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7.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8.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77" r:id="rId4"/>
    <p:sldMasterId id="2147483681" r:id="rId5"/>
    <p:sldMasterId id="2147483685" r:id="rId6"/>
    <p:sldMasterId id="2147483697" r:id="rId7"/>
    <p:sldMasterId id="2147483701" r:id="rId8"/>
  </p:sldMasterIdLst>
  <p:notesMasterIdLst>
    <p:notesMasterId r:id="rId27"/>
  </p:notesMasterIdLst>
  <p:sldIdLst>
    <p:sldId id="365" r:id="rId9"/>
    <p:sldId id="366" r:id="rId10"/>
    <p:sldId id="374" r:id="rId11"/>
    <p:sldId id="367" r:id="rId12"/>
    <p:sldId id="368" r:id="rId13"/>
    <p:sldId id="349" r:id="rId14"/>
    <p:sldId id="369" r:id="rId15"/>
    <p:sldId id="257" r:id="rId16"/>
    <p:sldId id="361" r:id="rId17"/>
    <p:sldId id="370" r:id="rId18"/>
    <p:sldId id="371" r:id="rId19"/>
    <p:sldId id="372" r:id="rId20"/>
    <p:sldId id="373" r:id="rId21"/>
    <p:sldId id="261" r:id="rId22"/>
    <p:sldId id="364" r:id="rId23"/>
    <p:sldId id="340" r:id="rId24"/>
    <p:sldId id="278" r:id="rId25"/>
    <p:sldId id="279" r:id="rId26"/>
  </p:sldIdLst>
  <p:sldSz cx="12192000" cy="6858000"/>
  <p:notesSz cx="6858000" cy="9144000"/>
  <p:defaultTextStyle>
    <a:defPPr>
      <a:defRPr lang="en-US"/>
    </a:defPPr>
    <a:lvl1pPr marL="0" algn="l" defTabSz="913969" rtl="0" eaLnBrk="1" latinLnBrk="0" hangingPunct="1">
      <a:defRPr sz="1900" kern="1200">
        <a:solidFill>
          <a:schemeClr val="tx1"/>
        </a:solidFill>
        <a:latin typeface="+mn-lt"/>
        <a:ea typeface="+mn-ea"/>
        <a:cs typeface="+mn-cs"/>
      </a:defRPr>
    </a:lvl1pPr>
    <a:lvl2pPr marL="456975" algn="l" defTabSz="913969" rtl="0" eaLnBrk="1" latinLnBrk="0" hangingPunct="1">
      <a:defRPr sz="1900" kern="1200">
        <a:solidFill>
          <a:schemeClr val="tx1"/>
        </a:solidFill>
        <a:latin typeface="+mn-lt"/>
        <a:ea typeface="+mn-ea"/>
        <a:cs typeface="+mn-cs"/>
      </a:defRPr>
    </a:lvl2pPr>
    <a:lvl3pPr marL="913969" algn="l" defTabSz="913969" rtl="0" eaLnBrk="1" latinLnBrk="0" hangingPunct="1">
      <a:defRPr sz="1900" kern="1200">
        <a:solidFill>
          <a:schemeClr val="tx1"/>
        </a:solidFill>
        <a:latin typeface="+mn-lt"/>
        <a:ea typeface="+mn-ea"/>
        <a:cs typeface="+mn-cs"/>
      </a:defRPr>
    </a:lvl3pPr>
    <a:lvl4pPr marL="1370954" algn="l" defTabSz="913969" rtl="0" eaLnBrk="1" latinLnBrk="0" hangingPunct="1">
      <a:defRPr sz="1900" kern="1200">
        <a:solidFill>
          <a:schemeClr val="tx1"/>
        </a:solidFill>
        <a:latin typeface="+mn-lt"/>
        <a:ea typeface="+mn-ea"/>
        <a:cs typeface="+mn-cs"/>
      </a:defRPr>
    </a:lvl4pPr>
    <a:lvl5pPr marL="1827938" algn="l" defTabSz="913969" rtl="0" eaLnBrk="1" latinLnBrk="0" hangingPunct="1">
      <a:defRPr sz="1900" kern="1200">
        <a:solidFill>
          <a:schemeClr val="tx1"/>
        </a:solidFill>
        <a:latin typeface="+mn-lt"/>
        <a:ea typeface="+mn-ea"/>
        <a:cs typeface="+mn-cs"/>
      </a:defRPr>
    </a:lvl5pPr>
    <a:lvl6pPr marL="2284934" algn="l" defTabSz="913969" rtl="0" eaLnBrk="1" latinLnBrk="0" hangingPunct="1">
      <a:defRPr sz="1900" kern="1200">
        <a:solidFill>
          <a:schemeClr val="tx1"/>
        </a:solidFill>
        <a:latin typeface="+mn-lt"/>
        <a:ea typeface="+mn-ea"/>
        <a:cs typeface="+mn-cs"/>
      </a:defRPr>
    </a:lvl6pPr>
    <a:lvl7pPr marL="2741906" algn="l" defTabSz="913969" rtl="0" eaLnBrk="1" latinLnBrk="0" hangingPunct="1">
      <a:defRPr sz="1900" kern="1200">
        <a:solidFill>
          <a:schemeClr val="tx1"/>
        </a:solidFill>
        <a:latin typeface="+mn-lt"/>
        <a:ea typeface="+mn-ea"/>
        <a:cs typeface="+mn-cs"/>
      </a:defRPr>
    </a:lvl7pPr>
    <a:lvl8pPr marL="3198880" algn="l" defTabSz="913969" rtl="0" eaLnBrk="1" latinLnBrk="0" hangingPunct="1">
      <a:defRPr sz="1900" kern="1200">
        <a:solidFill>
          <a:schemeClr val="tx1"/>
        </a:solidFill>
        <a:latin typeface="+mn-lt"/>
        <a:ea typeface="+mn-ea"/>
        <a:cs typeface="+mn-cs"/>
      </a:defRPr>
    </a:lvl8pPr>
    <a:lvl9pPr marL="3655855" algn="l" defTabSz="913969"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FE0A"/>
    <a:srgbClr val="01AF40"/>
    <a:srgbClr val="800080"/>
    <a:srgbClr val="FFE3A3"/>
    <a:srgbClr val="B4FF9F"/>
    <a:srgbClr val="FFF89A"/>
    <a:srgbClr val="3CFE81"/>
    <a:srgbClr val="FF3399"/>
    <a:srgbClr val="EEA400"/>
    <a:srgbClr val="FF69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74" autoAdjust="0"/>
    <p:restoredTop sz="94280" autoAdjust="0"/>
  </p:normalViewPr>
  <p:slideViewPr>
    <p:cSldViewPr snapToGrid="0">
      <p:cViewPr varScale="1">
        <p:scale>
          <a:sx n="90" d="100"/>
          <a:sy n="90" d="100"/>
        </p:scale>
        <p:origin x="-276" y="-3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26074A-93A9-4CD0-8ABC-A7231CB8451A}" type="datetimeFigureOut">
              <a:rPr lang="en-US" smtClean="0"/>
              <a:t>5/19/2025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BCF18D-0CAF-4EEC-BDA6-2A2A4B9F31B9}" type="slidenum">
              <a:rPr lang="en-US" smtClean="0"/>
              <a:t>‹#›</a:t>
            </a:fld>
            <a:endParaRPr lang="en-US" dirty="0"/>
          </a:p>
        </p:txBody>
      </p:sp>
    </p:spTree>
    <p:extLst>
      <p:ext uri="{BB962C8B-B14F-4D97-AF65-F5344CB8AC3E}">
        <p14:creationId xmlns:p14="http://schemas.microsoft.com/office/powerpoint/2010/main" val="1852333512"/>
      </p:ext>
    </p:extLst>
  </p:cSld>
  <p:clrMap bg1="lt1" tx1="dk1" bg2="lt2" tx2="dk2" accent1="accent1" accent2="accent2" accent3="accent3" accent4="accent4" accent5="accent5" accent6="accent6" hlink="hlink" folHlink="folHlink"/>
  <p:notesStyle>
    <a:lvl1pPr marL="0" algn="l" defTabSz="913969" rtl="0" eaLnBrk="1" latinLnBrk="0" hangingPunct="1">
      <a:defRPr sz="1200" kern="1200">
        <a:solidFill>
          <a:schemeClr val="tx1"/>
        </a:solidFill>
        <a:latin typeface="+mn-lt"/>
        <a:ea typeface="+mn-ea"/>
        <a:cs typeface="+mn-cs"/>
      </a:defRPr>
    </a:lvl1pPr>
    <a:lvl2pPr marL="456975" algn="l" defTabSz="913969" rtl="0" eaLnBrk="1" latinLnBrk="0" hangingPunct="1">
      <a:defRPr sz="1200" kern="1200">
        <a:solidFill>
          <a:schemeClr val="tx1"/>
        </a:solidFill>
        <a:latin typeface="+mn-lt"/>
        <a:ea typeface="+mn-ea"/>
        <a:cs typeface="+mn-cs"/>
      </a:defRPr>
    </a:lvl2pPr>
    <a:lvl3pPr marL="913969" algn="l" defTabSz="913969" rtl="0" eaLnBrk="1" latinLnBrk="0" hangingPunct="1">
      <a:defRPr sz="1200" kern="1200">
        <a:solidFill>
          <a:schemeClr val="tx1"/>
        </a:solidFill>
        <a:latin typeface="+mn-lt"/>
        <a:ea typeface="+mn-ea"/>
        <a:cs typeface="+mn-cs"/>
      </a:defRPr>
    </a:lvl3pPr>
    <a:lvl4pPr marL="1370954" algn="l" defTabSz="913969" rtl="0" eaLnBrk="1" latinLnBrk="0" hangingPunct="1">
      <a:defRPr sz="1200" kern="1200">
        <a:solidFill>
          <a:schemeClr val="tx1"/>
        </a:solidFill>
        <a:latin typeface="+mn-lt"/>
        <a:ea typeface="+mn-ea"/>
        <a:cs typeface="+mn-cs"/>
      </a:defRPr>
    </a:lvl4pPr>
    <a:lvl5pPr marL="1827938" algn="l" defTabSz="913969" rtl="0" eaLnBrk="1" latinLnBrk="0" hangingPunct="1">
      <a:defRPr sz="1200" kern="1200">
        <a:solidFill>
          <a:schemeClr val="tx1"/>
        </a:solidFill>
        <a:latin typeface="+mn-lt"/>
        <a:ea typeface="+mn-ea"/>
        <a:cs typeface="+mn-cs"/>
      </a:defRPr>
    </a:lvl5pPr>
    <a:lvl6pPr marL="2284934" algn="l" defTabSz="913969" rtl="0" eaLnBrk="1" latinLnBrk="0" hangingPunct="1">
      <a:defRPr sz="1200" kern="1200">
        <a:solidFill>
          <a:schemeClr val="tx1"/>
        </a:solidFill>
        <a:latin typeface="+mn-lt"/>
        <a:ea typeface="+mn-ea"/>
        <a:cs typeface="+mn-cs"/>
      </a:defRPr>
    </a:lvl6pPr>
    <a:lvl7pPr marL="2741906" algn="l" defTabSz="913969" rtl="0" eaLnBrk="1" latinLnBrk="0" hangingPunct="1">
      <a:defRPr sz="1200" kern="1200">
        <a:solidFill>
          <a:schemeClr val="tx1"/>
        </a:solidFill>
        <a:latin typeface="+mn-lt"/>
        <a:ea typeface="+mn-ea"/>
        <a:cs typeface="+mn-cs"/>
      </a:defRPr>
    </a:lvl7pPr>
    <a:lvl8pPr marL="3198880" algn="l" defTabSz="913969" rtl="0" eaLnBrk="1" latinLnBrk="0" hangingPunct="1">
      <a:defRPr sz="1200" kern="1200">
        <a:solidFill>
          <a:schemeClr val="tx1"/>
        </a:solidFill>
        <a:latin typeface="+mn-lt"/>
        <a:ea typeface="+mn-ea"/>
        <a:cs typeface="+mn-cs"/>
      </a:defRPr>
    </a:lvl8pPr>
    <a:lvl9pPr marL="3655855" algn="l" defTabSz="913969"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slideMaster" Target="../slideMasters/slideMaster2.xml"/><Relationship Id="rId4" Type="http://schemas.openxmlformats.org/officeDocument/2006/relationships/tags" Target="../tags/tag4.xml"/><Relationship Id="rId9"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9.png"/><Relationship Id="rId4" Type="http://schemas.microsoft.com/office/2007/relationships/hdphoto" Target="../media/hdphoto1.wdp"/></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7.xml"/><Relationship Id="rId7" Type="http://schemas.openxmlformats.org/officeDocument/2006/relationships/image" Target="../media/image4.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slideMaster" Target="../slideMasters/slideMaster8.xml"/><Relationship Id="rId4" Type="http://schemas.openxmlformats.org/officeDocument/2006/relationships/tags" Target="../tags/tag8.xml"/><Relationship Id="rId9"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lIns="91402" tIns="45718" rIns="91402" bIns="45718"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lIns="91402" tIns="45718" rIns="91402" bIns="45718"/>
          <a:lstStyle>
            <a:lvl1pPr marL="0" indent="0" algn="ctr">
              <a:buNone/>
              <a:defRPr sz="2400"/>
            </a:lvl1pPr>
            <a:lvl2pPr marL="456975" indent="0" algn="ctr">
              <a:buNone/>
              <a:defRPr sz="2000"/>
            </a:lvl2pPr>
            <a:lvl3pPr marL="913969" indent="0" algn="ctr">
              <a:buNone/>
              <a:defRPr sz="1900"/>
            </a:lvl3pPr>
            <a:lvl4pPr marL="1370954" indent="0" algn="ctr">
              <a:buNone/>
              <a:defRPr sz="1600"/>
            </a:lvl4pPr>
            <a:lvl5pPr marL="1827938" indent="0" algn="ctr">
              <a:buNone/>
              <a:defRPr sz="1600"/>
            </a:lvl5pPr>
            <a:lvl6pPr marL="2284934" indent="0" algn="ctr">
              <a:buNone/>
              <a:defRPr sz="1600"/>
            </a:lvl6pPr>
            <a:lvl7pPr marL="2741906" indent="0" algn="ctr">
              <a:buNone/>
              <a:defRPr sz="1600"/>
            </a:lvl7pPr>
            <a:lvl8pPr marL="3198880" indent="0" algn="ctr">
              <a:buNone/>
              <a:defRPr sz="1600"/>
            </a:lvl8pPr>
            <a:lvl9pPr marL="3655855"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2"/>
            <a:ext cx="2743200" cy="365125"/>
          </a:xfrm>
          <a:prstGeom prst="rect">
            <a:avLst/>
          </a:prstGeom>
        </p:spPr>
        <p:txBody>
          <a:bodyPr lIns="91402" tIns="45718" rIns="91402" bIns="45718"/>
          <a:lstStyle/>
          <a:p>
            <a:fld id="{45E1D58A-DF3F-4907-853D-D26BFEE5203A}" type="datetimeFigureOut">
              <a:rPr lang="en-US" smtClean="0"/>
              <a:t>5/19/2025</a:t>
            </a:fld>
            <a:endParaRPr lang="en-US" dirty="0"/>
          </a:p>
        </p:txBody>
      </p:sp>
      <p:sp>
        <p:nvSpPr>
          <p:cNvPr id="5" name="Footer Placeholder 4"/>
          <p:cNvSpPr>
            <a:spLocks noGrp="1"/>
          </p:cNvSpPr>
          <p:nvPr>
            <p:ph type="ftr" sz="quarter" idx="11"/>
          </p:nvPr>
        </p:nvSpPr>
        <p:spPr>
          <a:xfrm>
            <a:off x="4038600" y="6356352"/>
            <a:ext cx="4114800" cy="365125"/>
          </a:xfrm>
          <a:prstGeom prst="rect">
            <a:avLst/>
          </a:prstGeom>
        </p:spPr>
        <p:txBody>
          <a:bodyPr lIns="91402" tIns="45718" rIns="91402" bIns="45718"/>
          <a:lstStyle/>
          <a:p>
            <a:endParaRPr lang="en-US"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lIns="91402" tIns="45718" rIns="91402" bIns="45718"/>
          <a:lstStyle/>
          <a:p>
            <a:fld id="{CEA46E1D-A143-4589-B1B0-53CEDB41FFD2}" type="slidenum">
              <a:rPr lang="en-US" smtClean="0"/>
              <a:t>‹#›</a:t>
            </a:fld>
            <a:endParaRPr lang="en-US" dirty="0"/>
          </a:p>
        </p:txBody>
      </p:sp>
    </p:spTree>
    <p:extLst>
      <p:ext uri="{BB962C8B-B14F-4D97-AF65-F5344CB8AC3E}">
        <p14:creationId xmlns:p14="http://schemas.microsoft.com/office/powerpoint/2010/main" val="8387860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lIns="91402" tIns="45718" rIns="91402" bIns="45718"/>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lIns="91402" tIns="45718" rIns="91402" bIns="45718"/>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lIns="91402" tIns="45718" rIns="91402" bIns="45718"/>
          <a:lstStyle/>
          <a:p>
            <a:fld id="{45E1D58A-DF3F-4907-853D-D26BFEE5203A}" type="datetimeFigureOut">
              <a:rPr lang="en-US" smtClean="0"/>
              <a:t>5/19/2025</a:t>
            </a:fld>
            <a:endParaRPr lang="en-US" dirty="0"/>
          </a:p>
        </p:txBody>
      </p:sp>
      <p:sp>
        <p:nvSpPr>
          <p:cNvPr id="5" name="Footer Placeholder 4"/>
          <p:cNvSpPr>
            <a:spLocks noGrp="1"/>
          </p:cNvSpPr>
          <p:nvPr>
            <p:ph type="ftr" sz="quarter" idx="11"/>
          </p:nvPr>
        </p:nvSpPr>
        <p:spPr>
          <a:xfrm>
            <a:off x="4038600" y="6356352"/>
            <a:ext cx="4114800" cy="365125"/>
          </a:xfrm>
          <a:prstGeom prst="rect">
            <a:avLst/>
          </a:prstGeom>
        </p:spPr>
        <p:txBody>
          <a:bodyPr lIns="91402" tIns="45718" rIns="91402" bIns="45718"/>
          <a:lstStyle/>
          <a:p>
            <a:endParaRPr lang="en-US"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lIns="91402" tIns="45718" rIns="91402" bIns="45718"/>
          <a:lstStyle/>
          <a:p>
            <a:fld id="{CEA46E1D-A143-4589-B1B0-53CEDB41FFD2}" type="slidenum">
              <a:rPr lang="en-US" smtClean="0"/>
              <a:t>‹#›</a:t>
            </a:fld>
            <a:endParaRPr lang="en-US" dirty="0"/>
          </a:p>
        </p:txBody>
      </p:sp>
    </p:spTree>
    <p:extLst>
      <p:ext uri="{BB962C8B-B14F-4D97-AF65-F5344CB8AC3E}">
        <p14:creationId xmlns:p14="http://schemas.microsoft.com/office/powerpoint/2010/main" val="2874073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50"/>
            <a:ext cx="2628900" cy="5811839"/>
          </a:xfrm>
          <a:prstGeom prst="rect">
            <a:avLst/>
          </a:prstGeom>
        </p:spPr>
        <p:txBody>
          <a:bodyPr vert="eaVert" lIns="91402" tIns="45718" rIns="91402" bIns="45718"/>
          <a:lstStyle/>
          <a:p>
            <a:r>
              <a:rPr lang="en-US"/>
              <a:t>Click to edit Master title style</a:t>
            </a:r>
          </a:p>
        </p:txBody>
      </p:sp>
      <p:sp>
        <p:nvSpPr>
          <p:cNvPr id="3" name="Vertical Text Placeholder 2"/>
          <p:cNvSpPr>
            <a:spLocks noGrp="1"/>
          </p:cNvSpPr>
          <p:nvPr>
            <p:ph type="body" orient="vert" idx="1"/>
          </p:nvPr>
        </p:nvSpPr>
        <p:spPr>
          <a:xfrm>
            <a:off x="838203" y="365150"/>
            <a:ext cx="7734300" cy="5811839"/>
          </a:xfrm>
          <a:prstGeom prst="rect">
            <a:avLst/>
          </a:prstGeom>
        </p:spPr>
        <p:txBody>
          <a:bodyPr vert="eaVert" lIns="91402" tIns="45718" rIns="91402" bIns="45718"/>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lIns="91402" tIns="45718" rIns="91402" bIns="45718"/>
          <a:lstStyle/>
          <a:p>
            <a:fld id="{45E1D58A-DF3F-4907-853D-D26BFEE5203A}" type="datetimeFigureOut">
              <a:rPr lang="en-US" smtClean="0"/>
              <a:t>5/19/2025</a:t>
            </a:fld>
            <a:endParaRPr lang="en-US" dirty="0"/>
          </a:p>
        </p:txBody>
      </p:sp>
      <p:sp>
        <p:nvSpPr>
          <p:cNvPr id="5" name="Footer Placeholder 4"/>
          <p:cNvSpPr>
            <a:spLocks noGrp="1"/>
          </p:cNvSpPr>
          <p:nvPr>
            <p:ph type="ftr" sz="quarter" idx="11"/>
          </p:nvPr>
        </p:nvSpPr>
        <p:spPr>
          <a:xfrm>
            <a:off x="4038600" y="6356352"/>
            <a:ext cx="4114800" cy="365125"/>
          </a:xfrm>
          <a:prstGeom prst="rect">
            <a:avLst/>
          </a:prstGeom>
        </p:spPr>
        <p:txBody>
          <a:bodyPr lIns="91402" tIns="45718" rIns="91402" bIns="45718"/>
          <a:lstStyle/>
          <a:p>
            <a:endParaRPr lang="en-US"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lIns="91402" tIns="45718" rIns="91402" bIns="45718"/>
          <a:lstStyle/>
          <a:p>
            <a:fld id="{CEA46E1D-A143-4589-B1B0-53CEDB41FFD2}" type="slidenum">
              <a:rPr lang="en-US" smtClean="0"/>
              <a:t>‹#›</a:t>
            </a:fld>
            <a:endParaRPr lang="en-US" dirty="0"/>
          </a:p>
        </p:txBody>
      </p:sp>
    </p:spTree>
    <p:extLst>
      <p:ext uri="{BB962C8B-B14F-4D97-AF65-F5344CB8AC3E}">
        <p14:creationId xmlns:p14="http://schemas.microsoft.com/office/powerpoint/2010/main" val="1063651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7392EA66-62A8-7163-CA59-79938FF643F1}"/>
              </a:ext>
            </a:extLst>
          </p:cNvPr>
          <p:cNvSpPr/>
          <p:nvPr userDrawn="1"/>
        </p:nvSpPr>
        <p:spPr>
          <a:xfrm>
            <a:off x="533400" y="424543"/>
            <a:ext cx="11277600" cy="60198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02" tIns="45718" rIns="91402" bIns="45718" rtlCol="0" anchor="ctr"/>
          <a:lstStyle/>
          <a:p>
            <a:pPr algn="ctr"/>
            <a:endParaRPr lang="en-US"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42759" y="3734705"/>
            <a:ext cx="1902603" cy="1773467"/>
          </a:xfrm>
          <a:prstGeom prst="rect">
            <a:avLst/>
          </a:prstGeom>
        </p:spPr>
      </p:pic>
    </p:spTree>
    <p:extLst>
      <p:ext uri="{BB962C8B-B14F-4D97-AF65-F5344CB8AC3E}">
        <p14:creationId xmlns:p14="http://schemas.microsoft.com/office/powerpoint/2010/main" val="179117812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1A52AB8-B084-B04B-AF63-98C145BBBFC6}"/>
              </a:ext>
            </a:extLst>
          </p:cNvPr>
          <p:cNvSpPr>
            <a:spLocks noGrp="1"/>
          </p:cNvSpPr>
          <p:nvPr>
            <p:ph type="dt" sz="half" idx="10"/>
          </p:nvPr>
        </p:nvSpPr>
        <p:spPr>
          <a:xfrm>
            <a:off x="838200" y="6356352"/>
            <a:ext cx="2743200" cy="365125"/>
          </a:xfrm>
          <a:prstGeom prst="rect">
            <a:avLst/>
          </a:prstGeom>
        </p:spPr>
        <p:txBody>
          <a:bodyPr lIns="91402" tIns="45718" rIns="91402" bIns="45718"/>
          <a:lstStyle/>
          <a:p>
            <a:fld id="{384CDF99-A580-9446-B930-5335801D5181}" type="datetimeFigureOut">
              <a:rPr lang="x-none" smtClean="0"/>
              <a:t>19/05/2025</a:t>
            </a:fld>
            <a:endParaRPr lang="x-none"/>
          </a:p>
        </p:txBody>
      </p:sp>
      <p:sp>
        <p:nvSpPr>
          <p:cNvPr id="3" name="Footer Placeholder 2">
            <a:extLst>
              <a:ext uri="{FF2B5EF4-FFF2-40B4-BE49-F238E27FC236}">
                <a16:creationId xmlns:a16="http://schemas.microsoft.com/office/drawing/2014/main" xmlns="" id="{79F88F2D-BD88-6A4A-8313-208442534564}"/>
              </a:ext>
            </a:extLst>
          </p:cNvPr>
          <p:cNvSpPr>
            <a:spLocks noGrp="1"/>
          </p:cNvSpPr>
          <p:nvPr>
            <p:ph type="ftr" sz="quarter" idx="11"/>
          </p:nvPr>
        </p:nvSpPr>
        <p:spPr>
          <a:xfrm>
            <a:off x="4038600" y="6356352"/>
            <a:ext cx="4114800" cy="365125"/>
          </a:xfrm>
          <a:prstGeom prst="rect">
            <a:avLst/>
          </a:prstGeom>
        </p:spPr>
        <p:txBody>
          <a:bodyPr lIns="91402" tIns="45718" rIns="91402" bIns="45718"/>
          <a:lstStyle/>
          <a:p>
            <a:endParaRPr lang="x-none"/>
          </a:p>
        </p:txBody>
      </p:sp>
      <p:sp>
        <p:nvSpPr>
          <p:cNvPr id="4" name="Slide Number Placeholder 3">
            <a:extLst>
              <a:ext uri="{FF2B5EF4-FFF2-40B4-BE49-F238E27FC236}">
                <a16:creationId xmlns:a16="http://schemas.microsoft.com/office/drawing/2014/main" xmlns="" id="{A6946CE5-F39C-3540-B25A-8C89657894AA}"/>
              </a:ext>
            </a:extLst>
          </p:cNvPr>
          <p:cNvSpPr>
            <a:spLocks noGrp="1"/>
          </p:cNvSpPr>
          <p:nvPr>
            <p:ph type="sldNum" sz="quarter" idx="12"/>
          </p:nvPr>
        </p:nvSpPr>
        <p:spPr>
          <a:xfrm>
            <a:off x="8610600" y="6356352"/>
            <a:ext cx="2743200" cy="365125"/>
          </a:xfrm>
          <a:prstGeom prst="rect">
            <a:avLst/>
          </a:prstGeom>
        </p:spPr>
        <p:txBody>
          <a:bodyPr lIns="91402" tIns="45718" rIns="91402" bIns="45718"/>
          <a:lstStyle/>
          <a:p>
            <a:fld id="{A77F47C7-728F-5E45-8338-3C88ECC9308C}" type="slidenum">
              <a:rPr lang="x-none" smtClean="0"/>
              <a:t>‹#›</a:t>
            </a:fld>
            <a:endParaRPr lang="x-none"/>
          </a:p>
        </p:txBody>
      </p:sp>
    </p:spTree>
    <p:extLst>
      <p:ext uri="{BB962C8B-B14F-4D97-AF65-F5344CB8AC3E}">
        <p14:creationId xmlns:p14="http://schemas.microsoft.com/office/powerpoint/2010/main" val="1212443827"/>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grpSp>
        <p:nvGrpSpPr>
          <p:cNvPr id="6" name="组合 12"/>
          <p:cNvGrpSpPr/>
          <p:nvPr userDrawn="1"/>
        </p:nvGrpSpPr>
        <p:grpSpPr>
          <a:xfrm>
            <a:off x="-106045" y="0"/>
            <a:ext cx="12390120" cy="6857365"/>
            <a:chOff x="-167" y="0"/>
            <a:chExt cx="19512" cy="10799"/>
          </a:xfrm>
        </p:grpSpPr>
        <p:pic>
          <p:nvPicPr>
            <p:cNvPr id="7"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8" name="组合 53"/>
            <p:cNvGrpSpPr/>
            <p:nvPr/>
          </p:nvGrpSpPr>
          <p:grpSpPr>
            <a:xfrm>
              <a:off x="-167" y="0"/>
              <a:ext cx="19512" cy="4812"/>
              <a:chOff x="-167" y="0"/>
              <a:chExt cx="19512" cy="4812"/>
            </a:xfrm>
          </p:grpSpPr>
          <p:pic>
            <p:nvPicPr>
              <p:cNvPr id="16"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17"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9" name="组合 28"/>
            <p:cNvGrpSpPr/>
            <p:nvPr/>
          </p:nvGrpSpPr>
          <p:grpSpPr>
            <a:xfrm>
              <a:off x="-11" y="12"/>
              <a:ext cx="19211" cy="10744"/>
              <a:chOff x="-11" y="12"/>
              <a:chExt cx="19211" cy="10744"/>
            </a:xfrm>
          </p:grpSpPr>
          <p:pic>
            <p:nvPicPr>
              <p:cNvPr id="11"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12" name="组合 30"/>
              <p:cNvGrpSpPr/>
              <p:nvPr/>
            </p:nvGrpSpPr>
            <p:grpSpPr>
              <a:xfrm>
                <a:off x="-11" y="12"/>
                <a:ext cx="19211" cy="10745"/>
                <a:chOff x="-11" y="12"/>
                <a:chExt cx="19211" cy="10745"/>
              </a:xfrm>
            </p:grpSpPr>
            <p:pic>
              <p:nvPicPr>
                <p:cNvPr id="14"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5"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13"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grpSp>
      <p:sp>
        <p:nvSpPr>
          <p:cNvPr id="18" name="Rounded Rectangle 17"/>
          <p:cNvSpPr/>
          <p:nvPr userDrawn="1"/>
        </p:nvSpPr>
        <p:spPr>
          <a:xfrm>
            <a:off x="496737" y="736873"/>
            <a:ext cx="11096977" cy="5460753"/>
          </a:xfrm>
          <a:prstGeom prst="roundRect">
            <a:avLst/>
          </a:prstGeom>
          <a:solidFill>
            <a:schemeClr val="bg1"/>
          </a:solidFill>
          <a:ln>
            <a:solidFill>
              <a:schemeClr val="bg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02" tIns="45718" rIns="91402" bIns="45718" rtlCol="0" anchor="ctr"/>
          <a:lstStyle/>
          <a:p>
            <a:pPr algn="ctr"/>
            <a:endParaRPr lang="en-US" dirty="0"/>
          </a:p>
        </p:txBody>
      </p:sp>
    </p:spTree>
    <p:extLst>
      <p:ext uri="{BB962C8B-B14F-4D97-AF65-F5344CB8AC3E}">
        <p14:creationId xmlns:p14="http://schemas.microsoft.com/office/powerpoint/2010/main" val="2118553038"/>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C8A7E55-0B3A-DF0E-63DB-809816C9DC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 xmlns:a16="http://schemas.microsoft.com/office/drawing/2014/main" id="{3ABE0BE7-0A89-34AE-BE49-765BA6DEA079}"/>
              </a:ext>
            </a:extLst>
          </p:cNvPr>
          <p:cNvSpPr>
            <a:spLocks noGrp="1"/>
          </p:cNvSpPr>
          <p:nvPr>
            <p:ph type="subTitle" idx="1"/>
          </p:nvPr>
        </p:nvSpPr>
        <p:spPr>
          <a:xfrm>
            <a:off x="1524000" y="3602037"/>
            <a:ext cx="9144000" cy="1655763"/>
          </a:xfrm>
          <a:prstGeom prst="rect">
            <a:avLst/>
          </a:prstGeom>
        </p:spPr>
        <p:txBody>
          <a:bodyPr lIns="91402" tIns="45718" rIns="91402" bIns="45718"/>
          <a:lstStyle>
            <a:lvl1pPr marL="0" indent="0" algn="ctr">
              <a:buNone/>
              <a:defRPr sz="2400"/>
            </a:lvl1pPr>
            <a:lvl2pPr marL="456975" indent="0" algn="ctr">
              <a:buNone/>
              <a:defRPr sz="2000"/>
            </a:lvl2pPr>
            <a:lvl3pPr marL="913969" indent="0" algn="ctr">
              <a:buNone/>
              <a:defRPr sz="1900"/>
            </a:lvl3pPr>
            <a:lvl4pPr marL="1370954" indent="0" algn="ctr">
              <a:buNone/>
              <a:defRPr sz="1600"/>
            </a:lvl4pPr>
            <a:lvl5pPr marL="1827938" indent="0" algn="ctr">
              <a:buNone/>
              <a:defRPr sz="1600"/>
            </a:lvl5pPr>
            <a:lvl6pPr marL="2284934" indent="0" algn="ctr">
              <a:buNone/>
              <a:defRPr sz="1600"/>
            </a:lvl6pPr>
            <a:lvl7pPr marL="2741906" indent="0" algn="ctr">
              <a:buNone/>
              <a:defRPr sz="1600"/>
            </a:lvl7pPr>
            <a:lvl8pPr marL="3198880" indent="0" algn="ctr">
              <a:buNone/>
              <a:defRPr sz="1600"/>
            </a:lvl8pPr>
            <a:lvl9pPr marL="3655855" indent="0" algn="ctr">
              <a:buNone/>
              <a:defRPr sz="1600"/>
            </a:lvl9pPr>
          </a:lstStyle>
          <a:p>
            <a:r>
              <a:rPr lang="en-US"/>
              <a:t>Click to edit Master subtitle style</a:t>
            </a:r>
            <a:endParaRPr lang="x-none"/>
          </a:p>
        </p:txBody>
      </p:sp>
      <p:sp>
        <p:nvSpPr>
          <p:cNvPr id="4" name="Date Placeholder 3">
            <a:extLst>
              <a:ext uri="{FF2B5EF4-FFF2-40B4-BE49-F238E27FC236}">
                <a16:creationId xmlns="" xmlns:a16="http://schemas.microsoft.com/office/drawing/2014/main" id="{02840827-1992-CB5C-FB9C-27C713BA36EC}"/>
              </a:ext>
            </a:extLst>
          </p:cNvPr>
          <p:cNvSpPr>
            <a:spLocks noGrp="1"/>
          </p:cNvSpPr>
          <p:nvPr>
            <p:ph type="dt" sz="half" idx="10"/>
          </p:nvPr>
        </p:nvSpPr>
        <p:spPr>
          <a:xfrm>
            <a:off x="838200" y="6356352"/>
            <a:ext cx="2743200" cy="365125"/>
          </a:xfrm>
          <a:prstGeom prst="rect">
            <a:avLst/>
          </a:prstGeom>
        </p:spPr>
        <p:txBody>
          <a:bodyPr lIns="91402" tIns="45718" rIns="91402" bIns="45718"/>
          <a:lstStyle/>
          <a:p>
            <a:fld id="{40BDB5C6-0BAC-5F4B-9486-4C021DDE4A90}" type="datetimeFigureOut">
              <a:rPr lang="x-none" smtClean="0">
                <a:solidFill>
                  <a:prstClr val="black"/>
                </a:solidFill>
              </a:rPr>
              <a:pPr/>
              <a:t>19/05/2025</a:t>
            </a:fld>
            <a:endParaRPr lang="x-none">
              <a:solidFill>
                <a:prstClr val="black"/>
              </a:solidFill>
            </a:endParaRPr>
          </a:p>
        </p:txBody>
      </p:sp>
      <p:sp>
        <p:nvSpPr>
          <p:cNvPr id="5" name="Footer Placeholder 4">
            <a:extLst>
              <a:ext uri="{FF2B5EF4-FFF2-40B4-BE49-F238E27FC236}">
                <a16:creationId xmlns="" xmlns:a16="http://schemas.microsoft.com/office/drawing/2014/main" id="{3F726DDE-4E02-AC2F-4363-887CAF068C3D}"/>
              </a:ext>
            </a:extLst>
          </p:cNvPr>
          <p:cNvSpPr>
            <a:spLocks noGrp="1"/>
          </p:cNvSpPr>
          <p:nvPr>
            <p:ph type="ftr" sz="quarter" idx="11"/>
          </p:nvPr>
        </p:nvSpPr>
        <p:spPr>
          <a:xfrm>
            <a:off x="4038600" y="6356352"/>
            <a:ext cx="4114800" cy="365125"/>
          </a:xfrm>
          <a:prstGeom prst="rect">
            <a:avLst/>
          </a:prstGeom>
        </p:spPr>
        <p:txBody>
          <a:bodyPr lIns="91402" tIns="45718" rIns="91402" bIns="45718"/>
          <a:lstStyle/>
          <a:p>
            <a:endParaRPr lang="x-none">
              <a:solidFill>
                <a:prstClr val="black"/>
              </a:solidFill>
            </a:endParaRPr>
          </a:p>
        </p:txBody>
      </p:sp>
      <p:sp>
        <p:nvSpPr>
          <p:cNvPr id="6" name="Slide Number Placeholder 5">
            <a:extLst>
              <a:ext uri="{FF2B5EF4-FFF2-40B4-BE49-F238E27FC236}">
                <a16:creationId xmlns="" xmlns:a16="http://schemas.microsoft.com/office/drawing/2014/main" id="{78C90C0E-FCA8-8808-C3F3-07B416D6F7A5}"/>
              </a:ext>
            </a:extLst>
          </p:cNvPr>
          <p:cNvSpPr>
            <a:spLocks noGrp="1"/>
          </p:cNvSpPr>
          <p:nvPr>
            <p:ph type="sldNum" sz="quarter" idx="12"/>
          </p:nvPr>
        </p:nvSpPr>
        <p:spPr>
          <a:xfrm>
            <a:off x="8610600" y="6356352"/>
            <a:ext cx="2743200" cy="365125"/>
          </a:xfrm>
          <a:prstGeom prst="rect">
            <a:avLst/>
          </a:prstGeom>
        </p:spPr>
        <p:txBody>
          <a:bodyPr lIns="91402" tIns="45718" rIns="91402" bIns="45718"/>
          <a:lstStyle/>
          <a:p>
            <a:fld id="{6436B737-1E91-DD43-8FFC-E49C6668FAE4}" type="slidenum">
              <a:rPr lang="x-none" smtClean="0">
                <a:solidFill>
                  <a:prstClr val="black"/>
                </a:solidFill>
              </a:rPr>
              <a:pPr/>
              <a:t>‹#›</a:t>
            </a:fld>
            <a:endParaRPr lang="x-none">
              <a:solidFill>
                <a:prstClr val="black"/>
              </a:solidFill>
            </a:endParaRPr>
          </a:p>
        </p:txBody>
      </p:sp>
    </p:spTree>
    <p:extLst>
      <p:ext uri="{BB962C8B-B14F-4D97-AF65-F5344CB8AC3E}">
        <p14:creationId xmlns:p14="http://schemas.microsoft.com/office/powerpoint/2010/main" val="120688635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0C57C6-0AEC-7A13-B36E-961B7644360B}"/>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FE89742B-4042-F5C5-1AEF-2C73468848EF}"/>
              </a:ext>
            </a:extLst>
          </p:cNvPr>
          <p:cNvSpPr>
            <a:spLocks noGrp="1"/>
          </p:cNvSpPr>
          <p:nvPr>
            <p:ph idx="1"/>
          </p:nvPr>
        </p:nvSpPr>
        <p:spPr>
          <a:xfrm>
            <a:off x="838200" y="1825625"/>
            <a:ext cx="10515600" cy="4351339"/>
          </a:xfrm>
          <a:prstGeom prst="rect">
            <a:avLst/>
          </a:prstGeom>
        </p:spPr>
        <p:txBody>
          <a:bodyPr lIns="91402" tIns="45718" rIns="91402"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A1F84FA7-8691-2519-B933-4B9935E0717B}"/>
              </a:ext>
            </a:extLst>
          </p:cNvPr>
          <p:cNvSpPr>
            <a:spLocks noGrp="1"/>
          </p:cNvSpPr>
          <p:nvPr>
            <p:ph type="dt" sz="half" idx="10"/>
          </p:nvPr>
        </p:nvSpPr>
        <p:spPr>
          <a:xfrm>
            <a:off x="838200" y="6356352"/>
            <a:ext cx="2743200" cy="365125"/>
          </a:xfrm>
          <a:prstGeom prst="rect">
            <a:avLst/>
          </a:prstGeom>
        </p:spPr>
        <p:txBody>
          <a:bodyPr lIns="91402" tIns="45718" rIns="91402" bIns="45718"/>
          <a:lstStyle/>
          <a:p>
            <a:fld id="{40BDB5C6-0BAC-5F4B-9486-4C021DDE4A90}" type="datetimeFigureOut">
              <a:rPr lang="x-none" smtClean="0">
                <a:solidFill>
                  <a:prstClr val="black"/>
                </a:solidFill>
              </a:rPr>
              <a:pPr/>
              <a:t>19/05/2025</a:t>
            </a:fld>
            <a:endParaRPr lang="x-none">
              <a:solidFill>
                <a:prstClr val="black"/>
              </a:solidFill>
            </a:endParaRPr>
          </a:p>
        </p:txBody>
      </p:sp>
      <p:sp>
        <p:nvSpPr>
          <p:cNvPr id="5" name="Footer Placeholder 4">
            <a:extLst>
              <a:ext uri="{FF2B5EF4-FFF2-40B4-BE49-F238E27FC236}">
                <a16:creationId xmlns="" xmlns:a16="http://schemas.microsoft.com/office/drawing/2014/main" id="{9F11F32E-7951-3ED5-6F80-670BE0F42C59}"/>
              </a:ext>
            </a:extLst>
          </p:cNvPr>
          <p:cNvSpPr>
            <a:spLocks noGrp="1"/>
          </p:cNvSpPr>
          <p:nvPr>
            <p:ph type="ftr" sz="quarter" idx="11"/>
          </p:nvPr>
        </p:nvSpPr>
        <p:spPr>
          <a:xfrm>
            <a:off x="4038600" y="6356352"/>
            <a:ext cx="4114800" cy="365125"/>
          </a:xfrm>
          <a:prstGeom prst="rect">
            <a:avLst/>
          </a:prstGeom>
        </p:spPr>
        <p:txBody>
          <a:bodyPr lIns="91402" tIns="45718" rIns="91402" bIns="45718"/>
          <a:lstStyle/>
          <a:p>
            <a:endParaRPr lang="x-none">
              <a:solidFill>
                <a:prstClr val="black"/>
              </a:solidFill>
            </a:endParaRPr>
          </a:p>
        </p:txBody>
      </p:sp>
      <p:sp>
        <p:nvSpPr>
          <p:cNvPr id="6" name="Slide Number Placeholder 5">
            <a:extLst>
              <a:ext uri="{FF2B5EF4-FFF2-40B4-BE49-F238E27FC236}">
                <a16:creationId xmlns="" xmlns:a16="http://schemas.microsoft.com/office/drawing/2014/main" id="{2E94ABFA-3013-CA44-7D13-F0C672656A42}"/>
              </a:ext>
            </a:extLst>
          </p:cNvPr>
          <p:cNvSpPr>
            <a:spLocks noGrp="1"/>
          </p:cNvSpPr>
          <p:nvPr>
            <p:ph type="sldNum" sz="quarter" idx="12"/>
          </p:nvPr>
        </p:nvSpPr>
        <p:spPr>
          <a:xfrm>
            <a:off x="8610600" y="6356352"/>
            <a:ext cx="2743200" cy="365125"/>
          </a:xfrm>
          <a:prstGeom prst="rect">
            <a:avLst/>
          </a:prstGeom>
        </p:spPr>
        <p:txBody>
          <a:bodyPr lIns="91402" tIns="45718" rIns="91402" bIns="45718"/>
          <a:lstStyle/>
          <a:p>
            <a:fld id="{6436B737-1E91-DD43-8FFC-E49C6668FAE4}" type="slidenum">
              <a:rPr lang="x-none" smtClean="0">
                <a:solidFill>
                  <a:prstClr val="black"/>
                </a:solidFill>
              </a:rPr>
              <a:pPr/>
              <a:t>‹#›</a:t>
            </a:fld>
            <a:endParaRPr lang="x-none">
              <a:solidFill>
                <a:prstClr val="black"/>
              </a:solidFill>
            </a:endParaRPr>
          </a:p>
        </p:txBody>
      </p:sp>
    </p:spTree>
    <p:extLst>
      <p:ext uri="{BB962C8B-B14F-4D97-AF65-F5344CB8AC3E}">
        <p14:creationId xmlns:p14="http://schemas.microsoft.com/office/powerpoint/2010/main" val="98681676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109C0-B73E-4AEF-F5B0-3C8BBBA623C9}"/>
              </a:ext>
            </a:extLst>
          </p:cNvPr>
          <p:cNvSpPr>
            <a:spLocks noGrp="1"/>
          </p:cNvSpPr>
          <p:nvPr>
            <p:ph type="title"/>
          </p:nvPr>
        </p:nvSpPr>
        <p:spPr>
          <a:xfrm>
            <a:off x="831851" y="1709764"/>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932F6233-B83C-CF23-6CC8-340AA0C4BE0C}"/>
              </a:ext>
            </a:extLst>
          </p:cNvPr>
          <p:cNvSpPr>
            <a:spLocks noGrp="1"/>
          </p:cNvSpPr>
          <p:nvPr>
            <p:ph type="body" idx="1"/>
          </p:nvPr>
        </p:nvSpPr>
        <p:spPr>
          <a:xfrm>
            <a:off x="831851" y="4589465"/>
            <a:ext cx="10515600" cy="1500187"/>
          </a:xfrm>
          <a:prstGeom prst="rect">
            <a:avLst/>
          </a:prstGeom>
        </p:spPr>
        <p:txBody>
          <a:bodyPr lIns="91402" tIns="45718" rIns="91402" bIns="45718"/>
          <a:lstStyle>
            <a:lvl1pPr marL="0" indent="0">
              <a:buNone/>
              <a:defRPr sz="2400">
                <a:solidFill>
                  <a:schemeClr val="tx1">
                    <a:tint val="75000"/>
                  </a:schemeClr>
                </a:solidFill>
              </a:defRPr>
            </a:lvl1pPr>
            <a:lvl2pPr marL="456975" indent="0">
              <a:buNone/>
              <a:defRPr sz="2000">
                <a:solidFill>
                  <a:schemeClr val="tx1">
                    <a:tint val="75000"/>
                  </a:schemeClr>
                </a:solidFill>
              </a:defRPr>
            </a:lvl2pPr>
            <a:lvl3pPr marL="913969" indent="0">
              <a:buNone/>
              <a:defRPr sz="1900">
                <a:solidFill>
                  <a:schemeClr val="tx1">
                    <a:tint val="75000"/>
                  </a:schemeClr>
                </a:solidFill>
              </a:defRPr>
            </a:lvl3pPr>
            <a:lvl4pPr marL="1370954" indent="0">
              <a:buNone/>
              <a:defRPr sz="1600">
                <a:solidFill>
                  <a:schemeClr val="tx1">
                    <a:tint val="75000"/>
                  </a:schemeClr>
                </a:solidFill>
              </a:defRPr>
            </a:lvl4pPr>
            <a:lvl5pPr marL="1827938" indent="0">
              <a:buNone/>
              <a:defRPr sz="1600">
                <a:solidFill>
                  <a:schemeClr val="tx1">
                    <a:tint val="75000"/>
                  </a:schemeClr>
                </a:solidFill>
              </a:defRPr>
            </a:lvl5pPr>
            <a:lvl6pPr marL="2284934" indent="0">
              <a:buNone/>
              <a:defRPr sz="1600">
                <a:solidFill>
                  <a:schemeClr val="tx1">
                    <a:tint val="75000"/>
                  </a:schemeClr>
                </a:solidFill>
              </a:defRPr>
            </a:lvl6pPr>
            <a:lvl7pPr marL="2741906" indent="0">
              <a:buNone/>
              <a:defRPr sz="1600">
                <a:solidFill>
                  <a:schemeClr val="tx1">
                    <a:tint val="75000"/>
                  </a:schemeClr>
                </a:solidFill>
              </a:defRPr>
            </a:lvl7pPr>
            <a:lvl8pPr marL="3198880" indent="0">
              <a:buNone/>
              <a:defRPr sz="1600">
                <a:solidFill>
                  <a:schemeClr val="tx1">
                    <a:tint val="75000"/>
                  </a:schemeClr>
                </a:solidFill>
              </a:defRPr>
            </a:lvl8pPr>
            <a:lvl9pPr marL="3655855"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2081F4BE-BE1E-E28C-ABE0-62A031C23A76}"/>
              </a:ext>
            </a:extLst>
          </p:cNvPr>
          <p:cNvSpPr>
            <a:spLocks noGrp="1"/>
          </p:cNvSpPr>
          <p:nvPr>
            <p:ph type="dt" sz="half" idx="10"/>
          </p:nvPr>
        </p:nvSpPr>
        <p:spPr>
          <a:xfrm>
            <a:off x="838200" y="6356352"/>
            <a:ext cx="2743200" cy="365125"/>
          </a:xfrm>
          <a:prstGeom prst="rect">
            <a:avLst/>
          </a:prstGeom>
        </p:spPr>
        <p:txBody>
          <a:bodyPr lIns="91402" tIns="45718" rIns="91402" bIns="45718"/>
          <a:lstStyle/>
          <a:p>
            <a:fld id="{40BDB5C6-0BAC-5F4B-9486-4C021DDE4A90}" type="datetimeFigureOut">
              <a:rPr lang="x-none" smtClean="0">
                <a:solidFill>
                  <a:prstClr val="black"/>
                </a:solidFill>
              </a:rPr>
              <a:pPr/>
              <a:t>19/05/2025</a:t>
            </a:fld>
            <a:endParaRPr lang="x-none">
              <a:solidFill>
                <a:prstClr val="black"/>
              </a:solidFill>
            </a:endParaRPr>
          </a:p>
        </p:txBody>
      </p:sp>
      <p:sp>
        <p:nvSpPr>
          <p:cNvPr id="5" name="Footer Placeholder 4">
            <a:extLst>
              <a:ext uri="{FF2B5EF4-FFF2-40B4-BE49-F238E27FC236}">
                <a16:creationId xmlns="" xmlns:a16="http://schemas.microsoft.com/office/drawing/2014/main" id="{1BB62684-B26F-1A83-C4B8-79B7478BE161}"/>
              </a:ext>
            </a:extLst>
          </p:cNvPr>
          <p:cNvSpPr>
            <a:spLocks noGrp="1"/>
          </p:cNvSpPr>
          <p:nvPr>
            <p:ph type="ftr" sz="quarter" idx="11"/>
          </p:nvPr>
        </p:nvSpPr>
        <p:spPr>
          <a:xfrm>
            <a:off x="4038600" y="6356352"/>
            <a:ext cx="4114800" cy="365125"/>
          </a:xfrm>
          <a:prstGeom prst="rect">
            <a:avLst/>
          </a:prstGeom>
        </p:spPr>
        <p:txBody>
          <a:bodyPr lIns="91402" tIns="45718" rIns="91402" bIns="45718"/>
          <a:lstStyle/>
          <a:p>
            <a:endParaRPr lang="x-none">
              <a:solidFill>
                <a:prstClr val="black"/>
              </a:solidFill>
            </a:endParaRPr>
          </a:p>
        </p:txBody>
      </p:sp>
      <p:sp>
        <p:nvSpPr>
          <p:cNvPr id="6" name="Slide Number Placeholder 5">
            <a:extLst>
              <a:ext uri="{FF2B5EF4-FFF2-40B4-BE49-F238E27FC236}">
                <a16:creationId xmlns="" xmlns:a16="http://schemas.microsoft.com/office/drawing/2014/main" id="{005E5943-E4AA-E371-9CE2-C71E93A0B514}"/>
              </a:ext>
            </a:extLst>
          </p:cNvPr>
          <p:cNvSpPr>
            <a:spLocks noGrp="1"/>
          </p:cNvSpPr>
          <p:nvPr>
            <p:ph type="sldNum" sz="quarter" idx="12"/>
          </p:nvPr>
        </p:nvSpPr>
        <p:spPr>
          <a:xfrm>
            <a:off x="8610600" y="6356352"/>
            <a:ext cx="2743200" cy="365125"/>
          </a:xfrm>
          <a:prstGeom prst="rect">
            <a:avLst/>
          </a:prstGeom>
        </p:spPr>
        <p:txBody>
          <a:bodyPr lIns="91402" tIns="45718" rIns="91402" bIns="45718"/>
          <a:lstStyle/>
          <a:p>
            <a:fld id="{6436B737-1E91-DD43-8FFC-E49C6668FAE4}" type="slidenum">
              <a:rPr lang="x-none" smtClean="0">
                <a:solidFill>
                  <a:prstClr val="black"/>
                </a:solidFill>
              </a:rPr>
              <a:pPr/>
              <a:t>‹#›</a:t>
            </a:fld>
            <a:endParaRPr lang="x-none">
              <a:solidFill>
                <a:prstClr val="black"/>
              </a:solidFill>
            </a:endParaRPr>
          </a:p>
        </p:txBody>
      </p:sp>
    </p:spTree>
    <p:extLst>
      <p:ext uri="{BB962C8B-B14F-4D97-AF65-F5344CB8AC3E}">
        <p14:creationId xmlns:p14="http://schemas.microsoft.com/office/powerpoint/2010/main" val="169654940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ED645B-48C4-3093-2319-753C5E84C498}"/>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B44DB324-6EDC-CCD7-52C3-53055D5DE9A3}"/>
              </a:ext>
            </a:extLst>
          </p:cNvPr>
          <p:cNvSpPr>
            <a:spLocks noGrp="1"/>
          </p:cNvSpPr>
          <p:nvPr>
            <p:ph sz="half" idx="1"/>
          </p:nvPr>
        </p:nvSpPr>
        <p:spPr>
          <a:xfrm>
            <a:off x="838200" y="1825625"/>
            <a:ext cx="5181600" cy="4351339"/>
          </a:xfrm>
          <a:prstGeom prst="rect">
            <a:avLst/>
          </a:prstGeom>
        </p:spPr>
        <p:txBody>
          <a:bodyPr lIns="91402" tIns="45718" rIns="91402"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 xmlns:a16="http://schemas.microsoft.com/office/drawing/2014/main" id="{5B57377D-F16B-2D34-A797-AB72D0B8C13F}"/>
              </a:ext>
            </a:extLst>
          </p:cNvPr>
          <p:cNvSpPr>
            <a:spLocks noGrp="1"/>
          </p:cNvSpPr>
          <p:nvPr>
            <p:ph sz="half" idx="2"/>
          </p:nvPr>
        </p:nvSpPr>
        <p:spPr>
          <a:xfrm>
            <a:off x="6172200" y="1825625"/>
            <a:ext cx="5181600" cy="4351339"/>
          </a:xfrm>
          <a:prstGeom prst="rect">
            <a:avLst/>
          </a:prstGeom>
        </p:spPr>
        <p:txBody>
          <a:bodyPr lIns="91402" tIns="45718" rIns="91402"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 xmlns:a16="http://schemas.microsoft.com/office/drawing/2014/main" id="{A28CEF62-CC08-1A70-6CC2-B6EA60D5DF63}"/>
              </a:ext>
            </a:extLst>
          </p:cNvPr>
          <p:cNvSpPr>
            <a:spLocks noGrp="1"/>
          </p:cNvSpPr>
          <p:nvPr>
            <p:ph type="dt" sz="half" idx="10"/>
          </p:nvPr>
        </p:nvSpPr>
        <p:spPr>
          <a:xfrm>
            <a:off x="838200" y="6356352"/>
            <a:ext cx="2743200" cy="365125"/>
          </a:xfrm>
          <a:prstGeom prst="rect">
            <a:avLst/>
          </a:prstGeom>
        </p:spPr>
        <p:txBody>
          <a:bodyPr lIns="91402" tIns="45718" rIns="91402" bIns="45718"/>
          <a:lstStyle/>
          <a:p>
            <a:fld id="{40BDB5C6-0BAC-5F4B-9486-4C021DDE4A90}" type="datetimeFigureOut">
              <a:rPr lang="x-none" smtClean="0">
                <a:solidFill>
                  <a:prstClr val="black"/>
                </a:solidFill>
              </a:rPr>
              <a:pPr/>
              <a:t>19/05/2025</a:t>
            </a:fld>
            <a:endParaRPr lang="x-none">
              <a:solidFill>
                <a:prstClr val="black"/>
              </a:solidFill>
            </a:endParaRPr>
          </a:p>
        </p:txBody>
      </p:sp>
      <p:sp>
        <p:nvSpPr>
          <p:cNvPr id="6" name="Footer Placeholder 5">
            <a:extLst>
              <a:ext uri="{FF2B5EF4-FFF2-40B4-BE49-F238E27FC236}">
                <a16:creationId xmlns="" xmlns:a16="http://schemas.microsoft.com/office/drawing/2014/main" id="{8567589E-A0A6-0156-BDA6-8517D27D1868}"/>
              </a:ext>
            </a:extLst>
          </p:cNvPr>
          <p:cNvSpPr>
            <a:spLocks noGrp="1"/>
          </p:cNvSpPr>
          <p:nvPr>
            <p:ph type="ftr" sz="quarter" idx="11"/>
          </p:nvPr>
        </p:nvSpPr>
        <p:spPr>
          <a:xfrm>
            <a:off x="4038600" y="6356352"/>
            <a:ext cx="4114800" cy="365125"/>
          </a:xfrm>
          <a:prstGeom prst="rect">
            <a:avLst/>
          </a:prstGeom>
        </p:spPr>
        <p:txBody>
          <a:bodyPr lIns="91402" tIns="45718" rIns="91402" bIns="45718"/>
          <a:lstStyle/>
          <a:p>
            <a:endParaRPr lang="x-none">
              <a:solidFill>
                <a:prstClr val="black"/>
              </a:solidFill>
            </a:endParaRPr>
          </a:p>
        </p:txBody>
      </p:sp>
      <p:sp>
        <p:nvSpPr>
          <p:cNvPr id="7" name="Slide Number Placeholder 6">
            <a:extLst>
              <a:ext uri="{FF2B5EF4-FFF2-40B4-BE49-F238E27FC236}">
                <a16:creationId xmlns="" xmlns:a16="http://schemas.microsoft.com/office/drawing/2014/main" id="{6F704DC4-DD45-5CE7-51CA-6F243A87986C}"/>
              </a:ext>
            </a:extLst>
          </p:cNvPr>
          <p:cNvSpPr>
            <a:spLocks noGrp="1"/>
          </p:cNvSpPr>
          <p:nvPr>
            <p:ph type="sldNum" sz="quarter" idx="12"/>
          </p:nvPr>
        </p:nvSpPr>
        <p:spPr>
          <a:xfrm>
            <a:off x="8610600" y="6356352"/>
            <a:ext cx="2743200" cy="365125"/>
          </a:xfrm>
          <a:prstGeom prst="rect">
            <a:avLst/>
          </a:prstGeom>
        </p:spPr>
        <p:txBody>
          <a:bodyPr lIns="91402" tIns="45718" rIns="91402" bIns="45718"/>
          <a:lstStyle/>
          <a:p>
            <a:fld id="{6436B737-1E91-DD43-8FFC-E49C6668FAE4}" type="slidenum">
              <a:rPr lang="x-none" smtClean="0">
                <a:solidFill>
                  <a:prstClr val="black"/>
                </a:solidFill>
              </a:rPr>
              <a:pPr/>
              <a:t>‹#›</a:t>
            </a:fld>
            <a:endParaRPr lang="x-none">
              <a:solidFill>
                <a:prstClr val="black"/>
              </a:solidFill>
            </a:endParaRPr>
          </a:p>
        </p:txBody>
      </p:sp>
    </p:spTree>
    <p:extLst>
      <p:ext uri="{BB962C8B-B14F-4D97-AF65-F5344CB8AC3E}">
        <p14:creationId xmlns:p14="http://schemas.microsoft.com/office/powerpoint/2010/main" val="62046544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CD5F7F-5C78-02BE-0FC8-3D190F805F66}"/>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464E5F86-F5E5-3AEF-6C19-9ED88E2EB390}"/>
              </a:ext>
            </a:extLst>
          </p:cNvPr>
          <p:cNvSpPr>
            <a:spLocks noGrp="1"/>
          </p:cNvSpPr>
          <p:nvPr>
            <p:ph type="body" idx="1"/>
          </p:nvPr>
        </p:nvSpPr>
        <p:spPr>
          <a:xfrm>
            <a:off x="839789" y="1681163"/>
            <a:ext cx="5157787" cy="823912"/>
          </a:xfrm>
          <a:prstGeom prst="rect">
            <a:avLst/>
          </a:prstGeom>
        </p:spPr>
        <p:txBody>
          <a:bodyPr lIns="91402" tIns="45718" rIns="91402" bIns="45718" anchor="b"/>
          <a:lstStyle>
            <a:lvl1pPr marL="0" indent="0">
              <a:buNone/>
              <a:defRPr sz="2400" b="1"/>
            </a:lvl1pPr>
            <a:lvl2pPr marL="456975" indent="0">
              <a:buNone/>
              <a:defRPr sz="2000" b="1"/>
            </a:lvl2pPr>
            <a:lvl3pPr marL="913969" indent="0">
              <a:buNone/>
              <a:defRPr sz="1900"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568D011E-150E-ED16-F550-40BCE4E27C0B}"/>
              </a:ext>
            </a:extLst>
          </p:cNvPr>
          <p:cNvSpPr>
            <a:spLocks noGrp="1"/>
          </p:cNvSpPr>
          <p:nvPr>
            <p:ph sz="half" idx="2"/>
          </p:nvPr>
        </p:nvSpPr>
        <p:spPr>
          <a:xfrm>
            <a:off x="839789" y="2505075"/>
            <a:ext cx="5157787" cy="3684588"/>
          </a:xfrm>
          <a:prstGeom prst="rect">
            <a:avLst/>
          </a:prstGeom>
        </p:spPr>
        <p:txBody>
          <a:bodyPr lIns="91402" tIns="45718" rIns="91402"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 xmlns:a16="http://schemas.microsoft.com/office/drawing/2014/main" id="{B4844249-F09C-B15A-DE2D-FBE78A25D5B8}"/>
              </a:ext>
            </a:extLst>
          </p:cNvPr>
          <p:cNvSpPr>
            <a:spLocks noGrp="1"/>
          </p:cNvSpPr>
          <p:nvPr>
            <p:ph type="body" sz="quarter" idx="3"/>
          </p:nvPr>
        </p:nvSpPr>
        <p:spPr>
          <a:xfrm>
            <a:off x="6172203" y="1681163"/>
            <a:ext cx="5183188" cy="823912"/>
          </a:xfrm>
          <a:prstGeom prst="rect">
            <a:avLst/>
          </a:prstGeom>
        </p:spPr>
        <p:txBody>
          <a:bodyPr lIns="91402" tIns="45718" rIns="91402" bIns="45718" anchor="b"/>
          <a:lstStyle>
            <a:lvl1pPr marL="0" indent="0">
              <a:buNone/>
              <a:defRPr sz="2400" b="1"/>
            </a:lvl1pPr>
            <a:lvl2pPr marL="456975" indent="0">
              <a:buNone/>
              <a:defRPr sz="2000" b="1"/>
            </a:lvl2pPr>
            <a:lvl3pPr marL="913969" indent="0">
              <a:buNone/>
              <a:defRPr sz="1900"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1F057923-C8A0-5E4A-997F-CEC022F01A73}"/>
              </a:ext>
            </a:extLst>
          </p:cNvPr>
          <p:cNvSpPr>
            <a:spLocks noGrp="1"/>
          </p:cNvSpPr>
          <p:nvPr>
            <p:ph sz="quarter" idx="4"/>
          </p:nvPr>
        </p:nvSpPr>
        <p:spPr>
          <a:xfrm>
            <a:off x="6172203" y="2505075"/>
            <a:ext cx="5183188" cy="3684588"/>
          </a:xfrm>
          <a:prstGeom prst="rect">
            <a:avLst/>
          </a:prstGeom>
        </p:spPr>
        <p:txBody>
          <a:bodyPr lIns="91402" tIns="45718" rIns="91402"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 xmlns:a16="http://schemas.microsoft.com/office/drawing/2014/main" id="{480A0485-D664-F658-0F59-DDC98566A365}"/>
              </a:ext>
            </a:extLst>
          </p:cNvPr>
          <p:cNvSpPr>
            <a:spLocks noGrp="1"/>
          </p:cNvSpPr>
          <p:nvPr>
            <p:ph type="dt" sz="half" idx="10"/>
          </p:nvPr>
        </p:nvSpPr>
        <p:spPr>
          <a:xfrm>
            <a:off x="838200" y="6356352"/>
            <a:ext cx="2743200" cy="365125"/>
          </a:xfrm>
          <a:prstGeom prst="rect">
            <a:avLst/>
          </a:prstGeom>
        </p:spPr>
        <p:txBody>
          <a:bodyPr lIns="91402" tIns="45718" rIns="91402" bIns="45718"/>
          <a:lstStyle/>
          <a:p>
            <a:fld id="{40BDB5C6-0BAC-5F4B-9486-4C021DDE4A90}" type="datetimeFigureOut">
              <a:rPr lang="x-none" smtClean="0">
                <a:solidFill>
                  <a:prstClr val="black"/>
                </a:solidFill>
              </a:rPr>
              <a:pPr/>
              <a:t>19/05/2025</a:t>
            </a:fld>
            <a:endParaRPr lang="x-none">
              <a:solidFill>
                <a:prstClr val="black"/>
              </a:solidFill>
            </a:endParaRPr>
          </a:p>
        </p:txBody>
      </p:sp>
      <p:sp>
        <p:nvSpPr>
          <p:cNvPr id="8" name="Footer Placeholder 7">
            <a:extLst>
              <a:ext uri="{FF2B5EF4-FFF2-40B4-BE49-F238E27FC236}">
                <a16:creationId xmlns="" xmlns:a16="http://schemas.microsoft.com/office/drawing/2014/main" id="{A4EA5313-ADD8-2D4C-EB57-8CE617A62359}"/>
              </a:ext>
            </a:extLst>
          </p:cNvPr>
          <p:cNvSpPr>
            <a:spLocks noGrp="1"/>
          </p:cNvSpPr>
          <p:nvPr>
            <p:ph type="ftr" sz="quarter" idx="11"/>
          </p:nvPr>
        </p:nvSpPr>
        <p:spPr>
          <a:xfrm>
            <a:off x="4038600" y="6356352"/>
            <a:ext cx="4114800" cy="365125"/>
          </a:xfrm>
          <a:prstGeom prst="rect">
            <a:avLst/>
          </a:prstGeom>
        </p:spPr>
        <p:txBody>
          <a:bodyPr lIns="91402" tIns="45718" rIns="91402" bIns="45718"/>
          <a:lstStyle/>
          <a:p>
            <a:endParaRPr lang="x-none">
              <a:solidFill>
                <a:prstClr val="black"/>
              </a:solidFill>
            </a:endParaRPr>
          </a:p>
        </p:txBody>
      </p:sp>
      <p:sp>
        <p:nvSpPr>
          <p:cNvPr id="9" name="Slide Number Placeholder 8">
            <a:extLst>
              <a:ext uri="{FF2B5EF4-FFF2-40B4-BE49-F238E27FC236}">
                <a16:creationId xmlns="" xmlns:a16="http://schemas.microsoft.com/office/drawing/2014/main" id="{B860070A-0811-EC0A-19CA-9B2431CFE425}"/>
              </a:ext>
            </a:extLst>
          </p:cNvPr>
          <p:cNvSpPr>
            <a:spLocks noGrp="1"/>
          </p:cNvSpPr>
          <p:nvPr>
            <p:ph type="sldNum" sz="quarter" idx="12"/>
          </p:nvPr>
        </p:nvSpPr>
        <p:spPr>
          <a:xfrm>
            <a:off x="8610600" y="6356352"/>
            <a:ext cx="2743200" cy="365125"/>
          </a:xfrm>
          <a:prstGeom prst="rect">
            <a:avLst/>
          </a:prstGeom>
        </p:spPr>
        <p:txBody>
          <a:bodyPr lIns="91402" tIns="45718" rIns="91402" bIns="45718"/>
          <a:lstStyle/>
          <a:p>
            <a:fld id="{6436B737-1E91-DD43-8FFC-E49C6668FAE4}" type="slidenum">
              <a:rPr lang="x-none" smtClean="0">
                <a:solidFill>
                  <a:prstClr val="black"/>
                </a:solidFill>
              </a:rPr>
              <a:pPr/>
              <a:t>‹#›</a:t>
            </a:fld>
            <a:endParaRPr lang="x-none">
              <a:solidFill>
                <a:prstClr val="black"/>
              </a:solidFill>
            </a:endParaRPr>
          </a:p>
        </p:txBody>
      </p:sp>
    </p:spTree>
    <p:extLst>
      <p:ext uri="{BB962C8B-B14F-4D97-AF65-F5344CB8AC3E}">
        <p14:creationId xmlns:p14="http://schemas.microsoft.com/office/powerpoint/2010/main" val="59381673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lIns="91402" tIns="45718" rIns="91402" bIns="45718"/>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lIns="91402" tIns="45718" rIns="91402" bIns="45718"/>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lIns="91402" tIns="45718" rIns="91402" bIns="45718"/>
          <a:lstStyle/>
          <a:p>
            <a:fld id="{45E1D58A-DF3F-4907-853D-D26BFEE5203A}" type="datetimeFigureOut">
              <a:rPr lang="en-US" smtClean="0"/>
              <a:t>5/19/2025</a:t>
            </a:fld>
            <a:endParaRPr lang="en-US" dirty="0"/>
          </a:p>
        </p:txBody>
      </p:sp>
      <p:sp>
        <p:nvSpPr>
          <p:cNvPr id="5" name="Footer Placeholder 4"/>
          <p:cNvSpPr>
            <a:spLocks noGrp="1"/>
          </p:cNvSpPr>
          <p:nvPr>
            <p:ph type="ftr" sz="quarter" idx="11"/>
          </p:nvPr>
        </p:nvSpPr>
        <p:spPr>
          <a:xfrm>
            <a:off x="4038600" y="6356352"/>
            <a:ext cx="4114800" cy="365125"/>
          </a:xfrm>
          <a:prstGeom prst="rect">
            <a:avLst/>
          </a:prstGeom>
        </p:spPr>
        <p:txBody>
          <a:bodyPr lIns="91402" tIns="45718" rIns="91402" bIns="45718"/>
          <a:lstStyle/>
          <a:p>
            <a:endParaRPr lang="en-US"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lIns="91402" tIns="45718" rIns="91402" bIns="45718"/>
          <a:lstStyle/>
          <a:p>
            <a:fld id="{CEA46E1D-A143-4589-B1B0-53CEDB41FFD2}" type="slidenum">
              <a:rPr lang="en-US" smtClean="0"/>
              <a:t>‹#›</a:t>
            </a:fld>
            <a:endParaRPr lang="en-US" dirty="0"/>
          </a:p>
        </p:txBody>
      </p:sp>
    </p:spTree>
    <p:extLst>
      <p:ext uri="{BB962C8B-B14F-4D97-AF65-F5344CB8AC3E}">
        <p14:creationId xmlns:p14="http://schemas.microsoft.com/office/powerpoint/2010/main" val="38779669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137B46-4C4F-EE0C-B563-B096832457CD}"/>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 xmlns:a16="http://schemas.microsoft.com/office/drawing/2014/main" id="{F83C9749-7563-E88E-AA1F-068F143BA5DC}"/>
              </a:ext>
            </a:extLst>
          </p:cNvPr>
          <p:cNvSpPr>
            <a:spLocks noGrp="1"/>
          </p:cNvSpPr>
          <p:nvPr>
            <p:ph type="dt" sz="half" idx="10"/>
          </p:nvPr>
        </p:nvSpPr>
        <p:spPr>
          <a:xfrm>
            <a:off x="838200" y="6356352"/>
            <a:ext cx="2743200" cy="365125"/>
          </a:xfrm>
          <a:prstGeom prst="rect">
            <a:avLst/>
          </a:prstGeom>
        </p:spPr>
        <p:txBody>
          <a:bodyPr lIns="91402" tIns="45718" rIns="91402" bIns="45718"/>
          <a:lstStyle/>
          <a:p>
            <a:fld id="{40BDB5C6-0BAC-5F4B-9486-4C021DDE4A90}" type="datetimeFigureOut">
              <a:rPr lang="x-none" smtClean="0">
                <a:solidFill>
                  <a:prstClr val="black"/>
                </a:solidFill>
              </a:rPr>
              <a:pPr/>
              <a:t>19/05/2025</a:t>
            </a:fld>
            <a:endParaRPr lang="x-none">
              <a:solidFill>
                <a:prstClr val="black"/>
              </a:solidFill>
            </a:endParaRPr>
          </a:p>
        </p:txBody>
      </p:sp>
      <p:sp>
        <p:nvSpPr>
          <p:cNvPr id="4" name="Footer Placeholder 3">
            <a:extLst>
              <a:ext uri="{FF2B5EF4-FFF2-40B4-BE49-F238E27FC236}">
                <a16:creationId xmlns="" xmlns:a16="http://schemas.microsoft.com/office/drawing/2014/main" id="{A8B5D094-9A40-A6FE-A4F2-03187A17F448}"/>
              </a:ext>
            </a:extLst>
          </p:cNvPr>
          <p:cNvSpPr>
            <a:spLocks noGrp="1"/>
          </p:cNvSpPr>
          <p:nvPr>
            <p:ph type="ftr" sz="quarter" idx="11"/>
          </p:nvPr>
        </p:nvSpPr>
        <p:spPr>
          <a:xfrm>
            <a:off x="4038600" y="6356352"/>
            <a:ext cx="4114800" cy="365125"/>
          </a:xfrm>
          <a:prstGeom prst="rect">
            <a:avLst/>
          </a:prstGeom>
        </p:spPr>
        <p:txBody>
          <a:bodyPr lIns="91402" tIns="45718" rIns="91402" bIns="45718"/>
          <a:lstStyle/>
          <a:p>
            <a:endParaRPr lang="x-none">
              <a:solidFill>
                <a:prstClr val="black"/>
              </a:solidFill>
            </a:endParaRPr>
          </a:p>
        </p:txBody>
      </p:sp>
      <p:sp>
        <p:nvSpPr>
          <p:cNvPr id="5" name="Slide Number Placeholder 4">
            <a:extLst>
              <a:ext uri="{FF2B5EF4-FFF2-40B4-BE49-F238E27FC236}">
                <a16:creationId xmlns="" xmlns:a16="http://schemas.microsoft.com/office/drawing/2014/main" id="{2107778E-34D3-AE7E-D463-A602FD2A1D7E}"/>
              </a:ext>
            </a:extLst>
          </p:cNvPr>
          <p:cNvSpPr>
            <a:spLocks noGrp="1"/>
          </p:cNvSpPr>
          <p:nvPr>
            <p:ph type="sldNum" sz="quarter" idx="12"/>
          </p:nvPr>
        </p:nvSpPr>
        <p:spPr>
          <a:xfrm>
            <a:off x="8610600" y="6356352"/>
            <a:ext cx="2743200" cy="365125"/>
          </a:xfrm>
          <a:prstGeom prst="rect">
            <a:avLst/>
          </a:prstGeom>
        </p:spPr>
        <p:txBody>
          <a:bodyPr lIns="91402" tIns="45718" rIns="91402" bIns="45718"/>
          <a:lstStyle/>
          <a:p>
            <a:fld id="{6436B737-1E91-DD43-8FFC-E49C6668FAE4}" type="slidenum">
              <a:rPr lang="x-none" smtClean="0">
                <a:solidFill>
                  <a:prstClr val="black"/>
                </a:solidFill>
              </a:rPr>
              <a:pPr/>
              <a:t>‹#›</a:t>
            </a:fld>
            <a:endParaRPr lang="x-none">
              <a:solidFill>
                <a:prstClr val="black"/>
              </a:solidFill>
            </a:endParaRPr>
          </a:p>
        </p:txBody>
      </p:sp>
    </p:spTree>
    <p:extLst>
      <p:ext uri="{BB962C8B-B14F-4D97-AF65-F5344CB8AC3E}">
        <p14:creationId xmlns:p14="http://schemas.microsoft.com/office/powerpoint/2010/main" val="338762732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746A7EB4-4E01-A249-F5CE-4BFDD37A9C19}"/>
              </a:ext>
            </a:extLst>
          </p:cNvPr>
          <p:cNvSpPr>
            <a:spLocks noGrp="1"/>
          </p:cNvSpPr>
          <p:nvPr>
            <p:ph type="dt" sz="half" idx="10"/>
          </p:nvPr>
        </p:nvSpPr>
        <p:spPr>
          <a:xfrm>
            <a:off x="838200" y="6356352"/>
            <a:ext cx="2743200" cy="365125"/>
          </a:xfrm>
          <a:prstGeom prst="rect">
            <a:avLst/>
          </a:prstGeom>
        </p:spPr>
        <p:txBody>
          <a:bodyPr lIns="91402" tIns="45718" rIns="91402" bIns="45718"/>
          <a:lstStyle/>
          <a:p>
            <a:fld id="{40BDB5C6-0BAC-5F4B-9486-4C021DDE4A90}" type="datetimeFigureOut">
              <a:rPr lang="x-none" smtClean="0">
                <a:solidFill>
                  <a:prstClr val="black"/>
                </a:solidFill>
              </a:rPr>
              <a:pPr/>
              <a:t>19/05/2025</a:t>
            </a:fld>
            <a:endParaRPr lang="x-none">
              <a:solidFill>
                <a:prstClr val="black"/>
              </a:solidFill>
            </a:endParaRPr>
          </a:p>
        </p:txBody>
      </p:sp>
      <p:sp>
        <p:nvSpPr>
          <p:cNvPr id="3" name="Footer Placeholder 2">
            <a:extLst>
              <a:ext uri="{FF2B5EF4-FFF2-40B4-BE49-F238E27FC236}">
                <a16:creationId xmlns="" xmlns:a16="http://schemas.microsoft.com/office/drawing/2014/main" id="{00E9FF6C-169B-5EBD-6490-F10783A5D715}"/>
              </a:ext>
            </a:extLst>
          </p:cNvPr>
          <p:cNvSpPr>
            <a:spLocks noGrp="1"/>
          </p:cNvSpPr>
          <p:nvPr>
            <p:ph type="ftr" sz="quarter" idx="11"/>
          </p:nvPr>
        </p:nvSpPr>
        <p:spPr>
          <a:xfrm>
            <a:off x="4038600" y="6356352"/>
            <a:ext cx="4114800" cy="365125"/>
          </a:xfrm>
          <a:prstGeom prst="rect">
            <a:avLst/>
          </a:prstGeom>
        </p:spPr>
        <p:txBody>
          <a:bodyPr lIns="91402" tIns="45718" rIns="91402" bIns="45718"/>
          <a:lstStyle/>
          <a:p>
            <a:endParaRPr lang="x-none">
              <a:solidFill>
                <a:prstClr val="black"/>
              </a:solidFill>
            </a:endParaRPr>
          </a:p>
        </p:txBody>
      </p:sp>
      <p:sp>
        <p:nvSpPr>
          <p:cNvPr id="4" name="Slide Number Placeholder 3">
            <a:extLst>
              <a:ext uri="{FF2B5EF4-FFF2-40B4-BE49-F238E27FC236}">
                <a16:creationId xmlns="" xmlns:a16="http://schemas.microsoft.com/office/drawing/2014/main" id="{2F98F444-FD90-47F4-7BD0-71BA849D5CBC}"/>
              </a:ext>
            </a:extLst>
          </p:cNvPr>
          <p:cNvSpPr>
            <a:spLocks noGrp="1"/>
          </p:cNvSpPr>
          <p:nvPr>
            <p:ph type="sldNum" sz="quarter" idx="12"/>
          </p:nvPr>
        </p:nvSpPr>
        <p:spPr>
          <a:xfrm>
            <a:off x="8610600" y="6356352"/>
            <a:ext cx="2743200" cy="365125"/>
          </a:xfrm>
          <a:prstGeom prst="rect">
            <a:avLst/>
          </a:prstGeom>
        </p:spPr>
        <p:txBody>
          <a:bodyPr lIns="91402" tIns="45718" rIns="91402" bIns="45718"/>
          <a:lstStyle/>
          <a:p>
            <a:fld id="{6436B737-1E91-DD43-8FFC-E49C6668FAE4}" type="slidenum">
              <a:rPr lang="x-none" smtClean="0">
                <a:solidFill>
                  <a:prstClr val="black"/>
                </a:solidFill>
              </a:rPr>
              <a:pPr/>
              <a:t>‹#›</a:t>
            </a:fld>
            <a:endParaRPr lang="x-none">
              <a:solidFill>
                <a:prstClr val="black"/>
              </a:solidFill>
            </a:endParaRPr>
          </a:p>
        </p:txBody>
      </p:sp>
    </p:spTree>
    <p:extLst>
      <p:ext uri="{BB962C8B-B14F-4D97-AF65-F5344CB8AC3E}">
        <p14:creationId xmlns:p14="http://schemas.microsoft.com/office/powerpoint/2010/main" val="272204056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3296AA3-DE5D-A559-8D11-D0B8381948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019F66A1-DFD2-EB7C-FF9E-EFB5CB26F491}"/>
              </a:ext>
            </a:extLst>
          </p:cNvPr>
          <p:cNvSpPr>
            <a:spLocks noGrp="1"/>
          </p:cNvSpPr>
          <p:nvPr>
            <p:ph idx="1"/>
          </p:nvPr>
        </p:nvSpPr>
        <p:spPr>
          <a:xfrm>
            <a:off x="5183188" y="987450"/>
            <a:ext cx="6172200" cy="4873625"/>
          </a:xfrm>
          <a:prstGeom prst="rect">
            <a:avLst/>
          </a:prstGeom>
        </p:spPr>
        <p:txBody>
          <a:bodyPr lIns="91402" tIns="45718" rIns="91402" bIns="4571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 xmlns:a16="http://schemas.microsoft.com/office/drawing/2014/main" id="{7D1B4888-9BB9-6D52-CE30-5564261E7758}"/>
              </a:ext>
            </a:extLst>
          </p:cNvPr>
          <p:cNvSpPr>
            <a:spLocks noGrp="1"/>
          </p:cNvSpPr>
          <p:nvPr>
            <p:ph type="body" sz="half" idx="2"/>
          </p:nvPr>
        </p:nvSpPr>
        <p:spPr>
          <a:xfrm>
            <a:off x="839788" y="2057403"/>
            <a:ext cx="3932237" cy="3811588"/>
          </a:xfrm>
          <a:prstGeom prst="rect">
            <a:avLst/>
          </a:prstGeom>
        </p:spPr>
        <p:txBody>
          <a:bodyPr lIns="91402" tIns="45718" rIns="91402" bIns="45718"/>
          <a:lstStyle>
            <a:lvl1pPr marL="0" indent="0">
              <a:buNone/>
              <a:defRPr sz="1600"/>
            </a:lvl1pPr>
            <a:lvl2pPr marL="456975" indent="0">
              <a:buNone/>
              <a:defRPr sz="1500"/>
            </a:lvl2pPr>
            <a:lvl3pPr marL="913969" indent="0">
              <a:buNone/>
              <a:defRPr sz="1200"/>
            </a:lvl3pPr>
            <a:lvl4pPr marL="1370954" indent="0">
              <a:buNone/>
              <a:defRPr sz="1100"/>
            </a:lvl4pPr>
            <a:lvl5pPr marL="1827938" indent="0">
              <a:buNone/>
              <a:defRPr sz="1100"/>
            </a:lvl5pPr>
            <a:lvl6pPr marL="2284934" indent="0">
              <a:buNone/>
              <a:defRPr sz="1100"/>
            </a:lvl6pPr>
            <a:lvl7pPr marL="2741906" indent="0">
              <a:buNone/>
              <a:defRPr sz="1100"/>
            </a:lvl7pPr>
            <a:lvl8pPr marL="3198880" indent="0">
              <a:buNone/>
              <a:defRPr sz="1100"/>
            </a:lvl8pPr>
            <a:lvl9pPr marL="3655855" indent="0">
              <a:buNone/>
              <a:defRPr sz="1100"/>
            </a:lvl9pPr>
          </a:lstStyle>
          <a:p>
            <a:pPr lvl="0"/>
            <a:r>
              <a:rPr lang="en-US"/>
              <a:t>Click to edit Master text styles</a:t>
            </a:r>
          </a:p>
        </p:txBody>
      </p:sp>
      <p:sp>
        <p:nvSpPr>
          <p:cNvPr id="5" name="Date Placeholder 4">
            <a:extLst>
              <a:ext uri="{FF2B5EF4-FFF2-40B4-BE49-F238E27FC236}">
                <a16:creationId xmlns="" xmlns:a16="http://schemas.microsoft.com/office/drawing/2014/main" id="{D13DAB55-C9FD-C2E0-4C5C-122698BDC0D9}"/>
              </a:ext>
            </a:extLst>
          </p:cNvPr>
          <p:cNvSpPr>
            <a:spLocks noGrp="1"/>
          </p:cNvSpPr>
          <p:nvPr>
            <p:ph type="dt" sz="half" idx="10"/>
          </p:nvPr>
        </p:nvSpPr>
        <p:spPr>
          <a:xfrm>
            <a:off x="838200" y="6356352"/>
            <a:ext cx="2743200" cy="365125"/>
          </a:xfrm>
          <a:prstGeom prst="rect">
            <a:avLst/>
          </a:prstGeom>
        </p:spPr>
        <p:txBody>
          <a:bodyPr lIns="91402" tIns="45718" rIns="91402" bIns="45718"/>
          <a:lstStyle/>
          <a:p>
            <a:fld id="{40BDB5C6-0BAC-5F4B-9486-4C021DDE4A90}" type="datetimeFigureOut">
              <a:rPr lang="x-none" smtClean="0">
                <a:solidFill>
                  <a:prstClr val="black"/>
                </a:solidFill>
              </a:rPr>
              <a:pPr/>
              <a:t>19/05/2025</a:t>
            </a:fld>
            <a:endParaRPr lang="x-none">
              <a:solidFill>
                <a:prstClr val="black"/>
              </a:solidFill>
            </a:endParaRPr>
          </a:p>
        </p:txBody>
      </p:sp>
      <p:sp>
        <p:nvSpPr>
          <p:cNvPr id="6" name="Footer Placeholder 5">
            <a:extLst>
              <a:ext uri="{FF2B5EF4-FFF2-40B4-BE49-F238E27FC236}">
                <a16:creationId xmlns="" xmlns:a16="http://schemas.microsoft.com/office/drawing/2014/main" id="{25A29CC6-70C7-E17E-5CFC-88563F7B07DB}"/>
              </a:ext>
            </a:extLst>
          </p:cNvPr>
          <p:cNvSpPr>
            <a:spLocks noGrp="1"/>
          </p:cNvSpPr>
          <p:nvPr>
            <p:ph type="ftr" sz="quarter" idx="11"/>
          </p:nvPr>
        </p:nvSpPr>
        <p:spPr>
          <a:xfrm>
            <a:off x="4038600" y="6356352"/>
            <a:ext cx="4114800" cy="365125"/>
          </a:xfrm>
          <a:prstGeom prst="rect">
            <a:avLst/>
          </a:prstGeom>
        </p:spPr>
        <p:txBody>
          <a:bodyPr lIns="91402" tIns="45718" rIns="91402" bIns="45718"/>
          <a:lstStyle/>
          <a:p>
            <a:endParaRPr lang="x-none">
              <a:solidFill>
                <a:prstClr val="black"/>
              </a:solidFill>
            </a:endParaRPr>
          </a:p>
        </p:txBody>
      </p:sp>
      <p:sp>
        <p:nvSpPr>
          <p:cNvPr id="7" name="Slide Number Placeholder 6">
            <a:extLst>
              <a:ext uri="{FF2B5EF4-FFF2-40B4-BE49-F238E27FC236}">
                <a16:creationId xmlns="" xmlns:a16="http://schemas.microsoft.com/office/drawing/2014/main" id="{8B15B198-962E-8072-BC59-EB64853B6B0B}"/>
              </a:ext>
            </a:extLst>
          </p:cNvPr>
          <p:cNvSpPr>
            <a:spLocks noGrp="1"/>
          </p:cNvSpPr>
          <p:nvPr>
            <p:ph type="sldNum" sz="quarter" idx="12"/>
          </p:nvPr>
        </p:nvSpPr>
        <p:spPr>
          <a:xfrm>
            <a:off x="8610600" y="6356352"/>
            <a:ext cx="2743200" cy="365125"/>
          </a:xfrm>
          <a:prstGeom prst="rect">
            <a:avLst/>
          </a:prstGeom>
        </p:spPr>
        <p:txBody>
          <a:bodyPr lIns="91402" tIns="45718" rIns="91402" bIns="45718"/>
          <a:lstStyle/>
          <a:p>
            <a:fld id="{6436B737-1E91-DD43-8FFC-E49C6668FAE4}" type="slidenum">
              <a:rPr lang="x-none" smtClean="0">
                <a:solidFill>
                  <a:prstClr val="black"/>
                </a:solidFill>
              </a:rPr>
              <a:pPr/>
              <a:t>‹#›</a:t>
            </a:fld>
            <a:endParaRPr lang="x-none">
              <a:solidFill>
                <a:prstClr val="black"/>
              </a:solidFill>
            </a:endParaRPr>
          </a:p>
        </p:txBody>
      </p:sp>
    </p:spTree>
    <p:extLst>
      <p:ext uri="{BB962C8B-B14F-4D97-AF65-F5344CB8AC3E}">
        <p14:creationId xmlns:p14="http://schemas.microsoft.com/office/powerpoint/2010/main" val="318684009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AC4406-02B0-B34F-3F37-F0C8CB20C9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 xmlns:a16="http://schemas.microsoft.com/office/drawing/2014/main" id="{EF99A6D0-2813-B6AD-ACEA-C3207DB20A72}"/>
              </a:ext>
            </a:extLst>
          </p:cNvPr>
          <p:cNvSpPr>
            <a:spLocks noGrp="1"/>
          </p:cNvSpPr>
          <p:nvPr>
            <p:ph type="pic" idx="1"/>
          </p:nvPr>
        </p:nvSpPr>
        <p:spPr>
          <a:xfrm>
            <a:off x="5183188" y="987450"/>
            <a:ext cx="6172200" cy="4873625"/>
          </a:xfrm>
          <a:prstGeom prst="rect">
            <a:avLst/>
          </a:prstGeom>
        </p:spPr>
        <p:txBody>
          <a:bodyPr lIns="91402" tIns="45718" rIns="91402" bIns="45718"/>
          <a:lstStyle>
            <a:lvl1pPr marL="0" indent="0">
              <a:buNone/>
              <a:defRPr sz="3200"/>
            </a:lvl1pPr>
            <a:lvl2pPr marL="456975" indent="0">
              <a:buNone/>
              <a:defRPr sz="2800"/>
            </a:lvl2pPr>
            <a:lvl3pPr marL="913969" indent="0">
              <a:buNone/>
              <a:defRPr sz="2400"/>
            </a:lvl3pPr>
            <a:lvl4pPr marL="1370954" indent="0">
              <a:buNone/>
              <a:defRPr sz="2000"/>
            </a:lvl4pPr>
            <a:lvl5pPr marL="1827938" indent="0">
              <a:buNone/>
              <a:defRPr sz="2000"/>
            </a:lvl5pPr>
            <a:lvl6pPr marL="2284934" indent="0">
              <a:buNone/>
              <a:defRPr sz="2000"/>
            </a:lvl6pPr>
            <a:lvl7pPr marL="2741906" indent="0">
              <a:buNone/>
              <a:defRPr sz="2000"/>
            </a:lvl7pPr>
            <a:lvl8pPr marL="3198880" indent="0">
              <a:buNone/>
              <a:defRPr sz="2000"/>
            </a:lvl8pPr>
            <a:lvl9pPr marL="3655855" indent="0">
              <a:buNone/>
              <a:defRPr sz="2000"/>
            </a:lvl9pPr>
          </a:lstStyle>
          <a:p>
            <a:endParaRPr lang="x-none"/>
          </a:p>
        </p:txBody>
      </p:sp>
      <p:sp>
        <p:nvSpPr>
          <p:cNvPr id="4" name="Text Placeholder 3">
            <a:extLst>
              <a:ext uri="{FF2B5EF4-FFF2-40B4-BE49-F238E27FC236}">
                <a16:creationId xmlns="" xmlns:a16="http://schemas.microsoft.com/office/drawing/2014/main" id="{71244F5F-CF46-9A1D-2393-B6C4BC5224CD}"/>
              </a:ext>
            </a:extLst>
          </p:cNvPr>
          <p:cNvSpPr>
            <a:spLocks noGrp="1"/>
          </p:cNvSpPr>
          <p:nvPr>
            <p:ph type="body" sz="half" idx="2"/>
          </p:nvPr>
        </p:nvSpPr>
        <p:spPr>
          <a:xfrm>
            <a:off x="839788" y="2057403"/>
            <a:ext cx="3932237" cy="3811588"/>
          </a:xfrm>
          <a:prstGeom prst="rect">
            <a:avLst/>
          </a:prstGeom>
        </p:spPr>
        <p:txBody>
          <a:bodyPr lIns="91402" tIns="45718" rIns="91402" bIns="45718"/>
          <a:lstStyle>
            <a:lvl1pPr marL="0" indent="0">
              <a:buNone/>
              <a:defRPr sz="1600"/>
            </a:lvl1pPr>
            <a:lvl2pPr marL="456975" indent="0">
              <a:buNone/>
              <a:defRPr sz="1500"/>
            </a:lvl2pPr>
            <a:lvl3pPr marL="913969" indent="0">
              <a:buNone/>
              <a:defRPr sz="1200"/>
            </a:lvl3pPr>
            <a:lvl4pPr marL="1370954" indent="0">
              <a:buNone/>
              <a:defRPr sz="1100"/>
            </a:lvl4pPr>
            <a:lvl5pPr marL="1827938" indent="0">
              <a:buNone/>
              <a:defRPr sz="1100"/>
            </a:lvl5pPr>
            <a:lvl6pPr marL="2284934" indent="0">
              <a:buNone/>
              <a:defRPr sz="1100"/>
            </a:lvl6pPr>
            <a:lvl7pPr marL="2741906" indent="0">
              <a:buNone/>
              <a:defRPr sz="1100"/>
            </a:lvl7pPr>
            <a:lvl8pPr marL="3198880" indent="0">
              <a:buNone/>
              <a:defRPr sz="1100"/>
            </a:lvl8pPr>
            <a:lvl9pPr marL="3655855" indent="0">
              <a:buNone/>
              <a:defRPr sz="1100"/>
            </a:lvl9pPr>
          </a:lstStyle>
          <a:p>
            <a:pPr lvl="0"/>
            <a:r>
              <a:rPr lang="en-US"/>
              <a:t>Click to edit Master text styles</a:t>
            </a:r>
          </a:p>
        </p:txBody>
      </p:sp>
      <p:sp>
        <p:nvSpPr>
          <p:cNvPr id="5" name="Date Placeholder 4">
            <a:extLst>
              <a:ext uri="{FF2B5EF4-FFF2-40B4-BE49-F238E27FC236}">
                <a16:creationId xmlns="" xmlns:a16="http://schemas.microsoft.com/office/drawing/2014/main" id="{6F4363A1-F297-A957-E7B8-350B8DDF8DFD}"/>
              </a:ext>
            </a:extLst>
          </p:cNvPr>
          <p:cNvSpPr>
            <a:spLocks noGrp="1"/>
          </p:cNvSpPr>
          <p:nvPr>
            <p:ph type="dt" sz="half" idx="10"/>
          </p:nvPr>
        </p:nvSpPr>
        <p:spPr>
          <a:xfrm>
            <a:off x="838200" y="6356352"/>
            <a:ext cx="2743200" cy="365125"/>
          </a:xfrm>
          <a:prstGeom prst="rect">
            <a:avLst/>
          </a:prstGeom>
        </p:spPr>
        <p:txBody>
          <a:bodyPr lIns="91402" tIns="45718" rIns="91402" bIns="45718"/>
          <a:lstStyle/>
          <a:p>
            <a:fld id="{40BDB5C6-0BAC-5F4B-9486-4C021DDE4A90}" type="datetimeFigureOut">
              <a:rPr lang="x-none" smtClean="0">
                <a:solidFill>
                  <a:prstClr val="black"/>
                </a:solidFill>
              </a:rPr>
              <a:pPr/>
              <a:t>19/05/2025</a:t>
            </a:fld>
            <a:endParaRPr lang="x-none">
              <a:solidFill>
                <a:prstClr val="black"/>
              </a:solidFill>
            </a:endParaRPr>
          </a:p>
        </p:txBody>
      </p:sp>
      <p:sp>
        <p:nvSpPr>
          <p:cNvPr id="6" name="Footer Placeholder 5">
            <a:extLst>
              <a:ext uri="{FF2B5EF4-FFF2-40B4-BE49-F238E27FC236}">
                <a16:creationId xmlns="" xmlns:a16="http://schemas.microsoft.com/office/drawing/2014/main" id="{C8F5D4F1-D8AF-F69E-4D46-38FBBE1B1514}"/>
              </a:ext>
            </a:extLst>
          </p:cNvPr>
          <p:cNvSpPr>
            <a:spLocks noGrp="1"/>
          </p:cNvSpPr>
          <p:nvPr>
            <p:ph type="ftr" sz="quarter" idx="11"/>
          </p:nvPr>
        </p:nvSpPr>
        <p:spPr>
          <a:xfrm>
            <a:off x="4038600" y="6356352"/>
            <a:ext cx="4114800" cy="365125"/>
          </a:xfrm>
          <a:prstGeom prst="rect">
            <a:avLst/>
          </a:prstGeom>
        </p:spPr>
        <p:txBody>
          <a:bodyPr lIns="91402" tIns="45718" rIns="91402" bIns="45718"/>
          <a:lstStyle/>
          <a:p>
            <a:endParaRPr lang="x-none">
              <a:solidFill>
                <a:prstClr val="black"/>
              </a:solidFill>
            </a:endParaRPr>
          </a:p>
        </p:txBody>
      </p:sp>
      <p:sp>
        <p:nvSpPr>
          <p:cNvPr id="7" name="Slide Number Placeholder 6">
            <a:extLst>
              <a:ext uri="{FF2B5EF4-FFF2-40B4-BE49-F238E27FC236}">
                <a16:creationId xmlns="" xmlns:a16="http://schemas.microsoft.com/office/drawing/2014/main" id="{086DA5F3-1E91-36D2-2F4E-E535AC2F8EAD}"/>
              </a:ext>
            </a:extLst>
          </p:cNvPr>
          <p:cNvSpPr>
            <a:spLocks noGrp="1"/>
          </p:cNvSpPr>
          <p:nvPr>
            <p:ph type="sldNum" sz="quarter" idx="12"/>
          </p:nvPr>
        </p:nvSpPr>
        <p:spPr>
          <a:xfrm>
            <a:off x="8610600" y="6356352"/>
            <a:ext cx="2743200" cy="365125"/>
          </a:xfrm>
          <a:prstGeom prst="rect">
            <a:avLst/>
          </a:prstGeom>
        </p:spPr>
        <p:txBody>
          <a:bodyPr lIns="91402" tIns="45718" rIns="91402" bIns="45718"/>
          <a:lstStyle/>
          <a:p>
            <a:fld id="{6436B737-1E91-DD43-8FFC-E49C6668FAE4}" type="slidenum">
              <a:rPr lang="x-none" smtClean="0">
                <a:solidFill>
                  <a:prstClr val="black"/>
                </a:solidFill>
              </a:rPr>
              <a:pPr/>
              <a:t>‹#›</a:t>
            </a:fld>
            <a:endParaRPr lang="x-none">
              <a:solidFill>
                <a:prstClr val="black"/>
              </a:solidFill>
            </a:endParaRPr>
          </a:p>
        </p:txBody>
      </p:sp>
    </p:spTree>
    <p:extLst>
      <p:ext uri="{BB962C8B-B14F-4D97-AF65-F5344CB8AC3E}">
        <p14:creationId xmlns:p14="http://schemas.microsoft.com/office/powerpoint/2010/main" val="241411228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B17F3AF-5CB4-BBD6-41BB-285209D08D9E}"/>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02A0CEB3-82DE-EFA4-0899-334A54D5E05A}"/>
              </a:ext>
            </a:extLst>
          </p:cNvPr>
          <p:cNvSpPr>
            <a:spLocks noGrp="1"/>
          </p:cNvSpPr>
          <p:nvPr>
            <p:ph type="body" orient="vert" idx="1"/>
          </p:nvPr>
        </p:nvSpPr>
        <p:spPr>
          <a:xfrm>
            <a:off x="838200" y="1825625"/>
            <a:ext cx="10515600" cy="4351339"/>
          </a:xfrm>
          <a:prstGeom prst="rect">
            <a:avLst/>
          </a:prstGeom>
        </p:spPr>
        <p:txBody>
          <a:bodyPr vert="eaVert" lIns="91402" tIns="45718" rIns="91402"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050A7D78-22C8-9361-E72D-AC936A2D3128}"/>
              </a:ext>
            </a:extLst>
          </p:cNvPr>
          <p:cNvSpPr>
            <a:spLocks noGrp="1"/>
          </p:cNvSpPr>
          <p:nvPr>
            <p:ph type="dt" sz="half" idx="10"/>
          </p:nvPr>
        </p:nvSpPr>
        <p:spPr>
          <a:xfrm>
            <a:off x="838200" y="6356352"/>
            <a:ext cx="2743200" cy="365125"/>
          </a:xfrm>
          <a:prstGeom prst="rect">
            <a:avLst/>
          </a:prstGeom>
        </p:spPr>
        <p:txBody>
          <a:bodyPr lIns="91402" tIns="45718" rIns="91402" bIns="45718"/>
          <a:lstStyle/>
          <a:p>
            <a:fld id="{40BDB5C6-0BAC-5F4B-9486-4C021DDE4A90}" type="datetimeFigureOut">
              <a:rPr lang="x-none" smtClean="0">
                <a:solidFill>
                  <a:prstClr val="black"/>
                </a:solidFill>
              </a:rPr>
              <a:pPr/>
              <a:t>19/05/2025</a:t>
            </a:fld>
            <a:endParaRPr lang="x-none">
              <a:solidFill>
                <a:prstClr val="black"/>
              </a:solidFill>
            </a:endParaRPr>
          </a:p>
        </p:txBody>
      </p:sp>
      <p:sp>
        <p:nvSpPr>
          <p:cNvPr id="5" name="Footer Placeholder 4">
            <a:extLst>
              <a:ext uri="{FF2B5EF4-FFF2-40B4-BE49-F238E27FC236}">
                <a16:creationId xmlns="" xmlns:a16="http://schemas.microsoft.com/office/drawing/2014/main" id="{DAB96BE4-817D-68C0-A740-F4A60BBF6F35}"/>
              </a:ext>
            </a:extLst>
          </p:cNvPr>
          <p:cNvSpPr>
            <a:spLocks noGrp="1"/>
          </p:cNvSpPr>
          <p:nvPr>
            <p:ph type="ftr" sz="quarter" idx="11"/>
          </p:nvPr>
        </p:nvSpPr>
        <p:spPr>
          <a:xfrm>
            <a:off x="4038600" y="6356352"/>
            <a:ext cx="4114800" cy="365125"/>
          </a:xfrm>
          <a:prstGeom prst="rect">
            <a:avLst/>
          </a:prstGeom>
        </p:spPr>
        <p:txBody>
          <a:bodyPr lIns="91402" tIns="45718" rIns="91402" bIns="45718"/>
          <a:lstStyle/>
          <a:p>
            <a:endParaRPr lang="x-none">
              <a:solidFill>
                <a:prstClr val="black"/>
              </a:solidFill>
            </a:endParaRPr>
          </a:p>
        </p:txBody>
      </p:sp>
      <p:sp>
        <p:nvSpPr>
          <p:cNvPr id="6" name="Slide Number Placeholder 5">
            <a:extLst>
              <a:ext uri="{FF2B5EF4-FFF2-40B4-BE49-F238E27FC236}">
                <a16:creationId xmlns="" xmlns:a16="http://schemas.microsoft.com/office/drawing/2014/main" id="{4EA23093-422A-18FC-ADB2-CD473043C711}"/>
              </a:ext>
            </a:extLst>
          </p:cNvPr>
          <p:cNvSpPr>
            <a:spLocks noGrp="1"/>
          </p:cNvSpPr>
          <p:nvPr>
            <p:ph type="sldNum" sz="quarter" idx="12"/>
          </p:nvPr>
        </p:nvSpPr>
        <p:spPr>
          <a:xfrm>
            <a:off x="8610600" y="6356352"/>
            <a:ext cx="2743200" cy="365125"/>
          </a:xfrm>
          <a:prstGeom prst="rect">
            <a:avLst/>
          </a:prstGeom>
        </p:spPr>
        <p:txBody>
          <a:bodyPr lIns="91402" tIns="45718" rIns="91402" bIns="45718"/>
          <a:lstStyle/>
          <a:p>
            <a:fld id="{6436B737-1E91-DD43-8FFC-E49C6668FAE4}" type="slidenum">
              <a:rPr lang="x-none" smtClean="0">
                <a:solidFill>
                  <a:prstClr val="black"/>
                </a:solidFill>
              </a:rPr>
              <a:pPr/>
              <a:t>‹#›</a:t>
            </a:fld>
            <a:endParaRPr lang="x-none">
              <a:solidFill>
                <a:prstClr val="black"/>
              </a:solidFill>
            </a:endParaRPr>
          </a:p>
        </p:txBody>
      </p:sp>
    </p:spTree>
    <p:extLst>
      <p:ext uri="{BB962C8B-B14F-4D97-AF65-F5344CB8AC3E}">
        <p14:creationId xmlns:p14="http://schemas.microsoft.com/office/powerpoint/2010/main" val="50339691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4BCBF6F-79B1-A4D7-373A-9F568B696D22}"/>
              </a:ext>
            </a:extLst>
          </p:cNvPr>
          <p:cNvSpPr>
            <a:spLocks noGrp="1"/>
          </p:cNvSpPr>
          <p:nvPr>
            <p:ph type="title" orient="vert"/>
          </p:nvPr>
        </p:nvSpPr>
        <p:spPr>
          <a:xfrm>
            <a:off x="8724902" y="365150"/>
            <a:ext cx="2628900" cy="5811839"/>
          </a:xfrm>
        </p:spPr>
        <p:txBody>
          <a:bodyPr vert="eaVert"/>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7D382918-C735-5442-ACC1-8290EA221940}"/>
              </a:ext>
            </a:extLst>
          </p:cNvPr>
          <p:cNvSpPr>
            <a:spLocks noGrp="1"/>
          </p:cNvSpPr>
          <p:nvPr>
            <p:ph type="body" orient="vert" idx="1"/>
          </p:nvPr>
        </p:nvSpPr>
        <p:spPr>
          <a:xfrm>
            <a:off x="838203" y="365150"/>
            <a:ext cx="7734300" cy="5811839"/>
          </a:xfrm>
          <a:prstGeom prst="rect">
            <a:avLst/>
          </a:prstGeom>
        </p:spPr>
        <p:txBody>
          <a:bodyPr vert="eaVert" lIns="91402" tIns="45718" rIns="91402"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488B5290-FF17-67F1-EE89-02C54061A032}"/>
              </a:ext>
            </a:extLst>
          </p:cNvPr>
          <p:cNvSpPr>
            <a:spLocks noGrp="1"/>
          </p:cNvSpPr>
          <p:nvPr>
            <p:ph type="dt" sz="half" idx="10"/>
          </p:nvPr>
        </p:nvSpPr>
        <p:spPr>
          <a:xfrm>
            <a:off x="838200" y="6356352"/>
            <a:ext cx="2743200" cy="365125"/>
          </a:xfrm>
          <a:prstGeom prst="rect">
            <a:avLst/>
          </a:prstGeom>
        </p:spPr>
        <p:txBody>
          <a:bodyPr lIns="91402" tIns="45718" rIns="91402" bIns="45718"/>
          <a:lstStyle/>
          <a:p>
            <a:fld id="{40BDB5C6-0BAC-5F4B-9486-4C021DDE4A90}" type="datetimeFigureOut">
              <a:rPr lang="x-none" smtClean="0">
                <a:solidFill>
                  <a:prstClr val="black"/>
                </a:solidFill>
              </a:rPr>
              <a:pPr/>
              <a:t>19/05/2025</a:t>
            </a:fld>
            <a:endParaRPr lang="x-none">
              <a:solidFill>
                <a:prstClr val="black"/>
              </a:solidFill>
            </a:endParaRPr>
          </a:p>
        </p:txBody>
      </p:sp>
      <p:sp>
        <p:nvSpPr>
          <p:cNvPr id="5" name="Footer Placeholder 4">
            <a:extLst>
              <a:ext uri="{FF2B5EF4-FFF2-40B4-BE49-F238E27FC236}">
                <a16:creationId xmlns="" xmlns:a16="http://schemas.microsoft.com/office/drawing/2014/main" id="{C950DCFF-71F4-226C-788C-C5C7B7F3BB19}"/>
              </a:ext>
            </a:extLst>
          </p:cNvPr>
          <p:cNvSpPr>
            <a:spLocks noGrp="1"/>
          </p:cNvSpPr>
          <p:nvPr>
            <p:ph type="ftr" sz="quarter" idx="11"/>
          </p:nvPr>
        </p:nvSpPr>
        <p:spPr>
          <a:xfrm>
            <a:off x="4038600" y="6356352"/>
            <a:ext cx="4114800" cy="365125"/>
          </a:xfrm>
          <a:prstGeom prst="rect">
            <a:avLst/>
          </a:prstGeom>
        </p:spPr>
        <p:txBody>
          <a:bodyPr lIns="91402" tIns="45718" rIns="91402" bIns="45718"/>
          <a:lstStyle/>
          <a:p>
            <a:endParaRPr lang="x-none">
              <a:solidFill>
                <a:prstClr val="black"/>
              </a:solidFill>
            </a:endParaRPr>
          </a:p>
        </p:txBody>
      </p:sp>
      <p:sp>
        <p:nvSpPr>
          <p:cNvPr id="6" name="Slide Number Placeholder 5">
            <a:extLst>
              <a:ext uri="{FF2B5EF4-FFF2-40B4-BE49-F238E27FC236}">
                <a16:creationId xmlns="" xmlns:a16="http://schemas.microsoft.com/office/drawing/2014/main" id="{DA7805CB-4299-F61D-8F9D-2E751EB06647}"/>
              </a:ext>
            </a:extLst>
          </p:cNvPr>
          <p:cNvSpPr>
            <a:spLocks noGrp="1"/>
          </p:cNvSpPr>
          <p:nvPr>
            <p:ph type="sldNum" sz="quarter" idx="12"/>
          </p:nvPr>
        </p:nvSpPr>
        <p:spPr>
          <a:xfrm>
            <a:off x="8610600" y="6356352"/>
            <a:ext cx="2743200" cy="365125"/>
          </a:xfrm>
          <a:prstGeom prst="rect">
            <a:avLst/>
          </a:prstGeom>
        </p:spPr>
        <p:txBody>
          <a:bodyPr lIns="91402" tIns="45718" rIns="91402" bIns="45718"/>
          <a:lstStyle/>
          <a:p>
            <a:fld id="{6436B737-1E91-DD43-8FFC-E49C6668FAE4}" type="slidenum">
              <a:rPr lang="x-none" smtClean="0">
                <a:solidFill>
                  <a:prstClr val="black"/>
                </a:solidFill>
              </a:rPr>
              <a:pPr/>
              <a:t>‹#›</a:t>
            </a:fld>
            <a:endParaRPr lang="x-none">
              <a:solidFill>
                <a:prstClr val="black"/>
              </a:solidFill>
            </a:endParaRPr>
          </a:p>
        </p:txBody>
      </p:sp>
    </p:spTree>
    <p:extLst>
      <p:ext uri="{BB962C8B-B14F-4D97-AF65-F5344CB8AC3E}">
        <p14:creationId xmlns:p14="http://schemas.microsoft.com/office/powerpoint/2010/main" val="258660268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951600" y="-1256314"/>
            <a:ext cx="8453751" cy="9370627"/>
          </a:xfrm>
          <a:prstGeom prst="rect">
            <a:avLst/>
          </a:prstGeom>
        </p:spPr>
      </p:pic>
      <p:pic>
        <p:nvPicPr>
          <p:cNvPr id="8" name="图片 4">
            <a:extLst>
              <a:ext uri="{FF2B5EF4-FFF2-40B4-BE49-F238E27FC236}">
                <a16:creationId xmlns=""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9420" y="3879728"/>
            <a:ext cx="12191999" cy="2978272"/>
          </a:xfrm>
          <a:prstGeom prst="rect">
            <a:avLst/>
          </a:prstGeom>
        </p:spPr>
      </p:pic>
    </p:spTree>
    <p:extLst>
      <p:ext uri="{BB962C8B-B14F-4D97-AF65-F5344CB8AC3E}">
        <p14:creationId xmlns:p14="http://schemas.microsoft.com/office/powerpoint/2010/main" val="2734018104"/>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26007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37173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E4EB4A-AEA6-7BFC-7632-8BA61555E5C7}"/>
              </a:ext>
            </a:extLst>
          </p:cNvPr>
          <p:cNvSpPr>
            <a:spLocks noGrp="1"/>
          </p:cNvSpPr>
          <p:nvPr>
            <p:ph type="title"/>
          </p:nvPr>
        </p:nvSpPr>
        <p:spPr>
          <a:xfrm>
            <a:off x="838200" y="365129"/>
            <a:ext cx="10515600" cy="1325563"/>
          </a:xfrm>
          <a:prstGeom prst="rect">
            <a:avLst/>
          </a:prstGeom>
        </p:spPr>
        <p:txBody>
          <a:bodyPr lIns="121840" tIns="60920" rIns="121840" bIns="60920"/>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54EEAA4D-DA80-A148-2AA7-92BB92BB3118}"/>
              </a:ext>
            </a:extLst>
          </p:cNvPr>
          <p:cNvSpPr>
            <a:spLocks noGrp="1"/>
          </p:cNvSpPr>
          <p:nvPr>
            <p:ph idx="1"/>
          </p:nvPr>
        </p:nvSpPr>
        <p:spPr>
          <a:xfrm>
            <a:off x="838200" y="1825625"/>
            <a:ext cx="10515600" cy="4351339"/>
          </a:xfrm>
          <a:prstGeom prst="rect">
            <a:avLst/>
          </a:prstGeom>
        </p:spPr>
        <p:txBody>
          <a:bodyPr lIns="121840" tIns="60920" rIns="121840" bIns="609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06433070-F493-133C-67C0-8052C4F85121}"/>
              </a:ext>
            </a:extLst>
          </p:cNvPr>
          <p:cNvSpPr>
            <a:spLocks noGrp="1"/>
          </p:cNvSpPr>
          <p:nvPr>
            <p:ph type="dt" sz="half" idx="10"/>
          </p:nvPr>
        </p:nvSpPr>
        <p:spPr>
          <a:xfrm>
            <a:off x="838200" y="6356352"/>
            <a:ext cx="2743200" cy="365125"/>
          </a:xfrm>
          <a:prstGeom prst="rect">
            <a:avLst/>
          </a:prstGeom>
        </p:spPr>
        <p:txBody>
          <a:bodyPr lIns="121840" tIns="60920" rIns="121840" bIns="60920"/>
          <a:lstStyle/>
          <a:p>
            <a:pPr defTabSz="914014"/>
            <a:fld id="{D8779535-21B8-4A05-90BB-DBBBB51547CD}" type="datetimeFigureOut">
              <a:rPr lang="vi-VN" sz="2400" smtClean="0">
                <a:solidFill>
                  <a:prstClr val="black"/>
                </a:solidFill>
                <a:cs typeface="Arial"/>
                <a:sym typeface="Arial"/>
              </a:rPr>
              <a:pPr defTabSz="914014"/>
              <a:t>19/05/2025</a:t>
            </a:fld>
            <a:endParaRPr lang="vi-VN" sz="2400">
              <a:solidFill>
                <a:prstClr val="black"/>
              </a:solidFill>
              <a:cs typeface="Arial"/>
              <a:sym typeface="Arial"/>
            </a:endParaRPr>
          </a:p>
        </p:txBody>
      </p:sp>
      <p:sp>
        <p:nvSpPr>
          <p:cNvPr id="5" name="Footer Placeholder 4">
            <a:extLst>
              <a:ext uri="{FF2B5EF4-FFF2-40B4-BE49-F238E27FC236}">
                <a16:creationId xmlns="" xmlns:a16="http://schemas.microsoft.com/office/drawing/2014/main" id="{C4285842-18E6-B7F2-FA32-F84232C2C77F}"/>
              </a:ext>
            </a:extLst>
          </p:cNvPr>
          <p:cNvSpPr>
            <a:spLocks noGrp="1"/>
          </p:cNvSpPr>
          <p:nvPr>
            <p:ph type="ftr" sz="quarter" idx="11"/>
          </p:nvPr>
        </p:nvSpPr>
        <p:spPr>
          <a:xfrm>
            <a:off x="4038600" y="6356352"/>
            <a:ext cx="4114800" cy="365125"/>
          </a:xfrm>
          <a:prstGeom prst="rect">
            <a:avLst/>
          </a:prstGeom>
        </p:spPr>
        <p:txBody>
          <a:bodyPr lIns="121840" tIns="60920" rIns="121840" bIns="60920"/>
          <a:lstStyle/>
          <a:p>
            <a:pPr defTabSz="914014"/>
            <a:endParaRPr lang="vi-VN" sz="2400">
              <a:solidFill>
                <a:prstClr val="black"/>
              </a:solidFill>
              <a:cs typeface="Arial"/>
              <a:sym typeface="Arial"/>
            </a:endParaRPr>
          </a:p>
        </p:txBody>
      </p:sp>
      <p:sp>
        <p:nvSpPr>
          <p:cNvPr id="6" name="Slide Number Placeholder 5">
            <a:extLst>
              <a:ext uri="{FF2B5EF4-FFF2-40B4-BE49-F238E27FC236}">
                <a16:creationId xmlns="" xmlns:a16="http://schemas.microsoft.com/office/drawing/2014/main" id="{5F5D561F-B670-4C34-F0BB-3C8AB0CDEA47}"/>
              </a:ext>
            </a:extLst>
          </p:cNvPr>
          <p:cNvSpPr>
            <a:spLocks noGrp="1"/>
          </p:cNvSpPr>
          <p:nvPr>
            <p:ph type="sldNum" sz="quarter" idx="12"/>
          </p:nvPr>
        </p:nvSpPr>
        <p:spPr>
          <a:xfrm>
            <a:off x="8610600" y="6356352"/>
            <a:ext cx="2743200" cy="365125"/>
          </a:xfrm>
          <a:prstGeom prst="rect">
            <a:avLst/>
          </a:prstGeom>
        </p:spPr>
        <p:txBody>
          <a:bodyPr lIns="121840" tIns="60920" rIns="121840" bIns="60920"/>
          <a:lstStyle/>
          <a:p>
            <a:pPr defTabSz="914014"/>
            <a:fld id="{FF87DFE2-834A-4406-A3D3-608AE7A3931F}" type="slidenum">
              <a:rPr lang="vi-VN" sz="2400" smtClean="0">
                <a:solidFill>
                  <a:prstClr val="black"/>
                </a:solidFill>
                <a:cs typeface="Arial"/>
                <a:sym typeface="Arial"/>
              </a:rPr>
              <a:pPr defTabSz="914014"/>
              <a:t>‹#›</a:t>
            </a:fld>
            <a:endParaRPr lang="vi-VN" sz="2400">
              <a:solidFill>
                <a:prstClr val="black"/>
              </a:solidFill>
              <a:cs typeface="Arial"/>
              <a:sym typeface="Arial"/>
            </a:endParaRPr>
          </a:p>
        </p:txBody>
      </p:sp>
    </p:spTree>
    <p:extLst>
      <p:ext uri="{BB962C8B-B14F-4D97-AF65-F5344CB8AC3E}">
        <p14:creationId xmlns:p14="http://schemas.microsoft.com/office/powerpoint/2010/main" val="1994920759"/>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64"/>
            <a:ext cx="10515600" cy="2852737"/>
          </a:xfrm>
          <a:prstGeom prst="rect">
            <a:avLst/>
          </a:prstGeom>
        </p:spPr>
        <p:txBody>
          <a:bodyPr lIns="91402" tIns="45718" rIns="91402" bIns="45718"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a:prstGeom prst="rect">
            <a:avLst/>
          </a:prstGeom>
        </p:spPr>
        <p:txBody>
          <a:bodyPr lIns="91402" tIns="45718" rIns="91402" bIns="45718"/>
          <a:lstStyle>
            <a:lvl1pPr marL="0" indent="0">
              <a:buNone/>
              <a:defRPr sz="2400">
                <a:solidFill>
                  <a:schemeClr val="tx1">
                    <a:tint val="75000"/>
                  </a:schemeClr>
                </a:solidFill>
              </a:defRPr>
            </a:lvl1pPr>
            <a:lvl2pPr marL="456975" indent="0">
              <a:buNone/>
              <a:defRPr sz="2000">
                <a:solidFill>
                  <a:schemeClr val="tx1">
                    <a:tint val="75000"/>
                  </a:schemeClr>
                </a:solidFill>
              </a:defRPr>
            </a:lvl2pPr>
            <a:lvl3pPr marL="913969" indent="0">
              <a:buNone/>
              <a:defRPr sz="1900">
                <a:solidFill>
                  <a:schemeClr val="tx1">
                    <a:tint val="75000"/>
                  </a:schemeClr>
                </a:solidFill>
              </a:defRPr>
            </a:lvl3pPr>
            <a:lvl4pPr marL="1370954" indent="0">
              <a:buNone/>
              <a:defRPr sz="1600">
                <a:solidFill>
                  <a:schemeClr val="tx1">
                    <a:tint val="75000"/>
                  </a:schemeClr>
                </a:solidFill>
              </a:defRPr>
            </a:lvl4pPr>
            <a:lvl5pPr marL="1827938" indent="0">
              <a:buNone/>
              <a:defRPr sz="1600">
                <a:solidFill>
                  <a:schemeClr val="tx1">
                    <a:tint val="75000"/>
                  </a:schemeClr>
                </a:solidFill>
              </a:defRPr>
            </a:lvl5pPr>
            <a:lvl6pPr marL="2284934" indent="0">
              <a:buNone/>
              <a:defRPr sz="1600">
                <a:solidFill>
                  <a:schemeClr val="tx1">
                    <a:tint val="75000"/>
                  </a:schemeClr>
                </a:solidFill>
              </a:defRPr>
            </a:lvl6pPr>
            <a:lvl7pPr marL="2741906" indent="0">
              <a:buNone/>
              <a:defRPr sz="1600">
                <a:solidFill>
                  <a:schemeClr val="tx1">
                    <a:tint val="75000"/>
                  </a:schemeClr>
                </a:solidFill>
              </a:defRPr>
            </a:lvl7pPr>
            <a:lvl8pPr marL="3198880" indent="0">
              <a:buNone/>
              <a:defRPr sz="1600">
                <a:solidFill>
                  <a:schemeClr val="tx1">
                    <a:tint val="75000"/>
                  </a:schemeClr>
                </a:solidFill>
              </a:defRPr>
            </a:lvl8pPr>
            <a:lvl9pPr marL="3655855"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2"/>
            <a:ext cx="2743200" cy="365125"/>
          </a:xfrm>
          <a:prstGeom prst="rect">
            <a:avLst/>
          </a:prstGeom>
        </p:spPr>
        <p:txBody>
          <a:bodyPr lIns="91402" tIns="45718" rIns="91402" bIns="45718"/>
          <a:lstStyle/>
          <a:p>
            <a:fld id="{45E1D58A-DF3F-4907-853D-D26BFEE5203A}" type="datetimeFigureOut">
              <a:rPr lang="en-US" smtClean="0"/>
              <a:t>5/19/2025</a:t>
            </a:fld>
            <a:endParaRPr lang="en-US" dirty="0"/>
          </a:p>
        </p:txBody>
      </p:sp>
      <p:sp>
        <p:nvSpPr>
          <p:cNvPr id="5" name="Footer Placeholder 4"/>
          <p:cNvSpPr>
            <a:spLocks noGrp="1"/>
          </p:cNvSpPr>
          <p:nvPr>
            <p:ph type="ftr" sz="quarter" idx="11"/>
          </p:nvPr>
        </p:nvSpPr>
        <p:spPr>
          <a:xfrm>
            <a:off x="4038600" y="6356352"/>
            <a:ext cx="4114800" cy="365125"/>
          </a:xfrm>
          <a:prstGeom prst="rect">
            <a:avLst/>
          </a:prstGeom>
        </p:spPr>
        <p:txBody>
          <a:bodyPr lIns="91402" tIns="45718" rIns="91402" bIns="45718"/>
          <a:lstStyle/>
          <a:p>
            <a:endParaRPr lang="en-US"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lIns="91402" tIns="45718" rIns="91402" bIns="45718"/>
          <a:lstStyle/>
          <a:p>
            <a:fld id="{CEA46E1D-A143-4589-B1B0-53CEDB41FFD2}" type="slidenum">
              <a:rPr lang="en-US" smtClean="0"/>
              <a:t>‹#›</a:t>
            </a:fld>
            <a:endParaRPr lang="en-US" dirty="0"/>
          </a:p>
        </p:txBody>
      </p:sp>
    </p:spTree>
    <p:extLst>
      <p:ext uri="{BB962C8B-B14F-4D97-AF65-F5344CB8AC3E}">
        <p14:creationId xmlns:p14="http://schemas.microsoft.com/office/powerpoint/2010/main" val="27508009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9163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27373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E4EB4A-AEA6-7BFC-7632-8BA61555E5C7}"/>
              </a:ext>
            </a:extLst>
          </p:cNvPr>
          <p:cNvSpPr>
            <a:spLocks noGrp="1"/>
          </p:cNvSpPr>
          <p:nvPr>
            <p:ph type="title"/>
          </p:nvPr>
        </p:nvSpPr>
        <p:spPr>
          <a:xfrm>
            <a:off x="838200" y="365125"/>
            <a:ext cx="10515600" cy="1325563"/>
          </a:xfrm>
          <a:prstGeom prst="rect">
            <a:avLst/>
          </a:prstGeom>
        </p:spPr>
        <p:txBody>
          <a:bodyPr lIns="91406" tIns="45718" rIns="91406" bIns="45718"/>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54EEAA4D-DA80-A148-2AA7-92BB92BB3118}"/>
              </a:ext>
            </a:extLst>
          </p:cNvPr>
          <p:cNvSpPr>
            <a:spLocks noGrp="1"/>
          </p:cNvSpPr>
          <p:nvPr>
            <p:ph idx="1"/>
          </p:nvPr>
        </p:nvSpPr>
        <p:spPr>
          <a:xfrm>
            <a:off x="838200" y="1825625"/>
            <a:ext cx="10515600" cy="4351339"/>
          </a:xfrm>
          <a:prstGeom prst="rect">
            <a:avLst/>
          </a:prstGeom>
        </p:spPr>
        <p:txBody>
          <a:bodyPr lIns="91406" tIns="45718" rIns="9140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06433070-F493-133C-67C0-8052C4F85121}"/>
              </a:ext>
            </a:extLst>
          </p:cNvPr>
          <p:cNvSpPr>
            <a:spLocks noGrp="1"/>
          </p:cNvSpPr>
          <p:nvPr>
            <p:ph type="dt" sz="half" idx="10"/>
          </p:nvPr>
        </p:nvSpPr>
        <p:spPr>
          <a:xfrm>
            <a:off x="838200" y="6356352"/>
            <a:ext cx="2743200" cy="365125"/>
          </a:xfrm>
          <a:prstGeom prst="rect">
            <a:avLst/>
          </a:prstGeom>
        </p:spPr>
        <p:txBody>
          <a:bodyPr lIns="91406" tIns="45718" rIns="91406" bIns="45718"/>
          <a:lstStyle/>
          <a:p>
            <a:pPr defTabSz="914014"/>
            <a:fld id="{D8779535-21B8-4A05-90BB-DBBBB51547CD}" type="datetimeFigureOut">
              <a:rPr lang="vi-VN" smtClean="0">
                <a:solidFill>
                  <a:prstClr val="black"/>
                </a:solidFill>
              </a:rPr>
              <a:pPr defTabSz="914014"/>
              <a:t>19/05/2025</a:t>
            </a:fld>
            <a:endParaRPr lang="vi-VN">
              <a:solidFill>
                <a:prstClr val="black"/>
              </a:solidFill>
            </a:endParaRPr>
          </a:p>
        </p:txBody>
      </p:sp>
      <p:sp>
        <p:nvSpPr>
          <p:cNvPr id="5" name="Footer Placeholder 4">
            <a:extLst>
              <a:ext uri="{FF2B5EF4-FFF2-40B4-BE49-F238E27FC236}">
                <a16:creationId xmlns:a16="http://schemas.microsoft.com/office/drawing/2014/main" xmlns="" id="{C4285842-18E6-B7F2-FA32-F84232C2C77F}"/>
              </a:ext>
            </a:extLst>
          </p:cNvPr>
          <p:cNvSpPr>
            <a:spLocks noGrp="1"/>
          </p:cNvSpPr>
          <p:nvPr>
            <p:ph type="ftr" sz="quarter" idx="11"/>
          </p:nvPr>
        </p:nvSpPr>
        <p:spPr>
          <a:xfrm>
            <a:off x="4038600" y="6356352"/>
            <a:ext cx="4114800" cy="365125"/>
          </a:xfrm>
          <a:prstGeom prst="rect">
            <a:avLst/>
          </a:prstGeom>
        </p:spPr>
        <p:txBody>
          <a:bodyPr lIns="91406" tIns="45718" rIns="91406" bIns="45718"/>
          <a:lstStyle/>
          <a:p>
            <a:pPr defTabSz="914014"/>
            <a:endParaRPr lang="vi-VN">
              <a:solidFill>
                <a:prstClr val="black"/>
              </a:solidFill>
            </a:endParaRPr>
          </a:p>
        </p:txBody>
      </p:sp>
      <p:sp>
        <p:nvSpPr>
          <p:cNvPr id="6" name="Slide Number Placeholder 5">
            <a:extLst>
              <a:ext uri="{FF2B5EF4-FFF2-40B4-BE49-F238E27FC236}">
                <a16:creationId xmlns:a16="http://schemas.microsoft.com/office/drawing/2014/main" xmlns="" id="{5F5D561F-B670-4C34-F0BB-3C8AB0CDEA47}"/>
              </a:ext>
            </a:extLst>
          </p:cNvPr>
          <p:cNvSpPr>
            <a:spLocks noGrp="1"/>
          </p:cNvSpPr>
          <p:nvPr>
            <p:ph type="sldNum" sz="quarter" idx="12"/>
          </p:nvPr>
        </p:nvSpPr>
        <p:spPr>
          <a:xfrm>
            <a:off x="8610600" y="6356352"/>
            <a:ext cx="2743200" cy="365125"/>
          </a:xfrm>
          <a:prstGeom prst="rect">
            <a:avLst/>
          </a:prstGeom>
        </p:spPr>
        <p:txBody>
          <a:bodyPr lIns="91406" tIns="45718" rIns="91406" bIns="45718"/>
          <a:lstStyle/>
          <a:p>
            <a:pPr defTabSz="914014"/>
            <a:fld id="{FF87DFE2-834A-4406-A3D3-608AE7A3931F}" type="slidenum">
              <a:rPr lang="vi-VN" smtClean="0">
                <a:solidFill>
                  <a:prstClr val="black"/>
                </a:solidFill>
              </a:rPr>
              <a:pPr defTabSz="914014"/>
              <a:t>‹#›</a:t>
            </a:fld>
            <a:endParaRPr lang="vi-VN">
              <a:solidFill>
                <a:prstClr val="black"/>
              </a:solidFill>
            </a:endParaRPr>
          </a:p>
        </p:txBody>
      </p:sp>
    </p:spTree>
    <p:extLst>
      <p:ext uri="{BB962C8B-B14F-4D97-AF65-F5344CB8AC3E}">
        <p14:creationId xmlns:p14="http://schemas.microsoft.com/office/powerpoint/2010/main" val="389668487"/>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8000"/>
            </a:lvl1pPr>
          </a:lstStyle>
          <a:p>
            <a:r>
              <a:rPr lang="en-US"/>
              <a:t>Click to edit Master title style</a:t>
            </a:r>
            <a:endParaRPr lang="en-US" dirty="0"/>
          </a:p>
        </p:txBody>
      </p:sp>
      <p:sp>
        <p:nvSpPr>
          <p:cNvPr id="3" name="Subtitle 2"/>
          <p:cNvSpPr>
            <a:spLocks noGrp="1"/>
          </p:cNvSpPr>
          <p:nvPr>
            <p:ph type="subTitle" idx="1"/>
          </p:nvPr>
        </p:nvSpPr>
        <p:spPr>
          <a:xfrm>
            <a:off x="1524000" y="3602041"/>
            <a:ext cx="9144000" cy="1655763"/>
          </a:xfrm>
        </p:spPr>
        <p:txBody>
          <a:bodyPr/>
          <a:lstStyle>
            <a:lvl1pPr marL="0" indent="0" algn="ctr">
              <a:buNone/>
              <a:defRPr sz="3200"/>
            </a:lvl1pPr>
            <a:lvl2pPr marL="609187" indent="0" algn="ctr">
              <a:buNone/>
              <a:defRPr sz="2700"/>
            </a:lvl2pPr>
            <a:lvl3pPr marL="1218420" indent="0" algn="ctr">
              <a:buNone/>
              <a:defRPr sz="2400"/>
            </a:lvl3pPr>
            <a:lvl4pPr marL="1827621" indent="0" algn="ctr">
              <a:buNone/>
              <a:defRPr sz="2100"/>
            </a:lvl4pPr>
            <a:lvl5pPr marL="2436838" indent="0" algn="ctr">
              <a:buNone/>
              <a:defRPr sz="2100"/>
            </a:lvl5pPr>
            <a:lvl6pPr marL="3046024" indent="0" algn="ctr">
              <a:buNone/>
              <a:defRPr sz="2100"/>
            </a:lvl6pPr>
            <a:lvl7pPr marL="3655211" indent="0" algn="ctr">
              <a:buNone/>
              <a:defRPr sz="2100"/>
            </a:lvl7pPr>
            <a:lvl8pPr marL="4264427" indent="0" algn="ctr">
              <a:buNone/>
              <a:defRPr sz="2100"/>
            </a:lvl8pPr>
            <a:lvl9pPr marL="4873629" indent="0" algn="ctr">
              <a:buNone/>
              <a:defRPr sz="21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5/19/2025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86912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5/19/2025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40309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82"/>
            <a:ext cx="10515600" cy="2852737"/>
          </a:xfrm>
        </p:spPr>
        <p:txBody>
          <a:bodyPr anchor="b"/>
          <a:lstStyle>
            <a:lvl1pPr>
              <a:defRPr sz="8000"/>
            </a:lvl1pPr>
          </a:lstStyle>
          <a:p>
            <a:r>
              <a:rPr lang="en-US"/>
              <a:t>Click to edit Master title style</a:t>
            </a:r>
            <a:endParaRPr lang="en-US" dirty="0"/>
          </a:p>
        </p:txBody>
      </p:sp>
      <p:sp>
        <p:nvSpPr>
          <p:cNvPr id="3" name="Text Placeholder 2"/>
          <p:cNvSpPr>
            <a:spLocks noGrp="1"/>
          </p:cNvSpPr>
          <p:nvPr>
            <p:ph type="body" idx="1"/>
          </p:nvPr>
        </p:nvSpPr>
        <p:spPr>
          <a:xfrm>
            <a:off x="831851" y="4589469"/>
            <a:ext cx="10515600" cy="1500187"/>
          </a:xfrm>
        </p:spPr>
        <p:txBody>
          <a:bodyPr/>
          <a:lstStyle>
            <a:lvl1pPr marL="0" indent="0">
              <a:buNone/>
              <a:defRPr sz="3200">
                <a:solidFill>
                  <a:schemeClr val="tx1"/>
                </a:solidFill>
              </a:defRPr>
            </a:lvl1pPr>
            <a:lvl2pPr marL="609187" indent="0">
              <a:buNone/>
              <a:defRPr sz="2700">
                <a:solidFill>
                  <a:schemeClr val="tx1">
                    <a:tint val="75000"/>
                  </a:schemeClr>
                </a:solidFill>
              </a:defRPr>
            </a:lvl2pPr>
            <a:lvl3pPr marL="1218420" indent="0">
              <a:buNone/>
              <a:defRPr sz="2400">
                <a:solidFill>
                  <a:schemeClr val="tx1">
                    <a:tint val="75000"/>
                  </a:schemeClr>
                </a:solidFill>
              </a:defRPr>
            </a:lvl3pPr>
            <a:lvl4pPr marL="1827621" indent="0">
              <a:buNone/>
              <a:defRPr sz="2100">
                <a:solidFill>
                  <a:schemeClr val="tx1">
                    <a:tint val="75000"/>
                  </a:schemeClr>
                </a:solidFill>
              </a:defRPr>
            </a:lvl4pPr>
            <a:lvl5pPr marL="2436838" indent="0">
              <a:buNone/>
              <a:defRPr sz="2100">
                <a:solidFill>
                  <a:schemeClr val="tx1">
                    <a:tint val="75000"/>
                  </a:schemeClr>
                </a:solidFill>
              </a:defRPr>
            </a:lvl5pPr>
            <a:lvl6pPr marL="3046024" indent="0">
              <a:buNone/>
              <a:defRPr sz="2100">
                <a:solidFill>
                  <a:schemeClr val="tx1">
                    <a:tint val="75000"/>
                  </a:schemeClr>
                </a:solidFill>
              </a:defRPr>
            </a:lvl6pPr>
            <a:lvl7pPr marL="3655211" indent="0">
              <a:buNone/>
              <a:defRPr sz="2100">
                <a:solidFill>
                  <a:schemeClr val="tx1">
                    <a:tint val="75000"/>
                  </a:schemeClr>
                </a:solidFill>
              </a:defRPr>
            </a:lvl7pPr>
            <a:lvl8pPr marL="4264427" indent="0">
              <a:buNone/>
              <a:defRPr sz="2100">
                <a:solidFill>
                  <a:schemeClr val="tx1">
                    <a:tint val="75000"/>
                  </a:schemeClr>
                </a:solidFill>
              </a:defRPr>
            </a:lvl8pPr>
            <a:lvl9pPr marL="4873629" indent="0">
              <a:buNone/>
              <a:defRPr sz="2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5/19/2025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80328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97699B-48B7-4073-9405-3FCDD293372A}" type="datetimeFigureOut">
              <a:rPr lang="en-US" smtClean="0">
                <a:solidFill>
                  <a:prstClr val="black">
                    <a:tint val="75000"/>
                  </a:prstClr>
                </a:solidFill>
              </a:rPr>
              <a:pPr/>
              <a:t>5/19/2025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30326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3200" b="1"/>
            </a:lvl1pPr>
            <a:lvl2pPr marL="609187" indent="0">
              <a:buNone/>
              <a:defRPr sz="2700" b="1"/>
            </a:lvl2pPr>
            <a:lvl3pPr marL="1218420" indent="0">
              <a:buNone/>
              <a:defRPr sz="2400" b="1"/>
            </a:lvl3pPr>
            <a:lvl4pPr marL="1827621" indent="0">
              <a:buNone/>
              <a:defRPr sz="2100" b="1"/>
            </a:lvl4pPr>
            <a:lvl5pPr marL="2436838" indent="0">
              <a:buNone/>
              <a:defRPr sz="2100" b="1"/>
            </a:lvl5pPr>
            <a:lvl6pPr marL="3046024" indent="0">
              <a:buNone/>
              <a:defRPr sz="2100" b="1"/>
            </a:lvl6pPr>
            <a:lvl7pPr marL="3655211" indent="0">
              <a:buNone/>
              <a:defRPr sz="2100" b="1"/>
            </a:lvl7pPr>
            <a:lvl8pPr marL="4264427" indent="0">
              <a:buNone/>
              <a:defRPr sz="2100" b="1"/>
            </a:lvl8pPr>
            <a:lvl9pPr marL="4873629" indent="0">
              <a:buNone/>
              <a:defRPr sz="21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10" y="1681163"/>
            <a:ext cx="5183188" cy="823912"/>
          </a:xfrm>
        </p:spPr>
        <p:txBody>
          <a:bodyPr anchor="b"/>
          <a:lstStyle>
            <a:lvl1pPr marL="0" indent="0">
              <a:buNone/>
              <a:defRPr sz="3200" b="1"/>
            </a:lvl1pPr>
            <a:lvl2pPr marL="609187" indent="0">
              <a:buNone/>
              <a:defRPr sz="2700" b="1"/>
            </a:lvl2pPr>
            <a:lvl3pPr marL="1218420" indent="0">
              <a:buNone/>
              <a:defRPr sz="2400" b="1"/>
            </a:lvl3pPr>
            <a:lvl4pPr marL="1827621" indent="0">
              <a:buNone/>
              <a:defRPr sz="2100" b="1"/>
            </a:lvl4pPr>
            <a:lvl5pPr marL="2436838" indent="0">
              <a:buNone/>
              <a:defRPr sz="2100" b="1"/>
            </a:lvl5pPr>
            <a:lvl6pPr marL="3046024" indent="0">
              <a:buNone/>
              <a:defRPr sz="2100" b="1"/>
            </a:lvl6pPr>
            <a:lvl7pPr marL="3655211" indent="0">
              <a:buNone/>
              <a:defRPr sz="2100" b="1"/>
            </a:lvl7pPr>
            <a:lvl8pPr marL="4264427" indent="0">
              <a:buNone/>
              <a:defRPr sz="2100" b="1"/>
            </a:lvl8pPr>
            <a:lvl9pPr marL="4873629" indent="0">
              <a:buNone/>
              <a:defRPr sz="2100" b="1"/>
            </a:lvl9pPr>
          </a:lstStyle>
          <a:p>
            <a:pPr lvl="0"/>
            <a:r>
              <a:rPr lang="en-US"/>
              <a:t>Edit Master text styles</a:t>
            </a:r>
          </a:p>
        </p:txBody>
      </p:sp>
      <p:sp>
        <p:nvSpPr>
          <p:cNvPr id="6" name="Content Placeholder 5"/>
          <p:cNvSpPr>
            <a:spLocks noGrp="1"/>
          </p:cNvSpPr>
          <p:nvPr>
            <p:ph sz="quarter" idx="4"/>
          </p:nvPr>
        </p:nvSpPr>
        <p:spPr>
          <a:xfrm>
            <a:off x="617221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97699B-48B7-4073-9405-3FCDD293372A}" type="datetimeFigureOut">
              <a:rPr lang="en-US" smtClean="0">
                <a:solidFill>
                  <a:prstClr val="black">
                    <a:tint val="75000"/>
                  </a:prstClr>
                </a:solidFill>
              </a:rPr>
              <a:pPr/>
              <a:t>5/19/2025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52172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97699B-48B7-4073-9405-3FCDD293372A}" type="datetimeFigureOut">
              <a:rPr lang="en-US" smtClean="0">
                <a:solidFill>
                  <a:prstClr val="black">
                    <a:tint val="75000"/>
                  </a:prstClr>
                </a:solidFill>
              </a:rPr>
              <a:pPr/>
              <a:t>5/19/2025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37485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97699B-48B7-4073-9405-3FCDD293372A}" type="datetimeFigureOut">
              <a:rPr lang="en-US" smtClean="0">
                <a:solidFill>
                  <a:prstClr val="black">
                    <a:tint val="75000"/>
                  </a:prstClr>
                </a:solidFill>
              </a:rPr>
              <a:pPr/>
              <a:t>5/19/2025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0101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lIns="91402" tIns="45718" rIns="91402" bIns="45718"/>
          <a:lstStyle/>
          <a:p>
            <a:r>
              <a:rPr lang="en-US"/>
              <a:t>Click to edit Master title style</a:t>
            </a:r>
          </a:p>
        </p:txBody>
      </p:sp>
      <p:sp>
        <p:nvSpPr>
          <p:cNvPr id="3" name="Content Placeholder 2"/>
          <p:cNvSpPr>
            <a:spLocks noGrp="1"/>
          </p:cNvSpPr>
          <p:nvPr>
            <p:ph sz="half" idx="1"/>
          </p:nvPr>
        </p:nvSpPr>
        <p:spPr>
          <a:xfrm>
            <a:off x="838200" y="1825625"/>
            <a:ext cx="5181600" cy="4351339"/>
          </a:xfrm>
          <a:prstGeom prst="rect">
            <a:avLst/>
          </a:prstGeom>
        </p:spPr>
        <p:txBody>
          <a:bodyPr lIns="91402" tIns="45718" rIns="91402" bIns="45718"/>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lIns="91402" tIns="45718" rIns="91402" bIns="45718"/>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2"/>
            <a:ext cx="2743200" cy="365125"/>
          </a:xfrm>
          <a:prstGeom prst="rect">
            <a:avLst/>
          </a:prstGeom>
        </p:spPr>
        <p:txBody>
          <a:bodyPr lIns="91402" tIns="45718" rIns="91402" bIns="45718"/>
          <a:lstStyle/>
          <a:p>
            <a:fld id="{45E1D58A-DF3F-4907-853D-D26BFEE5203A}" type="datetimeFigureOut">
              <a:rPr lang="en-US" smtClean="0"/>
              <a:t>5/19/2025</a:t>
            </a:fld>
            <a:endParaRPr lang="en-US" dirty="0"/>
          </a:p>
        </p:txBody>
      </p:sp>
      <p:sp>
        <p:nvSpPr>
          <p:cNvPr id="6" name="Footer Placeholder 5"/>
          <p:cNvSpPr>
            <a:spLocks noGrp="1"/>
          </p:cNvSpPr>
          <p:nvPr>
            <p:ph type="ftr" sz="quarter" idx="11"/>
          </p:nvPr>
        </p:nvSpPr>
        <p:spPr>
          <a:xfrm>
            <a:off x="4038600" y="6356352"/>
            <a:ext cx="4114800" cy="365125"/>
          </a:xfrm>
          <a:prstGeom prst="rect">
            <a:avLst/>
          </a:prstGeom>
        </p:spPr>
        <p:txBody>
          <a:bodyPr lIns="91402" tIns="45718" rIns="91402" bIns="45718"/>
          <a:lstStyle/>
          <a:p>
            <a:endParaRPr lang="en-US"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lIns="91402" tIns="45718" rIns="91402" bIns="45718"/>
          <a:lstStyle/>
          <a:p>
            <a:fld id="{CEA46E1D-A143-4589-B1B0-53CEDB41FFD2}" type="slidenum">
              <a:rPr lang="en-US" smtClean="0"/>
              <a:t>‹#›</a:t>
            </a:fld>
            <a:endParaRPr lang="en-US" dirty="0"/>
          </a:p>
        </p:txBody>
      </p:sp>
    </p:spTree>
    <p:extLst>
      <p:ext uri="{BB962C8B-B14F-4D97-AF65-F5344CB8AC3E}">
        <p14:creationId xmlns:p14="http://schemas.microsoft.com/office/powerpoint/2010/main" val="12014092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300"/>
            </a:lvl1pPr>
          </a:lstStyle>
          <a:p>
            <a:r>
              <a:rPr lang="en-US"/>
              <a:t>Click to edit Master title style</a:t>
            </a:r>
            <a:endParaRPr lang="en-US" dirty="0"/>
          </a:p>
        </p:txBody>
      </p:sp>
      <p:sp>
        <p:nvSpPr>
          <p:cNvPr id="3" name="Content Placeholder 2"/>
          <p:cNvSpPr>
            <a:spLocks noGrp="1"/>
          </p:cNvSpPr>
          <p:nvPr>
            <p:ph idx="1"/>
          </p:nvPr>
        </p:nvSpPr>
        <p:spPr>
          <a:xfrm>
            <a:off x="5183188" y="987469"/>
            <a:ext cx="6172200" cy="4873625"/>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2100"/>
            </a:lvl1pPr>
            <a:lvl2pPr marL="609187" indent="0">
              <a:buNone/>
              <a:defRPr sz="1900"/>
            </a:lvl2pPr>
            <a:lvl3pPr marL="1218420" indent="0">
              <a:buNone/>
              <a:defRPr sz="1600"/>
            </a:lvl3pPr>
            <a:lvl4pPr marL="1827621" indent="0">
              <a:buNone/>
              <a:defRPr sz="1300"/>
            </a:lvl4pPr>
            <a:lvl5pPr marL="2436838" indent="0">
              <a:buNone/>
              <a:defRPr sz="1300"/>
            </a:lvl5pPr>
            <a:lvl6pPr marL="3046024" indent="0">
              <a:buNone/>
              <a:defRPr sz="1300"/>
            </a:lvl6pPr>
            <a:lvl7pPr marL="3655211" indent="0">
              <a:buNone/>
              <a:defRPr sz="1300"/>
            </a:lvl7pPr>
            <a:lvl8pPr marL="4264427" indent="0">
              <a:buNone/>
              <a:defRPr sz="1300"/>
            </a:lvl8pPr>
            <a:lvl9pPr marL="4873629" indent="0">
              <a:buNone/>
              <a:defRPr sz="13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solidFill>
                  <a:prstClr val="black">
                    <a:tint val="75000"/>
                  </a:prstClr>
                </a:solidFill>
              </a:rPr>
              <a:pPr/>
              <a:t>5/19/2025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93996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3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69"/>
            <a:ext cx="6172200" cy="4873625"/>
          </a:xfrm>
        </p:spPr>
        <p:txBody>
          <a:bodyPr anchor="t"/>
          <a:lstStyle>
            <a:lvl1pPr marL="0" indent="0">
              <a:buNone/>
              <a:defRPr sz="4300"/>
            </a:lvl1pPr>
            <a:lvl2pPr marL="609187" indent="0">
              <a:buNone/>
              <a:defRPr sz="3700"/>
            </a:lvl2pPr>
            <a:lvl3pPr marL="1218420" indent="0">
              <a:buNone/>
              <a:defRPr sz="3200"/>
            </a:lvl3pPr>
            <a:lvl4pPr marL="1827621" indent="0">
              <a:buNone/>
              <a:defRPr sz="2700"/>
            </a:lvl4pPr>
            <a:lvl5pPr marL="2436838" indent="0">
              <a:buNone/>
              <a:defRPr sz="2700"/>
            </a:lvl5pPr>
            <a:lvl6pPr marL="3046024" indent="0">
              <a:buNone/>
              <a:defRPr sz="2700"/>
            </a:lvl6pPr>
            <a:lvl7pPr marL="3655211" indent="0">
              <a:buNone/>
              <a:defRPr sz="2700"/>
            </a:lvl7pPr>
            <a:lvl8pPr marL="4264427" indent="0">
              <a:buNone/>
              <a:defRPr sz="2700"/>
            </a:lvl8pPr>
            <a:lvl9pPr marL="4873629" indent="0">
              <a:buNone/>
              <a:defRPr sz="2700"/>
            </a:lvl9pPr>
          </a:lstStyle>
          <a:p>
            <a:r>
              <a:rPr lang="en-US"/>
              <a:t>Click icon to add picture</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2100"/>
            </a:lvl1pPr>
            <a:lvl2pPr marL="609187" indent="0">
              <a:buNone/>
              <a:defRPr sz="1900"/>
            </a:lvl2pPr>
            <a:lvl3pPr marL="1218420" indent="0">
              <a:buNone/>
              <a:defRPr sz="1600"/>
            </a:lvl3pPr>
            <a:lvl4pPr marL="1827621" indent="0">
              <a:buNone/>
              <a:defRPr sz="1300"/>
            </a:lvl4pPr>
            <a:lvl5pPr marL="2436838" indent="0">
              <a:buNone/>
              <a:defRPr sz="1300"/>
            </a:lvl5pPr>
            <a:lvl6pPr marL="3046024" indent="0">
              <a:buNone/>
              <a:defRPr sz="1300"/>
            </a:lvl6pPr>
            <a:lvl7pPr marL="3655211" indent="0">
              <a:buNone/>
              <a:defRPr sz="1300"/>
            </a:lvl7pPr>
            <a:lvl8pPr marL="4264427" indent="0">
              <a:buNone/>
              <a:defRPr sz="1300"/>
            </a:lvl8pPr>
            <a:lvl9pPr marL="4873629" indent="0">
              <a:buNone/>
              <a:defRPr sz="13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solidFill>
                  <a:prstClr val="black">
                    <a:tint val="75000"/>
                  </a:prstClr>
                </a:solidFill>
              </a:rPr>
              <a:pPr/>
              <a:t>5/19/2025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63229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5/19/2025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90850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67"/>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11" y="365167"/>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5/19/2025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31542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37541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07983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E4EB4A-AEA6-7BFC-7632-8BA61555E5C7}"/>
              </a:ext>
            </a:extLst>
          </p:cNvPr>
          <p:cNvSpPr>
            <a:spLocks noGrp="1"/>
          </p:cNvSpPr>
          <p:nvPr>
            <p:ph type="title"/>
          </p:nvPr>
        </p:nvSpPr>
        <p:spPr>
          <a:xfrm>
            <a:off x="838200" y="365125"/>
            <a:ext cx="10515600" cy="1325563"/>
          </a:xfrm>
          <a:prstGeom prst="rect">
            <a:avLst/>
          </a:prstGeom>
        </p:spPr>
        <p:txBody>
          <a:bodyPr lIns="91394" tIns="45718" rIns="91394" bIns="45718"/>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54EEAA4D-DA80-A148-2AA7-92BB92BB3118}"/>
              </a:ext>
            </a:extLst>
          </p:cNvPr>
          <p:cNvSpPr>
            <a:spLocks noGrp="1"/>
          </p:cNvSpPr>
          <p:nvPr>
            <p:ph idx="1"/>
          </p:nvPr>
        </p:nvSpPr>
        <p:spPr>
          <a:xfrm>
            <a:off x="838200" y="1825625"/>
            <a:ext cx="10515600" cy="4351339"/>
          </a:xfrm>
          <a:prstGeom prst="rect">
            <a:avLst/>
          </a:prstGeom>
        </p:spPr>
        <p:txBody>
          <a:bodyPr lIns="91394" tIns="45718" rIns="91394"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06433070-F493-133C-67C0-8052C4F85121}"/>
              </a:ext>
            </a:extLst>
          </p:cNvPr>
          <p:cNvSpPr>
            <a:spLocks noGrp="1"/>
          </p:cNvSpPr>
          <p:nvPr>
            <p:ph type="dt" sz="half" idx="10"/>
          </p:nvPr>
        </p:nvSpPr>
        <p:spPr>
          <a:xfrm>
            <a:off x="838200" y="6356352"/>
            <a:ext cx="2743200" cy="365125"/>
          </a:xfrm>
          <a:prstGeom prst="rect">
            <a:avLst/>
          </a:prstGeom>
        </p:spPr>
        <p:txBody>
          <a:bodyPr lIns="91394" tIns="45718" rIns="91394" bIns="45718"/>
          <a:lstStyle/>
          <a:p>
            <a:pPr defTabSz="913878"/>
            <a:fld id="{D8779535-21B8-4A05-90BB-DBBBB51547CD}" type="datetimeFigureOut">
              <a:rPr lang="vi-VN" smtClean="0">
                <a:solidFill>
                  <a:prstClr val="black"/>
                </a:solidFill>
                <a:cs typeface="Arial"/>
                <a:sym typeface="Arial"/>
              </a:rPr>
              <a:pPr defTabSz="913878"/>
              <a:t>19/05/2025</a:t>
            </a:fld>
            <a:endParaRPr lang="vi-VN">
              <a:solidFill>
                <a:prstClr val="black"/>
              </a:solidFill>
              <a:cs typeface="Arial"/>
              <a:sym typeface="Arial"/>
            </a:endParaRPr>
          </a:p>
        </p:txBody>
      </p:sp>
      <p:sp>
        <p:nvSpPr>
          <p:cNvPr id="5" name="Footer Placeholder 4">
            <a:extLst>
              <a:ext uri="{FF2B5EF4-FFF2-40B4-BE49-F238E27FC236}">
                <a16:creationId xmlns:a16="http://schemas.microsoft.com/office/drawing/2014/main" xmlns="" id="{C4285842-18E6-B7F2-FA32-F84232C2C77F}"/>
              </a:ext>
            </a:extLst>
          </p:cNvPr>
          <p:cNvSpPr>
            <a:spLocks noGrp="1"/>
          </p:cNvSpPr>
          <p:nvPr>
            <p:ph type="ftr" sz="quarter" idx="11"/>
          </p:nvPr>
        </p:nvSpPr>
        <p:spPr>
          <a:xfrm>
            <a:off x="4038600" y="6356352"/>
            <a:ext cx="4114800" cy="365125"/>
          </a:xfrm>
          <a:prstGeom prst="rect">
            <a:avLst/>
          </a:prstGeom>
        </p:spPr>
        <p:txBody>
          <a:bodyPr lIns="91394" tIns="45718" rIns="91394" bIns="45718"/>
          <a:lstStyle/>
          <a:p>
            <a:pPr defTabSz="913878"/>
            <a:endParaRPr lang="vi-VN">
              <a:solidFill>
                <a:prstClr val="black"/>
              </a:solidFill>
              <a:cs typeface="Arial"/>
              <a:sym typeface="Arial"/>
            </a:endParaRPr>
          </a:p>
        </p:txBody>
      </p:sp>
      <p:sp>
        <p:nvSpPr>
          <p:cNvPr id="6" name="Slide Number Placeholder 5">
            <a:extLst>
              <a:ext uri="{FF2B5EF4-FFF2-40B4-BE49-F238E27FC236}">
                <a16:creationId xmlns:a16="http://schemas.microsoft.com/office/drawing/2014/main" xmlns="" id="{5F5D561F-B670-4C34-F0BB-3C8AB0CDEA47}"/>
              </a:ext>
            </a:extLst>
          </p:cNvPr>
          <p:cNvSpPr>
            <a:spLocks noGrp="1"/>
          </p:cNvSpPr>
          <p:nvPr>
            <p:ph type="sldNum" sz="quarter" idx="12"/>
          </p:nvPr>
        </p:nvSpPr>
        <p:spPr>
          <a:xfrm>
            <a:off x="8610600" y="6356352"/>
            <a:ext cx="2743200" cy="365125"/>
          </a:xfrm>
          <a:prstGeom prst="rect">
            <a:avLst/>
          </a:prstGeom>
        </p:spPr>
        <p:txBody>
          <a:bodyPr lIns="91394" tIns="45718" rIns="91394" bIns="45718"/>
          <a:lstStyle/>
          <a:p>
            <a:pPr defTabSz="913878"/>
            <a:fld id="{FF87DFE2-834A-4406-A3D3-608AE7A3931F}" type="slidenum">
              <a:rPr lang="vi-VN" smtClean="0">
                <a:solidFill>
                  <a:prstClr val="black"/>
                </a:solidFill>
                <a:cs typeface="Arial"/>
                <a:sym typeface="Arial"/>
              </a:rPr>
              <a:pPr defTabSz="913878"/>
              <a:t>‹#›</a:t>
            </a:fld>
            <a:endParaRPr lang="vi-VN">
              <a:solidFill>
                <a:prstClr val="black"/>
              </a:solidFill>
              <a:cs typeface="Arial"/>
              <a:sym typeface="Arial"/>
            </a:endParaRPr>
          </a:p>
        </p:txBody>
      </p:sp>
    </p:spTree>
    <p:extLst>
      <p:ext uri="{BB962C8B-B14F-4D97-AF65-F5344CB8AC3E}">
        <p14:creationId xmlns:p14="http://schemas.microsoft.com/office/powerpoint/2010/main" val="1503256052"/>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7392EA66-62A8-7163-CA59-79938FF643F1}"/>
              </a:ext>
            </a:extLst>
          </p:cNvPr>
          <p:cNvSpPr/>
          <p:nvPr userDrawn="1"/>
        </p:nvSpPr>
        <p:spPr>
          <a:xfrm>
            <a:off x="533400" y="424543"/>
            <a:ext cx="11277600" cy="60198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02" tIns="45718" rIns="91402" bIns="45718" rtlCol="0" anchor="ctr"/>
          <a:lstStyle/>
          <a:p>
            <a:pPr algn="ctr"/>
            <a:endParaRPr lang="en-US" dirty="0">
              <a:solidFill>
                <a:prstClr val="white"/>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42759" y="3734705"/>
            <a:ext cx="1902603" cy="1773467"/>
          </a:xfrm>
          <a:prstGeom prst="rect">
            <a:avLst/>
          </a:prstGeom>
        </p:spPr>
      </p:pic>
    </p:spTree>
    <p:extLst>
      <p:ext uri="{BB962C8B-B14F-4D97-AF65-F5344CB8AC3E}">
        <p14:creationId xmlns:p14="http://schemas.microsoft.com/office/powerpoint/2010/main" val="2604403230"/>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1A52AB8-B084-B04B-AF63-98C145BBBFC6}"/>
              </a:ext>
            </a:extLst>
          </p:cNvPr>
          <p:cNvSpPr>
            <a:spLocks noGrp="1"/>
          </p:cNvSpPr>
          <p:nvPr>
            <p:ph type="dt" sz="half" idx="10"/>
          </p:nvPr>
        </p:nvSpPr>
        <p:spPr>
          <a:xfrm>
            <a:off x="838200" y="6356352"/>
            <a:ext cx="2743200" cy="365125"/>
          </a:xfrm>
          <a:prstGeom prst="rect">
            <a:avLst/>
          </a:prstGeom>
        </p:spPr>
        <p:txBody>
          <a:bodyPr lIns="91402" tIns="45718" rIns="91402" bIns="45718"/>
          <a:lstStyle/>
          <a:p>
            <a:fld id="{384CDF99-A580-9446-B930-5335801D5181}" type="datetimeFigureOut">
              <a:rPr lang="x-none" smtClean="0">
                <a:solidFill>
                  <a:prstClr val="black"/>
                </a:solidFill>
              </a:rPr>
              <a:pPr/>
              <a:t>19/05/2025</a:t>
            </a:fld>
            <a:endParaRPr lang="x-none">
              <a:solidFill>
                <a:prstClr val="black"/>
              </a:solidFill>
            </a:endParaRPr>
          </a:p>
        </p:txBody>
      </p:sp>
      <p:sp>
        <p:nvSpPr>
          <p:cNvPr id="3" name="Footer Placeholder 2">
            <a:extLst>
              <a:ext uri="{FF2B5EF4-FFF2-40B4-BE49-F238E27FC236}">
                <a16:creationId xmlns:a16="http://schemas.microsoft.com/office/drawing/2014/main" xmlns="" id="{79F88F2D-BD88-6A4A-8313-208442534564}"/>
              </a:ext>
            </a:extLst>
          </p:cNvPr>
          <p:cNvSpPr>
            <a:spLocks noGrp="1"/>
          </p:cNvSpPr>
          <p:nvPr>
            <p:ph type="ftr" sz="quarter" idx="11"/>
          </p:nvPr>
        </p:nvSpPr>
        <p:spPr>
          <a:xfrm>
            <a:off x="4038600" y="6356352"/>
            <a:ext cx="4114800" cy="365125"/>
          </a:xfrm>
          <a:prstGeom prst="rect">
            <a:avLst/>
          </a:prstGeom>
        </p:spPr>
        <p:txBody>
          <a:bodyPr lIns="91402" tIns="45718" rIns="91402" bIns="45718"/>
          <a:lstStyle/>
          <a:p>
            <a:endParaRPr lang="x-none">
              <a:solidFill>
                <a:prstClr val="black"/>
              </a:solidFill>
            </a:endParaRPr>
          </a:p>
        </p:txBody>
      </p:sp>
      <p:sp>
        <p:nvSpPr>
          <p:cNvPr id="4" name="Slide Number Placeholder 3">
            <a:extLst>
              <a:ext uri="{FF2B5EF4-FFF2-40B4-BE49-F238E27FC236}">
                <a16:creationId xmlns:a16="http://schemas.microsoft.com/office/drawing/2014/main" xmlns="" id="{A6946CE5-F39C-3540-B25A-8C89657894AA}"/>
              </a:ext>
            </a:extLst>
          </p:cNvPr>
          <p:cNvSpPr>
            <a:spLocks noGrp="1"/>
          </p:cNvSpPr>
          <p:nvPr>
            <p:ph type="sldNum" sz="quarter" idx="12"/>
          </p:nvPr>
        </p:nvSpPr>
        <p:spPr>
          <a:xfrm>
            <a:off x="8610600" y="6356352"/>
            <a:ext cx="2743200" cy="365125"/>
          </a:xfrm>
          <a:prstGeom prst="rect">
            <a:avLst/>
          </a:prstGeom>
        </p:spPr>
        <p:txBody>
          <a:bodyPr lIns="91402" tIns="45718" rIns="91402" bIns="45718"/>
          <a:lstStyle/>
          <a:p>
            <a:fld id="{A77F47C7-728F-5E45-8338-3C88ECC9308C}" type="slidenum">
              <a:rPr lang="x-none" smtClean="0">
                <a:solidFill>
                  <a:prstClr val="black"/>
                </a:solidFill>
              </a:rPr>
              <a:pPr/>
              <a:t>‹#›</a:t>
            </a:fld>
            <a:endParaRPr lang="x-none">
              <a:solidFill>
                <a:prstClr val="black"/>
              </a:solidFill>
            </a:endParaRPr>
          </a:p>
        </p:txBody>
      </p:sp>
    </p:spTree>
    <p:extLst>
      <p:ext uri="{BB962C8B-B14F-4D97-AF65-F5344CB8AC3E}">
        <p14:creationId xmlns:p14="http://schemas.microsoft.com/office/powerpoint/2010/main" val="4238165391"/>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grpSp>
        <p:nvGrpSpPr>
          <p:cNvPr id="6" name="组合 12"/>
          <p:cNvGrpSpPr/>
          <p:nvPr userDrawn="1"/>
        </p:nvGrpSpPr>
        <p:grpSpPr>
          <a:xfrm>
            <a:off x="-106045" y="0"/>
            <a:ext cx="12390120" cy="6857365"/>
            <a:chOff x="-167" y="0"/>
            <a:chExt cx="19512" cy="10799"/>
          </a:xfrm>
        </p:grpSpPr>
        <p:pic>
          <p:nvPicPr>
            <p:cNvPr id="7"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8" name="组合 53"/>
            <p:cNvGrpSpPr/>
            <p:nvPr/>
          </p:nvGrpSpPr>
          <p:grpSpPr>
            <a:xfrm>
              <a:off x="-167" y="0"/>
              <a:ext cx="19512" cy="4812"/>
              <a:chOff x="-167" y="0"/>
              <a:chExt cx="19512" cy="4812"/>
            </a:xfrm>
          </p:grpSpPr>
          <p:pic>
            <p:nvPicPr>
              <p:cNvPr id="16"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17"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9" name="组合 28"/>
            <p:cNvGrpSpPr/>
            <p:nvPr/>
          </p:nvGrpSpPr>
          <p:grpSpPr>
            <a:xfrm>
              <a:off x="-11" y="12"/>
              <a:ext cx="19211" cy="10744"/>
              <a:chOff x="-11" y="12"/>
              <a:chExt cx="19211" cy="10744"/>
            </a:xfrm>
          </p:grpSpPr>
          <p:pic>
            <p:nvPicPr>
              <p:cNvPr id="11"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12" name="组合 30"/>
              <p:cNvGrpSpPr/>
              <p:nvPr/>
            </p:nvGrpSpPr>
            <p:grpSpPr>
              <a:xfrm>
                <a:off x="-11" y="12"/>
                <a:ext cx="19211" cy="10745"/>
                <a:chOff x="-11" y="12"/>
                <a:chExt cx="19211" cy="10745"/>
              </a:xfrm>
            </p:grpSpPr>
            <p:pic>
              <p:nvPicPr>
                <p:cNvPr id="14"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5"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13"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grpSp>
      <p:sp>
        <p:nvSpPr>
          <p:cNvPr id="18" name="Rounded Rectangle 17"/>
          <p:cNvSpPr/>
          <p:nvPr userDrawn="1"/>
        </p:nvSpPr>
        <p:spPr>
          <a:xfrm>
            <a:off x="496737" y="736873"/>
            <a:ext cx="11096977" cy="5460753"/>
          </a:xfrm>
          <a:prstGeom prst="roundRect">
            <a:avLst/>
          </a:prstGeom>
          <a:solidFill>
            <a:schemeClr val="bg1"/>
          </a:solidFill>
          <a:ln>
            <a:solidFill>
              <a:schemeClr val="bg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02" tIns="45718" rIns="91402" bIns="45718" rtlCol="0" anchor="ctr"/>
          <a:lstStyle/>
          <a:p>
            <a:pPr algn="ctr"/>
            <a:endParaRPr lang="en-US" dirty="0">
              <a:solidFill>
                <a:prstClr val="white"/>
              </a:solidFill>
            </a:endParaRPr>
          </a:p>
        </p:txBody>
      </p:sp>
    </p:spTree>
    <p:extLst>
      <p:ext uri="{BB962C8B-B14F-4D97-AF65-F5344CB8AC3E}">
        <p14:creationId xmlns:p14="http://schemas.microsoft.com/office/powerpoint/2010/main" val="2353762545"/>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lIns="91402" tIns="45718" rIns="91402" bIns="45718"/>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lIns="91402" tIns="45718" rIns="91402" bIns="45718" anchor="b"/>
          <a:lstStyle>
            <a:lvl1pPr marL="0" indent="0">
              <a:buNone/>
              <a:defRPr sz="2400" b="1"/>
            </a:lvl1pPr>
            <a:lvl2pPr marL="456975" indent="0">
              <a:buNone/>
              <a:defRPr sz="2000" b="1"/>
            </a:lvl2pPr>
            <a:lvl3pPr marL="913969" indent="0">
              <a:buNone/>
              <a:defRPr sz="1900"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lIns="91402" tIns="45718" rIns="91402" bIns="45718"/>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a:prstGeom prst="rect">
            <a:avLst/>
          </a:prstGeom>
        </p:spPr>
        <p:txBody>
          <a:bodyPr lIns="91402" tIns="45718" rIns="91402" bIns="45718" anchor="b"/>
          <a:lstStyle>
            <a:lvl1pPr marL="0" indent="0">
              <a:buNone/>
              <a:defRPr sz="2400" b="1"/>
            </a:lvl1pPr>
            <a:lvl2pPr marL="456975" indent="0">
              <a:buNone/>
              <a:defRPr sz="2000" b="1"/>
            </a:lvl2pPr>
            <a:lvl3pPr marL="913969" indent="0">
              <a:buNone/>
              <a:defRPr sz="1900"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a:prstGeom prst="rect">
            <a:avLst/>
          </a:prstGeom>
        </p:spPr>
        <p:txBody>
          <a:bodyPr lIns="91402" tIns="45718" rIns="91402" bIns="45718"/>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2"/>
            <a:ext cx="2743200" cy="365125"/>
          </a:xfrm>
          <a:prstGeom prst="rect">
            <a:avLst/>
          </a:prstGeom>
        </p:spPr>
        <p:txBody>
          <a:bodyPr lIns="91402" tIns="45718" rIns="91402" bIns="45718"/>
          <a:lstStyle/>
          <a:p>
            <a:fld id="{45E1D58A-DF3F-4907-853D-D26BFEE5203A}" type="datetimeFigureOut">
              <a:rPr lang="en-US" smtClean="0"/>
              <a:t>5/19/2025</a:t>
            </a:fld>
            <a:endParaRPr lang="en-US" dirty="0"/>
          </a:p>
        </p:txBody>
      </p:sp>
      <p:sp>
        <p:nvSpPr>
          <p:cNvPr id="8" name="Footer Placeholder 7"/>
          <p:cNvSpPr>
            <a:spLocks noGrp="1"/>
          </p:cNvSpPr>
          <p:nvPr>
            <p:ph type="ftr" sz="quarter" idx="11"/>
          </p:nvPr>
        </p:nvSpPr>
        <p:spPr>
          <a:xfrm>
            <a:off x="4038600" y="6356352"/>
            <a:ext cx="4114800" cy="365125"/>
          </a:xfrm>
          <a:prstGeom prst="rect">
            <a:avLst/>
          </a:prstGeom>
        </p:spPr>
        <p:txBody>
          <a:bodyPr lIns="91402" tIns="45718" rIns="91402" bIns="45718"/>
          <a:lstStyle/>
          <a:p>
            <a:endParaRPr lang="en-US" dirty="0"/>
          </a:p>
        </p:txBody>
      </p:sp>
      <p:sp>
        <p:nvSpPr>
          <p:cNvPr id="9" name="Slide Number Placeholder 8"/>
          <p:cNvSpPr>
            <a:spLocks noGrp="1"/>
          </p:cNvSpPr>
          <p:nvPr>
            <p:ph type="sldNum" sz="quarter" idx="12"/>
          </p:nvPr>
        </p:nvSpPr>
        <p:spPr>
          <a:xfrm>
            <a:off x="8610600" y="6356352"/>
            <a:ext cx="2743200" cy="365125"/>
          </a:xfrm>
          <a:prstGeom prst="rect">
            <a:avLst/>
          </a:prstGeom>
        </p:spPr>
        <p:txBody>
          <a:bodyPr lIns="91402" tIns="45718" rIns="91402" bIns="45718"/>
          <a:lstStyle/>
          <a:p>
            <a:fld id="{CEA46E1D-A143-4589-B1B0-53CEDB41FFD2}" type="slidenum">
              <a:rPr lang="en-US" smtClean="0"/>
              <a:t>‹#›</a:t>
            </a:fld>
            <a:endParaRPr lang="en-US" dirty="0"/>
          </a:p>
        </p:txBody>
      </p:sp>
    </p:spTree>
    <p:extLst>
      <p:ext uri="{BB962C8B-B14F-4D97-AF65-F5344CB8AC3E}">
        <p14:creationId xmlns:p14="http://schemas.microsoft.com/office/powerpoint/2010/main" val="3409696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lIns="91402" tIns="45718" rIns="91402" bIns="45718"/>
          <a:lstStyle/>
          <a:p>
            <a:r>
              <a:rPr lang="en-US"/>
              <a:t>Click to edit Master title style</a:t>
            </a:r>
          </a:p>
        </p:txBody>
      </p:sp>
      <p:sp>
        <p:nvSpPr>
          <p:cNvPr id="3" name="Date Placeholder 2"/>
          <p:cNvSpPr>
            <a:spLocks noGrp="1"/>
          </p:cNvSpPr>
          <p:nvPr>
            <p:ph type="dt" sz="half" idx="10"/>
          </p:nvPr>
        </p:nvSpPr>
        <p:spPr>
          <a:xfrm>
            <a:off x="838200" y="6356352"/>
            <a:ext cx="2743200" cy="365125"/>
          </a:xfrm>
          <a:prstGeom prst="rect">
            <a:avLst/>
          </a:prstGeom>
        </p:spPr>
        <p:txBody>
          <a:bodyPr lIns="91402" tIns="45718" rIns="91402" bIns="45718"/>
          <a:lstStyle/>
          <a:p>
            <a:fld id="{45E1D58A-DF3F-4907-853D-D26BFEE5203A}" type="datetimeFigureOut">
              <a:rPr lang="en-US" smtClean="0"/>
              <a:t>5/19/2025</a:t>
            </a:fld>
            <a:endParaRPr lang="en-US" dirty="0"/>
          </a:p>
        </p:txBody>
      </p:sp>
      <p:sp>
        <p:nvSpPr>
          <p:cNvPr id="4" name="Footer Placeholder 3"/>
          <p:cNvSpPr>
            <a:spLocks noGrp="1"/>
          </p:cNvSpPr>
          <p:nvPr>
            <p:ph type="ftr" sz="quarter" idx="11"/>
          </p:nvPr>
        </p:nvSpPr>
        <p:spPr>
          <a:xfrm>
            <a:off x="4038600" y="6356352"/>
            <a:ext cx="4114800" cy="365125"/>
          </a:xfrm>
          <a:prstGeom prst="rect">
            <a:avLst/>
          </a:prstGeom>
        </p:spPr>
        <p:txBody>
          <a:bodyPr lIns="91402" tIns="45718" rIns="91402" bIns="45718"/>
          <a:lstStyle/>
          <a:p>
            <a:endParaRPr lang="en-US" dirty="0"/>
          </a:p>
        </p:txBody>
      </p:sp>
      <p:sp>
        <p:nvSpPr>
          <p:cNvPr id="5" name="Slide Number Placeholder 4"/>
          <p:cNvSpPr>
            <a:spLocks noGrp="1"/>
          </p:cNvSpPr>
          <p:nvPr>
            <p:ph type="sldNum" sz="quarter" idx="12"/>
          </p:nvPr>
        </p:nvSpPr>
        <p:spPr>
          <a:xfrm>
            <a:off x="8610600" y="6356352"/>
            <a:ext cx="2743200" cy="365125"/>
          </a:xfrm>
          <a:prstGeom prst="rect">
            <a:avLst/>
          </a:prstGeom>
        </p:spPr>
        <p:txBody>
          <a:bodyPr lIns="91402" tIns="45718" rIns="91402" bIns="45718"/>
          <a:lstStyle/>
          <a:p>
            <a:fld id="{CEA46E1D-A143-4589-B1B0-53CEDB41FFD2}" type="slidenum">
              <a:rPr lang="en-US" smtClean="0"/>
              <a:t>‹#›</a:t>
            </a:fld>
            <a:endParaRPr lang="en-US" dirty="0"/>
          </a:p>
        </p:txBody>
      </p:sp>
    </p:spTree>
    <p:extLst>
      <p:ext uri="{BB962C8B-B14F-4D97-AF65-F5344CB8AC3E}">
        <p14:creationId xmlns:p14="http://schemas.microsoft.com/office/powerpoint/2010/main" val="192208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lIns="91402" tIns="45718" rIns="91402" bIns="45718"/>
          <a:lstStyle/>
          <a:p>
            <a:fld id="{45E1D58A-DF3F-4907-853D-D26BFEE5203A}" type="datetimeFigureOut">
              <a:rPr lang="en-US" smtClean="0"/>
              <a:t>5/19/2025</a:t>
            </a:fld>
            <a:endParaRPr lang="en-US" dirty="0"/>
          </a:p>
        </p:txBody>
      </p:sp>
      <p:sp>
        <p:nvSpPr>
          <p:cNvPr id="3" name="Footer Placeholder 2"/>
          <p:cNvSpPr>
            <a:spLocks noGrp="1"/>
          </p:cNvSpPr>
          <p:nvPr>
            <p:ph type="ftr" sz="quarter" idx="11"/>
          </p:nvPr>
        </p:nvSpPr>
        <p:spPr>
          <a:xfrm>
            <a:off x="4038600" y="6356352"/>
            <a:ext cx="4114800" cy="365125"/>
          </a:xfrm>
          <a:prstGeom prst="rect">
            <a:avLst/>
          </a:prstGeom>
        </p:spPr>
        <p:txBody>
          <a:bodyPr lIns="91402" tIns="45718" rIns="91402" bIns="45718"/>
          <a:lstStyle/>
          <a:p>
            <a:endParaRPr lang="en-US" dirty="0"/>
          </a:p>
        </p:txBody>
      </p:sp>
      <p:sp>
        <p:nvSpPr>
          <p:cNvPr id="4" name="Slide Number Placeholder 3"/>
          <p:cNvSpPr>
            <a:spLocks noGrp="1"/>
          </p:cNvSpPr>
          <p:nvPr>
            <p:ph type="sldNum" sz="quarter" idx="12"/>
          </p:nvPr>
        </p:nvSpPr>
        <p:spPr>
          <a:xfrm>
            <a:off x="8610600" y="6356352"/>
            <a:ext cx="2743200" cy="365125"/>
          </a:xfrm>
          <a:prstGeom prst="rect">
            <a:avLst/>
          </a:prstGeom>
        </p:spPr>
        <p:txBody>
          <a:bodyPr lIns="91402" tIns="45718" rIns="91402" bIns="45718"/>
          <a:lstStyle/>
          <a:p>
            <a:fld id="{CEA46E1D-A143-4589-B1B0-53CEDB41FFD2}" type="slidenum">
              <a:rPr lang="en-US" smtClean="0"/>
              <a:t>‹#›</a:t>
            </a:fld>
            <a:endParaRPr lang="en-US" dirty="0"/>
          </a:p>
        </p:txBody>
      </p:sp>
    </p:spTree>
    <p:extLst>
      <p:ext uri="{BB962C8B-B14F-4D97-AF65-F5344CB8AC3E}">
        <p14:creationId xmlns:p14="http://schemas.microsoft.com/office/powerpoint/2010/main" val="264744700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lIns="91402" tIns="45718" rIns="91402" bIns="45718"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50"/>
            <a:ext cx="6172200" cy="4873625"/>
          </a:xfrm>
          <a:prstGeom prst="rect">
            <a:avLst/>
          </a:prstGeom>
        </p:spPr>
        <p:txBody>
          <a:bodyPr lIns="91402" tIns="45718" rIns="91402" bIns="4571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3"/>
            <a:ext cx="3932237" cy="3811588"/>
          </a:xfrm>
          <a:prstGeom prst="rect">
            <a:avLst/>
          </a:prstGeom>
        </p:spPr>
        <p:txBody>
          <a:bodyPr lIns="91402" tIns="45718" rIns="91402" bIns="45718"/>
          <a:lstStyle>
            <a:lvl1pPr marL="0" indent="0">
              <a:buNone/>
              <a:defRPr sz="1600"/>
            </a:lvl1pPr>
            <a:lvl2pPr marL="456975" indent="0">
              <a:buNone/>
              <a:defRPr sz="1500"/>
            </a:lvl2pPr>
            <a:lvl3pPr marL="913969" indent="0">
              <a:buNone/>
              <a:defRPr sz="1200"/>
            </a:lvl3pPr>
            <a:lvl4pPr marL="1370954" indent="0">
              <a:buNone/>
              <a:defRPr sz="1100"/>
            </a:lvl4pPr>
            <a:lvl5pPr marL="1827938" indent="0">
              <a:buNone/>
              <a:defRPr sz="1100"/>
            </a:lvl5pPr>
            <a:lvl6pPr marL="2284934" indent="0">
              <a:buNone/>
              <a:defRPr sz="1100"/>
            </a:lvl6pPr>
            <a:lvl7pPr marL="2741906" indent="0">
              <a:buNone/>
              <a:defRPr sz="1100"/>
            </a:lvl7pPr>
            <a:lvl8pPr marL="3198880" indent="0">
              <a:buNone/>
              <a:defRPr sz="1100"/>
            </a:lvl8pPr>
            <a:lvl9pPr marL="3655855" indent="0">
              <a:buNone/>
              <a:defRPr sz="11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lIns="91402" tIns="45718" rIns="91402" bIns="45718"/>
          <a:lstStyle/>
          <a:p>
            <a:fld id="{45E1D58A-DF3F-4907-853D-D26BFEE5203A}" type="datetimeFigureOut">
              <a:rPr lang="en-US" smtClean="0"/>
              <a:t>5/19/2025</a:t>
            </a:fld>
            <a:endParaRPr lang="en-US" dirty="0"/>
          </a:p>
        </p:txBody>
      </p:sp>
      <p:sp>
        <p:nvSpPr>
          <p:cNvPr id="6" name="Footer Placeholder 5"/>
          <p:cNvSpPr>
            <a:spLocks noGrp="1"/>
          </p:cNvSpPr>
          <p:nvPr>
            <p:ph type="ftr" sz="quarter" idx="11"/>
          </p:nvPr>
        </p:nvSpPr>
        <p:spPr>
          <a:xfrm>
            <a:off x="4038600" y="6356352"/>
            <a:ext cx="4114800" cy="365125"/>
          </a:xfrm>
          <a:prstGeom prst="rect">
            <a:avLst/>
          </a:prstGeom>
        </p:spPr>
        <p:txBody>
          <a:bodyPr lIns="91402" tIns="45718" rIns="91402" bIns="45718"/>
          <a:lstStyle/>
          <a:p>
            <a:endParaRPr lang="en-US"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lIns="91402" tIns="45718" rIns="91402" bIns="45718"/>
          <a:lstStyle/>
          <a:p>
            <a:fld id="{CEA46E1D-A143-4589-B1B0-53CEDB41FFD2}" type="slidenum">
              <a:rPr lang="en-US" smtClean="0"/>
              <a:t>‹#›</a:t>
            </a:fld>
            <a:endParaRPr lang="en-US" dirty="0"/>
          </a:p>
        </p:txBody>
      </p:sp>
    </p:spTree>
    <p:extLst>
      <p:ext uri="{BB962C8B-B14F-4D97-AF65-F5344CB8AC3E}">
        <p14:creationId xmlns:p14="http://schemas.microsoft.com/office/powerpoint/2010/main" val="3060490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lIns="91402" tIns="45718" rIns="91402" bIns="45718"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50"/>
            <a:ext cx="6172200" cy="4873625"/>
          </a:xfrm>
          <a:prstGeom prst="rect">
            <a:avLst/>
          </a:prstGeom>
        </p:spPr>
        <p:txBody>
          <a:bodyPr lIns="91402" tIns="45718" rIns="91402" bIns="45718"/>
          <a:lstStyle>
            <a:lvl1pPr marL="0" indent="0">
              <a:buNone/>
              <a:defRPr sz="3200"/>
            </a:lvl1pPr>
            <a:lvl2pPr marL="456975" indent="0">
              <a:buNone/>
              <a:defRPr sz="2800"/>
            </a:lvl2pPr>
            <a:lvl3pPr marL="913969" indent="0">
              <a:buNone/>
              <a:defRPr sz="2400"/>
            </a:lvl3pPr>
            <a:lvl4pPr marL="1370954" indent="0">
              <a:buNone/>
              <a:defRPr sz="2000"/>
            </a:lvl4pPr>
            <a:lvl5pPr marL="1827938" indent="0">
              <a:buNone/>
              <a:defRPr sz="2000"/>
            </a:lvl5pPr>
            <a:lvl6pPr marL="2284934" indent="0">
              <a:buNone/>
              <a:defRPr sz="2000"/>
            </a:lvl6pPr>
            <a:lvl7pPr marL="2741906" indent="0">
              <a:buNone/>
              <a:defRPr sz="2000"/>
            </a:lvl7pPr>
            <a:lvl8pPr marL="3198880" indent="0">
              <a:buNone/>
              <a:defRPr sz="2000"/>
            </a:lvl8pPr>
            <a:lvl9pPr marL="3655855" indent="0">
              <a:buNone/>
              <a:defRPr sz="2000"/>
            </a:lvl9pPr>
          </a:lstStyle>
          <a:p>
            <a:endParaRPr lang="en-US" dirty="0"/>
          </a:p>
        </p:txBody>
      </p:sp>
      <p:sp>
        <p:nvSpPr>
          <p:cNvPr id="4" name="Text Placeholder 3"/>
          <p:cNvSpPr>
            <a:spLocks noGrp="1"/>
          </p:cNvSpPr>
          <p:nvPr>
            <p:ph type="body" sz="half" idx="2"/>
          </p:nvPr>
        </p:nvSpPr>
        <p:spPr>
          <a:xfrm>
            <a:off x="839788" y="2057403"/>
            <a:ext cx="3932237" cy="3811588"/>
          </a:xfrm>
          <a:prstGeom prst="rect">
            <a:avLst/>
          </a:prstGeom>
        </p:spPr>
        <p:txBody>
          <a:bodyPr lIns="91402" tIns="45718" rIns="91402" bIns="45718"/>
          <a:lstStyle>
            <a:lvl1pPr marL="0" indent="0">
              <a:buNone/>
              <a:defRPr sz="1600"/>
            </a:lvl1pPr>
            <a:lvl2pPr marL="456975" indent="0">
              <a:buNone/>
              <a:defRPr sz="1500"/>
            </a:lvl2pPr>
            <a:lvl3pPr marL="913969" indent="0">
              <a:buNone/>
              <a:defRPr sz="1200"/>
            </a:lvl3pPr>
            <a:lvl4pPr marL="1370954" indent="0">
              <a:buNone/>
              <a:defRPr sz="1100"/>
            </a:lvl4pPr>
            <a:lvl5pPr marL="1827938" indent="0">
              <a:buNone/>
              <a:defRPr sz="1100"/>
            </a:lvl5pPr>
            <a:lvl6pPr marL="2284934" indent="0">
              <a:buNone/>
              <a:defRPr sz="1100"/>
            </a:lvl6pPr>
            <a:lvl7pPr marL="2741906" indent="0">
              <a:buNone/>
              <a:defRPr sz="1100"/>
            </a:lvl7pPr>
            <a:lvl8pPr marL="3198880" indent="0">
              <a:buNone/>
              <a:defRPr sz="1100"/>
            </a:lvl8pPr>
            <a:lvl9pPr marL="3655855" indent="0">
              <a:buNone/>
              <a:defRPr sz="11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lIns="91402" tIns="45718" rIns="91402" bIns="45718"/>
          <a:lstStyle/>
          <a:p>
            <a:fld id="{45E1D58A-DF3F-4907-853D-D26BFEE5203A}" type="datetimeFigureOut">
              <a:rPr lang="en-US" smtClean="0"/>
              <a:t>5/19/2025</a:t>
            </a:fld>
            <a:endParaRPr lang="en-US" dirty="0"/>
          </a:p>
        </p:txBody>
      </p:sp>
      <p:sp>
        <p:nvSpPr>
          <p:cNvPr id="6" name="Footer Placeholder 5"/>
          <p:cNvSpPr>
            <a:spLocks noGrp="1"/>
          </p:cNvSpPr>
          <p:nvPr>
            <p:ph type="ftr" sz="quarter" idx="11"/>
          </p:nvPr>
        </p:nvSpPr>
        <p:spPr>
          <a:xfrm>
            <a:off x="4038600" y="6356352"/>
            <a:ext cx="4114800" cy="365125"/>
          </a:xfrm>
          <a:prstGeom prst="rect">
            <a:avLst/>
          </a:prstGeom>
        </p:spPr>
        <p:txBody>
          <a:bodyPr lIns="91402" tIns="45718" rIns="91402" bIns="45718"/>
          <a:lstStyle/>
          <a:p>
            <a:endParaRPr lang="en-US"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lIns="91402" tIns="45718" rIns="91402" bIns="45718"/>
          <a:lstStyle/>
          <a:p>
            <a:fld id="{CEA46E1D-A143-4589-B1B0-53CEDB41FFD2}" type="slidenum">
              <a:rPr lang="en-US" smtClean="0"/>
              <a:t>‹#›</a:t>
            </a:fld>
            <a:endParaRPr lang="en-US" dirty="0"/>
          </a:p>
        </p:txBody>
      </p:sp>
    </p:spTree>
    <p:extLst>
      <p:ext uri="{BB962C8B-B14F-4D97-AF65-F5344CB8AC3E}">
        <p14:creationId xmlns:p14="http://schemas.microsoft.com/office/powerpoint/2010/main" val="2465088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6.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xmlns="" id="{4441F95F-1866-BE23-96B1-5D0E7EEB5751}"/>
              </a:ext>
            </a:extLst>
          </p:cNvPr>
          <p:cNvSpPr txBox="1"/>
          <p:nvPr userDrawn="1"/>
        </p:nvSpPr>
        <p:spPr>
          <a:xfrm>
            <a:off x="0" y="-1604665"/>
            <a:ext cx="12192000" cy="461665"/>
          </a:xfrm>
          <a:prstGeom prst="rect">
            <a:avLst/>
          </a:prstGeom>
          <a:noFill/>
        </p:spPr>
        <p:txBody>
          <a:bodyPr vert="horz" lIns="91402" tIns="45718" rIns="91402" bIns="45718" rtlCol="0">
            <a:spAutoFit/>
          </a:bodyPr>
          <a:lstStyle/>
          <a:p>
            <a:pPr algn="ctr"/>
            <a:r>
              <a:rPr lang="en-US" sz="2400">
                <a:solidFill>
                  <a:srgbClr val="CFCFCF"/>
                </a:solidFill>
              </a:rPr>
              <a:t>www.9slide.vn</a:t>
            </a:r>
          </a:p>
        </p:txBody>
      </p:sp>
      <p:pic>
        <p:nvPicPr>
          <p:cNvPr id="2" name="Picture 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74205" y="-2845184"/>
            <a:ext cx="2661696" cy="2481039"/>
          </a:xfrm>
          <a:prstGeom prst="rect">
            <a:avLst/>
          </a:prstGeom>
        </p:spPr>
      </p:pic>
      <p:pic>
        <p:nvPicPr>
          <p:cNvPr id="4" name="Picture 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46352" y="1557588"/>
            <a:ext cx="2276311" cy="2121809"/>
          </a:xfrm>
          <a:prstGeom prst="rect">
            <a:avLst/>
          </a:prstGeom>
        </p:spPr>
      </p:pic>
    </p:spTree>
    <p:extLst>
      <p:ext uri="{BB962C8B-B14F-4D97-AF65-F5344CB8AC3E}">
        <p14:creationId xmlns:p14="http://schemas.microsoft.com/office/powerpoint/2010/main" val="3081217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396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98" indent="-228498" algn="l" defTabSz="91396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94" indent="-228498" algn="l" defTabSz="91396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66" indent="-228498" algn="l" defTabSz="91396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40" indent="-228498" algn="l" defTabSz="91396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415" indent="-228498" algn="l" defTabSz="91396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409" indent="-228498" algn="l" defTabSz="91396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394" indent="-228498" algn="l" defTabSz="91396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378" indent="-228498" algn="l" defTabSz="91396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374" indent="-228498" algn="l" defTabSz="91396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969" rtl="0" eaLnBrk="1" latinLnBrk="0" hangingPunct="1">
        <a:defRPr sz="1900" kern="1200">
          <a:solidFill>
            <a:schemeClr val="tx1"/>
          </a:solidFill>
          <a:latin typeface="+mn-lt"/>
          <a:ea typeface="+mn-ea"/>
          <a:cs typeface="+mn-cs"/>
        </a:defRPr>
      </a:lvl1pPr>
      <a:lvl2pPr marL="456975" algn="l" defTabSz="913969" rtl="0" eaLnBrk="1" latinLnBrk="0" hangingPunct="1">
        <a:defRPr sz="1900" kern="1200">
          <a:solidFill>
            <a:schemeClr val="tx1"/>
          </a:solidFill>
          <a:latin typeface="+mn-lt"/>
          <a:ea typeface="+mn-ea"/>
          <a:cs typeface="+mn-cs"/>
        </a:defRPr>
      </a:lvl2pPr>
      <a:lvl3pPr marL="913969" algn="l" defTabSz="913969" rtl="0" eaLnBrk="1" latinLnBrk="0" hangingPunct="1">
        <a:defRPr sz="1900" kern="1200">
          <a:solidFill>
            <a:schemeClr val="tx1"/>
          </a:solidFill>
          <a:latin typeface="+mn-lt"/>
          <a:ea typeface="+mn-ea"/>
          <a:cs typeface="+mn-cs"/>
        </a:defRPr>
      </a:lvl3pPr>
      <a:lvl4pPr marL="1370954" algn="l" defTabSz="913969" rtl="0" eaLnBrk="1" latinLnBrk="0" hangingPunct="1">
        <a:defRPr sz="1900" kern="1200">
          <a:solidFill>
            <a:schemeClr val="tx1"/>
          </a:solidFill>
          <a:latin typeface="+mn-lt"/>
          <a:ea typeface="+mn-ea"/>
          <a:cs typeface="+mn-cs"/>
        </a:defRPr>
      </a:lvl4pPr>
      <a:lvl5pPr marL="1827938" algn="l" defTabSz="913969" rtl="0" eaLnBrk="1" latinLnBrk="0" hangingPunct="1">
        <a:defRPr sz="1900" kern="1200">
          <a:solidFill>
            <a:schemeClr val="tx1"/>
          </a:solidFill>
          <a:latin typeface="+mn-lt"/>
          <a:ea typeface="+mn-ea"/>
          <a:cs typeface="+mn-cs"/>
        </a:defRPr>
      </a:lvl5pPr>
      <a:lvl6pPr marL="2284934" algn="l" defTabSz="913969" rtl="0" eaLnBrk="1" latinLnBrk="0" hangingPunct="1">
        <a:defRPr sz="1900" kern="1200">
          <a:solidFill>
            <a:schemeClr val="tx1"/>
          </a:solidFill>
          <a:latin typeface="+mn-lt"/>
          <a:ea typeface="+mn-ea"/>
          <a:cs typeface="+mn-cs"/>
        </a:defRPr>
      </a:lvl6pPr>
      <a:lvl7pPr marL="2741906" algn="l" defTabSz="913969" rtl="0" eaLnBrk="1" latinLnBrk="0" hangingPunct="1">
        <a:defRPr sz="1900" kern="1200">
          <a:solidFill>
            <a:schemeClr val="tx1"/>
          </a:solidFill>
          <a:latin typeface="+mn-lt"/>
          <a:ea typeface="+mn-ea"/>
          <a:cs typeface="+mn-cs"/>
        </a:defRPr>
      </a:lvl7pPr>
      <a:lvl8pPr marL="3198880" algn="l" defTabSz="913969" rtl="0" eaLnBrk="1" latinLnBrk="0" hangingPunct="1">
        <a:defRPr sz="1900" kern="1200">
          <a:solidFill>
            <a:schemeClr val="tx1"/>
          </a:solidFill>
          <a:latin typeface="+mn-lt"/>
          <a:ea typeface="+mn-ea"/>
          <a:cs typeface="+mn-cs"/>
        </a:defRPr>
      </a:lvl8pPr>
      <a:lvl9pPr marL="3655855" algn="l" defTabSz="913969"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876983" y="-3166836"/>
            <a:ext cx="2906943" cy="2709639"/>
          </a:xfrm>
          <a:prstGeom prst="rect">
            <a:avLst/>
          </a:prstGeom>
        </p:spPr>
      </p:pic>
      <p:pic>
        <p:nvPicPr>
          <p:cNvPr id="4" name="Picture 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64812" y="4148386"/>
            <a:ext cx="2906943" cy="2709639"/>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312411" y="9199358"/>
            <a:ext cx="2906943" cy="2709639"/>
          </a:xfrm>
          <a:prstGeom prst="rect">
            <a:avLst/>
          </a:prstGeom>
        </p:spPr>
      </p:pic>
      <p:sp>
        <p:nvSpPr>
          <p:cNvPr id="2" name="Rectangle 1"/>
          <p:cNvSpPr/>
          <p:nvPr userDrawn="1"/>
        </p:nvSpPr>
        <p:spPr>
          <a:xfrm>
            <a:off x="6796887" y="-1349437"/>
            <a:ext cx="5047600" cy="523220"/>
          </a:xfrm>
          <a:prstGeom prst="rect">
            <a:avLst/>
          </a:prstGeom>
        </p:spPr>
        <p:txBody>
          <a:bodyPr wrap="none" lIns="91402" tIns="45718" rIns="91402" bIns="45718">
            <a:spAutoFit/>
          </a:bodyPr>
          <a:lstStyle/>
          <a:p>
            <a:pPr marL="0" marR="0" lvl="0" indent="0" algn="ctr" defTabSz="913969" rtl="0" eaLnBrk="1" fontAlgn="auto" latinLnBrk="0" hangingPunct="1">
              <a:lnSpc>
                <a:spcPct val="100000"/>
              </a:lnSpc>
              <a:spcBef>
                <a:spcPts val="0"/>
              </a:spcBef>
              <a:spcAft>
                <a:spcPts val="0"/>
              </a:spcAft>
              <a:buClrTx/>
              <a:buSzTx/>
              <a:buFontTx/>
              <a:buNone/>
              <a:tabLst/>
              <a:defRPr/>
            </a:pPr>
            <a:r>
              <a:rPr lang="en-GB" sz="2800" dirty="0" smtClean="0">
                <a:solidFill>
                  <a:srgbClr val="0070C0"/>
                </a:solidFill>
                <a:latin typeface="+mn-lt"/>
              </a:rPr>
              <a:t>ZALO</a:t>
            </a:r>
            <a:r>
              <a:rPr lang="vi-VN" sz="2800" dirty="0" smtClean="0">
                <a:solidFill>
                  <a:srgbClr val="0070C0"/>
                </a:solidFill>
                <a:latin typeface="Calibri" panose="020F0502020204030204"/>
              </a:rPr>
              <a:t> Duy nhất</a:t>
            </a:r>
            <a:r>
              <a:rPr lang="en-GB" sz="2800" dirty="0" smtClean="0">
                <a:solidFill>
                  <a:srgbClr val="0070C0"/>
                </a:solidFill>
                <a:latin typeface="+mn-lt"/>
              </a:rPr>
              <a:t>  SĐT: 035</a:t>
            </a:r>
            <a:r>
              <a:rPr lang="vi-VN" sz="2800" dirty="0" smtClean="0">
                <a:solidFill>
                  <a:srgbClr val="0070C0"/>
                </a:solidFill>
                <a:latin typeface="Calibri" panose="020F0502020204030204"/>
              </a:rPr>
              <a:t>3095025</a:t>
            </a:r>
            <a:endParaRPr lang="en-US" sz="2800" dirty="0" smtClean="0">
              <a:solidFill>
                <a:srgbClr val="0070C0"/>
              </a:solidFill>
              <a:latin typeface="+mn-lt"/>
            </a:endParaRPr>
          </a:p>
        </p:txBody>
      </p:sp>
    </p:spTree>
    <p:extLst>
      <p:ext uri="{BB962C8B-B14F-4D97-AF65-F5344CB8AC3E}">
        <p14:creationId xmlns:p14="http://schemas.microsoft.com/office/powerpoint/2010/main" val="39888616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iming>
    <p:tnLst>
      <p:par>
        <p:cTn id="1" dur="indefinite" restart="never" nodeType="tmRoot"/>
      </p:par>
    </p:tnLst>
  </p:timing>
  <p:txStyles>
    <p:titleStyle>
      <a:lvl1pPr algn="l" defTabSz="91396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98" indent="-228498" algn="l" defTabSz="91396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94" indent="-228498" algn="l" defTabSz="91396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66" indent="-228498" algn="l" defTabSz="91396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40" indent="-228498" algn="l" defTabSz="91396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415" indent="-228498" algn="l" defTabSz="91396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409" indent="-228498" algn="l" defTabSz="91396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394" indent="-228498" algn="l" defTabSz="91396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378" indent="-228498" algn="l" defTabSz="91396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374" indent="-228498" algn="l" defTabSz="91396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x-none"/>
      </a:defPPr>
      <a:lvl1pPr marL="0" algn="l" defTabSz="913969" rtl="0" eaLnBrk="1" latinLnBrk="0" hangingPunct="1">
        <a:defRPr sz="1900" kern="1200">
          <a:solidFill>
            <a:schemeClr val="tx1"/>
          </a:solidFill>
          <a:latin typeface="+mn-lt"/>
          <a:ea typeface="+mn-ea"/>
          <a:cs typeface="+mn-cs"/>
        </a:defRPr>
      </a:lvl1pPr>
      <a:lvl2pPr marL="456975" algn="l" defTabSz="913969" rtl="0" eaLnBrk="1" latinLnBrk="0" hangingPunct="1">
        <a:defRPr sz="1900" kern="1200">
          <a:solidFill>
            <a:schemeClr val="tx1"/>
          </a:solidFill>
          <a:latin typeface="+mn-lt"/>
          <a:ea typeface="+mn-ea"/>
          <a:cs typeface="+mn-cs"/>
        </a:defRPr>
      </a:lvl2pPr>
      <a:lvl3pPr marL="913969" algn="l" defTabSz="913969" rtl="0" eaLnBrk="1" latinLnBrk="0" hangingPunct="1">
        <a:defRPr sz="1900" kern="1200">
          <a:solidFill>
            <a:schemeClr val="tx1"/>
          </a:solidFill>
          <a:latin typeface="+mn-lt"/>
          <a:ea typeface="+mn-ea"/>
          <a:cs typeface="+mn-cs"/>
        </a:defRPr>
      </a:lvl3pPr>
      <a:lvl4pPr marL="1370954" algn="l" defTabSz="913969" rtl="0" eaLnBrk="1" latinLnBrk="0" hangingPunct="1">
        <a:defRPr sz="1900" kern="1200">
          <a:solidFill>
            <a:schemeClr val="tx1"/>
          </a:solidFill>
          <a:latin typeface="+mn-lt"/>
          <a:ea typeface="+mn-ea"/>
          <a:cs typeface="+mn-cs"/>
        </a:defRPr>
      </a:lvl4pPr>
      <a:lvl5pPr marL="1827938" algn="l" defTabSz="913969" rtl="0" eaLnBrk="1" latinLnBrk="0" hangingPunct="1">
        <a:defRPr sz="1900" kern="1200">
          <a:solidFill>
            <a:schemeClr val="tx1"/>
          </a:solidFill>
          <a:latin typeface="+mn-lt"/>
          <a:ea typeface="+mn-ea"/>
          <a:cs typeface="+mn-cs"/>
        </a:defRPr>
      </a:lvl5pPr>
      <a:lvl6pPr marL="2284934" algn="l" defTabSz="913969" rtl="0" eaLnBrk="1" latinLnBrk="0" hangingPunct="1">
        <a:defRPr sz="1900" kern="1200">
          <a:solidFill>
            <a:schemeClr val="tx1"/>
          </a:solidFill>
          <a:latin typeface="+mn-lt"/>
          <a:ea typeface="+mn-ea"/>
          <a:cs typeface="+mn-cs"/>
        </a:defRPr>
      </a:lvl6pPr>
      <a:lvl7pPr marL="2741906" algn="l" defTabSz="913969" rtl="0" eaLnBrk="1" latinLnBrk="0" hangingPunct="1">
        <a:defRPr sz="1900" kern="1200">
          <a:solidFill>
            <a:schemeClr val="tx1"/>
          </a:solidFill>
          <a:latin typeface="+mn-lt"/>
          <a:ea typeface="+mn-ea"/>
          <a:cs typeface="+mn-cs"/>
        </a:defRPr>
      </a:lvl7pPr>
      <a:lvl8pPr marL="3198880" algn="l" defTabSz="913969" rtl="0" eaLnBrk="1" latinLnBrk="0" hangingPunct="1">
        <a:defRPr sz="1900" kern="1200">
          <a:solidFill>
            <a:schemeClr val="tx1"/>
          </a:solidFill>
          <a:latin typeface="+mn-lt"/>
          <a:ea typeface="+mn-ea"/>
          <a:cs typeface="+mn-cs"/>
        </a:defRPr>
      </a:lvl8pPr>
      <a:lvl9pPr marL="3655855" algn="l" defTabSz="913969" rtl="0" eaLnBrk="1" latinLnBrk="0" hangingPunct="1">
        <a:defRPr sz="19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18D76077-BAA8-B375-0F3F-117B24DB769E}"/>
              </a:ext>
            </a:extLst>
          </p:cNvPr>
          <p:cNvSpPr>
            <a:spLocks noGrp="1"/>
          </p:cNvSpPr>
          <p:nvPr>
            <p:ph type="title"/>
          </p:nvPr>
        </p:nvSpPr>
        <p:spPr>
          <a:xfrm>
            <a:off x="838200" y="365125"/>
            <a:ext cx="10515600" cy="1325563"/>
          </a:xfrm>
          <a:prstGeom prst="rect">
            <a:avLst/>
          </a:prstGeom>
        </p:spPr>
        <p:txBody>
          <a:bodyPr vert="horz" lIns="91402" tIns="45718" rIns="91402" bIns="45718" rtlCol="0" anchor="ctr">
            <a:normAutofit/>
          </a:bodyPr>
          <a:lstStyle/>
          <a:p>
            <a:r>
              <a:rPr lang="en-US" dirty="0"/>
              <a:t>Click to edit Master title style</a:t>
            </a:r>
            <a:endParaRPr lang="x-none" dirty="0"/>
          </a:p>
        </p:txBody>
      </p:sp>
      <p:pic>
        <p:nvPicPr>
          <p:cNvPr id="3" name="Picture 2"/>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44120" y="-3225553"/>
            <a:ext cx="3043167" cy="2836616"/>
          </a:xfrm>
          <a:prstGeom prst="rect">
            <a:avLst/>
          </a:prstGeom>
        </p:spPr>
      </p:pic>
      <p:pic>
        <p:nvPicPr>
          <p:cNvPr id="5" name="Picture 4"/>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555589" y="1690713"/>
            <a:ext cx="2260217" cy="2106809"/>
          </a:xfrm>
          <a:prstGeom prst="rect">
            <a:avLst/>
          </a:prstGeom>
        </p:spPr>
      </p:pic>
      <p:sp>
        <p:nvSpPr>
          <p:cNvPr id="6" name="Rectangle 5"/>
          <p:cNvSpPr/>
          <p:nvPr userDrawn="1"/>
        </p:nvSpPr>
        <p:spPr>
          <a:xfrm>
            <a:off x="4470067" y="-2594755"/>
            <a:ext cx="4435060" cy="830997"/>
          </a:xfrm>
          <a:prstGeom prst="rect">
            <a:avLst/>
          </a:prstGeom>
        </p:spPr>
        <p:txBody>
          <a:bodyPr wrap="none" lIns="91402" tIns="45718" rIns="91402" bIns="45718">
            <a:spAutoFit/>
          </a:bodyPr>
          <a:lstStyle/>
          <a:p>
            <a:pPr algn="ctr">
              <a:defRPr/>
            </a:pPr>
            <a:r>
              <a:rPr lang="vi-VN" sz="2400" dirty="0" smtClean="0">
                <a:solidFill>
                  <a:srgbClr val="0070C0"/>
                </a:solidFill>
              </a:rPr>
              <a:t>KÊNH BAI GIẢNG HIỀN TRẦN</a:t>
            </a:r>
          </a:p>
          <a:p>
            <a:pPr algn="ctr">
              <a:defRPr/>
            </a:pPr>
            <a:r>
              <a:rPr lang="en-GB" sz="2400" dirty="0" smtClean="0">
                <a:solidFill>
                  <a:srgbClr val="0070C0"/>
                </a:solidFill>
              </a:rPr>
              <a:t>ZALO</a:t>
            </a:r>
            <a:r>
              <a:rPr lang="vi-VN" sz="2400" dirty="0" smtClean="0">
                <a:solidFill>
                  <a:srgbClr val="0070C0"/>
                </a:solidFill>
                <a:latin typeface="Calibri" panose="020F0502020204030204"/>
              </a:rPr>
              <a:t> Duy nhất</a:t>
            </a:r>
            <a:r>
              <a:rPr lang="en-GB" sz="2400" dirty="0" smtClean="0">
                <a:solidFill>
                  <a:srgbClr val="0070C0"/>
                </a:solidFill>
              </a:rPr>
              <a:t>  SĐT: 035</a:t>
            </a:r>
            <a:r>
              <a:rPr lang="vi-VN" sz="2400" dirty="0" smtClean="0">
                <a:solidFill>
                  <a:srgbClr val="0070C0"/>
                </a:solidFill>
                <a:latin typeface="Calibri" panose="020F0502020204030204"/>
              </a:rPr>
              <a:t>3095025</a:t>
            </a:r>
            <a:endParaRPr lang="en-US" sz="2400" dirty="0" smtClean="0">
              <a:solidFill>
                <a:srgbClr val="0070C0"/>
              </a:solidFill>
            </a:endParaRPr>
          </a:p>
        </p:txBody>
      </p:sp>
    </p:spTree>
    <p:extLst>
      <p:ext uri="{BB962C8B-B14F-4D97-AF65-F5344CB8AC3E}">
        <p14:creationId xmlns:p14="http://schemas.microsoft.com/office/powerpoint/2010/main" val="31530750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timing>
    <p:tnLst>
      <p:par>
        <p:cTn id="1" dur="indefinite" restart="never" nodeType="tmRoot"/>
      </p:par>
    </p:tnLst>
  </p:timing>
  <p:txStyles>
    <p:titleStyle>
      <a:lvl1pPr algn="l" defTabSz="91396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98" indent="-228498" algn="l" defTabSz="91396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94" indent="-228498" algn="l" defTabSz="91396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66" indent="-228498" algn="l" defTabSz="91396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40" indent="-228498" algn="l" defTabSz="91396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415" indent="-228498" algn="l" defTabSz="91396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409" indent="-228498" algn="l" defTabSz="91396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394" indent="-228498" algn="l" defTabSz="91396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378" indent="-228498" algn="l" defTabSz="91396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374" indent="-228498" algn="l" defTabSz="91396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x-none"/>
      </a:defPPr>
      <a:lvl1pPr marL="0" algn="l" defTabSz="913969" rtl="0" eaLnBrk="1" latinLnBrk="0" hangingPunct="1">
        <a:defRPr sz="1900" kern="1200">
          <a:solidFill>
            <a:schemeClr val="tx1"/>
          </a:solidFill>
          <a:latin typeface="+mn-lt"/>
          <a:ea typeface="+mn-ea"/>
          <a:cs typeface="+mn-cs"/>
        </a:defRPr>
      </a:lvl1pPr>
      <a:lvl2pPr marL="456975" algn="l" defTabSz="913969" rtl="0" eaLnBrk="1" latinLnBrk="0" hangingPunct="1">
        <a:defRPr sz="1900" kern="1200">
          <a:solidFill>
            <a:schemeClr val="tx1"/>
          </a:solidFill>
          <a:latin typeface="+mn-lt"/>
          <a:ea typeface="+mn-ea"/>
          <a:cs typeface="+mn-cs"/>
        </a:defRPr>
      </a:lvl2pPr>
      <a:lvl3pPr marL="913969" algn="l" defTabSz="913969" rtl="0" eaLnBrk="1" latinLnBrk="0" hangingPunct="1">
        <a:defRPr sz="1900" kern="1200">
          <a:solidFill>
            <a:schemeClr val="tx1"/>
          </a:solidFill>
          <a:latin typeface="+mn-lt"/>
          <a:ea typeface="+mn-ea"/>
          <a:cs typeface="+mn-cs"/>
        </a:defRPr>
      </a:lvl3pPr>
      <a:lvl4pPr marL="1370954" algn="l" defTabSz="913969" rtl="0" eaLnBrk="1" latinLnBrk="0" hangingPunct="1">
        <a:defRPr sz="1900" kern="1200">
          <a:solidFill>
            <a:schemeClr val="tx1"/>
          </a:solidFill>
          <a:latin typeface="+mn-lt"/>
          <a:ea typeface="+mn-ea"/>
          <a:cs typeface="+mn-cs"/>
        </a:defRPr>
      </a:lvl4pPr>
      <a:lvl5pPr marL="1827938" algn="l" defTabSz="913969" rtl="0" eaLnBrk="1" latinLnBrk="0" hangingPunct="1">
        <a:defRPr sz="1900" kern="1200">
          <a:solidFill>
            <a:schemeClr val="tx1"/>
          </a:solidFill>
          <a:latin typeface="+mn-lt"/>
          <a:ea typeface="+mn-ea"/>
          <a:cs typeface="+mn-cs"/>
        </a:defRPr>
      </a:lvl5pPr>
      <a:lvl6pPr marL="2284934" algn="l" defTabSz="913969" rtl="0" eaLnBrk="1" latinLnBrk="0" hangingPunct="1">
        <a:defRPr sz="1900" kern="1200">
          <a:solidFill>
            <a:schemeClr val="tx1"/>
          </a:solidFill>
          <a:latin typeface="+mn-lt"/>
          <a:ea typeface="+mn-ea"/>
          <a:cs typeface="+mn-cs"/>
        </a:defRPr>
      </a:lvl6pPr>
      <a:lvl7pPr marL="2741906" algn="l" defTabSz="913969" rtl="0" eaLnBrk="1" latinLnBrk="0" hangingPunct="1">
        <a:defRPr sz="1900" kern="1200">
          <a:solidFill>
            <a:schemeClr val="tx1"/>
          </a:solidFill>
          <a:latin typeface="+mn-lt"/>
          <a:ea typeface="+mn-ea"/>
          <a:cs typeface="+mn-cs"/>
        </a:defRPr>
      </a:lvl7pPr>
      <a:lvl8pPr marL="3198880" algn="l" defTabSz="913969" rtl="0" eaLnBrk="1" latinLnBrk="0" hangingPunct="1">
        <a:defRPr sz="1900" kern="1200">
          <a:solidFill>
            <a:schemeClr val="tx1"/>
          </a:solidFill>
          <a:latin typeface="+mn-lt"/>
          <a:ea typeface="+mn-ea"/>
          <a:cs typeface="+mn-cs"/>
        </a:defRPr>
      </a:lvl8pPr>
      <a:lvl9pPr marL="3655855" algn="l" defTabSz="913969"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591749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1218300"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304560" indent="-304560" algn="l" defTabSz="1218300" rtl="0" eaLnBrk="1" latinLnBrk="0" hangingPunct="1">
        <a:lnSpc>
          <a:spcPct val="90000"/>
        </a:lnSpc>
        <a:spcBef>
          <a:spcPts val="1333"/>
        </a:spcBef>
        <a:buFont typeface="Arial" panose="020B0604020202020204" pitchFamily="34" charset="0"/>
        <a:buChar char="•"/>
        <a:defRPr sz="3700" kern="1200">
          <a:solidFill>
            <a:schemeClr val="tx1"/>
          </a:solidFill>
          <a:latin typeface="+mn-lt"/>
          <a:ea typeface="+mn-ea"/>
          <a:cs typeface="+mn-cs"/>
        </a:defRPr>
      </a:lvl1pPr>
      <a:lvl2pPr marL="913720" indent="-304560" algn="l" defTabSz="121830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2861" indent="-304560" algn="l" defTabSz="1218300" rtl="0" eaLnBrk="1" latinLnBrk="0" hangingPunct="1">
        <a:lnSpc>
          <a:spcPct val="90000"/>
        </a:lnSpc>
        <a:spcBef>
          <a:spcPts val="667"/>
        </a:spcBef>
        <a:buFont typeface="Arial" panose="020B0604020202020204" pitchFamily="34" charset="0"/>
        <a:buChar char="•"/>
        <a:defRPr sz="2700" kern="1200">
          <a:solidFill>
            <a:schemeClr val="tx1"/>
          </a:solidFill>
          <a:latin typeface="+mn-lt"/>
          <a:ea typeface="+mn-ea"/>
          <a:cs typeface="+mn-cs"/>
        </a:defRPr>
      </a:lvl3pPr>
      <a:lvl4pPr marL="2132000" indent="-304560" algn="l" defTabSz="121830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1158" indent="-304560" algn="l" defTabSz="121830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0280" indent="-304560" algn="l" defTabSz="121830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59440" indent="-304560" algn="l" defTabSz="121830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68580" indent="-304560" algn="l" defTabSz="121830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77720" indent="-304560" algn="l" defTabSz="121830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8300" rtl="0" eaLnBrk="1" latinLnBrk="0" hangingPunct="1">
        <a:defRPr sz="2400" kern="1200">
          <a:solidFill>
            <a:schemeClr val="tx1"/>
          </a:solidFill>
          <a:latin typeface="+mn-lt"/>
          <a:ea typeface="+mn-ea"/>
          <a:cs typeface="+mn-cs"/>
        </a:defRPr>
      </a:lvl1pPr>
      <a:lvl2pPr marL="609123" algn="l" defTabSz="1218300" rtl="0" eaLnBrk="1" latinLnBrk="0" hangingPunct="1">
        <a:defRPr sz="2400" kern="1200">
          <a:solidFill>
            <a:schemeClr val="tx1"/>
          </a:solidFill>
          <a:latin typeface="+mn-lt"/>
          <a:ea typeface="+mn-ea"/>
          <a:cs typeface="+mn-cs"/>
        </a:defRPr>
      </a:lvl2pPr>
      <a:lvl3pPr marL="1218300" algn="l" defTabSz="1218300" rtl="0" eaLnBrk="1" latinLnBrk="0" hangingPunct="1">
        <a:defRPr sz="2400" kern="1200">
          <a:solidFill>
            <a:schemeClr val="tx1"/>
          </a:solidFill>
          <a:latin typeface="+mn-lt"/>
          <a:ea typeface="+mn-ea"/>
          <a:cs typeface="+mn-cs"/>
        </a:defRPr>
      </a:lvl3pPr>
      <a:lvl4pPr marL="1827440" algn="l" defTabSz="1218300" rtl="0" eaLnBrk="1" latinLnBrk="0" hangingPunct="1">
        <a:defRPr sz="2400" kern="1200">
          <a:solidFill>
            <a:schemeClr val="tx1"/>
          </a:solidFill>
          <a:latin typeface="+mn-lt"/>
          <a:ea typeface="+mn-ea"/>
          <a:cs typeface="+mn-cs"/>
        </a:defRPr>
      </a:lvl4pPr>
      <a:lvl5pPr marL="2436598" algn="l" defTabSz="1218300" rtl="0" eaLnBrk="1" latinLnBrk="0" hangingPunct="1">
        <a:defRPr sz="2400" kern="1200">
          <a:solidFill>
            <a:schemeClr val="tx1"/>
          </a:solidFill>
          <a:latin typeface="+mn-lt"/>
          <a:ea typeface="+mn-ea"/>
          <a:cs typeface="+mn-cs"/>
        </a:defRPr>
      </a:lvl5pPr>
      <a:lvl6pPr marL="3045720" algn="l" defTabSz="1218300" rtl="0" eaLnBrk="1" latinLnBrk="0" hangingPunct="1">
        <a:defRPr sz="2400" kern="1200">
          <a:solidFill>
            <a:schemeClr val="tx1"/>
          </a:solidFill>
          <a:latin typeface="+mn-lt"/>
          <a:ea typeface="+mn-ea"/>
          <a:cs typeface="+mn-cs"/>
        </a:defRPr>
      </a:lvl6pPr>
      <a:lvl7pPr marL="3654843" algn="l" defTabSz="1218300" rtl="0" eaLnBrk="1" latinLnBrk="0" hangingPunct="1">
        <a:defRPr sz="2400" kern="1200">
          <a:solidFill>
            <a:schemeClr val="tx1"/>
          </a:solidFill>
          <a:latin typeface="+mn-lt"/>
          <a:ea typeface="+mn-ea"/>
          <a:cs typeface="+mn-cs"/>
        </a:defRPr>
      </a:lvl7pPr>
      <a:lvl8pPr marL="4264000" algn="l" defTabSz="1218300" rtl="0" eaLnBrk="1" latinLnBrk="0" hangingPunct="1">
        <a:defRPr sz="2400" kern="1200">
          <a:solidFill>
            <a:schemeClr val="tx1"/>
          </a:solidFill>
          <a:latin typeface="+mn-lt"/>
          <a:ea typeface="+mn-ea"/>
          <a:cs typeface="+mn-cs"/>
        </a:defRPr>
      </a:lvl8pPr>
      <a:lvl9pPr marL="4873141" algn="l" defTabSz="121830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53405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01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09" indent="-228509" algn="l" defTabSz="91401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26" indent="-228509" algn="l" defTabSz="91401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522" indent="-228509" algn="l" defTabSz="91401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20" indent="-228509" algn="l" defTabSz="91401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519" indent="-228509" algn="l" defTabSz="91401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534" indent="-228509" algn="l" defTabSz="91401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542" indent="-228509" algn="l" defTabSz="91401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549" indent="-228509" algn="l" defTabSz="91401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566" indent="-228509" algn="l" defTabSz="91401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014" rtl="0" eaLnBrk="1" latinLnBrk="0" hangingPunct="1">
        <a:defRPr sz="1900" kern="1200">
          <a:solidFill>
            <a:schemeClr val="tx1"/>
          </a:solidFill>
          <a:latin typeface="+mn-lt"/>
          <a:ea typeface="+mn-ea"/>
          <a:cs typeface="+mn-cs"/>
        </a:defRPr>
      </a:lvl1pPr>
      <a:lvl2pPr marL="456999" algn="l" defTabSz="914014" rtl="0" eaLnBrk="1" latinLnBrk="0" hangingPunct="1">
        <a:defRPr sz="1900" kern="1200">
          <a:solidFill>
            <a:schemeClr val="tx1"/>
          </a:solidFill>
          <a:latin typeface="+mn-lt"/>
          <a:ea typeface="+mn-ea"/>
          <a:cs typeface="+mn-cs"/>
        </a:defRPr>
      </a:lvl2pPr>
      <a:lvl3pPr marL="914014" algn="l" defTabSz="914014" rtl="0" eaLnBrk="1" latinLnBrk="0" hangingPunct="1">
        <a:defRPr sz="1900" kern="1200">
          <a:solidFill>
            <a:schemeClr val="tx1"/>
          </a:solidFill>
          <a:latin typeface="+mn-lt"/>
          <a:ea typeface="+mn-ea"/>
          <a:cs typeface="+mn-cs"/>
        </a:defRPr>
      </a:lvl3pPr>
      <a:lvl4pPr marL="1371022" algn="l" defTabSz="914014" rtl="0" eaLnBrk="1" latinLnBrk="0" hangingPunct="1">
        <a:defRPr sz="1900" kern="1200">
          <a:solidFill>
            <a:schemeClr val="tx1"/>
          </a:solidFill>
          <a:latin typeface="+mn-lt"/>
          <a:ea typeface="+mn-ea"/>
          <a:cs typeface="+mn-cs"/>
        </a:defRPr>
      </a:lvl4pPr>
      <a:lvl5pPr marL="1828029" algn="l" defTabSz="914014" rtl="0" eaLnBrk="1" latinLnBrk="0" hangingPunct="1">
        <a:defRPr sz="1900" kern="1200">
          <a:solidFill>
            <a:schemeClr val="tx1"/>
          </a:solidFill>
          <a:latin typeface="+mn-lt"/>
          <a:ea typeface="+mn-ea"/>
          <a:cs typeface="+mn-cs"/>
        </a:defRPr>
      </a:lvl5pPr>
      <a:lvl6pPr marL="2285046" algn="l" defTabSz="914014" rtl="0" eaLnBrk="1" latinLnBrk="0" hangingPunct="1">
        <a:defRPr sz="1900" kern="1200">
          <a:solidFill>
            <a:schemeClr val="tx1"/>
          </a:solidFill>
          <a:latin typeface="+mn-lt"/>
          <a:ea typeface="+mn-ea"/>
          <a:cs typeface="+mn-cs"/>
        </a:defRPr>
      </a:lvl6pPr>
      <a:lvl7pPr marL="2742042" algn="l" defTabSz="914014" rtl="0" eaLnBrk="1" latinLnBrk="0" hangingPunct="1">
        <a:defRPr sz="1900" kern="1200">
          <a:solidFill>
            <a:schemeClr val="tx1"/>
          </a:solidFill>
          <a:latin typeface="+mn-lt"/>
          <a:ea typeface="+mn-ea"/>
          <a:cs typeface="+mn-cs"/>
        </a:defRPr>
      </a:lvl7pPr>
      <a:lvl8pPr marL="3199040" algn="l" defTabSz="914014" rtl="0" eaLnBrk="1" latinLnBrk="0" hangingPunct="1">
        <a:defRPr sz="1900" kern="1200">
          <a:solidFill>
            <a:schemeClr val="tx1"/>
          </a:solidFill>
          <a:latin typeface="+mn-lt"/>
          <a:ea typeface="+mn-ea"/>
          <a:cs typeface="+mn-cs"/>
        </a:defRPr>
      </a:lvl8pPr>
      <a:lvl9pPr marL="3656039" algn="l" defTabSz="914014"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121850" tIns="60925" rIns="121850" bIns="60925"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121850" tIns="60925" rIns="121850" bIns="60925"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6"/>
            <a:ext cx="2743200" cy="365125"/>
          </a:xfrm>
          <a:prstGeom prst="rect">
            <a:avLst/>
          </a:prstGeom>
        </p:spPr>
        <p:txBody>
          <a:bodyPr vert="horz" lIns="121850" tIns="60925" rIns="121850" bIns="60925" rtlCol="0" anchor="ctr"/>
          <a:lstStyle>
            <a:lvl1pPr algn="l">
              <a:defRPr sz="1600">
                <a:solidFill>
                  <a:schemeClr val="tx1">
                    <a:tint val="75000"/>
                  </a:schemeClr>
                </a:solidFill>
              </a:defRPr>
            </a:lvl1pPr>
          </a:lstStyle>
          <a:p>
            <a:pPr defTabSz="914105"/>
            <a:fld id="{1497699B-48B7-4073-9405-3FCDD293372A}" type="datetimeFigureOut">
              <a:rPr lang="en-US" smtClean="0">
                <a:solidFill>
                  <a:prstClr val="black">
                    <a:tint val="75000"/>
                  </a:prstClr>
                </a:solidFill>
                <a:cs typeface="Arial"/>
                <a:sym typeface="Arial"/>
              </a:rPr>
              <a:pPr defTabSz="914105"/>
              <a:t>5/19/2025</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4038600" y="6356356"/>
            <a:ext cx="4114800" cy="365125"/>
          </a:xfrm>
          <a:prstGeom prst="rect">
            <a:avLst/>
          </a:prstGeom>
        </p:spPr>
        <p:txBody>
          <a:bodyPr vert="horz" lIns="121850" tIns="60925" rIns="121850" bIns="60925" rtlCol="0" anchor="ctr"/>
          <a:lstStyle>
            <a:lvl1pPr algn="ctr">
              <a:defRPr sz="1600">
                <a:solidFill>
                  <a:schemeClr val="tx1">
                    <a:tint val="75000"/>
                  </a:schemeClr>
                </a:solidFill>
              </a:defRPr>
            </a:lvl1pPr>
          </a:lstStyle>
          <a:p>
            <a:pPr defTabSz="914105"/>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610600" y="6356356"/>
            <a:ext cx="2743200" cy="365125"/>
          </a:xfrm>
          <a:prstGeom prst="rect">
            <a:avLst/>
          </a:prstGeom>
        </p:spPr>
        <p:txBody>
          <a:bodyPr vert="horz" lIns="121850" tIns="60925" rIns="121850" bIns="60925" rtlCol="0" anchor="ctr"/>
          <a:lstStyle>
            <a:lvl1pPr algn="r">
              <a:defRPr sz="1600">
                <a:solidFill>
                  <a:schemeClr val="tx1">
                    <a:tint val="75000"/>
                  </a:schemeClr>
                </a:solidFill>
              </a:defRPr>
            </a:lvl1pPr>
          </a:lstStyle>
          <a:p>
            <a:pPr defTabSz="914105"/>
            <a:fld id="{F412258D-D283-47C4-A79F-AC09609C2C18}" type="slidenum">
              <a:rPr lang="en-US" smtClean="0">
                <a:solidFill>
                  <a:prstClr val="black">
                    <a:tint val="75000"/>
                  </a:prstClr>
                </a:solidFill>
                <a:cs typeface="Arial"/>
                <a:sym typeface="Arial"/>
              </a:rPr>
              <a:pPr defTabSz="914105"/>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5171303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1218420"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304592" indent="-304592" algn="l" defTabSz="1218420" rtl="0" eaLnBrk="1" latinLnBrk="0" hangingPunct="1">
        <a:lnSpc>
          <a:spcPct val="90000"/>
        </a:lnSpc>
        <a:spcBef>
          <a:spcPts val="1333"/>
        </a:spcBef>
        <a:buFont typeface="Arial" panose="020B0604020202020204" pitchFamily="34" charset="0"/>
        <a:buChar char="•"/>
        <a:defRPr sz="3700" kern="1200">
          <a:solidFill>
            <a:schemeClr val="tx1"/>
          </a:solidFill>
          <a:latin typeface="+mn-lt"/>
          <a:ea typeface="+mn-ea"/>
          <a:cs typeface="+mn-cs"/>
        </a:defRPr>
      </a:lvl1pPr>
      <a:lvl2pPr marL="913810" indent="-304592" algn="l" defTabSz="121842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013" indent="-304592" algn="l" defTabSz="1218420" rtl="0" eaLnBrk="1" latinLnBrk="0" hangingPunct="1">
        <a:lnSpc>
          <a:spcPct val="90000"/>
        </a:lnSpc>
        <a:spcBef>
          <a:spcPts val="667"/>
        </a:spcBef>
        <a:buFont typeface="Arial" panose="020B0604020202020204" pitchFamily="34" charset="0"/>
        <a:buChar char="•"/>
        <a:defRPr sz="2700" kern="1200">
          <a:solidFill>
            <a:schemeClr val="tx1"/>
          </a:solidFill>
          <a:latin typeface="+mn-lt"/>
          <a:ea typeface="+mn-ea"/>
          <a:cs typeface="+mn-cs"/>
        </a:defRPr>
      </a:lvl3pPr>
      <a:lvl4pPr marL="2132213" indent="-304592" algn="l" defTabSz="121842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1430" indent="-304592" algn="l" defTabSz="121842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0616" indent="-304592" algn="l" defTabSz="121842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59834" indent="-304592" algn="l" defTabSz="121842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69036" indent="-304592" algn="l" defTabSz="121842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78237" indent="-304592" algn="l" defTabSz="121842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8420" rtl="0" eaLnBrk="1" latinLnBrk="0" hangingPunct="1">
        <a:defRPr sz="2400" kern="1200">
          <a:solidFill>
            <a:schemeClr val="tx1"/>
          </a:solidFill>
          <a:latin typeface="+mn-lt"/>
          <a:ea typeface="+mn-ea"/>
          <a:cs typeface="+mn-cs"/>
        </a:defRPr>
      </a:lvl1pPr>
      <a:lvl2pPr marL="609187" algn="l" defTabSz="1218420" rtl="0" eaLnBrk="1" latinLnBrk="0" hangingPunct="1">
        <a:defRPr sz="2400" kern="1200">
          <a:solidFill>
            <a:schemeClr val="tx1"/>
          </a:solidFill>
          <a:latin typeface="+mn-lt"/>
          <a:ea typeface="+mn-ea"/>
          <a:cs typeface="+mn-cs"/>
        </a:defRPr>
      </a:lvl2pPr>
      <a:lvl3pPr marL="1218420" algn="l" defTabSz="1218420" rtl="0" eaLnBrk="1" latinLnBrk="0" hangingPunct="1">
        <a:defRPr sz="2400" kern="1200">
          <a:solidFill>
            <a:schemeClr val="tx1"/>
          </a:solidFill>
          <a:latin typeface="+mn-lt"/>
          <a:ea typeface="+mn-ea"/>
          <a:cs typeface="+mn-cs"/>
        </a:defRPr>
      </a:lvl3pPr>
      <a:lvl4pPr marL="1827621" algn="l" defTabSz="1218420" rtl="0" eaLnBrk="1" latinLnBrk="0" hangingPunct="1">
        <a:defRPr sz="2400" kern="1200">
          <a:solidFill>
            <a:schemeClr val="tx1"/>
          </a:solidFill>
          <a:latin typeface="+mn-lt"/>
          <a:ea typeface="+mn-ea"/>
          <a:cs typeface="+mn-cs"/>
        </a:defRPr>
      </a:lvl4pPr>
      <a:lvl5pPr marL="2436838" algn="l" defTabSz="1218420" rtl="0" eaLnBrk="1" latinLnBrk="0" hangingPunct="1">
        <a:defRPr sz="2400" kern="1200">
          <a:solidFill>
            <a:schemeClr val="tx1"/>
          </a:solidFill>
          <a:latin typeface="+mn-lt"/>
          <a:ea typeface="+mn-ea"/>
          <a:cs typeface="+mn-cs"/>
        </a:defRPr>
      </a:lvl5pPr>
      <a:lvl6pPr marL="3046024" algn="l" defTabSz="1218420" rtl="0" eaLnBrk="1" latinLnBrk="0" hangingPunct="1">
        <a:defRPr sz="2400" kern="1200">
          <a:solidFill>
            <a:schemeClr val="tx1"/>
          </a:solidFill>
          <a:latin typeface="+mn-lt"/>
          <a:ea typeface="+mn-ea"/>
          <a:cs typeface="+mn-cs"/>
        </a:defRPr>
      </a:lvl6pPr>
      <a:lvl7pPr marL="3655211" algn="l" defTabSz="1218420" rtl="0" eaLnBrk="1" latinLnBrk="0" hangingPunct="1">
        <a:defRPr sz="2400" kern="1200">
          <a:solidFill>
            <a:schemeClr val="tx1"/>
          </a:solidFill>
          <a:latin typeface="+mn-lt"/>
          <a:ea typeface="+mn-ea"/>
          <a:cs typeface="+mn-cs"/>
        </a:defRPr>
      </a:lvl7pPr>
      <a:lvl8pPr marL="4264427" algn="l" defTabSz="1218420" rtl="0" eaLnBrk="1" latinLnBrk="0" hangingPunct="1">
        <a:defRPr sz="2400" kern="1200">
          <a:solidFill>
            <a:schemeClr val="tx1"/>
          </a:solidFill>
          <a:latin typeface="+mn-lt"/>
          <a:ea typeface="+mn-ea"/>
          <a:cs typeface="+mn-cs"/>
        </a:defRPr>
      </a:lvl8pPr>
      <a:lvl9pPr marL="4873629" algn="l" defTabSz="121842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35741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38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77" indent="-228477" algn="l" defTabSz="9138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30" indent="-228477" algn="l" defTabSz="9138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54" indent="-228477" algn="l" defTabSz="9138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280" indent="-228477"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207" indent="-228477"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159" indent="-228477"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098" indent="-228477"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037" indent="-228477"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3990" indent="-228477"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878" rtl="0" eaLnBrk="1" latinLnBrk="0" hangingPunct="1">
        <a:defRPr sz="1900" kern="1200">
          <a:solidFill>
            <a:schemeClr val="tx1"/>
          </a:solidFill>
          <a:latin typeface="+mn-lt"/>
          <a:ea typeface="+mn-ea"/>
          <a:cs typeface="+mn-cs"/>
        </a:defRPr>
      </a:lvl1pPr>
      <a:lvl2pPr marL="456927" algn="l" defTabSz="913878" rtl="0" eaLnBrk="1" latinLnBrk="0" hangingPunct="1">
        <a:defRPr sz="1900" kern="1200">
          <a:solidFill>
            <a:schemeClr val="tx1"/>
          </a:solidFill>
          <a:latin typeface="+mn-lt"/>
          <a:ea typeface="+mn-ea"/>
          <a:cs typeface="+mn-cs"/>
        </a:defRPr>
      </a:lvl2pPr>
      <a:lvl3pPr marL="913878" algn="l" defTabSz="913878" rtl="0" eaLnBrk="1" latinLnBrk="0" hangingPunct="1">
        <a:defRPr sz="1900" kern="1200">
          <a:solidFill>
            <a:schemeClr val="tx1"/>
          </a:solidFill>
          <a:latin typeface="+mn-lt"/>
          <a:ea typeface="+mn-ea"/>
          <a:cs typeface="+mn-cs"/>
        </a:defRPr>
      </a:lvl3pPr>
      <a:lvl4pPr marL="1370818" algn="l" defTabSz="913878" rtl="0" eaLnBrk="1" latinLnBrk="0" hangingPunct="1">
        <a:defRPr sz="1900" kern="1200">
          <a:solidFill>
            <a:schemeClr val="tx1"/>
          </a:solidFill>
          <a:latin typeface="+mn-lt"/>
          <a:ea typeface="+mn-ea"/>
          <a:cs typeface="+mn-cs"/>
        </a:defRPr>
      </a:lvl4pPr>
      <a:lvl5pPr marL="1827757" algn="l" defTabSz="913878" rtl="0" eaLnBrk="1" latinLnBrk="0" hangingPunct="1">
        <a:defRPr sz="1900" kern="1200">
          <a:solidFill>
            <a:schemeClr val="tx1"/>
          </a:solidFill>
          <a:latin typeface="+mn-lt"/>
          <a:ea typeface="+mn-ea"/>
          <a:cs typeface="+mn-cs"/>
        </a:defRPr>
      </a:lvl5pPr>
      <a:lvl6pPr marL="2284710" algn="l" defTabSz="913878" rtl="0" eaLnBrk="1" latinLnBrk="0" hangingPunct="1">
        <a:defRPr sz="1900" kern="1200">
          <a:solidFill>
            <a:schemeClr val="tx1"/>
          </a:solidFill>
          <a:latin typeface="+mn-lt"/>
          <a:ea typeface="+mn-ea"/>
          <a:cs typeface="+mn-cs"/>
        </a:defRPr>
      </a:lvl6pPr>
      <a:lvl7pPr marL="2741634" algn="l" defTabSz="913878" rtl="0" eaLnBrk="1" latinLnBrk="0" hangingPunct="1">
        <a:defRPr sz="1900" kern="1200">
          <a:solidFill>
            <a:schemeClr val="tx1"/>
          </a:solidFill>
          <a:latin typeface="+mn-lt"/>
          <a:ea typeface="+mn-ea"/>
          <a:cs typeface="+mn-cs"/>
        </a:defRPr>
      </a:lvl7pPr>
      <a:lvl8pPr marL="3198560" algn="l" defTabSz="913878" rtl="0" eaLnBrk="1" latinLnBrk="0" hangingPunct="1">
        <a:defRPr sz="1900" kern="1200">
          <a:solidFill>
            <a:schemeClr val="tx1"/>
          </a:solidFill>
          <a:latin typeface="+mn-lt"/>
          <a:ea typeface="+mn-ea"/>
          <a:cs typeface="+mn-cs"/>
        </a:defRPr>
      </a:lvl8pPr>
      <a:lvl9pPr marL="3655487" algn="l" defTabSz="913878"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876983" y="-3166836"/>
            <a:ext cx="2906943" cy="2709639"/>
          </a:xfrm>
          <a:prstGeom prst="rect">
            <a:avLst/>
          </a:prstGeom>
        </p:spPr>
      </p:pic>
      <p:pic>
        <p:nvPicPr>
          <p:cNvPr id="4" name="Picture 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64812" y="4148386"/>
            <a:ext cx="2906943" cy="2709639"/>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312411" y="9199358"/>
            <a:ext cx="2906943" cy="2709639"/>
          </a:xfrm>
          <a:prstGeom prst="rect">
            <a:avLst/>
          </a:prstGeom>
        </p:spPr>
      </p:pic>
      <p:sp>
        <p:nvSpPr>
          <p:cNvPr id="2" name="Rectangle 1"/>
          <p:cNvSpPr/>
          <p:nvPr userDrawn="1"/>
        </p:nvSpPr>
        <p:spPr>
          <a:xfrm>
            <a:off x="6796887" y="-1349437"/>
            <a:ext cx="5047600" cy="523220"/>
          </a:xfrm>
          <a:prstGeom prst="rect">
            <a:avLst/>
          </a:prstGeom>
        </p:spPr>
        <p:txBody>
          <a:bodyPr wrap="none" lIns="91402" tIns="45718" rIns="91402" bIns="45718">
            <a:spAutoFit/>
          </a:bodyPr>
          <a:lstStyle/>
          <a:p>
            <a:pPr algn="ctr">
              <a:defRPr/>
            </a:pPr>
            <a:r>
              <a:rPr lang="en-GB" sz="2800" dirty="0" smtClean="0">
                <a:solidFill>
                  <a:srgbClr val="0070C0"/>
                </a:solidFill>
              </a:rPr>
              <a:t>ZALO</a:t>
            </a:r>
            <a:r>
              <a:rPr lang="vi-VN" sz="2800" dirty="0" smtClean="0">
                <a:solidFill>
                  <a:srgbClr val="0070C0"/>
                </a:solidFill>
                <a:latin typeface="Calibri" panose="020F0502020204030204"/>
              </a:rPr>
              <a:t> Duy nhất</a:t>
            </a:r>
            <a:r>
              <a:rPr lang="en-GB" sz="2800" dirty="0" smtClean="0">
                <a:solidFill>
                  <a:srgbClr val="0070C0"/>
                </a:solidFill>
              </a:rPr>
              <a:t>  SĐT: 035</a:t>
            </a:r>
            <a:r>
              <a:rPr lang="vi-VN" sz="2800" dirty="0" smtClean="0">
                <a:solidFill>
                  <a:srgbClr val="0070C0"/>
                </a:solidFill>
                <a:latin typeface="Calibri" panose="020F0502020204030204"/>
              </a:rPr>
              <a:t>3095025</a:t>
            </a:r>
            <a:endParaRPr lang="en-US" sz="2800" dirty="0" smtClean="0">
              <a:solidFill>
                <a:srgbClr val="0070C0"/>
              </a:solidFill>
            </a:endParaRPr>
          </a:p>
        </p:txBody>
      </p:sp>
    </p:spTree>
    <p:extLst>
      <p:ext uri="{BB962C8B-B14F-4D97-AF65-F5344CB8AC3E}">
        <p14:creationId xmlns:p14="http://schemas.microsoft.com/office/powerpoint/2010/main" val="287030271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Lst>
  <p:timing>
    <p:tnLst>
      <p:par>
        <p:cTn id="1" dur="indefinite" restart="never" nodeType="tmRoot"/>
      </p:par>
    </p:tnLst>
  </p:timing>
  <p:txStyles>
    <p:titleStyle>
      <a:lvl1pPr algn="l" defTabSz="91396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98" indent="-228498" algn="l" defTabSz="91396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94" indent="-228498" algn="l" defTabSz="91396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66" indent="-228498" algn="l" defTabSz="91396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40" indent="-228498" algn="l" defTabSz="91396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415" indent="-228498" algn="l" defTabSz="91396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409" indent="-228498" algn="l" defTabSz="91396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394" indent="-228498" algn="l" defTabSz="91396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378" indent="-228498" algn="l" defTabSz="91396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374" indent="-228498" algn="l" defTabSz="91396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x-none"/>
      </a:defPPr>
      <a:lvl1pPr marL="0" algn="l" defTabSz="913969" rtl="0" eaLnBrk="1" latinLnBrk="0" hangingPunct="1">
        <a:defRPr sz="1900" kern="1200">
          <a:solidFill>
            <a:schemeClr val="tx1"/>
          </a:solidFill>
          <a:latin typeface="+mn-lt"/>
          <a:ea typeface="+mn-ea"/>
          <a:cs typeface="+mn-cs"/>
        </a:defRPr>
      </a:lvl1pPr>
      <a:lvl2pPr marL="456975" algn="l" defTabSz="913969" rtl="0" eaLnBrk="1" latinLnBrk="0" hangingPunct="1">
        <a:defRPr sz="1900" kern="1200">
          <a:solidFill>
            <a:schemeClr val="tx1"/>
          </a:solidFill>
          <a:latin typeface="+mn-lt"/>
          <a:ea typeface="+mn-ea"/>
          <a:cs typeface="+mn-cs"/>
        </a:defRPr>
      </a:lvl2pPr>
      <a:lvl3pPr marL="913969" algn="l" defTabSz="913969" rtl="0" eaLnBrk="1" latinLnBrk="0" hangingPunct="1">
        <a:defRPr sz="1900" kern="1200">
          <a:solidFill>
            <a:schemeClr val="tx1"/>
          </a:solidFill>
          <a:latin typeface="+mn-lt"/>
          <a:ea typeface="+mn-ea"/>
          <a:cs typeface="+mn-cs"/>
        </a:defRPr>
      </a:lvl3pPr>
      <a:lvl4pPr marL="1370954" algn="l" defTabSz="913969" rtl="0" eaLnBrk="1" latinLnBrk="0" hangingPunct="1">
        <a:defRPr sz="1900" kern="1200">
          <a:solidFill>
            <a:schemeClr val="tx1"/>
          </a:solidFill>
          <a:latin typeface="+mn-lt"/>
          <a:ea typeface="+mn-ea"/>
          <a:cs typeface="+mn-cs"/>
        </a:defRPr>
      </a:lvl4pPr>
      <a:lvl5pPr marL="1827938" algn="l" defTabSz="913969" rtl="0" eaLnBrk="1" latinLnBrk="0" hangingPunct="1">
        <a:defRPr sz="1900" kern="1200">
          <a:solidFill>
            <a:schemeClr val="tx1"/>
          </a:solidFill>
          <a:latin typeface="+mn-lt"/>
          <a:ea typeface="+mn-ea"/>
          <a:cs typeface="+mn-cs"/>
        </a:defRPr>
      </a:lvl5pPr>
      <a:lvl6pPr marL="2284934" algn="l" defTabSz="913969" rtl="0" eaLnBrk="1" latinLnBrk="0" hangingPunct="1">
        <a:defRPr sz="1900" kern="1200">
          <a:solidFill>
            <a:schemeClr val="tx1"/>
          </a:solidFill>
          <a:latin typeface="+mn-lt"/>
          <a:ea typeface="+mn-ea"/>
          <a:cs typeface="+mn-cs"/>
        </a:defRPr>
      </a:lvl6pPr>
      <a:lvl7pPr marL="2741906" algn="l" defTabSz="913969" rtl="0" eaLnBrk="1" latinLnBrk="0" hangingPunct="1">
        <a:defRPr sz="1900" kern="1200">
          <a:solidFill>
            <a:schemeClr val="tx1"/>
          </a:solidFill>
          <a:latin typeface="+mn-lt"/>
          <a:ea typeface="+mn-ea"/>
          <a:cs typeface="+mn-cs"/>
        </a:defRPr>
      </a:lvl7pPr>
      <a:lvl8pPr marL="3198880" algn="l" defTabSz="913969" rtl="0" eaLnBrk="1" latinLnBrk="0" hangingPunct="1">
        <a:defRPr sz="1900" kern="1200">
          <a:solidFill>
            <a:schemeClr val="tx1"/>
          </a:solidFill>
          <a:latin typeface="+mn-lt"/>
          <a:ea typeface="+mn-ea"/>
          <a:cs typeface="+mn-cs"/>
        </a:defRPr>
      </a:lvl8pPr>
      <a:lvl9pPr marL="3655855" algn="l" defTabSz="913969" rtl="0" eaLnBrk="1" latinLnBrk="0" hangingPunct="1">
        <a:defRPr sz="19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5.xml"/><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48.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image" Target="../media/image20.sv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5.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32.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audio" Target="../media/audio2.wav"/><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31.xml"/><Relationship Id="rId5" Type="http://schemas.openxmlformats.org/officeDocument/2006/relationships/image" Target="../media/image21.png"/><Relationship Id="rId4" Type="http://schemas.openxmlformats.org/officeDocument/2006/relationships/image" Target="../media/image30.svg"/></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5.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000"/>
          </a:stretch>
        </a:blipFill>
        <a:effectLst/>
      </p:bgPr>
    </p:bg>
    <p:spTree>
      <p:nvGrpSpPr>
        <p:cNvPr id="1" name=""/>
        <p:cNvGrpSpPr/>
        <p:nvPr/>
      </p:nvGrpSpPr>
      <p:grpSpPr>
        <a:xfrm>
          <a:off x="0" y="0"/>
          <a:ext cx="0" cy="0"/>
          <a:chOff x="0" y="0"/>
          <a:chExt cx="0" cy="0"/>
        </a:xfrm>
      </p:grpSpPr>
      <p:sp>
        <p:nvSpPr>
          <p:cNvPr id="3" name="Rectangle 2"/>
          <p:cNvSpPr/>
          <p:nvPr/>
        </p:nvSpPr>
        <p:spPr>
          <a:xfrm>
            <a:off x="-648156" y="1404516"/>
            <a:ext cx="13859191" cy="2613917"/>
          </a:xfrm>
          <a:prstGeom prst="rect">
            <a:avLst/>
          </a:prstGeom>
          <a:noFill/>
        </p:spPr>
        <p:txBody>
          <a:bodyPr wrap="square" lIns="91402" tIns="45718" rIns="91402" bIns="45718">
            <a:prstTxWarp prst="textArchUp">
              <a:avLst>
                <a:gd name="adj" fmla="val 9948956"/>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700" b="1" spc="51">
                <a:ln w="11430"/>
                <a:solidFill>
                  <a:srgbClr val="FF0066"/>
                </a:solidFill>
                <a:effectLst>
                  <a:glow rad="101600">
                    <a:srgbClr val="ED7D31">
                      <a:satMod val="175000"/>
                      <a:alpha val="40000"/>
                    </a:srgbClr>
                  </a:glow>
                  <a:outerShdw blurRad="76200" dist="50800" dir="5400000" algn="tl" rotWithShape="0">
                    <a:srgbClr val="000000">
                      <a:alpha val="65000"/>
                    </a:srgbClr>
                  </a:outerShdw>
                </a:effectLst>
                <a:latin typeface="Times New Roman" pitchFamily="18" charset="0"/>
                <a:cs typeface="Times New Roman" pitchFamily="18" charset="0"/>
              </a:rPr>
              <a:t>CHÀO MỪNG QUÝ THẦY CÔ </a:t>
            </a:r>
          </a:p>
          <a:p>
            <a:pPr algn="ctr"/>
            <a:r>
              <a:rPr lang="en-US" sz="6700" b="1" spc="51">
                <a:ln w="11430"/>
                <a:solidFill>
                  <a:srgbClr val="FF0066"/>
                </a:solidFill>
                <a:effectLst>
                  <a:glow rad="101600">
                    <a:srgbClr val="ED7D31">
                      <a:satMod val="175000"/>
                      <a:alpha val="40000"/>
                    </a:srgbClr>
                  </a:glow>
                  <a:outerShdw blurRad="76200" dist="50800" dir="5400000" algn="tl" rotWithShape="0">
                    <a:srgbClr val="000000">
                      <a:alpha val="65000"/>
                    </a:srgbClr>
                  </a:outerShdw>
                </a:effectLst>
                <a:latin typeface="Times New Roman" pitchFamily="18" charset="0"/>
                <a:cs typeface="Times New Roman" pitchFamily="18" charset="0"/>
              </a:rPr>
              <a:t>VỀ DỰ GIỜ THĂM LỚP</a:t>
            </a:r>
            <a:endParaRPr lang="vi-VN" sz="6700" b="1" spc="51">
              <a:ln w="11430"/>
              <a:solidFill>
                <a:srgbClr val="FF0066"/>
              </a:solidFill>
              <a:effectLst>
                <a:glow rad="101600">
                  <a:srgbClr val="ED7D31">
                    <a:satMod val="175000"/>
                    <a:alpha val="40000"/>
                  </a:srgbClr>
                </a:glow>
                <a:outerShdw blurRad="76200" dist="50800" dir="5400000" algn="tl" rotWithShape="0">
                  <a:srgbClr val="000000">
                    <a:alpha val="65000"/>
                  </a:srgbClr>
                </a:outerShdw>
              </a:effectLst>
            </a:endParaRPr>
          </a:p>
        </p:txBody>
      </p:sp>
      <p:sp>
        <p:nvSpPr>
          <p:cNvPr id="4" name="TextBox 3"/>
          <p:cNvSpPr txBox="1"/>
          <p:nvPr/>
        </p:nvSpPr>
        <p:spPr>
          <a:xfrm>
            <a:off x="1256529" y="2222376"/>
            <a:ext cx="9409815" cy="2923877"/>
          </a:xfrm>
          <a:prstGeom prst="rect">
            <a:avLst/>
          </a:prstGeom>
          <a:noFill/>
        </p:spPr>
        <p:txBody>
          <a:bodyPr wrap="square" lIns="91402" tIns="45718" rIns="91402" bIns="45718" rtlCol="0">
            <a:spAutoFit/>
          </a:bodyPr>
          <a:lstStyle/>
          <a:p>
            <a:pPr algn="ctr">
              <a:defRPr/>
            </a:pPr>
            <a:r>
              <a:rPr lang="en-US" sz="4800" b="1" u="sng" kern="0">
                <a:solidFill>
                  <a:srgbClr val="4472C4">
                    <a:lumMod val="75000"/>
                  </a:srgbClr>
                </a:solidFill>
                <a:latin typeface="HP001 4H" pitchFamily="34" charset="0"/>
              </a:rPr>
              <a:t>Tiếng Việt:</a:t>
            </a:r>
            <a:r>
              <a:rPr lang="en-US" sz="4800" b="1" kern="0">
                <a:solidFill>
                  <a:srgbClr val="4472C4">
                    <a:lumMod val="75000"/>
                  </a:srgbClr>
                </a:solidFill>
                <a:latin typeface="HP001 4H" pitchFamily="34" charset="0"/>
              </a:rPr>
              <a:t> (Tiết 196)</a:t>
            </a:r>
          </a:p>
          <a:p>
            <a:pPr algn="ctr">
              <a:defRPr/>
            </a:pPr>
            <a:endParaRPr lang="en-US" sz="1100" b="1" kern="0">
              <a:solidFill>
                <a:srgbClr val="4472C4">
                  <a:lumMod val="75000"/>
                </a:srgbClr>
              </a:solidFill>
              <a:latin typeface="HP001 4H" pitchFamily="34" charset="0"/>
            </a:endParaRPr>
          </a:p>
          <a:p>
            <a:pPr algn="ctr">
              <a:defRPr/>
            </a:pPr>
            <a:r>
              <a:rPr lang="en-US" sz="4800" b="1" kern="0">
                <a:solidFill>
                  <a:srgbClr val="4472C4">
                    <a:lumMod val="75000"/>
                  </a:srgbClr>
                </a:solidFill>
                <a:effectLst>
                  <a:outerShdw blurRad="38100" dist="38100" dir="2700000" algn="tl">
                    <a:srgbClr val="000000">
                      <a:alpha val="43137"/>
                    </a:srgbClr>
                  </a:outerShdw>
                </a:effectLst>
                <a:latin typeface="HP001 4H" pitchFamily="34" charset="0"/>
              </a:rPr>
              <a:t>Bài viết 2: </a:t>
            </a:r>
          </a:p>
          <a:p>
            <a:pPr algn="ctr">
              <a:defRPr/>
            </a:pPr>
            <a:r>
              <a:rPr lang="en-US" sz="7200" b="1" kern="0">
                <a:solidFill>
                  <a:srgbClr val="4472C4">
                    <a:lumMod val="50000"/>
                  </a:srgbClr>
                </a:solidFill>
                <a:effectLst>
                  <a:outerShdw blurRad="38100" dist="38100" dir="2700000" algn="tl">
                    <a:srgbClr val="000000">
                      <a:alpha val="43137"/>
                    </a:srgbClr>
                  </a:outerShdw>
                </a:effectLst>
                <a:latin typeface="HP001 4H" pitchFamily="34" charset="0"/>
              </a:rPr>
              <a:t>Viết báo cáo công việc</a:t>
            </a:r>
            <a:endParaRPr lang="vi-VN" sz="7200" b="1" kern="0">
              <a:solidFill>
                <a:srgbClr val="4472C4">
                  <a:lumMod val="50000"/>
                </a:srgbClr>
              </a:solidFill>
              <a:effectLst>
                <a:outerShdw blurRad="38100" dist="38100" dir="2700000" algn="tl">
                  <a:srgbClr val="000000">
                    <a:alpha val="43137"/>
                  </a:srgbClr>
                </a:outerShdw>
              </a:effectLst>
              <a:latin typeface="HP001 4H" pitchFamily="34" charset="0"/>
            </a:endParaRPr>
          </a:p>
        </p:txBody>
      </p:sp>
      <p:sp>
        <p:nvSpPr>
          <p:cNvPr id="5" name="TextBox 4"/>
          <p:cNvSpPr txBox="1"/>
          <p:nvPr/>
        </p:nvSpPr>
        <p:spPr>
          <a:xfrm>
            <a:off x="3190918" y="6154203"/>
            <a:ext cx="5491168" cy="523216"/>
          </a:xfrm>
          <a:prstGeom prst="rect">
            <a:avLst/>
          </a:prstGeom>
          <a:noFill/>
        </p:spPr>
        <p:txBody>
          <a:bodyPr wrap="square" lIns="91402" tIns="45718" rIns="91402" bIns="45718" rtlCol="0">
            <a:spAutoFit/>
          </a:bodyPr>
          <a:lstStyle/>
          <a:p>
            <a:pPr algn="ctr"/>
            <a:r>
              <a:rPr lang="en-US" sz="2800" dirty="0">
                <a:solidFill>
                  <a:srgbClr val="4472C4">
                    <a:lumMod val="75000"/>
                  </a:srgbClr>
                </a:solidFill>
                <a:effectLst>
                  <a:outerShdw blurRad="38100" dist="38100" dir="2700000" algn="tl">
                    <a:srgbClr val="000000">
                      <a:alpha val="43137"/>
                    </a:srgbClr>
                  </a:outerShdw>
                </a:effectLst>
                <a:latin typeface="Coiny" pitchFamily="2" charset="0"/>
              </a:rPr>
              <a:t>GV: </a:t>
            </a:r>
            <a:r>
              <a:rPr lang="en-US" sz="2800" dirty="0" err="1">
                <a:solidFill>
                  <a:srgbClr val="4472C4">
                    <a:lumMod val="75000"/>
                  </a:srgbClr>
                </a:solidFill>
                <a:effectLst>
                  <a:outerShdw blurRad="38100" dist="38100" dir="2700000" algn="tl">
                    <a:srgbClr val="000000">
                      <a:alpha val="43137"/>
                    </a:srgbClr>
                  </a:outerShdw>
                </a:effectLst>
                <a:latin typeface="Coiny" pitchFamily="2" charset="0"/>
                <a:cs typeface="Times New Roman" pitchFamily="18" charset="0"/>
              </a:rPr>
              <a:t>Nguyễn</a:t>
            </a:r>
            <a:r>
              <a:rPr lang="en-US" sz="2800" dirty="0">
                <a:solidFill>
                  <a:srgbClr val="4472C4">
                    <a:lumMod val="75000"/>
                  </a:srgbClr>
                </a:solidFill>
                <a:effectLst>
                  <a:outerShdw blurRad="38100" dist="38100" dir="2700000" algn="tl">
                    <a:srgbClr val="000000">
                      <a:alpha val="43137"/>
                    </a:srgbClr>
                  </a:outerShdw>
                </a:effectLst>
                <a:latin typeface="Coiny" pitchFamily="2" charset="0"/>
                <a:cs typeface="Times New Roman" pitchFamily="18" charset="0"/>
              </a:rPr>
              <a:t> </a:t>
            </a:r>
            <a:r>
              <a:rPr lang="en-US" sz="2800" dirty="0" err="1" smtClean="0">
                <a:solidFill>
                  <a:srgbClr val="4472C4">
                    <a:lumMod val="75000"/>
                  </a:srgbClr>
                </a:solidFill>
                <a:effectLst>
                  <a:outerShdw blurRad="38100" dist="38100" dir="2700000" algn="tl">
                    <a:srgbClr val="000000">
                      <a:alpha val="43137"/>
                    </a:srgbClr>
                  </a:outerShdw>
                </a:effectLst>
                <a:latin typeface="Coiny" pitchFamily="2" charset="0"/>
                <a:cs typeface="Times New Roman" pitchFamily="18" charset="0"/>
              </a:rPr>
              <a:t>Quốc</a:t>
            </a:r>
            <a:r>
              <a:rPr lang="en-US" sz="2800" dirty="0" smtClean="0">
                <a:solidFill>
                  <a:srgbClr val="4472C4">
                    <a:lumMod val="75000"/>
                  </a:srgbClr>
                </a:solidFill>
                <a:effectLst>
                  <a:outerShdw blurRad="38100" dist="38100" dir="2700000" algn="tl">
                    <a:srgbClr val="000000">
                      <a:alpha val="43137"/>
                    </a:srgbClr>
                  </a:outerShdw>
                </a:effectLst>
                <a:latin typeface="Coiny" pitchFamily="2" charset="0"/>
                <a:cs typeface="Times New Roman" pitchFamily="18" charset="0"/>
              </a:rPr>
              <a:t> </a:t>
            </a:r>
            <a:r>
              <a:rPr lang="en-US" sz="2800" dirty="0" err="1" smtClean="0">
                <a:solidFill>
                  <a:srgbClr val="4472C4">
                    <a:lumMod val="75000"/>
                  </a:srgbClr>
                </a:solidFill>
                <a:effectLst>
                  <a:outerShdw blurRad="38100" dist="38100" dir="2700000" algn="tl">
                    <a:srgbClr val="000000">
                      <a:alpha val="43137"/>
                    </a:srgbClr>
                  </a:outerShdw>
                </a:effectLst>
                <a:latin typeface="Coiny" pitchFamily="2" charset="0"/>
                <a:cs typeface="Times New Roman" pitchFamily="18" charset="0"/>
              </a:rPr>
              <a:t>Huy</a:t>
            </a:r>
            <a:endParaRPr lang="vi-VN" sz="2800" dirty="0">
              <a:solidFill>
                <a:srgbClr val="4472C4">
                  <a:lumMod val="75000"/>
                </a:srgbClr>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917420511"/>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885"/>
            <a:ext cx="12192000" cy="693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a:extLst>
              <a:ext uri="{FF2B5EF4-FFF2-40B4-BE49-F238E27FC236}">
                <a16:creationId xmlns:a16="http://schemas.microsoft.com/office/drawing/2014/main" xmlns="" id="{6CBA11FE-57EB-BF50-A7BB-AE64647398AC}"/>
              </a:ext>
            </a:extLst>
          </p:cNvPr>
          <p:cNvSpPr/>
          <p:nvPr/>
        </p:nvSpPr>
        <p:spPr>
          <a:xfrm>
            <a:off x="9555891" y="3855504"/>
            <a:ext cx="1775796" cy="2676045"/>
          </a:xfrm>
          <a:custGeom>
            <a:avLst/>
            <a:gdLst/>
            <a:ahLst/>
            <a:cxnLst/>
            <a:rect l="l" t="t" r="r" b="b"/>
            <a:pathLst>
              <a:path w="4591728" h="4591728">
                <a:moveTo>
                  <a:pt x="0" y="0"/>
                </a:moveTo>
                <a:lnTo>
                  <a:pt x="4591728" y="0"/>
                </a:lnTo>
                <a:lnTo>
                  <a:pt x="4591728" y="4591728"/>
                </a:lnTo>
                <a:lnTo>
                  <a:pt x="0" y="4591728"/>
                </a:lnTo>
                <a:lnTo>
                  <a:pt x="0" y="0"/>
                </a:lnTo>
                <a:close/>
              </a:path>
            </a:pathLst>
          </a:custGeom>
          <a:blipFill>
            <a:blip r:embed="rId3"/>
            <a:srcRect/>
            <a:stretch>
              <a:fillRect l="-32351" t="-16362" r="-41339" b="-8500"/>
            </a:stretch>
          </a:blipFill>
        </p:spPr>
        <p:txBody>
          <a:bodyPr lIns="91398" tIns="45718" rIns="91398" bIns="45718"/>
          <a:lstStyle/>
          <a:p>
            <a:pPr defTabSz="913924"/>
            <a:endParaRPr lang="en-US">
              <a:solidFill>
                <a:prstClr val="black"/>
              </a:solidFill>
              <a:cs typeface="Arial"/>
              <a:sym typeface="Arial"/>
            </a:endParaRPr>
          </a:p>
        </p:txBody>
      </p:sp>
      <p:grpSp>
        <p:nvGrpSpPr>
          <p:cNvPr id="13" name="THANH TÂM"/>
          <p:cNvGrpSpPr/>
          <p:nvPr/>
        </p:nvGrpSpPr>
        <p:grpSpPr>
          <a:xfrm>
            <a:off x="734231" y="797332"/>
            <a:ext cx="10597456" cy="4519725"/>
            <a:chOff x="765763" y="1744794"/>
            <a:chExt cx="5396572" cy="4094490"/>
          </a:xfrm>
        </p:grpSpPr>
        <p:pic>
          <p:nvPicPr>
            <p:cNvPr id="14" name="Picture 13" descr="Logo, company name&#10;&#10;Description automatically generated">
              <a:extLst>
                <a:ext uri="{FF2B5EF4-FFF2-40B4-BE49-F238E27FC236}">
                  <a16:creationId xmlns:a16="http://schemas.microsoft.com/office/drawing/2014/main" xmlns="" id="{A86542A2-F99C-71C5-71F8-53732153B2E7}"/>
                </a:ext>
              </a:extLst>
            </p:cNvPr>
            <p:cNvPicPr>
              <a:picLocks noChangeAspect="1"/>
            </p:cNvPicPr>
            <p:nvPr/>
          </p:nvPicPr>
          <p:blipFill rotWithShape="1">
            <a:blip r:embed="rId4">
              <a:extLst>
                <a:ext uri="{28A0092B-C50C-407E-A947-70E740481C1C}">
                  <a14:useLocalDpi xmlns:a14="http://schemas.microsoft.com/office/drawing/2010/main" val="0"/>
                </a:ext>
              </a:extLst>
            </a:blip>
            <a:srcRect l="4078" t="10860" r="9908" b="4246"/>
            <a:stretch/>
          </p:blipFill>
          <p:spPr>
            <a:xfrm>
              <a:off x="765763" y="1744794"/>
              <a:ext cx="5396572" cy="4094490"/>
            </a:xfrm>
            <a:prstGeom prst="rect">
              <a:avLst/>
            </a:prstGeom>
          </p:spPr>
        </p:pic>
        <p:sp>
          <p:nvSpPr>
            <p:cNvPr id="15" name="Rectangle 14"/>
            <p:cNvSpPr/>
            <p:nvPr/>
          </p:nvSpPr>
          <p:spPr>
            <a:xfrm>
              <a:off x="1755006" y="3175919"/>
              <a:ext cx="3704105" cy="1115279"/>
            </a:xfrm>
            <a:prstGeom prst="rect">
              <a:avLst/>
            </a:prstGeom>
            <a:noFill/>
          </p:spPr>
          <p:txBody>
            <a:bodyPr wrap="square" lIns="91440" tIns="45720" rIns="91440" bIns="45720">
              <a:spAutoFit/>
            </a:bodyPr>
            <a:lstStyle/>
            <a:p>
              <a:pPr algn="ctr" defTabSz="913924">
                <a:spcAft>
                  <a:spcPts val="600"/>
                </a:spcAft>
              </a:pPr>
              <a:r>
                <a:rPr lang="vi-VN" sz="7200" b="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sym typeface="Arial"/>
                </a:rPr>
                <a:t> Rút ra bài học</a:t>
              </a:r>
              <a:endParaRPr lang="en-US" sz="72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sym typeface="Arial"/>
              </a:endParaRPr>
            </a:p>
          </p:txBody>
        </p:sp>
      </p:grpSp>
      <p:pic>
        <p:nvPicPr>
          <p:cNvPr id="3" name="Picture 2">
            <a:extLst>
              <a:ext uri="{FF2B5EF4-FFF2-40B4-BE49-F238E27FC236}">
                <a16:creationId xmlns:a16="http://schemas.microsoft.com/office/drawing/2014/main" xmlns="" id="{C3E7FB9D-A6B0-132D-46DA-B92ABF395BE9}"/>
              </a:ext>
            </a:extLst>
          </p:cNvPr>
          <p:cNvPicPr>
            <a:picLocks noChangeAspect="1"/>
          </p:cNvPicPr>
          <p:nvPr/>
        </p:nvPicPr>
        <p:blipFill>
          <a:blip r:embed="rId5"/>
          <a:stretch>
            <a:fillRect/>
          </a:stretch>
        </p:blipFill>
        <p:spPr>
          <a:xfrm>
            <a:off x="4599341" y="3"/>
            <a:ext cx="2749535" cy="1060796"/>
          </a:xfrm>
          <a:prstGeom prst="rect">
            <a:avLst/>
          </a:prstGeom>
        </p:spPr>
      </p:pic>
      <p:pic>
        <p:nvPicPr>
          <p:cNvPr id="9" name="Picture 8">
            <a:extLst>
              <a:ext uri="{FF2B5EF4-FFF2-40B4-BE49-F238E27FC236}">
                <a16:creationId xmlns:a16="http://schemas.microsoft.com/office/drawing/2014/main" xmlns="" id="{CD6E6B89-21A2-EA25-75D8-1930695AC3D5}"/>
              </a:ext>
            </a:extLst>
          </p:cNvPr>
          <p:cNvPicPr>
            <a:picLocks noChangeAspect="1"/>
          </p:cNvPicPr>
          <p:nvPr/>
        </p:nvPicPr>
        <p:blipFill>
          <a:blip r:embed="rId6"/>
          <a:stretch>
            <a:fillRect/>
          </a:stretch>
        </p:blipFill>
        <p:spPr>
          <a:xfrm>
            <a:off x="4084157" y="-87871"/>
            <a:ext cx="3779848" cy="1414395"/>
          </a:xfrm>
          <a:prstGeom prst="rect">
            <a:avLst/>
          </a:prstGeom>
        </p:spPr>
      </p:pic>
    </p:spTree>
    <p:extLst>
      <p:ext uri="{BB962C8B-B14F-4D97-AF65-F5344CB8AC3E}">
        <p14:creationId xmlns:p14="http://schemas.microsoft.com/office/powerpoint/2010/main" val="274719140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C6683804-67CB-B94F-B58F-F998D86972BE}"/>
              </a:ext>
            </a:extLst>
          </p:cNvPr>
          <p:cNvGrpSpPr/>
          <p:nvPr/>
        </p:nvGrpSpPr>
        <p:grpSpPr>
          <a:xfrm>
            <a:off x="6447429" y="9436568"/>
            <a:ext cx="4892600" cy="1046440"/>
            <a:chOff x="4306424" y="-1905322"/>
            <a:chExt cx="4043347" cy="1010973"/>
          </a:xfrm>
        </p:grpSpPr>
        <p:sp>
          <p:nvSpPr>
            <p:cNvPr id="7" name="TextBox 6">
              <a:extLst>
                <a:ext uri="{FF2B5EF4-FFF2-40B4-BE49-F238E27FC236}">
                  <a16:creationId xmlns:a16="http://schemas.microsoft.com/office/drawing/2014/main" xmlns="" id="{78CEBE55-FB74-9C46-AFAA-5201B495DED1}"/>
                </a:ext>
              </a:extLst>
            </p:cNvPr>
            <p:cNvSpPr txBox="1"/>
            <p:nvPr/>
          </p:nvSpPr>
          <p:spPr>
            <a:xfrm>
              <a:off x="4306424" y="-1905322"/>
              <a:ext cx="4043347" cy="1010973"/>
            </a:xfrm>
            <a:prstGeom prst="rect">
              <a:avLst/>
            </a:prstGeom>
            <a:noFill/>
          </p:spPr>
          <p:txBody>
            <a:bodyPr wrap="square">
              <a:spAutoFit/>
            </a:bodyPr>
            <a:lstStyle/>
            <a:p>
              <a:pPr>
                <a:defRPr/>
              </a:pPr>
              <a:r>
                <a:rPr lang="en-US" sz="6000" b="1">
                  <a:ln w="127000">
                    <a:solidFill>
                      <a:prstClr val="white"/>
                    </a:solidFill>
                  </a:ln>
                  <a:solidFill>
                    <a:prstClr val="white"/>
                  </a:solidFill>
                  <a:effectLst>
                    <a:outerShdw blurRad="50800" dist="38100" dir="2700000" algn="tl" rotWithShape="0">
                      <a:prstClr val="black">
                        <a:alpha val="40000"/>
                      </a:prstClr>
                    </a:outerShdw>
                  </a:effectLst>
                  <a:latin typeface="UTM Edwardian" panose="02040603050506020204" pitchFamily="18" charset="0"/>
                  <a:cs typeface="Arial" panose="020B0604020202020204" pitchFamily="34" charset="0"/>
                </a:rPr>
                <a:t>Bài 8</a:t>
              </a:r>
            </a:p>
          </p:txBody>
        </p:sp>
        <p:sp>
          <p:nvSpPr>
            <p:cNvPr id="8" name="TextBox 7">
              <a:extLst>
                <a:ext uri="{FF2B5EF4-FFF2-40B4-BE49-F238E27FC236}">
                  <a16:creationId xmlns:a16="http://schemas.microsoft.com/office/drawing/2014/main" xmlns="" id="{C6D947B2-ECCB-F74E-931F-563EBEE5818C}"/>
                </a:ext>
              </a:extLst>
            </p:cNvPr>
            <p:cNvSpPr txBox="1"/>
            <p:nvPr/>
          </p:nvSpPr>
          <p:spPr>
            <a:xfrm>
              <a:off x="4306424" y="-1905322"/>
              <a:ext cx="4043346" cy="1010973"/>
            </a:xfrm>
            <a:prstGeom prst="rect">
              <a:avLst/>
            </a:prstGeom>
            <a:noFill/>
          </p:spPr>
          <p:txBody>
            <a:bodyPr wrap="square">
              <a:spAutoFit/>
            </a:bodyPr>
            <a:lstStyle/>
            <a:p>
              <a:pPr>
                <a:defRPr/>
              </a:pPr>
              <a:r>
                <a:rPr lang="en-US" sz="6000" b="1" err="1">
                  <a:solidFill>
                    <a:prstClr val="black"/>
                  </a:solidFill>
                  <a:latin typeface="UTM Edwardian" panose="02040603050506020204" pitchFamily="18" charset="0"/>
                </a:rPr>
                <a:t>Bài</a:t>
              </a:r>
              <a:r>
                <a:rPr lang="en-US" sz="6000" b="1">
                  <a:solidFill>
                    <a:prstClr val="black"/>
                  </a:solidFill>
                  <a:latin typeface="UTM Edwardian" panose="02040603050506020204" pitchFamily="18" charset="0"/>
                </a:rPr>
                <a:t> 8</a:t>
              </a:r>
              <a:endParaRPr lang="en-US" sz="6000" b="1" dirty="0">
                <a:solidFill>
                  <a:prstClr val="black"/>
                </a:solidFill>
                <a:latin typeface="UTM Edwardian" panose="02040603050506020204" pitchFamily="18" charset="0"/>
              </a:endParaRPr>
            </a:p>
          </p:txBody>
        </p:sp>
      </p:grpSp>
      <p:grpSp>
        <p:nvGrpSpPr>
          <p:cNvPr id="12" name="Group 11">
            <a:extLst>
              <a:ext uri="{FF2B5EF4-FFF2-40B4-BE49-F238E27FC236}">
                <a16:creationId xmlns:a16="http://schemas.microsoft.com/office/drawing/2014/main" xmlns="" id="{ADE999C3-06BD-9726-1BF3-3A829640B70B}"/>
              </a:ext>
            </a:extLst>
          </p:cNvPr>
          <p:cNvGrpSpPr/>
          <p:nvPr/>
        </p:nvGrpSpPr>
        <p:grpSpPr>
          <a:xfrm>
            <a:off x="4081594" y="10437721"/>
            <a:ext cx="2014431" cy="646331"/>
            <a:chOff x="7896752" y="715563"/>
            <a:chExt cx="3275821" cy="646331"/>
          </a:xfrm>
        </p:grpSpPr>
        <p:sp>
          <p:nvSpPr>
            <p:cNvPr id="13" name="TextBox 12">
              <a:extLst>
                <a:ext uri="{FF2B5EF4-FFF2-40B4-BE49-F238E27FC236}">
                  <a16:creationId xmlns:a16="http://schemas.microsoft.com/office/drawing/2014/main" xmlns="" id="{B9DAC050-5BD9-29B2-990A-688292F769B6}"/>
                </a:ext>
              </a:extLst>
            </p:cNvPr>
            <p:cNvSpPr txBox="1"/>
            <p:nvPr/>
          </p:nvSpPr>
          <p:spPr>
            <a:xfrm>
              <a:off x="7896752" y="715563"/>
              <a:ext cx="3275821" cy="646331"/>
            </a:xfrm>
            <a:prstGeom prst="rect">
              <a:avLst/>
            </a:prstGeom>
            <a:noFill/>
          </p:spPr>
          <p:txBody>
            <a:bodyPr wrap="square" rtlCol="0">
              <a:prstTxWarp prst="textArchUp">
                <a:avLst/>
              </a:prstTxWarp>
              <a:spAutoFit/>
            </a:bodyPr>
            <a:lstStyle/>
            <a:p>
              <a:pPr algn="ctr" defTabSz="456975">
                <a:defRPr/>
              </a:pPr>
              <a:r>
                <a:rPr lang="vi-VN" sz="3600">
                  <a:ln w="127000">
                    <a:solidFill>
                      <a:prstClr val="white"/>
                    </a:solidFill>
                  </a:ln>
                  <a:solidFill>
                    <a:srgbClr val="F93B6B"/>
                  </a:solidFill>
                  <a:effectLst>
                    <a:outerShdw blurRad="50800" dist="38100" dir="2700000" algn="tl" rotWithShape="0">
                      <a:prstClr val="black">
                        <a:alpha val="40000"/>
                      </a:prstClr>
                    </a:outerShdw>
                  </a:effectLst>
                  <a:latin typeface="LNTH-Dinomiko" panose="02000500000000000000" pitchFamily="2" charset="0"/>
                  <a:ea typeface="LNTH-LuoLuoNotangYuanTi 1" pitchFamily="2" charset="-128"/>
                  <a:cs typeface="LNTH-LuoLuoNotangYuanTi 1" pitchFamily="2" charset="-128"/>
                </a:rPr>
                <a:t>Viết</a:t>
              </a:r>
              <a:endParaRPr lang="en-US" sz="3600" dirty="0">
                <a:ln w="127000">
                  <a:solidFill>
                    <a:prstClr val="white"/>
                  </a:solidFill>
                </a:ln>
                <a:solidFill>
                  <a:srgbClr val="F93B6B"/>
                </a:solidFill>
                <a:effectLst>
                  <a:outerShdw blurRad="50800" dist="38100" dir="2700000" algn="tl" rotWithShape="0">
                    <a:prstClr val="black">
                      <a:alpha val="40000"/>
                    </a:prstClr>
                  </a:outerShdw>
                </a:effectLst>
                <a:latin typeface="LNTH-Dinomiko" panose="02000500000000000000" pitchFamily="2" charset="0"/>
                <a:ea typeface="LNTH-LuoLuoNotangYuanTi 1" pitchFamily="2" charset="-128"/>
                <a:cs typeface="LNTH-LuoLuoNotangYuanTi 1" pitchFamily="2" charset="-128"/>
              </a:endParaRPr>
            </a:p>
          </p:txBody>
        </p:sp>
        <p:sp>
          <p:nvSpPr>
            <p:cNvPr id="14" name="TextBox 13">
              <a:extLst>
                <a:ext uri="{FF2B5EF4-FFF2-40B4-BE49-F238E27FC236}">
                  <a16:creationId xmlns:a16="http://schemas.microsoft.com/office/drawing/2014/main" xmlns="" id="{9396AE23-158F-AEFF-C6C9-84B92F65D240}"/>
                </a:ext>
              </a:extLst>
            </p:cNvPr>
            <p:cNvSpPr txBox="1"/>
            <p:nvPr/>
          </p:nvSpPr>
          <p:spPr>
            <a:xfrm>
              <a:off x="7896752" y="715563"/>
              <a:ext cx="3275821" cy="646331"/>
            </a:xfrm>
            <a:prstGeom prst="rect">
              <a:avLst/>
            </a:prstGeom>
            <a:noFill/>
          </p:spPr>
          <p:txBody>
            <a:bodyPr wrap="square" rtlCol="0">
              <a:prstTxWarp prst="textArchUp">
                <a:avLst/>
              </a:prstTxWarp>
              <a:spAutoFit/>
            </a:bodyPr>
            <a:lstStyle/>
            <a:p>
              <a:pPr algn="ctr" defTabSz="456975">
                <a:defRPr/>
              </a:pPr>
              <a:r>
                <a:rPr lang="vi-VN" sz="3600">
                  <a:solidFill>
                    <a:srgbClr val="0070C0"/>
                  </a:solidFill>
                  <a:latin typeface="LNTH-Dinomiko" panose="02000500000000000000" pitchFamily="2" charset="0"/>
                </a:rPr>
                <a:t>Viết</a:t>
              </a:r>
              <a:endParaRPr lang="en-US" sz="3600" dirty="0">
                <a:solidFill>
                  <a:srgbClr val="0070C0"/>
                </a:solidFill>
                <a:latin typeface="LNTH-Dinomiko" panose="02000500000000000000" pitchFamily="2" charset="0"/>
              </a:endParaRPr>
            </a:p>
          </p:txBody>
        </p:sp>
      </p:grpSp>
      <p:grpSp>
        <p:nvGrpSpPr>
          <p:cNvPr id="22" name="Group 21">
            <a:extLst>
              <a:ext uri="{FF2B5EF4-FFF2-40B4-BE49-F238E27FC236}">
                <a16:creationId xmlns:a16="http://schemas.microsoft.com/office/drawing/2014/main" xmlns="" id="{7149DB63-2A86-E26E-1300-EA06EEF0D9C3}"/>
              </a:ext>
            </a:extLst>
          </p:cNvPr>
          <p:cNvGrpSpPr/>
          <p:nvPr/>
        </p:nvGrpSpPr>
        <p:grpSpPr>
          <a:xfrm>
            <a:off x="8893729" y="9554632"/>
            <a:ext cx="8135467" cy="4555093"/>
            <a:chOff x="2450741" y="2178000"/>
            <a:chExt cx="7290516" cy="2472487"/>
          </a:xfrm>
        </p:grpSpPr>
        <p:sp>
          <p:nvSpPr>
            <p:cNvPr id="23" name="TextBox 22">
              <a:extLst>
                <a:ext uri="{FF2B5EF4-FFF2-40B4-BE49-F238E27FC236}">
                  <a16:creationId xmlns:a16="http://schemas.microsoft.com/office/drawing/2014/main" xmlns="" id="{14722B36-5CF9-8014-B8FD-3E2900DAA56D}"/>
                </a:ext>
              </a:extLst>
            </p:cNvPr>
            <p:cNvSpPr txBox="1"/>
            <p:nvPr/>
          </p:nvSpPr>
          <p:spPr>
            <a:xfrm>
              <a:off x="2450742" y="2178000"/>
              <a:ext cx="7290515" cy="2472487"/>
            </a:xfrm>
            <a:prstGeom prst="rect">
              <a:avLst/>
            </a:prstGeom>
            <a:noFill/>
          </p:spPr>
          <p:txBody>
            <a:bodyPr wrap="square">
              <a:spAutoFit/>
            </a:bodyPr>
            <a:lstStyle/>
            <a:p>
              <a:pPr algn="ctr" fontAlgn="base">
                <a:spcAft>
                  <a:spcPts val="600"/>
                </a:spcAft>
                <a:defRPr/>
              </a:pPr>
              <a:r>
                <a:rPr lang="sv-SE" sz="7200" dirty="0" err="1">
                  <a:ln w="152400" cap="rnd" cmpd="dbl">
                    <a:solidFill>
                      <a:prstClr val="white"/>
                    </a:solidFill>
                    <a:round/>
                  </a:ln>
                  <a:solidFill>
                    <a:srgbClr val="FFC000"/>
                  </a:solidFill>
                  <a:latin typeface="Coiny" panose="02000903060500060000" pitchFamily="2" charset="0"/>
                  <a:cs typeface="Arial" panose="020B0604020202020204" pitchFamily="34" charset="0"/>
                </a:rPr>
                <a:t>Luyện</a:t>
              </a:r>
              <a:r>
                <a:rPr lang="sv-SE" sz="7200" dirty="0">
                  <a:ln w="152400" cap="rnd" cmpd="dbl">
                    <a:solidFill>
                      <a:prstClr val="white"/>
                    </a:solidFill>
                    <a:round/>
                  </a:ln>
                  <a:solidFill>
                    <a:srgbClr val="FFC000"/>
                  </a:solidFill>
                  <a:latin typeface="Coiny" panose="02000903060500060000" pitchFamily="2" charset="0"/>
                  <a:cs typeface="Arial" panose="020B0604020202020204" pitchFamily="34" charset="0"/>
                </a:rPr>
                <a:t> </a:t>
              </a:r>
              <a:r>
                <a:rPr lang="sv-SE" sz="7200" dirty="0" err="1">
                  <a:ln w="152400" cap="rnd" cmpd="dbl">
                    <a:solidFill>
                      <a:prstClr val="white"/>
                    </a:solidFill>
                    <a:round/>
                  </a:ln>
                  <a:solidFill>
                    <a:srgbClr val="FFC000"/>
                  </a:solidFill>
                  <a:latin typeface="Coiny" panose="02000903060500060000" pitchFamily="2" charset="0"/>
                  <a:cs typeface="Arial" panose="020B0604020202020204" pitchFamily="34" charset="0"/>
                </a:rPr>
                <a:t>tập</a:t>
              </a:r>
              <a:r>
                <a:rPr lang="sv-SE" sz="7200" dirty="0">
                  <a:ln w="152400" cap="rnd" cmpd="dbl">
                    <a:solidFill>
                      <a:prstClr val="white"/>
                    </a:solidFill>
                    <a:round/>
                  </a:ln>
                  <a:solidFill>
                    <a:srgbClr val="FFC000"/>
                  </a:solidFill>
                  <a:latin typeface="Coiny" panose="02000903060500060000" pitchFamily="2" charset="0"/>
                  <a:cs typeface="Arial" panose="020B0604020202020204" pitchFamily="34" charset="0"/>
                </a:rPr>
                <a:t> </a:t>
              </a:r>
              <a:r>
                <a:rPr lang="sv-SE" sz="7200" dirty="0" err="1">
                  <a:ln w="152400" cap="rnd" cmpd="dbl">
                    <a:solidFill>
                      <a:prstClr val="white"/>
                    </a:solidFill>
                    <a:round/>
                  </a:ln>
                  <a:solidFill>
                    <a:srgbClr val="FFC000"/>
                  </a:solidFill>
                  <a:latin typeface="Coiny" panose="02000903060500060000" pitchFamily="2" charset="0"/>
                  <a:cs typeface="Arial" panose="020B0604020202020204" pitchFamily="34" charset="0"/>
                </a:rPr>
                <a:t>quan</a:t>
              </a:r>
              <a:r>
                <a:rPr lang="sv-SE" sz="7200" dirty="0">
                  <a:ln w="152400" cap="rnd" cmpd="dbl">
                    <a:solidFill>
                      <a:prstClr val="white"/>
                    </a:solidFill>
                    <a:round/>
                  </a:ln>
                  <a:solidFill>
                    <a:srgbClr val="FFC000"/>
                  </a:solidFill>
                  <a:latin typeface="Coiny" panose="02000903060500060000" pitchFamily="2" charset="0"/>
                  <a:cs typeface="Arial" panose="020B0604020202020204" pitchFamily="34" charset="0"/>
                </a:rPr>
                <a:t> </a:t>
              </a:r>
              <a:r>
                <a:rPr lang="sv-SE" sz="7200" dirty="0" err="1">
                  <a:ln w="152400" cap="rnd" cmpd="dbl">
                    <a:solidFill>
                      <a:prstClr val="white"/>
                    </a:solidFill>
                    <a:round/>
                  </a:ln>
                  <a:solidFill>
                    <a:srgbClr val="FFC000"/>
                  </a:solidFill>
                  <a:latin typeface="Coiny" panose="02000903060500060000" pitchFamily="2" charset="0"/>
                  <a:cs typeface="Arial" panose="020B0604020202020204" pitchFamily="34" charset="0"/>
                </a:rPr>
                <a:t>sát</a:t>
              </a:r>
              <a:r>
                <a:rPr lang="sv-SE" sz="7200" dirty="0">
                  <a:ln w="152400" cap="rnd" cmpd="dbl">
                    <a:solidFill>
                      <a:prstClr val="white"/>
                    </a:solidFill>
                    <a:round/>
                  </a:ln>
                  <a:solidFill>
                    <a:srgbClr val="FFC000"/>
                  </a:solidFill>
                  <a:latin typeface="Coiny" panose="02000903060500060000" pitchFamily="2" charset="0"/>
                  <a:cs typeface="Arial" panose="020B0604020202020204" pitchFamily="34" charset="0"/>
                </a:rPr>
                <a:t>, </a:t>
              </a:r>
              <a:r>
                <a:rPr lang="sv-SE" sz="7200" dirty="0" err="1">
                  <a:ln w="152400" cap="rnd" cmpd="dbl">
                    <a:solidFill>
                      <a:prstClr val="white"/>
                    </a:solidFill>
                    <a:round/>
                  </a:ln>
                  <a:solidFill>
                    <a:srgbClr val="FFC000"/>
                  </a:solidFill>
                  <a:latin typeface="Coiny" panose="02000903060500060000" pitchFamily="2" charset="0"/>
                  <a:cs typeface="Arial" panose="020B0604020202020204" pitchFamily="34" charset="0"/>
                </a:rPr>
                <a:t>tìm</a:t>
              </a:r>
              <a:r>
                <a:rPr lang="sv-SE" sz="7200" dirty="0">
                  <a:ln w="152400" cap="rnd" cmpd="dbl">
                    <a:solidFill>
                      <a:prstClr val="white"/>
                    </a:solidFill>
                    <a:round/>
                  </a:ln>
                  <a:solidFill>
                    <a:srgbClr val="FFC000"/>
                  </a:solidFill>
                  <a:latin typeface="Coiny" panose="02000903060500060000" pitchFamily="2" charset="0"/>
                  <a:cs typeface="Arial" panose="020B0604020202020204" pitchFamily="34" charset="0"/>
                </a:rPr>
                <a:t> </a:t>
              </a:r>
              <a:r>
                <a:rPr lang="sv-SE" sz="7200" dirty="0" err="1">
                  <a:ln w="152400" cap="rnd" cmpd="dbl">
                    <a:solidFill>
                      <a:prstClr val="white"/>
                    </a:solidFill>
                    <a:round/>
                  </a:ln>
                  <a:solidFill>
                    <a:srgbClr val="FFC000"/>
                  </a:solidFill>
                  <a:latin typeface="Coiny" panose="02000903060500060000" pitchFamily="2" charset="0"/>
                  <a:cs typeface="Arial" panose="020B0604020202020204" pitchFamily="34" charset="0"/>
                </a:rPr>
                <a:t>ý</a:t>
              </a:r>
              <a:r>
                <a:rPr lang="sv-SE" sz="7200" dirty="0">
                  <a:ln w="152400" cap="rnd" cmpd="dbl">
                    <a:solidFill>
                      <a:prstClr val="white"/>
                    </a:solidFill>
                    <a:round/>
                  </a:ln>
                  <a:solidFill>
                    <a:srgbClr val="FFC000"/>
                  </a:solidFill>
                  <a:latin typeface="Coiny" panose="02000903060500060000" pitchFamily="2" charset="0"/>
                  <a:cs typeface="Arial" panose="020B0604020202020204" pitchFamily="34" charset="0"/>
                </a:rPr>
                <a:t> </a:t>
              </a:r>
              <a:r>
                <a:rPr lang="sv-SE" sz="7200" dirty="0" err="1">
                  <a:ln w="152400" cap="rnd" cmpd="dbl">
                    <a:solidFill>
                      <a:prstClr val="white"/>
                    </a:solidFill>
                    <a:round/>
                  </a:ln>
                  <a:solidFill>
                    <a:srgbClr val="FFC000"/>
                  </a:solidFill>
                  <a:latin typeface="Coiny" panose="02000903060500060000" pitchFamily="2" charset="0"/>
                  <a:cs typeface="Arial" panose="020B0604020202020204" pitchFamily="34" charset="0"/>
                </a:rPr>
                <a:t>cho</a:t>
              </a:r>
              <a:r>
                <a:rPr lang="sv-SE" sz="7200" dirty="0">
                  <a:ln w="152400" cap="rnd" cmpd="dbl">
                    <a:solidFill>
                      <a:prstClr val="white"/>
                    </a:solidFill>
                    <a:round/>
                  </a:ln>
                  <a:solidFill>
                    <a:srgbClr val="FFC000"/>
                  </a:solidFill>
                  <a:latin typeface="Coiny" panose="02000903060500060000" pitchFamily="2" charset="0"/>
                  <a:cs typeface="Arial" panose="020B0604020202020204" pitchFamily="34" charset="0"/>
                </a:rPr>
                <a:t> </a:t>
              </a:r>
              <a:r>
                <a:rPr lang="sv-SE" sz="7200" dirty="0" err="1">
                  <a:ln w="152400" cap="rnd" cmpd="dbl">
                    <a:solidFill>
                      <a:prstClr val="white"/>
                    </a:solidFill>
                    <a:round/>
                  </a:ln>
                  <a:solidFill>
                    <a:srgbClr val="FFC000"/>
                  </a:solidFill>
                  <a:latin typeface="Coiny" panose="02000903060500060000" pitchFamily="2" charset="0"/>
                  <a:cs typeface="Arial" panose="020B0604020202020204" pitchFamily="34" charset="0"/>
                </a:rPr>
                <a:t>bài</a:t>
              </a:r>
              <a:r>
                <a:rPr lang="sv-SE" sz="7200" dirty="0">
                  <a:ln w="152400" cap="rnd" cmpd="dbl">
                    <a:solidFill>
                      <a:prstClr val="white"/>
                    </a:solidFill>
                    <a:round/>
                  </a:ln>
                  <a:solidFill>
                    <a:srgbClr val="FFC000"/>
                  </a:solidFill>
                  <a:latin typeface="Coiny" panose="02000903060500060000" pitchFamily="2" charset="0"/>
                  <a:cs typeface="Arial" panose="020B0604020202020204" pitchFamily="34" charset="0"/>
                </a:rPr>
                <a:t> </a:t>
              </a:r>
              <a:r>
                <a:rPr lang="sv-SE" sz="7200" dirty="0" err="1">
                  <a:ln w="152400" cap="rnd" cmpd="dbl">
                    <a:solidFill>
                      <a:prstClr val="white"/>
                    </a:solidFill>
                    <a:round/>
                  </a:ln>
                  <a:solidFill>
                    <a:srgbClr val="FFC000"/>
                  </a:solidFill>
                  <a:latin typeface="Coiny" panose="02000903060500060000" pitchFamily="2" charset="0"/>
                  <a:cs typeface="Arial" panose="020B0604020202020204" pitchFamily="34" charset="0"/>
                </a:rPr>
                <a:t>văn</a:t>
              </a:r>
              <a:r>
                <a:rPr lang="sv-SE" sz="7200" dirty="0">
                  <a:ln w="152400" cap="rnd" cmpd="dbl">
                    <a:solidFill>
                      <a:prstClr val="white"/>
                    </a:solidFill>
                    <a:round/>
                  </a:ln>
                  <a:solidFill>
                    <a:srgbClr val="FFC000"/>
                  </a:solidFill>
                  <a:latin typeface="Coiny" panose="02000903060500060000" pitchFamily="2" charset="0"/>
                  <a:cs typeface="Arial" panose="020B0604020202020204" pitchFamily="34" charset="0"/>
                </a:rPr>
                <a:t> </a:t>
              </a:r>
              <a:r>
                <a:rPr lang="sv-SE" sz="7200" dirty="0" err="1">
                  <a:ln w="152400" cap="rnd" cmpd="dbl">
                    <a:solidFill>
                      <a:prstClr val="white"/>
                    </a:solidFill>
                    <a:round/>
                  </a:ln>
                  <a:solidFill>
                    <a:srgbClr val="FFC000"/>
                  </a:solidFill>
                  <a:latin typeface="Coiny" panose="02000903060500060000" pitchFamily="2" charset="0"/>
                  <a:cs typeface="Arial" panose="020B0604020202020204" pitchFamily="34" charset="0"/>
                </a:rPr>
                <a:t>miêu</a:t>
              </a:r>
              <a:r>
                <a:rPr lang="sv-SE" sz="7200" dirty="0">
                  <a:ln w="152400" cap="rnd" cmpd="dbl">
                    <a:solidFill>
                      <a:prstClr val="white"/>
                    </a:solidFill>
                    <a:round/>
                  </a:ln>
                  <a:solidFill>
                    <a:srgbClr val="FFC000"/>
                  </a:solidFill>
                  <a:latin typeface="Coiny" panose="02000903060500060000" pitchFamily="2" charset="0"/>
                  <a:cs typeface="Arial" panose="020B0604020202020204" pitchFamily="34" charset="0"/>
                </a:rPr>
                <a:t> </a:t>
              </a:r>
              <a:r>
                <a:rPr lang="sv-SE" sz="7200" dirty="0" err="1">
                  <a:ln w="152400" cap="rnd" cmpd="dbl">
                    <a:solidFill>
                      <a:prstClr val="white"/>
                    </a:solidFill>
                    <a:round/>
                  </a:ln>
                  <a:solidFill>
                    <a:srgbClr val="FFC000"/>
                  </a:solidFill>
                  <a:latin typeface="Coiny" panose="02000903060500060000" pitchFamily="2" charset="0"/>
                  <a:cs typeface="Arial" panose="020B0604020202020204" pitchFamily="34" charset="0"/>
                </a:rPr>
                <a:t>tả</a:t>
              </a:r>
              <a:r>
                <a:rPr lang="sv-SE" sz="7200" dirty="0">
                  <a:ln w="152400" cap="rnd" cmpd="dbl">
                    <a:solidFill>
                      <a:prstClr val="white"/>
                    </a:solidFill>
                    <a:round/>
                  </a:ln>
                  <a:solidFill>
                    <a:srgbClr val="FFC000"/>
                  </a:solidFill>
                  <a:latin typeface="Coiny" panose="02000903060500060000" pitchFamily="2" charset="0"/>
                  <a:cs typeface="Arial" panose="020B0604020202020204" pitchFamily="34" charset="0"/>
                </a:rPr>
                <a:t> </a:t>
              </a:r>
              <a:r>
                <a:rPr lang="sv-SE" sz="7200" dirty="0" err="1">
                  <a:ln w="152400" cap="rnd" cmpd="dbl">
                    <a:solidFill>
                      <a:prstClr val="white"/>
                    </a:solidFill>
                    <a:round/>
                  </a:ln>
                  <a:solidFill>
                    <a:srgbClr val="FFC000"/>
                  </a:solidFill>
                  <a:latin typeface="Coiny" panose="02000903060500060000" pitchFamily="2" charset="0"/>
                  <a:cs typeface="Arial" panose="020B0604020202020204" pitchFamily="34" charset="0"/>
                </a:rPr>
                <a:t>cây</a:t>
              </a:r>
              <a:r>
                <a:rPr lang="sv-SE" sz="7200" dirty="0">
                  <a:ln w="152400" cap="rnd" cmpd="dbl">
                    <a:solidFill>
                      <a:prstClr val="white"/>
                    </a:solidFill>
                    <a:round/>
                  </a:ln>
                  <a:solidFill>
                    <a:srgbClr val="FFC000"/>
                  </a:solidFill>
                  <a:latin typeface="Coiny" panose="02000903060500060000" pitchFamily="2" charset="0"/>
                  <a:cs typeface="Arial" panose="020B0604020202020204" pitchFamily="34" charset="0"/>
                </a:rPr>
                <a:t> </a:t>
              </a:r>
              <a:r>
                <a:rPr lang="sv-SE" sz="7200" dirty="0" err="1">
                  <a:ln w="152400" cap="rnd" cmpd="dbl">
                    <a:solidFill>
                      <a:prstClr val="white"/>
                    </a:solidFill>
                    <a:round/>
                  </a:ln>
                  <a:solidFill>
                    <a:srgbClr val="FFC000"/>
                  </a:solidFill>
                  <a:latin typeface="Coiny" panose="02000903060500060000" pitchFamily="2" charset="0"/>
                  <a:cs typeface="Arial" panose="020B0604020202020204" pitchFamily="34" charset="0"/>
                </a:rPr>
                <a:t>cối</a:t>
              </a:r>
              <a:endParaRPr lang="sv-SE" sz="7200" dirty="0">
                <a:ln w="152400" cap="rnd" cmpd="dbl">
                  <a:solidFill>
                    <a:prstClr val="white"/>
                  </a:solidFill>
                  <a:round/>
                </a:ln>
                <a:solidFill>
                  <a:srgbClr val="FFC000"/>
                </a:solidFill>
                <a:latin typeface="Coiny" panose="02000903060500060000" pitchFamily="2" charset="0"/>
                <a:cs typeface="Arial" panose="020B0604020202020204" pitchFamily="34" charset="0"/>
              </a:endParaRPr>
            </a:p>
          </p:txBody>
        </p:sp>
        <p:sp>
          <p:nvSpPr>
            <p:cNvPr id="24" name="TextBox 23">
              <a:extLst>
                <a:ext uri="{FF2B5EF4-FFF2-40B4-BE49-F238E27FC236}">
                  <a16:creationId xmlns:a16="http://schemas.microsoft.com/office/drawing/2014/main" xmlns="" id="{7BA83A5E-0BE6-3D5D-0A76-46917F4B3BC2}"/>
                </a:ext>
              </a:extLst>
            </p:cNvPr>
            <p:cNvSpPr txBox="1"/>
            <p:nvPr/>
          </p:nvSpPr>
          <p:spPr>
            <a:xfrm>
              <a:off x="2450741" y="2178000"/>
              <a:ext cx="7290515" cy="2472487"/>
            </a:xfrm>
            <a:prstGeom prst="rect">
              <a:avLst/>
            </a:prstGeom>
            <a:noFill/>
          </p:spPr>
          <p:txBody>
            <a:bodyPr wrap="square">
              <a:spAutoFit/>
            </a:bodyPr>
            <a:lstStyle/>
            <a:p>
              <a:pPr algn="ctr" fontAlgn="base">
                <a:spcAft>
                  <a:spcPts val="600"/>
                </a:spcAft>
                <a:defRPr/>
              </a:pPr>
              <a:r>
                <a:rPr lang="sv-SE" sz="7200" b="1" dirty="0" err="1">
                  <a:ln w="25400">
                    <a:solidFill>
                      <a:prstClr val="white"/>
                    </a:solidFill>
                  </a:ln>
                  <a:solidFill>
                    <a:srgbClr val="FF0000"/>
                  </a:solidFill>
                  <a:latin typeface="Coiny" panose="02000903060500060000" pitchFamily="2" charset="0"/>
                  <a:cs typeface="Arial" panose="020B0604020202020204" pitchFamily="34" charset="0"/>
                </a:rPr>
                <a:t>Luyện</a:t>
              </a:r>
              <a:r>
                <a:rPr lang="sv-SE" sz="7200" b="1" dirty="0">
                  <a:ln w="25400">
                    <a:solidFill>
                      <a:prstClr val="white"/>
                    </a:solidFill>
                  </a:ln>
                  <a:solidFill>
                    <a:srgbClr val="FF0000"/>
                  </a:solidFill>
                  <a:latin typeface="Coiny" panose="02000903060500060000" pitchFamily="2" charset="0"/>
                  <a:cs typeface="Arial" panose="020B0604020202020204" pitchFamily="34" charset="0"/>
                </a:rPr>
                <a:t> </a:t>
              </a:r>
              <a:r>
                <a:rPr lang="sv-SE" sz="7200" b="1" dirty="0" err="1">
                  <a:ln w="25400">
                    <a:solidFill>
                      <a:prstClr val="white"/>
                    </a:solidFill>
                  </a:ln>
                  <a:solidFill>
                    <a:srgbClr val="FF0000"/>
                  </a:solidFill>
                  <a:latin typeface="Coiny" panose="02000903060500060000" pitchFamily="2" charset="0"/>
                  <a:cs typeface="Arial" panose="020B0604020202020204" pitchFamily="34" charset="0"/>
                </a:rPr>
                <a:t>tập</a:t>
              </a:r>
              <a:r>
                <a:rPr lang="sv-SE" sz="7200" b="1" dirty="0">
                  <a:ln w="25400">
                    <a:solidFill>
                      <a:prstClr val="white"/>
                    </a:solidFill>
                  </a:ln>
                  <a:solidFill>
                    <a:srgbClr val="FF0000"/>
                  </a:solidFill>
                  <a:latin typeface="Coiny" panose="02000903060500060000" pitchFamily="2" charset="0"/>
                  <a:cs typeface="Arial" panose="020B0604020202020204" pitchFamily="34" charset="0"/>
                </a:rPr>
                <a:t> </a:t>
              </a:r>
              <a:r>
                <a:rPr lang="sv-SE" sz="7200" b="1" dirty="0" err="1">
                  <a:ln w="25400">
                    <a:solidFill>
                      <a:prstClr val="white"/>
                    </a:solidFill>
                  </a:ln>
                  <a:solidFill>
                    <a:srgbClr val="FF0000"/>
                  </a:solidFill>
                  <a:latin typeface="Coiny" panose="02000903060500060000" pitchFamily="2" charset="0"/>
                  <a:cs typeface="Arial" panose="020B0604020202020204" pitchFamily="34" charset="0"/>
                </a:rPr>
                <a:t>quan</a:t>
              </a:r>
              <a:r>
                <a:rPr lang="sv-SE" sz="7200" b="1" dirty="0">
                  <a:ln w="25400">
                    <a:solidFill>
                      <a:prstClr val="white"/>
                    </a:solidFill>
                  </a:ln>
                  <a:solidFill>
                    <a:srgbClr val="FF0000"/>
                  </a:solidFill>
                  <a:latin typeface="Coiny" panose="02000903060500060000" pitchFamily="2" charset="0"/>
                  <a:cs typeface="Arial" panose="020B0604020202020204" pitchFamily="34" charset="0"/>
                </a:rPr>
                <a:t> </a:t>
              </a:r>
              <a:r>
                <a:rPr lang="sv-SE" sz="7200" b="1" dirty="0" err="1">
                  <a:ln w="25400">
                    <a:solidFill>
                      <a:prstClr val="white"/>
                    </a:solidFill>
                  </a:ln>
                  <a:solidFill>
                    <a:srgbClr val="FF0000"/>
                  </a:solidFill>
                  <a:latin typeface="Coiny" panose="02000903060500060000" pitchFamily="2" charset="0"/>
                  <a:cs typeface="Arial" panose="020B0604020202020204" pitchFamily="34" charset="0"/>
                </a:rPr>
                <a:t>sát</a:t>
              </a:r>
              <a:r>
                <a:rPr lang="sv-SE" sz="7200" b="1" dirty="0">
                  <a:ln w="25400">
                    <a:solidFill>
                      <a:prstClr val="white"/>
                    </a:solidFill>
                  </a:ln>
                  <a:solidFill>
                    <a:srgbClr val="FF0000"/>
                  </a:solidFill>
                  <a:latin typeface="Coiny" panose="02000903060500060000" pitchFamily="2" charset="0"/>
                  <a:cs typeface="Arial" panose="020B0604020202020204" pitchFamily="34" charset="0"/>
                </a:rPr>
                <a:t>, </a:t>
              </a:r>
              <a:r>
                <a:rPr lang="sv-SE" sz="7200" b="1" dirty="0" err="1">
                  <a:ln w="25400">
                    <a:solidFill>
                      <a:prstClr val="white"/>
                    </a:solidFill>
                  </a:ln>
                  <a:solidFill>
                    <a:srgbClr val="FF0000"/>
                  </a:solidFill>
                  <a:latin typeface="Coiny" panose="02000903060500060000" pitchFamily="2" charset="0"/>
                  <a:cs typeface="Arial" panose="020B0604020202020204" pitchFamily="34" charset="0"/>
                </a:rPr>
                <a:t>tìm</a:t>
              </a:r>
              <a:r>
                <a:rPr lang="sv-SE" sz="7200" b="1" dirty="0">
                  <a:ln w="25400">
                    <a:solidFill>
                      <a:prstClr val="white"/>
                    </a:solidFill>
                  </a:ln>
                  <a:solidFill>
                    <a:srgbClr val="FF0000"/>
                  </a:solidFill>
                  <a:latin typeface="Coiny" panose="02000903060500060000" pitchFamily="2" charset="0"/>
                  <a:cs typeface="Arial" panose="020B0604020202020204" pitchFamily="34" charset="0"/>
                </a:rPr>
                <a:t> </a:t>
              </a:r>
              <a:r>
                <a:rPr lang="sv-SE" sz="7200" b="1" dirty="0" err="1">
                  <a:ln w="25400">
                    <a:solidFill>
                      <a:prstClr val="white"/>
                    </a:solidFill>
                  </a:ln>
                  <a:solidFill>
                    <a:srgbClr val="FF0000"/>
                  </a:solidFill>
                  <a:latin typeface="Coiny" panose="02000903060500060000" pitchFamily="2" charset="0"/>
                  <a:cs typeface="Arial" panose="020B0604020202020204" pitchFamily="34" charset="0"/>
                </a:rPr>
                <a:t>ý</a:t>
              </a:r>
              <a:r>
                <a:rPr lang="sv-SE" sz="7200" b="1" dirty="0">
                  <a:ln w="25400">
                    <a:solidFill>
                      <a:prstClr val="white"/>
                    </a:solidFill>
                  </a:ln>
                  <a:solidFill>
                    <a:srgbClr val="FF0000"/>
                  </a:solidFill>
                  <a:latin typeface="Coiny" panose="02000903060500060000" pitchFamily="2" charset="0"/>
                  <a:cs typeface="Arial" panose="020B0604020202020204" pitchFamily="34" charset="0"/>
                </a:rPr>
                <a:t> </a:t>
              </a:r>
              <a:r>
                <a:rPr lang="sv-SE" sz="7200" b="1" dirty="0" err="1">
                  <a:ln w="25400">
                    <a:solidFill>
                      <a:prstClr val="white"/>
                    </a:solidFill>
                  </a:ln>
                  <a:solidFill>
                    <a:srgbClr val="FF0000"/>
                  </a:solidFill>
                  <a:latin typeface="Coiny" panose="02000903060500060000" pitchFamily="2" charset="0"/>
                  <a:cs typeface="Arial" panose="020B0604020202020204" pitchFamily="34" charset="0"/>
                </a:rPr>
                <a:t>cho</a:t>
              </a:r>
              <a:r>
                <a:rPr lang="sv-SE" sz="7200" b="1" dirty="0">
                  <a:ln w="25400">
                    <a:solidFill>
                      <a:prstClr val="white"/>
                    </a:solidFill>
                  </a:ln>
                  <a:solidFill>
                    <a:srgbClr val="FF0000"/>
                  </a:solidFill>
                  <a:latin typeface="Coiny" panose="02000903060500060000" pitchFamily="2" charset="0"/>
                  <a:cs typeface="Arial" panose="020B0604020202020204" pitchFamily="34" charset="0"/>
                </a:rPr>
                <a:t> </a:t>
              </a:r>
              <a:r>
                <a:rPr lang="sv-SE" sz="7200" b="1" dirty="0" err="1">
                  <a:ln w="25400">
                    <a:solidFill>
                      <a:prstClr val="white"/>
                    </a:solidFill>
                  </a:ln>
                  <a:solidFill>
                    <a:srgbClr val="FF0000"/>
                  </a:solidFill>
                  <a:latin typeface="Coiny" panose="02000903060500060000" pitchFamily="2" charset="0"/>
                  <a:cs typeface="Arial" panose="020B0604020202020204" pitchFamily="34" charset="0"/>
                </a:rPr>
                <a:t>bài</a:t>
              </a:r>
              <a:r>
                <a:rPr lang="sv-SE" sz="7200" b="1" dirty="0">
                  <a:ln w="25400">
                    <a:solidFill>
                      <a:prstClr val="white"/>
                    </a:solidFill>
                  </a:ln>
                  <a:solidFill>
                    <a:srgbClr val="FF0000"/>
                  </a:solidFill>
                  <a:latin typeface="Coiny" panose="02000903060500060000" pitchFamily="2" charset="0"/>
                  <a:cs typeface="Arial" panose="020B0604020202020204" pitchFamily="34" charset="0"/>
                </a:rPr>
                <a:t> </a:t>
              </a:r>
              <a:r>
                <a:rPr lang="sv-SE" sz="7200" b="1" dirty="0" err="1">
                  <a:ln w="25400">
                    <a:solidFill>
                      <a:prstClr val="white"/>
                    </a:solidFill>
                  </a:ln>
                  <a:solidFill>
                    <a:srgbClr val="FF0000"/>
                  </a:solidFill>
                  <a:latin typeface="Coiny" panose="02000903060500060000" pitchFamily="2" charset="0"/>
                  <a:cs typeface="Arial" panose="020B0604020202020204" pitchFamily="34" charset="0"/>
                </a:rPr>
                <a:t>văn</a:t>
              </a:r>
              <a:r>
                <a:rPr lang="sv-SE" sz="7200" b="1" dirty="0">
                  <a:ln w="25400">
                    <a:solidFill>
                      <a:prstClr val="white"/>
                    </a:solidFill>
                  </a:ln>
                  <a:solidFill>
                    <a:srgbClr val="FF0000"/>
                  </a:solidFill>
                  <a:latin typeface="Coiny" panose="02000903060500060000" pitchFamily="2" charset="0"/>
                  <a:cs typeface="Arial" panose="020B0604020202020204" pitchFamily="34" charset="0"/>
                </a:rPr>
                <a:t> </a:t>
              </a:r>
              <a:r>
                <a:rPr lang="sv-SE" sz="7200" b="1" dirty="0" err="1">
                  <a:ln w="25400">
                    <a:solidFill>
                      <a:prstClr val="white"/>
                    </a:solidFill>
                  </a:ln>
                  <a:solidFill>
                    <a:srgbClr val="FF0000"/>
                  </a:solidFill>
                  <a:latin typeface="Coiny" panose="02000903060500060000" pitchFamily="2" charset="0"/>
                  <a:cs typeface="Arial" panose="020B0604020202020204" pitchFamily="34" charset="0"/>
                </a:rPr>
                <a:t>miêu</a:t>
              </a:r>
              <a:r>
                <a:rPr lang="sv-SE" sz="7200" b="1" dirty="0">
                  <a:ln w="25400">
                    <a:solidFill>
                      <a:prstClr val="white"/>
                    </a:solidFill>
                  </a:ln>
                  <a:solidFill>
                    <a:srgbClr val="FF0000"/>
                  </a:solidFill>
                  <a:latin typeface="Coiny" panose="02000903060500060000" pitchFamily="2" charset="0"/>
                  <a:cs typeface="Arial" panose="020B0604020202020204" pitchFamily="34" charset="0"/>
                </a:rPr>
                <a:t> </a:t>
              </a:r>
              <a:r>
                <a:rPr lang="sv-SE" sz="7200" b="1" dirty="0" err="1">
                  <a:ln w="25400">
                    <a:solidFill>
                      <a:prstClr val="white"/>
                    </a:solidFill>
                  </a:ln>
                  <a:solidFill>
                    <a:srgbClr val="FF0000"/>
                  </a:solidFill>
                  <a:latin typeface="Coiny" panose="02000903060500060000" pitchFamily="2" charset="0"/>
                  <a:cs typeface="Arial" panose="020B0604020202020204" pitchFamily="34" charset="0"/>
                </a:rPr>
                <a:t>tả</a:t>
              </a:r>
              <a:r>
                <a:rPr lang="sv-SE" sz="7200" b="1" dirty="0">
                  <a:ln w="25400">
                    <a:solidFill>
                      <a:prstClr val="white"/>
                    </a:solidFill>
                  </a:ln>
                  <a:solidFill>
                    <a:srgbClr val="FF0000"/>
                  </a:solidFill>
                  <a:latin typeface="Coiny" panose="02000903060500060000" pitchFamily="2" charset="0"/>
                  <a:cs typeface="Arial" panose="020B0604020202020204" pitchFamily="34" charset="0"/>
                </a:rPr>
                <a:t> </a:t>
              </a:r>
              <a:r>
                <a:rPr lang="sv-SE" sz="7200" b="1" dirty="0" err="1">
                  <a:ln w="25400">
                    <a:solidFill>
                      <a:prstClr val="white"/>
                    </a:solidFill>
                  </a:ln>
                  <a:solidFill>
                    <a:srgbClr val="FF0000"/>
                  </a:solidFill>
                  <a:latin typeface="Coiny" panose="02000903060500060000" pitchFamily="2" charset="0"/>
                  <a:cs typeface="Arial" panose="020B0604020202020204" pitchFamily="34" charset="0"/>
                </a:rPr>
                <a:t>cây</a:t>
              </a:r>
              <a:r>
                <a:rPr lang="sv-SE" sz="7200" b="1" dirty="0">
                  <a:ln w="25400">
                    <a:solidFill>
                      <a:prstClr val="white"/>
                    </a:solidFill>
                  </a:ln>
                  <a:solidFill>
                    <a:srgbClr val="FF0000"/>
                  </a:solidFill>
                  <a:latin typeface="Coiny" panose="02000903060500060000" pitchFamily="2" charset="0"/>
                  <a:cs typeface="Arial" panose="020B0604020202020204" pitchFamily="34" charset="0"/>
                </a:rPr>
                <a:t> </a:t>
              </a:r>
              <a:r>
                <a:rPr lang="sv-SE" sz="7200" b="1" dirty="0" err="1">
                  <a:ln w="25400">
                    <a:solidFill>
                      <a:prstClr val="white"/>
                    </a:solidFill>
                  </a:ln>
                  <a:solidFill>
                    <a:srgbClr val="FF0000"/>
                  </a:solidFill>
                  <a:latin typeface="Coiny" panose="02000903060500060000" pitchFamily="2" charset="0"/>
                  <a:cs typeface="Arial" panose="020B0604020202020204" pitchFamily="34" charset="0"/>
                </a:rPr>
                <a:t>cối</a:t>
              </a:r>
              <a:endParaRPr lang="sv-SE" sz="7200" b="1" dirty="0">
                <a:ln w="25400">
                  <a:solidFill>
                    <a:prstClr val="white"/>
                  </a:solidFill>
                </a:ln>
                <a:solidFill>
                  <a:srgbClr val="FF0000"/>
                </a:solidFill>
                <a:latin typeface="Coiny" panose="02000903060500060000" pitchFamily="2" charset="0"/>
                <a:cs typeface="Arial" panose="020B0604020202020204" pitchFamily="34" charset="0"/>
              </a:endParaRPr>
            </a:p>
          </p:txBody>
        </p:sp>
      </p:grpSp>
      <p:sp>
        <p:nvSpPr>
          <p:cNvPr id="4" name="Rectangle 3"/>
          <p:cNvSpPr/>
          <p:nvPr/>
        </p:nvSpPr>
        <p:spPr>
          <a:xfrm>
            <a:off x="147597" y="133552"/>
            <a:ext cx="11733915" cy="65709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02" tIns="45718" rIns="91402" bIns="45718" rtlCol="0" anchor="ctr"/>
          <a:lstStyle/>
          <a:p>
            <a:endParaRPr lang="en-US" b="1" i="1">
              <a:solidFill>
                <a:srgbClr val="4472C4">
                  <a:lumMod val="50000"/>
                </a:srgbClr>
              </a:solidFill>
            </a:endParaRPr>
          </a:p>
        </p:txBody>
      </p:sp>
      <p:sp>
        <p:nvSpPr>
          <p:cNvPr id="15" name="Content Placeholder 2"/>
          <p:cNvSpPr txBox="1">
            <a:spLocks/>
          </p:cNvSpPr>
          <p:nvPr/>
        </p:nvSpPr>
        <p:spPr>
          <a:xfrm>
            <a:off x="212968" y="1694269"/>
            <a:ext cx="4316501" cy="1266112"/>
          </a:xfrm>
          <a:prstGeom prst="rect">
            <a:avLst/>
          </a:prstGeom>
          <a:ln>
            <a:solidFill>
              <a:srgbClr val="FF0000"/>
            </a:solidFill>
            <a:prstDash val="lgDash"/>
          </a:ln>
        </p:spPr>
        <p:txBody>
          <a:bodyPr lIns="91402" tIns="45718" rIns="91402" bIns="45718">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mtClean="0">
                <a:solidFill>
                  <a:prstClr val="black"/>
                </a:solidFill>
                <a:latin typeface="Times New Roman" panose="02020603050405020304" pitchFamily="18" charset="0"/>
                <a:cs typeface="Times New Roman" panose="02020603050405020304" pitchFamily="18" charset="0"/>
              </a:rPr>
              <a:t>Báo cáo công việc là bản tổng hợp kết quả hoạt động của ai gửi cho ai?</a:t>
            </a:r>
            <a:r>
              <a:rPr lang="en-US">
                <a:solidFill>
                  <a:prstClr val="black"/>
                </a:solidFill>
                <a:latin typeface="Times New Roman" panose="02020603050405020304" pitchFamily="18" charset="0"/>
                <a:cs typeface="Times New Roman" panose="02020603050405020304" pitchFamily="18" charset="0"/>
              </a:rPr>
              <a:t> </a:t>
            </a:r>
            <a:endParaRPr lang="en-US" dirty="0">
              <a:solidFill>
                <a:prstClr val="black"/>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1505" y="391083"/>
            <a:ext cx="5745707" cy="6045959"/>
          </a:xfrm>
          <a:prstGeom prst="rect">
            <a:avLst/>
          </a:prstGeom>
        </p:spPr>
      </p:pic>
      <p:sp>
        <p:nvSpPr>
          <p:cNvPr id="2" name="Rounded Rectangle 1"/>
          <p:cNvSpPr/>
          <p:nvPr/>
        </p:nvSpPr>
        <p:spPr>
          <a:xfrm>
            <a:off x="326132" y="234639"/>
            <a:ext cx="4316501" cy="75709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18" tIns="45718" rIns="91418" bIns="45718" spcCol="0" rtlCol="0" anchor="ctr"/>
          <a:lstStyle/>
          <a:p>
            <a:pPr algn="ctr"/>
            <a:r>
              <a:rPr lang="vi-VN" sz="2400">
                <a:solidFill>
                  <a:srgbClr val="4472C4">
                    <a:lumMod val="50000"/>
                  </a:srgbClr>
                </a:solidFill>
                <a:latin typeface="Cambria" pitchFamily="18" charset="0"/>
              </a:rPr>
              <a:t>1.  Em hãy suy nghĩ và trả lời các câu hỏi sau:</a:t>
            </a:r>
          </a:p>
        </p:txBody>
      </p:sp>
      <p:sp>
        <p:nvSpPr>
          <p:cNvPr id="17" name="Content Placeholder 2"/>
          <p:cNvSpPr txBox="1">
            <a:spLocks/>
          </p:cNvSpPr>
          <p:nvPr/>
        </p:nvSpPr>
        <p:spPr>
          <a:xfrm>
            <a:off x="280640" y="4121556"/>
            <a:ext cx="4316501" cy="1266112"/>
          </a:xfrm>
          <a:prstGeom prst="rect">
            <a:avLst/>
          </a:prstGeom>
          <a:ln>
            <a:solidFill>
              <a:srgbClr val="FF0000"/>
            </a:solidFill>
            <a:prstDash val="lgDash"/>
          </a:ln>
        </p:spPr>
        <p:txBody>
          <a:bodyPr lIns="91402" tIns="45718" rIns="91402" bIns="45718">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mtClean="0">
                <a:solidFill>
                  <a:prstClr val="black"/>
                </a:solidFill>
                <a:latin typeface="Times New Roman" panose="02020603050405020304" pitchFamily="18" charset="0"/>
                <a:cs typeface="Times New Roman" panose="02020603050405020304" pitchFamily="18" charset="0"/>
              </a:rPr>
              <a:t>Thường một bản báo cáo gồm mấy phần, đó là những phần nào?</a:t>
            </a:r>
            <a:endParaRPr lang="en-US" dirty="0">
              <a:solidFill>
                <a:prstClr val="black"/>
              </a:solidFill>
              <a:latin typeface="Times New Roman" panose="02020603050405020304" pitchFamily="18" charset="0"/>
              <a:cs typeface="Times New Roman" panose="02020603050405020304" pitchFamily="18" charset="0"/>
            </a:endParaRPr>
          </a:p>
        </p:txBody>
      </p:sp>
      <p:sp>
        <p:nvSpPr>
          <p:cNvPr id="3" name="Left Brace 2"/>
          <p:cNvSpPr/>
          <p:nvPr/>
        </p:nvSpPr>
        <p:spPr>
          <a:xfrm>
            <a:off x="6236629" y="507450"/>
            <a:ext cx="349024" cy="1665663"/>
          </a:xfrm>
          <a:prstGeom prst="leftBrace">
            <a:avLst>
              <a:gd name="adj1" fmla="val 8333"/>
              <a:gd name="adj2" fmla="val 42392"/>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lIns="91424" tIns="45718" rIns="91424" bIns="45718" spcCol="0" rtlCol="0" anchor="ctr"/>
          <a:lstStyle/>
          <a:p>
            <a:pPr algn="ctr"/>
            <a:endParaRPr lang="vi-VN"/>
          </a:p>
        </p:txBody>
      </p:sp>
      <p:sp>
        <p:nvSpPr>
          <p:cNvPr id="18" name="Content Placeholder 2"/>
          <p:cNvSpPr txBox="1">
            <a:spLocks/>
          </p:cNvSpPr>
          <p:nvPr/>
        </p:nvSpPr>
        <p:spPr>
          <a:xfrm>
            <a:off x="4597152" y="1064997"/>
            <a:ext cx="1498873" cy="456695"/>
          </a:xfrm>
          <a:prstGeom prst="rect">
            <a:avLst/>
          </a:prstGeom>
          <a:ln>
            <a:solidFill>
              <a:srgbClr val="FF0000"/>
            </a:solidFill>
            <a:prstDash val="lgDash"/>
          </a:ln>
        </p:spPr>
        <p:txBody>
          <a:bodyPr lIns="91402" tIns="45718" rIns="91402" bIns="45718">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solidFill>
                  <a:srgbClr val="C00000"/>
                </a:solidFill>
                <a:latin typeface="Times New Roman" panose="02020603050405020304" pitchFamily="18" charset="0"/>
                <a:cs typeface="Times New Roman" panose="02020603050405020304" pitchFamily="18" charset="0"/>
              </a:rPr>
              <a:t>Phần đầu</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19" name="Left Brace 18"/>
          <p:cNvSpPr/>
          <p:nvPr/>
        </p:nvSpPr>
        <p:spPr>
          <a:xfrm>
            <a:off x="6014555" y="2327328"/>
            <a:ext cx="444148" cy="3333277"/>
          </a:xfrm>
          <a:prstGeom prst="leftBrace">
            <a:avLst>
              <a:gd name="adj1" fmla="val 8333"/>
              <a:gd name="adj2" fmla="val 42392"/>
            </a:avLst>
          </a:prstGeom>
          <a:ln w="38100">
            <a:solidFill>
              <a:srgbClr val="01AF40"/>
            </a:solidFill>
          </a:ln>
        </p:spPr>
        <p:style>
          <a:lnRef idx="1">
            <a:schemeClr val="accent1"/>
          </a:lnRef>
          <a:fillRef idx="0">
            <a:schemeClr val="accent1"/>
          </a:fillRef>
          <a:effectRef idx="0">
            <a:schemeClr val="accent1"/>
          </a:effectRef>
          <a:fontRef idx="minor">
            <a:schemeClr val="tx1"/>
          </a:fontRef>
        </p:style>
        <p:txBody>
          <a:bodyPr lIns="91424" tIns="45718" rIns="91424" bIns="45718" spcCol="0" rtlCol="0" anchor="ctr"/>
          <a:lstStyle/>
          <a:p>
            <a:pPr algn="ctr"/>
            <a:endParaRPr lang="vi-VN"/>
          </a:p>
        </p:txBody>
      </p:sp>
      <p:sp>
        <p:nvSpPr>
          <p:cNvPr id="20" name="Content Placeholder 2"/>
          <p:cNvSpPr txBox="1">
            <a:spLocks/>
          </p:cNvSpPr>
          <p:nvPr/>
        </p:nvSpPr>
        <p:spPr>
          <a:xfrm>
            <a:off x="4253992" y="3210397"/>
            <a:ext cx="1498873" cy="771139"/>
          </a:xfrm>
          <a:prstGeom prst="rect">
            <a:avLst/>
          </a:prstGeom>
          <a:ln>
            <a:solidFill>
              <a:srgbClr val="01AF40"/>
            </a:solidFill>
            <a:prstDash val="lgDash"/>
          </a:ln>
        </p:spPr>
        <p:txBody>
          <a:bodyPr lIns="91402" tIns="45718" rIns="91402" bIns="45718">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solidFill>
                  <a:srgbClr val="01AF40"/>
                </a:solidFill>
                <a:latin typeface="Times New Roman" panose="02020603050405020304" pitchFamily="18" charset="0"/>
                <a:cs typeface="Times New Roman" panose="02020603050405020304" pitchFamily="18" charset="0"/>
              </a:rPr>
              <a:t>Phần nội dung</a:t>
            </a:r>
            <a:endParaRPr lang="en-US" sz="2400" b="1" dirty="0">
              <a:solidFill>
                <a:srgbClr val="01AF40"/>
              </a:solidFill>
              <a:latin typeface="Times New Roman" panose="02020603050405020304" pitchFamily="18" charset="0"/>
              <a:cs typeface="Times New Roman" panose="02020603050405020304" pitchFamily="18" charset="0"/>
            </a:endParaRPr>
          </a:p>
        </p:txBody>
      </p:sp>
      <p:sp>
        <p:nvSpPr>
          <p:cNvPr id="21" name="Content Placeholder 2"/>
          <p:cNvSpPr txBox="1">
            <a:spLocks/>
          </p:cNvSpPr>
          <p:nvPr/>
        </p:nvSpPr>
        <p:spPr>
          <a:xfrm>
            <a:off x="4411854" y="5658787"/>
            <a:ext cx="1498873" cy="456695"/>
          </a:xfrm>
          <a:prstGeom prst="rect">
            <a:avLst/>
          </a:prstGeom>
          <a:ln>
            <a:solidFill>
              <a:srgbClr val="7030A0"/>
            </a:solidFill>
            <a:prstDash val="lgDash"/>
          </a:ln>
        </p:spPr>
        <p:txBody>
          <a:bodyPr lIns="91402" tIns="45718" rIns="91402" bIns="45718">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solidFill>
                  <a:srgbClr val="80008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Phần cuối</a:t>
            </a:r>
            <a:endParaRPr lang="en-US" sz="2400" b="1" dirty="0">
              <a:solidFill>
                <a:srgbClr val="80008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5" name="Left Brace 24"/>
          <p:cNvSpPr/>
          <p:nvPr/>
        </p:nvSpPr>
        <p:spPr>
          <a:xfrm>
            <a:off x="6071831" y="5752213"/>
            <a:ext cx="444148" cy="684819"/>
          </a:xfrm>
          <a:prstGeom prst="leftBrace">
            <a:avLst>
              <a:gd name="adj1" fmla="val 8333"/>
              <a:gd name="adj2" fmla="val 42392"/>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lIns="91424" tIns="45718" rIns="91424" bIns="45718" spcCol="0" rtlCol="0" anchor="ctr"/>
          <a:lstStyle/>
          <a:p>
            <a:pPr algn="ctr"/>
            <a:endParaRPr lang="vi-VN"/>
          </a:p>
        </p:txBody>
      </p:sp>
    </p:spTree>
    <p:extLst>
      <p:ext uri="{BB962C8B-B14F-4D97-AF65-F5344CB8AC3E}">
        <p14:creationId xmlns:p14="http://schemas.microsoft.com/office/powerpoint/2010/main" val="36586395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1000" fill="hold"/>
                                        <p:tgtEl>
                                          <p:spTgt spid="12"/>
                                        </p:tgtEl>
                                        <p:attrNameLst>
                                          <p:attrName>ppt_w</p:attrName>
                                        </p:attrNameLst>
                                      </p:cBhvr>
                                      <p:tavLst>
                                        <p:tav tm="0">
                                          <p:val>
                                            <p:fltVal val="0"/>
                                          </p:val>
                                        </p:tav>
                                        <p:tav tm="100000">
                                          <p:val>
                                            <p:strVal val="#ppt_w"/>
                                          </p:val>
                                        </p:tav>
                                      </p:tavLst>
                                    </p:anim>
                                    <p:anim calcmode="lin" valueType="num">
                                      <p:cBhvr>
                                        <p:cTn id="12" dur="1000" fill="hold"/>
                                        <p:tgtEl>
                                          <p:spTgt spid="12"/>
                                        </p:tgtEl>
                                        <p:attrNameLst>
                                          <p:attrName>ppt_h</p:attrName>
                                        </p:attrNameLst>
                                      </p:cBhvr>
                                      <p:tavLst>
                                        <p:tav tm="0">
                                          <p:val>
                                            <p:fltVal val="0"/>
                                          </p:val>
                                        </p:tav>
                                        <p:tav tm="100000">
                                          <p:val>
                                            <p:strVal val="#ppt_h"/>
                                          </p:val>
                                        </p:tav>
                                      </p:tavLst>
                                    </p:anim>
                                    <p:anim calcmode="lin" valueType="num">
                                      <p:cBhvr>
                                        <p:cTn id="13"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2"/>
                                        </p:tgtEl>
                                        <p:attrNameLst>
                                          <p:attrName>ppt_y</p:attrName>
                                        </p:attrNameLst>
                                      </p:cBhvr>
                                      <p:tavLst>
                                        <p:tav tm="0" fmla="#ppt_y+(sin(-2*pi*(1-$))*-#ppt_x+cos(-2*pi*(1-$))*(1-#ppt_y))*(1-$)">
                                          <p:val>
                                            <p:fltVal val="0"/>
                                          </p:val>
                                        </p:tav>
                                        <p:tav tm="100000">
                                          <p:val>
                                            <p:fltVal val="1"/>
                                          </p:val>
                                        </p:tav>
                                      </p:tavLst>
                                    </p:anim>
                                  </p:childTnLst>
                                </p:cTn>
                              </p:par>
                              <p:par>
                                <p:cTn id="15" presetID="53" presetClass="entr" presetSubtype="16" fill="hold" nodeType="withEffect">
                                  <p:stCondLst>
                                    <p:cond delay="25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subTnLst>
                                    <p:audio>
                                      <p:cMediaNode>
                                        <p:cTn display="0" masterRel="sameClick">
                                          <p:stCondLst>
                                            <p:cond evt="begin" delay="0">
                                              <p:tn val="15"/>
                                            </p:cond>
                                          </p:stCondLst>
                                          <p:endCondLst>
                                            <p:cond evt="onStopAudio" delay="0">
                                              <p:tgtEl>
                                                <p:sldTgt/>
                                              </p:tgtEl>
                                            </p:cond>
                                          </p:endCondLst>
                                        </p:cTn>
                                        <p:tgtEl>
                                          <p:sndTgt r:embed="rId2" name="Trò-chơi-chíu.wav"/>
                                        </p:tgtEl>
                                      </p:cMediaNode>
                                    </p:audio>
                                  </p:subTnLst>
                                </p:cTn>
                              </p:par>
                              <p:par>
                                <p:cTn id="20" presetID="32" presetClass="emph" presetSubtype="0" repeatCount="indefinite" fill="hold" nodeType="withEffect">
                                  <p:stCondLst>
                                    <p:cond delay="750"/>
                                  </p:stCondLst>
                                  <p:childTnLst>
                                    <p:animRot by="120000">
                                      <p:cBhvr>
                                        <p:cTn id="21" dur="250" fill="hold">
                                          <p:stCondLst>
                                            <p:cond delay="0"/>
                                          </p:stCondLst>
                                        </p:cTn>
                                        <p:tgtEl>
                                          <p:spTgt spid="22"/>
                                        </p:tgtEl>
                                        <p:attrNameLst>
                                          <p:attrName>r</p:attrName>
                                        </p:attrNameLst>
                                      </p:cBhvr>
                                    </p:animRot>
                                    <p:animRot by="-240000">
                                      <p:cBhvr>
                                        <p:cTn id="22" dur="500" fill="hold">
                                          <p:stCondLst>
                                            <p:cond delay="500"/>
                                          </p:stCondLst>
                                        </p:cTn>
                                        <p:tgtEl>
                                          <p:spTgt spid="22"/>
                                        </p:tgtEl>
                                        <p:attrNameLst>
                                          <p:attrName>r</p:attrName>
                                        </p:attrNameLst>
                                      </p:cBhvr>
                                    </p:animRot>
                                    <p:animRot by="240000">
                                      <p:cBhvr>
                                        <p:cTn id="23" dur="500" fill="hold">
                                          <p:stCondLst>
                                            <p:cond delay="1000"/>
                                          </p:stCondLst>
                                        </p:cTn>
                                        <p:tgtEl>
                                          <p:spTgt spid="22"/>
                                        </p:tgtEl>
                                        <p:attrNameLst>
                                          <p:attrName>r</p:attrName>
                                        </p:attrNameLst>
                                      </p:cBhvr>
                                    </p:animRot>
                                    <p:animRot by="-240000">
                                      <p:cBhvr>
                                        <p:cTn id="24" dur="500" fill="hold">
                                          <p:stCondLst>
                                            <p:cond delay="1500"/>
                                          </p:stCondLst>
                                        </p:cTn>
                                        <p:tgtEl>
                                          <p:spTgt spid="22"/>
                                        </p:tgtEl>
                                        <p:attrNameLst>
                                          <p:attrName>r</p:attrName>
                                        </p:attrNameLst>
                                      </p:cBhvr>
                                    </p:animRot>
                                    <p:animRot by="120000">
                                      <p:cBhvr>
                                        <p:cTn id="25" dur="500" fill="hold">
                                          <p:stCondLst>
                                            <p:cond delay="2000"/>
                                          </p:stCondLst>
                                        </p:cTn>
                                        <p:tgtEl>
                                          <p:spTgt spid="22"/>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80">
                                          <p:stCondLst>
                                            <p:cond delay="0"/>
                                          </p:stCondLst>
                                        </p:cTn>
                                        <p:tgtEl>
                                          <p:spTgt spid="15"/>
                                        </p:tgtEl>
                                      </p:cBhvr>
                                    </p:animEffect>
                                    <p:anim calcmode="lin" valueType="num">
                                      <p:cBhvr>
                                        <p:cTn id="31"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6" dur="26">
                                          <p:stCondLst>
                                            <p:cond delay="650"/>
                                          </p:stCondLst>
                                        </p:cTn>
                                        <p:tgtEl>
                                          <p:spTgt spid="15"/>
                                        </p:tgtEl>
                                      </p:cBhvr>
                                      <p:to x="100000" y="60000"/>
                                    </p:animScale>
                                    <p:animScale>
                                      <p:cBhvr>
                                        <p:cTn id="37" dur="166" decel="50000">
                                          <p:stCondLst>
                                            <p:cond delay="676"/>
                                          </p:stCondLst>
                                        </p:cTn>
                                        <p:tgtEl>
                                          <p:spTgt spid="15"/>
                                        </p:tgtEl>
                                      </p:cBhvr>
                                      <p:to x="100000" y="100000"/>
                                    </p:animScale>
                                    <p:animScale>
                                      <p:cBhvr>
                                        <p:cTn id="38" dur="26">
                                          <p:stCondLst>
                                            <p:cond delay="1312"/>
                                          </p:stCondLst>
                                        </p:cTn>
                                        <p:tgtEl>
                                          <p:spTgt spid="15"/>
                                        </p:tgtEl>
                                      </p:cBhvr>
                                      <p:to x="100000" y="80000"/>
                                    </p:animScale>
                                    <p:animScale>
                                      <p:cBhvr>
                                        <p:cTn id="39" dur="166" decel="50000">
                                          <p:stCondLst>
                                            <p:cond delay="1338"/>
                                          </p:stCondLst>
                                        </p:cTn>
                                        <p:tgtEl>
                                          <p:spTgt spid="15"/>
                                        </p:tgtEl>
                                      </p:cBhvr>
                                      <p:to x="100000" y="100000"/>
                                    </p:animScale>
                                    <p:animScale>
                                      <p:cBhvr>
                                        <p:cTn id="40" dur="26">
                                          <p:stCondLst>
                                            <p:cond delay="1642"/>
                                          </p:stCondLst>
                                        </p:cTn>
                                        <p:tgtEl>
                                          <p:spTgt spid="15"/>
                                        </p:tgtEl>
                                      </p:cBhvr>
                                      <p:to x="100000" y="90000"/>
                                    </p:animScale>
                                    <p:animScale>
                                      <p:cBhvr>
                                        <p:cTn id="41" dur="166" decel="50000">
                                          <p:stCondLst>
                                            <p:cond delay="1668"/>
                                          </p:stCondLst>
                                        </p:cTn>
                                        <p:tgtEl>
                                          <p:spTgt spid="15"/>
                                        </p:tgtEl>
                                      </p:cBhvr>
                                      <p:to x="100000" y="100000"/>
                                    </p:animScale>
                                    <p:animScale>
                                      <p:cBhvr>
                                        <p:cTn id="42" dur="26">
                                          <p:stCondLst>
                                            <p:cond delay="1808"/>
                                          </p:stCondLst>
                                        </p:cTn>
                                        <p:tgtEl>
                                          <p:spTgt spid="15"/>
                                        </p:tgtEl>
                                      </p:cBhvr>
                                      <p:to x="100000" y="95000"/>
                                    </p:animScale>
                                    <p:animScale>
                                      <p:cBhvr>
                                        <p:cTn id="43" dur="166" decel="50000">
                                          <p:stCondLst>
                                            <p:cond delay="1834"/>
                                          </p:stCondLst>
                                        </p:cTn>
                                        <p:tgtEl>
                                          <p:spTgt spid="15"/>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down)">
                                      <p:cBhvr>
                                        <p:cTn id="48" dur="580">
                                          <p:stCondLst>
                                            <p:cond delay="0"/>
                                          </p:stCondLst>
                                        </p:cTn>
                                        <p:tgtEl>
                                          <p:spTgt spid="17"/>
                                        </p:tgtEl>
                                      </p:cBhvr>
                                    </p:animEffect>
                                    <p:anim calcmode="lin" valueType="num">
                                      <p:cBhvr>
                                        <p:cTn id="49"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54" dur="26">
                                          <p:stCondLst>
                                            <p:cond delay="650"/>
                                          </p:stCondLst>
                                        </p:cTn>
                                        <p:tgtEl>
                                          <p:spTgt spid="17"/>
                                        </p:tgtEl>
                                      </p:cBhvr>
                                      <p:to x="100000" y="60000"/>
                                    </p:animScale>
                                    <p:animScale>
                                      <p:cBhvr>
                                        <p:cTn id="55" dur="166" decel="50000">
                                          <p:stCondLst>
                                            <p:cond delay="676"/>
                                          </p:stCondLst>
                                        </p:cTn>
                                        <p:tgtEl>
                                          <p:spTgt spid="17"/>
                                        </p:tgtEl>
                                      </p:cBhvr>
                                      <p:to x="100000" y="100000"/>
                                    </p:animScale>
                                    <p:animScale>
                                      <p:cBhvr>
                                        <p:cTn id="56" dur="26">
                                          <p:stCondLst>
                                            <p:cond delay="1312"/>
                                          </p:stCondLst>
                                        </p:cTn>
                                        <p:tgtEl>
                                          <p:spTgt spid="17"/>
                                        </p:tgtEl>
                                      </p:cBhvr>
                                      <p:to x="100000" y="80000"/>
                                    </p:animScale>
                                    <p:animScale>
                                      <p:cBhvr>
                                        <p:cTn id="57" dur="166" decel="50000">
                                          <p:stCondLst>
                                            <p:cond delay="1338"/>
                                          </p:stCondLst>
                                        </p:cTn>
                                        <p:tgtEl>
                                          <p:spTgt spid="17"/>
                                        </p:tgtEl>
                                      </p:cBhvr>
                                      <p:to x="100000" y="100000"/>
                                    </p:animScale>
                                    <p:animScale>
                                      <p:cBhvr>
                                        <p:cTn id="58" dur="26">
                                          <p:stCondLst>
                                            <p:cond delay="1642"/>
                                          </p:stCondLst>
                                        </p:cTn>
                                        <p:tgtEl>
                                          <p:spTgt spid="17"/>
                                        </p:tgtEl>
                                      </p:cBhvr>
                                      <p:to x="100000" y="90000"/>
                                    </p:animScale>
                                    <p:animScale>
                                      <p:cBhvr>
                                        <p:cTn id="59" dur="166" decel="50000">
                                          <p:stCondLst>
                                            <p:cond delay="1668"/>
                                          </p:stCondLst>
                                        </p:cTn>
                                        <p:tgtEl>
                                          <p:spTgt spid="17"/>
                                        </p:tgtEl>
                                      </p:cBhvr>
                                      <p:to x="100000" y="100000"/>
                                    </p:animScale>
                                    <p:animScale>
                                      <p:cBhvr>
                                        <p:cTn id="60" dur="26">
                                          <p:stCondLst>
                                            <p:cond delay="1808"/>
                                          </p:stCondLst>
                                        </p:cTn>
                                        <p:tgtEl>
                                          <p:spTgt spid="17"/>
                                        </p:tgtEl>
                                      </p:cBhvr>
                                      <p:to x="100000" y="95000"/>
                                    </p:animScale>
                                    <p:animScale>
                                      <p:cBhvr>
                                        <p:cTn id="61" dur="166" decel="50000">
                                          <p:stCondLst>
                                            <p:cond delay="1834"/>
                                          </p:stCondLst>
                                        </p:cTn>
                                        <p:tgtEl>
                                          <p:spTgt spid="17"/>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grpId="0"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wipe(down)">
                                      <p:cBhvr>
                                        <p:cTn id="66" dur="580">
                                          <p:stCondLst>
                                            <p:cond delay="0"/>
                                          </p:stCondLst>
                                        </p:cTn>
                                        <p:tgtEl>
                                          <p:spTgt spid="18"/>
                                        </p:tgtEl>
                                      </p:cBhvr>
                                    </p:animEffect>
                                    <p:anim calcmode="lin" valueType="num">
                                      <p:cBhvr>
                                        <p:cTn id="67"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72" dur="26">
                                          <p:stCondLst>
                                            <p:cond delay="650"/>
                                          </p:stCondLst>
                                        </p:cTn>
                                        <p:tgtEl>
                                          <p:spTgt spid="18"/>
                                        </p:tgtEl>
                                      </p:cBhvr>
                                      <p:to x="100000" y="60000"/>
                                    </p:animScale>
                                    <p:animScale>
                                      <p:cBhvr>
                                        <p:cTn id="73" dur="166" decel="50000">
                                          <p:stCondLst>
                                            <p:cond delay="676"/>
                                          </p:stCondLst>
                                        </p:cTn>
                                        <p:tgtEl>
                                          <p:spTgt spid="18"/>
                                        </p:tgtEl>
                                      </p:cBhvr>
                                      <p:to x="100000" y="100000"/>
                                    </p:animScale>
                                    <p:animScale>
                                      <p:cBhvr>
                                        <p:cTn id="74" dur="26">
                                          <p:stCondLst>
                                            <p:cond delay="1312"/>
                                          </p:stCondLst>
                                        </p:cTn>
                                        <p:tgtEl>
                                          <p:spTgt spid="18"/>
                                        </p:tgtEl>
                                      </p:cBhvr>
                                      <p:to x="100000" y="80000"/>
                                    </p:animScale>
                                    <p:animScale>
                                      <p:cBhvr>
                                        <p:cTn id="75" dur="166" decel="50000">
                                          <p:stCondLst>
                                            <p:cond delay="1338"/>
                                          </p:stCondLst>
                                        </p:cTn>
                                        <p:tgtEl>
                                          <p:spTgt spid="18"/>
                                        </p:tgtEl>
                                      </p:cBhvr>
                                      <p:to x="100000" y="100000"/>
                                    </p:animScale>
                                    <p:animScale>
                                      <p:cBhvr>
                                        <p:cTn id="76" dur="26">
                                          <p:stCondLst>
                                            <p:cond delay="1642"/>
                                          </p:stCondLst>
                                        </p:cTn>
                                        <p:tgtEl>
                                          <p:spTgt spid="18"/>
                                        </p:tgtEl>
                                      </p:cBhvr>
                                      <p:to x="100000" y="90000"/>
                                    </p:animScale>
                                    <p:animScale>
                                      <p:cBhvr>
                                        <p:cTn id="77" dur="166" decel="50000">
                                          <p:stCondLst>
                                            <p:cond delay="1668"/>
                                          </p:stCondLst>
                                        </p:cTn>
                                        <p:tgtEl>
                                          <p:spTgt spid="18"/>
                                        </p:tgtEl>
                                      </p:cBhvr>
                                      <p:to x="100000" y="100000"/>
                                    </p:animScale>
                                    <p:animScale>
                                      <p:cBhvr>
                                        <p:cTn id="78" dur="26">
                                          <p:stCondLst>
                                            <p:cond delay="1808"/>
                                          </p:stCondLst>
                                        </p:cTn>
                                        <p:tgtEl>
                                          <p:spTgt spid="18"/>
                                        </p:tgtEl>
                                      </p:cBhvr>
                                      <p:to x="100000" y="95000"/>
                                    </p:animScale>
                                    <p:animScale>
                                      <p:cBhvr>
                                        <p:cTn id="79" dur="166" decel="50000">
                                          <p:stCondLst>
                                            <p:cond delay="1834"/>
                                          </p:stCondLst>
                                        </p:cTn>
                                        <p:tgtEl>
                                          <p:spTgt spid="18"/>
                                        </p:tgtEl>
                                      </p:cBhvr>
                                      <p:to x="100000" y="100000"/>
                                    </p:animScale>
                                  </p:childTnLst>
                                </p:cTn>
                              </p:par>
                            </p:childTnLst>
                          </p:cTn>
                        </p:par>
                      </p:childTnLst>
                    </p:cTn>
                  </p:par>
                  <p:par>
                    <p:cTn id="80" fill="hold">
                      <p:stCondLst>
                        <p:cond delay="indefinite"/>
                      </p:stCondLst>
                      <p:childTnLst>
                        <p:par>
                          <p:cTn id="81" fill="hold">
                            <p:stCondLst>
                              <p:cond delay="0"/>
                            </p:stCondLst>
                            <p:childTnLst>
                              <p:par>
                                <p:cTn id="82" presetID="26" presetClass="entr" presetSubtype="0" fill="hold" grpId="0" nodeType="click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wipe(down)">
                                      <p:cBhvr>
                                        <p:cTn id="84" dur="580">
                                          <p:stCondLst>
                                            <p:cond delay="0"/>
                                          </p:stCondLst>
                                        </p:cTn>
                                        <p:tgtEl>
                                          <p:spTgt spid="20"/>
                                        </p:tgtEl>
                                      </p:cBhvr>
                                    </p:animEffect>
                                    <p:anim calcmode="lin" valueType="num">
                                      <p:cBhvr>
                                        <p:cTn id="85"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90" dur="26">
                                          <p:stCondLst>
                                            <p:cond delay="650"/>
                                          </p:stCondLst>
                                        </p:cTn>
                                        <p:tgtEl>
                                          <p:spTgt spid="20"/>
                                        </p:tgtEl>
                                      </p:cBhvr>
                                      <p:to x="100000" y="60000"/>
                                    </p:animScale>
                                    <p:animScale>
                                      <p:cBhvr>
                                        <p:cTn id="91" dur="166" decel="50000">
                                          <p:stCondLst>
                                            <p:cond delay="676"/>
                                          </p:stCondLst>
                                        </p:cTn>
                                        <p:tgtEl>
                                          <p:spTgt spid="20"/>
                                        </p:tgtEl>
                                      </p:cBhvr>
                                      <p:to x="100000" y="100000"/>
                                    </p:animScale>
                                    <p:animScale>
                                      <p:cBhvr>
                                        <p:cTn id="92" dur="26">
                                          <p:stCondLst>
                                            <p:cond delay="1312"/>
                                          </p:stCondLst>
                                        </p:cTn>
                                        <p:tgtEl>
                                          <p:spTgt spid="20"/>
                                        </p:tgtEl>
                                      </p:cBhvr>
                                      <p:to x="100000" y="80000"/>
                                    </p:animScale>
                                    <p:animScale>
                                      <p:cBhvr>
                                        <p:cTn id="93" dur="166" decel="50000">
                                          <p:stCondLst>
                                            <p:cond delay="1338"/>
                                          </p:stCondLst>
                                        </p:cTn>
                                        <p:tgtEl>
                                          <p:spTgt spid="20"/>
                                        </p:tgtEl>
                                      </p:cBhvr>
                                      <p:to x="100000" y="100000"/>
                                    </p:animScale>
                                    <p:animScale>
                                      <p:cBhvr>
                                        <p:cTn id="94" dur="26">
                                          <p:stCondLst>
                                            <p:cond delay="1642"/>
                                          </p:stCondLst>
                                        </p:cTn>
                                        <p:tgtEl>
                                          <p:spTgt spid="20"/>
                                        </p:tgtEl>
                                      </p:cBhvr>
                                      <p:to x="100000" y="90000"/>
                                    </p:animScale>
                                    <p:animScale>
                                      <p:cBhvr>
                                        <p:cTn id="95" dur="166" decel="50000">
                                          <p:stCondLst>
                                            <p:cond delay="1668"/>
                                          </p:stCondLst>
                                        </p:cTn>
                                        <p:tgtEl>
                                          <p:spTgt spid="20"/>
                                        </p:tgtEl>
                                      </p:cBhvr>
                                      <p:to x="100000" y="100000"/>
                                    </p:animScale>
                                    <p:animScale>
                                      <p:cBhvr>
                                        <p:cTn id="96" dur="26">
                                          <p:stCondLst>
                                            <p:cond delay="1808"/>
                                          </p:stCondLst>
                                        </p:cTn>
                                        <p:tgtEl>
                                          <p:spTgt spid="20"/>
                                        </p:tgtEl>
                                      </p:cBhvr>
                                      <p:to x="100000" y="95000"/>
                                    </p:animScale>
                                    <p:animScale>
                                      <p:cBhvr>
                                        <p:cTn id="97" dur="166" decel="50000">
                                          <p:stCondLst>
                                            <p:cond delay="1834"/>
                                          </p:stCondLst>
                                        </p:cTn>
                                        <p:tgtEl>
                                          <p:spTgt spid="20"/>
                                        </p:tgtEl>
                                      </p:cBhvr>
                                      <p:to x="100000" y="100000"/>
                                    </p:animScale>
                                  </p:childTnLst>
                                </p:cTn>
                              </p:par>
                            </p:childTnLst>
                          </p:cTn>
                        </p:par>
                      </p:childTnLst>
                    </p:cTn>
                  </p:par>
                  <p:par>
                    <p:cTn id="98" fill="hold">
                      <p:stCondLst>
                        <p:cond delay="indefinite"/>
                      </p:stCondLst>
                      <p:childTnLst>
                        <p:par>
                          <p:cTn id="99" fill="hold">
                            <p:stCondLst>
                              <p:cond delay="0"/>
                            </p:stCondLst>
                            <p:childTnLst>
                              <p:par>
                                <p:cTn id="100" presetID="26" presetClass="entr" presetSubtype="0" fill="hold" grpId="0" nodeType="clickEffect">
                                  <p:stCondLst>
                                    <p:cond delay="0"/>
                                  </p:stCondLst>
                                  <p:childTnLst>
                                    <p:set>
                                      <p:cBhvr>
                                        <p:cTn id="101" dur="1" fill="hold">
                                          <p:stCondLst>
                                            <p:cond delay="0"/>
                                          </p:stCondLst>
                                        </p:cTn>
                                        <p:tgtEl>
                                          <p:spTgt spid="21"/>
                                        </p:tgtEl>
                                        <p:attrNameLst>
                                          <p:attrName>style.visibility</p:attrName>
                                        </p:attrNameLst>
                                      </p:cBhvr>
                                      <p:to>
                                        <p:strVal val="visible"/>
                                      </p:to>
                                    </p:set>
                                    <p:animEffect transition="in" filter="wipe(down)">
                                      <p:cBhvr>
                                        <p:cTn id="102" dur="580">
                                          <p:stCondLst>
                                            <p:cond delay="0"/>
                                          </p:stCondLst>
                                        </p:cTn>
                                        <p:tgtEl>
                                          <p:spTgt spid="21"/>
                                        </p:tgtEl>
                                      </p:cBhvr>
                                    </p:animEffect>
                                    <p:anim calcmode="lin" valueType="num">
                                      <p:cBhvr>
                                        <p:cTn id="103"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04"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5"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06"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07"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08" dur="26">
                                          <p:stCondLst>
                                            <p:cond delay="650"/>
                                          </p:stCondLst>
                                        </p:cTn>
                                        <p:tgtEl>
                                          <p:spTgt spid="21"/>
                                        </p:tgtEl>
                                      </p:cBhvr>
                                      <p:to x="100000" y="60000"/>
                                    </p:animScale>
                                    <p:animScale>
                                      <p:cBhvr>
                                        <p:cTn id="109" dur="166" decel="50000">
                                          <p:stCondLst>
                                            <p:cond delay="676"/>
                                          </p:stCondLst>
                                        </p:cTn>
                                        <p:tgtEl>
                                          <p:spTgt spid="21"/>
                                        </p:tgtEl>
                                      </p:cBhvr>
                                      <p:to x="100000" y="100000"/>
                                    </p:animScale>
                                    <p:animScale>
                                      <p:cBhvr>
                                        <p:cTn id="110" dur="26">
                                          <p:stCondLst>
                                            <p:cond delay="1312"/>
                                          </p:stCondLst>
                                        </p:cTn>
                                        <p:tgtEl>
                                          <p:spTgt spid="21"/>
                                        </p:tgtEl>
                                      </p:cBhvr>
                                      <p:to x="100000" y="80000"/>
                                    </p:animScale>
                                    <p:animScale>
                                      <p:cBhvr>
                                        <p:cTn id="111" dur="166" decel="50000">
                                          <p:stCondLst>
                                            <p:cond delay="1338"/>
                                          </p:stCondLst>
                                        </p:cTn>
                                        <p:tgtEl>
                                          <p:spTgt spid="21"/>
                                        </p:tgtEl>
                                      </p:cBhvr>
                                      <p:to x="100000" y="100000"/>
                                    </p:animScale>
                                    <p:animScale>
                                      <p:cBhvr>
                                        <p:cTn id="112" dur="26">
                                          <p:stCondLst>
                                            <p:cond delay="1642"/>
                                          </p:stCondLst>
                                        </p:cTn>
                                        <p:tgtEl>
                                          <p:spTgt spid="21"/>
                                        </p:tgtEl>
                                      </p:cBhvr>
                                      <p:to x="100000" y="90000"/>
                                    </p:animScale>
                                    <p:animScale>
                                      <p:cBhvr>
                                        <p:cTn id="113" dur="166" decel="50000">
                                          <p:stCondLst>
                                            <p:cond delay="1668"/>
                                          </p:stCondLst>
                                        </p:cTn>
                                        <p:tgtEl>
                                          <p:spTgt spid="21"/>
                                        </p:tgtEl>
                                      </p:cBhvr>
                                      <p:to x="100000" y="100000"/>
                                    </p:animScale>
                                    <p:animScale>
                                      <p:cBhvr>
                                        <p:cTn id="114" dur="26">
                                          <p:stCondLst>
                                            <p:cond delay="1808"/>
                                          </p:stCondLst>
                                        </p:cTn>
                                        <p:tgtEl>
                                          <p:spTgt spid="21"/>
                                        </p:tgtEl>
                                      </p:cBhvr>
                                      <p:to x="100000" y="95000"/>
                                    </p:animScale>
                                    <p:animScale>
                                      <p:cBhvr>
                                        <p:cTn id="115"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C6683804-67CB-B94F-B58F-F998D86972BE}"/>
              </a:ext>
            </a:extLst>
          </p:cNvPr>
          <p:cNvGrpSpPr/>
          <p:nvPr/>
        </p:nvGrpSpPr>
        <p:grpSpPr>
          <a:xfrm>
            <a:off x="6447429" y="9436568"/>
            <a:ext cx="4892600" cy="1046440"/>
            <a:chOff x="4306424" y="-1905322"/>
            <a:chExt cx="4043347" cy="1010973"/>
          </a:xfrm>
        </p:grpSpPr>
        <p:sp>
          <p:nvSpPr>
            <p:cNvPr id="7" name="TextBox 6">
              <a:extLst>
                <a:ext uri="{FF2B5EF4-FFF2-40B4-BE49-F238E27FC236}">
                  <a16:creationId xmlns:a16="http://schemas.microsoft.com/office/drawing/2014/main" xmlns="" id="{78CEBE55-FB74-9C46-AFAA-5201B495DED1}"/>
                </a:ext>
              </a:extLst>
            </p:cNvPr>
            <p:cNvSpPr txBox="1"/>
            <p:nvPr/>
          </p:nvSpPr>
          <p:spPr>
            <a:xfrm>
              <a:off x="4306424" y="-1905322"/>
              <a:ext cx="4043347" cy="1010973"/>
            </a:xfrm>
            <a:prstGeom prst="rect">
              <a:avLst/>
            </a:prstGeom>
            <a:noFill/>
          </p:spPr>
          <p:txBody>
            <a:bodyPr wrap="square">
              <a:spAutoFit/>
            </a:bodyPr>
            <a:lstStyle/>
            <a:p>
              <a:pPr>
                <a:defRPr/>
              </a:pPr>
              <a:r>
                <a:rPr lang="en-US" sz="6000" b="1">
                  <a:ln w="127000">
                    <a:solidFill>
                      <a:prstClr val="white"/>
                    </a:solidFill>
                  </a:ln>
                  <a:solidFill>
                    <a:prstClr val="white"/>
                  </a:solidFill>
                  <a:effectLst>
                    <a:outerShdw blurRad="50800" dist="38100" dir="2700000" algn="tl" rotWithShape="0">
                      <a:prstClr val="black">
                        <a:alpha val="40000"/>
                      </a:prstClr>
                    </a:outerShdw>
                  </a:effectLst>
                  <a:latin typeface="UTM Edwardian" panose="02040603050506020204" pitchFamily="18" charset="0"/>
                  <a:cs typeface="Arial" panose="020B0604020202020204" pitchFamily="34" charset="0"/>
                </a:rPr>
                <a:t>Bài 8</a:t>
              </a:r>
            </a:p>
          </p:txBody>
        </p:sp>
        <p:sp>
          <p:nvSpPr>
            <p:cNvPr id="8" name="TextBox 7">
              <a:extLst>
                <a:ext uri="{FF2B5EF4-FFF2-40B4-BE49-F238E27FC236}">
                  <a16:creationId xmlns:a16="http://schemas.microsoft.com/office/drawing/2014/main" xmlns="" id="{C6D947B2-ECCB-F74E-931F-563EBEE5818C}"/>
                </a:ext>
              </a:extLst>
            </p:cNvPr>
            <p:cNvSpPr txBox="1"/>
            <p:nvPr/>
          </p:nvSpPr>
          <p:spPr>
            <a:xfrm>
              <a:off x="4306424" y="-1905322"/>
              <a:ext cx="4043346" cy="1010973"/>
            </a:xfrm>
            <a:prstGeom prst="rect">
              <a:avLst/>
            </a:prstGeom>
            <a:noFill/>
          </p:spPr>
          <p:txBody>
            <a:bodyPr wrap="square">
              <a:spAutoFit/>
            </a:bodyPr>
            <a:lstStyle/>
            <a:p>
              <a:pPr>
                <a:defRPr/>
              </a:pPr>
              <a:r>
                <a:rPr lang="en-US" sz="6000" b="1" err="1">
                  <a:solidFill>
                    <a:prstClr val="black"/>
                  </a:solidFill>
                  <a:latin typeface="UTM Edwardian" panose="02040603050506020204" pitchFamily="18" charset="0"/>
                </a:rPr>
                <a:t>Bài</a:t>
              </a:r>
              <a:r>
                <a:rPr lang="en-US" sz="6000" b="1">
                  <a:solidFill>
                    <a:prstClr val="black"/>
                  </a:solidFill>
                  <a:latin typeface="UTM Edwardian" panose="02040603050506020204" pitchFamily="18" charset="0"/>
                </a:rPr>
                <a:t> 8</a:t>
              </a:r>
              <a:endParaRPr lang="en-US" sz="6000" b="1" dirty="0">
                <a:solidFill>
                  <a:prstClr val="black"/>
                </a:solidFill>
                <a:latin typeface="UTM Edwardian" panose="02040603050506020204" pitchFamily="18" charset="0"/>
              </a:endParaRPr>
            </a:p>
          </p:txBody>
        </p:sp>
      </p:grpSp>
      <p:grpSp>
        <p:nvGrpSpPr>
          <p:cNvPr id="12" name="Group 11">
            <a:extLst>
              <a:ext uri="{FF2B5EF4-FFF2-40B4-BE49-F238E27FC236}">
                <a16:creationId xmlns:a16="http://schemas.microsoft.com/office/drawing/2014/main" xmlns="" id="{ADE999C3-06BD-9726-1BF3-3A829640B70B}"/>
              </a:ext>
            </a:extLst>
          </p:cNvPr>
          <p:cNvGrpSpPr/>
          <p:nvPr/>
        </p:nvGrpSpPr>
        <p:grpSpPr>
          <a:xfrm>
            <a:off x="4081594" y="10437721"/>
            <a:ext cx="2014431" cy="646331"/>
            <a:chOff x="7896752" y="715563"/>
            <a:chExt cx="3275821" cy="646331"/>
          </a:xfrm>
        </p:grpSpPr>
        <p:sp>
          <p:nvSpPr>
            <p:cNvPr id="13" name="TextBox 12">
              <a:extLst>
                <a:ext uri="{FF2B5EF4-FFF2-40B4-BE49-F238E27FC236}">
                  <a16:creationId xmlns:a16="http://schemas.microsoft.com/office/drawing/2014/main" xmlns="" id="{B9DAC050-5BD9-29B2-990A-688292F769B6}"/>
                </a:ext>
              </a:extLst>
            </p:cNvPr>
            <p:cNvSpPr txBox="1"/>
            <p:nvPr/>
          </p:nvSpPr>
          <p:spPr>
            <a:xfrm>
              <a:off x="7896752" y="715563"/>
              <a:ext cx="3275821" cy="646331"/>
            </a:xfrm>
            <a:prstGeom prst="rect">
              <a:avLst/>
            </a:prstGeom>
            <a:noFill/>
          </p:spPr>
          <p:txBody>
            <a:bodyPr wrap="square" rtlCol="0">
              <a:prstTxWarp prst="textArchUp">
                <a:avLst/>
              </a:prstTxWarp>
              <a:spAutoFit/>
            </a:bodyPr>
            <a:lstStyle/>
            <a:p>
              <a:pPr algn="ctr" defTabSz="456975">
                <a:defRPr/>
              </a:pPr>
              <a:r>
                <a:rPr lang="vi-VN" sz="3600">
                  <a:ln w="127000">
                    <a:solidFill>
                      <a:prstClr val="white"/>
                    </a:solidFill>
                  </a:ln>
                  <a:solidFill>
                    <a:srgbClr val="F93B6B"/>
                  </a:solidFill>
                  <a:effectLst>
                    <a:outerShdw blurRad="50800" dist="38100" dir="2700000" algn="tl" rotWithShape="0">
                      <a:prstClr val="black">
                        <a:alpha val="40000"/>
                      </a:prstClr>
                    </a:outerShdw>
                  </a:effectLst>
                  <a:latin typeface="LNTH-Dinomiko" panose="02000500000000000000" pitchFamily="2" charset="0"/>
                  <a:ea typeface="LNTH-LuoLuoNotangYuanTi 1" pitchFamily="2" charset="-128"/>
                  <a:cs typeface="LNTH-LuoLuoNotangYuanTi 1" pitchFamily="2" charset="-128"/>
                </a:rPr>
                <a:t>Viết</a:t>
              </a:r>
              <a:endParaRPr lang="en-US" sz="3600" dirty="0">
                <a:ln w="127000">
                  <a:solidFill>
                    <a:prstClr val="white"/>
                  </a:solidFill>
                </a:ln>
                <a:solidFill>
                  <a:srgbClr val="F93B6B"/>
                </a:solidFill>
                <a:effectLst>
                  <a:outerShdw blurRad="50800" dist="38100" dir="2700000" algn="tl" rotWithShape="0">
                    <a:prstClr val="black">
                      <a:alpha val="40000"/>
                    </a:prstClr>
                  </a:outerShdw>
                </a:effectLst>
                <a:latin typeface="LNTH-Dinomiko" panose="02000500000000000000" pitchFamily="2" charset="0"/>
                <a:ea typeface="LNTH-LuoLuoNotangYuanTi 1" pitchFamily="2" charset="-128"/>
                <a:cs typeface="LNTH-LuoLuoNotangYuanTi 1" pitchFamily="2" charset="-128"/>
              </a:endParaRPr>
            </a:p>
          </p:txBody>
        </p:sp>
        <p:sp>
          <p:nvSpPr>
            <p:cNvPr id="14" name="TextBox 13">
              <a:extLst>
                <a:ext uri="{FF2B5EF4-FFF2-40B4-BE49-F238E27FC236}">
                  <a16:creationId xmlns:a16="http://schemas.microsoft.com/office/drawing/2014/main" xmlns="" id="{9396AE23-158F-AEFF-C6C9-84B92F65D240}"/>
                </a:ext>
              </a:extLst>
            </p:cNvPr>
            <p:cNvSpPr txBox="1"/>
            <p:nvPr/>
          </p:nvSpPr>
          <p:spPr>
            <a:xfrm>
              <a:off x="7896752" y="715563"/>
              <a:ext cx="3275821" cy="646331"/>
            </a:xfrm>
            <a:prstGeom prst="rect">
              <a:avLst/>
            </a:prstGeom>
            <a:noFill/>
          </p:spPr>
          <p:txBody>
            <a:bodyPr wrap="square" rtlCol="0">
              <a:prstTxWarp prst="textArchUp">
                <a:avLst/>
              </a:prstTxWarp>
              <a:spAutoFit/>
            </a:bodyPr>
            <a:lstStyle/>
            <a:p>
              <a:pPr algn="ctr" defTabSz="456975">
                <a:defRPr/>
              </a:pPr>
              <a:r>
                <a:rPr lang="vi-VN" sz="3600">
                  <a:solidFill>
                    <a:srgbClr val="0070C0"/>
                  </a:solidFill>
                  <a:latin typeface="LNTH-Dinomiko" panose="02000500000000000000" pitchFamily="2" charset="0"/>
                </a:rPr>
                <a:t>Viết</a:t>
              </a:r>
              <a:endParaRPr lang="en-US" sz="3600" dirty="0">
                <a:solidFill>
                  <a:srgbClr val="0070C0"/>
                </a:solidFill>
                <a:latin typeface="LNTH-Dinomiko" panose="02000500000000000000" pitchFamily="2" charset="0"/>
              </a:endParaRPr>
            </a:p>
          </p:txBody>
        </p:sp>
      </p:grpSp>
      <p:grpSp>
        <p:nvGrpSpPr>
          <p:cNvPr id="22" name="Group 21">
            <a:extLst>
              <a:ext uri="{FF2B5EF4-FFF2-40B4-BE49-F238E27FC236}">
                <a16:creationId xmlns:a16="http://schemas.microsoft.com/office/drawing/2014/main" xmlns="" id="{7149DB63-2A86-E26E-1300-EA06EEF0D9C3}"/>
              </a:ext>
            </a:extLst>
          </p:cNvPr>
          <p:cNvGrpSpPr/>
          <p:nvPr/>
        </p:nvGrpSpPr>
        <p:grpSpPr>
          <a:xfrm>
            <a:off x="8893729" y="9554632"/>
            <a:ext cx="8135467" cy="4555093"/>
            <a:chOff x="2450741" y="2178000"/>
            <a:chExt cx="7290516" cy="2472487"/>
          </a:xfrm>
        </p:grpSpPr>
        <p:sp>
          <p:nvSpPr>
            <p:cNvPr id="23" name="TextBox 22">
              <a:extLst>
                <a:ext uri="{FF2B5EF4-FFF2-40B4-BE49-F238E27FC236}">
                  <a16:creationId xmlns:a16="http://schemas.microsoft.com/office/drawing/2014/main" xmlns="" id="{14722B36-5CF9-8014-B8FD-3E2900DAA56D}"/>
                </a:ext>
              </a:extLst>
            </p:cNvPr>
            <p:cNvSpPr txBox="1"/>
            <p:nvPr/>
          </p:nvSpPr>
          <p:spPr>
            <a:xfrm>
              <a:off x="2450742" y="2178000"/>
              <a:ext cx="7290515" cy="2472487"/>
            </a:xfrm>
            <a:prstGeom prst="rect">
              <a:avLst/>
            </a:prstGeom>
            <a:noFill/>
          </p:spPr>
          <p:txBody>
            <a:bodyPr wrap="square">
              <a:spAutoFit/>
            </a:bodyPr>
            <a:lstStyle/>
            <a:p>
              <a:pPr algn="ctr" fontAlgn="base">
                <a:spcAft>
                  <a:spcPts val="600"/>
                </a:spcAft>
                <a:defRPr/>
              </a:pPr>
              <a:r>
                <a:rPr lang="sv-SE" sz="7200" dirty="0" err="1">
                  <a:ln w="152400" cap="rnd" cmpd="dbl">
                    <a:solidFill>
                      <a:prstClr val="white"/>
                    </a:solidFill>
                    <a:round/>
                  </a:ln>
                  <a:solidFill>
                    <a:srgbClr val="FFC000"/>
                  </a:solidFill>
                  <a:latin typeface="Coiny" panose="02000903060500060000" pitchFamily="2" charset="0"/>
                  <a:cs typeface="Arial" panose="020B0604020202020204" pitchFamily="34" charset="0"/>
                </a:rPr>
                <a:t>Luyện</a:t>
              </a:r>
              <a:r>
                <a:rPr lang="sv-SE" sz="7200" dirty="0">
                  <a:ln w="152400" cap="rnd" cmpd="dbl">
                    <a:solidFill>
                      <a:prstClr val="white"/>
                    </a:solidFill>
                    <a:round/>
                  </a:ln>
                  <a:solidFill>
                    <a:srgbClr val="FFC000"/>
                  </a:solidFill>
                  <a:latin typeface="Coiny" panose="02000903060500060000" pitchFamily="2" charset="0"/>
                  <a:cs typeface="Arial" panose="020B0604020202020204" pitchFamily="34" charset="0"/>
                </a:rPr>
                <a:t> </a:t>
              </a:r>
              <a:r>
                <a:rPr lang="sv-SE" sz="7200" dirty="0" err="1">
                  <a:ln w="152400" cap="rnd" cmpd="dbl">
                    <a:solidFill>
                      <a:prstClr val="white"/>
                    </a:solidFill>
                    <a:round/>
                  </a:ln>
                  <a:solidFill>
                    <a:srgbClr val="FFC000"/>
                  </a:solidFill>
                  <a:latin typeface="Coiny" panose="02000903060500060000" pitchFamily="2" charset="0"/>
                  <a:cs typeface="Arial" panose="020B0604020202020204" pitchFamily="34" charset="0"/>
                </a:rPr>
                <a:t>tập</a:t>
              </a:r>
              <a:r>
                <a:rPr lang="sv-SE" sz="7200" dirty="0">
                  <a:ln w="152400" cap="rnd" cmpd="dbl">
                    <a:solidFill>
                      <a:prstClr val="white"/>
                    </a:solidFill>
                    <a:round/>
                  </a:ln>
                  <a:solidFill>
                    <a:srgbClr val="FFC000"/>
                  </a:solidFill>
                  <a:latin typeface="Coiny" panose="02000903060500060000" pitchFamily="2" charset="0"/>
                  <a:cs typeface="Arial" panose="020B0604020202020204" pitchFamily="34" charset="0"/>
                </a:rPr>
                <a:t> </a:t>
              </a:r>
              <a:r>
                <a:rPr lang="sv-SE" sz="7200" dirty="0" err="1">
                  <a:ln w="152400" cap="rnd" cmpd="dbl">
                    <a:solidFill>
                      <a:prstClr val="white"/>
                    </a:solidFill>
                    <a:round/>
                  </a:ln>
                  <a:solidFill>
                    <a:srgbClr val="FFC000"/>
                  </a:solidFill>
                  <a:latin typeface="Coiny" panose="02000903060500060000" pitchFamily="2" charset="0"/>
                  <a:cs typeface="Arial" panose="020B0604020202020204" pitchFamily="34" charset="0"/>
                </a:rPr>
                <a:t>quan</a:t>
              </a:r>
              <a:r>
                <a:rPr lang="sv-SE" sz="7200" dirty="0">
                  <a:ln w="152400" cap="rnd" cmpd="dbl">
                    <a:solidFill>
                      <a:prstClr val="white"/>
                    </a:solidFill>
                    <a:round/>
                  </a:ln>
                  <a:solidFill>
                    <a:srgbClr val="FFC000"/>
                  </a:solidFill>
                  <a:latin typeface="Coiny" panose="02000903060500060000" pitchFamily="2" charset="0"/>
                  <a:cs typeface="Arial" panose="020B0604020202020204" pitchFamily="34" charset="0"/>
                </a:rPr>
                <a:t> </a:t>
              </a:r>
              <a:r>
                <a:rPr lang="sv-SE" sz="7200" dirty="0" err="1">
                  <a:ln w="152400" cap="rnd" cmpd="dbl">
                    <a:solidFill>
                      <a:prstClr val="white"/>
                    </a:solidFill>
                    <a:round/>
                  </a:ln>
                  <a:solidFill>
                    <a:srgbClr val="FFC000"/>
                  </a:solidFill>
                  <a:latin typeface="Coiny" panose="02000903060500060000" pitchFamily="2" charset="0"/>
                  <a:cs typeface="Arial" panose="020B0604020202020204" pitchFamily="34" charset="0"/>
                </a:rPr>
                <a:t>sát</a:t>
              </a:r>
              <a:r>
                <a:rPr lang="sv-SE" sz="7200" dirty="0">
                  <a:ln w="152400" cap="rnd" cmpd="dbl">
                    <a:solidFill>
                      <a:prstClr val="white"/>
                    </a:solidFill>
                    <a:round/>
                  </a:ln>
                  <a:solidFill>
                    <a:srgbClr val="FFC000"/>
                  </a:solidFill>
                  <a:latin typeface="Coiny" panose="02000903060500060000" pitchFamily="2" charset="0"/>
                  <a:cs typeface="Arial" panose="020B0604020202020204" pitchFamily="34" charset="0"/>
                </a:rPr>
                <a:t>, </a:t>
              </a:r>
              <a:r>
                <a:rPr lang="sv-SE" sz="7200" dirty="0" err="1">
                  <a:ln w="152400" cap="rnd" cmpd="dbl">
                    <a:solidFill>
                      <a:prstClr val="white"/>
                    </a:solidFill>
                    <a:round/>
                  </a:ln>
                  <a:solidFill>
                    <a:srgbClr val="FFC000"/>
                  </a:solidFill>
                  <a:latin typeface="Coiny" panose="02000903060500060000" pitchFamily="2" charset="0"/>
                  <a:cs typeface="Arial" panose="020B0604020202020204" pitchFamily="34" charset="0"/>
                </a:rPr>
                <a:t>tìm</a:t>
              </a:r>
              <a:r>
                <a:rPr lang="sv-SE" sz="7200" dirty="0">
                  <a:ln w="152400" cap="rnd" cmpd="dbl">
                    <a:solidFill>
                      <a:prstClr val="white"/>
                    </a:solidFill>
                    <a:round/>
                  </a:ln>
                  <a:solidFill>
                    <a:srgbClr val="FFC000"/>
                  </a:solidFill>
                  <a:latin typeface="Coiny" panose="02000903060500060000" pitchFamily="2" charset="0"/>
                  <a:cs typeface="Arial" panose="020B0604020202020204" pitchFamily="34" charset="0"/>
                </a:rPr>
                <a:t> </a:t>
              </a:r>
              <a:r>
                <a:rPr lang="sv-SE" sz="7200" dirty="0" err="1">
                  <a:ln w="152400" cap="rnd" cmpd="dbl">
                    <a:solidFill>
                      <a:prstClr val="white"/>
                    </a:solidFill>
                    <a:round/>
                  </a:ln>
                  <a:solidFill>
                    <a:srgbClr val="FFC000"/>
                  </a:solidFill>
                  <a:latin typeface="Coiny" panose="02000903060500060000" pitchFamily="2" charset="0"/>
                  <a:cs typeface="Arial" panose="020B0604020202020204" pitchFamily="34" charset="0"/>
                </a:rPr>
                <a:t>ý</a:t>
              </a:r>
              <a:r>
                <a:rPr lang="sv-SE" sz="7200" dirty="0">
                  <a:ln w="152400" cap="rnd" cmpd="dbl">
                    <a:solidFill>
                      <a:prstClr val="white"/>
                    </a:solidFill>
                    <a:round/>
                  </a:ln>
                  <a:solidFill>
                    <a:srgbClr val="FFC000"/>
                  </a:solidFill>
                  <a:latin typeface="Coiny" panose="02000903060500060000" pitchFamily="2" charset="0"/>
                  <a:cs typeface="Arial" panose="020B0604020202020204" pitchFamily="34" charset="0"/>
                </a:rPr>
                <a:t> </a:t>
              </a:r>
              <a:r>
                <a:rPr lang="sv-SE" sz="7200" dirty="0" err="1">
                  <a:ln w="152400" cap="rnd" cmpd="dbl">
                    <a:solidFill>
                      <a:prstClr val="white"/>
                    </a:solidFill>
                    <a:round/>
                  </a:ln>
                  <a:solidFill>
                    <a:srgbClr val="FFC000"/>
                  </a:solidFill>
                  <a:latin typeface="Coiny" panose="02000903060500060000" pitchFamily="2" charset="0"/>
                  <a:cs typeface="Arial" panose="020B0604020202020204" pitchFamily="34" charset="0"/>
                </a:rPr>
                <a:t>cho</a:t>
              </a:r>
              <a:r>
                <a:rPr lang="sv-SE" sz="7200" dirty="0">
                  <a:ln w="152400" cap="rnd" cmpd="dbl">
                    <a:solidFill>
                      <a:prstClr val="white"/>
                    </a:solidFill>
                    <a:round/>
                  </a:ln>
                  <a:solidFill>
                    <a:srgbClr val="FFC000"/>
                  </a:solidFill>
                  <a:latin typeface="Coiny" panose="02000903060500060000" pitchFamily="2" charset="0"/>
                  <a:cs typeface="Arial" panose="020B0604020202020204" pitchFamily="34" charset="0"/>
                </a:rPr>
                <a:t> </a:t>
              </a:r>
              <a:r>
                <a:rPr lang="sv-SE" sz="7200" dirty="0" err="1">
                  <a:ln w="152400" cap="rnd" cmpd="dbl">
                    <a:solidFill>
                      <a:prstClr val="white"/>
                    </a:solidFill>
                    <a:round/>
                  </a:ln>
                  <a:solidFill>
                    <a:srgbClr val="FFC000"/>
                  </a:solidFill>
                  <a:latin typeface="Coiny" panose="02000903060500060000" pitchFamily="2" charset="0"/>
                  <a:cs typeface="Arial" panose="020B0604020202020204" pitchFamily="34" charset="0"/>
                </a:rPr>
                <a:t>bài</a:t>
              </a:r>
              <a:r>
                <a:rPr lang="sv-SE" sz="7200" dirty="0">
                  <a:ln w="152400" cap="rnd" cmpd="dbl">
                    <a:solidFill>
                      <a:prstClr val="white"/>
                    </a:solidFill>
                    <a:round/>
                  </a:ln>
                  <a:solidFill>
                    <a:srgbClr val="FFC000"/>
                  </a:solidFill>
                  <a:latin typeface="Coiny" panose="02000903060500060000" pitchFamily="2" charset="0"/>
                  <a:cs typeface="Arial" panose="020B0604020202020204" pitchFamily="34" charset="0"/>
                </a:rPr>
                <a:t> </a:t>
              </a:r>
              <a:r>
                <a:rPr lang="sv-SE" sz="7200" dirty="0" err="1">
                  <a:ln w="152400" cap="rnd" cmpd="dbl">
                    <a:solidFill>
                      <a:prstClr val="white"/>
                    </a:solidFill>
                    <a:round/>
                  </a:ln>
                  <a:solidFill>
                    <a:srgbClr val="FFC000"/>
                  </a:solidFill>
                  <a:latin typeface="Coiny" panose="02000903060500060000" pitchFamily="2" charset="0"/>
                  <a:cs typeface="Arial" panose="020B0604020202020204" pitchFamily="34" charset="0"/>
                </a:rPr>
                <a:t>văn</a:t>
              </a:r>
              <a:r>
                <a:rPr lang="sv-SE" sz="7200" dirty="0">
                  <a:ln w="152400" cap="rnd" cmpd="dbl">
                    <a:solidFill>
                      <a:prstClr val="white"/>
                    </a:solidFill>
                    <a:round/>
                  </a:ln>
                  <a:solidFill>
                    <a:srgbClr val="FFC000"/>
                  </a:solidFill>
                  <a:latin typeface="Coiny" panose="02000903060500060000" pitchFamily="2" charset="0"/>
                  <a:cs typeface="Arial" panose="020B0604020202020204" pitchFamily="34" charset="0"/>
                </a:rPr>
                <a:t> </a:t>
              </a:r>
              <a:r>
                <a:rPr lang="sv-SE" sz="7200" dirty="0" err="1">
                  <a:ln w="152400" cap="rnd" cmpd="dbl">
                    <a:solidFill>
                      <a:prstClr val="white"/>
                    </a:solidFill>
                    <a:round/>
                  </a:ln>
                  <a:solidFill>
                    <a:srgbClr val="FFC000"/>
                  </a:solidFill>
                  <a:latin typeface="Coiny" panose="02000903060500060000" pitchFamily="2" charset="0"/>
                  <a:cs typeface="Arial" panose="020B0604020202020204" pitchFamily="34" charset="0"/>
                </a:rPr>
                <a:t>miêu</a:t>
              </a:r>
              <a:r>
                <a:rPr lang="sv-SE" sz="7200" dirty="0">
                  <a:ln w="152400" cap="rnd" cmpd="dbl">
                    <a:solidFill>
                      <a:prstClr val="white"/>
                    </a:solidFill>
                    <a:round/>
                  </a:ln>
                  <a:solidFill>
                    <a:srgbClr val="FFC000"/>
                  </a:solidFill>
                  <a:latin typeface="Coiny" panose="02000903060500060000" pitchFamily="2" charset="0"/>
                  <a:cs typeface="Arial" panose="020B0604020202020204" pitchFamily="34" charset="0"/>
                </a:rPr>
                <a:t> </a:t>
              </a:r>
              <a:r>
                <a:rPr lang="sv-SE" sz="7200" dirty="0" err="1">
                  <a:ln w="152400" cap="rnd" cmpd="dbl">
                    <a:solidFill>
                      <a:prstClr val="white"/>
                    </a:solidFill>
                    <a:round/>
                  </a:ln>
                  <a:solidFill>
                    <a:srgbClr val="FFC000"/>
                  </a:solidFill>
                  <a:latin typeface="Coiny" panose="02000903060500060000" pitchFamily="2" charset="0"/>
                  <a:cs typeface="Arial" panose="020B0604020202020204" pitchFamily="34" charset="0"/>
                </a:rPr>
                <a:t>tả</a:t>
              </a:r>
              <a:r>
                <a:rPr lang="sv-SE" sz="7200" dirty="0">
                  <a:ln w="152400" cap="rnd" cmpd="dbl">
                    <a:solidFill>
                      <a:prstClr val="white"/>
                    </a:solidFill>
                    <a:round/>
                  </a:ln>
                  <a:solidFill>
                    <a:srgbClr val="FFC000"/>
                  </a:solidFill>
                  <a:latin typeface="Coiny" panose="02000903060500060000" pitchFamily="2" charset="0"/>
                  <a:cs typeface="Arial" panose="020B0604020202020204" pitchFamily="34" charset="0"/>
                </a:rPr>
                <a:t> </a:t>
              </a:r>
              <a:r>
                <a:rPr lang="sv-SE" sz="7200" dirty="0" err="1">
                  <a:ln w="152400" cap="rnd" cmpd="dbl">
                    <a:solidFill>
                      <a:prstClr val="white"/>
                    </a:solidFill>
                    <a:round/>
                  </a:ln>
                  <a:solidFill>
                    <a:srgbClr val="FFC000"/>
                  </a:solidFill>
                  <a:latin typeface="Coiny" panose="02000903060500060000" pitchFamily="2" charset="0"/>
                  <a:cs typeface="Arial" panose="020B0604020202020204" pitchFamily="34" charset="0"/>
                </a:rPr>
                <a:t>cây</a:t>
              </a:r>
              <a:r>
                <a:rPr lang="sv-SE" sz="7200" dirty="0">
                  <a:ln w="152400" cap="rnd" cmpd="dbl">
                    <a:solidFill>
                      <a:prstClr val="white"/>
                    </a:solidFill>
                    <a:round/>
                  </a:ln>
                  <a:solidFill>
                    <a:srgbClr val="FFC000"/>
                  </a:solidFill>
                  <a:latin typeface="Coiny" panose="02000903060500060000" pitchFamily="2" charset="0"/>
                  <a:cs typeface="Arial" panose="020B0604020202020204" pitchFamily="34" charset="0"/>
                </a:rPr>
                <a:t> </a:t>
              </a:r>
              <a:r>
                <a:rPr lang="sv-SE" sz="7200" dirty="0" err="1">
                  <a:ln w="152400" cap="rnd" cmpd="dbl">
                    <a:solidFill>
                      <a:prstClr val="white"/>
                    </a:solidFill>
                    <a:round/>
                  </a:ln>
                  <a:solidFill>
                    <a:srgbClr val="FFC000"/>
                  </a:solidFill>
                  <a:latin typeface="Coiny" panose="02000903060500060000" pitchFamily="2" charset="0"/>
                  <a:cs typeface="Arial" panose="020B0604020202020204" pitchFamily="34" charset="0"/>
                </a:rPr>
                <a:t>cối</a:t>
              </a:r>
              <a:endParaRPr lang="sv-SE" sz="7200" dirty="0">
                <a:ln w="152400" cap="rnd" cmpd="dbl">
                  <a:solidFill>
                    <a:prstClr val="white"/>
                  </a:solidFill>
                  <a:round/>
                </a:ln>
                <a:solidFill>
                  <a:srgbClr val="FFC000"/>
                </a:solidFill>
                <a:latin typeface="Coiny" panose="02000903060500060000" pitchFamily="2" charset="0"/>
                <a:cs typeface="Arial" panose="020B0604020202020204" pitchFamily="34" charset="0"/>
              </a:endParaRPr>
            </a:p>
          </p:txBody>
        </p:sp>
        <p:sp>
          <p:nvSpPr>
            <p:cNvPr id="24" name="TextBox 23">
              <a:extLst>
                <a:ext uri="{FF2B5EF4-FFF2-40B4-BE49-F238E27FC236}">
                  <a16:creationId xmlns:a16="http://schemas.microsoft.com/office/drawing/2014/main" xmlns="" id="{7BA83A5E-0BE6-3D5D-0A76-46917F4B3BC2}"/>
                </a:ext>
              </a:extLst>
            </p:cNvPr>
            <p:cNvSpPr txBox="1"/>
            <p:nvPr/>
          </p:nvSpPr>
          <p:spPr>
            <a:xfrm>
              <a:off x="2450741" y="2178000"/>
              <a:ext cx="7290515" cy="2472487"/>
            </a:xfrm>
            <a:prstGeom prst="rect">
              <a:avLst/>
            </a:prstGeom>
            <a:noFill/>
          </p:spPr>
          <p:txBody>
            <a:bodyPr wrap="square">
              <a:spAutoFit/>
            </a:bodyPr>
            <a:lstStyle/>
            <a:p>
              <a:pPr algn="ctr" fontAlgn="base">
                <a:spcAft>
                  <a:spcPts val="600"/>
                </a:spcAft>
                <a:defRPr/>
              </a:pPr>
              <a:r>
                <a:rPr lang="sv-SE" sz="7200" b="1" dirty="0" err="1">
                  <a:ln w="25400">
                    <a:solidFill>
                      <a:prstClr val="white"/>
                    </a:solidFill>
                  </a:ln>
                  <a:solidFill>
                    <a:srgbClr val="FF0000"/>
                  </a:solidFill>
                  <a:latin typeface="Coiny" panose="02000903060500060000" pitchFamily="2" charset="0"/>
                  <a:cs typeface="Arial" panose="020B0604020202020204" pitchFamily="34" charset="0"/>
                </a:rPr>
                <a:t>Luyện</a:t>
              </a:r>
              <a:r>
                <a:rPr lang="sv-SE" sz="7200" b="1" dirty="0">
                  <a:ln w="25400">
                    <a:solidFill>
                      <a:prstClr val="white"/>
                    </a:solidFill>
                  </a:ln>
                  <a:solidFill>
                    <a:srgbClr val="FF0000"/>
                  </a:solidFill>
                  <a:latin typeface="Coiny" panose="02000903060500060000" pitchFamily="2" charset="0"/>
                  <a:cs typeface="Arial" panose="020B0604020202020204" pitchFamily="34" charset="0"/>
                </a:rPr>
                <a:t> </a:t>
              </a:r>
              <a:r>
                <a:rPr lang="sv-SE" sz="7200" b="1" dirty="0" err="1">
                  <a:ln w="25400">
                    <a:solidFill>
                      <a:prstClr val="white"/>
                    </a:solidFill>
                  </a:ln>
                  <a:solidFill>
                    <a:srgbClr val="FF0000"/>
                  </a:solidFill>
                  <a:latin typeface="Coiny" panose="02000903060500060000" pitchFamily="2" charset="0"/>
                  <a:cs typeface="Arial" panose="020B0604020202020204" pitchFamily="34" charset="0"/>
                </a:rPr>
                <a:t>tập</a:t>
              </a:r>
              <a:r>
                <a:rPr lang="sv-SE" sz="7200" b="1" dirty="0">
                  <a:ln w="25400">
                    <a:solidFill>
                      <a:prstClr val="white"/>
                    </a:solidFill>
                  </a:ln>
                  <a:solidFill>
                    <a:srgbClr val="FF0000"/>
                  </a:solidFill>
                  <a:latin typeface="Coiny" panose="02000903060500060000" pitchFamily="2" charset="0"/>
                  <a:cs typeface="Arial" panose="020B0604020202020204" pitchFamily="34" charset="0"/>
                </a:rPr>
                <a:t> </a:t>
              </a:r>
              <a:r>
                <a:rPr lang="sv-SE" sz="7200" b="1" dirty="0" err="1">
                  <a:ln w="25400">
                    <a:solidFill>
                      <a:prstClr val="white"/>
                    </a:solidFill>
                  </a:ln>
                  <a:solidFill>
                    <a:srgbClr val="FF0000"/>
                  </a:solidFill>
                  <a:latin typeface="Coiny" panose="02000903060500060000" pitchFamily="2" charset="0"/>
                  <a:cs typeface="Arial" panose="020B0604020202020204" pitchFamily="34" charset="0"/>
                </a:rPr>
                <a:t>quan</a:t>
              </a:r>
              <a:r>
                <a:rPr lang="sv-SE" sz="7200" b="1" dirty="0">
                  <a:ln w="25400">
                    <a:solidFill>
                      <a:prstClr val="white"/>
                    </a:solidFill>
                  </a:ln>
                  <a:solidFill>
                    <a:srgbClr val="FF0000"/>
                  </a:solidFill>
                  <a:latin typeface="Coiny" panose="02000903060500060000" pitchFamily="2" charset="0"/>
                  <a:cs typeface="Arial" panose="020B0604020202020204" pitchFamily="34" charset="0"/>
                </a:rPr>
                <a:t> </a:t>
              </a:r>
              <a:r>
                <a:rPr lang="sv-SE" sz="7200" b="1" dirty="0" err="1">
                  <a:ln w="25400">
                    <a:solidFill>
                      <a:prstClr val="white"/>
                    </a:solidFill>
                  </a:ln>
                  <a:solidFill>
                    <a:srgbClr val="FF0000"/>
                  </a:solidFill>
                  <a:latin typeface="Coiny" panose="02000903060500060000" pitchFamily="2" charset="0"/>
                  <a:cs typeface="Arial" panose="020B0604020202020204" pitchFamily="34" charset="0"/>
                </a:rPr>
                <a:t>sát</a:t>
              </a:r>
              <a:r>
                <a:rPr lang="sv-SE" sz="7200" b="1" dirty="0">
                  <a:ln w="25400">
                    <a:solidFill>
                      <a:prstClr val="white"/>
                    </a:solidFill>
                  </a:ln>
                  <a:solidFill>
                    <a:srgbClr val="FF0000"/>
                  </a:solidFill>
                  <a:latin typeface="Coiny" panose="02000903060500060000" pitchFamily="2" charset="0"/>
                  <a:cs typeface="Arial" panose="020B0604020202020204" pitchFamily="34" charset="0"/>
                </a:rPr>
                <a:t>, </a:t>
              </a:r>
              <a:r>
                <a:rPr lang="sv-SE" sz="7200" b="1" dirty="0" err="1">
                  <a:ln w="25400">
                    <a:solidFill>
                      <a:prstClr val="white"/>
                    </a:solidFill>
                  </a:ln>
                  <a:solidFill>
                    <a:srgbClr val="FF0000"/>
                  </a:solidFill>
                  <a:latin typeface="Coiny" panose="02000903060500060000" pitchFamily="2" charset="0"/>
                  <a:cs typeface="Arial" panose="020B0604020202020204" pitchFamily="34" charset="0"/>
                </a:rPr>
                <a:t>tìm</a:t>
              </a:r>
              <a:r>
                <a:rPr lang="sv-SE" sz="7200" b="1" dirty="0">
                  <a:ln w="25400">
                    <a:solidFill>
                      <a:prstClr val="white"/>
                    </a:solidFill>
                  </a:ln>
                  <a:solidFill>
                    <a:srgbClr val="FF0000"/>
                  </a:solidFill>
                  <a:latin typeface="Coiny" panose="02000903060500060000" pitchFamily="2" charset="0"/>
                  <a:cs typeface="Arial" panose="020B0604020202020204" pitchFamily="34" charset="0"/>
                </a:rPr>
                <a:t> </a:t>
              </a:r>
              <a:r>
                <a:rPr lang="sv-SE" sz="7200" b="1" dirty="0" err="1">
                  <a:ln w="25400">
                    <a:solidFill>
                      <a:prstClr val="white"/>
                    </a:solidFill>
                  </a:ln>
                  <a:solidFill>
                    <a:srgbClr val="FF0000"/>
                  </a:solidFill>
                  <a:latin typeface="Coiny" panose="02000903060500060000" pitchFamily="2" charset="0"/>
                  <a:cs typeface="Arial" panose="020B0604020202020204" pitchFamily="34" charset="0"/>
                </a:rPr>
                <a:t>ý</a:t>
              </a:r>
              <a:r>
                <a:rPr lang="sv-SE" sz="7200" b="1" dirty="0">
                  <a:ln w="25400">
                    <a:solidFill>
                      <a:prstClr val="white"/>
                    </a:solidFill>
                  </a:ln>
                  <a:solidFill>
                    <a:srgbClr val="FF0000"/>
                  </a:solidFill>
                  <a:latin typeface="Coiny" panose="02000903060500060000" pitchFamily="2" charset="0"/>
                  <a:cs typeface="Arial" panose="020B0604020202020204" pitchFamily="34" charset="0"/>
                </a:rPr>
                <a:t> </a:t>
              </a:r>
              <a:r>
                <a:rPr lang="sv-SE" sz="7200" b="1" dirty="0" err="1">
                  <a:ln w="25400">
                    <a:solidFill>
                      <a:prstClr val="white"/>
                    </a:solidFill>
                  </a:ln>
                  <a:solidFill>
                    <a:srgbClr val="FF0000"/>
                  </a:solidFill>
                  <a:latin typeface="Coiny" panose="02000903060500060000" pitchFamily="2" charset="0"/>
                  <a:cs typeface="Arial" panose="020B0604020202020204" pitchFamily="34" charset="0"/>
                </a:rPr>
                <a:t>cho</a:t>
              </a:r>
              <a:r>
                <a:rPr lang="sv-SE" sz="7200" b="1" dirty="0">
                  <a:ln w="25400">
                    <a:solidFill>
                      <a:prstClr val="white"/>
                    </a:solidFill>
                  </a:ln>
                  <a:solidFill>
                    <a:srgbClr val="FF0000"/>
                  </a:solidFill>
                  <a:latin typeface="Coiny" panose="02000903060500060000" pitchFamily="2" charset="0"/>
                  <a:cs typeface="Arial" panose="020B0604020202020204" pitchFamily="34" charset="0"/>
                </a:rPr>
                <a:t> </a:t>
              </a:r>
              <a:r>
                <a:rPr lang="sv-SE" sz="7200" b="1" dirty="0" err="1">
                  <a:ln w="25400">
                    <a:solidFill>
                      <a:prstClr val="white"/>
                    </a:solidFill>
                  </a:ln>
                  <a:solidFill>
                    <a:srgbClr val="FF0000"/>
                  </a:solidFill>
                  <a:latin typeface="Coiny" panose="02000903060500060000" pitchFamily="2" charset="0"/>
                  <a:cs typeface="Arial" panose="020B0604020202020204" pitchFamily="34" charset="0"/>
                </a:rPr>
                <a:t>bài</a:t>
              </a:r>
              <a:r>
                <a:rPr lang="sv-SE" sz="7200" b="1" dirty="0">
                  <a:ln w="25400">
                    <a:solidFill>
                      <a:prstClr val="white"/>
                    </a:solidFill>
                  </a:ln>
                  <a:solidFill>
                    <a:srgbClr val="FF0000"/>
                  </a:solidFill>
                  <a:latin typeface="Coiny" panose="02000903060500060000" pitchFamily="2" charset="0"/>
                  <a:cs typeface="Arial" panose="020B0604020202020204" pitchFamily="34" charset="0"/>
                </a:rPr>
                <a:t> </a:t>
              </a:r>
              <a:r>
                <a:rPr lang="sv-SE" sz="7200" b="1" dirty="0" err="1">
                  <a:ln w="25400">
                    <a:solidFill>
                      <a:prstClr val="white"/>
                    </a:solidFill>
                  </a:ln>
                  <a:solidFill>
                    <a:srgbClr val="FF0000"/>
                  </a:solidFill>
                  <a:latin typeface="Coiny" panose="02000903060500060000" pitchFamily="2" charset="0"/>
                  <a:cs typeface="Arial" panose="020B0604020202020204" pitchFamily="34" charset="0"/>
                </a:rPr>
                <a:t>văn</a:t>
              </a:r>
              <a:r>
                <a:rPr lang="sv-SE" sz="7200" b="1" dirty="0">
                  <a:ln w="25400">
                    <a:solidFill>
                      <a:prstClr val="white"/>
                    </a:solidFill>
                  </a:ln>
                  <a:solidFill>
                    <a:srgbClr val="FF0000"/>
                  </a:solidFill>
                  <a:latin typeface="Coiny" panose="02000903060500060000" pitchFamily="2" charset="0"/>
                  <a:cs typeface="Arial" panose="020B0604020202020204" pitchFamily="34" charset="0"/>
                </a:rPr>
                <a:t> </a:t>
              </a:r>
              <a:r>
                <a:rPr lang="sv-SE" sz="7200" b="1" dirty="0" err="1">
                  <a:ln w="25400">
                    <a:solidFill>
                      <a:prstClr val="white"/>
                    </a:solidFill>
                  </a:ln>
                  <a:solidFill>
                    <a:srgbClr val="FF0000"/>
                  </a:solidFill>
                  <a:latin typeface="Coiny" panose="02000903060500060000" pitchFamily="2" charset="0"/>
                  <a:cs typeface="Arial" panose="020B0604020202020204" pitchFamily="34" charset="0"/>
                </a:rPr>
                <a:t>miêu</a:t>
              </a:r>
              <a:r>
                <a:rPr lang="sv-SE" sz="7200" b="1" dirty="0">
                  <a:ln w="25400">
                    <a:solidFill>
                      <a:prstClr val="white"/>
                    </a:solidFill>
                  </a:ln>
                  <a:solidFill>
                    <a:srgbClr val="FF0000"/>
                  </a:solidFill>
                  <a:latin typeface="Coiny" panose="02000903060500060000" pitchFamily="2" charset="0"/>
                  <a:cs typeface="Arial" panose="020B0604020202020204" pitchFamily="34" charset="0"/>
                </a:rPr>
                <a:t> </a:t>
              </a:r>
              <a:r>
                <a:rPr lang="sv-SE" sz="7200" b="1" dirty="0" err="1">
                  <a:ln w="25400">
                    <a:solidFill>
                      <a:prstClr val="white"/>
                    </a:solidFill>
                  </a:ln>
                  <a:solidFill>
                    <a:srgbClr val="FF0000"/>
                  </a:solidFill>
                  <a:latin typeface="Coiny" panose="02000903060500060000" pitchFamily="2" charset="0"/>
                  <a:cs typeface="Arial" panose="020B0604020202020204" pitchFamily="34" charset="0"/>
                </a:rPr>
                <a:t>tả</a:t>
              </a:r>
              <a:r>
                <a:rPr lang="sv-SE" sz="7200" b="1" dirty="0">
                  <a:ln w="25400">
                    <a:solidFill>
                      <a:prstClr val="white"/>
                    </a:solidFill>
                  </a:ln>
                  <a:solidFill>
                    <a:srgbClr val="FF0000"/>
                  </a:solidFill>
                  <a:latin typeface="Coiny" panose="02000903060500060000" pitchFamily="2" charset="0"/>
                  <a:cs typeface="Arial" panose="020B0604020202020204" pitchFamily="34" charset="0"/>
                </a:rPr>
                <a:t> </a:t>
              </a:r>
              <a:r>
                <a:rPr lang="sv-SE" sz="7200" b="1" dirty="0" err="1">
                  <a:ln w="25400">
                    <a:solidFill>
                      <a:prstClr val="white"/>
                    </a:solidFill>
                  </a:ln>
                  <a:solidFill>
                    <a:srgbClr val="FF0000"/>
                  </a:solidFill>
                  <a:latin typeface="Coiny" panose="02000903060500060000" pitchFamily="2" charset="0"/>
                  <a:cs typeface="Arial" panose="020B0604020202020204" pitchFamily="34" charset="0"/>
                </a:rPr>
                <a:t>cây</a:t>
              </a:r>
              <a:r>
                <a:rPr lang="sv-SE" sz="7200" b="1" dirty="0">
                  <a:ln w="25400">
                    <a:solidFill>
                      <a:prstClr val="white"/>
                    </a:solidFill>
                  </a:ln>
                  <a:solidFill>
                    <a:srgbClr val="FF0000"/>
                  </a:solidFill>
                  <a:latin typeface="Coiny" panose="02000903060500060000" pitchFamily="2" charset="0"/>
                  <a:cs typeface="Arial" panose="020B0604020202020204" pitchFamily="34" charset="0"/>
                </a:rPr>
                <a:t> </a:t>
              </a:r>
              <a:r>
                <a:rPr lang="sv-SE" sz="7200" b="1" dirty="0" err="1">
                  <a:ln w="25400">
                    <a:solidFill>
                      <a:prstClr val="white"/>
                    </a:solidFill>
                  </a:ln>
                  <a:solidFill>
                    <a:srgbClr val="FF0000"/>
                  </a:solidFill>
                  <a:latin typeface="Coiny" panose="02000903060500060000" pitchFamily="2" charset="0"/>
                  <a:cs typeface="Arial" panose="020B0604020202020204" pitchFamily="34" charset="0"/>
                </a:rPr>
                <a:t>cối</a:t>
              </a:r>
              <a:endParaRPr lang="sv-SE" sz="7200" b="1" dirty="0">
                <a:ln w="25400">
                  <a:solidFill>
                    <a:prstClr val="white"/>
                  </a:solidFill>
                </a:ln>
                <a:solidFill>
                  <a:srgbClr val="FF0000"/>
                </a:solidFill>
                <a:latin typeface="Coiny" panose="02000903060500060000" pitchFamily="2" charset="0"/>
                <a:cs typeface="Arial" panose="020B0604020202020204" pitchFamily="34" charset="0"/>
              </a:endParaRPr>
            </a:p>
          </p:txBody>
        </p:sp>
      </p:grpSp>
      <p:sp>
        <p:nvSpPr>
          <p:cNvPr id="4" name="Rectangle 3"/>
          <p:cNvSpPr/>
          <p:nvPr/>
        </p:nvSpPr>
        <p:spPr>
          <a:xfrm>
            <a:off x="229057" y="170840"/>
            <a:ext cx="11733915" cy="65709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02" tIns="45718" rIns="91402" bIns="45718" rtlCol="0" anchor="ctr"/>
          <a:lstStyle/>
          <a:p>
            <a:endParaRPr lang="en-US" b="1" i="1">
              <a:solidFill>
                <a:srgbClr val="4472C4">
                  <a:lumMod val="50000"/>
                </a:srgbClr>
              </a:solidFill>
            </a:endParaRPr>
          </a:p>
        </p:txBody>
      </p:sp>
      <p:sp>
        <p:nvSpPr>
          <p:cNvPr id="15" name="Content Placeholder 2"/>
          <p:cNvSpPr txBox="1">
            <a:spLocks/>
          </p:cNvSpPr>
          <p:nvPr/>
        </p:nvSpPr>
        <p:spPr>
          <a:xfrm>
            <a:off x="1456977" y="476801"/>
            <a:ext cx="9600883" cy="841647"/>
          </a:xfrm>
          <a:prstGeom prst="rect">
            <a:avLst/>
          </a:prstGeom>
          <a:solidFill>
            <a:schemeClr val="accent2"/>
          </a:solidFill>
          <a:ln>
            <a:solidFill>
              <a:srgbClr val="FF0000"/>
            </a:solidFill>
            <a:prstDash val="lgDash"/>
          </a:ln>
        </p:spPr>
        <p:txBody>
          <a:bodyPr lIns="91402" tIns="45718" rIns="91402" bIns="45718">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mtClean="0">
                <a:solidFill>
                  <a:prstClr val="black"/>
                </a:solidFill>
                <a:latin typeface="Times New Roman" panose="02020603050405020304" pitchFamily="18" charset="0"/>
                <a:cs typeface="Times New Roman" panose="02020603050405020304" pitchFamily="18" charset="0"/>
              </a:rPr>
              <a:t>Báo cáo công việc là bản tổng hợp kết quả hoạt động của ai gửi cho ai?</a:t>
            </a:r>
            <a:r>
              <a:rPr lang="en-US">
                <a:solidFill>
                  <a:prstClr val="black"/>
                </a:solidFill>
                <a:latin typeface="Times New Roman" panose="02020603050405020304" pitchFamily="18" charset="0"/>
                <a:cs typeface="Times New Roman" panose="02020603050405020304" pitchFamily="18" charset="0"/>
              </a:rPr>
              <a:t> </a:t>
            </a:r>
            <a:endParaRPr lang="en-US" dirty="0">
              <a:solidFill>
                <a:prstClr val="black"/>
              </a:solidFill>
              <a:latin typeface="Times New Roman" panose="02020603050405020304" pitchFamily="18" charset="0"/>
              <a:cs typeface="Times New Roman" panose="02020603050405020304" pitchFamily="18" charset="0"/>
            </a:endParaRPr>
          </a:p>
        </p:txBody>
      </p:sp>
      <p:sp>
        <p:nvSpPr>
          <p:cNvPr id="17" name="Content Placeholder 2"/>
          <p:cNvSpPr txBox="1">
            <a:spLocks/>
          </p:cNvSpPr>
          <p:nvPr/>
        </p:nvSpPr>
        <p:spPr>
          <a:xfrm>
            <a:off x="1456977" y="350877"/>
            <a:ext cx="9600883" cy="967563"/>
          </a:xfrm>
          <a:prstGeom prst="rect">
            <a:avLst/>
          </a:prstGeom>
          <a:solidFill>
            <a:schemeClr val="accent2"/>
          </a:solidFill>
          <a:ln>
            <a:solidFill>
              <a:srgbClr val="FF0000"/>
            </a:solidFill>
            <a:prstDash val="lgDash"/>
          </a:ln>
        </p:spPr>
        <p:txBody>
          <a:bodyPr lIns="91402" tIns="45718" rIns="91402" bIns="45718">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solidFill>
                  <a:schemeClr val="bg1"/>
                </a:solidFill>
                <a:latin typeface="Times New Roman" panose="02020603050405020304" pitchFamily="18" charset="0"/>
                <a:cs typeface="Times New Roman" panose="02020603050405020304" pitchFamily="18" charset="0"/>
              </a:rPr>
              <a:t>Thường một bản báo cáo gồm mấy phần, đó là những phần nào?</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1538503" y="1892605"/>
            <a:ext cx="9519367" cy="13822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24" tIns="45718" rIns="91424" bIns="45718" spcCol="0" rtlCol="0" anchor="ctr"/>
          <a:lstStyle/>
          <a:p>
            <a:r>
              <a:rPr lang="en-US" sz="2800">
                <a:solidFill>
                  <a:schemeClr val="bg1"/>
                </a:solidFill>
                <a:latin typeface="Times New Roman" panose="02020603050405020304" pitchFamily="18" charset="0"/>
                <a:cs typeface="Times New Roman" panose="02020603050405020304" pitchFamily="18" charset="0"/>
              </a:rPr>
              <a:t>1. Báo cáo công việc là bản tổng hợp kết quả hoạt động của cá nhân hoặc tập thể gửi cho cơ quan, tổ chức có trách nhiệm xem xét.</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27" name="Rounded Rectangle 26"/>
          <p:cNvSpPr/>
          <p:nvPr/>
        </p:nvSpPr>
        <p:spPr>
          <a:xfrm>
            <a:off x="1538503" y="3424405"/>
            <a:ext cx="9519367" cy="30933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24" tIns="45718" rIns="91424" bIns="45718" spcCol="0" rtlCol="0" anchor="ctr"/>
          <a:lstStyle/>
          <a:p>
            <a:r>
              <a:rPr lang="en-US" sz="2800">
                <a:solidFill>
                  <a:schemeClr val="bg1"/>
                </a:solidFill>
                <a:latin typeface="Times New Roman" panose="02020603050405020304" pitchFamily="18" charset="0"/>
                <a:cs typeface="Times New Roman" panose="02020603050405020304" pitchFamily="18" charset="0"/>
              </a:rPr>
              <a:t>2. Bản báo cáo công việc thường gồm 3 phần:</a:t>
            </a:r>
          </a:p>
          <a:p>
            <a:r>
              <a:rPr lang="en-US" sz="2800">
                <a:solidFill>
                  <a:schemeClr val="bg1"/>
                </a:solidFill>
                <a:latin typeface="Times New Roman" panose="02020603050405020304" pitchFamily="18" charset="0"/>
                <a:cs typeface="Times New Roman" panose="02020603050405020304" pitchFamily="18" charset="0"/>
              </a:rPr>
              <a:t>a) Phần đầu: quốc hiệu và tiêu ngữ (hoặc tên tổ chức), địa điểm và thời gian (ngày, tháng, năm) làm báo cáo, tên báo cáo, người (hoặc cơ quan, tổ chức) nhận báo cáo.</a:t>
            </a:r>
          </a:p>
          <a:p>
            <a:r>
              <a:rPr lang="en-US" sz="2800">
                <a:solidFill>
                  <a:schemeClr val="bg1"/>
                </a:solidFill>
                <a:latin typeface="Times New Roman" panose="02020603050405020304" pitchFamily="18" charset="0"/>
                <a:cs typeface="Times New Roman" panose="02020603050405020304" pitchFamily="18" charset="0"/>
              </a:rPr>
              <a:t>b) Phần nội dung: tình hình và kết quả thực hiện công việc.</a:t>
            </a:r>
          </a:p>
          <a:p>
            <a:r>
              <a:rPr lang="en-US" sz="2800">
                <a:solidFill>
                  <a:schemeClr val="bg1"/>
                </a:solidFill>
                <a:latin typeface="Times New Roman" panose="02020603050405020304" pitchFamily="18" charset="0"/>
                <a:cs typeface="Times New Roman" panose="02020603050405020304" pitchFamily="18" charset="0"/>
              </a:rPr>
              <a:t>c) Phần cuối: chức vụ, chữ kí, họ tên người báo cáo.</a:t>
            </a:r>
            <a:endParaRPr lang="en-US" sz="2800" dirty="0">
              <a:solidFill>
                <a:schemeClr val="bg1"/>
              </a:solidFill>
              <a:latin typeface="Times New Roman" panose="02020603050405020304" pitchFamily="18" charset="0"/>
              <a:cs typeface="Times New Roman" panose="02020603050405020304" pitchFamily="18" charset="0"/>
            </a:endParaRPr>
          </a:p>
        </p:txBody>
      </p:sp>
      <p:grpSp>
        <p:nvGrpSpPr>
          <p:cNvPr id="28" name="Group 27">
            <a:extLst>
              <a:ext uri="{FF2B5EF4-FFF2-40B4-BE49-F238E27FC236}">
                <a16:creationId xmlns:a16="http://schemas.microsoft.com/office/drawing/2014/main" xmlns="" id="{3E5327DB-BE32-5585-F647-13774677FB46}"/>
              </a:ext>
            </a:extLst>
          </p:cNvPr>
          <p:cNvGrpSpPr/>
          <p:nvPr/>
        </p:nvGrpSpPr>
        <p:grpSpPr>
          <a:xfrm>
            <a:off x="4454907" y="1052633"/>
            <a:ext cx="2873828" cy="817439"/>
            <a:chOff x="0" y="-57377"/>
            <a:chExt cx="2753591" cy="855191"/>
          </a:xfrm>
        </p:grpSpPr>
        <p:sp>
          <p:nvSpPr>
            <p:cNvPr id="29" name="Freeform 11">
              <a:extLst>
                <a:ext uri="{FF2B5EF4-FFF2-40B4-BE49-F238E27FC236}">
                  <a16:creationId xmlns:a16="http://schemas.microsoft.com/office/drawing/2014/main" xmlns="" id="{575138F2-7180-7A73-5579-936D9BC071BF}"/>
                </a:ext>
              </a:extLst>
            </p:cNvPr>
            <p:cNvSpPr/>
            <p:nvPr/>
          </p:nvSpPr>
          <p:spPr>
            <a:xfrm>
              <a:off x="0" y="-57377"/>
              <a:ext cx="2753591" cy="855191"/>
            </a:xfrm>
            <a:custGeom>
              <a:avLst/>
              <a:gdLst/>
              <a:ahLst/>
              <a:cxnLst/>
              <a:rect l="l" t="t" r="r" b="b"/>
              <a:pathLst>
                <a:path w="4748720" h="1106452">
                  <a:moveTo>
                    <a:pt x="0" y="0"/>
                  </a:moveTo>
                  <a:lnTo>
                    <a:pt x="4748720" y="0"/>
                  </a:lnTo>
                  <a:lnTo>
                    <a:pt x="4748720" y="1106452"/>
                  </a:lnTo>
                  <a:lnTo>
                    <a:pt x="0" y="110645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914218">
                <a:defRPr/>
              </a:pPr>
              <a:endParaRPr lang="en-US" spc="-220">
                <a:solidFill>
                  <a:prstClr val="black"/>
                </a:solidFill>
                <a:latin typeface="Calibri"/>
              </a:endParaRPr>
            </a:p>
          </p:txBody>
        </p:sp>
        <p:sp>
          <p:nvSpPr>
            <p:cNvPr id="30" name="Rectangle 29">
              <a:extLst>
                <a:ext uri="{FF2B5EF4-FFF2-40B4-BE49-F238E27FC236}">
                  <a16:creationId xmlns:a16="http://schemas.microsoft.com/office/drawing/2014/main" xmlns="" id="{169A3F6F-2543-7754-48C3-97B32E95C203}"/>
                </a:ext>
              </a:extLst>
            </p:cNvPr>
            <p:cNvSpPr/>
            <p:nvPr/>
          </p:nvSpPr>
          <p:spPr>
            <a:xfrm>
              <a:off x="277894" y="-5105"/>
              <a:ext cx="2355567" cy="676181"/>
            </a:xfrm>
            <a:prstGeom prst="rect">
              <a:avLst/>
            </a:prstGeom>
            <a:noFill/>
          </p:spPr>
          <p:txBody>
            <a:bodyPr wrap="square" lIns="91440" tIns="45720" rIns="91440" bIns="45720">
              <a:spAutoFit/>
            </a:bodyPr>
            <a:lstStyle/>
            <a:p>
              <a:pPr algn="ctr"/>
              <a:r>
                <a:rPr lang="en-US" sz="3600" b="1">
                  <a:ln w="0"/>
                  <a:solidFill>
                    <a:srgbClr val="FF0000"/>
                  </a:solidFill>
                  <a:effectLst>
                    <a:outerShdw blurRad="38100" dist="19050" dir="2700000" algn="tl" rotWithShape="0">
                      <a:schemeClr val="dk1">
                        <a:alpha val="40000"/>
                      </a:schemeClr>
                    </a:outerShdw>
                  </a:effectLst>
                  <a:latin typeface="Coiny" pitchFamily="2" charset="0"/>
                  <a:cs typeface="Arial" panose="020B0604020202020204" pitchFamily="34" charset="0"/>
                </a:rPr>
                <a:t>Bài học</a:t>
              </a:r>
              <a:endParaRPr lang="en-US" sz="3600" b="1" dirty="0">
                <a:ln w="0"/>
                <a:solidFill>
                  <a:srgbClr val="FF0000"/>
                </a:solidFill>
                <a:effectLst>
                  <a:outerShdw blurRad="38100" dist="19050" dir="2700000" algn="tl" rotWithShape="0">
                    <a:schemeClr val="dk1">
                      <a:alpha val="40000"/>
                    </a:schemeClr>
                  </a:outerShdw>
                </a:effectLst>
                <a:latin typeface="Coiny" pitchFamily="2" charset="0"/>
                <a:cs typeface="Arial" panose="020B0604020202020204" pitchFamily="34" charset="0"/>
              </a:endParaRPr>
            </a:p>
          </p:txBody>
        </p:sp>
      </p:grpSp>
    </p:spTree>
    <p:extLst>
      <p:ext uri="{BB962C8B-B14F-4D97-AF65-F5344CB8AC3E}">
        <p14:creationId xmlns:p14="http://schemas.microsoft.com/office/powerpoint/2010/main" val="1783844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1000" fill="hold"/>
                                        <p:tgtEl>
                                          <p:spTgt spid="12"/>
                                        </p:tgtEl>
                                        <p:attrNameLst>
                                          <p:attrName>ppt_w</p:attrName>
                                        </p:attrNameLst>
                                      </p:cBhvr>
                                      <p:tavLst>
                                        <p:tav tm="0">
                                          <p:val>
                                            <p:fltVal val="0"/>
                                          </p:val>
                                        </p:tav>
                                        <p:tav tm="100000">
                                          <p:val>
                                            <p:strVal val="#ppt_w"/>
                                          </p:val>
                                        </p:tav>
                                      </p:tavLst>
                                    </p:anim>
                                    <p:anim calcmode="lin" valueType="num">
                                      <p:cBhvr>
                                        <p:cTn id="12" dur="1000" fill="hold"/>
                                        <p:tgtEl>
                                          <p:spTgt spid="12"/>
                                        </p:tgtEl>
                                        <p:attrNameLst>
                                          <p:attrName>ppt_h</p:attrName>
                                        </p:attrNameLst>
                                      </p:cBhvr>
                                      <p:tavLst>
                                        <p:tav tm="0">
                                          <p:val>
                                            <p:fltVal val="0"/>
                                          </p:val>
                                        </p:tav>
                                        <p:tav tm="100000">
                                          <p:val>
                                            <p:strVal val="#ppt_h"/>
                                          </p:val>
                                        </p:tav>
                                      </p:tavLst>
                                    </p:anim>
                                    <p:anim calcmode="lin" valueType="num">
                                      <p:cBhvr>
                                        <p:cTn id="13"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2"/>
                                        </p:tgtEl>
                                        <p:attrNameLst>
                                          <p:attrName>ppt_y</p:attrName>
                                        </p:attrNameLst>
                                      </p:cBhvr>
                                      <p:tavLst>
                                        <p:tav tm="0" fmla="#ppt_y+(sin(-2*pi*(1-$))*-#ppt_x+cos(-2*pi*(1-$))*(1-#ppt_y))*(1-$)">
                                          <p:val>
                                            <p:fltVal val="0"/>
                                          </p:val>
                                        </p:tav>
                                        <p:tav tm="100000">
                                          <p:val>
                                            <p:fltVal val="1"/>
                                          </p:val>
                                        </p:tav>
                                      </p:tavLst>
                                    </p:anim>
                                  </p:childTnLst>
                                </p:cTn>
                              </p:par>
                              <p:par>
                                <p:cTn id="15" presetID="53" presetClass="entr" presetSubtype="16" fill="hold" nodeType="withEffect">
                                  <p:stCondLst>
                                    <p:cond delay="25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subTnLst>
                                    <p:audio>
                                      <p:cMediaNode>
                                        <p:cTn display="0" masterRel="sameClick">
                                          <p:stCondLst>
                                            <p:cond evt="begin" delay="0">
                                              <p:tn val="15"/>
                                            </p:cond>
                                          </p:stCondLst>
                                          <p:endCondLst>
                                            <p:cond evt="onStopAudio" delay="0">
                                              <p:tgtEl>
                                                <p:sldTgt/>
                                              </p:tgtEl>
                                            </p:cond>
                                          </p:endCondLst>
                                        </p:cTn>
                                        <p:tgtEl>
                                          <p:sndTgt r:embed="rId2" name="Trò-chơi-chíu.wav"/>
                                        </p:tgtEl>
                                      </p:cMediaNode>
                                    </p:audio>
                                  </p:subTnLst>
                                </p:cTn>
                              </p:par>
                              <p:par>
                                <p:cTn id="20" presetID="32" presetClass="emph" presetSubtype="0" repeatCount="indefinite" fill="hold" nodeType="withEffect">
                                  <p:stCondLst>
                                    <p:cond delay="750"/>
                                  </p:stCondLst>
                                  <p:childTnLst>
                                    <p:animRot by="120000">
                                      <p:cBhvr>
                                        <p:cTn id="21" dur="250" fill="hold">
                                          <p:stCondLst>
                                            <p:cond delay="0"/>
                                          </p:stCondLst>
                                        </p:cTn>
                                        <p:tgtEl>
                                          <p:spTgt spid="22"/>
                                        </p:tgtEl>
                                        <p:attrNameLst>
                                          <p:attrName>r</p:attrName>
                                        </p:attrNameLst>
                                      </p:cBhvr>
                                    </p:animRot>
                                    <p:animRot by="-240000">
                                      <p:cBhvr>
                                        <p:cTn id="22" dur="500" fill="hold">
                                          <p:stCondLst>
                                            <p:cond delay="500"/>
                                          </p:stCondLst>
                                        </p:cTn>
                                        <p:tgtEl>
                                          <p:spTgt spid="22"/>
                                        </p:tgtEl>
                                        <p:attrNameLst>
                                          <p:attrName>r</p:attrName>
                                        </p:attrNameLst>
                                      </p:cBhvr>
                                    </p:animRot>
                                    <p:animRot by="240000">
                                      <p:cBhvr>
                                        <p:cTn id="23" dur="500" fill="hold">
                                          <p:stCondLst>
                                            <p:cond delay="1000"/>
                                          </p:stCondLst>
                                        </p:cTn>
                                        <p:tgtEl>
                                          <p:spTgt spid="22"/>
                                        </p:tgtEl>
                                        <p:attrNameLst>
                                          <p:attrName>r</p:attrName>
                                        </p:attrNameLst>
                                      </p:cBhvr>
                                    </p:animRot>
                                    <p:animRot by="-240000">
                                      <p:cBhvr>
                                        <p:cTn id="24" dur="500" fill="hold">
                                          <p:stCondLst>
                                            <p:cond delay="1500"/>
                                          </p:stCondLst>
                                        </p:cTn>
                                        <p:tgtEl>
                                          <p:spTgt spid="22"/>
                                        </p:tgtEl>
                                        <p:attrNameLst>
                                          <p:attrName>r</p:attrName>
                                        </p:attrNameLst>
                                      </p:cBhvr>
                                    </p:animRot>
                                    <p:animRot by="120000">
                                      <p:cBhvr>
                                        <p:cTn id="25" dur="500" fill="hold">
                                          <p:stCondLst>
                                            <p:cond delay="2000"/>
                                          </p:stCondLst>
                                        </p:cTn>
                                        <p:tgtEl>
                                          <p:spTgt spid="22"/>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80">
                                          <p:stCondLst>
                                            <p:cond delay="0"/>
                                          </p:stCondLst>
                                        </p:cTn>
                                        <p:tgtEl>
                                          <p:spTgt spid="15"/>
                                        </p:tgtEl>
                                      </p:cBhvr>
                                    </p:animEffect>
                                    <p:anim calcmode="lin" valueType="num">
                                      <p:cBhvr>
                                        <p:cTn id="31"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6" dur="26">
                                          <p:stCondLst>
                                            <p:cond delay="650"/>
                                          </p:stCondLst>
                                        </p:cTn>
                                        <p:tgtEl>
                                          <p:spTgt spid="15"/>
                                        </p:tgtEl>
                                      </p:cBhvr>
                                      <p:to x="100000" y="60000"/>
                                    </p:animScale>
                                    <p:animScale>
                                      <p:cBhvr>
                                        <p:cTn id="37" dur="166" decel="50000">
                                          <p:stCondLst>
                                            <p:cond delay="676"/>
                                          </p:stCondLst>
                                        </p:cTn>
                                        <p:tgtEl>
                                          <p:spTgt spid="15"/>
                                        </p:tgtEl>
                                      </p:cBhvr>
                                      <p:to x="100000" y="100000"/>
                                    </p:animScale>
                                    <p:animScale>
                                      <p:cBhvr>
                                        <p:cTn id="38" dur="26">
                                          <p:stCondLst>
                                            <p:cond delay="1312"/>
                                          </p:stCondLst>
                                        </p:cTn>
                                        <p:tgtEl>
                                          <p:spTgt spid="15"/>
                                        </p:tgtEl>
                                      </p:cBhvr>
                                      <p:to x="100000" y="80000"/>
                                    </p:animScale>
                                    <p:animScale>
                                      <p:cBhvr>
                                        <p:cTn id="39" dur="166" decel="50000">
                                          <p:stCondLst>
                                            <p:cond delay="1338"/>
                                          </p:stCondLst>
                                        </p:cTn>
                                        <p:tgtEl>
                                          <p:spTgt spid="15"/>
                                        </p:tgtEl>
                                      </p:cBhvr>
                                      <p:to x="100000" y="100000"/>
                                    </p:animScale>
                                    <p:animScale>
                                      <p:cBhvr>
                                        <p:cTn id="40" dur="26">
                                          <p:stCondLst>
                                            <p:cond delay="1642"/>
                                          </p:stCondLst>
                                        </p:cTn>
                                        <p:tgtEl>
                                          <p:spTgt spid="15"/>
                                        </p:tgtEl>
                                      </p:cBhvr>
                                      <p:to x="100000" y="90000"/>
                                    </p:animScale>
                                    <p:animScale>
                                      <p:cBhvr>
                                        <p:cTn id="41" dur="166" decel="50000">
                                          <p:stCondLst>
                                            <p:cond delay="1668"/>
                                          </p:stCondLst>
                                        </p:cTn>
                                        <p:tgtEl>
                                          <p:spTgt spid="15"/>
                                        </p:tgtEl>
                                      </p:cBhvr>
                                      <p:to x="100000" y="100000"/>
                                    </p:animScale>
                                    <p:animScale>
                                      <p:cBhvr>
                                        <p:cTn id="42" dur="26">
                                          <p:stCondLst>
                                            <p:cond delay="1808"/>
                                          </p:stCondLst>
                                        </p:cTn>
                                        <p:tgtEl>
                                          <p:spTgt spid="15"/>
                                        </p:tgtEl>
                                      </p:cBhvr>
                                      <p:to x="100000" y="95000"/>
                                    </p:animScale>
                                    <p:animScale>
                                      <p:cBhvr>
                                        <p:cTn id="43" dur="166" decel="50000">
                                          <p:stCondLst>
                                            <p:cond delay="1834"/>
                                          </p:stCondLst>
                                        </p:cTn>
                                        <p:tgtEl>
                                          <p:spTgt spid="15"/>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down)">
                                      <p:cBhvr>
                                        <p:cTn id="48" dur="580">
                                          <p:stCondLst>
                                            <p:cond delay="0"/>
                                          </p:stCondLst>
                                        </p:cTn>
                                        <p:tgtEl>
                                          <p:spTgt spid="17"/>
                                        </p:tgtEl>
                                      </p:cBhvr>
                                    </p:animEffect>
                                    <p:anim calcmode="lin" valueType="num">
                                      <p:cBhvr>
                                        <p:cTn id="49"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54" dur="26">
                                          <p:stCondLst>
                                            <p:cond delay="650"/>
                                          </p:stCondLst>
                                        </p:cTn>
                                        <p:tgtEl>
                                          <p:spTgt spid="17"/>
                                        </p:tgtEl>
                                      </p:cBhvr>
                                      <p:to x="100000" y="60000"/>
                                    </p:animScale>
                                    <p:animScale>
                                      <p:cBhvr>
                                        <p:cTn id="55" dur="166" decel="50000">
                                          <p:stCondLst>
                                            <p:cond delay="676"/>
                                          </p:stCondLst>
                                        </p:cTn>
                                        <p:tgtEl>
                                          <p:spTgt spid="17"/>
                                        </p:tgtEl>
                                      </p:cBhvr>
                                      <p:to x="100000" y="100000"/>
                                    </p:animScale>
                                    <p:animScale>
                                      <p:cBhvr>
                                        <p:cTn id="56" dur="26">
                                          <p:stCondLst>
                                            <p:cond delay="1312"/>
                                          </p:stCondLst>
                                        </p:cTn>
                                        <p:tgtEl>
                                          <p:spTgt spid="17"/>
                                        </p:tgtEl>
                                      </p:cBhvr>
                                      <p:to x="100000" y="80000"/>
                                    </p:animScale>
                                    <p:animScale>
                                      <p:cBhvr>
                                        <p:cTn id="57" dur="166" decel="50000">
                                          <p:stCondLst>
                                            <p:cond delay="1338"/>
                                          </p:stCondLst>
                                        </p:cTn>
                                        <p:tgtEl>
                                          <p:spTgt spid="17"/>
                                        </p:tgtEl>
                                      </p:cBhvr>
                                      <p:to x="100000" y="100000"/>
                                    </p:animScale>
                                    <p:animScale>
                                      <p:cBhvr>
                                        <p:cTn id="58" dur="26">
                                          <p:stCondLst>
                                            <p:cond delay="1642"/>
                                          </p:stCondLst>
                                        </p:cTn>
                                        <p:tgtEl>
                                          <p:spTgt spid="17"/>
                                        </p:tgtEl>
                                      </p:cBhvr>
                                      <p:to x="100000" y="90000"/>
                                    </p:animScale>
                                    <p:animScale>
                                      <p:cBhvr>
                                        <p:cTn id="59" dur="166" decel="50000">
                                          <p:stCondLst>
                                            <p:cond delay="1668"/>
                                          </p:stCondLst>
                                        </p:cTn>
                                        <p:tgtEl>
                                          <p:spTgt spid="17"/>
                                        </p:tgtEl>
                                      </p:cBhvr>
                                      <p:to x="100000" y="100000"/>
                                    </p:animScale>
                                    <p:animScale>
                                      <p:cBhvr>
                                        <p:cTn id="60" dur="26">
                                          <p:stCondLst>
                                            <p:cond delay="1808"/>
                                          </p:stCondLst>
                                        </p:cTn>
                                        <p:tgtEl>
                                          <p:spTgt spid="17"/>
                                        </p:tgtEl>
                                      </p:cBhvr>
                                      <p:to x="100000" y="95000"/>
                                    </p:animScale>
                                    <p:animScale>
                                      <p:cBhvr>
                                        <p:cTn id="61" dur="166" decel="50000">
                                          <p:stCondLst>
                                            <p:cond delay="1834"/>
                                          </p:stCondLst>
                                        </p:cTn>
                                        <p:tgtEl>
                                          <p:spTgt spid="17"/>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5"/>
                                        </p:tgtEl>
                                        <p:attrNameLst>
                                          <p:attrName>style.visibility</p:attrName>
                                        </p:attrNameLst>
                                      </p:cBhvr>
                                      <p:to>
                                        <p:strVal val="visible"/>
                                      </p:to>
                                    </p:set>
                                    <p:anim calcmode="lin" valueType="num">
                                      <p:cBhvr additive="base">
                                        <p:cTn id="66" dur="500" fill="hold"/>
                                        <p:tgtEl>
                                          <p:spTgt spid="5"/>
                                        </p:tgtEl>
                                        <p:attrNameLst>
                                          <p:attrName>ppt_x</p:attrName>
                                        </p:attrNameLst>
                                      </p:cBhvr>
                                      <p:tavLst>
                                        <p:tav tm="0">
                                          <p:val>
                                            <p:strVal val="#ppt_x"/>
                                          </p:val>
                                        </p:tav>
                                        <p:tav tm="100000">
                                          <p:val>
                                            <p:strVal val="#ppt_x"/>
                                          </p:val>
                                        </p:tav>
                                      </p:tavLst>
                                    </p:anim>
                                    <p:anim calcmode="lin" valueType="num">
                                      <p:cBhvr additive="base">
                                        <p:cTn id="6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6" presetClass="entr" presetSubtype="0" fill="hold"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wipe(down)">
                                      <p:cBhvr>
                                        <p:cTn id="72" dur="580">
                                          <p:stCondLst>
                                            <p:cond delay="0"/>
                                          </p:stCondLst>
                                        </p:cTn>
                                        <p:tgtEl>
                                          <p:spTgt spid="28"/>
                                        </p:tgtEl>
                                      </p:cBhvr>
                                    </p:animEffect>
                                    <p:anim calcmode="lin" valueType="num">
                                      <p:cBhvr>
                                        <p:cTn id="73"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78" dur="26">
                                          <p:stCondLst>
                                            <p:cond delay="650"/>
                                          </p:stCondLst>
                                        </p:cTn>
                                        <p:tgtEl>
                                          <p:spTgt spid="28"/>
                                        </p:tgtEl>
                                      </p:cBhvr>
                                      <p:to x="100000" y="60000"/>
                                    </p:animScale>
                                    <p:animScale>
                                      <p:cBhvr>
                                        <p:cTn id="79" dur="166" decel="50000">
                                          <p:stCondLst>
                                            <p:cond delay="676"/>
                                          </p:stCondLst>
                                        </p:cTn>
                                        <p:tgtEl>
                                          <p:spTgt spid="28"/>
                                        </p:tgtEl>
                                      </p:cBhvr>
                                      <p:to x="100000" y="100000"/>
                                    </p:animScale>
                                    <p:animScale>
                                      <p:cBhvr>
                                        <p:cTn id="80" dur="26">
                                          <p:stCondLst>
                                            <p:cond delay="1312"/>
                                          </p:stCondLst>
                                        </p:cTn>
                                        <p:tgtEl>
                                          <p:spTgt spid="28"/>
                                        </p:tgtEl>
                                      </p:cBhvr>
                                      <p:to x="100000" y="80000"/>
                                    </p:animScale>
                                    <p:animScale>
                                      <p:cBhvr>
                                        <p:cTn id="81" dur="166" decel="50000">
                                          <p:stCondLst>
                                            <p:cond delay="1338"/>
                                          </p:stCondLst>
                                        </p:cTn>
                                        <p:tgtEl>
                                          <p:spTgt spid="28"/>
                                        </p:tgtEl>
                                      </p:cBhvr>
                                      <p:to x="100000" y="100000"/>
                                    </p:animScale>
                                    <p:animScale>
                                      <p:cBhvr>
                                        <p:cTn id="82" dur="26">
                                          <p:stCondLst>
                                            <p:cond delay="1642"/>
                                          </p:stCondLst>
                                        </p:cTn>
                                        <p:tgtEl>
                                          <p:spTgt spid="28"/>
                                        </p:tgtEl>
                                      </p:cBhvr>
                                      <p:to x="100000" y="90000"/>
                                    </p:animScale>
                                    <p:animScale>
                                      <p:cBhvr>
                                        <p:cTn id="83" dur="166" decel="50000">
                                          <p:stCondLst>
                                            <p:cond delay="1668"/>
                                          </p:stCondLst>
                                        </p:cTn>
                                        <p:tgtEl>
                                          <p:spTgt spid="28"/>
                                        </p:tgtEl>
                                      </p:cBhvr>
                                      <p:to x="100000" y="100000"/>
                                    </p:animScale>
                                    <p:animScale>
                                      <p:cBhvr>
                                        <p:cTn id="84" dur="26">
                                          <p:stCondLst>
                                            <p:cond delay="1808"/>
                                          </p:stCondLst>
                                        </p:cTn>
                                        <p:tgtEl>
                                          <p:spTgt spid="28"/>
                                        </p:tgtEl>
                                      </p:cBhvr>
                                      <p:to x="100000" y="95000"/>
                                    </p:animScale>
                                    <p:animScale>
                                      <p:cBhvr>
                                        <p:cTn id="85" dur="166" decel="50000">
                                          <p:stCondLst>
                                            <p:cond delay="1834"/>
                                          </p:stCondLst>
                                        </p:cTn>
                                        <p:tgtEl>
                                          <p:spTgt spid="2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885"/>
            <a:ext cx="12192000" cy="693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a:extLst>
              <a:ext uri="{FF2B5EF4-FFF2-40B4-BE49-F238E27FC236}">
                <a16:creationId xmlns:a16="http://schemas.microsoft.com/office/drawing/2014/main" xmlns="" id="{6CBA11FE-57EB-BF50-A7BB-AE64647398AC}"/>
              </a:ext>
            </a:extLst>
          </p:cNvPr>
          <p:cNvSpPr/>
          <p:nvPr/>
        </p:nvSpPr>
        <p:spPr>
          <a:xfrm>
            <a:off x="9555891" y="3855504"/>
            <a:ext cx="1775796" cy="2676045"/>
          </a:xfrm>
          <a:custGeom>
            <a:avLst/>
            <a:gdLst/>
            <a:ahLst/>
            <a:cxnLst/>
            <a:rect l="l" t="t" r="r" b="b"/>
            <a:pathLst>
              <a:path w="4591728" h="4591728">
                <a:moveTo>
                  <a:pt x="0" y="0"/>
                </a:moveTo>
                <a:lnTo>
                  <a:pt x="4591728" y="0"/>
                </a:lnTo>
                <a:lnTo>
                  <a:pt x="4591728" y="4591728"/>
                </a:lnTo>
                <a:lnTo>
                  <a:pt x="0" y="4591728"/>
                </a:lnTo>
                <a:lnTo>
                  <a:pt x="0" y="0"/>
                </a:lnTo>
                <a:close/>
              </a:path>
            </a:pathLst>
          </a:custGeom>
          <a:blipFill>
            <a:blip r:embed="rId3"/>
            <a:srcRect/>
            <a:stretch>
              <a:fillRect l="-32351" t="-16362" r="-41339" b="-8500"/>
            </a:stretch>
          </a:blipFill>
        </p:spPr>
        <p:txBody>
          <a:bodyPr lIns="91404" tIns="45718" rIns="91404" bIns="45718"/>
          <a:lstStyle/>
          <a:p>
            <a:pPr defTabSz="913992"/>
            <a:endParaRPr lang="en-US">
              <a:solidFill>
                <a:prstClr val="black"/>
              </a:solidFill>
              <a:cs typeface="Arial"/>
              <a:sym typeface="Arial"/>
            </a:endParaRPr>
          </a:p>
        </p:txBody>
      </p:sp>
      <p:grpSp>
        <p:nvGrpSpPr>
          <p:cNvPr id="13" name="THANH TÂM"/>
          <p:cNvGrpSpPr/>
          <p:nvPr/>
        </p:nvGrpSpPr>
        <p:grpSpPr>
          <a:xfrm>
            <a:off x="734231" y="797332"/>
            <a:ext cx="10597456" cy="4519725"/>
            <a:chOff x="765763" y="1744794"/>
            <a:chExt cx="5396572" cy="4094490"/>
          </a:xfrm>
        </p:grpSpPr>
        <p:pic>
          <p:nvPicPr>
            <p:cNvPr id="14" name="Picture 13" descr="Logo, company name&#10;&#10;Description automatically generated">
              <a:extLst>
                <a:ext uri="{FF2B5EF4-FFF2-40B4-BE49-F238E27FC236}">
                  <a16:creationId xmlns:a16="http://schemas.microsoft.com/office/drawing/2014/main" xmlns="" id="{A86542A2-F99C-71C5-71F8-53732153B2E7}"/>
                </a:ext>
              </a:extLst>
            </p:cNvPr>
            <p:cNvPicPr>
              <a:picLocks noChangeAspect="1"/>
            </p:cNvPicPr>
            <p:nvPr/>
          </p:nvPicPr>
          <p:blipFill rotWithShape="1">
            <a:blip r:embed="rId4">
              <a:extLst>
                <a:ext uri="{28A0092B-C50C-407E-A947-70E740481C1C}">
                  <a14:useLocalDpi xmlns:a14="http://schemas.microsoft.com/office/drawing/2010/main" val="0"/>
                </a:ext>
              </a:extLst>
            </a:blip>
            <a:srcRect l="4078" t="10860" r="9908" b="4246"/>
            <a:stretch/>
          </p:blipFill>
          <p:spPr>
            <a:xfrm>
              <a:off x="765763" y="1744794"/>
              <a:ext cx="5396572" cy="4094490"/>
            </a:xfrm>
            <a:prstGeom prst="rect">
              <a:avLst/>
            </a:prstGeom>
          </p:spPr>
        </p:pic>
        <p:sp>
          <p:nvSpPr>
            <p:cNvPr id="15" name="Rectangle 14"/>
            <p:cNvSpPr/>
            <p:nvPr/>
          </p:nvSpPr>
          <p:spPr>
            <a:xfrm>
              <a:off x="1755006" y="3053510"/>
              <a:ext cx="3704105" cy="855047"/>
            </a:xfrm>
            <a:prstGeom prst="rect">
              <a:avLst/>
            </a:prstGeom>
            <a:noFill/>
          </p:spPr>
          <p:txBody>
            <a:bodyPr wrap="square" lIns="91440" tIns="45720" rIns="91440" bIns="45720">
              <a:spAutoFit/>
            </a:bodyPr>
            <a:lstStyle/>
            <a:p>
              <a:pPr algn="ctr" defTabSz="913992">
                <a:spcAft>
                  <a:spcPts val="600"/>
                </a:spcAft>
              </a:pPr>
              <a:r>
                <a:rPr lang="vi-VN" sz="5300" b="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sym typeface="Arial"/>
                </a:rPr>
                <a:t> LUYỆN TẬP</a:t>
              </a:r>
              <a:endParaRPr lang="en-US" sz="53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sym typeface="Arial"/>
              </a:endParaRPr>
            </a:p>
          </p:txBody>
        </p:sp>
      </p:grpSp>
      <p:pic>
        <p:nvPicPr>
          <p:cNvPr id="3" name="Picture 2">
            <a:extLst>
              <a:ext uri="{FF2B5EF4-FFF2-40B4-BE49-F238E27FC236}">
                <a16:creationId xmlns:a16="http://schemas.microsoft.com/office/drawing/2014/main" xmlns="" id="{C3E7FB9D-A6B0-132D-46DA-B92ABF395BE9}"/>
              </a:ext>
            </a:extLst>
          </p:cNvPr>
          <p:cNvPicPr>
            <a:picLocks noChangeAspect="1"/>
          </p:cNvPicPr>
          <p:nvPr/>
        </p:nvPicPr>
        <p:blipFill>
          <a:blip r:embed="rId5"/>
          <a:stretch>
            <a:fillRect/>
          </a:stretch>
        </p:blipFill>
        <p:spPr>
          <a:xfrm>
            <a:off x="4599337" y="3"/>
            <a:ext cx="2749535" cy="1060796"/>
          </a:xfrm>
          <a:prstGeom prst="rect">
            <a:avLst/>
          </a:prstGeom>
        </p:spPr>
      </p:pic>
      <p:sp>
        <p:nvSpPr>
          <p:cNvPr id="4" name="TextBox 3"/>
          <p:cNvSpPr txBox="1"/>
          <p:nvPr/>
        </p:nvSpPr>
        <p:spPr>
          <a:xfrm>
            <a:off x="4239740" y="143416"/>
            <a:ext cx="3393989" cy="697627"/>
          </a:xfrm>
          <a:prstGeom prst="rect">
            <a:avLst/>
          </a:prstGeom>
        </p:spPr>
        <p:style>
          <a:lnRef idx="0">
            <a:schemeClr val="accent6"/>
          </a:lnRef>
          <a:fillRef idx="3">
            <a:schemeClr val="accent6"/>
          </a:fillRef>
          <a:effectRef idx="3">
            <a:schemeClr val="accent6"/>
          </a:effectRef>
          <a:fontRef idx="minor">
            <a:schemeClr val="lt1"/>
          </a:fontRef>
        </p:style>
        <p:txBody>
          <a:bodyPr wrap="square" lIns="121874" tIns="60937" rIns="121874" bIns="60937" rtlCol="0">
            <a:spAutoFit/>
          </a:bodyPr>
          <a:lstStyle/>
          <a:p>
            <a:pPr defTabSz="1219020">
              <a:buClr>
                <a:srgbClr val="000000"/>
              </a:buClr>
            </a:pPr>
            <a:r>
              <a:rPr lang="vi-VN" sz="3700" b="1" kern="0">
                <a:solidFill>
                  <a:prstClr val="white"/>
                </a:solidFill>
                <a:effectLst>
                  <a:outerShdw blurRad="38100" dist="38100" dir="2700000" algn="tl">
                    <a:srgbClr val="000000">
                      <a:alpha val="43137"/>
                    </a:srgbClr>
                  </a:outerShdw>
                </a:effectLst>
                <a:latin typeface="Cambria" pitchFamily="18" charset="0"/>
                <a:sym typeface="Arial"/>
              </a:rPr>
              <a:t>HOẠT ĐỘNG 3</a:t>
            </a:r>
          </a:p>
        </p:txBody>
      </p:sp>
    </p:spTree>
    <p:extLst>
      <p:ext uri="{BB962C8B-B14F-4D97-AF65-F5344CB8AC3E}">
        <p14:creationId xmlns:p14="http://schemas.microsoft.com/office/powerpoint/2010/main" val="86372917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1139" cy="6858000"/>
          </a:xfrm>
          <a:prstGeom prst="rect">
            <a:avLst/>
          </a:prstGeom>
        </p:spPr>
      </p:pic>
      <p:sp>
        <p:nvSpPr>
          <p:cNvPr id="10" name="Rounded Rectangle 9"/>
          <p:cNvSpPr/>
          <p:nvPr/>
        </p:nvSpPr>
        <p:spPr>
          <a:xfrm>
            <a:off x="255665" y="214895"/>
            <a:ext cx="11680721" cy="6428212"/>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lIns="91402" tIns="45718" rIns="91402" bIns="45718" rtlCol="0" anchor="ctr"/>
          <a:lstStyle/>
          <a:p>
            <a:pPr algn="ctr"/>
            <a:endParaRPr lang="en-US"/>
          </a:p>
        </p:txBody>
      </p:sp>
      <p:pic>
        <p:nvPicPr>
          <p:cNvPr id="1026" name="Picture 2" descr="Viết đoạn văn kể lại một việc làm góp phần bảo vệ môi trường mà em đã">
            <a:extLst>
              <a:ext uri="{FF2B5EF4-FFF2-40B4-BE49-F238E27FC236}">
                <a16:creationId xmlns:a16="http://schemas.microsoft.com/office/drawing/2014/main" xmlns="" id="{B5C7B108-5186-E267-1DE9-703141DAB4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0498" y="2366965"/>
            <a:ext cx="6286500" cy="288607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411287" y="457201"/>
            <a:ext cx="11369475" cy="2519916"/>
          </a:xfrm>
          <a:prstGeom prst="rect">
            <a:avLst/>
          </a:prstGeom>
        </p:spPr>
        <p:txBody>
          <a:bodyPr vert="horz" lIns="91402" tIns="45718" rIns="91402" bIns="4571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vi-VN" sz="3200" b="1">
              <a:solidFill>
                <a:srgbClr val="FF0000"/>
              </a:solidFill>
            </a:endParaRPr>
          </a:p>
          <a:p>
            <a:r>
              <a:rPr lang="vi-VN" sz="3200" b="1">
                <a:solidFill>
                  <a:srgbClr val="FF0000"/>
                </a:solidFill>
              </a:rPr>
              <a:t>Câu </a:t>
            </a:r>
            <a:r>
              <a:rPr lang="vi-VN" sz="3200" b="1" dirty="0">
                <a:solidFill>
                  <a:srgbClr val="FF0000"/>
                </a:solidFill>
              </a:rPr>
              <a:t>hỏi: </a:t>
            </a:r>
            <a:r>
              <a:rPr lang="vi-VN" sz="3200" dirty="0">
                <a:solidFill>
                  <a:srgbClr val="FF0000"/>
                </a:solidFill>
              </a:rPr>
              <a:t>Chọn 1 trong 2 đề sau, trao đổi với bạn về các thông tin cần trình </a:t>
            </a:r>
            <a:r>
              <a:rPr lang="vi-VN" sz="3200">
                <a:solidFill>
                  <a:srgbClr val="FF0000"/>
                </a:solidFill>
              </a:rPr>
              <a:t>bày</a:t>
            </a:r>
            <a:r>
              <a:rPr lang="vi-VN" sz="3200" smtClean="0">
                <a:solidFill>
                  <a:srgbClr val="FF0000"/>
                </a:solidFill>
              </a:rPr>
              <a:t>:</a:t>
            </a:r>
          </a:p>
          <a:p>
            <a:r>
              <a:rPr lang="vi-VN" sz="3200"/>
              <a:t>	1</a:t>
            </a:r>
            <a:r>
              <a:rPr lang="vi-VN" sz="3200" dirty="0"/>
              <a:t>. Báo cáo kết quả tham gia của tổ em trong cuộc thi vẽ tranh "Em yêu hoà bình" hoặc một cuộc thi khác do nhà trường phát </a:t>
            </a:r>
            <a:r>
              <a:rPr lang="vi-VN" sz="3200"/>
              <a:t>động</a:t>
            </a:r>
            <a:r>
              <a:rPr lang="vi-VN" sz="3200" smtClean="0"/>
              <a:t>.</a:t>
            </a:r>
          </a:p>
          <a:p>
            <a:r>
              <a:rPr lang="vi-VN" sz="3200"/>
              <a:t>	2</a:t>
            </a:r>
            <a:r>
              <a:rPr lang="vi-VN" sz="3200" dirty="0"/>
              <a:t>. Báo cáo kết quả tham gia của tổ em trong một dự án </a:t>
            </a:r>
            <a:r>
              <a:rPr lang="vi-VN" sz="3200"/>
              <a:t>học </a:t>
            </a:r>
            <a:r>
              <a:rPr lang="vi-VN" sz="3200" smtClean="0"/>
              <a:t>tập.</a:t>
            </a:r>
            <a:endParaRPr lang="vi-VN" sz="3200" dirty="0"/>
          </a:p>
          <a:p>
            <a:pPr algn="ctr"/>
            <a:endParaRPr lang="en-US" sz="4000" b="1" dirty="0">
              <a:latin typeface="Times New Roman" panose="02020603050405020304" pitchFamily="18" charset="0"/>
              <a:cs typeface="Times New Roman" panose="02020603050405020304" pitchFamily="18" charset="0"/>
            </a:endParaRPr>
          </a:p>
        </p:txBody>
      </p:sp>
      <p:sp>
        <p:nvSpPr>
          <p:cNvPr id="9" name="Rectangle: Rounded Corners 6">
            <a:extLst>
              <a:ext uri="{FF2B5EF4-FFF2-40B4-BE49-F238E27FC236}">
                <a16:creationId xmlns:a16="http://schemas.microsoft.com/office/drawing/2014/main" xmlns="" id="{0DEBC56D-AE0A-DBF8-46FF-28DF4E091BD7}"/>
              </a:ext>
            </a:extLst>
          </p:cNvPr>
          <p:cNvSpPr/>
          <p:nvPr/>
        </p:nvSpPr>
        <p:spPr>
          <a:xfrm>
            <a:off x="506514" y="2977117"/>
            <a:ext cx="7765619" cy="2849526"/>
          </a:xfrm>
          <a:prstGeom prst="roundRect">
            <a:avLst/>
          </a:prstGeom>
          <a:noFill/>
          <a:ln w="76200"/>
        </p:spPr>
        <p:style>
          <a:lnRef idx="2">
            <a:schemeClr val="accent6"/>
          </a:lnRef>
          <a:fillRef idx="1">
            <a:schemeClr val="lt1"/>
          </a:fillRef>
          <a:effectRef idx="0">
            <a:schemeClr val="accent6"/>
          </a:effectRef>
          <a:fontRef idx="minor">
            <a:schemeClr val="dk1"/>
          </a:fontRef>
        </p:style>
        <p:txBody>
          <a:bodyPr lIns="121882" tIns="60941" rIns="121882" bIns="60941" rtlCol="0" anchor="ctr"/>
          <a:lstStyle/>
          <a:p>
            <a:pPr algn="ctr" defTabSz="1219170">
              <a:buClr>
                <a:srgbClr val="000000"/>
              </a:buClr>
            </a:pPr>
            <a:r>
              <a:rPr lang="en-US" sz="4800" b="1" kern="0" smtClean="0">
                <a:solidFill>
                  <a:srgbClr val="FF0000"/>
                </a:solidFill>
                <a:effectLst>
                  <a:outerShdw blurRad="38100" dist="38100" dir="2700000" algn="tl">
                    <a:srgbClr val="000000">
                      <a:alpha val="43137"/>
                    </a:srgbClr>
                  </a:outerShdw>
                </a:effectLst>
                <a:latin typeface="Cambria" pitchFamily="18" charset="0"/>
                <a:sym typeface="Arial"/>
              </a:rPr>
              <a:t>Gợi ý:</a:t>
            </a:r>
            <a:endParaRPr lang="en-US" sz="4800" b="1" kern="0">
              <a:solidFill>
                <a:srgbClr val="FF0000"/>
              </a:solidFill>
              <a:effectLst>
                <a:outerShdw blurRad="38100" dist="38100" dir="2700000" algn="tl">
                  <a:srgbClr val="000000">
                    <a:alpha val="43137"/>
                  </a:srgbClr>
                </a:outerShdw>
              </a:effectLst>
              <a:latin typeface="Cambria" pitchFamily="18" charset="0"/>
              <a:sym typeface="Arial"/>
            </a:endParaRPr>
          </a:p>
          <a:p>
            <a:pPr marL="457200" indent="-457200" defTabSz="1219170">
              <a:buClr>
                <a:srgbClr val="000000"/>
              </a:buClr>
              <a:buFontTx/>
              <a:buChar char="-"/>
            </a:pPr>
            <a:r>
              <a:rPr lang="en-US" sz="3200" kern="0" smtClean="0">
                <a:solidFill>
                  <a:srgbClr val="FF0000"/>
                </a:solidFill>
                <a:latin typeface="Cambria" pitchFamily="18" charset="0"/>
                <a:sym typeface="Arial"/>
              </a:rPr>
              <a:t>Báo cáo em định viết gồm mấy phần? Đó là những phần nào?</a:t>
            </a:r>
          </a:p>
          <a:p>
            <a:pPr marL="457200" indent="-457200" defTabSz="1219170">
              <a:buClr>
                <a:srgbClr val="000000"/>
              </a:buClr>
              <a:buFontTx/>
              <a:buChar char="-"/>
            </a:pPr>
            <a:r>
              <a:rPr lang="en-US" sz="3200" kern="0" smtClean="0">
                <a:solidFill>
                  <a:srgbClr val="FF0000"/>
                </a:solidFill>
                <a:latin typeface="Cambria" pitchFamily="18" charset="0"/>
                <a:cs typeface="Arial"/>
                <a:sym typeface="Arial"/>
              </a:rPr>
              <a:t>Tên của báo cáo là gì?</a:t>
            </a:r>
          </a:p>
          <a:p>
            <a:pPr marL="457200" indent="-457200" defTabSz="1219170">
              <a:buClr>
                <a:srgbClr val="000000"/>
              </a:buClr>
              <a:buFontTx/>
              <a:buChar char="-"/>
            </a:pPr>
            <a:r>
              <a:rPr lang="en-US" sz="3200" kern="0" smtClean="0">
                <a:solidFill>
                  <a:srgbClr val="FF0000"/>
                </a:solidFill>
                <a:latin typeface="Cambria" pitchFamily="18" charset="0"/>
                <a:cs typeface="Arial"/>
                <a:sym typeface="Arial"/>
              </a:rPr>
              <a:t>Báo cáo gồm những nội dung gì?</a:t>
            </a:r>
            <a:endParaRPr lang="en-US" sz="3200" dirty="0">
              <a:solidFill>
                <a:srgbClr val="FF0000"/>
              </a:solidFill>
              <a:latin typeface="Cambria" pitchFamily="18" charset="0"/>
              <a:cs typeface="Arial"/>
              <a:sym typeface="Arial"/>
            </a:endParaRPr>
          </a:p>
        </p:txBody>
      </p:sp>
      <p:sp>
        <p:nvSpPr>
          <p:cNvPr id="3" name="Left Arrow 2"/>
          <p:cNvSpPr/>
          <p:nvPr/>
        </p:nvSpPr>
        <p:spPr>
          <a:xfrm>
            <a:off x="8463516" y="3429000"/>
            <a:ext cx="3157870" cy="1547594"/>
          </a:xfrm>
          <a:prstGeom prst="leftArrow">
            <a:avLst/>
          </a:prstGeom>
          <a:solidFill>
            <a:srgbClr val="0AFE0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rgbClr val="FF0000"/>
                </a:solidFill>
                <a:effectLst>
                  <a:outerShdw blurRad="38100" dist="38100" dir="2700000" algn="tl">
                    <a:srgbClr val="000000">
                      <a:alpha val="43137"/>
                    </a:srgbClr>
                  </a:outerShdw>
                </a:effectLst>
                <a:latin typeface="Coiny" pitchFamily="2" charset="0"/>
              </a:rPr>
              <a:t>THẢO LUẬN NHÓM 4</a:t>
            </a:r>
            <a:endParaRPr lang="vi-VN">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3807999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1139" cy="6858000"/>
          </a:xfrm>
          <a:prstGeom prst="rect">
            <a:avLst/>
          </a:prstGeom>
        </p:spPr>
      </p:pic>
      <p:sp>
        <p:nvSpPr>
          <p:cNvPr id="10" name="Rounded Rectangle 9"/>
          <p:cNvSpPr/>
          <p:nvPr/>
        </p:nvSpPr>
        <p:spPr>
          <a:xfrm>
            <a:off x="255233" y="214895"/>
            <a:ext cx="11680721" cy="6428212"/>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lIns="91402" tIns="45718" rIns="91402" bIns="45718" rtlCol="0" anchor="ctr"/>
          <a:lstStyle/>
          <a:p>
            <a:pPr algn="ctr"/>
            <a:endParaRPr lang="en-US"/>
          </a:p>
        </p:txBody>
      </p:sp>
      <p:sp>
        <p:nvSpPr>
          <p:cNvPr id="7" name="Title 1"/>
          <p:cNvSpPr txBox="1">
            <a:spLocks/>
          </p:cNvSpPr>
          <p:nvPr/>
        </p:nvSpPr>
        <p:spPr>
          <a:xfrm>
            <a:off x="694061" y="1027295"/>
            <a:ext cx="11369475" cy="770948"/>
          </a:xfrm>
          <a:prstGeom prst="rect">
            <a:avLst/>
          </a:prstGeom>
        </p:spPr>
        <p:txBody>
          <a:bodyPr vert="horz" lIns="91402" tIns="45718" rIns="91402" bIns="4571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3200" dirty="0"/>
              <a:t>1. Báo cáo kết quả tham gia của tổ em trong cuộc thi vẽ tranh "Em yêu hoà bình" hoặc một cuộc thi khác do nhà trường phát động.</a:t>
            </a:r>
          </a:p>
          <a:p>
            <a:endParaRPr lang="en-US" b="1" dirty="0">
              <a:latin typeface="Times New Roman" panose="02020603050405020304" pitchFamily="18" charset="0"/>
              <a:cs typeface="Times New Roman" panose="02020603050405020304" pitchFamily="18" charset="0"/>
            </a:endParaRPr>
          </a:p>
        </p:txBody>
      </p:sp>
      <p:sp>
        <p:nvSpPr>
          <p:cNvPr id="8" name="Title 1"/>
          <p:cNvSpPr txBox="1">
            <a:spLocks/>
          </p:cNvSpPr>
          <p:nvPr/>
        </p:nvSpPr>
        <p:spPr>
          <a:xfrm>
            <a:off x="566457" y="3642463"/>
            <a:ext cx="11369475" cy="770948"/>
          </a:xfrm>
          <a:prstGeom prst="rect">
            <a:avLst/>
          </a:prstGeom>
        </p:spPr>
        <p:txBody>
          <a:bodyPr vert="horz" lIns="91402" tIns="45718" rIns="91402" bIns="4571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vi-VN" sz="2400">
                <a:solidFill>
                  <a:srgbClr val="FF0000"/>
                </a:solidFill>
                <a:latin typeface="Times New Roman" panose="02020603050405020304" pitchFamily="18" charset="0"/>
                <a:cs typeface="Times New Roman" panose="02020603050405020304" pitchFamily="18" charset="0"/>
              </a:rPr>
              <a:t>Phần </a:t>
            </a:r>
            <a:r>
              <a:rPr lang="vi-VN" sz="2400" dirty="0">
                <a:solidFill>
                  <a:srgbClr val="FF0000"/>
                </a:solidFill>
                <a:latin typeface="Times New Roman" panose="02020603050405020304" pitchFamily="18" charset="0"/>
                <a:cs typeface="Times New Roman" panose="02020603050405020304" pitchFamily="18" charset="0"/>
              </a:rPr>
              <a:t>đầu</a:t>
            </a:r>
            <a:r>
              <a:rPr lang="vi-VN" sz="2400" dirty="0">
                <a:latin typeface="Times New Roman" panose="02020603050405020304" pitchFamily="18" charset="0"/>
                <a:cs typeface="Times New Roman" panose="02020603050405020304" pitchFamily="18" charset="0"/>
              </a:rPr>
              <a:t>: Tên trường, địa điểm và thời gian làm báo cáo, tên báo cáo (ví dụ: “Báo cáo kết quả tham gia cuộc thi vẽ tranh ‘Em yêu hoà bình’”), người nhận báo cáo (có thể là giáo viên chủ nhiệm hoặc hiệu trưởng).</a:t>
            </a:r>
          </a:p>
          <a:p>
            <a:pPr>
              <a:lnSpc>
                <a:spcPct val="150000"/>
              </a:lnSpc>
            </a:pPr>
            <a:r>
              <a:rPr lang="vi-VN" sz="2400" dirty="0">
                <a:solidFill>
                  <a:srgbClr val="FF0000"/>
                </a:solidFill>
                <a:latin typeface="Times New Roman" panose="02020603050405020304" pitchFamily="18" charset="0"/>
                <a:cs typeface="Times New Roman" panose="02020603050405020304" pitchFamily="18" charset="0"/>
              </a:rPr>
              <a:t>Phần nội dung</a:t>
            </a:r>
            <a:r>
              <a:rPr lang="vi-VN" sz="2400" dirty="0">
                <a:latin typeface="Times New Roman" panose="02020603050405020304" pitchFamily="18" charset="0"/>
                <a:cs typeface="Times New Roman" panose="02020603050405020304" pitchFamily="18" charset="0"/>
              </a:rPr>
              <a:t>: Mô tả quá trình chuẩn bị và tham gia cuộc thi của tổ em, kết quả mà tổ em đã đạt được, những khó khăn và thách thức mà tổ em đã gặp phải, cũng như những bài học mà tổ em đã rút ra từ cuộc thi.</a:t>
            </a:r>
          </a:p>
          <a:p>
            <a:pPr>
              <a:lnSpc>
                <a:spcPct val="150000"/>
              </a:lnSpc>
            </a:pPr>
            <a:r>
              <a:rPr lang="vi-VN" sz="2400" dirty="0">
                <a:solidFill>
                  <a:srgbClr val="FF0000"/>
                </a:solidFill>
                <a:latin typeface="Times New Roman" panose="02020603050405020304" pitchFamily="18" charset="0"/>
                <a:cs typeface="Times New Roman" panose="02020603050405020304" pitchFamily="18" charset="0"/>
              </a:rPr>
              <a:t>Phần cuối</a:t>
            </a:r>
            <a:r>
              <a:rPr lang="vi-VN" sz="2400" dirty="0">
                <a:latin typeface="Times New Roman" panose="02020603050405020304" pitchFamily="18" charset="0"/>
                <a:cs typeface="Times New Roman" panose="02020603050405020304" pitchFamily="18" charset="0"/>
              </a:rPr>
              <a:t>: Chức vụ, chữ kí, họ tên của em.</a:t>
            </a:r>
          </a:p>
          <a:p>
            <a:endParaRPr lang="vi-VN" sz="800" dirty="0"/>
          </a:p>
          <a:p>
            <a:endParaRPr lang="en-US" sz="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74029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1139" cy="6858000"/>
          </a:xfrm>
          <a:prstGeom prst="rect">
            <a:avLst/>
          </a:prstGeom>
        </p:spPr>
      </p:pic>
      <p:sp>
        <p:nvSpPr>
          <p:cNvPr id="10" name="Rounded Rectangle 9"/>
          <p:cNvSpPr/>
          <p:nvPr/>
        </p:nvSpPr>
        <p:spPr>
          <a:xfrm>
            <a:off x="255665" y="214895"/>
            <a:ext cx="11680721" cy="6428212"/>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lIns="91402" tIns="45718" rIns="91402" bIns="45718" rtlCol="0" anchor="ctr"/>
          <a:lstStyle/>
          <a:p>
            <a:pPr algn="ctr"/>
            <a:r>
              <a:rPr lang="vi-VN"/>
              <a:t>2. Báo cáo kết quả tham gia của tổ em trong một dự án học tập</a:t>
            </a:r>
            <a:endParaRPr lang="en-US"/>
          </a:p>
        </p:txBody>
      </p:sp>
      <p:sp>
        <p:nvSpPr>
          <p:cNvPr id="2" name="Title 1"/>
          <p:cNvSpPr>
            <a:spLocks noGrp="1"/>
          </p:cNvSpPr>
          <p:nvPr>
            <p:ph type="title"/>
          </p:nvPr>
        </p:nvSpPr>
        <p:spPr>
          <a:xfrm>
            <a:off x="457943" y="587480"/>
            <a:ext cx="11652047" cy="770948"/>
          </a:xfrm>
        </p:spPr>
        <p:txBody>
          <a:bodyPr vert="horz" lIns="91402" tIns="45718" rIns="91402" bIns="45718" rtlCol="0" anchor="ctr">
            <a:noAutofit/>
          </a:bodyPr>
          <a:lstStyle/>
          <a:p>
            <a:r>
              <a:rPr lang="vi-VN" sz="3600" dirty="0">
                <a:solidFill>
                  <a:srgbClr val="FF0000"/>
                </a:solidFill>
              </a:rPr>
              <a:t>2. Báo cáo kết quả tham gia của tổ em trong một dự án học tập</a:t>
            </a:r>
            <a:r>
              <a:rPr lang="vi-VN" sz="3600" b="1" dirty="0">
                <a:solidFill>
                  <a:srgbClr val="FF0000"/>
                </a:solidFill>
                <a:latin typeface="+mn-lt"/>
              </a:rPr>
              <a:t>.</a:t>
            </a:r>
            <a:endParaRPr lang="en-US" sz="3600" b="1" dirty="0">
              <a:solidFill>
                <a:srgbClr val="FF0000"/>
              </a:solidFill>
              <a:latin typeface="+mn-lt"/>
            </a:endParaRPr>
          </a:p>
        </p:txBody>
      </p:sp>
      <p:sp>
        <p:nvSpPr>
          <p:cNvPr id="6" name="Title 1"/>
          <p:cNvSpPr txBox="1">
            <a:spLocks/>
          </p:cNvSpPr>
          <p:nvPr/>
        </p:nvSpPr>
        <p:spPr>
          <a:xfrm>
            <a:off x="349872" y="1818174"/>
            <a:ext cx="11652047" cy="3487479"/>
          </a:xfrm>
          <a:prstGeom prst="rect">
            <a:avLst/>
          </a:prstGeom>
        </p:spPr>
        <p:txBody>
          <a:bodyPr vert="horz" lIns="91402" tIns="45718" rIns="91402" bIns="45718"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vi-VN" sz="12800" b="1"/>
              <a:t>a) Phần </a:t>
            </a:r>
            <a:r>
              <a:rPr lang="vi-VN" sz="12800" b="1" dirty="0"/>
              <a:t>đầu: </a:t>
            </a:r>
            <a:r>
              <a:rPr lang="vi-VN" sz="12800" dirty="0"/>
              <a:t>Tên trường, địa điểm và thời gian làm báo cáo, tên báo cáo (ví dụ: “Báo cáo kết quả tham gia dự án học tập”), người nhận báo cáo (có thể là giáo viên hướng dẫn hoặc hiệu trưởng).</a:t>
            </a:r>
          </a:p>
          <a:p>
            <a:pPr>
              <a:lnSpc>
                <a:spcPct val="120000"/>
              </a:lnSpc>
            </a:pPr>
            <a:r>
              <a:rPr lang="vi-VN" sz="12800" b="1"/>
              <a:t>b) Phần </a:t>
            </a:r>
            <a:r>
              <a:rPr lang="vi-VN" sz="12800" b="1" dirty="0"/>
              <a:t>nội dung:</a:t>
            </a:r>
            <a:r>
              <a:rPr lang="vi-VN" sz="12800" dirty="0"/>
              <a:t> Mô tả quá trình thực hiện dự án, kết quả mà tổ em đã đạt được, những khó khăn và thách thức mà tổ em đã gặp phải, cũng như những bài học mà tổ em đã rút ra từ dự án.</a:t>
            </a:r>
          </a:p>
          <a:p>
            <a:pPr>
              <a:lnSpc>
                <a:spcPct val="120000"/>
              </a:lnSpc>
            </a:pPr>
            <a:r>
              <a:rPr lang="vi-VN" sz="12800" b="1"/>
              <a:t>c) Phần </a:t>
            </a:r>
            <a:r>
              <a:rPr lang="vi-VN" sz="12800" b="1" dirty="0"/>
              <a:t>cuối: </a:t>
            </a:r>
            <a:r>
              <a:rPr lang="vi-VN" sz="12800" dirty="0"/>
              <a:t>Chức vụ, chữ kí, họ tên của em.</a:t>
            </a:r>
          </a:p>
          <a:p>
            <a:pPr>
              <a:lnSpc>
                <a:spcPct val="120000"/>
              </a:lnSpc>
            </a:pPr>
            <a:endParaRPr lang="en-US" sz="12800" b="1" dirty="0">
              <a:solidFill>
                <a:srgbClr val="FF1711"/>
              </a:solidFill>
              <a:latin typeface="+mn-lt"/>
            </a:endParaRPr>
          </a:p>
        </p:txBody>
      </p:sp>
    </p:spTree>
    <p:extLst>
      <p:ext uri="{BB962C8B-B14F-4D97-AF65-F5344CB8AC3E}">
        <p14:creationId xmlns:p14="http://schemas.microsoft.com/office/powerpoint/2010/main" val="344475889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1139" cy="6858000"/>
          </a:xfrm>
          <a:prstGeom prst="rect">
            <a:avLst/>
          </a:prstGeo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0350" y="171121"/>
            <a:ext cx="8485047" cy="6858000"/>
          </a:xfrm>
          <a:prstGeom prst="rect">
            <a:avLst/>
          </a:prstGeom>
        </p:spPr>
      </p:pic>
      <p:pic>
        <p:nvPicPr>
          <p:cNvPr id="16" name="Picture 16">
            <a:extLst>
              <a:ext uri="{FF2B5EF4-FFF2-40B4-BE49-F238E27FC236}">
                <a16:creationId xmlns:a16="http://schemas.microsoft.com/office/drawing/2014/main" xmlns="" id="{E92716C0-4B23-713C-0609-1E6C48C0F998}"/>
              </a:ext>
            </a:extLst>
          </p:cNvPr>
          <p:cNvPicPr>
            <a:picLocks noChangeAspect="1"/>
          </p:cNvPicPr>
          <p:nvPr/>
        </p:nvPicPr>
        <p:blipFill>
          <a:blip r:embed="rId4"/>
          <a:srcRect/>
          <a:stretch>
            <a:fillRect/>
          </a:stretch>
        </p:blipFill>
        <p:spPr>
          <a:xfrm>
            <a:off x="1948891" y="5686836"/>
            <a:ext cx="2473991" cy="1419453"/>
          </a:xfrm>
          <a:prstGeom prst="rect">
            <a:avLst/>
          </a:prstGeom>
        </p:spPr>
      </p:pic>
      <p:pic>
        <p:nvPicPr>
          <p:cNvPr id="17" name="Picture 16">
            <a:extLst>
              <a:ext uri="{FF2B5EF4-FFF2-40B4-BE49-F238E27FC236}">
                <a16:creationId xmlns:a16="http://schemas.microsoft.com/office/drawing/2014/main" xmlns="" id="{2DDA5AE7-100C-A337-43DE-20C0C2117DCC}"/>
              </a:ext>
            </a:extLst>
          </p:cNvPr>
          <p:cNvPicPr>
            <a:picLocks noChangeAspect="1"/>
          </p:cNvPicPr>
          <p:nvPr/>
        </p:nvPicPr>
        <p:blipFill>
          <a:blip r:embed="rId4"/>
          <a:srcRect/>
          <a:stretch>
            <a:fillRect/>
          </a:stretch>
        </p:blipFill>
        <p:spPr>
          <a:xfrm>
            <a:off x="-658695" y="5661010"/>
            <a:ext cx="3647787" cy="2092919"/>
          </a:xfrm>
          <a:prstGeom prst="rect">
            <a:avLst/>
          </a:prstGeom>
        </p:spPr>
      </p:pic>
      <p:pic>
        <p:nvPicPr>
          <p:cNvPr id="18" name="Picture 17"/>
          <p:cNvPicPr>
            <a:picLocks noChangeAspect="1"/>
          </p:cNvPicPr>
          <p:nvPr/>
        </p:nvPicPr>
        <p:blipFill>
          <a:blip r:embed="rId5" cstate="print">
            <a:extLst>
              <a:ext uri="{BEBA8EAE-BF5A-486C-A8C5-ECC9F3942E4B}">
                <a14:imgProps xmlns:a14="http://schemas.microsoft.com/office/drawing/2010/main">
                  <a14:imgLayer r:embed="rId6">
                    <a14:imgEffect>
                      <a14:backgroundRemoval t="162" b="98827" l="1194" r="99258">
                        <a14:foregroundMark x1="24653" y1="59482" x2="79735" y2="81278"/>
                        <a14:foregroundMark x1="81575" y1="60534" x2="31236" y2="89082"/>
                      </a14:backgroundRemoval>
                    </a14:imgEffect>
                  </a14:imgLayer>
                </a14:imgProps>
              </a:ext>
              <a:ext uri="{28A0092B-C50C-407E-A947-70E740481C1C}">
                <a14:useLocalDpi xmlns:a14="http://schemas.microsoft.com/office/drawing/2010/main" val="0"/>
              </a:ext>
            </a:extLst>
          </a:blip>
          <a:stretch>
            <a:fillRect/>
          </a:stretch>
        </p:blipFill>
        <p:spPr>
          <a:xfrm>
            <a:off x="-404036" y="183700"/>
            <a:ext cx="4189228" cy="3111785"/>
          </a:xfrm>
          <a:prstGeom prst="rect">
            <a:avLst/>
          </a:prstGeom>
        </p:spPr>
      </p:pic>
      <p:sp>
        <p:nvSpPr>
          <p:cNvPr id="19" name="Title 1"/>
          <p:cNvSpPr txBox="1">
            <a:spLocks/>
          </p:cNvSpPr>
          <p:nvPr/>
        </p:nvSpPr>
        <p:spPr>
          <a:xfrm>
            <a:off x="325159" y="2073278"/>
            <a:ext cx="2860727" cy="1010197"/>
          </a:xfrm>
          <a:prstGeom prst="rect">
            <a:avLst/>
          </a:prstGeom>
        </p:spPr>
        <p:txBody>
          <a:bodyPr vert="horz" lIns="91402" tIns="45718" rIns="91402" bIns="45718"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6700" b="1" dirty="0" err="1">
                <a:ln>
                  <a:solidFill>
                    <a:schemeClr val="tx1"/>
                  </a:solidFill>
                </a:ln>
                <a:solidFill>
                  <a:srgbClr val="0AFE0A"/>
                </a:solidFill>
                <a:latin typeface="Times New Roman" panose="02020603050405020304" pitchFamily="18" charset="0"/>
                <a:ea typeface="LNTH-LuoLuoNotangYuanTi 1" pitchFamily="2" charset="-128"/>
                <a:cs typeface="Times New Roman" panose="02020603050405020304" pitchFamily="18" charset="0"/>
              </a:rPr>
              <a:t>Dặn</a:t>
            </a:r>
            <a:r>
              <a:rPr lang="en-US" sz="6700" b="1" dirty="0">
                <a:ln>
                  <a:solidFill>
                    <a:schemeClr val="tx1"/>
                  </a:solidFill>
                </a:ln>
                <a:solidFill>
                  <a:srgbClr val="0AFE0A"/>
                </a:solidFill>
                <a:latin typeface="Times New Roman" panose="02020603050405020304" pitchFamily="18" charset="0"/>
                <a:ea typeface="LNTH-LuoLuoNotangYuanTi 1" pitchFamily="2" charset="-128"/>
                <a:cs typeface="Times New Roman" panose="02020603050405020304" pitchFamily="18" charset="0"/>
              </a:rPr>
              <a:t> </a:t>
            </a:r>
            <a:r>
              <a:rPr lang="en-US" sz="6700" b="1" dirty="0" err="1">
                <a:ln>
                  <a:solidFill>
                    <a:schemeClr val="tx1"/>
                  </a:solidFill>
                </a:ln>
                <a:solidFill>
                  <a:srgbClr val="0AFE0A"/>
                </a:solidFill>
                <a:latin typeface="Times New Roman" panose="02020603050405020304" pitchFamily="18" charset="0"/>
                <a:ea typeface="LNTH-LuoLuoNotangYuanTi 1" pitchFamily="2" charset="-128"/>
                <a:cs typeface="Times New Roman" panose="02020603050405020304" pitchFamily="18" charset="0"/>
              </a:rPr>
              <a:t>dò</a:t>
            </a:r>
            <a:endParaRPr lang="en-US" sz="6700" b="1" dirty="0">
              <a:ln>
                <a:solidFill>
                  <a:schemeClr val="tx1"/>
                </a:solidFill>
              </a:ln>
              <a:solidFill>
                <a:srgbClr val="0AFE0A"/>
              </a:solidFill>
              <a:latin typeface="Times New Roman" panose="02020603050405020304" pitchFamily="18" charset="0"/>
              <a:ea typeface="LNTH-LuoLuoNotangYuanTi 1" pitchFamily="2" charset="-128"/>
              <a:cs typeface="Times New Roman" panose="02020603050405020304" pitchFamily="18" charset="0"/>
            </a:endParaRPr>
          </a:p>
        </p:txBody>
      </p:sp>
      <p:sp>
        <p:nvSpPr>
          <p:cNvPr id="20" name="TextBox 19"/>
          <p:cNvSpPr txBox="1"/>
          <p:nvPr/>
        </p:nvSpPr>
        <p:spPr>
          <a:xfrm>
            <a:off x="4265348" y="1993602"/>
            <a:ext cx="6342743" cy="584775"/>
          </a:xfrm>
          <a:prstGeom prst="rect">
            <a:avLst/>
          </a:prstGeom>
          <a:noFill/>
        </p:spPr>
        <p:txBody>
          <a:bodyPr wrap="square" lIns="91402" tIns="45718" rIns="91402" bIns="45718" rtlCol="0">
            <a:spAutoFit/>
          </a:bodyPr>
          <a:lstStyle/>
          <a:p>
            <a:r>
              <a:rPr lang="en-US" sz="3200" b="1" smtClean="0">
                <a:solidFill>
                  <a:srgbClr val="C00000"/>
                </a:solidFill>
                <a:latin typeface="+mj-lt"/>
              </a:rPr>
              <a:t>Học thuộc bài học về Báo cáo</a:t>
            </a:r>
            <a:endParaRPr lang="en-US" sz="3200" b="1">
              <a:solidFill>
                <a:srgbClr val="C00000"/>
              </a:solidFill>
              <a:latin typeface="+mj-lt"/>
            </a:endParaRPr>
          </a:p>
        </p:txBody>
      </p:sp>
      <p:sp>
        <p:nvSpPr>
          <p:cNvPr id="21" name="TextBox 20"/>
          <p:cNvSpPr txBox="1"/>
          <p:nvPr/>
        </p:nvSpPr>
        <p:spPr>
          <a:xfrm>
            <a:off x="4265349" y="3445811"/>
            <a:ext cx="6342743" cy="584775"/>
          </a:xfrm>
          <a:prstGeom prst="rect">
            <a:avLst/>
          </a:prstGeom>
          <a:noFill/>
        </p:spPr>
        <p:txBody>
          <a:bodyPr wrap="square" lIns="91402" tIns="45718" rIns="91402" bIns="45718" rtlCol="0">
            <a:spAutoFit/>
          </a:bodyPr>
          <a:lstStyle/>
          <a:p>
            <a:r>
              <a:rPr lang="en-US" sz="3200" b="1" smtClean="0">
                <a:solidFill>
                  <a:srgbClr val="C00000"/>
                </a:solidFill>
                <a:latin typeface="+mj-lt"/>
              </a:rPr>
              <a:t>Chuẩn bị dàn ý cho Bài viết 3 </a:t>
            </a:r>
            <a:endParaRPr lang="en-US" sz="3200" b="1">
              <a:solidFill>
                <a:srgbClr val="C00000"/>
              </a:solidFill>
              <a:latin typeface="+mj-lt"/>
            </a:endParaRPr>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12345" y="1830721"/>
            <a:ext cx="910537" cy="910537"/>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40415" y="3282931"/>
            <a:ext cx="910537" cy="910537"/>
          </a:xfrm>
          <a:prstGeom prst="rect">
            <a:avLst/>
          </a:prstGeom>
        </p:spPr>
      </p:pic>
      <p:pic>
        <p:nvPicPr>
          <p:cNvPr id="29" name="Picture 28" descr="A group of flowers&#10;&#10;Description automatically generated with low confidence">
            <a:extLst>
              <a:ext uri="{FF2B5EF4-FFF2-40B4-BE49-F238E27FC236}">
                <a16:creationId xmlns:a16="http://schemas.microsoft.com/office/drawing/2014/main" xmlns="" id="{7F84BB14-D4C3-93AF-86FF-F34B54F384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9326" y="5069777"/>
            <a:ext cx="12125852" cy="1925401"/>
          </a:xfrm>
          <a:prstGeom prst="rect">
            <a:avLst/>
          </a:prstGeom>
        </p:spPr>
      </p:pic>
    </p:spTree>
    <p:extLst>
      <p:ext uri="{BB962C8B-B14F-4D97-AF65-F5344CB8AC3E}">
        <p14:creationId xmlns:p14="http://schemas.microsoft.com/office/powerpoint/2010/main" val="26854320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50"/>
                                        <p:tgtEl>
                                          <p:spTgt spid="23"/>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22" presetClass="entr" presetSubtype="4"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250"/>
                                        <p:tgtEl>
                                          <p:spTgt spid="24"/>
                                        </p:tgtEl>
                                      </p:cBhvr>
                                    </p:animEffect>
                                  </p:childTnLst>
                                </p:cTn>
                              </p:par>
                            </p:childTnLst>
                          </p:cTn>
                        </p:par>
                        <p:par>
                          <p:cTn id="17" fill="hold">
                            <p:stCondLst>
                              <p:cond delay="1000"/>
                            </p:stCondLst>
                            <p:childTnLst>
                              <p:par>
                                <p:cTn id="18" presetID="2" presetClass="entr" presetSubtype="2"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1+#ppt_w/2"/>
                                          </p:val>
                                        </p:tav>
                                        <p:tav tm="100000">
                                          <p:val>
                                            <p:strVal val="#ppt_x"/>
                                          </p:val>
                                        </p:tav>
                                      </p:tavLst>
                                    </p:anim>
                                    <p:anim calcmode="lin" valueType="num">
                                      <p:cBhvr additive="base">
                                        <p:cTn id="21"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xmlns="" id="{454FF7E6-323E-E764-9F3B-E702E4321BDE}"/>
              </a:ext>
            </a:extLst>
          </p:cNvPr>
          <p:cNvGrpSpPr/>
          <p:nvPr/>
        </p:nvGrpSpPr>
        <p:grpSpPr>
          <a:xfrm>
            <a:off x="2775858" y="1657089"/>
            <a:ext cx="8630919" cy="964368"/>
            <a:chOff x="-716245" y="1869857"/>
            <a:chExt cx="7265378" cy="6030017"/>
          </a:xfrm>
        </p:grpSpPr>
        <p:sp>
          <p:nvSpPr>
            <p:cNvPr id="12" name="TextBox 11">
              <a:extLst>
                <a:ext uri="{FF2B5EF4-FFF2-40B4-BE49-F238E27FC236}">
                  <a16:creationId xmlns:a16="http://schemas.microsoft.com/office/drawing/2014/main" xmlns="" id="{63B49BFD-51BC-AB73-2A28-7F0444ECF426}"/>
                </a:ext>
              </a:extLst>
            </p:cNvPr>
            <p:cNvSpPr txBox="1"/>
            <p:nvPr/>
          </p:nvSpPr>
          <p:spPr>
            <a:xfrm>
              <a:off x="-716245" y="1869865"/>
              <a:ext cx="7265378" cy="6030009"/>
            </a:xfrm>
            <a:prstGeom prst="rect">
              <a:avLst/>
            </a:prstGeom>
            <a:noFill/>
          </p:spPr>
          <p:txBody>
            <a:bodyPr wrap="square">
              <a:spAutoFit/>
            </a:bodyPr>
            <a:lstStyle/>
            <a:p>
              <a:pPr algn="ctr"/>
              <a:r>
                <a:rPr lang="en-US" sz="5500" b="1">
                  <a:ln w="292100">
                    <a:solidFill>
                      <a:schemeClr val="bg1"/>
                    </a:solidFill>
                    <a:prstDash val="solid"/>
                  </a:ln>
                  <a:effectLst>
                    <a:outerShdw blurRad="12700" dist="38100" dir="2700000" algn="tl" rotWithShape="0">
                      <a:schemeClr val="accent5">
                        <a:lumMod val="60000"/>
                        <a:lumOff val="40000"/>
                      </a:schemeClr>
                    </a:outerShdw>
                  </a:effectLst>
                  <a:latin typeface="UVN Banh Mi" pitchFamily="2" charset="0"/>
                </a:rPr>
                <a:t>Tạm biệt và hẹn gặp lại</a:t>
              </a:r>
              <a:endParaRPr lang="en-US" sz="5500" b="1" dirty="0">
                <a:ln w="292100">
                  <a:solidFill>
                    <a:schemeClr val="bg1"/>
                  </a:solidFill>
                  <a:prstDash val="solid"/>
                </a:ln>
                <a:effectLst>
                  <a:outerShdw blurRad="12700" dist="38100" dir="2700000" algn="tl" rotWithShape="0">
                    <a:schemeClr val="accent5">
                      <a:lumMod val="60000"/>
                      <a:lumOff val="40000"/>
                    </a:schemeClr>
                  </a:outerShdw>
                </a:effectLst>
                <a:latin typeface="UVN Banh Mi" pitchFamily="2" charset="0"/>
              </a:endParaRPr>
            </a:p>
          </p:txBody>
        </p:sp>
        <p:sp>
          <p:nvSpPr>
            <p:cNvPr id="13" name="TextBox 12">
              <a:extLst>
                <a:ext uri="{FF2B5EF4-FFF2-40B4-BE49-F238E27FC236}">
                  <a16:creationId xmlns:a16="http://schemas.microsoft.com/office/drawing/2014/main" xmlns="" id="{BED9A64D-AD0D-6373-CF8F-A051D0E8D219}"/>
                </a:ext>
              </a:extLst>
            </p:cNvPr>
            <p:cNvSpPr txBox="1"/>
            <p:nvPr/>
          </p:nvSpPr>
          <p:spPr>
            <a:xfrm>
              <a:off x="-716245" y="1869857"/>
              <a:ext cx="7265376" cy="6030009"/>
            </a:xfrm>
            <a:prstGeom prst="rect">
              <a:avLst/>
            </a:prstGeom>
            <a:noFill/>
          </p:spPr>
          <p:txBody>
            <a:bodyPr wrap="square">
              <a:spAutoFit/>
            </a:bodyPr>
            <a:lstStyle/>
            <a:p>
              <a:pPr algn="ctr"/>
              <a:r>
                <a:rPr lang="en-US" sz="5500" b="1">
                  <a:ln w="9525">
                    <a:solidFill>
                      <a:schemeClr val="bg1"/>
                    </a:solidFill>
                    <a:prstDash val="solid"/>
                  </a:ln>
                  <a:gradFill>
                    <a:gsLst>
                      <a:gs pos="0">
                        <a:srgbClr val="FF0060"/>
                      </a:gs>
                      <a:gs pos="20000">
                        <a:srgbClr val="F94A29"/>
                      </a:gs>
                      <a:gs pos="41000">
                        <a:srgbClr val="FCE22A"/>
                      </a:gs>
                      <a:gs pos="95000">
                        <a:srgbClr val="D61355"/>
                      </a:gs>
                      <a:gs pos="78000">
                        <a:srgbClr val="0079FF"/>
                      </a:gs>
                      <a:gs pos="60000">
                        <a:srgbClr val="00DFA2"/>
                      </a:gs>
                    </a:gsLst>
                    <a:lin ang="21594000" scaled="0"/>
                  </a:gradFill>
                  <a:effectLst>
                    <a:outerShdw blurRad="12700" dist="38100" dir="2700000" algn="tl" rotWithShape="0">
                      <a:schemeClr val="accent5">
                        <a:lumMod val="60000"/>
                        <a:lumOff val="40000"/>
                      </a:schemeClr>
                    </a:outerShdw>
                  </a:effectLst>
                  <a:latin typeface="UVN Banh Mi" pitchFamily="2" charset="0"/>
                </a:rPr>
                <a:t>Tạm biệt và hẹn gặp lại</a:t>
              </a:r>
              <a:endParaRPr lang="en-US" sz="5500" b="1" dirty="0">
                <a:ln w="9525">
                  <a:solidFill>
                    <a:schemeClr val="bg1"/>
                  </a:solidFill>
                  <a:prstDash val="solid"/>
                </a:ln>
                <a:gradFill>
                  <a:gsLst>
                    <a:gs pos="0">
                      <a:srgbClr val="FF0060"/>
                    </a:gs>
                    <a:gs pos="20000">
                      <a:srgbClr val="F94A29"/>
                    </a:gs>
                    <a:gs pos="41000">
                      <a:srgbClr val="FCE22A"/>
                    </a:gs>
                    <a:gs pos="95000">
                      <a:srgbClr val="D61355"/>
                    </a:gs>
                    <a:gs pos="78000">
                      <a:srgbClr val="0079FF"/>
                    </a:gs>
                    <a:gs pos="60000">
                      <a:srgbClr val="00DFA2"/>
                    </a:gs>
                  </a:gsLst>
                  <a:lin ang="21594000" scaled="0"/>
                </a:gradFill>
                <a:effectLst>
                  <a:outerShdw blurRad="12700" dist="38100" dir="2700000" algn="tl" rotWithShape="0">
                    <a:schemeClr val="accent5">
                      <a:lumMod val="60000"/>
                      <a:lumOff val="40000"/>
                    </a:schemeClr>
                  </a:outerShdw>
                </a:effectLst>
                <a:latin typeface="UVN Banh Mi" pitchFamily="2" charset="0"/>
              </a:endParaRPr>
            </a:p>
          </p:txBody>
        </p:sp>
      </p:grpSp>
    </p:spTree>
    <p:extLst>
      <p:ext uri="{BB962C8B-B14F-4D97-AF65-F5344CB8AC3E}">
        <p14:creationId xmlns:p14="http://schemas.microsoft.com/office/powerpoint/2010/main" val="352198221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0" dur="1000" fill="hold"/>
                                        <p:tgtEl>
                                          <p:spTgt spid="1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Tiếng yeah trẻ con.wav"/>
                                        </p:tgtEl>
                                      </p:cMediaNode>
                                    </p:audio>
                                  </p:subTnLst>
                                </p:cTn>
                              </p:par>
                            </p:childTnLst>
                          </p:cTn>
                        </p:par>
                        <p:par>
                          <p:cTn id="15" fill="hold">
                            <p:stCondLst>
                              <p:cond delay="1000"/>
                            </p:stCondLst>
                            <p:childTnLst>
                              <p:par>
                                <p:cTn id="16" presetID="32" presetClass="emph" presetSubtype="0" fill="hold" nodeType="afterEffect">
                                  <p:stCondLst>
                                    <p:cond delay="0"/>
                                  </p:stCondLst>
                                  <p:childTnLst>
                                    <p:animRot by="120000">
                                      <p:cBhvr>
                                        <p:cTn id="17" dur="50" fill="hold">
                                          <p:stCondLst>
                                            <p:cond delay="0"/>
                                          </p:stCondLst>
                                        </p:cTn>
                                        <p:tgtEl>
                                          <p:spTgt spid="10"/>
                                        </p:tgtEl>
                                        <p:attrNameLst>
                                          <p:attrName>r</p:attrName>
                                        </p:attrNameLst>
                                      </p:cBhvr>
                                    </p:animRot>
                                    <p:animRot by="-240000">
                                      <p:cBhvr>
                                        <p:cTn id="18" dur="100" fill="hold">
                                          <p:stCondLst>
                                            <p:cond delay="100"/>
                                          </p:stCondLst>
                                        </p:cTn>
                                        <p:tgtEl>
                                          <p:spTgt spid="10"/>
                                        </p:tgtEl>
                                        <p:attrNameLst>
                                          <p:attrName>r</p:attrName>
                                        </p:attrNameLst>
                                      </p:cBhvr>
                                    </p:animRot>
                                    <p:animRot by="240000">
                                      <p:cBhvr>
                                        <p:cTn id="19" dur="100" fill="hold">
                                          <p:stCondLst>
                                            <p:cond delay="200"/>
                                          </p:stCondLst>
                                        </p:cTn>
                                        <p:tgtEl>
                                          <p:spTgt spid="10"/>
                                        </p:tgtEl>
                                        <p:attrNameLst>
                                          <p:attrName>r</p:attrName>
                                        </p:attrNameLst>
                                      </p:cBhvr>
                                    </p:animRot>
                                    <p:animRot by="-240000">
                                      <p:cBhvr>
                                        <p:cTn id="20" dur="100" fill="hold">
                                          <p:stCondLst>
                                            <p:cond delay="300"/>
                                          </p:stCondLst>
                                        </p:cTn>
                                        <p:tgtEl>
                                          <p:spTgt spid="10"/>
                                        </p:tgtEl>
                                        <p:attrNameLst>
                                          <p:attrName>r</p:attrName>
                                        </p:attrNameLst>
                                      </p:cBhvr>
                                    </p:animRot>
                                    <p:animRot by="120000">
                                      <p:cBhvr>
                                        <p:cTn id="21" dur="100" fill="hold">
                                          <p:stCondLst>
                                            <p:cond delay="4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nk notebook with a blue sky and clouds&#10;&#10;Description automatically generated">
            <a:extLst>
              <a:ext uri="{FF2B5EF4-FFF2-40B4-BE49-F238E27FC236}">
                <a16:creationId xmlns="" xmlns:a16="http://schemas.microsoft.com/office/drawing/2014/main" id="{AEF767BB-5656-B14C-B4BC-85C7B213BF5F}"/>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rcRect r="-2" b="53"/>
          <a:stretch/>
        </p:blipFill>
        <p:spPr>
          <a:xfrm>
            <a:off x="-6586" y="28"/>
            <a:ext cx="12198588" cy="6857991"/>
          </a:xfrm>
          <a:prstGeom prst="rect">
            <a:avLst/>
          </a:prstGeom>
        </p:spPr>
      </p:pic>
      <p:pic>
        <p:nvPicPr>
          <p:cNvPr id="2" name="y2mate.com - A Ram Sam Sam  Best SONGS For KIDS  Kids Funny Songs_720pHF">
            <a:hlinkClick r:id="" action="ppaction://media"/>
            <a:extLst>
              <a:ext uri="{FF2B5EF4-FFF2-40B4-BE49-F238E27FC236}">
                <a16:creationId xmlns="" xmlns:a16="http://schemas.microsoft.com/office/drawing/2014/main" id="{6672F580-8937-D36A-2337-4A7C3C6388CC}"/>
              </a:ext>
            </a:extLst>
          </p:cNvPr>
          <p:cNvPicPr>
            <a:picLocks noChangeAspect="1"/>
          </p:cNvPicPr>
          <p:nvPr>
            <a:videoFile r:link="rId1"/>
            <p:extLst>
              <p:ext uri="{DAA4B4D4-6D71-4841-9C94-3DE7FCFB9230}">
                <p14:media xmlns:p14="http://schemas.microsoft.com/office/powerpoint/2010/main" r:embed="rId2">
                  <p14:trim st="50955.0624"/>
                </p14:media>
              </p:ext>
            </p:extLst>
          </p:nvPr>
        </p:nvPicPr>
        <p:blipFill>
          <a:blip r:embed="rId5"/>
          <a:stretch>
            <a:fillRect/>
          </a:stretch>
        </p:blipFill>
        <p:spPr>
          <a:xfrm>
            <a:off x="-6586" y="0"/>
            <a:ext cx="12198588" cy="6861707"/>
          </a:xfrm>
          <a:prstGeom prst="rect">
            <a:avLst/>
          </a:prstGeom>
        </p:spPr>
      </p:pic>
    </p:spTree>
    <p:extLst>
      <p:ext uri="{BB962C8B-B14F-4D97-AF65-F5344CB8AC3E}">
        <p14:creationId xmlns:p14="http://schemas.microsoft.com/office/powerpoint/2010/main" val="8611365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5FE30B5-1D59-0F44-BA1B-418664B239E3}"/>
              </a:ext>
            </a:extLst>
          </p:cNvPr>
          <p:cNvPicPr>
            <a:picLocks noChangeAspect="1"/>
          </p:cNvPicPr>
          <p:nvPr/>
        </p:nvPicPr>
        <p:blipFill>
          <a:blip r:embed="rId3"/>
          <a:stretch>
            <a:fillRect/>
          </a:stretch>
        </p:blipFill>
        <p:spPr>
          <a:xfrm>
            <a:off x="2836779" y="0"/>
            <a:ext cx="1724160" cy="2160000"/>
          </a:xfrm>
          <a:prstGeom prst="rect">
            <a:avLst/>
          </a:prstGeom>
        </p:spPr>
      </p:pic>
      <p:pic>
        <p:nvPicPr>
          <p:cNvPr id="3" name="Picture 2">
            <a:extLst>
              <a:ext uri="{FF2B5EF4-FFF2-40B4-BE49-F238E27FC236}">
                <a16:creationId xmlns:a16="http://schemas.microsoft.com/office/drawing/2014/main" xmlns="" id="{F3677F07-F1BA-2C4A-9A3C-297073963B95}"/>
              </a:ext>
            </a:extLst>
          </p:cNvPr>
          <p:cNvPicPr>
            <a:picLocks noChangeAspect="1"/>
          </p:cNvPicPr>
          <p:nvPr/>
        </p:nvPicPr>
        <p:blipFill>
          <a:blip r:embed="rId4"/>
          <a:stretch>
            <a:fillRect/>
          </a:stretch>
        </p:blipFill>
        <p:spPr>
          <a:xfrm>
            <a:off x="7631086" y="102745"/>
            <a:ext cx="1626263" cy="2160000"/>
          </a:xfrm>
          <a:prstGeom prst="rect">
            <a:avLst/>
          </a:prstGeom>
        </p:spPr>
      </p:pic>
      <p:pic>
        <p:nvPicPr>
          <p:cNvPr id="4" name="Picture 3">
            <a:extLst>
              <a:ext uri="{FF2B5EF4-FFF2-40B4-BE49-F238E27FC236}">
                <a16:creationId xmlns:a16="http://schemas.microsoft.com/office/drawing/2014/main" xmlns="" id="{0FC15046-5494-C540-9139-EFB15E12AFCE}"/>
              </a:ext>
            </a:extLst>
          </p:cNvPr>
          <p:cNvPicPr>
            <a:picLocks noChangeAspect="1"/>
          </p:cNvPicPr>
          <p:nvPr/>
        </p:nvPicPr>
        <p:blipFill>
          <a:blip r:embed="rId5"/>
          <a:stretch>
            <a:fillRect/>
          </a:stretch>
        </p:blipFill>
        <p:spPr>
          <a:xfrm>
            <a:off x="81472" y="1692763"/>
            <a:ext cx="12192000" cy="3891576"/>
          </a:xfrm>
          <a:prstGeom prst="rect">
            <a:avLst/>
          </a:prstGeom>
        </p:spPr>
      </p:pic>
    </p:spTree>
    <p:extLst>
      <p:ext uri="{BB962C8B-B14F-4D97-AF65-F5344CB8AC3E}">
        <p14:creationId xmlns:p14="http://schemas.microsoft.com/office/powerpoint/2010/main" val="9536281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150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26" presetClass="emph" presetSubtype="0" fill="hold" nodeType="withEffect">
                                  <p:stCondLst>
                                    <p:cond delay="150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2800" y="313872"/>
            <a:ext cx="11469189" cy="6348549"/>
          </a:xfrm>
          <a:prstGeom prst="rect">
            <a:avLst/>
          </a:prstGeom>
          <a:solidFill>
            <a:schemeClr val="bg1">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lIns="91406" tIns="45718" rIns="91406" bIns="45718" rtlCol="0" anchor="ctr"/>
          <a:lstStyle/>
          <a:p>
            <a:pPr algn="ctr" defTabSz="914014"/>
            <a:endParaRPr lang="en-US">
              <a:solidFill>
                <a:prstClr val="white"/>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7553" y="313873"/>
            <a:ext cx="7916323" cy="49067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Graphic 2">
            <a:extLst>
              <a:ext uri="{FF2B5EF4-FFF2-40B4-BE49-F238E27FC236}">
                <a16:creationId xmlns:a16="http://schemas.microsoft.com/office/drawing/2014/main" xmlns="" id="{44E12411-FEFC-EDEB-F8F2-0EB44EAD17A4}"/>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82901" y="4897859"/>
            <a:ext cx="3304651" cy="1785743"/>
          </a:xfrm>
          <a:prstGeom prst="rect">
            <a:avLst/>
          </a:prstGeom>
        </p:spPr>
      </p:pic>
      <p:pic>
        <p:nvPicPr>
          <p:cNvPr id="9" name="Picture 8">
            <a:extLst>
              <a:ext uri="{FF2B5EF4-FFF2-40B4-BE49-F238E27FC236}">
                <a16:creationId xmlns:a16="http://schemas.microsoft.com/office/drawing/2014/main" xmlns="" id="{709AFC5B-CBC3-624B-3CAA-F5129E980100}"/>
              </a:ext>
            </a:extLst>
          </p:cNvPr>
          <p:cNvPicPr>
            <a:picLocks noChangeAspect="1"/>
          </p:cNvPicPr>
          <p:nvPr/>
        </p:nvPicPr>
        <p:blipFill>
          <a:blip r:embed="rId5"/>
          <a:stretch>
            <a:fillRect/>
          </a:stretch>
        </p:blipFill>
        <p:spPr>
          <a:xfrm>
            <a:off x="366151" y="8"/>
            <a:ext cx="3121423" cy="3682303"/>
          </a:xfrm>
          <a:prstGeom prst="rect">
            <a:avLst/>
          </a:prstGeom>
        </p:spPr>
      </p:pic>
      <p:sp>
        <p:nvSpPr>
          <p:cNvPr id="4" name="Right Arrow 3"/>
          <p:cNvSpPr/>
          <p:nvPr/>
        </p:nvSpPr>
        <p:spPr>
          <a:xfrm>
            <a:off x="3487552" y="4897837"/>
            <a:ext cx="8274437" cy="1960163"/>
          </a:xfrm>
          <a:prstGeom prst="rightArrow">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lIns="91406" tIns="45718" rIns="91406" bIns="45718" rtlCol="0" anchor="ctr"/>
          <a:lstStyle/>
          <a:p>
            <a:pPr algn="ctr" defTabSz="914014"/>
            <a:r>
              <a:rPr lang="en-US" sz="2800" b="1">
                <a:solidFill>
                  <a:prstClr val="white"/>
                </a:solidFill>
                <a:latin typeface="Coiny" pitchFamily="2" charset="0"/>
                <a:cs typeface="Times New Roman" pitchFamily="18" charset="0"/>
              </a:rPr>
              <a:t>Đóng vai để báo cáo sĩ số các thành viên của tổ em cho bạn Lớp trưởng</a:t>
            </a:r>
            <a:endParaRPr lang="vi-VN" sz="2800" b="1">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693897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descr="Hình nền Powerpoint bảng đen - Mẫu Powerpoint bảng đen cực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98" y="-117203"/>
            <a:ext cx="12280900" cy="7104523"/>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4">
            <a:extLst>
              <a:ext uri="{FF2B5EF4-FFF2-40B4-BE49-F238E27FC236}">
                <a16:creationId xmlns="" xmlns:a16="http://schemas.microsoft.com/office/drawing/2014/main" id="{6BB189F3-F796-69CA-6029-F665D98EB5DF}"/>
              </a:ext>
            </a:extLst>
          </p:cNvPr>
          <p:cNvSpPr txBox="1">
            <a:spLocks noChangeArrowheads="1"/>
          </p:cNvSpPr>
          <p:nvPr/>
        </p:nvSpPr>
        <p:spPr bwMode="auto">
          <a:xfrm>
            <a:off x="1807536" y="1707447"/>
            <a:ext cx="8689776" cy="724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539" tIns="53768" rIns="107539" bIns="5376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84390" eaLnBrk="1" fontAlgn="base" hangingPunct="1">
              <a:spcAft>
                <a:spcPct val="0"/>
              </a:spcAft>
              <a:defRPr/>
            </a:pPr>
            <a:r>
              <a:rPr lang="en-US" sz="4000" b="1" dirty="0" err="1">
                <a:solidFill>
                  <a:srgbClr val="FFC000"/>
                </a:solidFill>
                <a:latin typeface="HP001 4 hàng" pitchFamily="34" charset="0"/>
                <a:cs typeface="Times New Roman" pitchFamily="18" charset="0"/>
                <a:sym typeface="Arial"/>
              </a:rPr>
              <a:t>Bài</a:t>
            </a:r>
            <a:r>
              <a:rPr lang="en-US" sz="4000" b="1" dirty="0">
                <a:solidFill>
                  <a:srgbClr val="FFC000"/>
                </a:solidFill>
                <a:latin typeface="HP001 4 hàng" pitchFamily="34" charset="0"/>
                <a:cs typeface="Times New Roman" pitchFamily="18" charset="0"/>
                <a:sym typeface="Arial"/>
              </a:rPr>
              <a:t> </a:t>
            </a:r>
            <a:r>
              <a:rPr lang="en-US" sz="4000" b="1" dirty="0" err="1">
                <a:solidFill>
                  <a:srgbClr val="FFC000"/>
                </a:solidFill>
                <a:latin typeface="HP001 4 hàng" pitchFamily="34" charset="0"/>
                <a:cs typeface="Times New Roman" pitchFamily="18" charset="0"/>
                <a:sym typeface="Arial"/>
              </a:rPr>
              <a:t>viết</a:t>
            </a:r>
            <a:r>
              <a:rPr lang="en-US" sz="4000" b="1" dirty="0">
                <a:solidFill>
                  <a:srgbClr val="FFC000"/>
                </a:solidFill>
                <a:latin typeface="HP001 4 hàng" pitchFamily="34" charset="0"/>
                <a:cs typeface="Times New Roman" pitchFamily="18" charset="0"/>
                <a:sym typeface="Arial"/>
              </a:rPr>
              <a:t> </a:t>
            </a:r>
            <a:r>
              <a:rPr lang="en-US" sz="4000" b="1" dirty="0" smtClean="0">
                <a:solidFill>
                  <a:srgbClr val="FFC000"/>
                </a:solidFill>
                <a:latin typeface="HP001 4 hàng" pitchFamily="34" charset="0"/>
                <a:cs typeface="Times New Roman" pitchFamily="18" charset="0"/>
                <a:sym typeface="Arial"/>
              </a:rPr>
              <a:t>2: </a:t>
            </a:r>
            <a:r>
              <a:rPr lang="en-US" sz="4000" b="1" dirty="0" err="1">
                <a:solidFill>
                  <a:srgbClr val="FFC000"/>
                </a:solidFill>
                <a:latin typeface="HP001 4 hàng" pitchFamily="34" charset="0"/>
                <a:cs typeface="Times New Roman" pitchFamily="18" charset="0"/>
                <a:sym typeface="Arial"/>
              </a:rPr>
              <a:t>Viết</a:t>
            </a:r>
            <a:r>
              <a:rPr lang="en-US" sz="4000" b="1" dirty="0">
                <a:solidFill>
                  <a:srgbClr val="FFC000"/>
                </a:solidFill>
                <a:latin typeface="HP001 4 hàng" pitchFamily="34" charset="0"/>
                <a:cs typeface="Times New Roman" pitchFamily="18" charset="0"/>
                <a:sym typeface="Arial"/>
              </a:rPr>
              <a:t> </a:t>
            </a:r>
            <a:r>
              <a:rPr lang="en-US" sz="4000" b="1" dirty="0" err="1">
                <a:solidFill>
                  <a:srgbClr val="FFC000"/>
                </a:solidFill>
                <a:latin typeface="HP001 4 hàng" pitchFamily="34" charset="0"/>
                <a:cs typeface="Times New Roman" pitchFamily="18" charset="0"/>
                <a:sym typeface="Arial"/>
              </a:rPr>
              <a:t>báo</a:t>
            </a:r>
            <a:r>
              <a:rPr lang="en-US" sz="4000" b="1" dirty="0">
                <a:solidFill>
                  <a:srgbClr val="FFC000"/>
                </a:solidFill>
                <a:latin typeface="HP001 4 hàng" pitchFamily="34" charset="0"/>
                <a:cs typeface="Times New Roman" pitchFamily="18" charset="0"/>
                <a:sym typeface="Arial"/>
              </a:rPr>
              <a:t> </a:t>
            </a:r>
            <a:r>
              <a:rPr lang="en-US" sz="4000" b="1" dirty="0" err="1">
                <a:solidFill>
                  <a:srgbClr val="FFC000"/>
                </a:solidFill>
                <a:latin typeface="HP001 4 hàng" pitchFamily="34" charset="0"/>
                <a:cs typeface="Times New Roman" pitchFamily="18" charset="0"/>
                <a:sym typeface="Arial"/>
              </a:rPr>
              <a:t>cáo</a:t>
            </a:r>
            <a:r>
              <a:rPr lang="en-US" sz="4000" b="1" dirty="0">
                <a:solidFill>
                  <a:srgbClr val="FFC000"/>
                </a:solidFill>
                <a:latin typeface="HP001 4 hàng" pitchFamily="34" charset="0"/>
                <a:cs typeface="Times New Roman" pitchFamily="18" charset="0"/>
                <a:sym typeface="Arial"/>
              </a:rPr>
              <a:t> </a:t>
            </a:r>
            <a:r>
              <a:rPr lang="en-US" sz="4000" b="1" dirty="0" err="1">
                <a:solidFill>
                  <a:srgbClr val="FFC000"/>
                </a:solidFill>
                <a:latin typeface="HP001 4 hàng" pitchFamily="34" charset="0"/>
                <a:cs typeface="Times New Roman" pitchFamily="18" charset="0"/>
                <a:sym typeface="Arial"/>
              </a:rPr>
              <a:t>công</a:t>
            </a:r>
            <a:r>
              <a:rPr lang="en-US" sz="4000" b="1" dirty="0">
                <a:solidFill>
                  <a:srgbClr val="FFC000"/>
                </a:solidFill>
                <a:latin typeface="HP001 4 hàng" pitchFamily="34" charset="0"/>
                <a:cs typeface="Times New Roman" pitchFamily="18" charset="0"/>
                <a:sym typeface="Arial"/>
              </a:rPr>
              <a:t> </a:t>
            </a:r>
            <a:r>
              <a:rPr lang="en-US" sz="4000" b="1" dirty="0" err="1">
                <a:solidFill>
                  <a:srgbClr val="FFC000"/>
                </a:solidFill>
                <a:latin typeface="HP001 4 hàng" pitchFamily="34" charset="0"/>
                <a:cs typeface="Times New Roman" pitchFamily="18" charset="0"/>
                <a:sym typeface="Arial"/>
              </a:rPr>
              <a:t>việc</a:t>
            </a:r>
            <a:endParaRPr lang="en-US" sz="4000" b="1" dirty="0">
              <a:solidFill>
                <a:srgbClr val="FFC000"/>
              </a:solidFill>
              <a:effectLst>
                <a:outerShdw blurRad="38100" dist="38100" dir="2700000" algn="tl">
                  <a:srgbClr val="000000">
                    <a:alpha val="43137"/>
                  </a:srgbClr>
                </a:outerShdw>
              </a:effectLst>
              <a:latin typeface="HP001 4 hàng" pitchFamily="34" charset="0"/>
              <a:cs typeface="Arial"/>
              <a:sym typeface="Arial"/>
            </a:endParaRPr>
          </a:p>
        </p:txBody>
      </p:sp>
      <p:sp>
        <p:nvSpPr>
          <p:cNvPr id="6" name="Text Box 3">
            <a:extLst>
              <a:ext uri="{FF2B5EF4-FFF2-40B4-BE49-F238E27FC236}">
                <a16:creationId xmlns="" xmlns:a16="http://schemas.microsoft.com/office/drawing/2014/main" id="{C43871E4-DC29-03DF-EC42-FEC85EEB249B}"/>
              </a:ext>
            </a:extLst>
          </p:cNvPr>
          <p:cNvSpPr txBox="1">
            <a:spLocks noChangeArrowheads="1"/>
          </p:cNvSpPr>
          <p:nvPr/>
        </p:nvSpPr>
        <p:spPr bwMode="auto">
          <a:xfrm>
            <a:off x="3487480" y="968897"/>
            <a:ext cx="5059309" cy="73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69" tIns="60885" rIns="121769" bIns="60885">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defTabSz="684390" fontAlgn="base">
              <a:spcBef>
                <a:spcPct val="50000"/>
              </a:spcBef>
              <a:spcAft>
                <a:spcPct val="0"/>
              </a:spcAft>
              <a:defRPr/>
            </a:pPr>
            <a:r>
              <a:rPr lang="en-US" sz="4000" b="1" u="sng">
                <a:solidFill>
                  <a:prstClr val="white"/>
                </a:solidFill>
                <a:latin typeface="HP001 4 hàng" pitchFamily="34" charset="0"/>
                <a:cs typeface="Times New Roman" pitchFamily="18" charset="0"/>
                <a:sym typeface="Arial"/>
              </a:rPr>
              <a:t>Tiếng việt:</a:t>
            </a:r>
            <a:r>
              <a:rPr lang="en-US" sz="4000" b="1">
                <a:solidFill>
                  <a:prstClr val="white"/>
                </a:solidFill>
                <a:latin typeface="HP001 4 hàng" pitchFamily="34" charset="0"/>
                <a:cs typeface="Times New Roman" pitchFamily="18" charset="0"/>
                <a:sym typeface="Arial"/>
              </a:rPr>
              <a:t> </a:t>
            </a:r>
            <a:r>
              <a:rPr lang="en-US" b="1" dirty="0">
                <a:solidFill>
                  <a:prstClr val="white"/>
                </a:solidFill>
                <a:latin typeface="HP001 4 hàng" pitchFamily="34" charset="0"/>
                <a:cs typeface="Times New Roman" pitchFamily="18" charset="0"/>
                <a:sym typeface="Arial"/>
              </a:rPr>
              <a:t>(</a:t>
            </a:r>
            <a:r>
              <a:rPr lang="en-US" b="1" err="1">
                <a:solidFill>
                  <a:prstClr val="white"/>
                </a:solidFill>
                <a:latin typeface="HP001 4 hàng" pitchFamily="34" charset="0"/>
                <a:cs typeface="Times New Roman" pitchFamily="18" charset="0"/>
                <a:sym typeface="Arial"/>
              </a:rPr>
              <a:t>Tiết</a:t>
            </a:r>
            <a:r>
              <a:rPr lang="en-US" b="1">
                <a:solidFill>
                  <a:prstClr val="white"/>
                </a:solidFill>
                <a:latin typeface="HP001 4 hàng" pitchFamily="34" charset="0"/>
                <a:cs typeface="Times New Roman" pitchFamily="18" charset="0"/>
                <a:sym typeface="Arial"/>
              </a:rPr>
              <a:t> </a:t>
            </a:r>
            <a:r>
              <a:rPr lang="en-US" b="1" smtClean="0">
                <a:solidFill>
                  <a:prstClr val="white"/>
                </a:solidFill>
                <a:latin typeface="HP001 4 hàng" pitchFamily="34" charset="0"/>
                <a:cs typeface="Times New Roman" pitchFamily="18" charset="0"/>
                <a:sym typeface="Arial"/>
              </a:rPr>
              <a:t>196</a:t>
            </a:r>
            <a:r>
              <a:rPr lang="en-US" b="1" dirty="0">
                <a:solidFill>
                  <a:prstClr val="white"/>
                </a:solidFill>
                <a:latin typeface="HP001 4 hàng" pitchFamily="34" charset="0"/>
                <a:cs typeface="Times New Roman" pitchFamily="18" charset="0"/>
                <a:sym typeface="Arial"/>
              </a:rPr>
              <a:t>)</a:t>
            </a:r>
          </a:p>
        </p:txBody>
      </p:sp>
      <p:sp>
        <p:nvSpPr>
          <p:cNvPr id="7" name="AutoShape 4">
            <a:extLst>
              <a:ext uri="{FF2B5EF4-FFF2-40B4-BE49-F238E27FC236}">
                <a16:creationId xmlns="" xmlns:a16="http://schemas.microsoft.com/office/drawing/2014/main" id="{4C9E880E-B437-2B83-C418-F29E9F22B6E3}"/>
              </a:ext>
            </a:extLst>
          </p:cNvPr>
          <p:cNvSpPr>
            <a:spLocks noChangeArrowheads="1"/>
          </p:cNvSpPr>
          <p:nvPr/>
        </p:nvSpPr>
        <p:spPr bwMode="blackWhite">
          <a:xfrm>
            <a:off x="-494271" y="339457"/>
            <a:ext cx="8732864" cy="513699"/>
          </a:xfrm>
          <a:prstGeom prst="roundRect">
            <a:avLst>
              <a:gd name="adj" fmla="val 910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wrap="none" lIns="121769" tIns="60885" rIns="121769" bIns="60885" anchor="ctr"/>
          <a:lstStyle/>
          <a:p>
            <a:pPr algn="ctr" defTabSz="684390" eaLnBrk="0" fontAlgn="base" hangingPunct="0">
              <a:spcBef>
                <a:spcPct val="0"/>
              </a:spcBef>
              <a:spcAft>
                <a:spcPct val="0"/>
              </a:spcAft>
              <a:defRPr/>
            </a:pPr>
            <a:r>
              <a:rPr lang="en-US" sz="4000" b="1" i="1" dirty="0">
                <a:solidFill>
                  <a:prstClr val="white"/>
                </a:solidFill>
                <a:latin typeface="HP001 4 hàng" pitchFamily="34" charset="0"/>
                <a:cs typeface="Times New Roman" pitchFamily="18" charset="0"/>
                <a:sym typeface="Arial"/>
              </a:rPr>
              <a:t>                     </a:t>
            </a:r>
            <a:r>
              <a:rPr lang="en-US" sz="4000" b="1" i="1" dirty="0" err="1">
                <a:solidFill>
                  <a:prstClr val="white"/>
                </a:solidFill>
                <a:latin typeface="HP001 4 hàng" pitchFamily="34" charset="0"/>
                <a:cs typeface="Times New Roman" pitchFamily="18" charset="0"/>
                <a:sym typeface="Arial"/>
              </a:rPr>
              <a:t>Thứ</a:t>
            </a:r>
            <a:r>
              <a:rPr lang="en-US" sz="4000" b="1" i="1" dirty="0">
                <a:solidFill>
                  <a:prstClr val="white"/>
                </a:solidFill>
                <a:latin typeface="HP001 4 hàng" pitchFamily="34" charset="0"/>
                <a:cs typeface="Times New Roman" pitchFamily="18" charset="0"/>
                <a:sym typeface="Arial"/>
              </a:rPr>
              <a:t> </a:t>
            </a:r>
            <a:r>
              <a:rPr lang="en-US" sz="4000" b="1" i="1" dirty="0" err="1">
                <a:solidFill>
                  <a:prstClr val="white"/>
                </a:solidFill>
                <a:latin typeface="HP001 4 hàng" pitchFamily="34" charset="0"/>
                <a:cs typeface="Times New Roman" pitchFamily="18" charset="0"/>
                <a:sym typeface="Arial"/>
              </a:rPr>
              <a:t>sáu</a:t>
            </a:r>
            <a:r>
              <a:rPr lang="en-US" sz="4000" b="1" i="1" dirty="0">
                <a:solidFill>
                  <a:prstClr val="white"/>
                </a:solidFill>
                <a:latin typeface="HP001 4 hàng" pitchFamily="34" charset="0"/>
                <a:cs typeface="Times New Roman" pitchFamily="18" charset="0"/>
                <a:sym typeface="Arial"/>
              </a:rPr>
              <a:t> </a:t>
            </a:r>
            <a:r>
              <a:rPr lang="en-US" sz="4000" b="1" i="1" err="1">
                <a:solidFill>
                  <a:prstClr val="white"/>
                </a:solidFill>
                <a:latin typeface="HP001 4 hàng" pitchFamily="34" charset="0"/>
                <a:cs typeface="Times New Roman" pitchFamily="18" charset="0"/>
                <a:sym typeface="Arial"/>
              </a:rPr>
              <a:t>ngày</a:t>
            </a:r>
            <a:r>
              <a:rPr lang="en-US" sz="4000" b="1" i="1">
                <a:solidFill>
                  <a:prstClr val="white"/>
                </a:solidFill>
                <a:latin typeface="HP001 4 hàng" pitchFamily="34" charset="0"/>
                <a:cs typeface="Times New Roman" pitchFamily="18" charset="0"/>
                <a:sym typeface="Arial"/>
              </a:rPr>
              <a:t> 28 tháng </a:t>
            </a:r>
            <a:r>
              <a:rPr lang="en-US" sz="4000" b="1" i="1" dirty="0">
                <a:solidFill>
                  <a:prstClr val="white"/>
                </a:solidFill>
                <a:latin typeface="HP001 4 hàng" pitchFamily="34" charset="0"/>
                <a:cs typeface="Times New Roman" pitchFamily="18" charset="0"/>
                <a:sym typeface="Arial"/>
              </a:rPr>
              <a:t>3 </a:t>
            </a:r>
            <a:r>
              <a:rPr lang="en-US" sz="4000" b="1" i="1" dirty="0" err="1">
                <a:solidFill>
                  <a:prstClr val="white"/>
                </a:solidFill>
                <a:latin typeface="HP001 4 hàng" pitchFamily="34" charset="0"/>
                <a:cs typeface="Times New Roman" pitchFamily="18" charset="0"/>
                <a:sym typeface="Arial"/>
              </a:rPr>
              <a:t>năm</a:t>
            </a:r>
            <a:r>
              <a:rPr lang="en-US" sz="4000" b="1" i="1" dirty="0">
                <a:solidFill>
                  <a:prstClr val="white"/>
                </a:solidFill>
                <a:latin typeface="HP001 4 hàng" pitchFamily="34" charset="0"/>
                <a:cs typeface="Times New Roman" pitchFamily="18" charset="0"/>
                <a:sym typeface="Arial"/>
              </a:rPr>
              <a:t> 2025</a:t>
            </a:r>
          </a:p>
        </p:txBody>
      </p:sp>
      <p:cxnSp>
        <p:nvCxnSpPr>
          <p:cNvPr id="20" name="Straight Connector 19"/>
          <p:cNvCxnSpPr/>
          <p:nvPr/>
        </p:nvCxnSpPr>
        <p:spPr>
          <a:xfrm>
            <a:off x="2842580" y="3502012"/>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014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9F38C6B-321F-794C-BAB9-B7EC3B347A1C}"/>
              </a:ext>
            </a:extLst>
          </p:cNvPr>
          <p:cNvPicPr>
            <a:picLocks noChangeAspect="1"/>
          </p:cNvPicPr>
          <p:nvPr/>
        </p:nvPicPr>
        <p:blipFill>
          <a:blip r:embed="rId3"/>
          <a:stretch>
            <a:fillRect/>
          </a:stretch>
        </p:blipFill>
        <p:spPr>
          <a:xfrm>
            <a:off x="2836779" y="102745"/>
            <a:ext cx="1724160" cy="2160000"/>
          </a:xfrm>
          <a:prstGeom prst="rect">
            <a:avLst/>
          </a:prstGeom>
        </p:spPr>
      </p:pic>
      <p:pic>
        <p:nvPicPr>
          <p:cNvPr id="3" name="Picture 2">
            <a:extLst>
              <a:ext uri="{FF2B5EF4-FFF2-40B4-BE49-F238E27FC236}">
                <a16:creationId xmlns:a16="http://schemas.microsoft.com/office/drawing/2014/main" xmlns="" id="{34E59952-A7BE-1641-B1A7-9650B5FC7045}"/>
              </a:ext>
            </a:extLst>
          </p:cNvPr>
          <p:cNvPicPr>
            <a:picLocks noChangeAspect="1"/>
          </p:cNvPicPr>
          <p:nvPr/>
        </p:nvPicPr>
        <p:blipFill>
          <a:blip r:embed="rId4"/>
          <a:stretch>
            <a:fillRect/>
          </a:stretch>
        </p:blipFill>
        <p:spPr>
          <a:xfrm>
            <a:off x="7631086" y="102745"/>
            <a:ext cx="1626263" cy="2160000"/>
          </a:xfrm>
          <a:prstGeom prst="rect">
            <a:avLst/>
          </a:prstGeom>
        </p:spPr>
      </p:pic>
      <p:pic>
        <p:nvPicPr>
          <p:cNvPr id="4" name="Picture 3">
            <a:extLst>
              <a:ext uri="{FF2B5EF4-FFF2-40B4-BE49-F238E27FC236}">
                <a16:creationId xmlns:a16="http://schemas.microsoft.com/office/drawing/2014/main" xmlns="" id="{4305BBF3-4F89-AD40-9790-9792F6F60209}"/>
              </a:ext>
            </a:extLst>
          </p:cNvPr>
          <p:cNvPicPr>
            <a:picLocks noChangeAspect="1"/>
          </p:cNvPicPr>
          <p:nvPr/>
        </p:nvPicPr>
        <p:blipFill>
          <a:blip r:embed="rId5"/>
          <a:stretch>
            <a:fillRect/>
          </a:stretch>
        </p:blipFill>
        <p:spPr>
          <a:xfrm>
            <a:off x="0" y="1482275"/>
            <a:ext cx="12192000" cy="3893497"/>
          </a:xfrm>
          <a:prstGeom prst="rect">
            <a:avLst/>
          </a:prstGeom>
        </p:spPr>
      </p:pic>
    </p:spTree>
    <p:extLst>
      <p:ext uri="{BB962C8B-B14F-4D97-AF65-F5344CB8AC3E}">
        <p14:creationId xmlns:p14="http://schemas.microsoft.com/office/powerpoint/2010/main" val="18115455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150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26" presetClass="emph" presetSubtype="0" fill="hold" nodeType="withEffect">
                                  <p:stCondLst>
                                    <p:cond delay="150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885"/>
            <a:ext cx="12192000" cy="693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a:extLst>
              <a:ext uri="{FF2B5EF4-FFF2-40B4-BE49-F238E27FC236}">
                <a16:creationId xmlns:a16="http://schemas.microsoft.com/office/drawing/2014/main" xmlns="" id="{6CBA11FE-57EB-BF50-A7BB-AE64647398AC}"/>
              </a:ext>
            </a:extLst>
          </p:cNvPr>
          <p:cNvSpPr/>
          <p:nvPr/>
        </p:nvSpPr>
        <p:spPr>
          <a:xfrm>
            <a:off x="9555891" y="3855504"/>
            <a:ext cx="1775796" cy="2676045"/>
          </a:xfrm>
          <a:custGeom>
            <a:avLst/>
            <a:gdLst/>
            <a:ahLst/>
            <a:cxnLst/>
            <a:rect l="l" t="t" r="r" b="b"/>
            <a:pathLst>
              <a:path w="4591728" h="4591728">
                <a:moveTo>
                  <a:pt x="0" y="0"/>
                </a:moveTo>
                <a:lnTo>
                  <a:pt x="4591728" y="0"/>
                </a:lnTo>
                <a:lnTo>
                  <a:pt x="4591728" y="4591728"/>
                </a:lnTo>
                <a:lnTo>
                  <a:pt x="0" y="4591728"/>
                </a:lnTo>
                <a:lnTo>
                  <a:pt x="0" y="0"/>
                </a:lnTo>
                <a:close/>
              </a:path>
            </a:pathLst>
          </a:custGeom>
          <a:blipFill>
            <a:blip r:embed="rId3"/>
            <a:srcRect/>
            <a:stretch>
              <a:fillRect l="-32351" t="-16362" r="-41339" b="-8500"/>
            </a:stretch>
          </a:blipFill>
        </p:spPr>
        <p:txBody>
          <a:bodyPr lIns="91390" tIns="45718" rIns="91390" bIns="45718"/>
          <a:lstStyle/>
          <a:p>
            <a:pPr defTabSz="913833"/>
            <a:endParaRPr lang="en-US">
              <a:solidFill>
                <a:prstClr val="black"/>
              </a:solidFill>
              <a:cs typeface="Arial"/>
              <a:sym typeface="Arial"/>
            </a:endParaRPr>
          </a:p>
        </p:txBody>
      </p:sp>
      <p:grpSp>
        <p:nvGrpSpPr>
          <p:cNvPr id="13" name="THANH TÂM"/>
          <p:cNvGrpSpPr/>
          <p:nvPr/>
        </p:nvGrpSpPr>
        <p:grpSpPr>
          <a:xfrm>
            <a:off x="734231" y="797332"/>
            <a:ext cx="10597456" cy="4519725"/>
            <a:chOff x="765763" y="1744794"/>
            <a:chExt cx="5396572" cy="4094490"/>
          </a:xfrm>
        </p:grpSpPr>
        <p:pic>
          <p:nvPicPr>
            <p:cNvPr id="14" name="Picture 13" descr="Logo, company name&#10;&#10;Description automatically generated">
              <a:extLst>
                <a:ext uri="{FF2B5EF4-FFF2-40B4-BE49-F238E27FC236}">
                  <a16:creationId xmlns:a16="http://schemas.microsoft.com/office/drawing/2014/main" xmlns="" id="{A86542A2-F99C-71C5-71F8-53732153B2E7}"/>
                </a:ext>
              </a:extLst>
            </p:cNvPr>
            <p:cNvPicPr>
              <a:picLocks noChangeAspect="1"/>
            </p:cNvPicPr>
            <p:nvPr/>
          </p:nvPicPr>
          <p:blipFill rotWithShape="1">
            <a:blip r:embed="rId4">
              <a:extLst>
                <a:ext uri="{28A0092B-C50C-407E-A947-70E740481C1C}">
                  <a14:useLocalDpi xmlns:a14="http://schemas.microsoft.com/office/drawing/2010/main" val="0"/>
                </a:ext>
              </a:extLst>
            </a:blip>
            <a:srcRect l="4078" t="10860" r="9908" b="4246"/>
            <a:stretch/>
          </p:blipFill>
          <p:spPr>
            <a:xfrm>
              <a:off x="765763" y="1744794"/>
              <a:ext cx="5396572" cy="4094490"/>
            </a:xfrm>
            <a:prstGeom prst="rect">
              <a:avLst/>
            </a:prstGeom>
          </p:spPr>
        </p:pic>
        <p:sp>
          <p:nvSpPr>
            <p:cNvPr id="15" name="Rectangle 14"/>
            <p:cNvSpPr/>
            <p:nvPr/>
          </p:nvSpPr>
          <p:spPr>
            <a:xfrm>
              <a:off x="1610119" y="2880129"/>
              <a:ext cx="3848992" cy="1415784"/>
            </a:xfrm>
            <a:prstGeom prst="rect">
              <a:avLst/>
            </a:prstGeom>
            <a:noFill/>
          </p:spPr>
          <p:txBody>
            <a:bodyPr wrap="square" lIns="91440" tIns="45720" rIns="91440" bIns="45720">
              <a:spAutoFit/>
            </a:bodyPr>
            <a:lstStyle/>
            <a:p>
              <a:pPr algn="ctr" defTabSz="913833">
                <a:spcAft>
                  <a:spcPts val="600"/>
                </a:spcAft>
              </a:pPr>
              <a:r>
                <a:rPr lang="vi-VN" sz="4400" b="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sym typeface="Arial"/>
                </a:rPr>
                <a:t> Nhận xét cấu tạo </a:t>
              </a:r>
            </a:p>
            <a:p>
              <a:pPr algn="ctr" defTabSz="913833">
                <a:spcAft>
                  <a:spcPts val="600"/>
                </a:spcAft>
              </a:pPr>
              <a:r>
                <a:rPr lang="vi-VN" sz="4400" b="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sym typeface="Arial"/>
                </a:rPr>
                <a:t>của báo cáo</a:t>
              </a:r>
              <a:endParaRPr lang="en-US" sz="44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sym typeface="Arial"/>
              </a:endParaRPr>
            </a:p>
          </p:txBody>
        </p:sp>
      </p:grpSp>
      <p:pic>
        <p:nvPicPr>
          <p:cNvPr id="3" name="Picture 2">
            <a:extLst>
              <a:ext uri="{FF2B5EF4-FFF2-40B4-BE49-F238E27FC236}">
                <a16:creationId xmlns:a16="http://schemas.microsoft.com/office/drawing/2014/main" xmlns="" id="{C3E7FB9D-A6B0-132D-46DA-B92ABF395BE9}"/>
              </a:ext>
            </a:extLst>
          </p:cNvPr>
          <p:cNvPicPr>
            <a:picLocks noChangeAspect="1"/>
          </p:cNvPicPr>
          <p:nvPr/>
        </p:nvPicPr>
        <p:blipFill>
          <a:blip r:embed="rId5"/>
          <a:stretch>
            <a:fillRect/>
          </a:stretch>
        </p:blipFill>
        <p:spPr>
          <a:xfrm>
            <a:off x="4599346" y="3"/>
            <a:ext cx="2749535" cy="1060796"/>
          </a:xfrm>
          <a:prstGeom prst="rect">
            <a:avLst/>
          </a:prstGeom>
        </p:spPr>
      </p:pic>
    </p:spTree>
    <p:extLst>
      <p:ext uri="{BB962C8B-B14F-4D97-AF65-F5344CB8AC3E}">
        <p14:creationId xmlns:p14="http://schemas.microsoft.com/office/powerpoint/2010/main" val="300161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C6683804-67CB-B94F-B58F-F998D86972BE}"/>
              </a:ext>
            </a:extLst>
          </p:cNvPr>
          <p:cNvGrpSpPr/>
          <p:nvPr/>
        </p:nvGrpSpPr>
        <p:grpSpPr>
          <a:xfrm>
            <a:off x="6447429" y="9436568"/>
            <a:ext cx="4892600" cy="1046440"/>
            <a:chOff x="4306424" y="-1905322"/>
            <a:chExt cx="4043347" cy="1010973"/>
          </a:xfrm>
        </p:grpSpPr>
        <p:sp>
          <p:nvSpPr>
            <p:cNvPr id="7" name="TextBox 6">
              <a:extLst>
                <a:ext uri="{FF2B5EF4-FFF2-40B4-BE49-F238E27FC236}">
                  <a16:creationId xmlns:a16="http://schemas.microsoft.com/office/drawing/2014/main" xmlns="" id="{78CEBE55-FB74-9C46-AFAA-5201B495DED1}"/>
                </a:ext>
              </a:extLst>
            </p:cNvPr>
            <p:cNvSpPr txBox="1"/>
            <p:nvPr/>
          </p:nvSpPr>
          <p:spPr>
            <a:xfrm>
              <a:off x="4306424" y="-1905322"/>
              <a:ext cx="4043347" cy="1010973"/>
            </a:xfrm>
            <a:prstGeom prst="rect">
              <a:avLst/>
            </a:prstGeom>
            <a:noFill/>
          </p:spPr>
          <p:txBody>
            <a:bodyPr wrap="square">
              <a:spAutoFit/>
            </a:bodyPr>
            <a:lstStyle/>
            <a:p>
              <a:pPr>
                <a:defRPr/>
              </a:pPr>
              <a:r>
                <a:rPr lang="en-US" sz="6000" b="1">
                  <a:ln w="127000">
                    <a:solidFill>
                      <a:prstClr val="white"/>
                    </a:solidFill>
                  </a:ln>
                  <a:solidFill>
                    <a:prstClr val="white"/>
                  </a:solidFill>
                  <a:effectLst>
                    <a:outerShdw blurRad="50800" dist="38100" dir="2700000" algn="tl" rotWithShape="0">
                      <a:prstClr val="black">
                        <a:alpha val="40000"/>
                      </a:prstClr>
                    </a:outerShdw>
                  </a:effectLst>
                  <a:latin typeface="UTM Edwardian" panose="02040603050506020204" pitchFamily="18" charset="0"/>
                  <a:cs typeface="Arial" panose="020B0604020202020204" pitchFamily="34" charset="0"/>
                </a:rPr>
                <a:t>Bài 8</a:t>
              </a:r>
            </a:p>
          </p:txBody>
        </p:sp>
        <p:sp>
          <p:nvSpPr>
            <p:cNvPr id="8" name="TextBox 7">
              <a:extLst>
                <a:ext uri="{FF2B5EF4-FFF2-40B4-BE49-F238E27FC236}">
                  <a16:creationId xmlns:a16="http://schemas.microsoft.com/office/drawing/2014/main" xmlns="" id="{C6D947B2-ECCB-F74E-931F-563EBEE5818C}"/>
                </a:ext>
              </a:extLst>
            </p:cNvPr>
            <p:cNvSpPr txBox="1"/>
            <p:nvPr/>
          </p:nvSpPr>
          <p:spPr>
            <a:xfrm>
              <a:off x="4306424" y="-1905322"/>
              <a:ext cx="4043346" cy="1010973"/>
            </a:xfrm>
            <a:prstGeom prst="rect">
              <a:avLst/>
            </a:prstGeom>
            <a:noFill/>
          </p:spPr>
          <p:txBody>
            <a:bodyPr wrap="square">
              <a:spAutoFit/>
            </a:bodyPr>
            <a:lstStyle/>
            <a:p>
              <a:pPr>
                <a:defRPr/>
              </a:pPr>
              <a:r>
                <a:rPr lang="en-US" sz="6000" b="1" err="1">
                  <a:solidFill>
                    <a:prstClr val="black"/>
                  </a:solidFill>
                  <a:latin typeface="UTM Edwardian" panose="02040603050506020204" pitchFamily="18" charset="0"/>
                </a:rPr>
                <a:t>Bài</a:t>
              </a:r>
              <a:r>
                <a:rPr lang="en-US" sz="6000" b="1">
                  <a:solidFill>
                    <a:prstClr val="black"/>
                  </a:solidFill>
                  <a:latin typeface="UTM Edwardian" panose="02040603050506020204" pitchFamily="18" charset="0"/>
                </a:rPr>
                <a:t> 8</a:t>
              </a:r>
              <a:endParaRPr lang="en-US" sz="6000" b="1" dirty="0">
                <a:solidFill>
                  <a:prstClr val="black"/>
                </a:solidFill>
                <a:latin typeface="UTM Edwardian" panose="02040603050506020204" pitchFamily="18" charset="0"/>
              </a:endParaRPr>
            </a:p>
          </p:txBody>
        </p:sp>
      </p:grpSp>
      <p:grpSp>
        <p:nvGrpSpPr>
          <p:cNvPr id="12" name="Group 11">
            <a:extLst>
              <a:ext uri="{FF2B5EF4-FFF2-40B4-BE49-F238E27FC236}">
                <a16:creationId xmlns:a16="http://schemas.microsoft.com/office/drawing/2014/main" xmlns="" id="{ADE999C3-06BD-9726-1BF3-3A829640B70B}"/>
              </a:ext>
            </a:extLst>
          </p:cNvPr>
          <p:cNvGrpSpPr/>
          <p:nvPr/>
        </p:nvGrpSpPr>
        <p:grpSpPr>
          <a:xfrm>
            <a:off x="4081594" y="10437721"/>
            <a:ext cx="2014431" cy="646331"/>
            <a:chOff x="7896752" y="715563"/>
            <a:chExt cx="3275821" cy="646331"/>
          </a:xfrm>
        </p:grpSpPr>
        <p:sp>
          <p:nvSpPr>
            <p:cNvPr id="13" name="TextBox 12">
              <a:extLst>
                <a:ext uri="{FF2B5EF4-FFF2-40B4-BE49-F238E27FC236}">
                  <a16:creationId xmlns:a16="http://schemas.microsoft.com/office/drawing/2014/main" xmlns="" id="{B9DAC050-5BD9-29B2-990A-688292F769B6}"/>
                </a:ext>
              </a:extLst>
            </p:cNvPr>
            <p:cNvSpPr txBox="1"/>
            <p:nvPr/>
          </p:nvSpPr>
          <p:spPr>
            <a:xfrm>
              <a:off x="7896752" y="715563"/>
              <a:ext cx="3275821" cy="646331"/>
            </a:xfrm>
            <a:prstGeom prst="rect">
              <a:avLst/>
            </a:prstGeom>
            <a:noFill/>
          </p:spPr>
          <p:txBody>
            <a:bodyPr wrap="square" rtlCol="0">
              <a:prstTxWarp prst="textArchUp">
                <a:avLst/>
              </a:prstTxWarp>
              <a:spAutoFit/>
            </a:bodyPr>
            <a:lstStyle/>
            <a:p>
              <a:pPr algn="ctr" defTabSz="456975">
                <a:defRPr/>
              </a:pPr>
              <a:r>
                <a:rPr lang="vi-VN" sz="3600">
                  <a:ln w="127000">
                    <a:solidFill>
                      <a:prstClr val="white"/>
                    </a:solidFill>
                  </a:ln>
                  <a:solidFill>
                    <a:srgbClr val="F93B6B"/>
                  </a:solidFill>
                  <a:effectLst>
                    <a:outerShdw blurRad="50800" dist="38100" dir="2700000" algn="tl" rotWithShape="0">
                      <a:prstClr val="black">
                        <a:alpha val="40000"/>
                      </a:prstClr>
                    </a:outerShdw>
                  </a:effectLst>
                  <a:latin typeface="LNTH-Dinomiko" panose="02000500000000000000" pitchFamily="2" charset="0"/>
                  <a:ea typeface="LNTH-LuoLuoNotangYuanTi 1" pitchFamily="2" charset="-128"/>
                  <a:cs typeface="LNTH-LuoLuoNotangYuanTi 1" pitchFamily="2" charset="-128"/>
                </a:rPr>
                <a:t>Viết</a:t>
              </a:r>
              <a:endParaRPr lang="en-US" sz="3600" dirty="0">
                <a:ln w="127000">
                  <a:solidFill>
                    <a:prstClr val="white"/>
                  </a:solidFill>
                </a:ln>
                <a:solidFill>
                  <a:srgbClr val="F93B6B"/>
                </a:solidFill>
                <a:effectLst>
                  <a:outerShdw blurRad="50800" dist="38100" dir="2700000" algn="tl" rotWithShape="0">
                    <a:prstClr val="black">
                      <a:alpha val="40000"/>
                    </a:prstClr>
                  </a:outerShdw>
                </a:effectLst>
                <a:latin typeface="LNTH-Dinomiko" panose="02000500000000000000" pitchFamily="2" charset="0"/>
                <a:ea typeface="LNTH-LuoLuoNotangYuanTi 1" pitchFamily="2" charset="-128"/>
                <a:cs typeface="LNTH-LuoLuoNotangYuanTi 1" pitchFamily="2" charset="-128"/>
              </a:endParaRPr>
            </a:p>
          </p:txBody>
        </p:sp>
        <p:sp>
          <p:nvSpPr>
            <p:cNvPr id="14" name="TextBox 13">
              <a:extLst>
                <a:ext uri="{FF2B5EF4-FFF2-40B4-BE49-F238E27FC236}">
                  <a16:creationId xmlns:a16="http://schemas.microsoft.com/office/drawing/2014/main" xmlns="" id="{9396AE23-158F-AEFF-C6C9-84B92F65D240}"/>
                </a:ext>
              </a:extLst>
            </p:cNvPr>
            <p:cNvSpPr txBox="1"/>
            <p:nvPr/>
          </p:nvSpPr>
          <p:spPr>
            <a:xfrm>
              <a:off x="7896752" y="715563"/>
              <a:ext cx="3275821" cy="646331"/>
            </a:xfrm>
            <a:prstGeom prst="rect">
              <a:avLst/>
            </a:prstGeom>
            <a:noFill/>
          </p:spPr>
          <p:txBody>
            <a:bodyPr wrap="square" rtlCol="0">
              <a:prstTxWarp prst="textArchUp">
                <a:avLst/>
              </a:prstTxWarp>
              <a:spAutoFit/>
            </a:bodyPr>
            <a:lstStyle/>
            <a:p>
              <a:pPr algn="ctr" defTabSz="456975">
                <a:defRPr/>
              </a:pPr>
              <a:r>
                <a:rPr lang="vi-VN" sz="3600">
                  <a:solidFill>
                    <a:srgbClr val="0070C0"/>
                  </a:solidFill>
                  <a:latin typeface="LNTH-Dinomiko" panose="02000500000000000000" pitchFamily="2" charset="0"/>
                </a:rPr>
                <a:t>Viết</a:t>
              </a:r>
              <a:endParaRPr lang="en-US" sz="3600" dirty="0">
                <a:solidFill>
                  <a:srgbClr val="0070C0"/>
                </a:solidFill>
                <a:latin typeface="LNTH-Dinomiko" panose="02000500000000000000" pitchFamily="2" charset="0"/>
              </a:endParaRPr>
            </a:p>
          </p:txBody>
        </p:sp>
      </p:grpSp>
      <p:grpSp>
        <p:nvGrpSpPr>
          <p:cNvPr id="22" name="Group 21">
            <a:extLst>
              <a:ext uri="{FF2B5EF4-FFF2-40B4-BE49-F238E27FC236}">
                <a16:creationId xmlns:a16="http://schemas.microsoft.com/office/drawing/2014/main" xmlns="" id="{7149DB63-2A86-E26E-1300-EA06EEF0D9C3}"/>
              </a:ext>
            </a:extLst>
          </p:cNvPr>
          <p:cNvGrpSpPr/>
          <p:nvPr/>
        </p:nvGrpSpPr>
        <p:grpSpPr>
          <a:xfrm>
            <a:off x="8893729" y="9554632"/>
            <a:ext cx="8135467" cy="4555093"/>
            <a:chOff x="2450741" y="2178000"/>
            <a:chExt cx="7290516" cy="2472487"/>
          </a:xfrm>
        </p:grpSpPr>
        <p:sp>
          <p:nvSpPr>
            <p:cNvPr id="23" name="TextBox 22">
              <a:extLst>
                <a:ext uri="{FF2B5EF4-FFF2-40B4-BE49-F238E27FC236}">
                  <a16:creationId xmlns:a16="http://schemas.microsoft.com/office/drawing/2014/main" xmlns="" id="{14722B36-5CF9-8014-B8FD-3E2900DAA56D}"/>
                </a:ext>
              </a:extLst>
            </p:cNvPr>
            <p:cNvSpPr txBox="1"/>
            <p:nvPr/>
          </p:nvSpPr>
          <p:spPr>
            <a:xfrm>
              <a:off x="2450742" y="2178000"/>
              <a:ext cx="7290515" cy="2472487"/>
            </a:xfrm>
            <a:prstGeom prst="rect">
              <a:avLst/>
            </a:prstGeom>
            <a:noFill/>
          </p:spPr>
          <p:txBody>
            <a:bodyPr wrap="square">
              <a:spAutoFit/>
            </a:bodyPr>
            <a:lstStyle/>
            <a:p>
              <a:pPr algn="ctr" fontAlgn="base">
                <a:spcAft>
                  <a:spcPts val="600"/>
                </a:spcAft>
                <a:defRPr/>
              </a:pPr>
              <a:r>
                <a:rPr lang="sv-SE" sz="7200" dirty="0" err="1">
                  <a:ln w="152400" cap="rnd" cmpd="dbl">
                    <a:solidFill>
                      <a:prstClr val="white"/>
                    </a:solidFill>
                    <a:round/>
                  </a:ln>
                  <a:solidFill>
                    <a:srgbClr val="FFC000"/>
                  </a:solidFill>
                  <a:latin typeface="Coiny" panose="02000903060500060000" pitchFamily="2" charset="0"/>
                  <a:cs typeface="Arial" panose="020B0604020202020204" pitchFamily="34" charset="0"/>
                </a:rPr>
                <a:t>Luyện</a:t>
              </a:r>
              <a:r>
                <a:rPr lang="sv-SE" sz="7200" dirty="0">
                  <a:ln w="152400" cap="rnd" cmpd="dbl">
                    <a:solidFill>
                      <a:prstClr val="white"/>
                    </a:solidFill>
                    <a:round/>
                  </a:ln>
                  <a:solidFill>
                    <a:srgbClr val="FFC000"/>
                  </a:solidFill>
                  <a:latin typeface="Coiny" panose="02000903060500060000" pitchFamily="2" charset="0"/>
                  <a:cs typeface="Arial" panose="020B0604020202020204" pitchFamily="34" charset="0"/>
                </a:rPr>
                <a:t> </a:t>
              </a:r>
              <a:r>
                <a:rPr lang="sv-SE" sz="7200" dirty="0" err="1">
                  <a:ln w="152400" cap="rnd" cmpd="dbl">
                    <a:solidFill>
                      <a:prstClr val="white"/>
                    </a:solidFill>
                    <a:round/>
                  </a:ln>
                  <a:solidFill>
                    <a:srgbClr val="FFC000"/>
                  </a:solidFill>
                  <a:latin typeface="Coiny" panose="02000903060500060000" pitchFamily="2" charset="0"/>
                  <a:cs typeface="Arial" panose="020B0604020202020204" pitchFamily="34" charset="0"/>
                </a:rPr>
                <a:t>tập</a:t>
              </a:r>
              <a:r>
                <a:rPr lang="sv-SE" sz="7200" dirty="0">
                  <a:ln w="152400" cap="rnd" cmpd="dbl">
                    <a:solidFill>
                      <a:prstClr val="white"/>
                    </a:solidFill>
                    <a:round/>
                  </a:ln>
                  <a:solidFill>
                    <a:srgbClr val="FFC000"/>
                  </a:solidFill>
                  <a:latin typeface="Coiny" panose="02000903060500060000" pitchFamily="2" charset="0"/>
                  <a:cs typeface="Arial" panose="020B0604020202020204" pitchFamily="34" charset="0"/>
                </a:rPr>
                <a:t> </a:t>
              </a:r>
              <a:r>
                <a:rPr lang="sv-SE" sz="7200" dirty="0" err="1">
                  <a:ln w="152400" cap="rnd" cmpd="dbl">
                    <a:solidFill>
                      <a:prstClr val="white"/>
                    </a:solidFill>
                    <a:round/>
                  </a:ln>
                  <a:solidFill>
                    <a:srgbClr val="FFC000"/>
                  </a:solidFill>
                  <a:latin typeface="Coiny" panose="02000903060500060000" pitchFamily="2" charset="0"/>
                  <a:cs typeface="Arial" panose="020B0604020202020204" pitchFamily="34" charset="0"/>
                </a:rPr>
                <a:t>quan</a:t>
              </a:r>
              <a:r>
                <a:rPr lang="sv-SE" sz="7200" dirty="0">
                  <a:ln w="152400" cap="rnd" cmpd="dbl">
                    <a:solidFill>
                      <a:prstClr val="white"/>
                    </a:solidFill>
                    <a:round/>
                  </a:ln>
                  <a:solidFill>
                    <a:srgbClr val="FFC000"/>
                  </a:solidFill>
                  <a:latin typeface="Coiny" panose="02000903060500060000" pitchFamily="2" charset="0"/>
                  <a:cs typeface="Arial" panose="020B0604020202020204" pitchFamily="34" charset="0"/>
                </a:rPr>
                <a:t> </a:t>
              </a:r>
              <a:r>
                <a:rPr lang="sv-SE" sz="7200" dirty="0" err="1">
                  <a:ln w="152400" cap="rnd" cmpd="dbl">
                    <a:solidFill>
                      <a:prstClr val="white"/>
                    </a:solidFill>
                    <a:round/>
                  </a:ln>
                  <a:solidFill>
                    <a:srgbClr val="FFC000"/>
                  </a:solidFill>
                  <a:latin typeface="Coiny" panose="02000903060500060000" pitchFamily="2" charset="0"/>
                  <a:cs typeface="Arial" panose="020B0604020202020204" pitchFamily="34" charset="0"/>
                </a:rPr>
                <a:t>sát</a:t>
              </a:r>
              <a:r>
                <a:rPr lang="sv-SE" sz="7200" dirty="0">
                  <a:ln w="152400" cap="rnd" cmpd="dbl">
                    <a:solidFill>
                      <a:prstClr val="white"/>
                    </a:solidFill>
                    <a:round/>
                  </a:ln>
                  <a:solidFill>
                    <a:srgbClr val="FFC000"/>
                  </a:solidFill>
                  <a:latin typeface="Coiny" panose="02000903060500060000" pitchFamily="2" charset="0"/>
                  <a:cs typeface="Arial" panose="020B0604020202020204" pitchFamily="34" charset="0"/>
                </a:rPr>
                <a:t>, </a:t>
              </a:r>
              <a:r>
                <a:rPr lang="sv-SE" sz="7200" dirty="0" err="1">
                  <a:ln w="152400" cap="rnd" cmpd="dbl">
                    <a:solidFill>
                      <a:prstClr val="white"/>
                    </a:solidFill>
                    <a:round/>
                  </a:ln>
                  <a:solidFill>
                    <a:srgbClr val="FFC000"/>
                  </a:solidFill>
                  <a:latin typeface="Coiny" panose="02000903060500060000" pitchFamily="2" charset="0"/>
                  <a:cs typeface="Arial" panose="020B0604020202020204" pitchFamily="34" charset="0"/>
                </a:rPr>
                <a:t>tìm</a:t>
              </a:r>
              <a:r>
                <a:rPr lang="sv-SE" sz="7200" dirty="0">
                  <a:ln w="152400" cap="rnd" cmpd="dbl">
                    <a:solidFill>
                      <a:prstClr val="white"/>
                    </a:solidFill>
                    <a:round/>
                  </a:ln>
                  <a:solidFill>
                    <a:srgbClr val="FFC000"/>
                  </a:solidFill>
                  <a:latin typeface="Coiny" panose="02000903060500060000" pitchFamily="2" charset="0"/>
                  <a:cs typeface="Arial" panose="020B0604020202020204" pitchFamily="34" charset="0"/>
                </a:rPr>
                <a:t> </a:t>
              </a:r>
              <a:r>
                <a:rPr lang="sv-SE" sz="7200" dirty="0" err="1">
                  <a:ln w="152400" cap="rnd" cmpd="dbl">
                    <a:solidFill>
                      <a:prstClr val="white"/>
                    </a:solidFill>
                    <a:round/>
                  </a:ln>
                  <a:solidFill>
                    <a:srgbClr val="FFC000"/>
                  </a:solidFill>
                  <a:latin typeface="Coiny" panose="02000903060500060000" pitchFamily="2" charset="0"/>
                  <a:cs typeface="Arial" panose="020B0604020202020204" pitchFamily="34" charset="0"/>
                </a:rPr>
                <a:t>ý</a:t>
              </a:r>
              <a:r>
                <a:rPr lang="sv-SE" sz="7200" dirty="0">
                  <a:ln w="152400" cap="rnd" cmpd="dbl">
                    <a:solidFill>
                      <a:prstClr val="white"/>
                    </a:solidFill>
                    <a:round/>
                  </a:ln>
                  <a:solidFill>
                    <a:srgbClr val="FFC000"/>
                  </a:solidFill>
                  <a:latin typeface="Coiny" panose="02000903060500060000" pitchFamily="2" charset="0"/>
                  <a:cs typeface="Arial" panose="020B0604020202020204" pitchFamily="34" charset="0"/>
                </a:rPr>
                <a:t> </a:t>
              </a:r>
              <a:r>
                <a:rPr lang="sv-SE" sz="7200" dirty="0" err="1">
                  <a:ln w="152400" cap="rnd" cmpd="dbl">
                    <a:solidFill>
                      <a:prstClr val="white"/>
                    </a:solidFill>
                    <a:round/>
                  </a:ln>
                  <a:solidFill>
                    <a:srgbClr val="FFC000"/>
                  </a:solidFill>
                  <a:latin typeface="Coiny" panose="02000903060500060000" pitchFamily="2" charset="0"/>
                  <a:cs typeface="Arial" panose="020B0604020202020204" pitchFamily="34" charset="0"/>
                </a:rPr>
                <a:t>cho</a:t>
              </a:r>
              <a:r>
                <a:rPr lang="sv-SE" sz="7200" dirty="0">
                  <a:ln w="152400" cap="rnd" cmpd="dbl">
                    <a:solidFill>
                      <a:prstClr val="white"/>
                    </a:solidFill>
                    <a:round/>
                  </a:ln>
                  <a:solidFill>
                    <a:srgbClr val="FFC000"/>
                  </a:solidFill>
                  <a:latin typeface="Coiny" panose="02000903060500060000" pitchFamily="2" charset="0"/>
                  <a:cs typeface="Arial" panose="020B0604020202020204" pitchFamily="34" charset="0"/>
                </a:rPr>
                <a:t> </a:t>
              </a:r>
              <a:r>
                <a:rPr lang="sv-SE" sz="7200" dirty="0" err="1">
                  <a:ln w="152400" cap="rnd" cmpd="dbl">
                    <a:solidFill>
                      <a:prstClr val="white"/>
                    </a:solidFill>
                    <a:round/>
                  </a:ln>
                  <a:solidFill>
                    <a:srgbClr val="FFC000"/>
                  </a:solidFill>
                  <a:latin typeface="Coiny" panose="02000903060500060000" pitchFamily="2" charset="0"/>
                  <a:cs typeface="Arial" panose="020B0604020202020204" pitchFamily="34" charset="0"/>
                </a:rPr>
                <a:t>bài</a:t>
              </a:r>
              <a:r>
                <a:rPr lang="sv-SE" sz="7200" dirty="0">
                  <a:ln w="152400" cap="rnd" cmpd="dbl">
                    <a:solidFill>
                      <a:prstClr val="white"/>
                    </a:solidFill>
                    <a:round/>
                  </a:ln>
                  <a:solidFill>
                    <a:srgbClr val="FFC000"/>
                  </a:solidFill>
                  <a:latin typeface="Coiny" panose="02000903060500060000" pitchFamily="2" charset="0"/>
                  <a:cs typeface="Arial" panose="020B0604020202020204" pitchFamily="34" charset="0"/>
                </a:rPr>
                <a:t> </a:t>
              </a:r>
              <a:r>
                <a:rPr lang="sv-SE" sz="7200" dirty="0" err="1">
                  <a:ln w="152400" cap="rnd" cmpd="dbl">
                    <a:solidFill>
                      <a:prstClr val="white"/>
                    </a:solidFill>
                    <a:round/>
                  </a:ln>
                  <a:solidFill>
                    <a:srgbClr val="FFC000"/>
                  </a:solidFill>
                  <a:latin typeface="Coiny" panose="02000903060500060000" pitchFamily="2" charset="0"/>
                  <a:cs typeface="Arial" panose="020B0604020202020204" pitchFamily="34" charset="0"/>
                </a:rPr>
                <a:t>văn</a:t>
              </a:r>
              <a:r>
                <a:rPr lang="sv-SE" sz="7200" dirty="0">
                  <a:ln w="152400" cap="rnd" cmpd="dbl">
                    <a:solidFill>
                      <a:prstClr val="white"/>
                    </a:solidFill>
                    <a:round/>
                  </a:ln>
                  <a:solidFill>
                    <a:srgbClr val="FFC000"/>
                  </a:solidFill>
                  <a:latin typeface="Coiny" panose="02000903060500060000" pitchFamily="2" charset="0"/>
                  <a:cs typeface="Arial" panose="020B0604020202020204" pitchFamily="34" charset="0"/>
                </a:rPr>
                <a:t> </a:t>
              </a:r>
              <a:r>
                <a:rPr lang="sv-SE" sz="7200" dirty="0" err="1">
                  <a:ln w="152400" cap="rnd" cmpd="dbl">
                    <a:solidFill>
                      <a:prstClr val="white"/>
                    </a:solidFill>
                    <a:round/>
                  </a:ln>
                  <a:solidFill>
                    <a:srgbClr val="FFC000"/>
                  </a:solidFill>
                  <a:latin typeface="Coiny" panose="02000903060500060000" pitchFamily="2" charset="0"/>
                  <a:cs typeface="Arial" panose="020B0604020202020204" pitchFamily="34" charset="0"/>
                </a:rPr>
                <a:t>miêu</a:t>
              </a:r>
              <a:r>
                <a:rPr lang="sv-SE" sz="7200" dirty="0">
                  <a:ln w="152400" cap="rnd" cmpd="dbl">
                    <a:solidFill>
                      <a:prstClr val="white"/>
                    </a:solidFill>
                    <a:round/>
                  </a:ln>
                  <a:solidFill>
                    <a:srgbClr val="FFC000"/>
                  </a:solidFill>
                  <a:latin typeface="Coiny" panose="02000903060500060000" pitchFamily="2" charset="0"/>
                  <a:cs typeface="Arial" panose="020B0604020202020204" pitchFamily="34" charset="0"/>
                </a:rPr>
                <a:t> </a:t>
              </a:r>
              <a:r>
                <a:rPr lang="sv-SE" sz="7200" dirty="0" err="1">
                  <a:ln w="152400" cap="rnd" cmpd="dbl">
                    <a:solidFill>
                      <a:prstClr val="white"/>
                    </a:solidFill>
                    <a:round/>
                  </a:ln>
                  <a:solidFill>
                    <a:srgbClr val="FFC000"/>
                  </a:solidFill>
                  <a:latin typeface="Coiny" panose="02000903060500060000" pitchFamily="2" charset="0"/>
                  <a:cs typeface="Arial" panose="020B0604020202020204" pitchFamily="34" charset="0"/>
                </a:rPr>
                <a:t>tả</a:t>
              </a:r>
              <a:r>
                <a:rPr lang="sv-SE" sz="7200" dirty="0">
                  <a:ln w="152400" cap="rnd" cmpd="dbl">
                    <a:solidFill>
                      <a:prstClr val="white"/>
                    </a:solidFill>
                    <a:round/>
                  </a:ln>
                  <a:solidFill>
                    <a:srgbClr val="FFC000"/>
                  </a:solidFill>
                  <a:latin typeface="Coiny" panose="02000903060500060000" pitchFamily="2" charset="0"/>
                  <a:cs typeface="Arial" panose="020B0604020202020204" pitchFamily="34" charset="0"/>
                </a:rPr>
                <a:t> </a:t>
              </a:r>
              <a:r>
                <a:rPr lang="sv-SE" sz="7200" dirty="0" err="1">
                  <a:ln w="152400" cap="rnd" cmpd="dbl">
                    <a:solidFill>
                      <a:prstClr val="white"/>
                    </a:solidFill>
                    <a:round/>
                  </a:ln>
                  <a:solidFill>
                    <a:srgbClr val="FFC000"/>
                  </a:solidFill>
                  <a:latin typeface="Coiny" panose="02000903060500060000" pitchFamily="2" charset="0"/>
                  <a:cs typeface="Arial" panose="020B0604020202020204" pitchFamily="34" charset="0"/>
                </a:rPr>
                <a:t>cây</a:t>
              </a:r>
              <a:r>
                <a:rPr lang="sv-SE" sz="7200" dirty="0">
                  <a:ln w="152400" cap="rnd" cmpd="dbl">
                    <a:solidFill>
                      <a:prstClr val="white"/>
                    </a:solidFill>
                    <a:round/>
                  </a:ln>
                  <a:solidFill>
                    <a:srgbClr val="FFC000"/>
                  </a:solidFill>
                  <a:latin typeface="Coiny" panose="02000903060500060000" pitchFamily="2" charset="0"/>
                  <a:cs typeface="Arial" panose="020B0604020202020204" pitchFamily="34" charset="0"/>
                </a:rPr>
                <a:t> </a:t>
              </a:r>
              <a:r>
                <a:rPr lang="sv-SE" sz="7200" dirty="0" err="1">
                  <a:ln w="152400" cap="rnd" cmpd="dbl">
                    <a:solidFill>
                      <a:prstClr val="white"/>
                    </a:solidFill>
                    <a:round/>
                  </a:ln>
                  <a:solidFill>
                    <a:srgbClr val="FFC000"/>
                  </a:solidFill>
                  <a:latin typeface="Coiny" panose="02000903060500060000" pitchFamily="2" charset="0"/>
                  <a:cs typeface="Arial" panose="020B0604020202020204" pitchFamily="34" charset="0"/>
                </a:rPr>
                <a:t>cối</a:t>
              </a:r>
              <a:endParaRPr lang="sv-SE" sz="7200" dirty="0">
                <a:ln w="152400" cap="rnd" cmpd="dbl">
                  <a:solidFill>
                    <a:prstClr val="white"/>
                  </a:solidFill>
                  <a:round/>
                </a:ln>
                <a:solidFill>
                  <a:srgbClr val="FFC000"/>
                </a:solidFill>
                <a:latin typeface="Coiny" panose="02000903060500060000" pitchFamily="2" charset="0"/>
                <a:cs typeface="Arial" panose="020B0604020202020204" pitchFamily="34" charset="0"/>
              </a:endParaRPr>
            </a:p>
          </p:txBody>
        </p:sp>
        <p:sp>
          <p:nvSpPr>
            <p:cNvPr id="24" name="TextBox 23">
              <a:extLst>
                <a:ext uri="{FF2B5EF4-FFF2-40B4-BE49-F238E27FC236}">
                  <a16:creationId xmlns:a16="http://schemas.microsoft.com/office/drawing/2014/main" xmlns="" id="{7BA83A5E-0BE6-3D5D-0A76-46917F4B3BC2}"/>
                </a:ext>
              </a:extLst>
            </p:cNvPr>
            <p:cNvSpPr txBox="1"/>
            <p:nvPr/>
          </p:nvSpPr>
          <p:spPr>
            <a:xfrm>
              <a:off x="2450741" y="2178000"/>
              <a:ext cx="7290515" cy="2472487"/>
            </a:xfrm>
            <a:prstGeom prst="rect">
              <a:avLst/>
            </a:prstGeom>
            <a:noFill/>
          </p:spPr>
          <p:txBody>
            <a:bodyPr wrap="square">
              <a:spAutoFit/>
            </a:bodyPr>
            <a:lstStyle/>
            <a:p>
              <a:pPr algn="ctr" fontAlgn="base">
                <a:spcAft>
                  <a:spcPts val="600"/>
                </a:spcAft>
                <a:defRPr/>
              </a:pPr>
              <a:r>
                <a:rPr lang="sv-SE" sz="7200" b="1" dirty="0" err="1">
                  <a:ln w="25400">
                    <a:solidFill>
                      <a:prstClr val="white"/>
                    </a:solidFill>
                  </a:ln>
                  <a:solidFill>
                    <a:srgbClr val="FF0000"/>
                  </a:solidFill>
                  <a:latin typeface="Coiny" panose="02000903060500060000" pitchFamily="2" charset="0"/>
                  <a:cs typeface="Arial" panose="020B0604020202020204" pitchFamily="34" charset="0"/>
                </a:rPr>
                <a:t>Luyện</a:t>
              </a:r>
              <a:r>
                <a:rPr lang="sv-SE" sz="7200" b="1" dirty="0">
                  <a:ln w="25400">
                    <a:solidFill>
                      <a:prstClr val="white"/>
                    </a:solidFill>
                  </a:ln>
                  <a:solidFill>
                    <a:srgbClr val="FF0000"/>
                  </a:solidFill>
                  <a:latin typeface="Coiny" panose="02000903060500060000" pitchFamily="2" charset="0"/>
                  <a:cs typeface="Arial" panose="020B0604020202020204" pitchFamily="34" charset="0"/>
                </a:rPr>
                <a:t> </a:t>
              </a:r>
              <a:r>
                <a:rPr lang="sv-SE" sz="7200" b="1" dirty="0" err="1">
                  <a:ln w="25400">
                    <a:solidFill>
                      <a:prstClr val="white"/>
                    </a:solidFill>
                  </a:ln>
                  <a:solidFill>
                    <a:srgbClr val="FF0000"/>
                  </a:solidFill>
                  <a:latin typeface="Coiny" panose="02000903060500060000" pitchFamily="2" charset="0"/>
                  <a:cs typeface="Arial" panose="020B0604020202020204" pitchFamily="34" charset="0"/>
                </a:rPr>
                <a:t>tập</a:t>
              </a:r>
              <a:r>
                <a:rPr lang="sv-SE" sz="7200" b="1" dirty="0">
                  <a:ln w="25400">
                    <a:solidFill>
                      <a:prstClr val="white"/>
                    </a:solidFill>
                  </a:ln>
                  <a:solidFill>
                    <a:srgbClr val="FF0000"/>
                  </a:solidFill>
                  <a:latin typeface="Coiny" panose="02000903060500060000" pitchFamily="2" charset="0"/>
                  <a:cs typeface="Arial" panose="020B0604020202020204" pitchFamily="34" charset="0"/>
                </a:rPr>
                <a:t> </a:t>
              </a:r>
              <a:r>
                <a:rPr lang="sv-SE" sz="7200" b="1" dirty="0" err="1">
                  <a:ln w="25400">
                    <a:solidFill>
                      <a:prstClr val="white"/>
                    </a:solidFill>
                  </a:ln>
                  <a:solidFill>
                    <a:srgbClr val="FF0000"/>
                  </a:solidFill>
                  <a:latin typeface="Coiny" panose="02000903060500060000" pitchFamily="2" charset="0"/>
                  <a:cs typeface="Arial" panose="020B0604020202020204" pitchFamily="34" charset="0"/>
                </a:rPr>
                <a:t>quan</a:t>
              </a:r>
              <a:r>
                <a:rPr lang="sv-SE" sz="7200" b="1" dirty="0">
                  <a:ln w="25400">
                    <a:solidFill>
                      <a:prstClr val="white"/>
                    </a:solidFill>
                  </a:ln>
                  <a:solidFill>
                    <a:srgbClr val="FF0000"/>
                  </a:solidFill>
                  <a:latin typeface="Coiny" panose="02000903060500060000" pitchFamily="2" charset="0"/>
                  <a:cs typeface="Arial" panose="020B0604020202020204" pitchFamily="34" charset="0"/>
                </a:rPr>
                <a:t> </a:t>
              </a:r>
              <a:r>
                <a:rPr lang="sv-SE" sz="7200" b="1" dirty="0" err="1">
                  <a:ln w="25400">
                    <a:solidFill>
                      <a:prstClr val="white"/>
                    </a:solidFill>
                  </a:ln>
                  <a:solidFill>
                    <a:srgbClr val="FF0000"/>
                  </a:solidFill>
                  <a:latin typeface="Coiny" panose="02000903060500060000" pitchFamily="2" charset="0"/>
                  <a:cs typeface="Arial" panose="020B0604020202020204" pitchFamily="34" charset="0"/>
                </a:rPr>
                <a:t>sát</a:t>
              </a:r>
              <a:r>
                <a:rPr lang="sv-SE" sz="7200" b="1" dirty="0">
                  <a:ln w="25400">
                    <a:solidFill>
                      <a:prstClr val="white"/>
                    </a:solidFill>
                  </a:ln>
                  <a:solidFill>
                    <a:srgbClr val="FF0000"/>
                  </a:solidFill>
                  <a:latin typeface="Coiny" panose="02000903060500060000" pitchFamily="2" charset="0"/>
                  <a:cs typeface="Arial" panose="020B0604020202020204" pitchFamily="34" charset="0"/>
                </a:rPr>
                <a:t>, </a:t>
              </a:r>
              <a:r>
                <a:rPr lang="sv-SE" sz="7200" b="1" dirty="0" err="1">
                  <a:ln w="25400">
                    <a:solidFill>
                      <a:prstClr val="white"/>
                    </a:solidFill>
                  </a:ln>
                  <a:solidFill>
                    <a:srgbClr val="FF0000"/>
                  </a:solidFill>
                  <a:latin typeface="Coiny" panose="02000903060500060000" pitchFamily="2" charset="0"/>
                  <a:cs typeface="Arial" panose="020B0604020202020204" pitchFamily="34" charset="0"/>
                </a:rPr>
                <a:t>tìm</a:t>
              </a:r>
              <a:r>
                <a:rPr lang="sv-SE" sz="7200" b="1" dirty="0">
                  <a:ln w="25400">
                    <a:solidFill>
                      <a:prstClr val="white"/>
                    </a:solidFill>
                  </a:ln>
                  <a:solidFill>
                    <a:srgbClr val="FF0000"/>
                  </a:solidFill>
                  <a:latin typeface="Coiny" panose="02000903060500060000" pitchFamily="2" charset="0"/>
                  <a:cs typeface="Arial" panose="020B0604020202020204" pitchFamily="34" charset="0"/>
                </a:rPr>
                <a:t> </a:t>
              </a:r>
              <a:r>
                <a:rPr lang="sv-SE" sz="7200" b="1" dirty="0" err="1">
                  <a:ln w="25400">
                    <a:solidFill>
                      <a:prstClr val="white"/>
                    </a:solidFill>
                  </a:ln>
                  <a:solidFill>
                    <a:srgbClr val="FF0000"/>
                  </a:solidFill>
                  <a:latin typeface="Coiny" panose="02000903060500060000" pitchFamily="2" charset="0"/>
                  <a:cs typeface="Arial" panose="020B0604020202020204" pitchFamily="34" charset="0"/>
                </a:rPr>
                <a:t>ý</a:t>
              </a:r>
              <a:r>
                <a:rPr lang="sv-SE" sz="7200" b="1" dirty="0">
                  <a:ln w="25400">
                    <a:solidFill>
                      <a:prstClr val="white"/>
                    </a:solidFill>
                  </a:ln>
                  <a:solidFill>
                    <a:srgbClr val="FF0000"/>
                  </a:solidFill>
                  <a:latin typeface="Coiny" panose="02000903060500060000" pitchFamily="2" charset="0"/>
                  <a:cs typeface="Arial" panose="020B0604020202020204" pitchFamily="34" charset="0"/>
                </a:rPr>
                <a:t> </a:t>
              </a:r>
              <a:r>
                <a:rPr lang="sv-SE" sz="7200" b="1" dirty="0" err="1">
                  <a:ln w="25400">
                    <a:solidFill>
                      <a:prstClr val="white"/>
                    </a:solidFill>
                  </a:ln>
                  <a:solidFill>
                    <a:srgbClr val="FF0000"/>
                  </a:solidFill>
                  <a:latin typeface="Coiny" panose="02000903060500060000" pitchFamily="2" charset="0"/>
                  <a:cs typeface="Arial" panose="020B0604020202020204" pitchFamily="34" charset="0"/>
                </a:rPr>
                <a:t>cho</a:t>
              </a:r>
              <a:r>
                <a:rPr lang="sv-SE" sz="7200" b="1" dirty="0">
                  <a:ln w="25400">
                    <a:solidFill>
                      <a:prstClr val="white"/>
                    </a:solidFill>
                  </a:ln>
                  <a:solidFill>
                    <a:srgbClr val="FF0000"/>
                  </a:solidFill>
                  <a:latin typeface="Coiny" panose="02000903060500060000" pitchFamily="2" charset="0"/>
                  <a:cs typeface="Arial" panose="020B0604020202020204" pitchFamily="34" charset="0"/>
                </a:rPr>
                <a:t> </a:t>
              </a:r>
              <a:r>
                <a:rPr lang="sv-SE" sz="7200" b="1" dirty="0" err="1">
                  <a:ln w="25400">
                    <a:solidFill>
                      <a:prstClr val="white"/>
                    </a:solidFill>
                  </a:ln>
                  <a:solidFill>
                    <a:srgbClr val="FF0000"/>
                  </a:solidFill>
                  <a:latin typeface="Coiny" panose="02000903060500060000" pitchFamily="2" charset="0"/>
                  <a:cs typeface="Arial" panose="020B0604020202020204" pitchFamily="34" charset="0"/>
                </a:rPr>
                <a:t>bài</a:t>
              </a:r>
              <a:r>
                <a:rPr lang="sv-SE" sz="7200" b="1" dirty="0">
                  <a:ln w="25400">
                    <a:solidFill>
                      <a:prstClr val="white"/>
                    </a:solidFill>
                  </a:ln>
                  <a:solidFill>
                    <a:srgbClr val="FF0000"/>
                  </a:solidFill>
                  <a:latin typeface="Coiny" panose="02000903060500060000" pitchFamily="2" charset="0"/>
                  <a:cs typeface="Arial" panose="020B0604020202020204" pitchFamily="34" charset="0"/>
                </a:rPr>
                <a:t> </a:t>
              </a:r>
              <a:r>
                <a:rPr lang="sv-SE" sz="7200" b="1" dirty="0" err="1">
                  <a:ln w="25400">
                    <a:solidFill>
                      <a:prstClr val="white"/>
                    </a:solidFill>
                  </a:ln>
                  <a:solidFill>
                    <a:srgbClr val="FF0000"/>
                  </a:solidFill>
                  <a:latin typeface="Coiny" panose="02000903060500060000" pitchFamily="2" charset="0"/>
                  <a:cs typeface="Arial" panose="020B0604020202020204" pitchFamily="34" charset="0"/>
                </a:rPr>
                <a:t>văn</a:t>
              </a:r>
              <a:r>
                <a:rPr lang="sv-SE" sz="7200" b="1" dirty="0">
                  <a:ln w="25400">
                    <a:solidFill>
                      <a:prstClr val="white"/>
                    </a:solidFill>
                  </a:ln>
                  <a:solidFill>
                    <a:srgbClr val="FF0000"/>
                  </a:solidFill>
                  <a:latin typeface="Coiny" panose="02000903060500060000" pitchFamily="2" charset="0"/>
                  <a:cs typeface="Arial" panose="020B0604020202020204" pitchFamily="34" charset="0"/>
                </a:rPr>
                <a:t> </a:t>
              </a:r>
              <a:r>
                <a:rPr lang="sv-SE" sz="7200" b="1" dirty="0" err="1">
                  <a:ln w="25400">
                    <a:solidFill>
                      <a:prstClr val="white"/>
                    </a:solidFill>
                  </a:ln>
                  <a:solidFill>
                    <a:srgbClr val="FF0000"/>
                  </a:solidFill>
                  <a:latin typeface="Coiny" panose="02000903060500060000" pitchFamily="2" charset="0"/>
                  <a:cs typeface="Arial" panose="020B0604020202020204" pitchFamily="34" charset="0"/>
                </a:rPr>
                <a:t>miêu</a:t>
              </a:r>
              <a:r>
                <a:rPr lang="sv-SE" sz="7200" b="1" dirty="0">
                  <a:ln w="25400">
                    <a:solidFill>
                      <a:prstClr val="white"/>
                    </a:solidFill>
                  </a:ln>
                  <a:solidFill>
                    <a:srgbClr val="FF0000"/>
                  </a:solidFill>
                  <a:latin typeface="Coiny" panose="02000903060500060000" pitchFamily="2" charset="0"/>
                  <a:cs typeface="Arial" panose="020B0604020202020204" pitchFamily="34" charset="0"/>
                </a:rPr>
                <a:t> </a:t>
              </a:r>
              <a:r>
                <a:rPr lang="sv-SE" sz="7200" b="1" dirty="0" err="1">
                  <a:ln w="25400">
                    <a:solidFill>
                      <a:prstClr val="white"/>
                    </a:solidFill>
                  </a:ln>
                  <a:solidFill>
                    <a:srgbClr val="FF0000"/>
                  </a:solidFill>
                  <a:latin typeface="Coiny" panose="02000903060500060000" pitchFamily="2" charset="0"/>
                  <a:cs typeface="Arial" panose="020B0604020202020204" pitchFamily="34" charset="0"/>
                </a:rPr>
                <a:t>tả</a:t>
              </a:r>
              <a:r>
                <a:rPr lang="sv-SE" sz="7200" b="1" dirty="0">
                  <a:ln w="25400">
                    <a:solidFill>
                      <a:prstClr val="white"/>
                    </a:solidFill>
                  </a:ln>
                  <a:solidFill>
                    <a:srgbClr val="FF0000"/>
                  </a:solidFill>
                  <a:latin typeface="Coiny" panose="02000903060500060000" pitchFamily="2" charset="0"/>
                  <a:cs typeface="Arial" panose="020B0604020202020204" pitchFamily="34" charset="0"/>
                </a:rPr>
                <a:t> </a:t>
              </a:r>
              <a:r>
                <a:rPr lang="sv-SE" sz="7200" b="1" dirty="0" err="1">
                  <a:ln w="25400">
                    <a:solidFill>
                      <a:prstClr val="white"/>
                    </a:solidFill>
                  </a:ln>
                  <a:solidFill>
                    <a:srgbClr val="FF0000"/>
                  </a:solidFill>
                  <a:latin typeface="Coiny" panose="02000903060500060000" pitchFamily="2" charset="0"/>
                  <a:cs typeface="Arial" panose="020B0604020202020204" pitchFamily="34" charset="0"/>
                </a:rPr>
                <a:t>cây</a:t>
              </a:r>
              <a:r>
                <a:rPr lang="sv-SE" sz="7200" b="1" dirty="0">
                  <a:ln w="25400">
                    <a:solidFill>
                      <a:prstClr val="white"/>
                    </a:solidFill>
                  </a:ln>
                  <a:solidFill>
                    <a:srgbClr val="FF0000"/>
                  </a:solidFill>
                  <a:latin typeface="Coiny" panose="02000903060500060000" pitchFamily="2" charset="0"/>
                  <a:cs typeface="Arial" panose="020B0604020202020204" pitchFamily="34" charset="0"/>
                </a:rPr>
                <a:t> </a:t>
              </a:r>
              <a:r>
                <a:rPr lang="sv-SE" sz="7200" b="1" dirty="0" err="1">
                  <a:ln w="25400">
                    <a:solidFill>
                      <a:prstClr val="white"/>
                    </a:solidFill>
                  </a:ln>
                  <a:solidFill>
                    <a:srgbClr val="FF0000"/>
                  </a:solidFill>
                  <a:latin typeface="Coiny" panose="02000903060500060000" pitchFamily="2" charset="0"/>
                  <a:cs typeface="Arial" panose="020B0604020202020204" pitchFamily="34" charset="0"/>
                </a:rPr>
                <a:t>cối</a:t>
              </a:r>
              <a:endParaRPr lang="sv-SE" sz="7200" b="1" dirty="0">
                <a:ln w="25400">
                  <a:solidFill>
                    <a:prstClr val="white"/>
                  </a:solidFill>
                </a:ln>
                <a:solidFill>
                  <a:srgbClr val="FF0000"/>
                </a:solidFill>
                <a:latin typeface="Coiny" panose="02000903060500060000" pitchFamily="2" charset="0"/>
                <a:cs typeface="Arial" panose="020B0604020202020204" pitchFamily="34" charset="0"/>
              </a:endParaRPr>
            </a:p>
          </p:txBody>
        </p:sp>
      </p:grpSp>
      <p:sp>
        <p:nvSpPr>
          <p:cNvPr id="4" name="Rectangle 3"/>
          <p:cNvSpPr/>
          <p:nvPr/>
        </p:nvSpPr>
        <p:spPr>
          <a:xfrm>
            <a:off x="464048" y="395809"/>
            <a:ext cx="11354937" cy="60459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02" tIns="45718" rIns="91402" bIns="45718" rtlCol="0" anchor="ctr"/>
          <a:lstStyle/>
          <a:p>
            <a:endParaRPr lang="en-US" b="1" i="1">
              <a:solidFill>
                <a:schemeClr val="accent1">
                  <a:lumMod val="50000"/>
                </a:schemeClr>
              </a:solidFill>
            </a:endParaRPr>
          </a:p>
        </p:txBody>
      </p:sp>
      <p:sp>
        <p:nvSpPr>
          <p:cNvPr id="15" name="Content Placeholder 2"/>
          <p:cNvSpPr txBox="1">
            <a:spLocks/>
          </p:cNvSpPr>
          <p:nvPr/>
        </p:nvSpPr>
        <p:spPr>
          <a:xfrm>
            <a:off x="767884" y="1838595"/>
            <a:ext cx="5373631" cy="3009852"/>
          </a:xfrm>
          <a:prstGeom prst="rect">
            <a:avLst/>
          </a:prstGeom>
        </p:spPr>
        <p:txBody>
          <a:bodyPr lIns="91402" tIns="45718" rIns="91402" bIns="45718">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vi-VN" sz="3600" b="1" dirty="0">
                <a:latin typeface="+mj-lt"/>
              </a:rPr>
              <a:t> </a:t>
            </a:r>
            <a:r>
              <a:rPr lang="en-US" dirty="0">
                <a:latin typeface="Times New Roman" panose="02020603050405020304" pitchFamily="18" charset="0"/>
                <a:cs typeface="Times New Roman" panose="02020603050405020304" pitchFamily="18" charset="0"/>
              </a:rPr>
              <a:t>1. </a:t>
            </a:r>
            <a:r>
              <a:rPr lang="en-US" dirty="0" err="1">
                <a:latin typeface="Times New Roman" panose="02020603050405020304" pitchFamily="18" charset="0"/>
                <a:cs typeface="Times New Roman" panose="02020603050405020304" pitchFamily="18" charset="0"/>
              </a:rPr>
              <a:t>Báo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gửi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mục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gì</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2. </a:t>
            </a:r>
            <a:r>
              <a:rPr lang="en-US" dirty="0" err="1">
                <a:latin typeface="Times New Roman" panose="02020603050405020304" pitchFamily="18" charset="0"/>
                <a:cs typeface="Times New Roman" panose="02020603050405020304" pitchFamily="18" charset="0"/>
              </a:rPr>
              <a:t>Báo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gồm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mấy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Mỗi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thông</a:t>
            </a:r>
            <a:r>
              <a:rPr lang="en-US" dirty="0">
                <a:latin typeface="Times New Roman" panose="02020603050405020304" pitchFamily="18" charset="0"/>
                <a:cs typeface="Times New Roman" panose="02020603050405020304" pitchFamily="18" charset="0"/>
              </a:rPr>
              <a:t> tin </a:t>
            </a:r>
            <a:r>
              <a:rPr lang="en-US" dirty="0" err="1">
                <a:latin typeface="Times New Roman" panose="02020603050405020304" pitchFamily="18" charset="0"/>
                <a:cs typeface="Times New Roman" panose="02020603050405020304" pitchFamily="18" charset="0"/>
              </a:rPr>
              <a:t>gì</a:t>
            </a:r>
            <a:r>
              <a:rPr lang="en-US" dirty="0">
                <a:latin typeface="Times New Roman" panose="02020603050405020304" pitchFamily="18" charset="0"/>
                <a:cs typeface="Times New Roman" panose="02020603050405020304" pitchFamily="18" charset="0"/>
              </a:rPr>
              <a:t>? </a:t>
            </a:r>
          </a:p>
          <a:p>
            <a:pPr marL="0" indent="0" algn="just">
              <a:lnSpc>
                <a:spcPct val="130000"/>
              </a:lnSpc>
              <a:buNone/>
            </a:pPr>
            <a:endParaRPr lang="vi-VN" sz="3200" b="1"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13" y="395809"/>
            <a:ext cx="5745707" cy="6045959"/>
          </a:xfrm>
          <a:prstGeom prst="rect">
            <a:avLst/>
          </a:prstGeom>
        </p:spPr>
      </p:pic>
      <p:sp>
        <p:nvSpPr>
          <p:cNvPr id="2" name="Rounded Rectangle 1"/>
          <p:cNvSpPr/>
          <p:nvPr/>
        </p:nvSpPr>
        <p:spPr>
          <a:xfrm>
            <a:off x="638272" y="484187"/>
            <a:ext cx="5503229" cy="99374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18" tIns="45718" rIns="91418" bIns="45718" spcCol="0" rtlCol="0" anchor="ctr"/>
          <a:lstStyle/>
          <a:p>
            <a:pPr algn="ctr"/>
            <a:r>
              <a:rPr lang="vi-VN" sz="2800">
                <a:solidFill>
                  <a:schemeClr val="accent1">
                    <a:lumMod val="50000"/>
                  </a:schemeClr>
                </a:solidFill>
                <a:latin typeface="Cambria" pitchFamily="18" charset="0"/>
              </a:rPr>
              <a:t>1.  Đọc văn bản  bên và trả lời các câu hỏi bên dưới:</a:t>
            </a:r>
          </a:p>
        </p:txBody>
      </p:sp>
      <p:sp>
        <p:nvSpPr>
          <p:cNvPr id="16" name="Right Arrow 15"/>
          <p:cNvSpPr/>
          <p:nvPr/>
        </p:nvSpPr>
        <p:spPr>
          <a:xfrm>
            <a:off x="1754375" y="4848445"/>
            <a:ext cx="3413052" cy="1296035"/>
          </a:xfrm>
          <a:prstGeom prst="rightArrow">
            <a:avLst/>
          </a:prstGeom>
          <a:solidFill>
            <a:srgbClr val="00CC00"/>
          </a:solidFill>
          <a:ln w="12700" cap="flat" cmpd="sng" algn="ctr">
            <a:solidFill>
              <a:srgbClr val="5B9BD5">
                <a:shade val="50000"/>
              </a:srgbClr>
            </a:solidFill>
            <a:prstDash val="solid"/>
            <a:miter lim="800000"/>
          </a:ln>
          <a:effectLst/>
        </p:spPr>
        <p:txBody>
          <a:bodyPr lIns="91406" tIns="45718" rIns="91406" bIns="45718" rtlCol="0" anchor="ctr"/>
          <a:lstStyle/>
          <a:p>
            <a:pPr algn="ctr" defTabSz="914014"/>
            <a:r>
              <a:rPr lang="en-US" sz="2800" b="1" kern="0">
                <a:solidFill>
                  <a:prstClr val="white"/>
                </a:solidFill>
                <a:latin typeface="Times New Roman" pitchFamily="18" charset="0"/>
                <a:cs typeface="Times New Roman" pitchFamily="18" charset="0"/>
              </a:rPr>
              <a:t>Thảo luận nhóm 2</a:t>
            </a:r>
            <a:endParaRPr lang="vi-VN" sz="2800" b="1" kern="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381864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1000" fill="hold"/>
                                        <p:tgtEl>
                                          <p:spTgt spid="12"/>
                                        </p:tgtEl>
                                        <p:attrNameLst>
                                          <p:attrName>ppt_w</p:attrName>
                                        </p:attrNameLst>
                                      </p:cBhvr>
                                      <p:tavLst>
                                        <p:tav tm="0">
                                          <p:val>
                                            <p:fltVal val="0"/>
                                          </p:val>
                                        </p:tav>
                                        <p:tav tm="100000">
                                          <p:val>
                                            <p:strVal val="#ppt_w"/>
                                          </p:val>
                                        </p:tav>
                                      </p:tavLst>
                                    </p:anim>
                                    <p:anim calcmode="lin" valueType="num">
                                      <p:cBhvr>
                                        <p:cTn id="12" dur="1000" fill="hold"/>
                                        <p:tgtEl>
                                          <p:spTgt spid="12"/>
                                        </p:tgtEl>
                                        <p:attrNameLst>
                                          <p:attrName>ppt_h</p:attrName>
                                        </p:attrNameLst>
                                      </p:cBhvr>
                                      <p:tavLst>
                                        <p:tav tm="0">
                                          <p:val>
                                            <p:fltVal val="0"/>
                                          </p:val>
                                        </p:tav>
                                        <p:tav tm="100000">
                                          <p:val>
                                            <p:strVal val="#ppt_h"/>
                                          </p:val>
                                        </p:tav>
                                      </p:tavLst>
                                    </p:anim>
                                    <p:anim calcmode="lin" valueType="num">
                                      <p:cBhvr>
                                        <p:cTn id="13"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2"/>
                                        </p:tgtEl>
                                        <p:attrNameLst>
                                          <p:attrName>ppt_y</p:attrName>
                                        </p:attrNameLst>
                                      </p:cBhvr>
                                      <p:tavLst>
                                        <p:tav tm="0" fmla="#ppt_y+(sin(-2*pi*(1-$))*-#ppt_x+cos(-2*pi*(1-$))*(1-#ppt_y))*(1-$)">
                                          <p:val>
                                            <p:fltVal val="0"/>
                                          </p:val>
                                        </p:tav>
                                        <p:tav tm="100000">
                                          <p:val>
                                            <p:fltVal val="1"/>
                                          </p:val>
                                        </p:tav>
                                      </p:tavLst>
                                    </p:anim>
                                  </p:childTnLst>
                                </p:cTn>
                              </p:par>
                              <p:par>
                                <p:cTn id="15" presetID="53" presetClass="entr" presetSubtype="16" fill="hold" nodeType="withEffect">
                                  <p:stCondLst>
                                    <p:cond delay="25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subTnLst>
                                    <p:audio>
                                      <p:cMediaNode>
                                        <p:cTn display="0" masterRel="sameClick">
                                          <p:stCondLst>
                                            <p:cond evt="begin" delay="0">
                                              <p:tn val="15"/>
                                            </p:cond>
                                          </p:stCondLst>
                                          <p:endCondLst>
                                            <p:cond evt="onStopAudio" delay="0">
                                              <p:tgtEl>
                                                <p:sldTgt/>
                                              </p:tgtEl>
                                            </p:cond>
                                          </p:endCondLst>
                                        </p:cTn>
                                        <p:tgtEl>
                                          <p:sndTgt r:embed="rId2" name="Trò-chơi-chíu.wav"/>
                                        </p:tgtEl>
                                      </p:cMediaNode>
                                    </p:audio>
                                  </p:subTnLst>
                                </p:cTn>
                              </p:par>
                              <p:par>
                                <p:cTn id="20" presetID="32" presetClass="emph" presetSubtype="0" repeatCount="indefinite" fill="hold" nodeType="withEffect">
                                  <p:stCondLst>
                                    <p:cond delay="750"/>
                                  </p:stCondLst>
                                  <p:childTnLst>
                                    <p:animRot by="120000">
                                      <p:cBhvr>
                                        <p:cTn id="21" dur="250" fill="hold">
                                          <p:stCondLst>
                                            <p:cond delay="0"/>
                                          </p:stCondLst>
                                        </p:cTn>
                                        <p:tgtEl>
                                          <p:spTgt spid="22"/>
                                        </p:tgtEl>
                                        <p:attrNameLst>
                                          <p:attrName>r</p:attrName>
                                        </p:attrNameLst>
                                      </p:cBhvr>
                                    </p:animRot>
                                    <p:animRot by="-240000">
                                      <p:cBhvr>
                                        <p:cTn id="22" dur="500" fill="hold">
                                          <p:stCondLst>
                                            <p:cond delay="500"/>
                                          </p:stCondLst>
                                        </p:cTn>
                                        <p:tgtEl>
                                          <p:spTgt spid="22"/>
                                        </p:tgtEl>
                                        <p:attrNameLst>
                                          <p:attrName>r</p:attrName>
                                        </p:attrNameLst>
                                      </p:cBhvr>
                                    </p:animRot>
                                    <p:animRot by="240000">
                                      <p:cBhvr>
                                        <p:cTn id="23" dur="500" fill="hold">
                                          <p:stCondLst>
                                            <p:cond delay="1000"/>
                                          </p:stCondLst>
                                        </p:cTn>
                                        <p:tgtEl>
                                          <p:spTgt spid="22"/>
                                        </p:tgtEl>
                                        <p:attrNameLst>
                                          <p:attrName>r</p:attrName>
                                        </p:attrNameLst>
                                      </p:cBhvr>
                                    </p:animRot>
                                    <p:animRot by="-240000">
                                      <p:cBhvr>
                                        <p:cTn id="24" dur="500" fill="hold">
                                          <p:stCondLst>
                                            <p:cond delay="1500"/>
                                          </p:stCondLst>
                                        </p:cTn>
                                        <p:tgtEl>
                                          <p:spTgt spid="22"/>
                                        </p:tgtEl>
                                        <p:attrNameLst>
                                          <p:attrName>r</p:attrName>
                                        </p:attrNameLst>
                                      </p:cBhvr>
                                    </p:animRot>
                                    <p:animRot by="120000">
                                      <p:cBhvr>
                                        <p:cTn id="25" dur="500" fill="hold">
                                          <p:stCondLst>
                                            <p:cond delay="2000"/>
                                          </p:stCondLst>
                                        </p:cTn>
                                        <p:tgtEl>
                                          <p:spTgt spid="22"/>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80">
                                          <p:stCondLst>
                                            <p:cond delay="0"/>
                                          </p:stCondLst>
                                        </p:cTn>
                                        <p:tgtEl>
                                          <p:spTgt spid="15"/>
                                        </p:tgtEl>
                                      </p:cBhvr>
                                    </p:animEffect>
                                    <p:anim calcmode="lin" valueType="num">
                                      <p:cBhvr>
                                        <p:cTn id="31"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6" dur="26">
                                          <p:stCondLst>
                                            <p:cond delay="650"/>
                                          </p:stCondLst>
                                        </p:cTn>
                                        <p:tgtEl>
                                          <p:spTgt spid="15"/>
                                        </p:tgtEl>
                                      </p:cBhvr>
                                      <p:to x="100000" y="60000"/>
                                    </p:animScale>
                                    <p:animScale>
                                      <p:cBhvr>
                                        <p:cTn id="37" dur="166" decel="50000">
                                          <p:stCondLst>
                                            <p:cond delay="676"/>
                                          </p:stCondLst>
                                        </p:cTn>
                                        <p:tgtEl>
                                          <p:spTgt spid="15"/>
                                        </p:tgtEl>
                                      </p:cBhvr>
                                      <p:to x="100000" y="100000"/>
                                    </p:animScale>
                                    <p:animScale>
                                      <p:cBhvr>
                                        <p:cTn id="38" dur="26">
                                          <p:stCondLst>
                                            <p:cond delay="1312"/>
                                          </p:stCondLst>
                                        </p:cTn>
                                        <p:tgtEl>
                                          <p:spTgt spid="15"/>
                                        </p:tgtEl>
                                      </p:cBhvr>
                                      <p:to x="100000" y="80000"/>
                                    </p:animScale>
                                    <p:animScale>
                                      <p:cBhvr>
                                        <p:cTn id="39" dur="166" decel="50000">
                                          <p:stCondLst>
                                            <p:cond delay="1338"/>
                                          </p:stCondLst>
                                        </p:cTn>
                                        <p:tgtEl>
                                          <p:spTgt spid="15"/>
                                        </p:tgtEl>
                                      </p:cBhvr>
                                      <p:to x="100000" y="100000"/>
                                    </p:animScale>
                                    <p:animScale>
                                      <p:cBhvr>
                                        <p:cTn id="40" dur="26">
                                          <p:stCondLst>
                                            <p:cond delay="1642"/>
                                          </p:stCondLst>
                                        </p:cTn>
                                        <p:tgtEl>
                                          <p:spTgt spid="15"/>
                                        </p:tgtEl>
                                      </p:cBhvr>
                                      <p:to x="100000" y="90000"/>
                                    </p:animScale>
                                    <p:animScale>
                                      <p:cBhvr>
                                        <p:cTn id="41" dur="166" decel="50000">
                                          <p:stCondLst>
                                            <p:cond delay="1668"/>
                                          </p:stCondLst>
                                        </p:cTn>
                                        <p:tgtEl>
                                          <p:spTgt spid="15"/>
                                        </p:tgtEl>
                                      </p:cBhvr>
                                      <p:to x="100000" y="100000"/>
                                    </p:animScale>
                                    <p:animScale>
                                      <p:cBhvr>
                                        <p:cTn id="42" dur="26">
                                          <p:stCondLst>
                                            <p:cond delay="1808"/>
                                          </p:stCondLst>
                                        </p:cTn>
                                        <p:tgtEl>
                                          <p:spTgt spid="15"/>
                                        </p:tgtEl>
                                      </p:cBhvr>
                                      <p:to x="100000" y="95000"/>
                                    </p:animScale>
                                    <p:animScale>
                                      <p:cBhvr>
                                        <p:cTn id="43"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C6683804-67CB-B94F-B58F-F998D86972BE}"/>
              </a:ext>
            </a:extLst>
          </p:cNvPr>
          <p:cNvGrpSpPr/>
          <p:nvPr/>
        </p:nvGrpSpPr>
        <p:grpSpPr>
          <a:xfrm>
            <a:off x="6447429" y="9436568"/>
            <a:ext cx="4892600" cy="1046440"/>
            <a:chOff x="4306424" y="-1905322"/>
            <a:chExt cx="4043347" cy="1010973"/>
          </a:xfrm>
        </p:grpSpPr>
        <p:sp>
          <p:nvSpPr>
            <p:cNvPr id="7" name="TextBox 6">
              <a:extLst>
                <a:ext uri="{FF2B5EF4-FFF2-40B4-BE49-F238E27FC236}">
                  <a16:creationId xmlns:a16="http://schemas.microsoft.com/office/drawing/2014/main" xmlns="" id="{78CEBE55-FB74-9C46-AFAA-5201B495DED1}"/>
                </a:ext>
              </a:extLst>
            </p:cNvPr>
            <p:cNvSpPr txBox="1"/>
            <p:nvPr/>
          </p:nvSpPr>
          <p:spPr>
            <a:xfrm>
              <a:off x="4306424" y="-1905322"/>
              <a:ext cx="4043347" cy="1010973"/>
            </a:xfrm>
            <a:prstGeom prst="rect">
              <a:avLst/>
            </a:prstGeom>
            <a:noFill/>
          </p:spPr>
          <p:txBody>
            <a:bodyPr wrap="square">
              <a:spAutoFit/>
            </a:bodyPr>
            <a:lstStyle/>
            <a:p>
              <a:pPr>
                <a:defRPr/>
              </a:pPr>
              <a:r>
                <a:rPr lang="en-US" sz="6000" b="1">
                  <a:ln w="127000">
                    <a:solidFill>
                      <a:prstClr val="white"/>
                    </a:solidFill>
                  </a:ln>
                  <a:solidFill>
                    <a:prstClr val="white"/>
                  </a:solidFill>
                  <a:effectLst>
                    <a:outerShdw blurRad="50800" dist="38100" dir="2700000" algn="tl" rotWithShape="0">
                      <a:prstClr val="black">
                        <a:alpha val="40000"/>
                      </a:prstClr>
                    </a:outerShdw>
                  </a:effectLst>
                  <a:latin typeface="UTM Edwardian" panose="02040603050506020204" pitchFamily="18" charset="0"/>
                  <a:cs typeface="Arial" panose="020B0604020202020204" pitchFamily="34" charset="0"/>
                </a:rPr>
                <a:t>Bài 8</a:t>
              </a:r>
            </a:p>
          </p:txBody>
        </p:sp>
        <p:sp>
          <p:nvSpPr>
            <p:cNvPr id="8" name="TextBox 7">
              <a:extLst>
                <a:ext uri="{FF2B5EF4-FFF2-40B4-BE49-F238E27FC236}">
                  <a16:creationId xmlns:a16="http://schemas.microsoft.com/office/drawing/2014/main" xmlns="" id="{C6D947B2-ECCB-F74E-931F-563EBEE5818C}"/>
                </a:ext>
              </a:extLst>
            </p:cNvPr>
            <p:cNvSpPr txBox="1"/>
            <p:nvPr/>
          </p:nvSpPr>
          <p:spPr>
            <a:xfrm>
              <a:off x="4306424" y="-1905322"/>
              <a:ext cx="4043346" cy="1010973"/>
            </a:xfrm>
            <a:prstGeom prst="rect">
              <a:avLst/>
            </a:prstGeom>
            <a:noFill/>
          </p:spPr>
          <p:txBody>
            <a:bodyPr wrap="square">
              <a:spAutoFit/>
            </a:bodyPr>
            <a:lstStyle/>
            <a:p>
              <a:pPr>
                <a:defRPr/>
              </a:pPr>
              <a:r>
                <a:rPr lang="en-US" sz="6000" b="1" err="1">
                  <a:solidFill>
                    <a:prstClr val="black"/>
                  </a:solidFill>
                  <a:latin typeface="UTM Edwardian" panose="02040603050506020204" pitchFamily="18" charset="0"/>
                </a:rPr>
                <a:t>Bài</a:t>
              </a:r>
              <a:r>
                <a:rPr lang="en-US" sz="6000" b="1">
                  <a:solidFill>
                    <a:prstClr val="black"/>
                  </a:solidFill>
                  <a:latin typeface="UTM Edwardian" panose="02040603050506020204" pitchFamily="18" charset="0"/>
                </a:rPr>
                <a:t> 8</a:t>
              </a:r>
              <a:endParaRPr lang="en-US" sz="6000" b="1" dirty="0">
                <a:solidFill>
                  <a:prstClr val="black"/>
                </a:solidFill>
                <a:latin typeface="UTM Edwardian" panose="02040603050506020204" pitchFamily="18" charset="0"/>
              </a:endParaRPr>
            </a:p>
          </p:txBody>
        </p:sp>
      </p:grpSp>
      <p:grpSp>
        <p:nvGrpSpPr>
          <p:cNvPr id="12" name="Group 11">
            <a:extLst>
              <a:ext uri="{FF2B5EF4-FFF2-40B4-BE49-F238E27FC236}">
                <a16:creationId xmlns:a16="http://schemas.microsoft.com/office/drawing/2014/main" xmlns="" id="{ADE999C3-06BD-9726-1BF3-3A829640B70B}"/>
              </a:ext>
            </a:extLst>
          </p:cNvPr>
          <p:cNvGrpSpPr/>
          <p:nvPr/>
        </p:nvGrpSpPr>
        <p:grpSpPr>
          <a:xfrm>
            <a:off x="4081594" y="10437721"/>
            <a:ext cx="2014431" cy="646331"/>
            <a:chOff x="7896752" y="715563"/>
            <a:chExt cx="3275821" cy="646331"/>
          </a:xfrm>
        </p:grpSpPr>
        <p:sp>
          <p:nvSpPr>
            <p:cNvPr id="13" name="TextBox 12">
              <a:extLst>
                <a:ext uri="{FF2B5EF4-FFF2-40B4-BE49-F238E27FC236}">
                  <a16:creationId xmlns:a16="http://schemas.microsoft.com/office/drawing/2014/main" xmlns="" id="{B9DAC050-5BD9-29B2-990A-688292F769B6}"/>
                </a:ext>
              </a:extLst>
            </p:cNvPr>
            <p:cNvSpPr txBox="1"/>
            <p:nvPr/>
          </p:nvSpPr>
          <p:spPr>
            <a:xfrm>
              <a:off x="7896752" y="715563"/>
              <a:ext cx="3275821" cy="646331"/>
            </a:xfrm>
            <a:prstGeom prst="rect">
              <a:avLst/>
            </a:prstGeom>
            <a:noFill/>
          </p:spPr>
          <p:txBody>
            <a:bodyPr wrap="square" rtlCol="0">
              <a:prstTxWarp prst="textArchUp">
                <a:avLst/>
              </a:prstTxWarp>
              <a:spAutoFit/>
            </a:bodyPr>
            <a:lstStyle/>
            <a:p>
              <a:pPr algn="ctr" defTabSz="456975">
                <a:defRPr/>
              </a:pPr>
              <a:r>
                <a:rPr lang="vi-VN" sz="3600">
                  <a:ln w="127000">
                    <a:solidFill>
                      <a:prstClr val="white"/>
                    </a:solidFill>
                  </a:ln>
                  <a:solidFill>
                    <a:srgbClr val="F93B6B"/>
                  </a:solidFill>
                  <a:effectLst>
                    <a:outerShdw blurRad="50800" dist="38100" dir="2700000" algn="tl" rotWithShape="0">
                      <a:prstClr val="black">
                        <a:alpha val="40000"/>
                      </a:prstClr>
                    </a:outerShdw>
                  </a:effectLst>
                  <a:latin typeface="LNTH-Dinomiko" panose="02000500000000000000" pitchFamily="2" charset="0"/>
                  <a:ea typeface="LNTH-LuoLuoNotangYuanTi 1" pitchFamily="2" charset="-128"/>
                  <a:cs typeface="LNTH-LuoLuoNotangYuanTi 1" pitchFamily="2" charset="-128"/>
                </a:rPr>
                <a:t>Viết</a:t>
              </a:r>
              <a:endParaRPr lang="en-US" sz="3600" dirty="0">
                <a:ln w="127000">
                  <a:solidFill>
                    <a:prstClr val="white"/>
                  </a:solidFill>
                </a:ln>
                <a:solidFill>
                  <a:srgbClr val="F93B6B"/>
                </a:solidFill>
                <a:effectLst>
                  <a:outerShdw blurRad="50800" dist="38100" dir="2700000" algn="tl" rotWithShape="0">
                    <a:prstClr val="black">
                      <a:alpha val="40000"/>
                    </a:prstClr>
                  </a:outerShdw>
                </a:effectLst>
                <a:latin typeface="LNTH-Dinomiko" panose="02000500000000000000" pitchFamily="2" charset="0"/>
                <a:ea typeface="LNTH-LuoLuoNotangYuanTi 1" pitchFamily="2" charset="-128"/>
                <a:cs typeface="LNTH-LuoLuoNotangYuanTi 1" pitchFamily="2" charset="-128"/>
              </a:endParaRPr>
            </a:p>
          </p:txBody>
        </p:sp>
        <p:sp>
          <p:nvSpPr>
            <p:cNvPr id="14" name="TextBox 13">
              <a:extLst>
                <a:ext uri="{FF2B5EF4-FFF2-40B4-BE49-F238E27FC236}">
                  <a16:creationId xmlns:a16="http://schemas.microsoft.com/office/drawing/2014/main" xmlns="" id="{9396AE23-158F-AEFF-C6C9-84B92F65D240}"/>
                </a:ext>
              </a:extLst>
            </p:cNvPr>
            <p:cNvSpPr txBox="1"/>
            <p:nvPr/>
          </p:nvSpPr>
          <p:spPr>
            <a:xfrm>
              <a:off x="7896752" y="715563"/>
              <a:ext cx="3275821" cy="646331"/>
            </a:xfrm>
            <a:prstGeom prst="rect">
              <a:avLst/>
            </a:prstGeom>
            <a:noFill/>
          </p:spPr>
          <p:txBody>
            <a:bodyPr wrap="square" rtlCol="0">
              <a:prstTxWarp prst="textArchUp">
                <a:avLst/>
              </a:prstTxWarp>
              <a:spAutoFit/>
            </a:bodyPr>
            <a:lstStyle/>
            <a:p>
              <a:pPr algn="ctr" defTabSz="456975">
                <a:defRPr/>
              </a:pPr>
              <a:r>
                <a:rPr lang="vi-VN" sz="3600">
                  <a:solidFill>
                    <a:srgbClr val="0070C0"/>
                  </a:solidFill>
                  <a:latin typeface="LNTH-Dinomiko" panose="02000500000000000000" pitchFamily="2" charset="0"/>
                </a:rPr>
                <a:t>Viết</a:t>
              </a:r>
              <a:endParaRPr lang="en-US" sz="3600" dirty="0">
                <a:solidFill>
                  <a:srgbClr val="0070C0"/>
                </a:solidFill>
                <a:latin typeface="LNTH-Dinomiko" panose="02000500000000000000" pitchFamily="2" charset="0"/>
              </a:endParaRPr>
            </a:p>
          </p:txBody>
        </p:sp>
      </p:grpSp>
      <p:grpSp>
        <p:nvGrpSpPr>
          <p:cNvPr id="22" name="Group 21">
            <a:extLst>
              <a:ext uri="{FF2B5EF4-FFF2-40B4-BE49-F238E27FC236}">
                <a16:creationId xmlns:a16="http://schemas.microsoft.com/office/drawing/2014/main" xmlns="" id="{7149DB63-2A86-E26E-1300-EA06EEF0D9C3}"/>
              </a:ext>
            </a:extLst>
          </p:cNvPr>
          <p:cNvGrpSpPr/>
          <p:nvPr/>
        </p:nvGrpSpPr>
        <p:grpSpPr>
          <a:xfrm>
            <a:off x="8893729" y="9554632"/>
            <a:ext cx="8135467" cy="4555093"/>
            <a:chOff x="2450741" y="2178000"/>
            <a:chExt cx="7290516" cy="2472487"/>
          </a:xfrm>
        </p:grpSpPr>
        <p:sp>
          <p:nvSpPr>
            <p:cNvPr id="23" name="TextBox 22">
              <a:extLst>
                <a:ext uri="{FF2B5EF4-FFF2-40B4-BE49-F238E27FC236}">
                  <a16:creationId xmlns:a16="http://schemas.microsoft.com/office/drawing/2014/main" xmlns="" id="{14722B36-5CF9-8014-B8FD-3E2900DAA56D}"/>
                </a:ext>
              </a:extLst>
            </p:cNvPr>
            <p:cNvSpPr txBox="1"/>
            <p:nvPr/>
          </p:nvSpPr>
          <p:spPr>
            <a:xfrm>
              <a:off x="2450742" y="2178000"/>
              <a:ext cx="7290515" cy="2472487"/>
            </a:xfrm>
            <a:prstGeom prst="rect">
              <a:avLst/>
            </a:prstGeom>
            <a:noFill/>
          </p:spPr>
          <p:txBody>
            <a:bodyPr wrap="square">
              <a:spAutoFit/>
            </a:bodyPr>
            <a:lstStyle/>
            <a:p>
              <a:pPr algn="ctr" fontAlgn="base">
                <a:spcAft>
                  <a:spcPts val="600"/>
                </a:spcAft>
                <a:defRPr/>
              </a:pPr>
              <a:r>
                <a:rPr lang="sv-SE" sz="7200" dirty="0" err="1">
                  <a:ln w="152400" cap="rnd" cmpd="dbl">
                    <a:solidFill>
                      <a:prstClr val="white"/>
                    </a:solidFill>
                    <a:round/>
                  </a:ln>
                  <a:solidFill>
                    <a:srgbClr val="FFC000"/>
                  </a:solidFill>
                  <a:latin typeface="Coiny" panose="02000903060500060000" pitchFamily="2" charset="0"/>
                  <a:cs typeface="Arial" panose="020B0604020202020204" pitchFamily="34" charset="0"/>
                </a:rPr>
                <a:t>Luyện</a:t>
              </a:r>
              <a:r>
                <a:rPr lang="sv-SE" sz="7200" dirty="0">
                  <a:ln w="152400" cap="rnd" cmpd="dbl">
                    <a:solidFill>
                      <a:prstClr val="white"/>
                    </a:solidFill>
                    <a:round/>
                  </a:ln>
                  <a:solidFill>
                    <a:srgbClr val="FFC000"/>
                  </a:solidFill>
                  <a:latin typeface="Coiny" panose="02000903060500060000" pitchFamily="2" charset="0"/>
                  <a:cs typeface="Arial" panose="020B0604020202020204" pitchFamily="34" charset="0"/>
                </a:rPr>
                <a:t> </a:t>
              </a:r>
              <a:r>
                <a:rPr lang="sv-SE" sz="7200" dirty="0" err="1">
                  <a:ln w="152400" cap="rnd" cmpd="dbl">
                    <a:solidFill>
                      <a:prstClr val="white"/>
                    </a:solidFill>
                    <a:round/>
                  </a:ln>
                  <a:solidFill>
                    <a:srgbClr val="FFC000"/>
                  </a:solidFill>
                  <a:latin typeface="Coiny" panose="02000903060500060000" pitchFamily="2" charset="0"/>
                  <a:cs typeface="Arial" panose="020B0604020202020204" pitchFamily="34" charset="0"/>
                </a:rPr>
                <a:t>tập</a:t>
              </a:r>
              <a:r>
                <a:rPr lang="sv-SE" sz="7200" dirty="0">
                  <a:ln w="152400" cap="rnd" cmpd="dbl">
                    <a:solidFill>
                      <a:prstClr val="white"/>
                    </a:solidFill>
                    <a:round/>
                  </a:ln>
                  <a:solidFill>
                    <a:srgbClr val="FFC000"/>
                  </a:solidFill>
                  <a:latin typeface="Coiny" panose="02000903060500060000" pitchFamily="2" charset="0"/>
                  <a:cs typeface="Arial" panose="020B0604020202020204" pitchFamily="34" charset="0"/>
                </a:rPr>
                <a:t> </a:t>
              </a:r>
              <a:r>
                <a:rPr lang="sv-SE" sz="7200" dirty="0" err="1">
                  <a:ln w="152400" cap="rnd" cmpd="dbl">
                    <a:solidFill>
                      <a:prstClr val="white"/>
                    </a:solidFill>
                    <a:round/>
                  </a:ln>
                  <a:solidFill>
                    <a:srgbClr val="FFC000"/>
                  </a:solidFill>
                  <a:latin typeface="Coiny" panose="02000903060500060000" pitchFamily="2" charset="0"/>
                  <a:cs typeface="Arial" panose="020B0604020202020204" pitchFamily="34" charset="0"/>
                </a:rPr>
                <a:t>quan</a:t>
              </a:r>
              <a:r>
                <a:rPr lang="sv-SE" sz="7200" dirty="0">
                  <a:ln w="152400" cap="rnd" cmpd="dbl">
                    <a:solidFill>
                      <a:prstClr val="white"/>
                    </a:solidFill>
                    <a:round/>
                  </a:ln>
                  <a:solidFill>
                    <a:srgbClr val="FFC000"/>
                  </a:solidFill>
                  <a:latin typeface="Coiny" panose="02000903060500060000" pitchFamily="2" charset="0"/>
                  <a:cs typeface="Arial" panose="020B0604020202020204" pitchFamily="34" charset="0"/>
                </a:rPr>
                <a:t> </a:t>
              </a:r>
              <a:r>
                <a:rPr lang="sv-SE" sz="7200" dirty="0" err="1">
                  <a:ln w="152400" cap="rnd" cmpd="dbl">
                    <a:solidFill>
                      <a:prstClr val="white"/>
                    </a:solidFill>
                    <a:round/>
                  </a:ln>
                  <a:solidFill>
                    <a:srgbClr val="FFC000"/>
                  </a:solidFill>
                  <a:latin typeface="Coiny" panose="02000903060500060000" pitchFamily="2" charset="0"/>
                  <a:cs typeface="Arial" panose="020B0604020202020204" pitchFamily="34" charset="0"/>
                </a:rPr>
                <a:t>sát</a:t>
              </a:r>
              <a:r>
                <a:rPr lang="sv-SE" sz="7200" dirty="0">
                  <a:ln w="152400" cap="rnd" cmpd="dbl">
                    <a:solidFill>
                      <a:prstClr val="white"/>
                    </a:solidFill>
                    <a:round/>
                  </a:ln>
                  <a:solidFill>
                    <a:srgbClr val="FFC000"/>
                  </a:solidFill>
                  <a:latin typeface="Coiny" panose="02000903060500060000" pitchFamily="2" charset="0"/>
                  <a:cs typeface="Arial" panose="020B0604020202020204" pitchFamily="34" charset="0"/>
                </a:rPr>
                <a:t>, </a:t>
              </a:r>
              <a:r>
                <a:rPr lang="sv-SE" sz="7200" dirty="0" err="1">
                  <a:ln w="152400" cap="rnd" cmpd="dbl">
                    <a:solidFill>
                      <a:prstClr val="white"/>
                    </a:solidFill>
                    <a:round/>
                  </a:ln>
                  <a:solidFill>
                    <a:srgbClr val="FFC000"/>
                  </a:solidFill>
                  <a:latin typeface="Coiny" panose="02000903060500060000" pitchFamily="2" charset="0"/>
                  <a:cs typeface="Arial" panose="020B0604020202020204" pitchFamily="34" charset="0"/>
                </a:rPr>
                <a:t>tìm</a:t>
              </a:r>
              <a:r>
                <a:rPr lang="sv-SE" sz="7200" dirty="0">
                  <a:ln w="152400" cap="rnd" cmpd="dbl">
                    <a:solidFill>
                      <a:prstClr val="white"/>
                    </a:solidFill>
                    <a:round/>
                  </a:ln>
                  <a:solidFill>
                    <a:srgbClr val="FFC000"/>
                  </a:solidFill>
                  <a:latin typeface="Coiny" panose="02000903060500060000" pitchFamily="2" charset="0"/>
                  <a:cs typeface="Arial" panose="020B0604020202020204" pitchFamily="34" charset="0"/>
                </a:rPr>
                <a:t> </a:t>
              </a:r>
              <a:r>
                <a:rPr lang="sv-SE" sz="7200" dirty="0" err="1">
                  <a:ln w="152400" cap="rnd" cmpd="dbl">
                    <a:solidFill>
                      <a:prstClr val="white"/>
                    </a:solidFill>
                    <a:round/>
                  </a:ln>
                  <a:solidFill>
                    <a:srgbClr val="FFC000"/>
                  </a:solidFill>
                  <a:latin typeface="Coiny" panose="02000903060500060000" pitchFamily="2" charset="0"/>
                  <a:cs typeface="Arial" panose="020B0604020202020204" pitchFamily="34" charset="0"/>
                </a:rPr>
                <a:t>ý</a:t>
              </a:r>
              <a:r>
                <a:rPr lang="sv-SE" sz="7200" dirty="0">
                  <a:ln w="152400" cap="rnd" cmpd="dbl">
                    <a:solidFill>
                      <a:prstClr val="white"/>
                    </a:solidFill>
                    <a:round/>
                  </a:ln>
                  <a:solidFill>
                    <a:srgbClr val="FFC000"/>
                  </a:solidFill>
                  <a:latin typeface="Coiny" panose="02000903060500060000" pitchFamily="2" charset="0"/>
                  <a:cs typeface="Arial" panose="020B0604020202020204" pitchFamily="34" charset="0"/>
                </a:rPr>
                <a:t> </a:t>
              </a:r>
              <a:r>
                <a:rPr lang="sv-SE" sz="7200" dirty="0" err="1">
                  <a:ln w="152400" cap="rnd" cmpd="dbl">
                    <a:solidFill>
                      <a:prstClr val="white"/>
                    </a:solidFill>
                    <a:round/>
                  </a:ln>
                  <a:solidFill>
                    <a:srgbClr val="FFC000"/>
                  </a:solidFill>
                  <a:latin typeface="Coiny" panose="02000903060500060000" pitchFamily="2" charset="0"/>
                  <a:cs typeface="Arial" panose="020B0604020202020204" pitchFamily="34" charset="0"/>
                </a:rPr>
                <a:t>cho</a:t>
              </a:r>
              <a:r>
                <a:rPr lang="sv-SE" sz="7200" dirty="0">
                  <a:ln w="152400" cap="rnd" cmpd="dbl">
                    <a:solidFill>
                      <a:prstClr val="white"/>
                    </a:solidFill>
                    <a:round/>
                  </a:ln>
                  <a:solidFill>
                    <a:srgbClr val="FFC000"/>
                  </a:solidFill>
                  <a:latin typeface="Coiny" panose="02000903060500060000" pitchFamily="2" charset="0"/>
                  <a:cs typeface="Arial" panose="020B0604020202020204" pitchFamily="34" charset="0"/>
                </a:rPr>
                <a:t> </a:t>
              </a:r>
              <a:r>
                <a:rPr lang="sv-SE" sz="7200" dirty="0" err="1">
                  <a:ln w="152400" cap="rnd" cmpd="dbl">
                    <a:solidFill>
                      <a:prstClr val="white"/>
                    </a:solidFill>
                    <a:round/>
                  </a:ln>
                  <a:solidFill>
                    <a:srgbClr val="FFC000"/>
                  </a:solidFill>
                  <a:latin typeface="Coiny" panose="02000903060500060000" pitchFamily="2" charset="0"/>
                  <a:cs typeface="Arial" panose="020B0604020202020204" pitchFamily="34" charset="0"/>
                </a:rPr>
                <a:t>bài</a:t>
              </a:r>
              <a:r>
                <a:rPr lang="sv-SE" sz="7200" dirty="0">
                  <a:ln w="152400" cap="rnd" cmpd="dbl">
                    <a:solidFill>
                      <a:prstClr val="white"/>
                    </a:solidFill>
                    <a:round/>
                  </a:ln>
                  <a:solidFill>
                    <a:srgbClr val="FFC000"/>
                  </a:solidFill>
                  <a:latin typeface="Coiny" panose="02000903060500060000" pitchFamily="2" charset="0"/>
                  <a:cs typeface="Arial" panose="020B0604020202020204" pitchFamily="34" charset="0"/>
                </a:rPr>
                <a:t> </a:t>
              </a:r>
              <a:r>
                <a:rPr lang="sv-SE" sz="7200" dirty="0" err="1">
                  <a:ln w="152400" cap="rnd" cmpd="dbl">
                    <a:solidFill>
                      <a:prstClr val="white"/>
                    </a:solidFill>
                    <a:round/>
                  </a:ln>
                  <a:solidFill>
                    <a:srgbClr val="FFC000"/>
                  </a:solidFill>
                  <a:latin typeface="Coiny" panose="02000903060500060000" pitchFamily="2" charset="0"/>
                  <a:cs typeface="Arial" panose="020B0604020202020204" pitchFamily="34" charset="0"/>
                </a:rPr>
                <a:t>văn</a:t>
              </a:r>
              <a:r>
                <a:rPr lang="sv-SE" sz="7200" dirty="0">
                  <a:ln w="152400" cap="rnd" cmpd="dbl">
                    <a:solidFill>
                      <a:prstClr val="white"/>
                    </a:solidFill>
                    <a:round/>
                  </a:ln>
                  <a:solidFill>
                    <a:srgbClr val="FFC000"/>
                  </a:solidFill>
                  <a:latin typeface="Coiny" panose="02000903060500060000" pitchFamily="2" charset="0"/>
                  <a:cs typeface="Arial" panose="020B0604020202020204" pitchFamily="34" charset="0"/>
                </a:rPr>
                <a:t> </a:t>
              </a:r>
              <a:r>
                <a:rPr lang="sv-SE" sz="7200" dirty="0" err="1">
                  <a:ln w="152400" cap="rnd" cmpd="dbl">
                    <a:solidFill>
                      <a:prstClr val="white"/>
                    </a:solidFill>
                    <a:round/>
                  </a:ln>
                  <a:solidFill>
                    <a:srgbClr val="FFC000"/>
                  </a:solidFill>
                  <a:latin typeface="Coiny" panose="02000903060500060000" pitchFamily="2" charset="0"/>
                  <a:cs typeface="Arial" panose="020B0604020202020204" pitchFamily="34" charset="0"/>
                </a:rPr>
                <a:t>miêu</a:t>
              </a:r>
              <a:r>
                <a:rPr lang="sv-SE" sz="7200" dirty="0">
                  <a:ln w="152400" cap="rnd" cmpd="dbl">
                    <a:solidFill>
                      <a:prstClr val="white"/>
                    </a:solidFill>
                    <a:round/>
                  </a:ln>
                  <a:solidFill>
                    <a:srgbClr val="FFC000"/>
                  </a:solidFill>
                  <a:latin typeface="Coiny" panose="02000903060500060000" pitchFamily="2" charset="0"/>
                  <a:cs typeface="Arial" panose="020B0604020202020204" pitchFamily="34" charset="0"/>
                </a:rPr>
                <a:t> </a:t>
              </a:r>
              <a:r>
                <a:rPr lang="sv-SE" sz="7200" dirty="0" err="1">
                  <a:ln w="152400" cap="rnd" cmpd="dbl">
                    <a:solidFill>
                      <a:prstClr val="white"/>
                    </a:solidFill>
                    <a:round/>
                  </a:ln>
                  <a:solidFill>
                    <a:srgbClr val="FFC000"/>
                  </a:solidFill>
                  <a:latin typeface="Coiny" panose="02000903060500060000" pitchFamily="2" charset="0"/>
                  <a:cs typeface="Arial" panose="020B0604020202020204" pitchFamily="34" charset="0"/>
                </a:rPr>
                <a:t>tả</a:t>
              </a:r>
              <a:r>
                <a:rPr lang="sv-SE" sz="7200" dirty="0">
                  <a:ln w="152400" cap="rnd" cmpd="dbl">
                    <a:solidFill>
                      <a:prstClr val="white"/>
                    </a:solidFill>
                    <a:round/>
                  </a:ln>
                  <a:solidFill>
                    <a:srgbClr val="FFC000"/>
                  </a:solidFill>
                  <a:latin typeface="Coiny" panose="02000903060500060000" pitchFamily="2" charset="0"/>
                  <a:cs typeface="Arial" panose="020B0604020202020204" pitchFamily="34" charset="0"/>
                </a:rPr>
                <a:t> </a:t>
              </a:r>
              <a:r>
                <a:rPr lang="sv-SE" sz="7200" dirty="0" err="1">
                  <a:ln w="152400" cap="rnd" cmpd="dbl">
                    <a:solidFill>
                      <a:prstClr val="white"/>
                    </a:solidFill>
                    <a:round/>
                  </a:ln>
                  <a:solidFill>
                    <a:srgbClr val="FFC000"/>
                  </a:solidFill>
                  <a:latin typeface="Coiny" panose="02000903060500060000" pitchFamily="2" charset="0"/>
                  <a:cs typeface="Arial" panose="020B0604020202020204" pitchFamily="34" charset="0"/>
                </a:rPr>
                <a:t>cây</a:t>
              </a:r>
              <a:r>
                <a:rPr lang="sv-SE" sz="7200" dirty="0">
                  <a:ln w="152400" cap="rnd" cmpd="dbl">
                    <a:solidFill>
                      <a:prstClr val="white"/>
                    </a:solidFill>
                    <a:round/>
                  </a:ln>
                  <a:solidFill>
                    <a:srgbClr val="FFC000"/>
                  </a:solidFill>
                  <a:latin typeface="Coiny" panose="02000903060500060000" pitchFamily="2" charset="0"/>
                  <a:cs typeface="Arial" panose="020B0604020202020204" pitchFamily="34" charset="0"/>
                </a:rPr>
                <a:t> </a:t>
              </a:r>
              <a:r>
                <a:rPr lang="sv-SE" sz="7200" dirty="0" err="1">
                  <a:ln w="152400" cap="rnd" cmpd="dbl">
                    <a:solidFill>
                      <a:prstClr val="white"/>
                    </a:solidFill>
                    <a:round/>
                  </a:ln>
                  <a:solidFill>
                    <a:srgbClr val="FFC000"/>
                  </a:solidFill>
                  <a:latin typeface="Coiny" panose="02000903060500060000" pitchFamily="2" charset="0"/>
                  <a:cs typeface="Arial" panose="020B0604020202020204" pitchFamily="34" charset="0"/>
                </a:rPr>
                <a:t>cối</a:t>
              </a:r>
              <a:endParaRPr lang="sv-SE" sz="7200" dirty="0">
                <a:ln w="152400" cap="rnd" cmpd="dbl">
                  <a:solidFill>
                    <a:prstClr val="white"/>
                  </a:solidFill>
                  <a:round/>
                </a:ln>
                <a:solidFill>
                  <a:srgbClr val="FFC000"/>
                </a:solidFill>
                <a:latin typeface="Coiny" panose="02000903060500060000" pitchFamily="2" charset="0"/>
                <a:cs typeface="Arial" panose="020B0604020202020204" pitchFamily="34" charset="0"/>
              </a:endParaRPr>
            </a:p>
          </p:txBody>
        </p:sp>
        <p:sp>
          <p:nvSpPr>
            <p:cNvPr id="24" name="TextBox 23">
              <a:extLst>
                <a:ext uri="{FF2B5EF4-FFF2-40B4-BE49-F238E27FC236}">
                  <a16:creationId xmlns:a16="http://schemas.microsoft.com/office/drawing/2014/main" xmlns="" id="{7BA83A5E-0BE6-3D5D-0A76-46917F4B3BC2}"/>
                </a:ext>
              </a:extLst>
            </p:cNvPr>
            <p:cNvSpPr txBox="1"/>
            <p:nvPr/>
          </p:nvSpPr>
          <p:spPr>
            <a:xfrm>
              <a:off x="2450741" y="2178000"/>
              <a:ext cx="7290515" cy="2472487"/>
            </a:xfrm>
            <a:prstGeom prst="rect">
              <a:avLst/>
            </a:prstGeom>
            <a:noFill/>
          </p:spPr>
          <p:txBody>
            <a:bodyPr wrap="square">
              <a:spAutoFit/>
            </a:bodyPr>
            <a:lstStyle/>
            <a:p>
              <a:pPr algn="ctr" fontAlgn="base">
                <a:spcAft>
                  <a:spcPts val="600"/>
                </a:spcAft>
                <a:defRPr/>
              </a:pPr>
              <a:r>
                <a:rPr lang="sv-SE" sz="7200" b="1" dirty="0" err="1">
                  <a:ln w="25400">
                    <a:solidFill>
                      <a:prstClr val="white"/>
                    </a:solidFill>
                  </a:ln>
                  <a:solidFill>
                    <a:srgbClr val="FF0000"/>
                  </a:solidFill>
                  <a:latin typeface="Coiny" panose="02000903060500060000" pitchFamily="2" charset="0"/>
                  <a:cs typeface="Arial" panose="020B0604020202020204" pitchFamily="34" charset="0"/>
                </a:rPr>
                <a:t>Luyện</a:t>
              </a:r>
              <a:r>
                <a:rPr lang="sv-SE" sz="7200" b="1" dirty="0">
                  <a:ln w="25400">
                    <a:solidFill>
                      <a:prstClr val="white"/>
                    </a:solidFill>
                  </a:ln>
                  <a:solidFill>
                    <a:srgbClr val="FF0000"/>
                  </a:solidFill>
                  <a:latin typeface="Coiny" panose="02000903060500060000" pitchFamily="2" charset="0"/>
                  <a:cs typeface="Arial" panose="020B0604020202020204" pitchFamily="34" charset="0"/>
                </a:rPr>
                <a:t> </a:t>
              </a:r>
              <a:r>
                <a:rPr lang="sv-SE" sz="7200" b="1" dirty="0" err="1">
                  <a:ln w="25400">
                    <a:solidFill>
                      <a:prstClr val="white"/>
                    </a:solidFill>
                  </a:ln>
                  <a:solidFill>
                    <a:srgbClr val="FF0000"/>
                  </a:solidFill>
                  <a:latin typeface="Coiny" panose="02000903060500060000" pitchFamily="2" charset="0"/>
                  <a:cs typeface="Arial" panose="020B0604020202020204" pitchFamily="34" charset="0"/>
                </a:rPr>
                <a:t>tập</a:t>
              </a:r>
              <a:r>
                <a:rPr lang="sv-SE" sz="7200" b="1" dirty="0">
                  <a:ln w="25400">
                    <a:solidFill>
                      <a:prstClr val="white"/>
                    </a:solidFill>
                  </a:ln>
                  <a:solidFill>
                    <a:srgbClr val="FF0000"/>
                  </a:solidFill>
                  <a:latin typeface="Coiny" panose="02000903060500060000" pitchFamily="2" charset="0"/>
                  <a:cs typeface="Arial" panose="020B0604020202020204" pitchFamily="34" charset="0"/>
                </a:rPr>
                <a:t> </a:t>
              </a:r>
              <a:r>
                <a:rPr lang="sv-SE" sz="7200" b="1" dirty="0" err="1">
                  <a:ln w="25400">
                    <a:solidFill>
                      <a:prstClr val="white"/>
                    </a:solidFill>
                  </a:ln>
                  <a:solidFill>
                    <a:srgbClr val="FF0000"/>
                  </a:solidFill>
                  <a:latin typeface="Coiny" panose="02000903060500060000" pitchFamily="2" charset="0"/>
                  <a:cs typeface="Arial" panose="020B0604020202020204" pitchFamily="34" charset="0"/>
                </a:rPr>
                <a:t>quan</a:t>
              </a:r>
              <a:r>
                <a:rPr lang="sv-SE" sz="7200" b="1" dirty="0">
                  <a:ln w="25400">
                    <a:solidFill>
                      <a:prstClr val="white"/>
                    </a:solidFill>
                  </a:ln>
                  <a:solidFill>
                    <a:srgbClr val="FF0000"/>
                  </a:solidFill>
                  <a:latin typeface="Coiny" panose="02000903060500060000" pitchFamily="2" charset="0"/>
                  <a:cs typeface="Arial" panose="020B0604020202020204" pitchFamily="34" charset="0"/>
                </a:rPr>
                <a:t> </a:t>
              </a:r>
              <a:r>
                <a:rPr lang="sv-SE" sz="7200" b="1" dirty="0" err="1">
                  <a:ln w="25400">
                    <a:solidFill>
                      <a:prstClr val="white"/>
                    </a:solidFill>
                  </a:ln>
                  <a:solidFill>
                    <a:srgbClr val="FF0000"/>
                  </a:solidFill>
                  <a:latin typeface="Coiny" panose="02000903060500060000" pitchFamily="2" charset="0"/>
                  <a:cs typeface="Arial" panose="020B0604020202020204" pitchFamily="34" charset="0"/>
                </a:rPr>
                <a:t>sát</a:t>
              </a:r>
              <a:r>
                <a:rPr lang="sv-SE" sz="7200" b="1" dirty="0">
                  <a:ln w="25400">
                    <a:solidFill>
                      <a:prstClr val="white"/>
                    </a:solidFill>
                  </a:ln>
                  <a:solidFill>
                    <a:srgbClr val="FF0000"/>
                  </a:solidFill>
                  <a:latin typeface="Coiny" panose="02000903060500060000" pitchFamily="2" charset="0"/>
                  <a:cs typeface="Arial" panose="020B0604020202020204" pitchFamily="34" charset="0"/>
                </a:rPr>
                <a:t>, </a:t>
              </a:r>
              <a:r>
                <a:rPr lang="sv-SE" sz="7200" b="1" dirty="0" err="1">
                  <a:ln w="25400">
                    <a:solidFill>
                      <a:prstClr val="white"/>
                    </a:solidFill>
                  </a:ln>
                  <a:solidFill>
                    <a:srgbClr val="FF0000"/>
                  </a:solidFill>
                  <a:latin typeface="Coiny" panose="02000903060500060000" pitchFamily="2" charset="0"/>
                  <a:cs typeface="Arial" panose="020B0604020202020204" pitchFamily="34" charset="0"/>
                </a:rPr>
                <a:t>tìm</a:t>
              </a:r>
              <a:r>
                <a:rPr lang="sv-SE" sz="7200" b="1" dirty="0">
                  <a:ln w="25400">
                    <a:solidFill>
                      <a:prstClr val="white"/>
                    </a:solidFill>
                  </a:ln>
                  <a:solidFill>
                    <a:srgbClr val="FF0000"/>
                  </a:solidFill>
                  <a:latin typeface="Coiny" panose="02000903060500060000" pitchFamily="2" charset="0"/>
                  <a:cs typeface="Arial" panose="020B0604020202020204" pitchFamily="34" charset="0"/>
                </a:rPr>
                <a:t> </a:t>
              </a:r>
              <a:r>
                <a:rPr lang="sv-SE" sz="7200" b="1" dirty="0" err="1">
                  <a:ln w="25400">
                    <a:solidFill>
                      <a:prstClr val="white"/>
                    </a:solidFill>
                  </a:ln>
                  <a:solidFill>
                    <a:srgbClr val="FF0000"/>
                  </a:solidFill>
                  <a:latin typeface="Coiny" panose="02000903060500060000" pitchFamily="2" charset="0"/>
                  <a:cs typeface="Arial" panose="020B0604020202020204" pitchFamily="34" charset="0"/>
                </a:rPr>
                <a:t>ý</a:t>
              </a:r>
              <a:r>
                <a:rPr lang="sv-SE" sz="7200" b="1" dirty="0">
                  <a:ln w="25400">
                    <a:solidFill>
                      <a:prstClr val="white"/>
                    </a:solidFill>
                  </a:ln>
                  <a:solidFill>
                    <a:srgbClr val="FF0000"/>
                  </a:solidFill>
                  <a:latin typeface="Coiny" panose="02000903060500060000" pitchFamily="2" charset="0"/>
                  <a:cs typeface="Arial" panose="020B0604020202020204" pitchFamily="34" charset="0"/>
                </a:rPr>
                <a:t> </a:t>
              </a:r>
              <a:r>
                <a:rPr lang="sv-SE" sz="7200" b="1" dirty="0" err="1">
                  <a:ln w="25400">
                    <a:solidFill>
                      <a:prstClr val="white"/>
                    </a:solidFill>
                  </a:ln>
                  <a:solidFill>
                    <a:srgbClr val="FF0000"/>
                  </a:solidFill>
                  <a:latin typeface="Coiny" panose="02000903060500060000" pitchFamily="2" charset="0"/>
                  <a:cs typeface="Arial" panose="020B0604020202020204" pitchFamily="34" charset="0"/>
                </a:rPr>
                <a:t>cho</a:t>
              </a:r>
              <a:r>
                <a:rPr lang="sv-SE" sz="7200" b="1" dirty="0">
                  <a:ln w="25400">
                    <a:solidFill>
                      <a:prstClr val="white"/>
                    </a:solidFill>
                  </a:ln>
                  <a:solidFill>
                    <a:srgbClr val="FF0000"/>
                  </a:solidFill>
                  <a:latin typeface="Coiny" panose="02000903060500060000" pitchFamily="2" charset="0"/>
                  <a:cs typeface="Arial" panose="020B0604020202020204" pitchFamily="34" charset="0"/>
                </a:rPr>
                <a:t> </a:t>
              </a:r>
              <a:r>
                <a:rPr lang="sv-SE" sz="7200" b="1" dirty="0" err="1">
                  <a:ln w="25400">
                    <a:solidFill>
                      <a:prstClr val="white"/>
                    </a:solidFill>
                  </a:ln>
                  <a:solidFill>
                    <a:srgbClr val="FF0000"/>
                  </a:solidFill>
                  <a:latin typeface="Coiny" panose="02000903060500060000" pitchFamily="2" charset="0"/>
                  <a:cs typeface="Arial" panose="020B0604020202020204" pitchFamily="34" charset="0"/>
                </a:rPr>
                <a:t>bài</a:t>
              </a:r>
              <a:r>
                <a:rPr lang="sv-SE" sz="7200" b="1" dirty="0">
                  <a:ln w="25400">
                    <a:solidFill>
                      <a:prstClr val="white"/>
                    </a:solidFill>
                  </a:ln>
                  <a:solidFill>
                    <a:srgbClr val="FF0000"/>
                  </a:solidFill>
                  <a:latin typeface="Coiny" panose="02000903060500060000" pitchFamily="2" charset="0"/>
                  <a:cs typeface="Arial" panose="020B0604020202020204" pitchFamily="34" charset="0"/>
                </a:rPr>
                <a:t> </a:t>
              </a:r>
              <a:r>
                <a:rPr lang="sv-SE" sz="7200" b="1" dirty="0" err="1">
                  <a:ln w="25400">
                    <a:solidFill>
                      <a:prstClr val="white"/>
                    </a:solidFill>
                  </a:ln>
                  <a:solidFill>
                    <a:srgbClr val="FF0000"/>
                  </a:solidFill>
                  <a:latin typeface="Coiny" panose="02000903060500060000" pitchFamily="2" charset="0"/>
                  <a:cs typeface="Arial" panose="020B0604020202020204" pitchFamily="34" charset="0"/>
                </a:rPr>
                <a:t>văn</a:t>
              </a:r>
              <a:r>
                <a:rPr lang="sv-SE" sz="7200" b="1" dirty="0">
                  <a:ln w="25400">
                    <a:solidFill>
                      <a:prstClr val="white"/>
                    </a:solidFill>
                  </a:ln>
                  <a:solidFill>
                    <a:srgbClr val="FF0000"/>
                  </a:solidFill>
                  <a:latin typeface="Coiny" panose="02000903060500060000" pitchFamily="2" charset="0"/>
                  <a:cs typeface="Arial" panose="020B0604020202020204" pitchFamily="34" charset="0"/>
                </a:rPr>
                <a:t> </a:t>
              </a:r>
              <a:r>
                <a:rPr lang="sv-SE" sz="7200" b="1" dirty="0" err="1">
                  <a:ln w="25400">
                    <a:solidFill>
                      <a:prstClr val="white"/>
                    </a:solidFill>
                  </a:ln>
                  <a:solidFill>
                    <a:srgbClr val="FF0000"/>
                  </a:solidFill>
                  <a:latin typeface="Coiny" panose="02000903060500060000" pitchFamily="2" charset="0"/>
                  <a:cs typeface="Arial" panose="020B0604020202020204" pitchFamily="34" charset="0"/>
                </a:rPr>
                <a:t>miêu</a:t>
              </a:r>
              <a:r>
                <a:rPr lang="sv-SE" sz="7200" b="1" dirty="0">
                  <a:ln w="25400">
                    <a:solidFill>
                      <a:prstClr val="white"/>
                    </a:solidFill>
                  </a:ln>
                  <a:solidFill>
                    <a:srgbClr val="FF0000"/>
                  </a:solidFill>
                  <a:latin typeface="Coiny" panose="02000903060500060000" pitchFamily="2" charset="0"/>
                  <a:cs typeface="Arial" panose="020B0604020202020204" pitchFamily="34" charset="0"/>
                </a:rPr>
                <a:t> </a:t>
              </a:r>
              <a:r>
                <a:rPr lang="sv-SE" sz="7200" b="1" dirty="0" err="1">
                  <a:ln w="25400">
                    <a:solidFill>
                      <a:prstClr val="white"/>
                    </a:solidFill>
                  </a:ln>
                  <a:solidFill>
                    <a:srgbClr val="FF0000"/>
                  </a:solidFill>
                  <a:latin typeface="Coiny" panose="02000903060500060000" pitchFamily="2" charset="0"/>
                  <a:cs typeface="Arial" panose="020B0604020202020204" pitchFamily="34" charset="0"/>
                </a:rPr>
                <a:t>tả</a:t>
              </a:r>
              <a:r>
                <a:rPr lang="sv-SE" sz="7200" b="1" dirty="0">
                  <a:ln w="25400">
                    <a:solidFill>
                      <a:prstClr val="white"/>
                    </a:solidFill>
                  </a:ln>
                  <a:solidFill>
                    <a:srgbClr val="FF0000"/>
                  </a:solidFill>
                  <a:latin typeface="Coiny" panose="02000903060500060000" pitchFamily="2" charset="0"/>
                  <a:cs typeface="Arial" panose="020B0604020202020204" pitchFamily="34" charset="0"/>
                </a:rPr>
                <a:t> </a:t>
              </a:r>
              <a:r>
                <a:rPr lang="sv-SE" sz="7200" b="1" dirty="0" err="1">
                  <a:ln w="25400">
                    <a:solidFill>
                      <a:prstClr val="white"/>
                    </a:solidFill>
                  </a:ln>
                  <a:solidFill>
                    <a:srgbClr val="FF0000"/>
                  </a:solidFill>
                  <a:latin typeface="Coiny" panose="02000903060500060000" pitchFamily="2" charset="0"/>
                  <a:cs typeface="Arial" panose="020B0604020202020204" pitchFamily="34" charset="0"/>
                </a:rPr>
                <a:t>cây</a:t>
              </a:r>
              <a:r>
                <a:rPr lang="sv-SE" sz="7200" b="1" dirty="0">
                  <a:ln w="25400">
                    <a:solidFill>
                      <a:prstClr val="white"/>
                    </a:solidFill>
                  </a:ln>
                  <a:solidFill>
                    <a:srgbClr val="FF0000"/>
                  </a:solidFill>
                  <a:latin typeface="Coiny" panose="02000903060500060000" pitchFamily="2" charset="0"/>
                  <a:cs typeface="Arial" panose="020B0604020202020204" pitchFamily="34" charset="0"/>
                </a:rPr>
                <a:t> </a:t>
              </a:r>
              <a:r>
                <a:rPr lang="sv-SE" sz="7200" b="1" dirty="0" err="1">
                  <a:ln w="25400">
                    <a:solidFill>
                      <a:prstClr val="white"/>
                    </a:solidFill>
                  </a:ln>
                  <a:solidFill>
                    <a:srgbClr val="FF0000"/>
                  </a:solidFill>
                  <a:latin typeface="Coiny" panose="02000903060500060000" pitchFamily="2" charset="0"/>
                  <a:cs typeface="Arial" panose="020B0604020202020204" pitchFamily="34" charset="0"/>
                </a:rPr>
                <a:t>cối</a:t>
              </a:r>
              <a:endParaRPr lang="sv-SE" sz="7200" b="1" dirty="0">
                <a:ln w="25400">
                  <a:solidFill>
                    <a:prstClr val="white"/>
                  </a:solidFill>
                </a:ln>
                <a:solidFill>
                  <a:srgbClr val="FF0000"/>
                </a:solidFill>
                <a:latin typeface="Coiny" panose="02000903060500060000" pitchFamily="2" charset="0"/>
                <a:cs typeface="Arial" panose="020B0604020202020204" pitchFamily="34" charset="0"/>
              </a:endParaRPr>
            </a:p>
          </p:txBody>
        </p:sp>
      </p:grpSp>
      <p:sp>
        <p:nvSpPr>
          <p:cNvPr id="4" name="Rectangle 3"/>
          <p:cNvSpPr/>
          <p:nvPr/>
        </p:nvSpPr>
        <p:spPr>
          <a:xfrm>
            <a:off x="490436" y="359057"/>
            <a:ext cx="11354937" cy="63607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02" tIns="45718" rIns="91402" bIns="45718" rtlCol="0" anchor="ctr"/>
          <a:lstStyle/>
          <a:p>
            <a:pPr algn="ctr"/>
            <a:endParaRPr lang="en-US">
              <a:latin typeface="Cambria" pitchFamily="18" charset="0"/>
            </a:endParaRPr>
          </a:p>
        </p:txBody>
      </p:sp>
      <p:sp>
        <p:nvSpPr>
          <p:cNvPr id="15" name="Content Placeholder 2"/>
          <p:cNvSpPr txBox="1">
            <a:spLocks/>
          </p:cNvSpPr>
          <p:nvPr/>
        </p:nvSpPr>
        <p:spPr>
          <a:xfrm>
            <a:off x="618703" y="1482028"/>
            <a:ext cx="11098380" cy="1828277"/>
          </a:xfrm>
          <a:prstGeom prst="rect">
            <a:avLst/>
          </a:prstGeom>
        </p:spPr>
        <p:txBody>
          <a:bodyPr lIns="91402" tIns="45718" rIns="91402" bIns="45718">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vi-VN" sz="3100">
                <a:solidFill>
                  <a:srgbClr val="C00000"/>
                </a:solidFill>
                <a:latin typeface="+mj-lt"/>
              </a:rPr>
              <a:t>Báo </a:t>
            </a:r>
            <a:r>
              <a:rPr lang="vi-VN" sz="3100" dirty="0">
                <a:solidFill>
                  <a:srgbClr val="C00000"/>
                </a:solidFill>
                <a:latin typeface="+mj-lt"/>
              </a:rPr>
              <a:t>cáo trên là của Tổ trưởng, gửi cho cô giáo Chủ nhiệm lớp 5C. </a:t>
            </a:r>
          </a:p>
          <a:p>
            <a:r>
              <a:rPr lang="vi-VN" sz="3100" dirty="0">
                <a:solidFill>
                  <a:srgbClr val="C00000"/>
                </a:solidFill>
                <a:latin typeface="+mj-lt"/>
              </a:rPr>
              <a:t>Tên của báo cáo cho biết mục đích viết báo cáo này là tổng </a:t>
            </a:r>
            <a:r>
              <a:rPr lang="vi-VN" sz="3100">
                <a:solidFill>
                  <a:srgbClr val="C00000"/>
                </a:solidFill>
                <a:latin typeface="+mj-lt"/>
              </a:rPr>
              <a:t>hợp kết quả </a:t>
            </a:r>
            <a:r>
              <a:rPr lang="vi-VN" sz="3100" dirty="0">
                <a:solidFill>
                  <a:srgbClr val="C00000"/>
                </a:solidFill>
                <a:latin typeface="+mj-lt"/>
              </a:rPr>
              <a:t>thực hiện dự án “Hành tinh Xanh” của tổ 1 lớp 5C, trường Tiểu học Thạnh Trị cho cô giáo xem xét. </a:t>
            </a:r>
          </a:p>
          <a:p>
            <a:pPr marL="0" indent="0" algn="just">
              <a:lnSpc>
                <a:spcPct val="130000"/>
              </a:lnSpc>
              <a:buNone/>
            </a:pPr>
            <a:endParaRPr lang="vi-VN" sz="3100" b="1" dirty="0">
              <a:solidFill>
                <a:srgbClr val="C00000"/>
              </a:solidFill>
              <a:latin typeface="+mj-lt"/>
            </a:endParaRPr>
          </a:p>
        </p:txBody>
      </p:sp>
      <p:sp>
        <p:nvSpPr>
          <p:cNvPr id="2" name="Rectangle 1"/>
          <p:cNvSpPr/>
          <p:nvPr/>
        </p:nvSpPr>
        <p:spPr>
          <a:xfrm>
            <a:off x="752926" y="527939"/>
            <a:ext cx="10777183" cy="954103"/>
          </a:xfrm>
          <a:prstGeom prst="rect">
            <a:avLst/>
          </a:prstGeom>
        </p:spPr>
        <p:txBody>
          <a:bodyPr wrap="square" lIns="91402" tIns="45718" rIns="91402" bIns="45718">
            <a:spAutoFit/>
          </a:bodyPr>
          <a:lstStyle/>
          <a:p>
            <a:r>
              <a:rPr lang="en-US" sz="2800" dirty="0">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1. </a:t>
            </a:r>
            <a:r>
              <a:rPr lang="en-US" sz="2800" dirty="0" err="1">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Báo</a:t>
            </a:r>
            <a:r>
              <a:rPr lang="en-US" sz="2800" dirty="0">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 </a:t>
            </a:r>
            <a:r>
              <a:rPr lang="en-US" sz="2800" dirty="0" err="1">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cáo</a:t>
            </a:r>
            <a:r>
              <a:rPr lang="en-US" sz="2800" dirty="0">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 </a:t>
            </a:r>
            <a:r>
              <a:rPr lang="en-US" sz="2800" dirty="0" err="1">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trên</a:t>
            </a:r>
            <a:r>
              <a:rPr lang="en-US" sz="2800" dirty="0">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 </a:t>
            </a:r>
            <a:r>
              <a:rPr lang="en-US" sz="2800" dirty="0" err="1">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là</a:t>
            </a:r>
            <a:r>
              <a:rPr lang="en-US" sz="2800" dirty="0">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 </a:t>
            </a:r>
            <a:r>
              <a:rPr lang="en-US" sz="2800" dirty="0" err="1">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của</a:t>
            </a:r>
            <a:r>
              <a:rPr lang="en-US" sz="2800" dirty="0">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 </a:t>
            </a:r>
            <a:r>
              <a:rPr lang="en-US" sz="2800" dirty="0" err="1">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ai</a:t>
            </a:r>
            <a:r>
              <a:rPr lang="en-US" sz="2800" dirty="0">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 </a:t>
            </a:r>
            <a:r>
              <a:rPr lang="en-US" sz="2800" dirty="0" err="1">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gửi</a:t>
            </a:r>
            <a:r>
              <a:rPr lang="en-US" sz="2800" dirty="0">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 </a:t>
            </a:r>
            <a:r>
              <a:rPr lang="en-US" sz="2800" dirty="0" err="1">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cho</a:t>
            </a:r>
            <a:r>
              <a:rPr lang="en-US" sz="2800" dirty="0">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 </a:t>
            </a:r>
            <a:r>
              <a:rPr lang="en-US" sz="2800" dirty="0" err="1">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ai</a:t>
            </a:r>
            <a:r>
              <a:rPr lang="en-US" sz="2800" dirty="0">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 </a:t>
            </a:r>
            <a:r>
              <a:rPr lang="en-US" sz="2800" dirty="0" err="1">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Tên</a:t>
            </a:r>
            <a:r>
              <a:rPr lang="en-US" sz="2800" dirty="0">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 </a:t>
            </a:r>
            <a:r>
              <a:rPr lang="en-US" sz="2800" dirty="0" err="1">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của</a:t>
            </a:r>
            <a:r>
              <a:rPr lang="en-US" sz="2800" dirty="0">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 </a:t>
            </a:r>
            <a:r>
              <a:rPr lang="en-US" sz="2800" dirty="0" err="1">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báo</a:t>
            </a:r>
            <a:r>
              <a:rPr lang="en-US" sz="2800" dirty="0">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 </a:t>
            </a:r>
            <a:r>
              <a:rPr lang="en-US" sz="2800" dirty="0" err="1">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cáo</a:t>
            </a:r>
            <a:r>
              <a:rPr lang="en-US" sz="2800" dirty="0">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 </a:t>
            </a:r>
            <a:r>
              <a:rPr lang="en-US" sz="2800" dirty="0" err="1">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cho</a:t>
            </a:r>
            <a:r>
              <a:rPr lang="en-US" sz="2800" dirty="0">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 </a:t>
            </a:r>
            <a:r>
              <a:rPr lang="en-US" sz="2800" dirty="0" err="1">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biết</a:t>
            </a:r>
            <a:r>
              <a:rPr lang="en-US" sz="2800" dirty="0">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 </a:t>
            </a:r>
            <a:r>
              <a:rPr lang="en-US" sz="2800" dirty="0" err="1">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mục</a:t>
            </a:r>
            <a:r>
              <a:rPr lang="en-US" sz="2800" dirty="0">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 </a:t>
            </a:r>
            <a:r>
              <a:rPr lang="en-US" sz="2800" dirty="0" err="1">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đích</a:t>
            </a:r>
            <a:r>
              <a:rPr lang="en-US" sz="2800" dirty="0">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 </a:t>
            </a:r>
            <a:r>
              <a:rPr lang="en-US" sz="2800" dirty="0" err="1">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viết</a:t>
            </a:r>
            <a:r>
              <a:rPr lang="en-US" sz="2800" dirty="0">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 </a:t>
            </a:r>
            <a:r>
              <a:rPr lang="en-US" sz="2800" dirty="0" err="1">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báo</a:t>
            </a:r>
            <a:r>
              <a:rPr lang="en-US" sz="2800" dirty="0">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 </a:t>
            </a:r>
            <a:r>
              <a:rPr lang="en-US" sz="2800" dirty="0" err="1">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cáo</a:t>
            </a:r>
            <a:r>
              <a:rPr lang="en-US" sz="2800" dirty="0">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 </a:t>
            </a:r>
            <a:r>
              <a:rPr lang="en-US" sz="2800" dirty="0" err="1">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này</a:t>
            </a:r>
            <a:r>
              <a:rPr lang="en-US" sz="2800" dirty="0">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 </a:t>
            </a:r>
            <a:r>
              <a:rPr lang="en-US" sz="2800" dirty="0" err="1">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là</a:t>
            </a:r>
            <a:r>
              <a:rPr lang="en-US" sz="2800" dirty="0">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 </a:t>
            </a:r>
            <a:r>
              <a:rPr lang="en-US" sz="2800" dirty="0" err="1">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gì</a:t>
            </a:r>
            <a:r>
              <a:rPr lang="en-US" sz="2800" dirty="0">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 </a:t>
            </a:r>
          </a:p>
        </p:txBody>
      </p:sp>
      <p:sp>
        <p:nvSpPr>
          <p:cNvPr id="16" name="Rectangle 15"/>
          <p:cNvSpPr/>
          <p:nvPr/>
        </p:nvSpPr>
        <p:spPr>
          <a:xfrm>
            <a:off x="618700" y="3310304"/>
            <a:ext cx="10831773" cy="954103"/>
          </a:xfrm>
          <a:prstGeom prst="rect">
            <a:avLst/>
          </a:prstGeom>
        </p:spPr>
        <p:txBody>
          <a:bodyPr wrap="square" lIns="91402" tIns="45718" rIns="91402" bIns="45718">
            <a:spAutoFit/>
          </a:bodyPr>
          <a:lstStyle/>
          <a:p>
            <a:r>
              <a:rPr lang="en-US" sz="2800" dirty="0">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2. </a:t>
            </a:r>
            <a:r>
              <a:rPr lang="en-US" sz="2800" dirty="0" err="1">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Báo</a:t>
            </a:r>
            <a:r>
              <a:rPr lang="en-US" sz="2800" dirty="0">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 </a:t>
            </a:r>
            <a:r>
              <a:rPr lang="en-US" sz="2800" dirty="0" err="1">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cáo</a:t>
            </a:r>
            <a:r>
              <a:rPr lang="en-US" sz="2800" dirty="0">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 </a:t>
            </a:r>
            <a:r>
              <a:rPr lang="en-US" sz="2800" dirty="0" err="1">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trên</a:t>
            </a:r>
            <a:r>
              <a:rPr lang="en-US" sz="2800" dirty="0">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 </a:t>
            </a:r>
            <a:r>
              <a:rPr lang="en-US" sz="2800" dirty="0" err="1">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gồm</a:t>
            </a:r>
            <a:r>
              <a:rPr lang="en-US" sz="2800" dirty="0">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 </a:t>
            </a:r>
            <a:r>
              <a:rPr lang="en-US" sz="2800" dirty="0" err="1">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mấy</a:t>
            </a:r>
            <a:r>
              <a:rPr lang="en-US" sz="2800" dirty="0">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 </a:t>
            </a:r>
            <a:r>
              <a:rPr lang="en-US" sz="2800" dirty="0" err="1">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phần</a:t>
            </a:r>
            <a:r>
              <a:rPr lang="en-US" sz="2800" dirty="0">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 </a:t>
            </a:r>
            <a:r>
              <a:rPr lang="en-US" sz="2800" dirty="0" err="1">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Mỗi</a:t>
            </a:r>
            <a:r>
              <a:rPr lang="en-US" sz="2800" dirty="0">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 </a:t>
            </a:r>
            <a:r>
              <a:rPr lang="en-US" sz="2800" dirty="0" err="1">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phần</a:t>
            </a:r>
            <a:r>
              <a:rPr lang="en-US" sz="2800" dirty="0">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 </a:t>
            </a:r>
            <a:r>
              <a:rPr lang="en-US" sz="2800" dirty="0" err="1">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của</a:t>
            </a:r>
            <a:r>
              <a:rPr lang="en-US" sz="2800" dirty="0">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 </a:t>
            </a:r>
            <a:r>
              <a:rPr lang="en-US" sz="2800" dirty="0" err="1">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báo</a:t>
            </a:r>
            <a:r>
              <a:rPr lang="en-US" sz="2800" dirty="0">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 </a:t>
            </a:r>
            <a:r>
              <a:rPr lang="en-US" sz="2800" dirty="0" err="1">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cáo</a:t>
            </a:r>
            <a:r>
              <a:rPr lang="en-US" sz="2800" dirty="0">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 </a:t>
            </a:r>
            <a:r>
              <a:rPr lang="en-US" sz="2800" dirty="0" err="1">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có</a:t>
            </a:r>
            <a:r>
              <a:rPr lang="en-US" sz="2800" dirty="0">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 </a:t>
            </a:r>
            <a:r>
              <a:rPr lang="en-US" sz="2800" dirty="0" err="1">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những</a:t>
            </a:r>
            <a:r>
              <a:rPr lang="en-US" sz="2800" dirty="0">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 </a:t>
            </a:r>
            <a:r>
              <a:rPr lang="en-US" sz="2800" dirty="0" err="1">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thông</a:t>
            </a:r>
            <a:r>
              <a:rPr lang="en-US" sz="2800" dirty="0">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 tin </a:t>
            </a:r>
            <a:r>
              <a:rPr lang="en-US" sz="2800" dirty="0" err="1">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gì</a:t>
            </a:r>
            <a:r>
              <a:rPr lang="en-US" sz="2800" dirty="0">
                <a:solidFill>
                  <a:srgbClr val="333333"/>
                </a:solidFill>
                <a:effectLst>
                  <a:outerShdw blurRad="38100" dist="38100" dir="2700000" algn="tl">
                    <a:srgbClr val="000000">
                      <a:alpha val="43137"/>
                    </a:srgbClr>
                  </a:outerShdw>
                </a:effectLst>
                <a:latin typeface="Cambria" pitchFamily="18" charset="0"/>
                <a:cs typeface="Times New Roman" panose="02020603050405020304" pitchFamily="18" charset="0"/>
              </a:rPr>
              <a:t>? </a:t>
            </a:r>
          </a:p>
        </p:txBody>
      </p:sp>
      <p:sp>
        <p:nvSpPr>
          <p:cNvPr id="17" name="Content Placeholder 2"/>
          <p:cNvSpPr txBox="1">
            <a:spLocks/>
          </p:cNvSpPr>
          <p:nvPr/>
        </p:nvSpPr>
        <p:spPr>
          <a:xfrm>
            <a:off x="752925" y="4264407"/>
            <a:ext cx="10964169" cy="2349044"/>
          </a:xfrm>
          <a:prstGeom prst="rect">
            <a:avLst/>
          </a:prstGeom>
        </p:spPr>
        <p:txBody>
          <a:bodyPr lIns="91402" tIns="45718" rIns="91402" bIns="45718">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vi-VN" dirty="0" smtClean="0">
                <a:solidFill>
                  <a:srgbClr val="C00000"/>
                </a:solidFill>
                <a:latin typeface="Times New Roman" panose="02020603050405020304" pitchFamily="18" charset="0"/>
                <a:cs typeface="Times New Roman" panose="02020603050405020304" pitchFamily="18" charset="0"/>
              </a:rPr>
              <a:t> </a:t>
            </a:r>
            <a:r>
              <a:rPr lang="vi-VN" dirty="0">
                <a:solidFill>
                  <a:srgbClr val="C00000"/>
                </a:solidFill>
                <a:latin typeface="Times New Roman" panose="02020603050405020304" pitchFamily="18" charset="0"/>
                <a:cs typeface="Times New Roman" panose="02020603050405020304" pitchFamily="18" charset="0"/>
              </a:rPr>
              <a:t>Báo cáo trên gồm 3 phần: </a:t>
            </a:r>
          </a:p>
          <a:p>
            <a:pPr marL="0" indent="0">
              <a:buNone/>
            </a:pPr>
            <a:r>
              <a:rPr lang="vi-VN" dirty="0">
                <a:solidFill>
                  <a:srgbClr val="C00000"/>
                </a:solidFill>
                <a:latin typeface="Times New Roman" panose="02020603050405020304" pitchFamily="18" charset="0"/>
                <a:cs typeface="Times New Roman" panose="02020603050405020304" pitchFamily="18" charset="0"/>
              </a:rPr>
              <a:t>a) Phần đầu: quốc hiệu và tiêu ngữ, địa điểm và thời gian (ngày, tháng, năm) làm báo cáo, tên báo cáo, người nhận báo cáo.</a:t>
            </a:r>
          </a:p>
          <a:p>
            <a:pPr marL="0" indent="0">
              <a:buNone/>
            </a:pPr>
            <a:r>
              <a:rPr lang="vi-VN" dirty="0">
                <a:solidFill>
                  <a:srgbClr val="C00000"/>
                </a:solidFill>
                <a:latin typeface="Times New Roman" panose="02020603050405020304" pitchFamily="18" charset="0"/>
                <a:cs typeface="Times New Roman" panose="02020603050405020304" pitchFamily="18" charset="0"/>
              </a:rPr>
              <a:t>b) Phần nội dung: tình hình và kết quả thực hiện công việc.</a:t>
            </a:r>
          </a:p>
          <a:p>
            <a:pPr marL="0" indent="0">
              <a:buNone/>
            </a:pPr>
            <a:r>
              <a:rPr lang="vi-VN" dirty="0">
                <a:solidFill>
                  <a:srgbClr val="C00000"/>
                </a:solidFill>
                <a:latin typeface="Times New Roman" panose="02020603050405020304" pitchFamily="18" charset="0"/>
                <a:cs typeface="Times New Roman" panose="02020603050405020304" pitchFamily="18" charset="0"/>
              </a:rPr>
              <a:t>c) Phần cuối: chức vụ, chữ kí, họ tên người báo cáo.</a:t>
            </a:r>
          </a:p>
          <a:p>
            <a:pPr marL="0" indent="0" algn="ctr">
              <a:buNone/>
            </a:pPr>
            <a:r>
              <a:rPr lang="vi-VN" b="1" dirty="0" smtClean="0">
                <a:solidFill>
                  <a:srgbClr val="C00000"/>
                </a:solidFill>
                <a:latin typeface="Times New Roman" panose="02020603050405020304" pitchFamily="18" charset="0"/>
                <a:cs typeface="Times New Roman" panose="02020603050405020304" pitchFamily="18" charset="0"/>
              </a:rPr>
              <a:t>.</a:t>
            </a:r>
            <a:endParaRPr lang="en-US" dirty="0">
              <a:solidFill>
                <a:srgbClr val="C00000"/>
              </a:solidFill>
              <a:latin typeface="Times New Roman" panose="02020603050405020304" pitchFamily="18" charset="0"/>
              <a:cs typeface="Times New Roman" panose="02020603050405020304" pitchFamily="18" charset="0"/>
            </a:endParaRPr>
          </a:p>
          <a:p>
            <a:pPr marL="0" indent="0" algn="just">
              <a:lnSpc>
                <a:spcPct val="130000"/>
              </a:lnSpc>
              <a:buNone/>
            </a:pPr>
            <a:endParaRPr lang="vi-VN" sz="3200" b="1" dirty="0">
              <a:solidFill>
                <a:srgbClr val="C00000"/>
              </a:solidFill>
            </a:endParaRPr>
          </a:p>
        </p:txBody>
      </p:sp>
    </p:spTree>
    <p:extLst>
      <p:ext uri="{BB962C8B-B14F-4D97-AF65-F5344CB8AC3E}">
        <p14:creationId xmlns:p14="http://schemas.microsoft.com/office/powerpoint/2010/main" val="34765053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1000" fill="hold"/>
                                        <p:tgtEl>
                                          <p:spTgt spid="12"/>
                                        </p:tgtEl>
                                        <p:attrNameLst>
                                          <p:attrName>ppt_w</p:attrName>
                                        </p:attrNameLst>
                                      </p:cBhvr>
                                      <p:tavLst>
                                        <p:tav tm="0">
                                          <p:val>
                                            <p:fltVal val="0"/>
                                          </p:val>
                                        </p:tav>
                                        <p:tav tm="100000">
                                          <p:val>
                                            <p:strVal val="#ppt_w"/>
                                          </p:val>
                                        </p:tav>
                                      </p:tavLst>
                                    </p:anim>
                                    <p:anim calcmode="lin" valueType="num">
                                      <p:cBhvr>
                                        <p:cTn id="12" dur="1000" fill="hold"/>
                                        <p:tgtEl>
                                          <p:spTgt spid="12"/>
                                        </p:tgtEl>
                                        <p:attrNameLst>
                                          <p:attrName>ppt_h</p:attrName>
                                        </p:attrNameLst>
                                      </p:cBhvr>
                                      <p:tavLst>
                                        <p:tav tm="0">
                                          <p:val>
                                            <p:fltVal val="0"/>
                                          </p:val>
                                        </p:tav>
                                        <p:tav tm="100000">
                                          <p:val>
                                            <p:strVal val="#ppt_h"/>
                                          </p:val>
                                        </p:tav>
                                      </p:tavLst>
                                    </p:anim>
                                    <p:anim calcmode="lin" valueType="num">
                                      <p:cBhvr>
                                        <p:cTn id="13"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2"/>
                                        </p:tgtEl>
                                        <p:attrNameLst>
                                          <p:attrName>ppt_y</p:attrName>
                                        </p:attrNameLst>
                                      </p:cBhvr>
                                      <p:tavLst>
                                        <p:tav tm="0" fmla="#ppt_y+(sin(-2*pi*(1-$))*-#ppt_x+cos(-2*pi*(1-$))*(1-#ppt_y))*(1-$)">
                                          <p:val>
                                            <p:fltVal val="0"/>
                                          </p:val>
                                        </p:tav>
                                        <p:tav tm="100000">
                                          <p:val>
                                            <p:fltVal val="1"/>
                                          </p:val>
                                        </p:tav>
                                      </p:tavLst>
                                    </p:anim>
                                  </p:childTnLst>
                                </p:cTn>
                              </p:par>
                              <p:par>
                                <p:cTn id="15" presetID="53" presetClass="entr" presetSubtype="16" fill="hold" nodeType="withEffect">
                                  <p:stCondLst>
                                    <p:cond delay="25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subTnLst>
                                    <p:audio>
                                      <p:cMediaNode>
                                        <p:cTn display="0" masterRel="sameClick">
                                          <p:stCondLst>
                                            <p:cond evt="begin" delay="0">
                                              <p:tn val="15"/>
                                            </p:cond>
                                          </p:stCondLst>
                                          <p:endCondLst>
                                            <p:cond evt="onStopAudio" delay="0">
                                              <p:tgtEl>
                                                <p:sldTgt/>
                                              </p:tgtEl>
                                            </p:cond>
                                          </p:endCondLst>
                                        </p:cTn>
                                        <p:tgtEl>
                                          <p:sndTgt r:embed="rId2" name="Trò-chơi-chíu.wav"/>
                                        </p:tgtEl>
                                      </p:cMediaNode>
                                    </p:audio>
                                  </p:subTnLst>
                                </p:cTn>
                              </p:par>
                              <p:par>
                                <p:cTn id="20" presetID="32" presetClass="emph" presetSubtype="0" repeatCount="indefinite" fill="hold" nodeType="withEffect">
                                  <p:stCondLst>
                                    <p:cond delay="750"/>
                                  </p:stCondLst>
                                  <p:childTnLst>
                                    <p:animRot by="120000">
                                      <p:cBhvr>
                                        <p:cTn id="21" dur="250" fill="hold">
                                          <p:stCondLst>
                                            <p:cond delay="0"/>
                                          </p:stCondLst>
                                        </p:cTn>
                                        <p:tgtEl>
                                          <p:spTgt spid="22"/>
                                        </p:tgtEl>
                                        <p:attrNameLst>
                                          <p:attrName>r</p:attrName>
                                        </p:attrNameLst>
                                      </p:cBhvr>
                                    </p:animRot>
                                    <p:animRot by="-240000">
                                      <p:cBhvr>
                                        <p:cTn id="22" dur="500" fill="hold">
                                          <p:stCondLst>
                                            <p:cond delay="500"/>
                                          </p:stCondLst>
                                        </p:cTn>
                                        <p:tgtEl>
                                          <p:spTgt spid="22"/>
                                        </p:tgtEl>
                                        <p:attrNameLst>
                                          <p:attrName>r</p:attrName>
                                        </p:attrNameLst>
                                      </p:cBhvr>
                                    </p:animRot>
                                    <p:animRot by="240000">
                                      <p:cBhvr>
                                        <p:cTn id="23" dur="500" fill="hold">
                                          <p:stCondLst>
                                            <p:cond delay="1000"/>
                                          </p:stCondLst>
                                        </p:cTn>
                                        <p:tgtEl>
                                          <p:spTgt spid="22"/>
                                        </p:tgtEl>
                                        <p:attrNameLst>
                                          <p:attrName>r</p:attrName>
                                        </p:attrNameLst>
                                      </p:cBhvr>
                                    </p:animRot>
                                    <p:animRot by="-240000">
                                      <p:cBhvr>
                                        <p:cTn id="24" dur="500" fill="hold">
                                          <p:stCondLst>
                                            <p:cond delay="1500"/>
                                          </p:stCondLst>
                                        </p:cTn>
                                        <p:tgtEl>
                                          <p:spTgt spid="22"/>
                                        </p:tgtEl>
                                        <p:attrNameLst>
                                          <p:attrName>r</p:attrName>
                                        </p:attrNameLst>
                                      </p:cBhvr>
                                    </p:animRot>
                                    <p:animRot by="120000">
                                      <p:cBhvr>
                                        <p:cTn id="25" dur="500" fill="hold">
                                          <p:stCondLst>
                                            <p:cond delay="2000"/>
                                          </p:stCondLst>
                                        </p:cTn>
                                        <p:tgtEl>
                                          <p:spTgt spid="22"/>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ppt_x"/>
                                          </p:val>
                                        </p:tav>
                                        <p:tav tm="100000">
                                          <p:val>
                                            <p:strVal val="#ppt_x"/>
                                          </p:val>
                                        </p:tav>
                                      </p:tavLst>
                                    </p:anim>
                                    <p:anim calcmode="lin" valueType="num">
                                      <p:cBhvr additive="base">
                                        <p:cTn id="3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80">
                                          <p:stCondLst>
                                            <p:cond delay="0"/>
                                          </p:stCondLst>
                                        </p:cTn>
                                        <p:tgtEl>
                                          <p:spTgt spid="17"/>
                                        </p:tgtEl>
                                      </p:cBhvr>
                                    </p:animEffect>
                                    <p:anim calcmode="lin" valueType="num">
                                      <p:cBhvr>
                                        <p:cTn id="50"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55" dur="26">
                                          <p:stCondLst>
                                            <p:cond delay="650"/>
                                          </p:stCondLst>
                                        </p:cTn>
                                        <p:tgtEl>
                                          <p:spTgt spid="17"/>
                                        </p:tgtEl>
                                      </p:cBhvr>
                                      <p:to x="100000" y="60000"/>
                                    </p:animScale>
                                    <p:animScale>
                                      <p:cBhvr>
                                        <p:cTn id="56" dur="166" decel="50000">
                                          <p:stCondLst>
                                            <p:cond delay="676"/>
                                          </p:stCondLst>
                                        </p:cTn>
                                        <p:tgtEl>
                                          <p:spTgt spid="17"/>
                                        </p:tgtEl>
                                      </p:cBhvr>
                                      <p:to x="100000" y="100000"/>
                                    </p:animScale>
                                    <p:animScale>
                                      <p:cBhvr>
                                        <p:cTn id="57" dur="26">
                                          <p:stCondLst>
                                            <p:cond delay="1312"/>
                                          </p:stCondLst>
                                        </p:cTn>
                                        <p:tgtEl>
                                          <p:spTgt spid="17"/>
                                        </p:tgtEl>
                                      </p:cBhvr>
                                      <p:to x="100000" y="80000"/>
                                    </p:animScale>
                                    <p:animScale>
                                      <p:cBhvr>
                                        <p:cTn id="58" dur="166" decel="50000">
                                          <p:stCondLst>
                                            <p:cond delay="1338"/>
                                          </p:stCondLst>
                                        </p:cTn>
                                        <p:tgtEl>
                                          <p:spTgt spid="17"/>
                                        </p:tgtEl>
                                      </p:cBhvr>
                                      <p:to x="100000" y="100000"/>
                                    </p:animScale>
                                    <p:animScale>
                                      <p:cBhvr>
                                        <p:cTn id="59" dur="26">
                                          <p:stCondLst>
                                            <p:cond delay="1642"/>
                                          </p:stCondLst>
                                        </p:cTn>
                                        <p:tgtEl>
                                          <p:spTgt spid="17"/>
                                        </p:tgtEl>
                                      </p:cBhvr>
                                      <p:to x="100000" y="90000"/>
                                    </p:animScale>
                                    <p:animScale>
                                      <p:cBhvr>
                                        <p:cTn id="60" dur="166" decel="50000">
                                          <p:stCondLst>
                                            <p:cond delay="1668"/>
                                          </p:stCondLst>
                                        </p:cTn>
                                        <p:tgtEl>
                                          <p:spTgt spid="17"/>
                                        </p:tgtEl>
                                      </p:cBhvr>
                                      <p:to x="100000" y="100000"/>
                                    </p:animScale>
                                    <p:animScale>
                                      <p:cBhvr>
                                        <p:cTn id="61" dur="26">
                                          <p:stCondLst>
                                            <p:cond delay="1808"/>
                                          </p:stCondLst>
                                        </p:cTn>
                                        <p:tgtEl>
                                          <p:spTgt spid="17"/>
                                        </p:tgtEl>
                                      </p:cBhvr>
                                      <p:to x="100000" y="95000"/>
                                    </p:animScale>
                                    <p:animScale>
                                      <p:cBhvr>
                                        <p:cTn id="62"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P spid="16" grpId="0"/>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1078</TotalTime>
  <Words>947</Words>
  <Application>Microsoft Office PowerPoint</Application>
  <PresentationFormat>Custom</PresentationFormat>
  <Paragraphs>90</Paragraphs>
  <Slides>18</Slides>
  <Notes>0</Notes>
  <HiddenSlides>0</HiddenSlides>
  <MMClips>1</MMClips>
  <ScaleCrop>false</ScaleCrop>
  <HeadingPairs>
    <vt:vector size="4" baseType="variant">
      <vt:variant>
        <vt:lpstr>Theme</vt:lpstr>
      </vt:variant>
      <vt:variant>
        <vt:i4>8</vt:i4>
      </vt:variant>
      <vt:variant>
        <vt:lpstr>Slide Titles</vt:lpstr>
      </vt:variant>
      <vt:variant>
        <vt:i4>18</vt:i4>
      </vt:variant>
    </vt:vector>
  </HeadingPairs>
  <TitlesOfParts>
    <vt:vector size="26" baseType="lpstr">
      <vt:lpstr>Office Theme</vt:lpstr>
      <vt:lpstr>1_Office Theme</vt:lpstr>
      <vt:lpstr>2_Office Theme</vt:lpstr>
      <vt:lpstr>3_Office Theme</vt:lpstr>
      <vt:lpstr>4_Office Theme</vt:lpstr>
      <vt:lpstr>5_Office Theme</vt:lpstr>
      <vt:lpstr>6_Office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Báo cáo kết quả tham gia của tổ em trong một dự án học tập.</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Windows User</cp:lastModifiedBy>
  <cp:revision>122</cp:revision>
  <dcterms:created xsi:type="dcterms:W3CDTF">2023-09-08T12:48:23Z</dcterms:created>
  <dcterms:modified xsi:type="dcterms:W3CDTF">2025-05-19T02:02:16Z</dcterms:modified>
  <cp:category>9Slide.vn</cp:category>
</cp:coreProperties>
</file>