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2" r:id="rId3"/>
    <p:sldMasterId id="2147483784" r:id="rId4"/>
    <p:sldMasterId id="2147483800" r:id="rId5"/>
    <p:sldMasterId id="2147483812" r:id="rId6"/>
    <p:sldMasterId id="2147483826" r:id="rId7"/>
  </p:sldMasterIdLst>
  <p:notesMasterIdLst>
    <p:notesMasterId r:id="rId30"/>
  </p:notesMasterIdLst>
  <p:sldIdLst>
    <p:sldId id="2007577150" r:id="rId8"/>
    <p:sldId id="787" r:id="rId9"/>
    <p:sldId id="784" r:id="rId10"/>
    <p:sldId id="788" r:id="rId11"/>
    <p:sldId id="2007577148" r:id="rId12"/>
    <p:sldId id="2007577149" r:id="rId13"/>
    <p:sldId id="258" r:id="rId14"/>
    <p:sldId id="313" r:id="rId15"/>
    <p:sldId id="789" r:id="rId16"/>
    <p:sldId id="314" r:id="rId17"/>
    <p:sldId id="794" r:id="rId18"/>
    <p:sldId id="795" r:id="rId19"/>
    <p:sldId id="796" r:id="rId20"/>
    <p:sldId id="2007577143" r:id="rId21"/>
    <p:sldId id="2007577144" r:id="rId22"/>
    <p:sldId id="2007577145" r:id="rId23"/>
    <p:sldId id="525" r:id="rId24"/>
    <p:sldId id="438" r:id="rId25"/>
    <p:sldId id="797" r:id="rId26"/>
    <p:sldId id="2007577146" r:id="rId27"/>
    <p:sldId id="2007577147" r:id="rId28"/>
    <p:sldId id="2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85" d="100"/>
          <a:sy n="85" d="100"/>
        </p:scale>
        <p:origin x="-19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743C5-343F-4C20-9118-AD20730EDFEC}"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31E7F-0B2B-41DE-842E-02FA9BD79620}" type="slidenum">
              <a:rPr lang="en-US" smtClean="0"/>
              <a:t>‹#›</a:t>
            </a:fld>
            <a:endParaRPr lang="en-US"/>
          </a:p>
        </p:txBody>
      </p:sp>
    </p:spTree>
    <p:extLst>
      <p:ext uri="{BB962C8B-B14F-4D97-AF65-F5344CB8AC3E}">
        <p14:creationId xmlns:p14="http://schemas.microsoft.com/office/powerpoint/2010/main" val="21906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97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574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957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7707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38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12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81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ea typeface="宋体" panose="02010600030101010101" pitchFamily="2" charset="-122"/>
              </a:rPr>
              <a:pPr>
                <a:defRPr/>
              </a:pPr>
              <a:t>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70472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SimSun" panose="02010600030101010101" pitchFamily="2" charset="-122"/>
              </a:rPr>
              <a:t>Trò chơi đi chợ là một trải nghiệm thú vị để chúng ta hiểu hơn về công việc trong gia đình.</a:t>
            </a:r>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Chúng ta cùng đi vào bài học hôm nay nhé – </a:t>
            </a:r>
            <a:r>
              <a:rPr lang="vi-VN" sz="1800" b="1" i="1" dirty="0">
                <a:solidFill>
                  <a:srgbClr val="000000"/>
                </a:solidFill>
                <a:effectLst/>
                <a:latin typeface="Times New Roman" panose="02020603050405020304" pitchFamily="18" charset="0"/>
                <a:ea typeface="SimSun" panose="02010600030101010101" pitchFamily="2" charset="-122"/>
              </a:rPr>
              <a:t>Tuần 25 – Tiết 2: Hoạt động giáo dục theo chủ đề: Em là thành viên tích cực của gia đình.</a:t>
            </a:r>
            <a:endParaRPr lang="en-US" dirty="0"/>
          </a:p>
        </p:txBody>
      </p:sp>
      <p:sp>
        <p:nvSpPr>
          <p:cNvPr id="4" name="Slide Number Placeholder 3"/>
          <p:cNvSpPr>
            <a:spLocks noGrp="1"/>
          </p:cNvSpPr>
          <p:nvPr>
            <p:ph type="sldNum" sz="quarter" idx="5"/>
          </p:nvPr>
        </p:nvSpPr>
        <p:spPr/>
        <p:txBody>
          <a:bodyPr/>
          <a:lstStyle/>
          <a:p>
            <a:fld id="{5DF31E7F-0B2B-41DE-842E-02FA9BD79620}" type="slidenum">
              <a:rPr lang="en-US" smtClean="0"/>
              <a:t>7</a:t>
            </a:fld>
            <a:endParaRPr lang="en-US"/>
          </a:p>
        </p:txBody>
      </p:sp>
    </p:spTree>
    <p:extLst>
      <p:ext uri="{BB962C8B-B14F-4D97-AF65-F5344CB8AC3E}">
        <p14:creationId xmlns:p14="http://schemas.microsoft.com/office/powerpoint/2010/main" val="213865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01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13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76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9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31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838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728566" y="2303537"/>
            <a:ext cx="4003855" cy="214423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title"/>
          </p:nvPr>
        </p:nvSpPr>
        <p:spPr>
          <a:xfrm>
            <a:off x="4948917" y="670667"/>
            <a:ext cx="6429200" cy="2406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8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4881917" y="28449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133">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Picture 1">
            <a:extLst>
              <a:ext uri="{FF2B5EF4-FFF2-40B4-BE49-F238E27FC236}">
                <a16:creationId xmlns:a16="http://schemas.microsoft.com/office/drawing/2014/main" xmlns="" id="{2CE7BFBB-052A-4B27-BC00-B6D543751813}"/>
              </a:ext>
            </a:extLst>
          </p:cNvPr>
          <p:cNvPicPr>
            <a:picLocks noChangeAspect="1"/>
          </p:cNvPicPr>
          <p:nvPr userDrawn="1"/>
        </p:nvPicPr>
        <p:blipFill>
          <a:blip r:embed="rId2"/>
          <a:stretch>
            <a:fillRect/>
          </a:stretch>
        </p:blipFill>
        <p:spPr>
          <a:xfrm>
            <a:off x="0" y="8423"/>
            <a:ext cx="12192000" cy="6841155"/>
          </a:xfrm>
          <a:prstGeom prst="rect">
            <a:avLst/>
          </a:prstGeom>
        </p:spPr>
      </p:pic>
    </p:spTree>
    <p:extLst>
      <p:ext uri="{BB962C8B-B14F-4D97-AF65-F5344CB8AC3E}">
        <p14:creationId xmlns:p14="http://schemas.microsoft.com/office/powerpoint/2010/main" val="3884829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411847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054138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073200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210978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165277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914974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129985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595895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30FD56-D565-4021-BABF-85D6271018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8C37A61-0118-4212-B886-590A6FE95E16}"/>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a16="http://schemas.microsoft.com/office/drawing/2014/main" xmlns=""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863785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E929B-C401-4F2E-9F91-B70780865E92}"/>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a16="http://schemas.microsoft.com/office/drawing/2014/main" xmlns=""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215920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6"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Ubuntu"/>
                <a:ea typeface="Ubuntu"/>
                <a:cs typeface="Ubuntu"/>
                <a:sym typeface="Ubuntu"/>
              </a:defRPr>
            </a:lvl1pPr>
            <a:lvl2pPr lvl="1" rtl="0">
              <a:spcBef>
                <a:spcPts val="0"/>
              </a:spcBef>
              <a:spcAft>
                <a:spcPts val="0"/>
              </a:spcAft>
              <a:buNone/>
              <a:defRPr sz="1867">
                <a:solidFill>
                  <a:schemeClr val="dk1"/>
                </a:solidFill>
                <a:latin typeface="Ubuntu"/>
                <a:ea typeface="Ubuntu"/>
                <a:cs typeface="Ubuntu"/>
                <a:sym typeface="Ubuntu"/>
              </a:defRPr>
            </a:lvl2pPr>
            <a:lvl3pPr lvl="2" rtl="0">
              <a:spcBef>
                <a:spcPts val="0"/>
              </a:spcBef>
              <a:spcAft>
                <a:spcPts val="0"/>
              </a:spcAft>
              <a:buNone/>
              <a:defRPr sz="1867">
                <a:solidFill>
                  <a:schemeClr val="dk1"/>
                </a:solidFill>
                <a:latin typeface="Ubuntu"/>
                <a:ea typeface="Ubuntu"/>
                <a:cs typeface="Ubuntu"/>
                <a:sym typeface="Ubuntu"/>
              </a:defRPr>
            </a:lvl3pPr>
            <a:lvl4pPr lvl="3" rtl="0">
              <a:spcBef>
                <a:spcPts val="0"/>
              </a:spcBef>
              <a:spcAft>
                <a:spcPts val="0"/>
              </a:spcAft>
              <a:buNone/>
              <a:defRPr sz="1867">
                <a:solidFill>
                  <a:schemeClr val="dk1"/>
                </a:solidFill>
                <a:latin typeface="Ubuntu"/>
                <a:ea typeface="Ubuntu"/>
                <a:cs typeface="Ubuntu"/>
                <a:sym typeface="Ubuntu"/>
              </a:defRPr>
            </a:lvl4pPr>
            <a:lvl5pPr lvl="4" rtl="0">
              <a:spcBef>
                <a:spcPts val="0"/>
              </a:spcBef>
              <a:spcAft>
                <a:spcPts val="0"/>
              </a:spcAft>
              <a:buNone/>
              <a:defRPr sz="1867">
                <a:solidFill>
                  <a:schemeClr val="dk1"/>
                </a:solidFill>
                <a:latin typeface="Ubuntu"/>
                <a:ea typeface="Ubuntu"/>
                <a:cs typeface="Ubuntu"/>
                <a:sym typeface="Ubuntu"/>
              </a:defRPr>
            </a:lvl5pPr>
            <a:lvl6pPr lvl="5" rtl="0">
              <a:spcBef>
                <a:spcPts val="0"/>
              </a:spcBef>
              <a:spcAft>
                <a:spcPts val="0"/>
              </a:spcAft>
              <a:buNone/>
              <a:defRPr sz="1867">
                <a:solidFill>
                  <a:schemeClr val="dk1"/>
                </a:solidFill>
                <a:latin typeface="Ubuntu"/>
                <a:ea typeface="Ubuntu"/>
                <a:cs typeface="Ubuntu"/>
                <a:sym typeface="Ubuntu"/>
              </a:defRPr>
            </a:lvl6pPr>
            <a:lvl7pPr lvl="6" rtl="0">
              <a:spcBef>
                <a:spcPts val="0"/>
              </a:spcBef>
              <a:spcAft>
                <a:spcPts val="0"/>
              </a:spcAft>
              <a:buNone/>
              <a:defRPr sz="1867">
                <a:solidFill>
                  <a:schemeClr val="dk1"/>
                </a:solidFill>
                <a:latin typeface="Ubuntu"/>
                <a:ea typeface="Ubuntu"/>
                <a:cs typeface="Ubuntu"/>
                <a:sym typeface="Ubuntu"/>
              </a:defRPr>
            </a:lvl7pPr>
            <a:lvl8pPr lvl="7" rtl="0">
              <a:spcBef>
                <a:spcPts val="0"/>
              </a:spcBef>
              <a:spcAft>
                <a:spcPts val="0"/>
              </a:spcAft>
              <a:buNone/>
              <a:defRPr sz="1867">
                <a:solidFill>
                  <a:schemeClr val="dk1"/>
                </a:solidFill>
                <a:latin typeface="Ubuntu"/>
                <a:ea typeface="Ubuntu"/>
                <a:cs typeface="Ubuntu"/>
                <a:sym typeface="Ubuntu"/>
              </a:defRPr>
            </a:lvl8pPr>
            <a:lvl9pPr lvl="8" rtl="0">
              <a:spcBef>
                <a:spcPts val="0"/>
              </a:spcBef>
              <a:spcAft>
                <a:spcPts val="0"/>
              </a:spcAft>
              <a:buNone/>
              <a:defRPr sz="1867">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91290" y="-282102"/>
            <a:ext cx="12600559" cy="6650665"/>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59819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68670-DE0D-480A-98C2-DC66C7D218B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DEE315-8142-49C6-8574-D66CF4A256A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82B5527-3C87-4B18-AC58-2F276597F35A}"/>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a16="http://schemas.microsoft.com/office/drawing/2014/main" xmlns=""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1537616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B1FE33-63CF-4CAD-B3A9-470FE9D88CD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F02B12A-749A-4C9A-A03D-F3E3844019C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230BA3-B350-4C3C-AD47-8F6D9664C3B4}"/>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6" name="Footer Placeholder 5">
            <a:extLst>
              <a:ext uri="{FF2B5EF4-FFF2-40B4-BE49-F238E27FC236}">
                <a16:creationId xmlns:a16="http://schemas.microsoft.com/office/drawing/2014/main" xmlns=""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573108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67F361-4CAB-4D64-9C5F-3900DA51610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5311A9-571A-47CC-B887-981D1AE7FBD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F89206-3428-4441-8537-2218A7FED4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9386CE-90F6-40B8-81A1-41A96D1435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7152FD-3EBA-4785-8123-01317A72A4D0}"/>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8" name="Footer Placeholder 7">
            <a:extLst>
              <a:ext uri="{FF2B5EF4-FFF2-40B4-BE49-F238E27FC236}">
                <a16:creationId xmlns:a16="http://schemas.microsoft.com/office/drawing/2014/main" xmlns=""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71526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F1D7CF-94E7-4B9D-92F1-67107149F8CC}"/>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4" name="Footer Placeholder 3">
            <a:extLst>
              <a:ext uri="{FF2B5EF4-FFF2-40B4-BE49-F238E27FC236}">
                <a16:creationId xmlns:a16="http://schemas.microsoft.com/office/drawing/2014/main" xmlns=""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1777971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5AAD7C-879A-4C98-8E6D-635C35B6B26B}"/>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3" name="Footer Placeholder 2">
            <a:extLst>
              <a:ext uri="{FF2B5EF4-FFF2-40B4-BE49-F238E27FC236}">
                <a16:creationId xmlns:a16="http://schemas.microsoft.com/office/drawing/2014/main" xmlns=""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81489813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0D3B5AB-29AF-455D-86EA-61360F1F01F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07CEC6-8553-4362-AAA7-0D1B352A75B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44E3B9-D5FF-4D6F-88BD-AB93F62FC332}"/>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6" name="Footer Placeholder 5">
            <a:extLst>
              <a:ext uri="{FF2B5EF4-FFF2-40B4-BE49-F238E27FC236}">
                <a16:creationId xmlns:a16="http://schemas.microsoft.com/office/drawing/2014/main" xmlns=""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6947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46C426-F8B1-48B0-9F71-E0E0E695040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BE67D68F-BFB0-432C-A1E2-4754DBA1F88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48B43E4-3CF4-48CF-8B7C-66EA2763D825}"/>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6" name="Footer Placeholder 5">
            <a:extLst>
              <a:ext uri="{FF2B5EF4-FFF2-40B4-BE49-F238E27FC236}">
                <a16:creationId xmlns:a16="http://schemas.microsoft.com/office/drawing/2014/main" xmlns=""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4272086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DE842-CCAD-478A-9C50-3C1FD08ABD3B}"/>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a16="http://schemas.microsoft.com/office/drawing/2014/main" xmlns=""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044581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033AF4-3578-473D-8459-45ABC81C14B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E05487-DFF6-4E86-ABC0-F095B5E20261}"/>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97B89-7DFF-4F8F-B25C-EF4642B89440}"/>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a16="http://schemas.microsoft.com/office/drawing/2014/main" xmlns=""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47160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13"/>
            <a:ext cx="12192000" cy="6856443"/>
          </a:xfrm>
          <a:prstGeom prst="rect">
            <a:avLst/>
          </a:prstGeom>
        </p:spPr>
      </p:pic>
    </p:spTree>
    <p:extLst>
      <p:ext uri="{BB962C8B-B14F-4D97-AF65-F5344CB8AC3E}">
        <p14:creationId xmlns:p14="http://schemas.microsoft.com/office/powerpoint/2010/main" val="25532282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527800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1017" y="138"/>
            <a:ext cx="12190035" cy="6857999"/>
          </a:xfrm>
          <a:prstGeom prst="rect">
            <a:avLst/>
          </a:prstGeom>
        </p:spPr>
      </p:pic>
      <p:sp>
        <p:nvSpPr>
          <p:cNvPr id="5" name="矩形 4"/>
          <p:cNvSpPr/>
          <p:nvPr userDrawn="1"/>
        </p:nvSpPr>
        <p:spPr bwMode="auto">
          <a:xfrm>
            <a:off x="1067" y="3429212"/>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1009" y="225"/>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386" y="991568"/>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720"/>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789" y="1"/>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262"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36" y="221"/>
            <a:ext cx="940541" cy="673971"/>
          </a:xfrm>
          <a:prstGeom prst="rect">
            <a:avLst/>
          </a:prstGeom>
        </p:spPr>
      </p:pic>
    </p:spTree>
    <p:extLst>
      <p:ext uri="{BB962C8B-B14F-4D97-AF65-F5344CB8AC3E}">
        <p14:creationId xmlns:p14="http://schemas.microsoft.com/office/powerpoint/2010/main" val="31364860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内容占位符 2"/>
          <p:cNvSpPr>
            <a:spLocks noGrp="1"/>
          </p:cNvSpPr>
          <p:nvPr>
            <p:ph idx="1"/>
          </p:nvPr>
        </p:nvSpPr>
        <p:spPr>
          <a:xfrm>
            <a:off x="609533" y="1599799"/>
            <a:ext cx="10973011" cy="4526153"/>
          </a:xfrm>
          <a:prstGeom prst="rect">
            <a:avLst/>
          </a:prstGeom>
        </p:spPr>
        <p:txBody>
          <a:bodyPr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59048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63"/>
            <a:ext cx="10363516" cy="1360596"/>
          </a:xfrm>
          <a:prstGeom prst="rect">
            <a:avLst/>
          </a:prstGeom>
        </p:spPr>
        <p:txBody>
          <a:bodyPr lIns="91064" tIns="45602" rIns="91064" bIns="45602"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68"/>
            <a:ext cx="10363516" cy="1500255"/>
          </a:xfrm>
          <a:prstGeom prst="rect">
            <a:avLst/>
          </a:prstGeom>
        </p:spPr>
        <p:txBody>
          <a:bodyPr lIns="91064" tIns="45602" rIns="91064" bIns="45602" anchor="b"/>
          <a:lstStyle>
            <a:lvl1pPr marL="0" indent="0">
              <a:buNone/>
              <a:defRPr sz="2700"/>
            </a:lvl1pPr>
            <a:lvl2pPr marL="606891" indent="0">
              <a:buNone/>
              <a:defRPr sz="2400"/>
            </a:lvl2pPr>
            <a:lvl3pPr marL="1213285" indent="0">
              <a:buNone/>
              <a:defRPr sz="2100"/>
            </a:lvl3pPr>
            <a:lvl4pPr marL="1820218" indent="0">
              <a:buNone/>
              <a:defRPr sz="1900"/>
            </a:lvl4pPr>
            <a:lvl5pPr marL="2427196" indent="0">
              <a:buNone/>
              <a:defRPr sz="1900"/>
            </a:lvl5pPr>
            <a:lvl6pPr marL="3033454" indent="0">
              <a:buNone/>
              <a:defRPr sz="1900"/>
            </a:lvl6pPr>
            <a:lvl7pPr marL="3640394" indent="0">
              <a:buNone/>
              <a:defRPr sz="1900"/>
            </a:lvl7pPr>
            <a:lvl8pPr marL="4247354" indent="0">
              <a:buNone/>
              <a:defRPr sz="1900"/>
            </a:lvl8pPr>
            <a:lvl9pPr marL="4854289"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132971443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内容占位符 2"/>
          <p:cNvSpPr>
            <a:spLocks noGrp="1"/>
          </p:cNvSpPr>
          <p:nvPr>
            <p:ph sz="half" idx="1"/>
          </p:nvPr>
        </p:nvSpPr>
        <p:spPr>
          <a:xfrm>
            <a:off x="609643" y="1599799"/>
            <a:ext cx="5383865" cy="4526153"/>
          </a:xfrm>
          <a:prstGeom prst="rect">
            <a:avLst/>
          </a:prstGeom>
        </p:spPr>
        <p:txBody>
          <a:bodyPr lIns="91064" tIns="45602" rIns="91064" bIns="4560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83" y="1599799"/>
            <a:ext cx="5385983" cy="4526153"/>
          </a:xfrm>
          <a:prstGeom prst="rect">
            <a:avLst/>
          </a:prstGeom>
        </p:spPr>
        <p:txBody>
          <a:bodyPr lIns="91064" tIns="45602" rIns="91064" bIns="4560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66875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lvl1pPr>
              <a:defRPr/>
            </a:lvl1pPr>
          </a:lstStyle>
          <a:p>
            <a:r>
              <a:rPr lang="zh-CN" altLang="en-US"/>
              <a:t>单击此处编辑母版标题样式</a:t>
            </a:r>
          </a:p>
        </p:txBody>
      </p:sp>
      <p:sp>
        <p:nvSpPr>
          <p:cNvPr id="3" name="文本占位符 2"/>
          <p:cNvSpPr>
            <a:spLocks noGrp="1"/>
          </p:cNvSpPr>
          <p:nvPr>
            <p:ph type="body" idx="1"/>
          </p:nvPr>
        </p:nvSpPr>
        <p:spPr>
          <a:xfrm>
            <a:off x="609729" y="1534148"/>
            <a:ext cx="5385983" cy="641151"/>
          </a:xfrm>
          <a:prstGeom prst="rect">
            <a:avLst/>
          </a:prstGeom>
        </p:spPr>
        <p:txBody>
          <a:bodyPr lIns="91064" tIns="45602" rIns="91064" bIns="45602" anchor="b"/>
          <a:lstStyle>
            <a:lvl1pPr marL="0" indent="0">
              <a:buNone/>
              <a:defRPr sz="3200" b="1"/>
            </a:lvl1pPr>
            <a:lvl2pPr marL="606891" indent="0">
              <a:buNone/>
              <a:defRPr sz="2700" b="1"/>
            </a:lvl2pPr>
            <a:lvl3pPr marL="1213285" indent="0">
              <a:buNone/>
              <a:defRPr sz="2400" b="1"/>
            </a:lvl3pPr>
            <a:lvl4pPr marL="1820218" indent="0">
              <a:buNone/>
              <a:defRPr sz="2100" b="1"/>
            </a:lvl4pPr>
            <a:lvl5pPr marL="2427196" indent="0">
              <a:buNone/>
              <a:defRPr sz="2100" b="1"/>
            </a:lvl5pPr>
            <a:lvl6pPr marL="3033454" indent="0">
              <a:buNone/>
              <a:defRPr sz="2100" b="1"/>
            </a:lvl6pPr>
            <a:lvl7pPr marL="3640394" indent="0">
              <a:buNone/>
              <a:defRPr sz="2100" b="1"/>
            </a:lvl7pPr>
            <a:lvl8pPr marL="4247354" indent="0">
              <a:buNone/>
              <a:defRPr sz="2100" b="1"/>
            </a:lvl8pPr>
            <a:lvl9pPr marL="4854289"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729" y="2175411"/>
            <a:ext cx="5385983" cy="3950599"/>
          </a:xfrm>
          <a:prstGeom prst="rect">
            <a:avLst/>
          </a:prstGeom>
        </p:spPr>
        <p:txBody>
          <a:bodyPr lIns="91064" tIns="45602" rIns="91064" bIns="45602"/>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669" y="1534148"/>
            <a:ext cx="5388097" cy="641151"/>
          </a:xfrm>
          <a:prstGeom prst="rect">
            <a:avLst/>
          </a:prstGeom>
        </p:spPr>
        <p:txBody>
          <a:bodyPr lIns="91064" tIns="45602" rIns="91064" bIns="45602" anchor="b"/>
          <a:lstStyle>
            <a:lvl1pPr marL="0" indent="0">
              <a:buNone/>
              <a:defRPr sz="3200" b="1"/>
            </a:lvl1pPr>
            <a:lvl2pPr marL="606891" indent="0">
              <a:buNone/>
              <a:defRPr sz="2700" b="1"/>
            </a:lvl2pPr>
            <a:lvl3pPr marL="1213285" indent="0">
              <a:buNone/>
              <a:defRPr sz="2400" b="1"/>
            </a:lvl3pPr>
            <a:lvl4pPr marL="1820218" indent="0">
              <a:buNone/>
              <a:defRPr sz="2100" b="1"/>
            </a:lvl4pPr>
            <a:lvl5pPr marL="2427196" indent="0">
              <a:buNone/>
              <a:defRPr sz="2100" b="1"/>
            </a:lvl5pPr>
            <a:lvl6pPr marL="3033454" indent="0">
              <a:buNone/>
              <a:defRPr sz="2100" b="1"/>
            </a:lvl6pPr>
            <a:lvl7pPr marL="3640394" indent="0">
              <a:buNone/>
              <a:defRPr sz="2100" b="1"/>
            </a:lvl7pPr>
            <a:lvl8pPr marL="4247354" indent="0">
              <a:buNone/>
              <a:defRPr sz="2100" b="1"/>
            </a:lvl8pPr>
            <a:lvl9pPr marL="4854289"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669" y="2175411"/>
            <a:ext cx="5388097" cy="3950599"/>
          </a:xfrm>
          <a:prstGeom prst="rect">
            <a:avLst/>
          </a:prstGeom>
        </p:spPr>
        <p:txBody>
          <a:bodyPr lIns="91064" tIns="45602" rIns="91064" bIns="45602"/>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243008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Tree>
    <p:extLst>
      <p:ext uri="{BB962C8B-B14F-4D97-AF65-F5344CB8AC3E}">
        <p14:creationId xmlns:p14="http://schemas.microsoft.com/office/powerpoint/2010/main" val="16944800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90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73"/>
            <a:ext cx="4010388" cy="1161691"/>
          </a:xfrm>
          <a:prstGeom prst="rect">
            <a:avLst/>
          </a:prstGeom>
        </p:spPr>
        <p:txBody>
          <a:bodyPr lIns="91064" tIns="45602" rIns="91064" bIns="45602"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69"/>
            <a:ext cx="6816600" cy="5852893"/>
          </a:xfrm>
          <a:prstGeom prst="rect">
            <a:avLst/>
          </a:prstGeom>
        </p:spPr>
        <p:txBody>
          <a:bodyPr lIns="91064" tIns="45602" rIns="91064" bIns="45602"/>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71"/>
            <a:ext cx="4010388" cy="4691204"/>
          </a:xfrm>
          <a:prstGeom prst="rect">
            <a:avLst/>
          </a:prstGeom>
        </p:spPr>
        <p:txBody>
          <a:bodyPr lIns="91064" tIns="45602" rIns="91064" bIns="45602"/>
          <a:lstStyle>
            <a:lvl1pPr marL="0" indent="0">
              <a:buNone/>
              <a:defRPr sz="1900"/>
            </a:lvl1pPr>
            <a:lvl2pPr marL="606891" indent="0">
              <a:buNone/>
              <a:defRPr sz="1600"/>
            </a:lvl2pPr>
            <a:lvl3pPr marL="1213285" indent="0">
              <a:buNone/>
              <a:defRPr sz="1300"/>
            </a:lvl3pPr>
            <a:lvl4pPr marL="1820218" indent="0">
              <a:buNone/>
              <a:defRPr sz="1200"/>
            </a:lvl4pPr>
            <a:lvl5pPr marL="2427196" indent="0">
              <a:buNone/>
              <a:defRPr sz="1200"/>
            </a:lvl5pPr>
            <a:lvl6pPr marL="3033454" indent="0">
              <a:buNone/>
              <a:defRPr sz="1200"/>
            </a:lvl6pPr>
            <a:lvl7pPr marL="3640394" indent="0">
              <a:buNone/>
              <a:defRPr sz="1200"/>
            </a:lvl7pPr>
            <a:lvl8pPr marL="4247354" indent="0">
              <a:buNone/>
              <a:defRPr sz="1200"/>
            </a:lvl8pPr>
            <a:lvl9pPr marL="485428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3096760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28" y="4801251"/>
            <a:ext cx="7316045" cy="567092"/>
          </a:xfrm>
          <a:prstGeom prst="rect">
            <a:avLst/>
          </a:prstGeom>
        </p:spPr>
        <p:txBody>
          <a:bodyPr lIns="91064" tIns="45602" rIns="91064" bIns="45602"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28" y="613793"/>
            <a:ext cx="7316045" cy="4113531"/>
          </a:xfrm>
          <a:prstGeom prst="rect">
            <a:avLst/>
          </a:prstGeom>
        </p:spPr>
        <p:txBody>
          <a:bodyPr lIns="91064" tIns="45602" rIns="91064" bIns="45602"/>
          <a:lstStyle>
            <a:lvl1pPr marL="0" indent="0">
              <a:buNone/>
              <a:defRPr sz="4300"/>
            </a:lvl1pPr>
            <a:lvl2pPr marL="606891" indent="0">
              <a:buNone/>
              <a:defRPr sz="3700"/>
            </a:lvl2pPr>
            <a:lvl3pPr marL="1213285" indent="0">
              <a:buNone/>
              <a:defRPr sz="3200"/>
            </a:lvl3pPr>
            <a:lvl4pPr marL="1820218" indent="0">
              <a:buNone/>
              <a:defRPr sz="2700"/>
            </a:lvl4pPr>
            <a:lvl5pPr marL="2427196" indent="0">
              <a:buNone/>
              <a:defRPr sz="2700"/>
            </a:lvl5pPr>
            <a:lvl6pPr marL="3033454" indent="0">
              <a:buNone/>
              <a:defRPr sz="2700"/>
            </a:lvl6pPr>
            <a:lvl7pPr marL="3640394" indent="0">
              <a:buNone/>
              <a:defRPr sz="2700"/>
            </a:lvl7pPr>
            <a:lvl8pPr marL="4247354" indent="0">
              <a:buNone/>
              <a:defRPr sz="2700"/>
            </a:lvl8pPr>
            <a:lvl9pPr marL="4854289" indent="0">
              <a:buNone/>
              <a:defRPr sz="2700"/>
            </a:lvl9pPr>
          </a:lstStyle>
          <a:p>
            <a:endParaRPr lang="zh-CN" altLang="en-US"/>
          </a:p>
        </p:txBody>
      </p:sp>
      <p:sp>
        <p:nvSpPr>
          <p:cNvPr id="4" name="文本占位符 3"/>
          <p:cNvSpPr>
            <a:spLocks noGrp="1"/>
          </p:cNvSpPr>
          <p:nvPr>
            <p:ph type="body" sz="half" idx="2"/>
          </p:nvPr>
        </p:nvSpPr>
        <p:spPr>
          <a:xfrm>
            <a:off x="2389328" y="5368524"/>
            <a:ext cx="7316045" cy="804085"/>
          </a:xfrm>
          <a:prstGeom prst="rect">
            <a:avLst/>
          </a:prstGeom>
        </p:spPr>
        <p:txBody>
          <a:bodyPr lIns="91064" tIns="45602" rIns="91064" bIns="45602"/>
          <a:lstStyle>
            <a:lvl1pPr marL="0" indent="0">
              <a:buNone/>
              <a:defRPr sz="1900"/>
            </a:lvl1pPr>
            <a:lvl2pPr marL="606891" indent="0">
              <a:buNone/>
              <a:defRPr sz="1600"/>
            </a:lvl2pPr>
            <a:lvl3pPr marL="1213285" indent="0">
              <a:buNone/>
              <a:defRPr sz="1300"/>
            </a:lvl3pPr>
            <a:lvl4pPr marL="1820218" indent="0">
              <a:buNone/>
              <a:defRPr sz="1200"/>
            </a:lvl4pPr>
            <a:lvl5pPr marL="2427196" indent="0">
              <a:buNone/>
              <a:defRPr sz="1200"/>
            </a:lvl5pPr>
            <a:lvl6pPr marL="3033454" indent="0">
              <a:buNone/>
              <a:defRPr sz="1200"/>
            </a:lvl6pPr>
            <a:lvl7pPr marL="3640394" indent="0">
              <a:buNone/>
              <a:defRPr sz="1200"/>
            </a:lvl7pPr>
            <a:lvl8pPr marL="4247354" indent="0">
              <a:buNone/>
              <a:defRPr sz="1200"/>
            </a:lvl8pPr>
            <a:lvl9pPr marL="485428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73577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竖排文字占位符 2"/>
          <p:cNvSpPr>
            <a:spLocks noGrp="1"/>
          </p:cNvSpPr>
          <p:nvPr>
            <p:ph type="body" orient="vert" idx="1"/>
          </p:nvPr>
        </p:nvSpPr>
        <p:spPr>
          <a:xfrm>
            <a:off x="609533" y="1599799"/>
            <a:ext cx="10973011" cy="4526153"/>
          </a:xfrm>
          <a:prstGeom prst="rect">
            <a:avLst/>
          </a:prstGeom>
        </p:spPr>
        <p:txBody>
          <a:bodyPr vert="eaVert"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0156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8300903"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0" name="Google Shape;380;p18"/>
          <p:cNvSpPr txBox="1">
            <a:spLocks noGrp="1"/>
          </p:cNvSpPr>
          <p:nvPr>
            <p:ph type="subTitle" idx="2"/>
          </p:nvPr>
        </p:nvSpPr>
        <p:spPr>
          <a:xfrm>
            <a:off x="7522303"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1" name="Google Shape;381;p18"/>
          <p:cNvSpPr txBox="1">
            <a:spLocks noGrp="1"/>
          </p:cNvSpPr>
          <p:nvPr>
            <p:ph type="subTitle" idx="3"/>
          </p:nvPr>
        </p:nvSpPr>
        <p:spPr>
          <a:xfrm>
            <a:off x="2049897"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2" name="Google Shape;382;p18"/>
          <p:cNvSpPr txBox="1">
            <a:spLocks noGrp="1"/>
          </p:cNvSpPr>
          <p:nvPr>
            <p:ph type="subTitle" idx="4"/>
          </p:nvPr>
        </p:nvSpPr>
        <p:spPr>
          <a:xfrm>
            <a:off x="1271297"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3" name="Google Shape;383;p18"/>
          <p:cNvSpPr txBox="1">
            <a:spLocks noGrp="1"/>
          </p:cNvSpPr>
          <p:nvPr>
            <p:ph type="subTitle" idx="5"/>
          </p:nvPr>
        </p:nvSpPr>
        <p:spPr>
          <a:xfrm>
            <a:off x="5175400" y="3209951"/>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4" name="Google Shape;384;p18"/>
          <p:cNvSpPr txBox="1">
            <a:spLocks noGrp="1"/>
          </p:cNvSpPr>
          <p:nvPr>
            <p:ph type="subTitle" idx="6"/>
          </p:nvPr>
        </p:nvSpPr>
        <p:spPr>
          <a:xfrm>
            <a:off x="4396800" y="36940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5" name="Google Shape;385;p18"/>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411859" y="6580600"/>
            <a:ext cx="489715" cy="512373"/>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8"/>
          <p:cNvSpPr/>
          <p:nvPr/>
        </p:nvSpPr>
        <p:spPr>
          <a:xfrm rot="-5400000">
            <a:off x="7615492" y="6167215"/>
            <a:ext cx="430008"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8"/>
          <p:cNvSpPr/>
          <p:nvPr/>
        </p:nvSpPr>
        <p:spPr>
          <a:xfrm rot="-5400000">
            <a:off x="10413993" y="6158523"/>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8"/>
          <p:cNvSpPr/>
          <p:nvPr/>
        </p:nvSpPr>
        <p:spPr>
          <a:xfrm rot="-5400000">
            <a:off x="3771627" y="653488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18"/>
          <p:cNvGrpSpPr/>
          <p:nvPr/>
        </p:nvGrpSpPr>
        <p:grpSpPr>
          <a:xfrm>
            <a:off x="-192316" y="-61400"/>
            <a:ext cx="12384301" cy="3847609"/>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8"/>
          <p:cNvGrpSpPr/>
          <p:nvPr/>
        </p:nvGrpSpPr>
        <p:grpSpPr>
          <a:xfrm rot="-5399633" flipH="1">
            <a:off x="4821974" y="-62730"/>
            <a:ext cx="2732068" cy="12879289"/>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9291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807" y="275225"/>
            <a:ext cx="2742724" cy="5850779"/>
          </a:xfrm>
          <a:prstGeom prst="rect">
            <a:avLst/>
          </a:prstGeom>
        </p:spPr>
        <p:txBody>
          <a:bodyPr vert="eaVert" lIns="91064" tIns="45602" rIns="91064" bIns="45602"/>
          <a:lstStyle/>
          <a:p>
            <a:r>
              <a:rPr lang="zh-CN" altLang="en-US"/>
              <a:t>单击此处编辑母版标题样式</a:t>
            </a:r>
          </a:p>
        </p:txBody>
      </p:sp>
      <p:sp>
        <p:nvSpPr>
          <p:cNvPr id="3" name="竖排文字占位符 2"/>
          <p:cNvSpPr>
            <a:spLocks noGrp="1"/>
          </p:cNvSpPr>
          <p:nvPr>
            <p:ph type="body" orient="vert" idx="1"/>
          </p:nvPr>
        </p:nvSpPr>
        <p:spPr>
          <a:xfrm>
            <a:off x="609545" y="275225"/>
            <a:ext cx="8027123" cy="5850779"/>
          </a:xfrm>
          <a:prstGeom prst="rect">
            <a:avLst/>
          </a:prstGeom>
        </p:spPr>
        <p:txBody>
          <a:bodyPr vert="eaVert"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5904975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835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01321050"/>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06828953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42825174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3574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2777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51386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4339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71486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6379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 name="Picture 22">
            <a:extLst>
              <a:ext uri="{FF2B5EF4-FFF2-40B4-BE49-F238E27FC236}">
                <a16:creationId xmlns:a16="http://schemas.microsoft.com/office/drawing/2014/main" xmlns="" id="{57977B1C-3097-4DD8-AC05-83192B6D75B2}"/>
              </a:ext>
            </a:extLst>
          </p:cNvPr>
          <p:cNvPicPr>
            <a:picLocks noChangeAspect="1"/>
          </p:cNvPicPr>
          <p:nvPr userDrawn="1"/>
        </p:nvPicPr>
        <p:blipFill>
          <a:blip r:embed="rId2"/>
          <a:stretch>
            <a:fillRect/>
          </a:stretch>
        </p:blipFill>
        <p:spPr>
          <a:xfrm>
            <a:off x="-68994867" y="-28177067"/>
            <a:ext cx="6858000" cy="6858000"/>
          </a:xfrm>
          <a:prstGeom prst="rect">
            <a:avLst/>
          </a:prstGeom>
        </p:spPr>
      </p:pic>
    </p:spTree>
    <p:extLst>
      <p:ext uri="{BB962C8B-B14F-4D97-AF65-F5344CB8AC3E}">
        <p14:creationId xmlns:p14="http://schemas.microsoft.com/office/powerpoint/2010/main" val="159882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86882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25902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50320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5300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1563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5E46E-BF9D-FEEB-83BD-EB33F3DB8F3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E94343C6-0E2D-27FA-0E74-1BD1B643D41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DEBA472B-74EC-7629-13A4-A272A90F4AA3}"/>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a16="http://schemas.microsoft.com/office/drawing/2014/main" xmlns="" id="{059792E3-0802-A9C5-E2CB-D8B00E1C94B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70DDAB5-F90D-BF3E-2F0E-64DC72B50C6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8786847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586A6-8703-C4EF-C588-461F43639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90A2E7-E61F-33F2-71E2-9CB7F847B2F7}"/>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D774A3-344B-6291-45C0-1740A66C64CA}"/>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a16="http://schemas.microsoft.com/office/drawing/2014/main" xmlns="" id="{2A42CA5F-B763-D12C-7697-ECC7866C86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925A578-4806-EBB6-944A-7DD95141E2EC}"/>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0311761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574C7-BA48-276C-7177-ABE6F4FAB70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F089FB66-B777-86D1-4FE2-F7F673C37FE2}"/>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1BB2CD-71B6-AE32-2DEE-E31CBE838C62}"/>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a16="http://schemas.microsoft.com/office/drawing/2014/main" xmlns="" id="{93190C2E-9CCF-C1F5-EB0C-6C0CCFE051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8C42961-2615-C80B-7A60-F02D8E678E2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98869575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0DF8B-56CC-11EF-C71E-C7B7D46E3C3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1CF05A0-AC01-5E09-26E0-B11FFA2EE700}"/>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DBC794-F61A-E04E-2D89-E81C1017AEC4}"/>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F59352E-46A9-CBBB-6261-E79596C42BA2}"/>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6" name="Footer Placeholder 5">
            <a:extLst>
              <a:ext uri="{FF2B5EF4-FFF2-40B4-BE49-F238E27FC236}">
                <a16:creationId xmlns:a16="http://schemas.microsoft.com/office/drawing/2014/main" xmlns="" id="{D33E24C5-23A6-C50C-3C32-6E2B97DB61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C221BC-ED82-207A-C698-692E9B672E27}"/>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77235813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7FDED-643A-6D2C-59EC-848888B40FA1}"/>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5C93CF-2872-666B-14D8-70AA775DBD86}"/>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D46CB98-C094-ECA5-516D-DFDE8732C928}"/>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188DAD-AD2F-15A7-78FA-2514ED1F11D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0A2BDB-5531-0807-2046-E4A51AD0C2FC}"/>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CAD95E-75B4-CDAD-48E9-3D1E793A9A78}"/>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8" name="Footer Placeholder 7">
            <a:extLst>
              <a:ext uri="{FF2B5EF4-FFF2-40B4-BE49-F238E27FC236}">
                <a16:creationId xmlns:a16="http://schemas.microsoft.com/office/drawing/2014/main" xmlns="" id="{472C6BB3-9597-5D93-6DFB-F12684217CE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BF4B6A-2F42-9496-A1F8-2329E30CFB76}"/>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6663872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5831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CCC15-BCFB-8CA0-BDB8-D2566940D0C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CCAF3C-7846-2485-2000-8BC37A3E01CE}"/>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4" name="Footer Placeholder 3">
            <a:extLst>
              <a:ext uri="{FF2B5EF4-FFF2-40B4-BE49-F238E27FC236}">
                <a16:creationId xmlns:a16="http://schemas.microsoft.com/office/drawing/2014/main" xmlns="" id="{41E53640-779C-577D-7C9D-8EAF98F031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EC8235C-DF3B-1ED7-7725-675A3D339399}"/>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a16="http://schemas.microsoft.com/office/drawing/2014/main" xmlns=""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7627" y="0"/>
            <a:ext cx="6858000" cy="6858000"/>
          </a:xfrm>
          <a:prstGeom prst="rect">
            <a:avLst/>
          </a:prstGeom>
        </p:spPr>
      </p:pic>
    </p:spTree>
    <p:extLst>
      <p:ext uri="{BB962C8B-B14F-4D97-AF65-F5344CB8AC3E}">
        <p14:creationId xmlns:p14="http://schemas.microsoft.com/office/powerpoint/2010/main" val="269071881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17D673-2E15-0200-7825-229B2CE51440}"/>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3" name="Footer Placeholder 2">
            <a:extLst>
              <a:ext uri="{FF2B5EF4-FFF2-40B4-BE49-F238E27FC236}">
                <a16:creationId xmlns:a16="http://schemas.microsoft.com/office/drawing/2014/main" xmlns="" id="{E8ED07F7-90D0-8F2F-79DD-2E590136A0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EEB8FE1-C458-7A2E-135A-1962A8284DD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8461101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128E6-AE51-A400-5219-9C5719B85C28}"/>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B63E4A65-3A17-5964-D2D0-2C4618CB9228}"/>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2034DF8-A2D3-2356-C34A-350165025CE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0A789D78-D621-43AC-D7F6-61A5AB8F32E1}"/>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6" name="Footer Placeholder 5">
            <a:extLst>
              <a:ext uri="{FF2B5EF4-FFF2-40B4-BE49-F238E27FC236}">
                <a16:creationId xmlns:a16="http://schemas.microsoft.com/office/drawing/2014/main" xmlns="" id="{F6E27A35-C386-A0BE-C6F3-BFADDF3CBE4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383E791-C9A3-F67E-741A-38AAD126AECD}"/>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52615397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93E0E7-701D-00AE-A52D-72CFF1A2761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8FF1B740-B42C-2D50-72BB-5FFFEF1F19B3}"/>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777078F9-CEB1-320F-A5CA-6917F7169F8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3A0610E0-D70C-EF79-E006-A6C106E2003B}"/>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6" name="Footer Placeholder 5">
            <a:extLst>
              <a:ext uri="{FF2B5EF4-FFF2-40B4-BE49-F238E27FC236}">
                <a16:creationId xmlns:a16="http://schemas.microsoft.com/office/drawing/2014/main" xmlns="" id="{CD788A8E-732B-5BCA-248A-EE8380EFC51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6C9B5B7-2A6A-95C3-17C3-E97CDB00F11E}"/>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87008664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9CD841-E56F-0D10-44F2-366683C5918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03A382-1DA0-6E33-FCAE-292E35C30F2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1CA4B2-2AAD-8120-F171-4664C752237B}"/>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a16="http://schemas.microsoft.com/office/drawing/2014/main" xmlns="" id="{CA3B22A6-338E-8EBC-738E-1757F8E8F75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D490CFE-EFC6-674C-B5D5-768F984E5F40}"/>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69901001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0EB0CBD-11C9-CA69-4D60-4C259C6F49D4}"/>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ABDF535-629F-039F-E1A6-3889095E4BD2}"/>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FA15C8-A777-AFFE-F5D0-48E35A7A64C5}"/>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a16="http://schemas.microsoft.com/office/drawing/2014/main" xmlns="" id="{C79E7533-F2C9-EDC8-5B33-E92B24C4A3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ED0B2E-3F7A-31CD-F488-307F185D85C0}"/>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0639645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293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5351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67918DD-F32C-40AE-BFB5-741B5886C773}" type="datetimeFigureOut">
              <a:rPr lang="zh-CN" altLang="en-US" smtClean="0">
                <a:solidFill>
                  <a:prstClr val="black"/>
                </a:solidFill>
              </a:rPr>
              <a:pPr>
                <a:defRPr/>
              </a:pPr>
              <a:t>2025/5/19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70187344"/>
      </p:ext>
    </p:extLst>
  </p:cSld>
  <p:clrMapOvr>
    <a:masterClrMapping/>
  </p:clrMapOvr>
  <p:transition spd="slow">
    <p:push dir="u"/>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Tree>
    <p:extLst>
      <p:ext uri="{BB962C8B-B14F-4D97-AF65-F5344CB8AC3E}">
        <p14:creationId xmlns:p14="http://schemas.microsoft.com/office/powerpoint/2010/main" val="2771138120"/>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853046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27951" y="8354290"/>
            <a:ext cx="1304182" cy="1215663"/>
          </a:xfrm>
          <a:prstGeom prst="rect">
            <a:avLst/>
          </a:prstGeom>
        </p:spPr>
      </p:pic>
    </p:spTree>
    <p:extLst>
      <p:ext uri="{BB962C8B-B14F-4D97-AF65-F5344CB8AC3E}">
        <p14:creationId xmlns:p14="http://schemas.microsoft.com/office/powerpoint/2010/main" val="1874834227"/>
      </p:ext>
    </p:extLst>
  </p:cSld>
  <p:clrMapOvr>
    <a:masterClrMapping/>
  </p:clrMapOvr>
  <p:transition spd="slow">
    <p:push dir="u"/>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99309"/>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09014"/>
      </p:ext>
    </p:extLst>
  </p:cSld>
  <p:clrMapOvr>
    <a:masterClrMapping/>
  </p:clrMapOvr>
  <p:transition spd="slow">
    <p:push dir="u"/>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solidFill>
                  <a:prstClr val="black"/>
                </a:solidFill>
              </a:rPr>
              <a:pPr/>
              <a:t>5/19/2025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93211B76-5616-4E9D-896D-683DCF1C73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6977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47094-982F-83F1-57E9-70CFDAFF7DA3}"/>
              </a:ext>
            </a:extLst>
          </p:cNvPr>
          <p:cNvSpPr>
            <a:spLocks noGrp="1"/>
          </p:cNvSpPr>
          <p:nvPr>
            <p:ph type="title"/>
          </p:nvPr>
        </p:nvSpPr>
        <p:spPr>
          <a:xfrm>
            <a:off x="838200" y="365126"/>
            <a:ext cx="10515600" cy="1325563"/>
          </a:xfrm>
          <a:prstGeom prst="rect">
            <a:avLst/>
          </a:prstGeom>
        </p:spPr>
        <p:txBody>
          <a:bodyPr lIns="60954" tIns="30477" rIns="60954" bIns="30477"/>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969ADFC-0631-ACBD-A37F-28ACEA41CA56}"/>
              </a:ext>
            </a:extLst>
          </p:cNvPr>
          <p:cNvSpPr>
            <a:spLocks noGrp="1"/>
          </p:cNvSpPr>
          <p:nvPr>
            <p:ph idx="1"/>
          </p:nvPr>
        </p:nvSpPr>
        <p:spPr>
          <a:xfrm>
            <a:off x="838200" y="1825626"/>
            <a:ext cx="10515600" cy="4351338"/>
          </a:xfrm>
          <a:prstGeom prst="rect">
            <a:avLst/>
          </a:prstGeom>
        </p:spPr>
        <p:txBody>
          <a:bodyPr lIns="60954" tIns="30477" rIns="60954" bIns="304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xmlns="" id="{0478D4FC-6348-B2ED-5B31-DB271E600918}"/>
              </a:ext>
            </a:extLst>
          </p:cNvPr>
          <p:cNvSpPr>
            <a:spLocks noGrp="1"/>
          </p:cNvSpPr>
          <p:nvPr>
            <p:ph type="dt" sz="half" idx="10"/>
          </p:nvPr>
        </p:nvSpPr>
        <p:spPr>
          <a:xfrm>
            <a:off x="838200" y="6356351"/>
            <a:ext cx="2743200" cy="365125"/>
          </a:xfrm>
          <a:prstGeom prst="rect">
            <a:avLst/>
          </a:prstGeom>
        </p:spPr>
        <p:txBody>
          <a:bodyPr lIns="60954" tIns="30477" rIns="60954" bIns="30477"/>
          <a:lstStyle/>
          <a:p>
            <a:fld id="{D75DCDB4-4683-4ACC-B7E1-FEAD6BA85555}" type="datetimeFigureOut">
              <a:rPr lang="vi-VN" smtClean="0">
                <a:solidFill>
                  <a:prstClr val="black"/>
                </a:solidFill>
              </a:rPr>
              <a:pPr/>
              <a:t>19/05/2025</a:t>
            </a:fld>
            <a:endParaRPr lang="vi-VN">
              <a:solidFill>
                <a:prstClr val="black"/>
              </a:solidFill>
            </a:endParaRPr>
          </a:p>
        </p:txBody>
      </p:sp>
      <p:sp>
        <p:nvSpPr>
          <p:cNvPr id="5" name="Footer Placeholder 4">
            <a:extLst>
              <a:ext uri="{FF2B5EF4-FFF2-40B4-BE49-F238E27FC236}">
                <a16:creationId xmlns:a16="http://schemas.microsoft.com/office/drawing/2014/main" xmlns="" id="{EE2C5EB2-B54F-186A-21AC-FF7A48CB6E8A}"/>
              </a:ext>
            </a:extLst>
          </p:cNvPr>
          <p:cNvSpPr>
            <a:spLocks noGrp="1"/>
          </p:cNvSpPr>
          <p:nvPr>
            <p:ph type="ftr" sz="quarter" idx="11"/>
          </p:nvPr>
        </p:nvSpPr>
        <p:spPr>
          <a:xfrm>
            <a:off x="4038600" y="6356351"/>
            <a:ext cx="4114800" cy="365125"/>
          </a:xfrm>
          <a:prstGeom prst="rect">
            <a:avLst/>
          </a:prstGeom>
        </p:spPr>
        <p:txBody>
          <a:bodyPr lIns="60954" tIns="30477" rIns="60954" bIns="30477"/>
          <a:lstStyle/>
          <a:p>
            <a:endParaRPr lang="vi-VN">
              <a:solidFill>
                <a:prstClr val="black"/>
              </a:solidFill>
            </a:endParaRPr>
          </a:p>
        </p:txBody>
      </p:sp>
      <p:sp>
        <p:nvSpPr>
          <p:cNvPr id="6" name="Slide Number Placeholder 5">
            <a:extLst>
              <a:ext uri="{FF2B5EF4-FFF2-40B4-BE49-F238E27FC236}">
                <a16:creationId xmlns:a16="http://schemas.microsoft.com/office/drawing/2014/main" xmlns="" id="{6843105B-942A-89F5-4D02-6DCA86CB805E}"/>
              </a:ext>
            </a:extLst>
          </p:cNvPr>
          <p:cNvSpPr>
            <a:spLocks noGrp="1"/>
          </p:cNvSpPr>
          <p:nvPr>
            <p:ph type="sldNum" sz="quarter" idx="12"/>
          </p:nvPr>
        </p:nvSpPr>
        <p:spPr>
          <a:xfrm>
            <a:off x="8610600" y="6356351"/>
            <a:ext cx="2743200" cy="365125"/>
          </a:xfrm>
          <a:prstGeom prst="rect">
            <a:avLst/>
          </a:prstGeom>
        </p:spPr>
        <p:txBody>
          <a:bodyPr lIns="60954" tIns="30477" rIns="60954" bIns="30477"/>
          <a:lstStyle/>
          <a:p>
            <a:fld id="{668B829B-41E5-4C3D-B4B4-EC121BA26CAC}"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86667051"/>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75718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836059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13" Type="http://schemas.openxmlformats.org/officeDocument/2006/relationships/image" Target="../media/image1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6.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5.png"/><Relationship Id="rId5" Type="http://schemas.openxmlformats.org/officeDocument/2006/relationships/slideLayout" Target="../slideLayouts/slideLayout72.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Layout" Target="../slideLayouts/slideLayout71.xml"/><Relationship Id="rId9" Type="http://schemas.openxmlformats.org/officeDocument/2006/relationships/image" Target="../media/image13.png"/><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2889" y="-3813348"/>
            <a:ext cx="2684207" cy="2502021"/>
          </a:xfrm>
          <a:prstGeom prst="rect">
            <a:avLst/>
          </a:prstGeom>
        </p:spPr>
      </p:pic>
    </p:spTree>
    <p:extLst>
      <p:ext uri="{BB962C8B-B14F-4D97-AF65-F5344CB8AC3E}">
        <p14:creationId xmlns:p14="http://schemas.microsoft.com/office/powerpoint/2010/main" val="145282907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948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614B697-3DAB-F89C-4C98-53E3DC87513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DC8EE1-76B0-4514-A4DE-B58F4D2684D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0E73E-1D2A-45E3-B0B7-A7A5D06FB70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5/19/2025</a:t>
            </a:fld>
            <a:endParaRPr lang="en-US"/>
          </a:p>
        </p:txBody>
      </p:sp>
      <p:sp>
        <p:nvSpPr>
          <p:cNvPr id="5" name="Footer Placeholder 4">
            <a:extLst>
              <a:ext uri="{FF2B5EF4-FFF2-40B4-BE49-F238E27FC236}">
                <a16:creationId xmlns:a16="http://schemas.microsoft.com/office/drawing/2014/main" xmlns="" id="{72DACDBA-4660-432D-8300-EB29B3482A8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8FFCF41-0EDA-40ED-8425-AABF904A954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97876" y="-3825441"/>
            <a:ext cx="1940724" cy="1809000"/>
          </a:xfrm>
          <a:prstGeom prst="rect">
            <a:avLst/>
          </a:prstGeom>
        </p:spPr>
      </p:pic>
    </p:spTree>
    <p:extLst>
      <p:ext uri="{BB962C8B-B14F-4D97-AF65-F5344CB8AC3E}">
        <p14:creationId xmlns:p14="http://schemas.microsoft.com/office/powerpoint/2010/main" val="77143535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38223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txStyles>
    <p:titleStyle>
      <a:lvl1pPr algn="ctr" defTabSz="1061514" rtl="0" fontAlgn="base">
        <a:spcBef>
          <a:spcPct val="0"/>
        </a:spcBef>
        <a:spcAft>
          <a:spcPct val="0"/>
        </a:spcAft>
        <a:defRPr sz="3600" b="1">
          <a:solidFill>
            <a:srgbClr val="FFFFFF"/>
          </a:solidFill>
          <a:latin typeface="+mj-lt"/>
          <a:ea typeface="+mj-ea"/>
          <a:cs typeface="+mj-cs"/>
        </a:defRPr>
      </a:lvl1pPr>
      <a:lvl2pPr algn="ctr" defTabSz="1061514" rtl="0" fontAlgn="base">
        <a:spcBef>
          <a:spcPct val="0"/>
        </a:spcBef>
        <a:spcAft>
          <a:spcPct val="0"/>
        </a:spcAft>
        <a:defRPr sz="3600" b="1">
          <a:solidFill>
            <a:srgbClr val="FFFFFF"/>
          </a:solidFill>
          <a:latin typeface="Verdana" panose="020B0604030504040204" pitchFamily="34" charset="0"/>
        </a:defRPr>
      </a:lvl2pPr>
      <a:lvl3pPr algn="ctr" defTabSz="1061514" rtl="0" fontAlgn="base">
        <a:spcBef>
          <a:spcPct val="0"/>
        </a:spcBef>
        <a:spcAft>
          <a:spcPct val="0"/>
        </a:spcAft>
        <a:defRPr sz="3600" b="1">
          <a:solidFill>
            <a:srgbClr val="FFFFFF"/>
          </a:solidFill>
          <a:latin typeface="Verdana" panose="020B0604030504040204" pitchFamily="34" charset="0"/>
        </a:defRPr>
      </a:lvl3pPr>
      <a:lvl4pPr algn="ctr" defTabSz="1061514" rtl="0" fontAlgn="base">
        <a:spcBef>
          <a:spcPct val="0"/>
        </a:spcBef>
        <a:spcAft>
          <a:spcPct val="0"/>
        </a:spcAft>
        <a:defRPr sz="3600" b="1">
          <a:solidFill>
            <a:srgbClr val="FFFFFF"/>
          </a:solidFill>
          <a:latin typeface="Verdana" panose="020B0604030504040204" pitchFamily="34" charset="0"/>
        </a:defRPr>
      </a:lvl4pPr>
      <a:lvl5pPr algn="ctr" defTabSz="1061514" rtl="0" fontAlgn="base">
        <a:spcBef>
          <a:spcPct val="0"/>
        </a:spcBef>
        <a:spcAft>
          <a:spcPct val="0"/>
        </a:spcAft>
        <a:defRPr sz="3600" b="1">
          <a:solidFill>
            <a:srgbClr val="FFFFFF"/>
          </a:solidFill>
          <a:latin typeface="Verdana" panose="020B0604030504040204" pitchFamily="34" charset="0"/>
        </a:defRPr>
      </a:lvl5pPr>
      <a:lvl6pPr marL="606891" algn="ctr" defTabSz="1061514" rtl="0" fontAlgn="base">
        <a:spcBef>
          <a:spcPct val="0"/>
        </a:spcBef>
        <a:spcAft>
          <a:spcPct val="0"/>
        </a:spcAft>
        <a:defRPr sz="3600" b="1">
          <a:solidFill>
            <a:srgbClr val="FFFFFF"/>
          </a:solidFill>
          <a:latin typeface="Verdana" panose="020B0604030504040204" pitchFamily="34" charset="0"/>
        </a:defRPr>
      </a:lvl6pPr>
      <a:lvl7pPr marL="1213285" algn="ctr" defTabSz="1061514" rtl="0" fontAlgn="base">
        <a:spcBef>
          <a:spcPct val="0"/>
        </a:spcBef>
        <a:spcAft>
          <a:spcPct val="0"/>
        </a:spcAft>
        <a:defRPr sz="3600" b="1">
          <a:solidFill>
            <a:srgbClr val="FFFFFF"/>
          </a:solidFill>
          <a:latin typeface="Verdana" panose="020B0604030504040204" pitchFamily="34" charset="0"/>
        </a:defRPr>
      </a:lvl7pPr>
      <a:lvl8pPr marL="1820218" algn="ctr" defTabSz="1061514" rtl="0" fontAlgn="base">
        <a:spcBef>
          <a:spcPct val="0"/>
        </a:spcBef>
        <a:spcAft>
          <a:spcPct val="0"/>
        </a:spcAft>
        <a:defRPr sz="3600" b="1">
          <a:solidFill>
            <a:srgbClr val="FFFFFF"/>
          </a:solidFill>
          <a:latin typeface="Verdana" panose="020B0604030504040204" pitchFamily="34" charset="0"/>
        </a:defRPr>
      </a:lvl8pPr>
      <a:lvl9pPr marL="2427196" algn="ctr" defTabSz="1061514" rtl="0" fontAlgn="base">
        <a:spcBef>
          <a:spcPct val="0"/>
        </a:spcBef>
        <a:spcAft>
          <a:spcPct val="0"/>
        </a:spcAft>
        <a:defRPr sz="3600" b="1">
          <a:solidFill>
            <a:srgbClr val="FFFFFF"/>
          </a:solidFill>
          <a:latin typeface="Verdana" panose="020B0604030504040204" pitchFamily="34" charset="0"/>
        </a:defRPr>
      </a:lvl9pPr>
    </p:titleStyle>
    <p:bodyStyle>
      <a:lvl1pPr marL="398307" indent="-398307" algn="l" defTabSz="1061514"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3652" indent="-332577" algn="l" defTabSz="1061514"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27050" indent="-265538" algn="l" defTabSz="1061514"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58131" indent="-265538" algn="l" defTabSz="1061514" rtl="0" fontAlgn="base">
        <a:spcBef>
          <a:spcPct val="20000"/>
        </a:spcBef>
        <a:spcAft>
          <a:spcPct val="0"/>
        </a:spcAft>
        <a:buChar char="–"/>
        <a:defRPr sz="2300">
          <a:solidFill>
            <a:schemeClr val="tx1"/>
          </a:solidFill>
          <a:latin typeface="Arial" panose="020B0604020202020204" pitchFamily="34" charset="0"/>
        </a:defRPr>
      </a:lvl4pPr>
      <a:lvl5pPr marL="2389198" indent="-265538" algn="l" defTabSz="1061514" rtl="0" fontAlgn="base">
        <a:spcBef>
          <a:spcPct val="20000"/>
        </a:spcBef>
        <a:spcAft>
          <a:spcPct val="0"/>
        </a:spcAft>
        <a:buChar char="»"/>
        <a:defRPr sz="2300">
          <a:solidFill>
            <a:schemeClr val="tx1"/>
          </a:solidFill>
          <a:latin typeface="Arial" panose="020B0604020202020204" pitchFamily="34" charset="0"/>
        </a:defRPr>
      </a:lvl5pPr>
      <a:lvl6pPr marL="2995514" indent="-265538" algn="l" defTabSz="1061514" rtl="0" fontAlgn="base">
        <a:spcBef>
          <a:spcPct val="20000"/>
        </a:spcBef>
        <a:spcAft>
          <a:spcPct val="0"/>
        </a:spcAft>
        <a:buChar char="»"/>
        <a:defRPr sz="2300">
          <a:solidFill>
            <a:schemeClr val="tx1"/>
          </a:solidFill>
          <a:latin typeface="Arial" panose="020B0604020202020204" pitchFamily="34" charset="0"/>
        </a:defRPr>
      </a:lvl6pPr>
      <a:lvl7pPr marL="3602483" indent="-265538" algn="l" defTabSz="1061514" rtl="0" fontAlgn="base">
        <a:spcBef>
          <a:spcPct val="20000"/>
        </a:spcBef>
        <a:spcAft>
          <a:spcPct val="0"/>
        </a:spcAft>
        <a:buChar char="»"/>
        <a:defRPr sz="2300">
          <a:solidFill>
            <a:schemeClr val="tx1"/>
          </a:solidFill>
          <a:latin typeface="Arial" panose="020B0604020202020204" pitchFamily="34" charset="0"/>
        </a:defRPr>
      </a:lvl7pPr>
      <a:lvl8pPr marL="4209416" indent="-265538" algn="l" defTabSz="1061514" rtl="0" fontAlgn="base">
        <a:spcBef>
          <a:spcPct val="20000"/>
        </a:spcBef>
        <a:spcAft>
          <a:spcPct val="0"/>
        </a:spcAft>
        <a:buChar char="»"/>
        <a:defRPr sz="2300">
          <a:solidFill>
            <a:schemeClr val="tx1"/>
          </a:solidFill>
          <a:latin typeface="Arial" panose="020B0604020202020204" pitchFamily="34" charset="0"/>
        </a:defRPr>
      </a:lvl8pPr>
      <a:lvl9pPr marL="4816396" indent="-265538" algn="l" defTabSz="1061514"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3285" rtl="0" eaLnBrk="1" latinLnBrk="0" hangingPunct="1">
        <a:defRPr sz="2400" kern="1200">
          <a:solidFill>
            <a:schemeClr val="tx1"/>
          </a:solidFill>
          <a:latin typeface="+mn-lt"/>
          <a:ea typeface="+mn-ea"/>
          <a:cs typeface="+mn-cs"/>
        </a:defRPr>
      </a:lvl1pPr>
      <a:lvl2pPr marL="606891" algn="l" defTabSz="1213285" rtl="0" eaLnBrk="1" latinLnBrk="0" hangingPunct="1">
        <a:defRPr sz="2400" kern="1200">
          <a:solidFill>
            <a:schemeClr val="tx1"/>
          </a:solidFill>
          <a:latin typeface="+mn-lt"/>
          <a:ea typeface="+mn-ea"/>
          <a:cs typeface="+mn-cs"/>
        </a:defRPr>
      </a:lvl2pPr>
      <a:lvl3pPr marL="1213285" algn="l" defTabSz="1213285" rtl="0" eaLnBrk="1" latinLnBrk="0" hangingPunct="1">
        <a:defRPr sz="2400" kern="1200">
          <a:solidFill>
            <a:schemeClr val="tx1"/>
          </a:solidFill>
          <a:latin typeface="+mn-lt"/>
          <a:ea typeface="+mn-ea"/>
          <a:cs typeface="+mn-cs"/>
        </a:defRPr>
      </a:lvl3pPr>
      <a:lvl4pPr marL="1820218" algn="l" defTabSz="1213285" rtl="0" eaLnBrk="1" latinLnBrk="0" hangingPunct="1">
        <a:defRPr sz="2400" kern="1200">
          <a:solidFill>
            <a:schemeClr val="tx1"/>
          </a:solidFill>
          <a:latin typeface="+mn-lt"/>
          <a:ea typeface="+mn-ea"/>
          <a:cs typeface="+mn-cs"/>
        </a:defRPr>
      </a:lvl4pPr>
      <a:lvl5pPr marL="2427196" algn="l" defTabSz="1213285" rtl="0" eaLnBrk="1" latinLnBrk="0" hangingPunct="1">
        <a:defRPr sz="2400" kern="1200">
          <a:solidFill>
            <a:schemeClr val="tx1"/>
          </a:solidFill>
          <a:latin typeface="+mn-lt"/>
          <a:ea typeface="+mn-ea"/>
          <a:cs typeface="+mn-cs"/>
        </a:defRPr>
      </a:lvl5pPr>
      <a:lvl6pPr marL="3033454" algn="l" defTabSz="1213285" rtl="0" eaLnBrk="1" latinLnBrk="0" hangingPunct="1">
        <a:defRPr sz="2400" kern="1200">
          <a:solidFill>
            <a:schemeClr val="tx1"/>
          </a:solidFill>
          <a:latin typeface="+mn-lt"/>
          <a:ea typeface="+mn-ea"/>
          <a:cs typeface="+mn-cs"/>
        </a:defRPr>
      </a:lvl6pPr>
      <a:lvl7pPr marL="3640394" algn="l" defTabSz="1213285" rtl="0" eaLnBrk="1" latinLnBrk="0" hangingPunct="1">
        <a:defRPr sz="2400" kern="1200">
          <a:solidFill>
            <a:schemeClr val="tx1"/>
          </a:solidFill>
          <a:latin typeface="+mn-lt"/>
          <a:ea typeface="+mn-ea"/>
          <a:cs typeface="+mn-cs"/>
        </a:defRPr>
      </a:lvl7pPr>
      <a:lvl8pPr marL="4247354" algn="l" defTabSz="1213285" rtl="0" eaLnBrk="1" latinLnBrk="0" hangingPunct="1">
        <a:defRPr sz="2400" kern="1200">
          <a:solidFill>
            <a:schemeClr val="tx1"/>
          </a:solidFill>
          <a:latin typeface="+mn-lt"/>
          <a:ea typeface="+mn-ea"/>
          <a:cs typeface="+mn-cs"/>
        </a:defRPr>
      </a:lvl8pPr>
      <a:lvl9pPr marL="4854289" algn="l" defTabSz="12132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1078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0037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iming>
    <p:tnLst>
      <p:par>
        <p:cTn id="1" dur="indefinite" restart="never" nodeType="tmRoot"/>
      </p:par>
    </p:tnLst>
  </p:timing>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 xmlns:a16="http://schemas.microsoft.com/office/drawing/2014/main" id="{B7E6646E-0BCC-A8F4-25EF-747C0A61D8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115910" y="5010872"/>
            <a:ext cx="12192000" cy="2256061"/>
            <a:chOff x="0" y="4332156"/>
            <a:chExt cx="12292858" cy="2554224"/>
          </a:xfrm>
        </p:grpSpPr>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3"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7999" y="-1988158"/>
            <a:ext cx="1359195" cy="1266942"/>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5692" y="9091725"/>
            <a:ext cx="1424848" cy="1328139"/>
          </a:xfrm>
          <a:prstGeom prst="rect">
            <a:avLst/>
          </a:prstGeom>
        </p:spPr>
      </p:pic>
    </p:spTree>
    <p:extLst>
      <p:ext uri="{BB962C8B-B14F-4D97-AF65-F5344CB8AC3E}">
        <p14:creationId xmlns:p14="http://schemas.microsoft.com/office/powerpoint/2010/main" val="368165742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svg"/><Relationship Id="rId3" Type="http://schemas.openxmlformats.org/officeDocument/2006/relationships/image" Target="../media/image42.jpeg"/><Relationship Id="rId7" Type="http://schemas.openxmlformats.org/officeDocument/2006/relationships/image" Target="../media/image35.sv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4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37.svg"/><Relationship Id="rId1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hdphoto" Target="../media/hdphoto1.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48.sv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svg"/><Relationship Id="rId3" Type="http://schemas.openxmlformats.org/officeDocument/2006/relationships/image" Target="../media/image42.jpeg"/><Relationship Id="rId7" Type="http://schemas.openxmlformats.org/officeDocument/2006/relationships/image" Target="../media/image35.sv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37.svg"/><Relationship Id="rId14" Type="http://schemas.openxmlformats.org/officeDocument/2006/relationships/image" Target="../media/image48.emf"/></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hdphoto" Target="../media/hdphoto1.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48.sv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6" name="Text Box 17"/>
          <p:cNvSpPr txBox="1">
            <a:spLocks noChangeArrowheads="1"/>
          </p:cNvSpPr>
          <p:nvPr/>
        </p:nvSpPr>
        <p:spPr bwMode="auto">
          <a:xfrm>
            <a:off x="2695074" y="1108018"/>
            <a:ext cx="7453968" cy="1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prstTxWarp prst="textArchUp">
              <a:avLst>
                <a:gd name="adj" fmla="val 10925376"/>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CHÀO MỪNG QUÝ THẦY CÔ</a:t>
            </a:r>
          </a:p>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VỀ DỰ GIỜ THĂM </a:t>
            </a:r>
            <a:r>
              <a:rPr lang="en-US" sz="5400" b="1" cap="all" dirty="0" smtClean="0">
                <a:ln w="0"/>
                <a:solidFill>
                  <a:srgbClr val="0070C0">
                    <a:lumMod val="50000"/>
                  </a:srgbClr>
                </a:solidFill>
                <a:effectLst>
                  <a:reflection blurRad="12700" stA="50000" endPos="50000" dist="5000" dir="5400000" sy="-100000" rotWithShape="0"/>
                </a:effectLst>
                <a:latin typeface="Times New Roman" pitchFamily="18" charset="0"/>
              </a:rPr>
              <a:t>LỚP 5B</a:t>
            </a:r>
            <a:endParaRPr lang="en-US" sz="5400" b="1" cap="all" dirty="0">
              <a:ln w="0"/>
              <a:solidFill>
                <a:srgbClr val="0070C0">
                  <a:lumMod val="50000"/>
                </a:srgbClr>
              </a:solidFill>
              <a:effectLst>
                <a:reflection blurRad="12700" stA="50000" endPos="50000" dist="5000" dir="5400000" sy="-100000" rotWithShape="0"/>
              </a:effectLst>
              <a:latin typeface="Times New Roman" pitchFamily="18" charset="0"/>
            </a:endParaRPr>
          </a:p>
        </p:txBody>
      </p:sp>
      <p:sp>
        <p:nvSpPr>
          <p:cNvPr id="7" name="Text Box 14"/>
          <p:cNvSpPr txBox="1">
            <a:spLocks noChangeArrowheads="1"/>
          </p:cNvSpPr>
          <p:nvPr/>
        </p:nvSpPr>
        <p:spPr bwMode="auto">
          <a:xfrm>
            <a:off x="1636296" y="2071167"/>
            <a:ext cx="8951494" cy="398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CHỦ ĐỀ 7: MÁI ẤM GIA ĐÌNH</a:t>
            </a:r>
          </a:p>
          <a:p>
            <a:pPr algn="ctr" eaLnBrk="1" hangingPunct="1">
              <a:spcBef>
                <a:spcPts val="1349"/>
              </a:spcBef>
              <a:defRPr/>
            </a:pPr>
            <a:r>
              <a:rPr lang="en-US" sz="3000" b="1"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HĐGD: HOẠT ĐỘNG TRẢI NGHIỆM</a:t>
            </a:r>
          </a:p>
          <a:p>
            <a:pPr algn="ctr" eaLnBrk="1" hangingPunct="1">
              <a:spcBef>
                <a:spcPts val="1349"/>
              </a:spcBef>
              <a:defRPr/>
            </a:pPr>
            <a:r>
              <a:rPr lang="en-US" sz="3000" b="1"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EM LÀ THÀNH VIÊN TÍCH CỰC CỦA GIA ĐÌNH</a:t>
            </a:r>
            <a:endParaRPr lang="en-US" sz="3000" b="1" dirty="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lgn="ctr" eaLnBrk="1" hangingPunct="1">
              <a:spcBef>
                <a:spcPts val="1349"/>
              </a:spcBef>
              <a:defRPr/>
            </a:pP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Giáo</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viên</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Nguyễn</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Quốc</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Huy</a:t>
            </a:r>
            <a:endPar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endParaRPr>
          </a:p>
          <a:p>
            <a:pPr algn="ctr" eaLnBrk="1" hangingPunct="1">
              <a:spcBef>
                <a:spcPts val="1349"/>
              </a:spcBef>
              <a:defRPr/>
            </a:pP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44377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6"/>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6"/>
                                        </p:tgtEl>
                                        <p:attrNameLst>
                                          <p:attrName>style.color</p:attrName>
                                        </p:attrNameLst>
                                      </p:cBhvr>
                                      <p:by>
                                        <p:hsl h="7200000" s="0" l="0"/>
                                      </p:by>
                                    </p:animClr>
                                    <p:animClr clrSpc="hsl" dir="cw">
                                      <p:cBhvr>
                                        <p:cTn id="9" dur="2000" fill="hold"/>
                                        <p:tgtEl>
                                          <p:spTgt spid="6"/>
                                        </p:tgtEl>
                                        <p:attrNameLst>
                                          <p:attrName>fillcolor</p:attrName>
                                        </p:attrNameLst>
                                      </p:cBhvr>
                                      <p:by>
                                        <p:hsl h="7200000" s="0" l="0"/>
                                      </p:by>
                                    </p:animClr>
                                    <p:animClr clrSpc="hsl" dir="cw">
                                      <p:cBhvr>
                                        <p:cTn id="10" dur="2000" fill="hold"/>
                                        <p:tgtEl>
                                          <p:spTgt spid="6"/>
                                        </p:tgtEl>
                                        <p:attrNameLst>
                                          <p:attrName>stroke.color</p:attrName>
                                        </p:attrNameLst>
                                      </p:cBhvr>
                                      <p:by>
                                        <p:hsl h="7200000" s="0" l="0"/>
                                      </p:by>
                                    </p:animClr>
                                    <p:set>
                                      <p:cBhvr>
                                        <p:cTn id="11" dur="2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xmlns=""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xmlns="" id="{DA540977-529D-4EB5-8230-7134F98606C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xmlns="" id="{74B01ED8-9554-42B4-BD56-CC268442D26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xmlns=""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xmlns="" id="{64418B11-F315-490C-9C87-085355A6889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xmlns="" id="{14BA8C53-9437-4654-AE0C-0FA3109568B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a16="http://schemas.microsoft.com/office/drawing/2014/main" xmlns="" id="{D99B0A98-5325-4C36-B95C-320B7E1D4422}"/>
              </a:ext>
            </a:extLst>
          </p:cNvPr>
          <p:cNvPicPr>
            <a:picLocks noChangeAspect="1"/>
          </p:cNvPicPr>
          <p:nvPr/>
        </p:nvPicPr>
        <p:blipFill>
          <a:blip r:embed="rId14"/>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1584409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xmlns="" id="{2A0F2FFA-AD6B-8E2A-E2C9-32055D955342}"/>
              </a:ext>
            </a:extLst>
          </p:cNvPr>
          <p:cNvGrpSpPr/>
          <p:nvPr/>
        </p:nvGrpSpPr>
        <p:grpSpPr>
          <a:xfrm>
            <a:off x="1482464" y="279382"/>
            <a:ext cx="9603352" cy="1149368"/>
            <a:chOff x="1940374" y="356527"/>
            <a:chExt cx="3903830" cy="2758983"/>
          </a:xfrm>
          <a:solidFill>
            <a:schemeClr val="accent6">
              <a:lumMod val="90000"/>
            </a:schemeClr>
          </a:solidFill>
        </p:grpSpPr>
        <p:sp>
          <p:nvSpPr>
            <p:cNvPr id="21" name="Speech Bubble: Rectangle with Corners Rounded 20">
              <a:extLst>
                <a:ext uri="{FF2B5EF4-FFF2-40B4-BE49-F238E27FC236}">
                  <a16:creationId xmlns:a16="http://schemas.microsoft.com/office/drawing/2014/main" xmlns="" id="{976EAE43-A236-DF3E-0DED-CDC832FE40D7}"/>
                </a:ext>
              </a:extLst>
            </p:cNvPr>
            <p:cNvSpPr/>
            <p:nvPr/>
          </p:nvSpPr>
          <p:spPr>
            <a:xfrm>
              <a:off x="1940374" y="356527"/>
              <a:ext cx="3903830" cy="275898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22" name="TextBox 21">
              <a:extLst>
                <a:ext uri="{FF2B5EF4-FFF2-40B4-BE49-F238E27FC236}">
                  <a16:creationId xmlns:a16="http://schemas.microsoft.com/office/drawing/2014/main" xmlns="" id="{97CC97F1-D1B6-3E32-D674-1F9B333CB123}"/>
                </a:ext>
              </a:extLst>
            </p:cNvPr>
            <p:cNvSpPr txBox="1"/>
            <p:nvPr/>
          </p:nvSpPr>
          <p:spPr>
            <a:xfrm>
              <a:off x="2028061" y="496470"/>
              <a:ext cx="3739310" cy="2533918"/>
            </a:xfrm>
            <a:prstGeom prst="roundRect">
              <a:avLst/>
            </a:prstGeom>
            <a:grpFill/>
          </p:spPr>
          <p:txBody>
            <a:bodyPr wrap="square" rtlCol="0">
              <a:spAutoFit/>
            </a:bodyPr>
            <a:lstStyle/>
            <a:p>
              <a:pPr marL="0" marR="0" algn="ctr">
                <a:spcBef>
                  <a:spcPts val="0"/>
                </a:spcBef>
                <a:spcAft>
                  <a:spcPts val="1000"/>
                </a:spcAft>
              </a:pPr>
              <a:r>
                <a:rPr lang="en-US"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a:t>
              </a:r>
              <a:r>
                <a:rPr lang="vi-VN"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hững lời nói, việc làm của bản thân thể hiện trách nhiệm và lòng biết ơn với các thành viên trong gia đình.</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xmlns="" id="{0680773F-3301-D820-AC15-1FE1B919CBFD}"/>
              </a:ext>
            </a:extLst>
          </p:cNvPr>
          <p:cNvSpPr txBox="1"/>
          <p:nvPr/>
        </p:nvSpPr>
        <p:spPr>
          <a:xfrm>
            <a:off x="904126" y="1654139"/>
            <a:ext cx="10757043" cy="3477875"/>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cs typeface="Calibri" panose="020F0502020204030204" pitchFamily="34" charset="0"/>
              </a:rPr>
              <a:t>Thái độ:</a:t>
            </a:r>
          </a:p>
          <a:p>
            <a:pPr marL="571500" indent="-571500" algn="just">
              <a:buFont typeface="Wingdings" panose="05000000000000000000" pitchFamily="2" charset="2"/>
              <a:buChar char="q"/>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Lễ phép.</a:t>
            </a:r>
          </a:p>
          <a:p>
            <a:pPr marL="571500" indent="-571500" algn="just">
              <a:buFont typeface="Wingdings" panose="05000000000000000000" pitchFamily="2" charset="2"/>
              <a:buChar char="q"/>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Mong muốn bố mẹ, người thân vui lòng.</a:t>
            </a:r>
          </a:p>
          <a:p>
            <a:pPr marL="571500" indent="-571500" algn="just">
              <a:buFont typeface="Wingdings" panose="05000000000000000000" pitchFamily="2" charset="2"/>
              <a:buChar char="q"/>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Trân trọng những gì bố mẹ, người thân làm cho mình...</a:t>
            </a:r>
          </a:p>
        </p:txBody>
      </p:sp>
    </p:spTree>
    <p:extLst>
      <p:ext uri="{BB962C8B-B14F-4D97-AF65-F5344CB8AC3E}">
        <p14:creationId xmlns:p14="http://schemas.microsoft.com/office/powerpoint/2010/main" val="447092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4E711EC1-E7C3-A5DF-61C6-807258FB81A6}"/>
              </a:ext>
            </a:extLst>
          </p:cNvPr>
          <p:cNvSpPr txBox="1"/>
          <p:nvPr/>
        </p:nvSpPr>
        <p:spPr>
          <a:xfrm>
            <a:off x="652666" y="293969"/>
            <a:ext cx="10757043"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Lời nói:</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Nói về lòng biết ơn với biểu cảm yêu thương.</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Nói lời thể hiện sự quan tâm.</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Nói lời khen ngợi, động viên...</a:t>
            </a:r>
          </a:p>
        </p:txBody>
      </p:sp>
      <p:sp>
        <p:nvSpPr>
          <p:cNvPr id="5" name="TextBox 4">
            <a:extLst>
              <a:ext uri="{FF2B5EF4-FFF2-40B4-BE49-F238E27FC236}">
                <a16:creationId xmlns:a16="http://schemas.microsoft.com/office/drawing/2014/main" xmlns="" id="{DBC4C9B0-B9A0-A67F-2EED-41D9BD83B7C7}"/>
              </a:ext>
            </a:extLst>
          </p:cNvPr>
          <p:cNvSpPr txBox="1"/>
          <p:nvPr/>
        </p:nvSpPr>
        <p:spPr>
          <a:xfrm>
            <a:off x="686956" y="2934299"/>
            <a:ext cx="10757043" cy="3416320"/>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endPar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Tự giác làm việc nhà.</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Chủ động làm những món quà nhỏ tặng bố mẹ, người thân vào dịp lễ, dịp đặc biệt.</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Cố gắng chăm chỉ học tập để bố mẹ, người thân vui lòng...</a:t>
            </a:r>
          </a:p>
        </p:txBody>
      </p:sp>
    </p:spTree>
    <p:extLst>
      <p:ext uri="{BB962C8B-B14F-4D97-AF65-F5344CB8AC3E}">
        <p14:creationId xmlns:p14="http://schemas.microsoft.com/office/powerpoint/2010/main" val="8506302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B9DD85C2-6DDE-7DB0-5B7F-35B3A45D997F}"/>
              </a:ext>
            </a:extLst>
          </p:cNvPr>
          <p:cNvSpPr txBox="1"/>
          <p:nvPr/>
        </p:nvSpPr>
        <p:spPr>
          <a:xfrm>
            <a:off x="965771" y="143838"/>
            <a:ext cx="10654301" cy="1323439"/>
          </a:xfrm>
          <a:prstGeom prst="rect">
            <a:avLst/>
          </a:prstGeom>
          <a:noFill/>
        </p:spPr>
        <p:txBody>
          <a:bodyPr wrap="square" rtlCol="0">
            <a:spAutoFit/>
          </a:bodyPr>
          <a:lstStyle/>
          <a:p>
            <a:pPr algn="just"/>
            <a:r>
              <a:rPr lang="en-US" sz="40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002060"/>
                </a:solidFill>
                <a:latin typeface="Cambria" panose="02040503050406030204" pitchFamily="18" charset="0"/>
                <a:ea typeface="Cambria" panose="02040503050406030204" pitchFamily="18" charset="0"/>
              </a:rPr>
              <a:t>khi thực hiện được những lời nói, việc làm đó.</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72F6680F-621A-20D9-0D57-963C456CEF30}"/>
              </a:ext>
            </a:extLst>
          </p:cNvPr>
          <p:cNvPicPr>
            <a:picLocks noChangeAspect="1"/>
          </p:cNvPicPr>
          <p:nvPr/>
        </p:nvPicPr>
        <p:blipFill>
          <a:blip r:embed="rId4"/>
          <a:stretch>
            <a:fillRect/>
          </a:stretch>
        </p:blipFill>
        <p:spPr>
          <a:xfrm>
            <a:off x="664844" y="1894522"/>
            <a:ext cx="10543611" cy="3557588"/>
          </a:xfrm>
          <a:prstGeom prst="rect">
            <a:avLst/>
          </a:prstGeom>
        </p:spPr>
      </p:pic>
    </p:spTree>
    <p:extLst>
      <p:ext uri="{BB962C8B-B14F-4D97-AF65-F5344CB8AC3E}">
        <p14:creationId xmlns:p14="http://schemas.microsoft.com/office/powerpoint/2010/main" val="290571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Ỹ NĂNG THỂ HIỆN SỰ QUAN TÂM ĐẾN NGƯỜI THÂN 4">
            <a:hlinkClick r:id="" action="ppaction://media"/>
            <a:extLst>
              <a:ext uri="{FF2B5EF4-FFF2-40B4-BE49-F238E27FC236}">
                <a16:creationId xmlns:a16="http://schemas.microsoft.com/office/drawing/2014/main" xmlns="" id="{A3AD8A92-6FB7-839C-03EE-E7AF5848DB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41288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xmlns="" id="{BF35CB02-0EA9-61DB-7864-F8808C4A80CB}"/>
              </a:ext>
            </a:extLst>
          </p:cNvPr>
          <p:cNvGrpSpPr/>
          <p:nvPr/>
        </p:nvGrpSpPr>
        <p:grpSpPr>
          <a:xfrm>
            <a:off x="2381963" y="717832"/>
            <a:ext cx="8419501" cy="1354209"/>
            <a:chOff x="1940374" y="356527"/>
            <a:chExt cx="3903830" cy="2017568"/>
          </a:xfrm>
        </p:grpSpPr>
        <p:sp>
          <p:nvSpPr>
            <p:cNvPr id="10" name="Speech Bubble: Rectangle with Corners Rounded 9">
              <a:extLst>
                <a:ext uri="{FF2B5EF4-FFF2-40B4-BE49-F238E27FC236}">
                  <a16:creationId xmlns:a16="http://schemas.microsoft.com/office/drawing/2014/main" xmlns="" id="{EA130E14-0355-76F1-A054-4A3CFF9C54F1}"/>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85D35E3-A947-B828-E342-1F6370A9ECEC}"/>
                </a:ext>
              </a:extLst>
            </p:cNvPr>
            <p:cNvSpPr txBox="1"/>
            <p:nvPr/>
          </p:nvSpPr>
          <p:spPr>
            <a:xfrm>
              <a:off x="2028061" y="496470"/>
              <a:ext cx="3739310" cy="16048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  </a:t>
              </a:r>
              <a:r>
                <a:rPr kumimoji="0" lang="vi-VN"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Bạn </a:t>
              </a:r>
              <a:r>
                <a:rPr kumimoji="0" lang="vi-VN" sz="3200" b="0" i="0" u="none" strike="noStrike" kern="0" cap="none" spc="0" normalizeH="0" baseline="0" noProof="0" dirty="0">
                  <a:ln>
                    <a:noFill/>
                  </a:ln>
                  <a:solidFill>
                    <a:sysClr val="windowText" lastClr="000000"/>
                  </a:solidFill>
                  <a:effectLst/>
                  <a:uLnTx/>
                  <a:uFillTx/>
                  <a:latin typeface="Arial"/>
                  <a:ea typeface="+mn-ea"/>
                  <a:cs typeface="Arial"/>
                  <a:sym typeface="Arial"/>
                </a:rPr>
                <a:t>Tí đã có Thái độ như thế nào đối với mẹ và công việc của mẹ?</a:t>
              </a:r>
            </a:p>
          </p:txBody>
        </p:sp>
      </p:grpSp>
      <p:pic>
        <p:nvPicPr>
          <p:cNvPr id="5" name="Picture 4">
            <a:extLst>
              <a:ext uri="{FF2B5EF4-FFF2-40B4-BE49-F238E27FC236}">
                <a16:creationId xmlns:a16="http://schemas.microsoft.com/office/drawing/2014/main" xmlns="" id="{BFEBED42-348A-3625-E1AD-AEFFB2637A2F}"/>
              </a:ext>
            </a:extLst>
          </p:cNvPr>
          <p:cNvPicPr>
            <a:picLocks noChangeAspect="1"/>
          </p:cNvPicPr>
          <p:nvPr/>
        </p:nvPicPr>
        <p:blipFill>
          <a:blip r:embed="rId4"/>
          <a:stretch>
            <a:fillRect/>
          </a:stretch>
        </p:blipFill>
        <p:spPr>
          <a:xfrm>
            <a:off x="341443" y="2400301"/>
            <a:ext cx="2881876" cy="4260368"/>
          </a:xfrm>
          <a:prstGeom prst="rect">
            <a:avLst/>
          </a:prstGeom>
        </p:spPr>
      </p:pic>
      <p:sp>
        <p:nvSpPr>
          <p:cNvPr id="7" name="Rounded Rectangle 25">
            <a:extLst>
              <a:ext uri="{FF2B5EF4-FFF2-40B4-BE49-F238E27FC236}">
                <a16:creationId xmlns:a16="http://schemas.microsoft.com/office/drawing/2014/main" xmlns="" id="{8112938D-2F75-BDDE-8177-DE490753280D}"/>
              </a:ext>
            </a:extLst>
          </p:cNvPr>
          <p:cNvSpPr/>
          <p:nvPr/>
        </p:nvSpPr>
        <p:spPr>
          <a:xfrm>
            <a:off x="4154612" y="2597435"/>
            <a:ext cx="7286817" cy="2946115"/>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Bạn Tí có thái độ biết ơn, trân trọng đối với công sức lao động của mẹ cũng như công việc của mẹ để nuôi nấng bạn.</a:t>
            </a:r>
            <a:endParaRPr kumimoji="0" lang="vi-VN" sz="40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4653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xmlns="" id="{BF35CB02-0EA9-61DB-7864-F8808C4A80CB}"/>
              </a:ext>
            </a:extLst>
          </p:cNvPr>
          <p:cNvGrpSpPr/>
          <p:nvPr/>
        </p:nvGrpSpPr>
        <p:grpSpPr>
          <a:xfrm>
            <a:off x="2381963" y="717832"/>
            <a:ext cx="8419501" cy="1354209"/>
            <a:chOff x="1940374" y="356527"/>
            <a:chExt cx="3903830" cy="2017568"/>
          </a:xfrm>
        </p:grpSpPr>
        <p:sp>
          <p:nvSpPr>
            <p:cNvPr id="10" name="Speech Bubble: Rectangle with Corners Rounded 9">
              <a:extLst>
                <a:ext uri="{FF2B5EF4-FFF2-40B4-BE49-F238E27FC236}">
                  <a16:creationId xmlns:a16="http://schemas.microsoft.com/office/drawing/2014/main" xmlns="" id="{EA130E14-0355-76F1-A054-4A3CFF9C54F1}"/>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xmlns="" id="{B85D35E3-A947-B828-E342-1F6370A9ECEC}"/>
                </a:ext>
              </a:extLst>
            </p:cNvPr>
            <p:cNvSpPr txBox="1"/>
            <p:nvPr/>
          </p:nvSpPr>
          <p:spPr>
            <a:xfrm>
              <a:off x="2028061" y="496470"/>
              <a:ext cx="3739310" cy="16048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   </a:t>
              </a:r>
              <a:r>
                <a:rPr kumimoji="0" lang="vi-VN"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Bạn </a:t>
              </a:r>
              <a:r>
                <a:rPr kumimoji="0" lang="vi-VN" sz="3200" b="0" i="0" u="none" strike="noStrike" kern="0" cap="none" spc="0" normalizeH="0" baseline="0" noProof="0" dirty="0">
                  <a:ln>
                    <a:noFill/>
                  </a:ln>
                  <a:solidFill>
                    <a:sysClr val="windowText" lastClr="000000"/>
                  </a:solidFill>
                  <a:effectLst/>
                  <a:uLnTx/>
                  <a:uFillTx/>
                  <a:latin typeface="Arial"/>
                  <a:ea typeface="+mn-ea"/>
                  <a:cs typeface="Arial"/>
                  <a:sym typeface="Arial"/>
                </a:rPr>
                <a:t>Tí đã có hành động, lời nói gì thể hiện sự biết ơn, quan tâm đối với mẹ?</a:t>
              </a:r>
            </a:p>
          </p:txBody>
        </p:sp>
      </p:grpSp>
      <p:pic>
        <p:nvPicPr>
          <p:cNvPr id="5" name="Picture 4">
            <a:extLst>
              <a:ext uri="{FF2B5EF4-FFF2-40B4-BE49-F238E27FC236}">
                <a16:creationId xmlns:a16="http://schemas.microsoft.com/office/drawing/2014/main" xmlns="" id="{BFEBED42-348A-3625-E1AD-AEFFB2637A2F}"/>
              </a:ext>
            </a:extLst>
          </p:cNvPr>
          <p:cNvPicPr>
            <a:picLocks noChangeAspect="1"/>
          </p:cNvPicPr>
          <p:nvPr/>
        </p:nvPicPr>
        <p:blipFill>
          <a:blip r:embed="rId4"/>
          <a:stretch>
            <a:fillRect/>
          </a:stretch>
        </p:blipFill>
        <p:spPr>
          <a:xfrm>
            <a:off x="341443" y="2400301"/>
            <a:ext cx="2881876" cy="4260368"/>
          </a:xfrm>
          <a:prstGeom prst="rect">
            <a:avLst/>
          </a:prstGeom>
        </p:spPr>
      </p:pic>
      <p:sp>
        <p:nvSpPr>
          <p:cNvPr id="7" name="Rounded Rectangle 25">
            <a:extLst>
              <a:ext uri="{FF2B5EF4-FFF2-40B4-BE49-F238E27FC236}">
                <a16:creationId xmlns:a16="http://schemas.microsoft.com/office/drawing/2014/main" xmlns="" id="{8112938D-2F75-BDDE-8177-DE490753280D}"/>
              </a:ext>
            </a:extLst>
          </p:cNvPr>
          <p:cNvSpPr/>
          <p:nvPr/>
        </p:nvSpPr>
        <p:spPr>
          <a:xfrm>
            <a:off x="3783330" y="2597435"/>
            <a:ext cx="7658099" cy="3334735"/>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a:solidFill>
                  <a:prstClr val="black"/>
                </a:solidFill>
                <a:latin typeface="Calibri" panose="020F0502020204030204"/>
              </a:rPr>
              <a:t>Bạn Tí đã có lời nói động viên mẹ trong công việc, an ủi mẹ khi có người nói lời không hay về mẹ và công việc của mẹ. Tí đã đi thu gom mảnh gỗ để cài vào chiếc xe rác, giúp mẹ đỡ vất vả hơn. Tí tự giác làm việc nhà giúp mẹ.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21958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58604"/>
            <a:ext cx="12192000" cy="6858003"/>
          </a:xfrm>
          <a:prstGeom prst="rect">
            <a:avLst/>
          </a:prstGeom>
        </p:spPr>
      </p:pic>
      <p:pic>
        <p:nvPicPr>
          <p:cNvPr id="3" name="图片 24">
            <a:extLst>
              <a:ext uri="{FF2B5EF4-FFF2-40B4-BE49-F238E27FC236}">
                <a16:creationId xmlns:a16="http://schemas.microsoft.com/office/drawing/2014/main" xmlns=""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 y="-16933"/>
            <a:ext cx="5168980" cy="2324416"/>
          </a:xfrm>
          <a:prstGeom prst="rect">
            <a:avLst/>
          </a:prstGeom>
        </p:spPr>
      </p:pic>
      <p:pic>
        <p:nvPicPr>
          <p:cNvPr id="5" name="Picture 25">
            <a:extLst>
              <a:ext uri="{FF2B5EF4-FFF2-40B4-BE49-F238E27FC236}">
                <a16:creationId xmlns:a16="http://schemas.microsoft.com/office/drawing/2014/main" xmlns=""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062" y="4135329"/>
            <a:ext cx="1886495" cy="2664071"/>
          </a:xfrm>
          <a:prstGeom prst="rect">
            <a:avLst/>
          </a:prstGeom>
        </p:spPr>
      </p:pic>
      <p:pic>
        <p:nvPicPr>
          <p:cNvPr id="4" name="Graphic 3">
            <a:extLst>
              <a:ext uri="{FF2B5EF4-FFF2-40B4-BE49-F238E27FC236}">
                <a16:creationId xmlns:a16="http://schemas.microsoft.com/office/drawing/2014/main" xmlns="" id="{FE0776A2-FDDB-9BB4-67C0-DE5CD7A120D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flipH="1">
            <a:off x="8572308" y="2869716"/>
            <a:ext cx="3580832" cy="3615701"/>
          </a:xfrm>
          <a:prstGeom prst="rect">
            <a:avLst/>
          </a:prstGeom>
        </p:spPr>
      </p:pic>
      <p:pic>
        <p:nvPicPr>
          <p:cNvPr id="10" name="图片 24">
            <a:extLst>
              <a:ext uri="{FF2B5EF4-FFF2-40B4-BE49-F238E27FC236}">
                <a16:creationId xmlns:a16="http://schemas.microsoft.com/office/drawing/2014/main" xmlns="" id="{9CBEC088-4CA2-4302-A3F3-E322C8614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40697" y="-200453"/>
            <a:ext cx="5577087" cy="2507936"/>
          </a:xfrm>
          <a:prstGeom prst="rect">
            <a:avLst/>
          </a:prstGeom>
        </p:spPr>
      </p:pic>
      <p:grpSp>
        <p:nvGrpSpPr>
          <p:cNvPr id="6" name="Group 5">
            <a:extLst>
              <a:ext uri="{FF2B5EF4-FFF2-40B4-BE49-F238E27FC236}">
                <a16:creationId xmlns:a16="http://schemas.microsoft.com/office/drawing/2014/main" xmlns="" id="{BF37444F-9205-45CE-A53A-858D9E1BF839}"/>
              </a:ext>
            </a:extLst>
          </p:cNvPr>
          <p:cNvGrpSpPr/>
          <p:nvPr/>
        </p:nvGrpSpPr>
        <p:grpSpPr>
          <a:xfrm>
            <a:off x="239350" y="1733025"/>
            <a:ext cx="8726356" cy="3098934"/>
            <a:chOff x="2293047" y="1423938"/>
            <a:chExt cx="6755656" cy="2272897"/>
          </a:xfrm>
        </p:grpSpPr>
        <p:sp>
          <p:nvSpPr>
            <p:cNvPr id="12" name="TextBox 11">
              <a:extLst>
                <a:ext uri="{FF2B5EF4-FFF2-40B4-BE49-F238E27FC236}">
                  <a16:creationId xmlns:a16="http://schemas.microsoft.com/office/drawing/2014/main" xmlns="" id="{98A3273F-DBCC-4D33-AF88-FF32F36D2948}"/>
                </a:ext>
              </a:extLst>
            </p:cNvPr>
            <p:cNvSpPr txBox="1"/>
            <p:nvPr/>
          </p:nvSpPr>
          <p:spPr>
            <a:xfrm>
              <a:off x="2293047" y="1423938"/>
              <a:ext cx="6755656" cy="2272897"/>
            </a:xfrm>
            <a:prstGeom prst="roundRect">
              <a:avLst/>
            </a:prstGeom>
            <a:solidFill>
              <a:srgbClr val="FFFF99"/>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219170">
                <a:defRPr/>
              </a:pPr>
              <a:endParaRPr lang="en-US" sz="5867" dirty="0">
                <a:solidFill>
                  <a:srgbClr val="EEECE1">
                    <a:lumMod val="50000"/>
                  </a:srgbClr>
                </a:solidFill>
                <a:latin typeface="UTM Cookies" panose="02040603050506020204" pitchFamily="18" charset="0"/>
              </a:endParaRPr>
            </a:p>
            <a:p>
              <a:pPr algn="ctr" defTabSz="1219170">
                <a:defRPr/>
              </a:pPr>
              <a:endParaRPr lang="en-US" sz="5867" dirty="0">
                <a:solidFill>
                  <a:srgbClr val="EEECE1">
                    <a:lumMod val="50000"/>
                  </a:srgbClr>
                </a:solidFill>
                <a:latin typeface="UTM Cookies" panose="02040603050506020204" pitchFamily="18" charset="0"/>
              </a:endParaRPr>
            </a:p>
            <a:p>
              <a:pPr algn="ctr" defTabSz="1219170">
                <a:defRPr/>
              </a:pPr>
              <a:endParaRPr lang="en-US" sz="5867" dirty="0">
                <a:solidFill>
                  <a:srgbClr val="EEECE1">
                    <a:lumMod val="50000"/>
                  </a:srgbClr>
                </a:solidFill>
                <a:latin typeface="UTM Cookies" panose="02040603050506020204" pitchFamily="18" charset="0"/>
              </a:endParaRPr>
            </a:p>
          </p:txBody>
        </p:sp>
        <p:sp>
          <p:nvSpPr>
            <p:cNvPr id="11" name="TextBox 10">
              <a:extLst>
                <a:ext uri="{FF2B5EF4-FFF2-40B4-BE49-F238E27FC236}">
                  <a16:creationId xmlns:a16="http://schemas.microsoft.com/office/drawing/2014/main" xmlns="" id="{8238D906-BB09-4E87-BCF1-655F4FCAE439}"/>
                </a:ext>
              </a:extLst>
            </p:cNvPr>
            <p:cNvSpPr txBox="1"/>
            <p:nvPr/>
          </p:nvSpPr>
          <p:spPr>
            <a:xfrm>
              <a:off x="2293047" y="1652744"/>
              <a:ext cx="6661080" cy="1693028"/>
            </a:xfrm>
            <a:prstGeom prst="rect">
              <a:avLst/>
            </a:prstGeom>
            <a:noFill/>
          </p:spPr>
          <p:txBody>
            <a:bodyPr wrap="square" rtlCol="0">
              <a:spAutoFit/>
            </a:bodyPr>
            <a:lstStyle/>
            <a:p>
              <a:pPr algn="just" defTabSz="1219170">
                <a:defRPr/>
              </a:pPr>
              <a:r>
                <a:rPr lang="en-US" sz="3600" b="1" dirty="0" smtClean="0">
                  <a:solidFill>
                    <a:srgbClr val="00B050"/>
                  </a:solidFill>
                  <a:latin typeface="Calibri" panose="020F0502020204030204" pitchFamily="34" charset="0"/>
                  <a:cs typeface="Calibri" panose="020F0502020204030204" pitchFamily="34" charset="0"/>
                </a:rPr>
                <a:t>    </a:t>
              </a:r>
              <a:r>
                <a:rPr lang="vi-VN" sz="3600" b="1" dirty="0" smtClean="0">
                  <a:solidFill>
                    <a:srgbClr val="00B050"/>
                  </a:solidFill>
                  <a:latin typeface="Calibri" panose="020F0502020204030204" pitchFamily="34" charset="0"/>
                  <a:cs typeface="Calibri" panose="020F0502020204030204" pitchFamily="34" charset="0"/>
                </a:rPr>
                <a:t>Tình </a:t>
              </a:r>
              <a:r>
                <a:rPr lang="vi-VN" sz="3600" b="1" dirty="0">
                  <a:solidFill>
                    <a:srgbClr val="00B050"/>
                  </a:solidFill>
                  <a:latin typeface="Calibri" panose="020F0502020204030204" pitchFamily="34" charset="0"/>
                  <a:cs typeface="Calibri" panose="020F0502020204030204" pitchFamily="34" charset="0"/>
                </a:rPr>
                <a:t>cảm gia đình là món quà quý giá nhất mà mỗi chúng ta có được. Các thành viên trong gia đình cần luôn yêu thương, quan tâm, gắn bó, chăm sóc lẫn nhau.</a:t>
              </a:r>
            </a:p>
          </p:txBody>
        </p:sp>
      </p:grpSp>
      <p:pic>
        <p:nvPicPr>
          <p:cNvPr id="9" name="Picture 8" descr="A close up of a logo&#10;&#10;Description automatically generated">
            <a:extLst>
              <a:ext uri="{FF2B5EF4-FFF2-40B4-BE49-F238E27FC236}">
                <a16:creationId xmlns:a16="http://schemas.microsoft.com/office/drawing/2014/main" xmlns="" id="{A84601EE-3635-422D-380F-F2C715EF79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869" y="0"/>
            <a:ext cx="5314487" cy="1531850"/>
          </a:xfrm>
          <a:prstGeom prst="rect">
            <a:avLst/>
          </a:prstGeom>
        </p:spPr>
      </p:pic>
    </p:spTree>
    <p:extLst>
      <p:ext uri="{BB962C8B-B14F-4D97-AF65-F5344CB8AC3E}">
        <p14:creationId xmlns:p14="http://schemas.microsoft.com/office/powerpoint/2010/main" val="3346442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1210;p35">
            <a:extLst>
              <a:ext uri="{FF2B5EF4-FFF2-40B4-BE49-F238E27FC236}">
                <a16:creationId xmlns:a16="http://schemas.microsoft.com/office/drawing/2014/main" xmlns="" id="{6D4732E5-203F-F2D3-F77C-742EF5F085C3}"/>
              </a:ext>
            </a:extLst>
          </p:cNvPr>
          <p:cNvSpPr txBox="1">
            <a:spLocks/>
          </p:cNvSpPr>
          <p:nvPr/>
        </p:nvSpPr>
        <p:spPr>
          <a:xfrm>
            <a:off x="3486150" y="934844"/>
            <a:ext cx="7966710" cy="240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defTabSz="1219170">
              <a:lnSpc>
                <a:spcPct val="100000"/>
              </a:lnSpc>
              <a:defRPr/>
            </a:pPr>
            <a:r>
              <a:rPr lang="vi-VN"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rPr>
              <a:t>Hoạt động 2: </a:t>
            </a:r>
            <a:endParaRPr lang="en-US"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endParaRPr>
          </a:p>
          <a:p>
            <a:pPr defTabSz="1219170">
              <a:lnSpc>
                <a:spcPct val="100000"/>
              </a:lnSpc>
              <a:defRPr/>
            </a:pPr>
            <a:r>
              <a:rPr lang="vi-VN"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rPr>
              <a:t>Sáng tạo Cây trách nhiệm, biết ơn</a:t>
            </a:r>
            <a:endParaRPr lang="en-US"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24C6A485-3F0B-4192-9BA9-61C0D244B888}"/>
              </a:ext>
            </a:extLst>
          </p:cNvPr>
          <p:cNvPicPr>
            <a:picLocks noChangeAspect="1"/>
          </p:cNvPicPr>
          <p:nvPr/>
        </p:nvPicPr>
        <p:blipFill>
          <a:blip r:embed="rId3"/>
          <a:stretch>
            <a:fillRect/>
          </a:stretch>
        </p:blipFill>
        <p:spPr>
          <a:xfrm>
            <a:off x="0" y="1753173"/>
            <a:ext cx="4153768" cy="5104827"/>
          </a:xfrm>
          <a:prstGeom prst="rect">
            <a:avLst/>
          </a:prstGeom>
        </p:spPr>
      </p:pic>
    </p:spTree>
    <p:extLst>
      <p:ext uri="{BB962C8B-B14F-4D97-AF65-F5344CB8AC3E}">
        <p14:creationId xmlns:p14="http://schemas.microsoft.com/office/powerpoint/2010/main" val="104545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xmlns="" id="{BE0B4406-2495-1242-F53E-8AE736618B20}"/>
              </a:ext>
            </a:extLst>
          </p:cNvPr>
          <p:cNvSpPr txBox="1"/>
          <p:nvPr/>
        </p:nvSpPr>
        <p:spPr>
          <a:xfrm>
            <a:off x="508571" y="1298268"/>
            <a:ext cx="6886639" cy="4031873"/>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Mỗi nhóm vẽ một hình cây vào giấy khổ lớn.</a:t>
            </a:r>
          </a:p>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Viết vào các mảnh giấy nhỏ những lời nói, thái độ, việc làm thể hiện trách nhiệm và lòng biết ơn của em với các thành viên trong gia đình.</a:t>
            </a:r>
          </a:p>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Dán các mảnh giấy nhỏ lên cây đã về.</a:t>
            </a:r>
          </a:p>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Trang trí cho cây thật sinh động.</a:t>
            </a:r>
          </a:p>
        </p:txBody>
      </p:sp>
      <p:pic>
        <p:nvPicPr>
          <p:cNvPr id="6" name="Picture 5">
            <a:extLst>
              <a:ext uri="{FF2B5EF4-FFF2-40B4-BE49-F238E27FC236}">
                <a16:creationId xmlns:a16="http://schemas.microsoft.com/office/drawing/2014/main" xmlns="" id="{6D4FFC59-3027-CC6A-1198-7765AC34C140}"/>
              </a:ext>
            </a:extLst>
          </p:cNvPr>
          <p:cNvPicPr>
            <a:picLocks noChangeAspect="1"/>
          </p:cNvPicPr>
          <p:nvPr/>
        </p:nvPicPr>
        <p:blipFill>
          <a:blip r:embed="rId4"/>
          <a:stretch>
            <a:fillRect/>
          </a:stretch>
        </p:blipFill>
        <p:spPr>
          <a:xfrm>
            <a:off x="7512367" y="672465"/>
            <a:ext cx="4162425" cy="5695950"/>
          </a:xfrm>
          <a:prstGeom prst="rect">
            <a:avLst/>
          </a:prstGeom>
        </p:spPr>
      </p:pic>
    </p:spTree>
    <p:extLst>
      <p:ext uri="{BB962C8B-B14F-4D97-AF65-F5344CB8AC3E}">
        <p14:creationId xmlns:p14="http://schemas.microsoft.com/office/powerpoint/2010/main" val="4054797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F6730289-29AB-ADA2-727F-858F45A8FCF4}"/>
              </a:ext>
            </a:extLst>
          </p:cNvPr>
          <p:cNvPicPr>
            <a:picLocks noChangeAspect="1"/>
          </p:cNvPicPr>
          <p:nvPr/>
        </p:nvPicPr>
        <p:blipFill>
          <a:blip r:embed="rId3"/>
          <a:stretch>
            <a:fillRect/>
          </a:stretch>
        </p:blipFill>
        <p:spPr>
          <a:xfrm>
            <a:off x="6309921" y="1012645"/>
            <a:ext cx="4639458" cy="1213209"/>
          </a:xfrm>
          <a:prstGeom prst="rect">
            <a:avLst/>
          </a:prstGeom>
        </p:spPr>
      </p:pic>
    </p:spTree>
    <p:extLst>
      <p:ext uri="{BB962C8B-B14F-4D97-AF65-F5344CB8AC3E}">
        <p14:creationId xmlns:p14="http://schemas.microsoft.com/office/powerpoint/2010/main" val="2398030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xmlns=""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xmlns="" id="{DA540977-529D-4EB5-8230-7134F98606C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xmlns="" id="{74B01ED8-9554-42B4-BD56-CC268442D26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xmlns=""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xmlns="" id="{64418B11-F315-490C-9C87-085355A6889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xmlns="" id="{14BA8C53-9437-4654-AE0C-0FA3109568B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a16="http://schemas.microsoft.com/office/drawing/2014/main" xmlns="" id="{D99B0A98-5325-4C36-B95C-320B7E1D4422}"/>
              </a:ext>
            </a:extLst>
          </p:cNvPr>
          <p:cNvPicPr>
            <a:picLocks noChangeAspect="1"/>
          </p:cNvPicPr>
          <p:nvPr/>
        </p:nvPicPr>
        <p:blipFill>
          <a:blip r:embed="rId14"/>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39278132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58604"/>
            <a:ext cx="12192000" cy="6858003"/>
          </a:xfrm>
          <a:prstGeom prst="rect">
            <a:avLst/>
          </a:prstGeom>
        </p:spPr>
      </p:pic>
      <p:pic>
        <p:nvPicPr>
          <p:cNvPr id="3" name="图片 24">
            <a:extLst>
              <a:ext uri="{FF2B5EF4-FFF2-40B4-BE49-F238E27FC236}">
                <a16:creationId xmlns:a16="http://schemas.microsoft.com/office/drawing/2014/main" xmlns=""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 y="-16933"/>
            <a:ext cx="5168980" cy="2324416"/>
          </a:xfrm>
          <a:prstGeom prst="rect">
            <a:avLst/>
          </a:prstGeom>
        </p:spPr>
      </p:pic>
      <p:pic>
        <p:nvPicPr>
          <p:cNvPr id="5" name="Picture 25">
            <a:extLst>
              <a:ext uri="{FF2B5EF4-FFF2-40B4-BE49-F238E27FC236}">
                <a16:creationId xmlns:a16="http://schemas.microsoft.com/office/drawing/2014/main" xmlns=""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062" y="4135329"/>
            <a:ext cx="1886495" cy="2664071"/>
          </a:xfrm>
          <a:prstGeom prst="rect">
            <a:avLst/>
          </a:prstGeom>
        </p:spPr>
      </p:pic>
      <p:pic>
        <p:nvPicPr>
          <p:cNvPr id="4" name="Graphic 3">
            <a:extLst>
              <a:ext uri="{FF2B5EF4-FFF2-40B4-BE49-F238E27FC236}">
                <a16:creationId xmlns:a16="http://schemas.microsoft.com/office/drawing/2014/main" xmlns="" id="{FE0776A2-FDDB-9BB4-67C0-DE5CD7A120D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flipH="1">
            <a:off x="8572308" y="2869716"/>
            <a:ext cx="3580832" cy="3615701"/>
          </a:xfrm>
          <a:prstGeom prst="rect">
            <a:avLst/>
          </a:prstGeom>
        </p:spPr>
      </p:pic>
      <p:pic>
        <p:nvPicPr>
          <p:cNvPr id="10" name="图片 24">
            <a:extLst>
              <a:ext uri="{FF2B5EF4-FFF2-40B4-BE49-F238E27FC236}">
                <a16:creationId xmlns:a16="http://schemas.microsoft.com/office/drawing/2014/main" xmlns="" id="{9CBEC088-4CA2-4302-A3F3-E322C8614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40697" y="-200453"/>
            <a:ext cx="5577087" cy="2507936"/>
          </a:xfrm>
          <a:prstGeom prst="rect">
            <a:avLst/>
          </a:prstGeom>
        </p:spPr>
      </p:pic>
      <p:grpSp>
        <p:nvGrpSpPr>
          <p:cNvPr id="6" name="Group 5">
            <a:extLst>
              <a:ext uri="{FF2B5EF4-FFF2-40B4-BE49-F238E27FC236}">
                <a16:creationId xmlns:a16="http://schemas.microsoft.com/office/drawing/2014/main" xmlns="" id="{BF37444F-9205-45CE-A53A-858D9E1BF839}"/>
              </a:ext>
            </a:extLst>
          </p:cNvPr>
          <p:cNvGrpSpPr/>
          <p:nvPr/>
        </p:nvGrpSpPr>
        <p:grpSpPr>
          <a:xfrm>
            <a:off x="239350" y="1733025"/>
            <a:ext cx="8726356" cy="3098934"/>
            <a:chOff x="2293047" y="1423938"/>
            <a:chExt cx="6755656" cy="2272897"/>
          </a:xfrm>
        </p:grpSpPr>
        <p:sp>
          <p:nvSpPr>
            <p:cNvPr id="12" name="TextBox 11">
              <a:extLst>
                <a:ext uri="{FF2B5EF4-FFF2-40B4-BE49-F238E27FC236}">
                  <a16:creationId xmlns:a16="http://schemas.microsoft.com/office/drawing/2014/main" xmlns="" id="{98A3273F-DBCC-4D33-AF88-FF32F36D2948}"/>
                </a:ext>
              </a:extLst>
            </p:cNvPr>
            <p:cNvSpPr txBox="1"/>
            <p:nvPr/>
          </p:nvSpPr>
          <p:spPr>
            <a:xfrm>
              <a:off x="2293047" y="1423938"/>
              <a:ext cx="6755656" cy="2272897"/>
            </a:xfrm>
            <a:prstGeom prst="roundRect">
              <a:avLst/>
            </a:prstGeom>
            <a:solidFill>
              <a:srgbClr val="FFFF99"/>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867" b="0" i="0" u="none" strike="noStrike" kern="1200" cap="none" spc="0" normalizeH="0" baseline="0" noProof="0" dirty="0">
                <a:ln>
                  <a:noFill/>
                </a:ln>
                <a:solidFill>
                  <a:srgbClr val="EEECE1">
                    <a:lumMod val="50000"/>
                  </a:srgbClr>
                </a:solidFill>
                <a:effectLst/>
                <a:uLnTx/>
                <a:uFillTx/>
                <a:latin typeface="UTM Cookies" panose="02040603050506020204" pitchFamily="18"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867" b="0" i="0" u="none" strike="noStrike" kern="1200" cap="none" spc="0" normalizeH="0" baseline="0" noProof="0" dirty="0">
                <a:ln>
                  <a:noFill/>
                </a:ln>
                <a:solidFill>
                  <a:srgbClr val="EEECE1">
                    <a:lumMod val="50000"/>
                  </a:srgbClr>
                </a:solidFill>
                <a:effectLst/>
                <a:uLnTx/>
                <a:uFillTx/>
                <a:latin typeface="UTM Cookies" panose="02040603050506020204" pitchFamily="18"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867" b="0" i="0" u="none" strike="noStrike" kern="1200" cap="none" spc="0" normalizeH="0" baseline="0" noProof="0" dirty="0">
                <a:ln>
                  <a:noFill/>
                </a:ln>
                <a:solidFill>
                  <a:srgbClr val="EEECE1">
                    <a:lumMod val="50000"/>
                  </a:srgbClr>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xmlns="" id="{8238D906-BB09-4E87-BCF1-655F4FCAE439}"/>
                </a:ext>
              </a:extLst>
            </p:cNvPr>
            <p:cNvSpPr txBox="1"/>
            <p:nvPr/>
          </p:nvSpPr>
          <p:spPr>
            <a:xfrm>
              <a:off x="2293047" y="1652744"/>
              <a:ext cx="6661080" cy="169302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Các </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em hãy tích cực thực hiện những lời nói, thái độ, việc làm cụ thể, phù hợp với lứa tuổi để thể hiện trách nhiệm và lòng biết ơn với các thành viên trong gia đình.</a:t>
              </a:r>
            </a:p>
          </p:txBody>
        </p:sp>
      </p:grpSp>
      <p:pic>
        <p:nvPicPr>
          <p:cNvPr id="9" name="Picture 8" descr="A close up of a logo&#10;&#10;Description automatically generated">
            <a:extLst>
              <a:ext uri="{FF2B5EF4-FFF2-40B4-BE49-F238E27FC236}">
                <a16:creationId xmlns:a16="http://schemas.microsoft.com/office/drawing/2014/main" xmlns="" id="{A84601EE-3635-422D-380F-F2C715EF79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869" y="0"/>
            <a:ext cx="5314487" cy="1531850"/>
          </a:xfrm>
          <a:prstGeom prst="rect">
            <a:avLst/>
          </a:prstGeom>
        </p:spPr>
      </p:pic>
    </p:spTree>
    <p:extLst>
      <p:ext uri="{BB962C8B-B14F-4D97-AF65-F5344CB8AC3E}">
        <p14:creationId xmlns:p14="http://schemas.microsoft.com/office/powerpoint/2010/main" val="22133215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a:extLst>
              <a:ext uri="{FF2B5EF4-FFF2-40B4-BE49-F238E27FC236}">
                <a16:creationId xmlns:a16="http://schemas.microsoft.com/office/drawing/2014/main" xmlns="" id="{0B710B3B-58BC-4C0B-B0C8-40C007ED02CF}"/>
              </a:ext>
            </a:extLst>
          </p:cNvPr>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68825" y="246186"/>
            <a:ext cx="11654347"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nvGrpSpPr>
          <p:cNvPr id="4" name="Group 3">
            <a:extLst>
              <a:ext uri="{FF2B5EF4-FFF2-40B4-BE49-F238E27FC236}">
                <a16:creationId xmlns:a16="http://schemas.microsoft.com/office/drawing/2014/main" xmlns="" id="{2AEAD10B-0C4A-7200-0FDC-355DD42B92F1}"/>
              </a:ext>
            </a:extLst>
          </p:cNvPr>
          <p:cNvGrpSpPr/>
          <p:nvPr/>
        </p:nvGrpSpPr>
        <p:grpSpPr>
          <a:xfrm>
            <a:off x="1973909" y="1505431"/>
            <a:ext cx="8046392" cy="5060294"/>
            <a:chOff x="1940374" y="356527"/>
            <a:chExt cx="3903830" cy="2140136"/>
          </a:xfrm>
          <a:solidFill>
            <a:srgbClr val="66FFFF"/>
          </a:solidFill>
        </p:grpSpPr>
        <p:sp>
          <p:nvSpPr>
            <p:cNvPr id="5" name="Speech Bubble: Rectangle with Corners Rounded 4">
              <a:extLst>
                <a:ext uri="{FF2B5EF4-FFF2-40B4-BE49-F238E27FC236}">
                  <a16:creationId xmlns:a16="http://schemas.microsoft.com/office/drawing/2014/main" xmlns="" id="{63C2AA31-437C-E5B8-4AB3-5CBB2714A5CA}"/>
                </a:ext>
              </a:extLst>
            </p:cNvPr>
            <p:cNvSpPr/>
            <p:nvPr/>
          </p:nvSpPr>
          <p:spPr>
            <a:xfrm>
              <a:off x="1940374" y="356527"/>
              <a:ext cx="3903830" cy="2017568"/>
            </a:xfrm>
            <a:prstGeom prst="roundRect">
              <a:avLst/>
            </a:prstGeom>
            <a:solidFill>
              <a:srgbClr val="CC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8" name="TextBox 7">
              <a:extLst>
                <a:ext uri="{FF2B5EF4-FFF2-40B4-BE49-F238E27FC236}">
                  <a16:creationId xmlns:a16="http://schemas.microsoft.com/office/drawing/2014/main" xmlns="" id="{432E7C29-5DFA-863E-EF56-F636E3762DDA}"/>
                </a:ext>
              </a:extLst>
            </p:cNvPr>
            <p:cNvSpPr txBox="1"/>
            <p:nvPr/>
          </p:nvSpPr>
          <p:spPr>
            <a:xfrm>
              <a:off x="1957398" y="379647"/>
              <a:ext cx="3863700" cy="2117016"/>
            </a:xfrm>
            <a:prstGeom prst="roundRect">
              <a:avLst/>
            </a:prstGeom>
            <a:noFill/>
          </p:spPr>
          <p:txBody>
            <a:bodyPr wrap="square" rtlCol="0">
              <a:spAutoFit/>
            </a:bodyPr>
            <a:lstStyle/>
            <a:p>
              <a:pPr marL="457200" indent="-457200" algn="just" defTabSz="1219170">
                <a:buClr>
                  <a:srgbClr val="000000"/>
                </a:buClr>
                <a:buFont typeface="Wingdings" panose="05000000000000000000" pitchFamily="2" charset="2"/>
                <a:buChar char="q"/>
                <a:defRPr/>
              </a:pPr>
              <a:r>
                <a:rPr lang="vi-VN" sz="2400" b="0" i="0" dirty="0">
                  <a:solidFill>
                    <a:srgbClr val="FF0000"/>
                  </a:solidFill>
                  <a:effectLst/>
                  <a:latin typeface="Calibri" panose="020F0502020204030204" pitchFamily="34" charset="0"/>
                  <a:cs typeface="Calibri" panose="020F0502020204030204" pitchFamily="34" charset="0"/>
                </a:rPr>
                <a:t>Cả lớp đứng thành vòng tròn. Một HS sắm vai "người đi chợ, tay cầm chiếc giỏ (làn), vừa chạy quanh vòng tròn, vừa </a:t>
              </a:r>
              <a:r>
                <a:rPr lang="vi-VN" sz="2400" b="1" i="0" dirty="0">
                  <a:solidFill>
                    <a:srgbClr val="FF0000"/>
                  </a:solidFill>
                  <a:effectLst/>
                  <a:latin typeface="Calibri" panose="020F0502020204030204" pitchFamily="34" charset="0"/>
                  <a:cs typeface="Calibri" panose="020F0502020204030204" pitchFamily="34" charset="0"/>
                </a:rPr>
                <a:t>hô "Đi chợ! Đi chợ!".</a:t>
              </a:r>
            </a:p>
            <a:p>
              <a:pPr marL="457200" indent="-457200" algn="just" defTabSz="1219170">
                <a:buClr>
                  <a:srgbClr val="000000"/>
                </a:buClr>
                <a:buFont typeface="Wingdings" panose="05000000000000000000" pitchFamily="2" charset="2"/>
                <a:buChar char="q"/>
                <a:defRPr/>
              </a:pPr>
              <a:r>
                <a:rPr lang="vi-VN" sz="2400" b="0" i="0" dirty="0">
                  <a:solidFill>
                    <a:srgbClr val="FF0000"/>
                  </a:solidFill>
                  <a:effectLst/>
                  <a:latin typeface="Calibri" panose="020F0502020204030204" pitchFamily="34" charset="0"/>
                  <a:cs typeface="Calibri" panose="020F0502020204030204" pitchFamily="34" charset="0"/>
                </a:rPr>
                <a:t>Khi các bạn đứng ở vòng tròn hỏi: </a:t>
              </a:r>
              <a:r>
                <a:rPr lang="vi-VN" sz="2400" b="1" i="0" dirty="0">
                  <a:solidFill>
                    <a:srgbClr val="FF0000"/>
                  </a:solidFill>
                  <a:effectLst/>
                  <a:latin typeface="Calibri" panose="020F0502020204030204" pitchFamily="34" charset="0"/>
                  <a:cs typeface="Calibri" panose="020F0502020204030204" pitchFamily="34" charset="0"/>
                </a:rPr>
                <a:t>“Mua gì? Mua gì?” </a:t>
              </a:r>
              <a:r>
                <a:rPr lang="vi-VN" sz="2400" b="0" i="0" dirty="0">
                  <a:solidFill>
                    <a:srgbClr val="FF0000"/>
                  </a:solidFill>
                  <a:effectLst/>
                  <a:latin typeface="Calibri" panose="020F0502020204030204" pitchFamily="34" charset="0"/>
                  <a:cs typeface="Calibri" panose="020F0502020204030204" pitchFamily="34" charset="0"/>
                </a:rPr>
                <a:t>thì “người đi chợ" phải nói được một món đồ mua về phù hợp với sở thích, nhu cầu của người thân trong gia đình. </a:t>
              </a:r>
              <a:r>
                <a:rPr lang="vi-VN" sz="2400" b="1" i="0" dirty="0">
                  <a:solidFill>
                    <a:srgbClr val="FF0000"/>
                  </a:solidFill>
                  <a:effectLst/>
                  <a:latin typeface="Calibri" panose="020F0502020204030204" pitchFamily="34" charset="0"/>
                  <a:cs typeface="Calibri" panose="020F0502020204030204" pitchFamily="34" charset="0"/>
                </a:rPr>
                <a:t>VD: "Mua rau cho mẹ"; "Mua cam cho bà" hoặc "Mua báo cho ông";...</a:t>
              </a:r>
            </a:p>
            <a:p>
              <a:pPr marL="457200" indent="-457200" algn="just" defTabSz="1219170">
                <a:buClr>
                  <a:srgbClr val="000000"/>
                </a:buClr>
                <a:buFont typeface="Wingdings" panose="05000000000000000000" pitchFamily="2" charset="2"/>
                <a:buChar char="q"/>
                <a:defRPr/>
              </a:pPr>
              <a:r>
                <a:rPr lang="vi-VN" sz="2400" b="0" i="0" dirty="0">
                  <a:solidFill>
                    <a:srgbClr val="FF0000"/>
                  </a:solidFill>
                  <a:effectLst/>
                  <a:latin typeface="Calibri" panose="020F0502020204030204" pitchFamily="34" charset="0"/>
                  <a:cs typeface="Calibri" panose="020F0502020204030204" pitchFamily="34" charset="0"/>
                </a:rPr>
                <a:t>Sau khi nói được tên các món đó, “người đi chợ" trao giỏ lại cho một bạn khác đứng ở vòng tròn. Bạn vừa nhận được giỏ sẽ tiếp tục sắm vai "người đi chợ" để mua đồ cho người thân trong gia đình mình.</a:t>
              </a:r>
            </a:p>
          </p:txBody>
        </p:sp>
      </p:grpSp>
      <p:pic>
        <p:nvPicPr>
          <p:cNvPr id="11" name="Picture 10">
            <a:extLst>
              <a:ext uri="{FF2B5EF4-FFF2-40B4-BE49-F238E27FC236}">
                <a16:creationId xmlns:a16="http://schemas.microsoft.com/office/drawing/2014/main" xmlns="" id="{2FBF9CC7-2D70-B4B1-7BE1-FD2B9CDF195A}"/>
              </a:ext>
            </a:extLst>
          </p:cNvPr>
          <p:cNvPicPr>
            <a:picLocks noChangeAspect="1"/>
          </p:cNvPicPr>
          <p:nvPr/>
        </p:nvPicPr>
        <p:blipFill>
          <a:blip r:embed="rId3"/>
          <a:stretch>
            <a:fillRect/>
          </a:stretch>
        </p:blipFill>
        <p:spPr>
          <a:xfrm>
            <a:off x="-115757" y="3355607"/>
            <a:ext cx="2258865" cy="3339351"/>
          </a:xfrm>
          <a:prstGeom prst="rect">
            <a:avLst/>
          </a:prstGeom>
        </p:spPr>
      </p:pic>
      <p:pic>
        <p:nvPicPr>
          <p:cNvPr id="12" name="Picture 11">
            <a:extLst>
              <a:ext uri="{FF2B5EF4-FFF2-40B4-BE49-F238E27FC236}">
                <a16:creationId xmlns:a16="http://schemas.microsoft.com/office/drawing/2014/main" xmlns="" id="{A1AFDEE6-5530-8026-F3E1-679911118182}"/>
              </a:ext>
            </a:extLst>
          </p:cNvPr>
          <p:cNvPicPr>
            <a:picLocks noChangeAspect="1"/>
          </p:cNvPicPr>
          <p:nvPr/>
        </p:nvPicPr>
        <p:blipFill>
          <a:blip r:embed="rId4"/>
          <a:stretch>
            <a:fillRect/>
          </a:stretch>
        </p:blipFill>
        <p:spPr>
          <a:xfrm>
            <a:off x="9770344" y="3417246"/>
            <a:ext cx="2537413" cy="3317663"/>
          </a:xfrm>
          <a:prstGeom prst="rect">
            <a:avLst/>
          </a:prstGeom>
        </p:spPr>
      </p:pic>
      <p:pic>
        <p:nvPicPr>
          <p:cNvPr id="7" name="Picture 6">
            <a:extLst>
              <a:ext uri="{FF2B5EF4-FFF2-40B4-BE49-F238E27FC236}">
                <a16:creationId xmlns:a16="http://schemas.microsoft.com/office/drawing/2014/main" xmlns="" id="{F26A518D-1F0A-32C1-71BA-97DC482677BC}"/>
              </a:ext>
            </a:extLst>
          </p:cNvPr>
          <p:cNvPicPr>
            <a:picLocks noChangeAspect="1"/>
          </p:cNvPicPr>
          <p:nvPr/>
        </p:nvPicPr>
        <p:blipFill>
          <a:blip r:embed="rId5"/>
          <a:stretch>
            <a:fillRect/>
          </a:stretch>
        </p:blipFill>
        <p:spPr>
          <a:xfrm>
            <a:off x="3245873" y="341334"/>
            <a:ext cx="5700254" cy="963251"/>
          </a:xfrm>
          <a:prstGeom prst="rect">
            <a:avLst/>
          </a:prstGeom>
        </p:spPr>
      </p:pic>
    </p:spTree>
    <p:extLst>
      <p:ext uri="{BB962C8B-B14F-4D97-AF65-F5344CB8AC3E}">
        <p14:creationId xmlns:p14="http://schemas.microsoft.com/office/powerpoint/2010/main" val="3724703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xmlns="" id="{4EAFA83C-06D3-C9E3-9005-5E503D0138A3}"/>
              </a:ext>
            </a:extLst>
          </p:cNvPr>
          <p:cNvGrpSpPr/>
          <p:nvPr/>
        </p:nvGrpSpPr>
        <p:grpSpPr>
          <a:xfrm>
            <a:off x="379674" y="3349912"/>
            <a:ext cx="4278451" cy="2175001"/>
            <a:chOff x="892354" y="3758439"/>
            <a:chExt cx="4278451" cy="2175001"/>
          </a:xfrm>
        </p:grpSpPr>
        <p:pic>
          <p:nvPicPr>
            <p:cNvPr id="6" name="Picture 9">
              <a:extLst>
                <a:ext uri="{FF2B5EF4-FFF2-40B4-BE49-F238E27FC236}">
                  <a16:creationId xmlns:a16="http://schemas.microsoft.com/office/drawing/2014/main" xmlns="" id="{E6E69BCF-780E-32ED-3E9B-FE5F34ED5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xmlns="" id="{77FD7DC4-5E01-9828-50BC-05FADE178DF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9" name="Group 8">
            <a:extLst>
              <a:ext uri="{FF2B5EF4-FFF2-40B4-BE49-F238E27FC236}">
                <a16:creationId xmlns:a16="http://schemas.microsoft.com/office/drawing/2014/main" xmlns="" id="{BF35CB02-0EA9-61DB-7864-F8808C4A80CB}"/>
              </a:ext>
            </a:extLst>
          </p:cNvPr>
          <p:cNvGrpSpPr/>
          <p:nvPr/>
        </p:nvGrpSpPr>
        <p:grpSpPr>
          <a:xfrm>
            <a:off x="2416253" y="249202"/>
            <a:ext cx="8419501" cy="1354209"/>
            <a:chOff x="1940374" y="356527"/>
            <a:chExt cx="3903830" cy="2017568"/>
          </a:xfrm>
        </p:grpSpPr>
        <p:sp>
          <p:nvSpPr>
            <p:cNvPr id="10" name="Speech Bubble: Rectangle with Corners Rounded 9">
              <a:extLst>
                <a:ext uri="{FF2B5EF4-FFF2-40B4-BE49-F238E27FC236}">
                  <a16:creationId xmlns:a16="http://schemas.microsoft.com/office/drawing/2014/main" xmlns="" id="{EA130E14-0355-76F1-A054-4A3CFF9C54F1}"/>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11" name="TextBox 10">
              <a:extLst>
                <a:ext uri="{FF2B5EF4-FFF2-40B4-BE49-F238E27FC236}">
                  <a16:creationId xmlns:a16="http://schemas.microsoft.com/office/drawing/2014/main" xmlns="" id="{B85D35E3-A947-B828-E342-1F6370A9ECEC}"/>
                </a:ext>
              </a:extLst>
            </p:cNvPr>
            <p:cNvSpPr txBox="1"/>
            <p:nvPr/>
          </p:nvSpPr>
          <p:spPr>
            <a:xfrm>
              <a:off x="2028061" y="496470"/>
              <a:ext cx="3739310" cy="1604893"/>
            </a:xfrm>
            <a:prstGeom prst="rect">
              <a:avLst/>
            </a:prstGeom>
            <a:noFill/>
          </p:spPr>
          <p:txBody>
            <a:bodyPr wrap="square" rtlCol="0">
              <a:spAutoFit/>
            </a:bodyPr>
            <a:lstStyle/>
            <a:p>
              <a:pPr algn="just" defTabSz="1219170">
                <a:buClr>
                  <a:srgbClr val="000000"/>
                </a:buClr>
                <a:defRPr/>
              </a:pPr>
              <a:r>
                <a:rPr lang="vi-VN" sz="3200" kern="0" dirty="0">
                  <a:solidFill>
                    <a:sysClr val="windowText" lastClr="000000"/>
                  </a:solidFill>
                  <a:latin typeface="Arial"/>
                  <a:cs typeface="Arial"/>
                  <a:sym typeface="Arial"/>
                </a:rPr>
                <a:t>Cảm xúc của em khi được đi chợ mua thứ đồ yêu thích cho người thân trong gia đình.</a:t>
              </a:r>
            </a:p>
          </p:txBody>
        </p:sp>
      </p:grpSp>
      <p:grpSp>
        <p:nvGrpSpPr>
          <p:cNvPr id="12" name="Group 11">
            <a:extLst>
              <a:ext uri="{FF2B5EF4-FFF2-40B4-BE49-F238E27FC236}">
                <a16:creationId xmlns:a16="http://schemas.microsoft.com/office/drawing/2014/main" xmlns="" id="{BFE1F540-1CA0-EC0F-13E1-80612AA7C552}"/>
              </a:ext>
            </a:extLst>
          </p:cNvPr>
          <p:cNvGrpSpPr/>
          <p:nvPr/>
        </p:nvGrpSpPr>
        <p:grpSpPr>
          <a:xfrm>
            <a:off x="4215387" y="2114550"/>
            <a:ext cx="7774556" cy="1770509"/>
            <a:chOff x="1940374" y="356527"/>
            <a:chExt cx="3903830" cy="2203377"/>
          </a:xfrm>
        </p:grpSpPr>
        <p:sp>
          <p:nvSpPr>
            <p:cNvPr id="13" name="Speech Bubble: Rectangle with Corners Rounded 12">
              <a:extLst>
                <a:ext uri="{FF2B5EF4-FFF2-40B4-BE49-F238E27FC236}">
                  <a16:creationId xmlns:a16="http://schemas.microsoft.com/office/drawing/2014/main" xmlns="" id="{813C92C3-B4A0-69FD-0F68-12D10AA8B56B}"/>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14" name="TextBox 13">
              <a:extLst>
                <a:ext uri="{FF2B5EF4-FFF2-40B4-BE49-F238E27FC236}">
                  <a16:creationId xmlns:a16="http://schemas.microsoft.com/office/drawing/2014/main" xmlns="" id="{B49FBC81-13F1-5C02-E0AE-64C2DDE90B5A}"/>
                </a:ext>
              </a:extLst>
            </p:cNvPr>
            <p:cNvSpPr txBox="1"/>
            <p:nvPr/>
          </p:nvSpPr>
          <p:spPr>
            <a:xfrm>
              <a:off x="2028061" y="496470"/>
              <a:ext cx="3739310" cy="2063434"/>
            </a:xfrm>
            <a:prstGeom prst="rect">
              <a:avLst/>
            </a:prstGeom>
            <a:noFill/>
          </p:spPr>
          <p:txBody>
            <a:bodyPr wrap="square" rtlCol="0">
              <a:spAutoFit/>
            </a:bodyPr>
            <a:lstStyle/>
            <a:p>
              <a:pPr algn="ctr" defTabSz="1219170">
                <a:buClr>
                  <a:srgbClr val="000000"/>
                </a:buClr>
                <a:defRPr/>
              </a:pPr>
              <a:r>
                <a:rPr lang="vi-VN" sz="2800" kern="0" dirty="0">
                  <a:solidFill>
                    <a:sysClr val="windowText" lastClr="000000"/>
                  </a:solidFill>
                  <a:latin typeface="Arial"/>
                  <a:cs typeface="Arial"/>
                  <a:sym typeface="Arial"/>
                </a:rPr>
                <a:t>Theo em, người thân trong gia đình sẽ cảm thấy như thế nào khi nhận được những món đồ từ các em?</a:t>
              </a:r>
            </a:p>
          </p:txBody>
        </p:sp>
      </p:grpSp>
      <p:grpSp>
        <p:nvGrpSpPr>
          <p:cNvPr id="15" name="Group 14">
            <a:extLst>
              <a:ext uri="{FF2B5EF4-FFF2-40B4-BE49-F238E27FC236}">
                <a16:creationId xmlns:a16="http://schemas.microsoft.com/office/drawing/2014/main" xmlns="" id="{0BD9468B-1BA5-B856-F240-87126782DBA9}"/>
              </a:ext>
            </a:extLst>
          </p:cNvPr>
          <p:cNvGrpSpPr/>
          <p:nvPr/>
        </p:nvGrpSpPr>
        <p:grpSpPr>
          <a:xfrm>
            <a:off x="4797589" y="4422307"/>
            <a:ext cx="7181051" cy="1354209"/>
            <a:chOff x="1940374" y="356527"/>
            <a:chExt cx="3903830" cy="2017568"/>
          </a:xfrm>
        </p:grpSpPr>
        <p:sp>
          <p:nvSpPr>
            <p:cNvPr id="16" name="Speech Bubble: Rectangle with Corners Rounded 15">
              <a:extLst>
                <a:ext uri="{FF2B5EF4-FFF2-40B4-BE49-F238E27FC236}">
                  <a16:creationId xmlns:a16="http://schemas.microsoft.com/office/drawing/2014/main" xmlns="" id="{3488ED74-780B-50AB-E046-14ED6F2F697F}"/>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17" name="TextBox 16">
              <a:extLst>
                <a:ext uri="{FF2B5EF4-FFF2-40B4-BE49-F238E27FC236}">
                  <a16:creationId xmlns:a16="http://schemas.microsoft.com/office/drawing/2014/main" xmlns="" id="{A6FFFDE3-A8D0-B93A-9334-F23EF971BE8D}"/>
                </a:ext>
              </a:extLst>
            </p:cNvPr>
            <p:cNvSpPr txBox="1"/>
            <p:nvPr/>
          </p:nvSpPr>
          <p:spPr>
            <a:xfrm>
              <a:off x="2028061" y="496470"/>
              <a:ext cx="3739310" cy="1788310"/>
            </a:xfrm>
            <a:prstGeom prst="rect">
              <a:avLst/>
            </a:prstGeom>
            <a:noFill/>
          </p:spPr>
          <p:txBody>
            <a:bodyPr wrap="square" rtlCol="0">
              <a:spAutoFit/>
            </a:bodyPr>
            <a:lstStyle/>
            <a:p>
              <a:pPr algn="ctr" defTabSz="1219170">
                <a:buClr>
                  <a:srgbClr val="000000"/>
                </a:buClr>
                <a:defRPr/>
              </a:pPr>
              <a:r>
                <a:rPr lang="vi-VN" sz="3600" kern="0" dirty="0">
                  <a:solidFill>
                    <a:sysClr val="windowText" lastClr="000000"/>
                  </a:solidFill>
                  <a:latin typeface="Arial"/>
                  <a:cs typeface="Arial"/>
                  <a:sym typeface="Arial"/>
                </a:rPr>
                <a:t>Việc chúng ta mua đồ tặng người thân thể hiện điều gì?</a:t>
              </a:r>
            </a:p>
          </p:txBody>
        </p:sp>
      </p:grpSp>
    </p:spTree>
    <p:extLst>
      <p:ext uri="{BB962C8B-B14F-4D97-AF65-F5344CB8AC3E}">
        <p14:creationId xmlns:p14="http://schemas.microsoft.com/office/powerpoint/2010/main" val="6033353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481EF3E-FFB9-CFD5-5067-24910E6749A9}"/>
              </a:ext>
            </a:extLst>
          </p:cNvPr>
          <p:cNvPicPr>
            <a:picLocks noChangeAspect="1"/>
          </p:cNvPicPr>
          <p:nvPr/>
        </p:nvPicPr>
        <p:blipFill>
          <a:blip r:embed="rId4"/>
          <a:stretch>
            <a:fillRect/>
          </a:stretch>
        </p:blipFill>
        <p:spPr>
          <a:xfrm>
            <a:off x="0" y="0"/>
            <a:ext cx="7315200" cy="6858000"/>
          </a:xfrm>
          <a:prstGeom prst="rect">
            <a:avLst/>
          </a:prstGeom>
        </p:spPr>
      </p:pic>
      <p:pic>
        <p:nvPicPr>
          <p:cNvPr id="12" name="Picture 11">
            <a:extLst>
              <a:ext uri="{FF2B5EF4-FFF2-40B4-BE49-F238E27FC236}">
                <a16:creationId xmlns:a16="http://schemas.microsoft.com/office/drawing/2014/main" xmlns="" id="{7DE0CE97-CB2C-BFF4-85DF-58A875EAD74C}"/>
              </a:ext>
            </a:extLst>
          </p:cNvPr>
          <p:cNvPicPr>
            <a:picLocks noChangeAspect="1"/>
          </p:cNvPicPr>
          <p:nvPr/>
        </p:nvPicPr>
        <p:blipFill>
          <a:blip r:embed="rId5"/>
          <a:stretch>
            <a:fillRect/>
          </a:stretch>
        </p:blipFill>
        <p:spPr>
          <a:xfrm>
            <a:off x="7383600" y="1805030"/>
            <a:ext cx="4145639" cy="3407959"/>
          </a:xfrm>
          <a:prstGeom prst="rect">
            <a:avLst/>
          </a:prstGeom>
        </p:spPr>
      </p:pic>
    </p:spTree>
    <p:extLst>
      <p:ext uri="{BB962C8B-B14F-4D97-AF65-F5344CB8AC3E}">
        <p14:creationId xmlns:p14="http://schemas.microsoft.com/office/powerpoint/2010/main" val="20054215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7C85578B-046A-E998-1B33-EC3F9CE16329}"/>
              </a:ext>
            </a:extLst>
          </p:cNvPr>
          <p:cNvPicPr>
            <a:picLocks noChangeAspect="1"/>
          </p:cNvPicPr>
          <p:nvPr/>
        </p:nvPicPr>
        <p:blipFill>
          <a:blip r:embed="rId2"/>
          <a:stretch>
            <a:fillRect/>
          </a:stretch>
        </p:blipFill>
        <p:spPr>
          <a:xfrm>
            <a:off x="1" y="-52676"/>
            <a:ext cx="12342449" cy="6858000"/>
          </a:xfrm>
          <a:prstGeom prst="rect">
            <a:avLst/>
          </a:prstGeom>
        </p:spPr>
      </p:pic>
      <p:pic>
        <p:nvPicPr>
          <p:cNvPr id="4" name="Graphic 4">
            <a:extLst>
              <a:ext uri="{FF2B5EF4-FFF2-40B4-BE49-F238E27FC236}">
                <a16:creationId xmlns:a16="http://schemas.microsoft.com/office/drawing/2014/main" xmlns="" id="{DE0E2379-E39F-A60C-96BC-CFB0B049A12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95372" y="3159161"/>
            <a:ext cx="3793021" cy="3531072"/>
          </a:xfrm>
          <a:prstGeom prst="rect">
            <a:avLst/>
          </a:prstGeom>
        </p:spPr>
      </p:pic>
      <p:sp>
        <p:nvSpPr>
          <p:cNvPr id="5" name="Rectangle: Rounded Corners 4">
            <a:extLst>
              <a:ext uri="{FF2B5EF4-FFF2-40B4-BE49-F238E27FC236}">
                <a16:creationId xmlns:a16="http://schemas.microsoft.com/office/drawing/2014/main" xmlns="" id="{4C7C4FAF-7388-2F84-D166-08794F8BA9D8}"/>
              </a:ext>
            </a:extLst>
          </p:cNvPr>
          <p:cNvSpPr/>
          <p:nvPr/>
        </p:nvSpPr>
        <p:spPr>
          <a:xfrm>
            <a:off x="1024743" y="661423"/>
            <a:ext cx="6796264" cy="3821527"/>
          </a:xfrm>
          <a:custGeom>
            <a:avLst/>
            <a:gdLst>
              <a:gd name="connsiteX0" fmla="*/ 0 w 6796264"/>
              <a:gd name="connsiteY0" fmla="*/ 636934 h 3821527"/>
              <a:gd name="connsiteX1" fmla="*/ 636934 w 6796264"/>
              <a:gd name="connsiteY1" fmla="*/ 0 h 3821527"/>
              <a:gd name="connsiteX2" fmla="*/ 6159330 w 6796264"/>
              <a:gd name="connsiteY2" fmla="*/ 0 h 3821527"/>
              <a:gd name="connsiteX3" fmla="*/ 6796264 w 6796264"/>
              <a:gd name="connsiteY3" fmla="*/ 636934 h 3821527"/>
              <a:gd name="connsiteX4" fmla="*/ 6796264 w 6796264"/>
              <a:gd name="connsiteY4" fmla="*/ 3184593 h 3821527"/>
              <a:gd name="connsiteX5" fmla="*/ 6159330 w 6796264"/>
              <a:gd name="connsiteY5" fmla="*/ 3821527 h 3821527"/>
              <a:gd name="connsiteX6" fmla="*/ 636934 w 6796264"/>
              <a:gd name="connsiteY6" fmla="*/ 3821527 h 3821527"/>
              <a:gd name="connsiteX7" fmla="*/ 0 w 6796264"/>
              <a:gd name="connsiteY7" fmla="*/ 3184593 h 3821527"/>
              <a:gd name="connsiteX8" fmla="*/ 0 w 6796264"/>
              <a:gd name="connsiteY8" fmla="*/ 636934 h 382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6264" h="3821527" fill="none" extrusionOk="0">
                <a:moveTo>
                  <a:pt x="0" y="636934"/>
                </a:moveTo>
                <a:cubicBezTo>
                  <a:pt x="16648" y="306162"/>
                  <a:pt x="289467" y="-66561"/>
                  <a:pt x="636934" y="0"/>
                </a:cubicBezTo>
                <a:cubicBezTo>
                  <a:pt x="2863816" y="-91423"/>
                  <a:pt x="4347274" y="133006"/>
                  <a:pt x="6159330" y="0"/>
                </a:cubicBezTo>
                <a:cubicBezTo>
                  <a:pt x="6457818" y="-37281"/>
                  <a:pt x="6818547" y="247191"/>
                  <a:pt x="6796264" y="636934"/>
                </a:cubicBezTo>
                <a:cubicBezTo>
                  <a:pt x="6702346" y="1856447"/>
                  <a:pt x="6740016" y="2547521"/>
                  <a:pt x="6796264" y="3184593"/>
                </a:cubicBezTo>
                <a:cubicBezTo>
                  <a:pt x="6785188" y="3548704"/>
                  <a:pt x="6527055" y="3887627"/>
                  <a:pt x="6159330" y="3821527"/>
                </a:cubicBezTo>
                <a:cubicBezTo>
                  <a:pt x="4348601" y="3790796"/>
                  <a:pt x="1310774" y="3947075"/>
                  <a:pt x="636934" y="3821527"/>
                </a:cubicBezTo>
                <a:cubicBezTo>
                  <a:pt x="272897" y="3830429"/>
                  <a:pt x="10581" y="3553850"/>
                  <a:pt x="0" y="3184593"/>
                </a:cubicBezTo>
                <a:cubicBezTo>
                  <a:pt x="30967" y="2908124"/>
                  <a:pt x="122" y="1179345"/>
                  <a:pt x="0" y="636934"/>
                </a:cubicBezTo>
                <a:close/>
              </a:path>
              <a:path w="6796264" h="3821527" stroke="0" extrusionOk="0">
                <a:moveTo>
                  <a:pt x="0" y="636934"/>
                </a:moveTo>
                <a:cubicBezTo>
                  <a:pt x="29331" y="266121"/>
                  <a:pt x="323745" y="17688"/>
                  <a:pt x="636934" y="0"/>
                </a:cubicBezTo>
                <a:cubicBezTo>
                  <a:pt x="3140432" y="143678"/>
                  <a:pt x="5420203" y="425"/>
                  <a:pt x="6159330" y="0"/>
                </a:cubicBezTo>
                <a:cubicBezTo>
                  <a:pt x="6563764" y="22015"/>
                  <a:pt x="6839978" y="287017"/>
                  <a:pt x="6796264" y="636934"/>
                </a:cubicBezTo>
                <a:cubicBezTo>
                  <a:pt x="6798019" y="1094057"/>
                  <a:pt x="6754394" y="2578260"/>
                  <a:pt x="6796264" y="3184593"/>
                </a:cubicBezTo>
                <a:cubicBezTo>
                  <a:pt x="6744730" y="3551608"/>
                  <a:pt x="6561465" y="3846075"/>
                  <a:pt x="6159330" y="3821527"/>
                </a:cubicBezTo>
                <a:cubicBezTo>
                  <a:pt x="4739766" y="3867966"/>
                  <a:pt x="2973474" y="3752926"/>
                  <a:pt x="636934" y="3821527"/>
                </a:cubicBezTo>
                <a:cubicBezTo>
                  <a:pt x="315817" y="3801686"/>
                  <a:pt x="6026" y="3550144"/>
                  <a:pt x="0" y="3184593"/>
                </a:cubicBezTo>
                <a:cubicBezTo>
                  <a:pt x="5928" y="2891963"/>
                  <a:pt x="-44989" y="910656"/>
                  <a:pt x="0" y="636934"/>
                </a:cubicBezTo>
                <a:close/>
              </a:path>
            </a:pathLst>
          </a:custGeom>
          <a:solidFill>
            <a:srgbClr val="FFFFFF">
              <a:alpha val="89804"/>
            </a:srgbClr>
          </a:solidFill>
          <a:ln w="28575">
            <a:solidFill>
              <a:srgbClr val="002060"/>
            </a:solidFill>
            <a:extLst>
              <a:ext uri="{C807C97D-BFC1-408E-A445-0C87EB9F89A2}">
                <ask:lineSketchStyleProps xmlns="" xmlns:ask="http://schemas.microsoft.com/office/drawing/2018/sketchyshapes" sd="38398614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E1FDFF"/>
              </a:solidFill>
              <a:sym typeface="Arial"/>
            </a:endParaRPr>
          </a:p>
        </p:txBody>
      </p:sp>
      <p:sp>
        <p:nvSpPr>
          <p:cNvPr id="6" name="TextBox 5">
            <a:extLst>
              <a:ext uri="{FF2B5EF4-FFF2-40B4-BE49-F238E27FC236}">
                <a16:creationId xmlns:a16="http://schemas.microsoft.com/office/drawing/2014/main" xmlns="" id="{DED2BBA4-A9AD-8B05-0301-62BC40F70776}"/>
              </a:ext>
            </a:extLst>
          </p:cNvPr>
          <p:cNvSpPr txBox="1"/>
          <p:nvPr/>
        </p:nvSpPr>
        <p:spPr>
          <a:xfrm>
            <a:off x="1888186" y="834325"/>
            <a:ext cx="5583731" cy="646331"/>
          </a:xfrm>
          <a:prstGeom prst="rect">
            <a:avLst/>
          </a:prstGeom>
          <a:noFill/>
        </p:spPr>
        <p:txBody>
          <a:bodyPr wrap="square" rtlCol="0">
            <a:spAutoFit/>
          </a:bodyPr>
          <a:lstStyle/>
          <a:p>
            <a:pPr defTabSz="1219170">
              <a:buClr>
                <a:srgbClr val="000000"/>
              </a:buClr>
            </a:pP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Thứ</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ngày</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tháng</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năm</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endParaRPr lang="vi-VN" sz="3600" kern="0" dirty="0">
              <a:solidFill>
                <a:srgbClr val="00E8ED">
                  <a:lumMod val="50000"/>
                </a:srgbClr>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xmlns="" id="{4F6A5627-A7AE-AFA2-5AB4-F8C5D537D7DC}"/>
              </a:ext>
            </a:extLst>
          </p:cNvPr>
          <p:cNvPicPr>
            <a:picLocks noChangeAspect="1"/>
          </p:cNvPicPr>
          <p:nvPr/>
        </p:nvPicPr>
        <p:blipFill>
          <a:blip r:embed="rId5"/>
          <a:stretch>
            <a:fillRect/>
          </a:stretch>
        </p:blipFill>
        <p:spPr>
          <a:xfrm>
            <a:off x="1898298" y="1520918"/>
            <a:ext cx="5175953" cy="768163"/>
          </a:xfrm>
          <a:prstGeom prst="rect">
            <a:avLst/>
          </a:prstGeom>
        </p:spPr>
      </p:pic>
      <p:pic>
        <p:nvPicPr>
          <p:cNvPr id="8" name="Picture 7">
            <a:extLst>
              <a:ext uri="{FF2B5EF4-FFF2-40B4-BE49-F238E27FC236}">
                <a16:creationId xmlns:a16="http://schemas.microsoft.com/office/drawing/2014/main" xmlns="" id="{B862D6DC-434F-A140-6700-E1B8BDF3870A}"/>
              </a:ext>
            </a:extLst>
          </p:cNvPr>
          <p:cNvPicPr>
            <a:picLocks noChangeAspect="1"/>
          </p:cNvPicPr>
          <p:nvPr/>
        </p:nvPicPr>
        <p:blipFill>
          <a:blip r:embed="rId6"/>
          <a:stretch>
            <a:fillRect/>
          </a:stretch>
        </p:blipFill>
        <p:spPr>
          <a:xfrm>
            <a:off x="1500866" y="2448226"/>
            <a:ext cx="6309907" cy="1847248"/>
          </a:xfrm>
          <a:prstGeom prst="rect">
            <a:avLst/>
          </a:prstGeom>
        </p:spPr>
      </p:pic>
    </p:spTree>
    <p:extLst>
      <p:ext uri="{BB962C8B-B14F-4D97-AF65-F5344CB8AC3E}">
        <p14:creationId xmlns:p14="http://schemas.microsoft.com/office/powerpoint/2010/main" val="136465333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DC118CDA-67F8-18B7-8E1C-5230339EC22D}"/>
              </a:ext>
            </a:extLst>
          </p:cNvPr>
          <p:cNvPicPr>
            <a:picLocks noChangeAspect="1"/>
          </p:cNvPicPr>
          <p:nvPr/>
        </p:nvPicPr>
        <p:blipFill>
          <a:blip r:embed="rId4"/>
          <a:stretch>
            <a:fillRect/>
          </a:stretch>
        </p:blipFill>
        <p:spPr>
          <a:xfrm>
            <a:off x="6113107" y="825924"/>
            <a:ext cx="4639458" cy="1322947"/>
          </a:xfrm>
          <a:prstGeom prst="rect">
            <a:avLst/>
          </a:prstGeom>
        </p:spPr>
      </p:pic>
    </p:spTree>
    <p:extLst>
      <p:ext uri="{BB962C8B-B14F-4D97-AF65-F5344CB8AC3E}">
        <p14:creationId xmlns:p14="http://schemas.microsoft.com/office/powerpoint/2010/main" val="200412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233239" y="1283396"/>
            <a:ext cx="4683024" cy="5141008"/>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2" name="Google Shape;1210;p35">
            <a:extLst>
              <a:ext uri="{FF2B5EF4-FFF2-40B4-BE49-F238E27FC236}">
                <a16:creationId xmlns:a16="http://schemas.microsoft.com/office/drawing/2014/main" xmlns="" id="{6D4732E5-203F-F2D3-F77C-742EF5F085C3}"/>
              </a:ext>
            </a:extLst>
          </p:cNvPr>
          <p:cNvSpPr txBox="1">
            <a:spLocks/>
          </p:cNvSpPr>
          <p:nvPr/>
        </p:nvSpPr>
        <p:spPr>
          <a:xfrm>
            <a:off x="2814148" y="934844"/>
            <a:ext cx="9063528" cy="240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defTabSz="1219170">
              <a:lnSpc>
                <a:spcPct val="100000"/>
              </a:lnSpc>
            </a:pPr>
            <a:r>
              <a:rPr lang="vi-VN" sz="64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rPr>
              <a:t>Hoạt động 1: Chia sẻ về trách nhiệm và lòng biết ơn với gia đình</a:t>
            </a:r>
            <a:endParaRPr lang="en-US" sz="64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7143"/>
                                  </p:iterate>
                                  <p:childTnLst>
                                    <p:animMotion origin="layout" path="M -4.16667E-6 1.60494E-6 L -4.16667E-6 -0.07222 " pathEditMode="relative" rAng="0" ptsTypes="AA">
                                      <p:cBhvr>
                                        <p:cTn id="6" dur="250" accel="50000" decel="50000" autoRev="1" fill="hold">
                                          <p:stCondLst>
                                            <p:cond delay="0"/>
                                          </p:stCondLst>
                                        </p:cTn>
                                        <p:tgtEl>
                                          <p:spTgt spid="72"/>
                                        </p:tgtEl>
                                        <p:attrNameLst>
                                          <p:attrName>ppt_x</p:attrName>
                                          <p:attrName>ppt_y</p:attrName>
                                        </p:attrNameLst>
                                      </p:cBhvr>
                                      <p:rCtr x="0" y="-3611"/>
                                    </p:animMotion>
                                    <p:animRot by="1500000">
                                      <p:cBhvr>
                                        <p:cTn id="7" dur="125" fill="hold">
                                          <p:stCondLst>
                                            <p:cond delay="0"/>
                                          </p:stCondLst>
                                        </p:cTn>
                                        <p:tgtEl>
                                          <p:spTgt spid="72"/>
                                        </p:tgtEl>
                                        <p:attrNameLst>
                                          <p:attrName>r</p:attrName>
                                        </p:attrNameLst>
                                      </p:cBhvr>
                                    </p:animRot>
                                    <p:animRot by="-1500000">
                                      <p:cBhvr>
                                        <p:cTn id="8" dur="125" fill="hold">
                                          <p:stCondLst>
                                            <p:cond delay="125"/>
                                          </p:stCondLst>
                                        </p:cTn>
                                        <p:tgtEl>
                                          <p:spTgt spid="72"/>
                                        </p:tgtEl>
                                        <p:attrNameLst>
                                          <p:attrName>r</p:attrName>
                                        </p:attrNameLst>
                                      </p:cBhvr>
                                    </p:animRot>
                                    <p:animRot by="-1500000">
                                      <p:cBhvr>
                                        <p:cTn id="9" dur="125" fill="hold">
                                          <p:stCondLst>
                                            <p:cond delay="250"/>
                                          </p:stCondLst>
                                        </p:cTn>
                                        <p:tgtEl>
                                          <p:spTgt spid="72"/>
                                        </p:tgtEl>
                                        <p:attrNameLst>
                                          <p:attrName>r</p:attrName>
                                        </p:attrNameLst>
                                      </p:cBhvr>
                                    </p:animRot>
                                    <p:animRot by="1500000">
                                      <p:cBhvr>
                                        <p:cTn id="10" dur="125" fill="hold">
                                          <p:stCondLst>
                                            <p:cond delay="375"/>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a16="http://schemas.microsoft.com/office/drawing/2014/main" xmlns=""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a16="http://schemas.microsoft.com/office/drawing/2014/main" xmlns=""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pic>
        <p:nvPicPr>
          <p:cNvPr id="4" name="Picture 3" descr="A group of kids sitting at a table&#10;&#10;Description automatically generated">
            <a:extLst>
              <a:ext uri="{FF2B5EF4-FFF2-40B4-BE49-F238E27FC236}">
                <a16:creationId xmlns:a16="http://schemas.microsoft.com/office/drawing/2014/main" xmlns="" id="{A9882925-A3F0-46BC-CB05-11899AACA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7" y="3102466"/>
            <a:ext cx="4857753" cy="3314947"/>
          </a:xfrm>
          <a:prstGeom prst="rect">
            <a:avLst/>
          </a:prstGeom>
        </p:spPr>
      </p:pic>
      <p:grpSp>
        <p:nvGrpSpPr>
          <p:cNvPr id="5" name="Group 4">
            <a:extLst>
              <a:ext uri="{FF2B5EF4-FFF2-40B4-BE49-F238E27FC236}">
                <a16:creationId xmlns:a16="http://schemas.microsoft.com/office/drawing/2014/main" xmlns="" id="{AF87CFB6-34BA-E359-E11E-A4E49B4E79FC}"/>
              </a:ext>
            </a:extLst>
          </p:cNvPr>
          <p:cNvGrpSpPr/>
          <p:nvPr/>
        </p:nvGrpSpPr>
        <p:grpSpPr>
          <a:xfrm flipH="1">
            <a:off x="3566157" y="422910"/>
            <a:ext cx="7635241" cy="3394710"/>
            <a:chOff x="729203" y="798654"/>
            <a:chExt cx="6574421" cy="4340506"/>
          </a:xfrm>
        </p:grpSpPr>
        <p:sp>
          <p:nvSpPr>
            <p:cNvPr id="7" name="Thought Bubble: Cloud 6">
              <a:extLst>
                <a:ext uri="{FF2B5EF4-FFF2-40B4-BE49-F238E27FC236}">
                  <a16:creationId xmlns:a16="http://schemas.microsoft.com/office/drawing/2014/main" xmlns="" id="{4009A7E2-BB6F-319C-0C57-271C2474D57D}"/>
                </a:ext>
              </a:extLst>
            </p:cNvPr>
            <p:cNvSpPr/>
            <p:nvPr/>
          </p:nvSpPr>
          <p:spPr>
            <a:xfrm flipH="1">
              <a:off x="729203" y="798654"/>
              <a:ext cx="6574421" cy="4340506"/>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AD59B8A-0536-EA4C-88A5-D1DEB0F8BFAA}"/>
                </a:ext>
              </a:extLst>
            </p:cNvPr>
            <p:cNvSpPr txBox="1"/>
            <p:nvPr/>
          </p:nvSpPr>
          <p:spPr>
            <a:xfrm>
              <a:off x="729206" y="1307933"/>
              <a:ext cx="6230468" cy="2636623"/>
            </a:xfrm>
            <a:prstGeom prst="rect">
              <a:avLst/>
            </a:prstGeom>
            <a:noFill/>
          </p:spPr>
          <p:txBody>
            <a:bodyPr wrap="square" rtlCol="0">
              <a:spAutoFit/>
            </a:bodyPr>
            <a:lstStyle/>
            <a:p>
              <a:pPr algn="just"/>
              <a:r>
                <a:rPr lang="en-US" sz="3200" b="1" dirty="0" smtClean="0">
                  <a:solidFill>
                    <a:schemeClr val="bg1"/>
                  </a:solidFill>
                  <a:latin typeface="Cambria" panose="02040503050406030204" pitchFamily="18" charset="0"/>
                  <a:ea typeface="Cambria" panose="02040503050406030204" pitchFamily="18" charset="0"/>
                </a:rPr>
                <a:t>    </a:t>
              </a:r>
              <a:r>
                <a:rPr lang="vi-VN" sz="3200" b="1" dirty="0" smtClean="0">
                  <a:solidFill>
                    <a:schemeClr val="bg1"/>
                  </a:solidFill>
                  <a:latin typeface="Cambria" panose="02040503050406030204" pitchFamily="18" charset="0"/>
                  <a:ea typeface="Cambria" panose="02040503050406030204" pitchFamily="18" charset="0"/>
                </a:rPr>
                <a:t>Chia </a:t>
              </a:r>
              <a:r>
                <a:rPr lang="vi-VN" sz="3200" b="1" dirty="0">
                  <a:solidFill>
                    <a:schemeClr val="bg1"/>
                  </a:solidFill>
                  <a:latin typeface="Cambria" panose="02040503050406030204" pitchFamily="18" charset="0"/>
                  <a:ea typeface="Cambria" panose="02040503050406030204" pitchFamily="18" charset="0"/>
                </a:rPr>
                <a:t>sẻ với các bạn trong nhóm về những lời nói, việc làm của bản thân thể hiện trách nhiệm và lòng biết ơn với các thành viên trong gia đình.</a:t>
              </a:r>
              <a:endParaRPr lang="en-US" sz="3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11570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807</Words>
  <Application>Microsoft Office PowerPoint</Application>
  <PresentationFormat>Custom</PresentationFormat>
  <Paragraphs>48</Paragraphs>
  <Slides>22</Slides>
  <Notes>15</Notes>
  <HiddenSlides>0</HiddenSlides>
  <MMClips>1</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Find a Rainbow Day by Slidesgo</vt:lpstr>
      <vt:lpstr>1_Office Theme</vt:lpstr>
      <vt:lpstr>1_Custom Design</vt:lpstr>
      <vt:lpstr>sample</vt:lpstr>
      <vt:lpstr>3_Office 主题</vt:lpstr>
      <vt:lpstr>2_Custom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85</cp:revision>
  <dcterms:created xsi:type="dcterms:W3CDTF">2023-11-05T00:48:56Z</dcterms:created>
  <dcterms:modified xsi:type="dcterms:W3CDTF">2025-05-19T01:23:48Z</dcterms:modified>
</cp:coreProperties>
</file>