
<file path=[Content_Types].xml><?xml version="1.0" encoding="utf-8"?>
<Types xmlns="http://schemas.openxmlformats.org/package/2006/content-types">
  <Default Extension="png" ContentType="image/png"/>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 id="2147483736" r:id="rId7"/>
    <p:sldMasterId id="2147483748" r:id="rId8"/>
    <p:sldMasterId id="2147483760" r:id="rId9"/>
    <p:sldMasterId id="2147483772" r:id="rId10"/>
  </p:sldMasterIdLst>
  <p:notesMasterIdLst>
    <p:notesMasterId r:id="rId30"/>
  </p:notesMasterIdLst>
  <p:sldIdLst>
    <p:sldId id="346" r:id="rId11"/>
    <p:sldId id="349" r:id="rId12"/>
    <p:sldId id="355" r:id="rId13"/>
    <p:sldId id="262" r:id="rId14"/>
    <p:sldId id="258" r:id="rId15"/>
    <p:sldId id="268" r:id="rId16"/>
    <p:sldId id="269" r:id="rId17"/>
    <p:sldId id="354" r:id="rId18"/>
    <p:sldId id="293" r:id="rId19"/>
    <p:sldId id="295" r:id="rId20"/>
    <p:sldId id="294" r:id="rId21"/>
    <p:sldId id="350" r:id="rId22"/>
    <p:sldId id="351" r:id="rId23"/>
    <p:sldId id="273" r:id="rId24"/>
    <p:sldId id="281" r:id="rId25"/>
    <p:sldId id="347" r:id="rId26"/>
    <p:sldId id="348" r:id="rId27"/>
    <p:sldId id="290" r:id="rId28"/>
    <p:sldId id="292" r:id="rId29"/>
  </p:sldIdLst>
  <p:sldSz cx="12192000" cy="6858000"/>
  <p:notesSz cx="6858000" cy="9144000"/>
  <p:defaultText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CC"/>
    <a:srgbClr val="FF198C"/>
    <a:srgbClr val="FF99CC"/>
    <a:srgbClr val="FFEFFF"/>
    <a:srgbClr val="56654B"/>
    <a:srgbClr val="FFE272"/>
    <a:srgbClr val="FFFF00"/>
    <a:srgbClr val="8BCD43"/>
    <a:srgbClr val="FF71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68"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F71DE6-8709-4184-ADD8-B39EE8213AEB}" type="datetimeFigureOut">
              <a:rPr lang="vi-VN" smtClean="0"/>
              <a:t>19/05/2025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C4A7F-C0FF-45FA-BF81-3B395227AA55}" type="slidenum">
              <a:rPr lang="vi-VN" smtClean="0"/>
              <a:t>‹#›</a:t>
            </a:fld>
            <a:endParaRPr lang="vi-VN"/>
          </a:p>
        </p:txBody>
      </p:sp>
    </p:spTree>
    <p:extLst>
      <p:ext uri="{BB962C8B-B14F-4D97-AF65-F5344CB8AC3E}">
        <p14:creationId xmlns:p14="http://schemas.microsoft.com/office/powerpoint/2010/main" val="2464628683"/>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2850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53875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D426D0-F3A2-41D6-BD02-43A23AB2FB47}" type="slidenum">
              <a:rPr lang="zh-CN" altLang="en-US" smtClean="0">
                <a:solidFill>
                  <a:prstClr val="black"/>
                </a:solidFill>
                <a:latin typeface="等线" panose="020F0502020204030204"/>
                <a:ea typeface="等线" panose="02010600030101010101" pitchFamily="2" charset="-122"/>
              </a:rPr>
              <a:pPr>
                <a:defRPr/>
              </a:p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14732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C757A5-8A7A-4376-B28C-CFF6B7BD6F66}"/>
              </a:ext>
            </a:extLst>
          </p:cNvPr>
          <p:cNvSpPr>
            <a:spLocks noGrp="1"/>
          </p:cNvSpPr>
          <p:nvPr>
            <p:ph type="ctrTitle"/>
          </p:nvPr>
        </p:nvSpPr>
        <p:spPr>
          <a:xfrm>
            <a:off x="1524000" y="1122363"/>
            <a:ext cx="9144000" cy="2387600"/>
          </a:xfrm>
          <a:prstGeom prst="rect">
            <a:avLst/>
          </a:prstGeom>
        </p:spPr>
        <p:txBody>
          <a:bodyPr lIns="91420" tIns="45718" rIns="91420" bIns="45718"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30D7A36-C00A-44D8-932E-5B9F37537AF1}"/>
              </a:ext>
            </a:extLst>
          </p:cNvPr>
          <p:cNvSpPr>
            <a:spLocks noGrp="1"/>
          </p:cNvSpPr>
          <p:nvPr>
            <p:ph type="subTitle" idx="1"/>
          </p:nvPr>
        </p:nvSpPr>
        <p:spPr>
          <a:xfrm>
            <a:off x="1524000" y="3602037"/>
            <a:ext cx="9144000" cy="1655763"/>
          </a:xfrm>
          <a:prstGeom prst="rect">
            <a:avLst/>
          </a:prstGeom>
        </p:spPr>
        <p:txBody>
          <a:bodyPr lIns="91420" tIns="45718" rIns="91420" bIns="45718"/>
          <a:lstStyle>
            <a:lvl1pPr marL="0" indent="0" algn="ctr">
              <a:buNone/>
              <a:defRPr sz="2400"/>
            </a:lvl1pPr>
            <a:lvl2pPr marL="457083" indent="0" algn="ctr">
              <a:buNone/>
              <a:defRPr sz="2000"/>
            </a:lvl2pPr>
            <a:lvl3pPr marL="914173" indent="0" algn="ctr">
              <a:buNone/>
              <a:defRPr sz="1900"/>
            </a:lvl3pPr>
            <a:lvl4pPr marL="1371260" indent="0" algn="ctr">
              <a:buNone/>
              <a:defRPr sz="1600"/>
            </a:lvl4pPr>
            <a:lvl5pPr marL="1828346" indent="0" algn="ctr">
              <a:buNone/>
              <a:defRPr sz="1600"/>
            </a:lvl5pPr>
            <a:lvl6pPr marL="2285438" indent="0" algn="ctr">
              <a:buNone/>
              <a:defRPr sz="1600"/>
            </a:lvl6pPr>
            <a:lvl7pPr marL="2742518" indent="0" algn="ctr">
              <a:buNone/>
              <a:defRPr sz="1600"/>
            </a:lvl7pPr>
            <a:lvl8pPr marL="3199600" indent="0" algn="ctr">
              <a:buNone/>
              <a:defRPr sz="1600"/>
            </a:lvl8pPr>
            <a:lvl9pPr marL="3656683"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47CFD6A-3242-4A26-B3B4-E14F5B17FFEE}"/>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 xmlns:a16="http://schemas.microsoft.com/office/drawing/2014/main" id="{89B9B1E2-3BD6-4B54-9748-2AC9BADD2FEF}"/>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 xmlns:a16="http://schemas.microsoft.com/office/drawing/2014/main" id="{3F2E29C3-F8C2-43AE-AE2B-51358EFF27F7}"/>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944451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8DE40-B9F4-44E9-BC0C-5C4EFBBDFECC}"/>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Vertical Text Placeholder 2">
            <a:extLst>
              <a:ext uri="{FF2B5EF4-FFF2-40B4-BE49-F238E27FC236}">
                <a16:creationId xmlns="" xmlns:a16="http://schemas.microsoft.com/office/drawing/2014/main" id="{EDB90B40-8803-4DFE-A86B-8A8B7FBC6732}"/>
              </a:ext>
            </a:extLst>
          </p:cNvPr>
          <p:cNvSpPr>
            <a:spLocks noGrp="1"/>
          </p:cNvSpPr>
          <p:nvPr>
            <p:ph type="body" orient="vert" idx="1"/>
          </p:nvPr>
        </p:nvSpPr>
        <p:spPr>
          <a:xfrm>
            <a:off x="838200" y="1825625"/>
            <a:ext cx="10515600" cy="4351339"/>
          </a:xfrm>
          <a:prstGeom prst="rect">
            <a:avLst/>
          </a:prstGeom>
        </p:spPr>
        <p:txBody>
          <a:bodyPr vert="eaVert"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F40A3D-61F3-471F-A02E-73586DD39808}"/>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 xmlns:a16="http://schemas.microsoft.com/office/drawing/2014/main" id="{C0C4D3F1-B8BC-418D-9A7D-C81E42F172C6}"/>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 xmlns:a16="http://schemas.microsoft.com/office/drawing/2014/main" id="{6A762DF2-4C52-4B2B-A18E-9C074B05E8CA}"/>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766543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0"/>
            <a:ext cx="6172200" cy="4873625"/>
          </a:xfrm>
        </p:spPr>
        <p:txBody>
          <a:bodyPr anchor="t"/>
          <a:lstStyle>
            <a:lvl1pPr marL="0" indent="0">
              <a:buNone/>
              <a:defRPr sz="4300"/>
            </a:lvl1pPr>
            <a:lvl2pPr marL="609379" indent="0">
              <a:buNone/>
              <a:defRPr sz="3700"/>
            </a:lvl2pPr>
            <a:lvl3pPr marL="1218780" indent="0">
              <a:buNone/>
              <a:defRPr sz="3200"/>
            </a:lvl3pPr>
            <a:lvl4pPr marL="1828165" indent="0">
              <a:buNone/>
              <a:defRPr sz="2700"/>
            </a:lvl4pPr>
            <a:lvl5pPr marL="2437558" indent="0">
              <a:buNone/>
              <a:defRPr sz="2700"/>
            </a:lvl5pPr>
            <a:lvl6pPr marL="3046936" indent="0">
              <a:buNone/>
              <a:defRPr sz="2700"/>
            </a:lvl6pPr>
            <a:lvl7pPr marL="3656315" indent="0">
              <a:buNone/>
              <a:defRPr sz="2700"/>
            </a:lvl7pPr>
            <a:lvl8pPr marL="4265707" indent="0">
              <a:buNone/>
              <a:defRPr sz="2700"/>
            </a:lvl8pPr>
            <a:lvl9pPr marL="4875093"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79" indent="0">
              <a:buNone/>
              <a:defRPr sz="1900"/>
            </a:lvl2pPr>
            <a:lvl3pPr marL="1218780" indent="0">
              <a:buNone/>
              <a:defRPr sz="1600"/>
            </a:lvl3pPr>
            <a:lvl4pPr marL="1828165" indent="0">
              <a:buNone/>
              <a:defRPr sz="1300"/>
            </a:lvl4pPr>
            <a:lvl5pPr marL="2437558" indent="0">
              <a:buNone/>
              <a:defRPr sz="1300"/>
            </a:lvl5pPr>
            <a:lvl6pPr marL="3046936" indent="0">
              <a:buNone/>
              <a:defRPr sz="1300"/>
            </a:lvl6pPr>
            <a:lvl7pPr marL="3656315" indent="0">
              <a:buNone/>
              <a:defRPr sz="1300"/>
            </a:lvl7pPr>
            <a:lvl8pPr marL="4265707" indent="0">
              <a:buNone/>
              <a:defRPr sz="1300"/>
            </a:lvl8pPr>
            <a:lvl9pPr marL="487509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992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58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5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06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EFFED55-DD74-479D-B03E-C12DAD0CC516}"/>
              </a:ext>
            </a:extLst>
          </p:cNvPr>
          <p:cNvSpPr>
            <a:spLocks noGrp="1"/>
          </p:cNvSpPr>
          <p:nvPr>
            <p:ph type="title" orient="vert"/>
          </p:nvPr>
        </p:nvSpPr>
        <p:spPr>
          <a:xfrm>
            <a:off x="8724902" y="365138"/>
            <a:ext cx="2628900" cy="5811839"/>
          </a:xfrm>
          <a:prstGeom prst="rect">
            <a:avLst/>
          </a:prstGeom>
        </p:spPr>
        <p:txBody>
          <a:bodyPr vert="eaVert" lIns="91420" tIns="45718" rIns="91420" bIns="45718"/>
          <a:lstStyle/>
          <a:p>
            <a:r>
              <a:rPr lang="en-US"/>
              <a:t>Click to edit Master title style</a:t>
            </a:r>
          </a:p>
        </p:txBody>
      </p:sp>
      <p:sp>
        <p:nvSpPr>
          <p:cNvPr id="3" name="Vertical Text Placeholder 2">
            <a:extLst>
              <a:ext uri="{FF2B5EF4-FFF2-40B4-BE49-F238E27FC236}">
                <a16:creationId xmlns="" xmlns:a16="http://schemas.microsoft.com/office/drawing/2014/main" id="{D968B830-8F12-4A20-BCCD-20CB13B17C19}"/>
              </a:ext>
            </a:extLst>
          </p:cNvPr>
          <p:cNvSpPr>
            <a:spLocks noGrp="1"/>
          </p:cNvSpPr>
          <p:nvPr>
            <p:ph type="body" orient="vert" idx="1"/>
          </p:nvPr>
        </p:nvSpPr>
        <p:spPr>
          <a:xfrm>
            <a:off x="838203" y="365138"/>
            <a:ext cx="7734300" cy="5811839"/>
          </a:xfrm>
          <a:prstGeom prst="rect">
            <a:avLst/>
          </a:prstGeom>
        </p:spPr>
        <p:txBody>
          <a:bodyPr vert="eaVert"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44EE29-BD3A-4E79-82F9-9D0055B1C587}"/>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 xmlns:a16="http://schemas.microsoft.com/office/drawing/2014/main" id="{C6615301-76B7-4C68-A617-C512F5D6E277}"/>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 xmlns:a16="http://schemas.microsoft.com/office/drawing/2014/main" id="{7298A233-9FE1-4A29-82BA-EAFB565E13BA}"/>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865469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35" indent="0" algn="ctr">
              <a:buNone/>
              <a:defRPr>
                <a:solidFill>
                  <a:schemeClr val="tx1">
                    <a:tint val="75000"/>
                  </a:schemeClr>
                </a:solidFill>
              </a:defRPr>
            </a:lvl2pPr>
            <a:lvl3pPr marL="609471" indent="0" algn="ctr">
              <a:buNone/>
              <a:defRPr>
                <a:solidFill>
                  <a:schemeClr val="tx1">
                    <a:tint val="75000"/>
                  </a:schemeClr>
                </a:solidFill>
              </a:defRPr>
            </a:lvl3pPr>
            <a:lvl4pPr marL="914220" indent="0" algn="ctr">
              <a:buNone/>
              <a:defRPr>
                <a:solidFill>
                  <a:schemeClr val="tx1">
                    <a:tint val="75000"/>
                  </a:schemeClr>
                </a:solidFill>
              </a:defRPr>
            </a:lvl4pPr>
            <a:lvl5pPr marL="1218960" indent="0" algn="ctr">
              <a:buNone/>
              <a:defRPr>
                <a:solidFill>
                  <a:schemeClr val="tx1">
                    <a:tint val="75000"/>
                  </a:schemeClr>
                </a:solidFill>
              </a:defRPr>
            </a:lvl5pPr>
            <a:lvl6pPr marL="1523697" indent="0" algn="ctr">
              <a:buNone/>
              <a:defRPr>
                <a:solidFill>
                  <a:schemeClr val="tx1">
                    <a:tint val="75000"/>
                  </a:schemeClr>
                </a:solidFill>
              </a:defRPr>
            </a:lvl6pPr>
            <a:lvl7pPr marL="1828437" indent="0" algn="ctr">
              <a:buNone/>
              <a:defRPr>
                <a:solidFill>
                  <a:schemeClr val="tx1">
                    <a:tint val="75000"/>
                  </a:schemeClr>
                </a:solidFill>
              </a:defRPr>
            </a:lvl7pPr>
            <a:lvl8pPr marL="2133173" indent="0" algn="ctr">
              <a:buNone/>
              <a:defRPr>
                <a:solidFill>
                  <a:schemeClr val="tx1">
                    <a:tint val="75000"/>
                  </a:schemeClr>
                </a:solidFill>
              </a:defRPr>
            </a:lvl8pPr>
            <a:lvl9pPr marL="24379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14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45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35" indent="0">
              <a:buNone/>
              <a:defRPr sz="1200">
                <a:solidFill>
                  <a:schemeClr val="tx1">
                    <a:tint val="75000"/>
                  </a:schemeClr>
                </a:solidFill>
              </a:defRPr>
            </a:lvl2pPr>
            <a:lvl3pPr marL="609471" indent="0">
              <a:buNone/>
              <a:defRPr sz="1100">
                <a:solidFill>
                  <a:schemeClr val="tx1">
                    <a:tint val="75000"/>
                  </a:schemeClr>
                </a:solidFill>
              </a:defRPr>
            </a:lvl3pPr>
            <a:lvl4pPr marL="914220" indent="0">
              <a:buNone/>
              <a:defRPr sz="900">
                <a:solidFill>
                  <a:schemeClr val="tx1">
                    <a:tint val="75000"/>
                  </a:schemeClr>
                </a:solidFill>
              </a:defRPr>
            </a:lvl4pPr>
            <a:lvl5pPr marL="1218960" indent="0">
              <a:buNone/>
              <a:defRPr sz="900">
                <a:solidFill>
                  <a:schemeClr val="tx1">
                    <a:tint val="75000"/>
                  </a:schemeClr>
                </a:solidFill>
              </a:defRPr>
            </a:lvl5pPr>
            <a:lvl6pPr marL="1523697" indent="0">
              <a:buNone/>
              <a:defRPr sz="900">
                <a:solidFill>
                  <a:schemeClr val="tx1">
                    <a:tint val="75000"/>
                  </a:schemeClr>
                </a:solidFill>
              </a:defRPr>
            </a:lvl6pPr>
            <a:lvl7pPr marL="1828437" indent="0">
              <a:buNone/>
              <a:defRPr sz="900">
                <a:solidFill>
                  <a:schemeClr val="tx1">
                    <a:tint val="75000"/>
                  </a:schemeClr>
                </a:solidFill>
              </a:defRPr>
            </a:lvl7pPr>
            <a:lvl8pPr marL="2133173" indent="0">
              <a:buNone/>
              <a:defRPr sz="900">
                <a:solidFill>
                  <a:schemeClr val="tx1">
                    <a:tint val="75000"/>
                  </a:schemeClr>
                </a:solidFill>
              </a:defRPr>
            </a:lvl8pPr>
            <a:lvl9pPr marL="243792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47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12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35" indent="0">
              <a:buNone/>
              <a:defRPr sz="1300" b="1"/>
            </a:lvl2pPr>
            <a:lvl3pPr marL="609471" indent="0">
              <a:buNone/>
              <a:defRPr sz="1200" b="1"/>
            </a:lvl3pPr>
            <a:lvl4pPr marL="914220" indent="0">
              <a:buNone/>
              <a:defRPr sz="1100" b="1"/>
            </a:lvl4pPr>
            <a:lvl5pPr marL="1218960" indent="0">
              <a:buNone/>
              <a:defRPr sz="1100" b="1"/>
            </a:lvl5pPr>
            <a:lvl6pPr marL="1523697" indent="0">
              <a:buNone/>
              <a:defRPr sz="1100" b="1"/>
            </a:lvl6pPr>
            <a:lvl7pPr marL="1828437" indent="0">
              <a:buNone/>
              <a:defRPr sz="1100" b="1"/>
            </a:lvl7pPr>
            <a:lvl8pPr marL="2133173" indent="0">
              <a:buNone/>
              <a:defRPr sz="1100" b="1"/>
            </a:lvl8pPr>
            <a:lvl9pPr marL="243792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35" indent="0">
              <a:buNone/>
              <a:defRPr sz="1300" b="1"/>
            </a:lvl2pPr>
            <a:lvl3pPr marL="609471" indent="0">
              <a:buNone/>
              <a:defRPr sz="1200" b="1"/>
            </a:lvl3pPr>
            <a:lvl4pPr marL="914220" indent="0">
              <a:buNone/>
              <a:defRPr sz="1100" b="1"/>
            </a:lvl4pPr>
            <a:lvl5pPr marL="1218960" indent="0">
              <a:buNone/>
              <a:defRPr sz="1100" b="1"/>
            </a:lvl5pPr>
            <a:lvl6pPr marL="1523697" indent="0">
              <a:buNone/>
              <a:defRPr sz="1100" b="1"/>
            </a:lvl6pPr>
            <a:lvl7pPr marL="1828437" indent="0">
              <a:buNone/>
              <a:defRPr sz="1100" b="1"/>
            </a:lvl7pPr>
            <a:lvl8pPr marL="2133173" indent="0">
              <a:buNone/>
              <a:defRPr sz="1100" b="1"/>
            </a:lvl8pPr>
            <a:lvl9pPr marL="243792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396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83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9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81"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13" y="956747"/>
            <a:ext cx="2005543" cy="3127375"/>
          </a:xfrm>
        </p:spPr>
        <p:txBody>
          <a:bodyPr/>
          <a:lstStyle>
            <a:lvl1pPr marL="0" indent="0">
              <a:buNone/>
              <a:defRPr sz="900"/>
            </a:lvl1pPr>
            <a:lvl2pPr marL="304735" indent="0">
              <a:buNone/>
              <a:defRPr sz="800"/>
            </a:lvl2pPr>
            <a:lvl3pPr marL="609471" indent="0">
              <a:buNone/>
              <a:defRPr sz="700"/>
            </a:lvl3pPr>
            <a:lvl4pPr marL="914220" indent="0">
              <a:buNone/>
              <a:defRPr sz="700"/>
            </a:lvl4pPr>
            <a:lvl5pPr marL="1218960" indent="0">
              <a:buNone/>
              <a:defRPr sz="700"/>
            </a:lvl5pPr>
            <a:lvl6pPr marL="1523697" indent="0">
              <a:buNone/>
              <a:defRPr sz="700"/>
            </a:lvl6pPr>
            <a:lvl7pPr marL="1828437" indent="0">
              <a:buNone/>
              <a:defRPr sz="700"/>
            </a:lvl7pPr>
            <a:lvl8pPr marL="2133173" indent="0">
              <a:buNone/>
              <a:defRPr sz="700"/>
            </a:lvl8pPr>
            <a:lvl9pPr marL="24379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25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B37ED1-4A9C-47F1-861B-2052A46C5DD4}"/>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Content Placeholder 2">
            <a:extLst>
              <a:ext uri="{FF2B5EF4-FFF2-40B4-BE49-F238E27FC236}">
                <a16:creationId xmlns="" xmlns:a16="http://schemas.microsoft.com/office/drawing/2014/main" id="{A3407931-1D9E-427C-A0DB-C0154F741C91}"/>
              </a:ext>
            </a:extLst>
          </p:cNvPr>
          <p:cNvSpPr>
            <a:spLocks noGrp="1"/>
          </p:cNvSpPr>
          <p:nvPr>
            <p:ph idx="1"/>
          </p:nvPr>
        </p:nvSpPr>
        <p:spPr>
          <a:xfrm>
            <a:off x="838200" y="1825625"/>
            <a:ext cx="10515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DCE4D0-E797-44A6-BD7D-D62D7D5ED908}"/>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 xmlns:a16="http://schemas.microsoft.com/office/drawing/2014/main" id="{70143BFD-962D-41A0-8315-CA9F307DBD63}"/>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 xmlns:a16="http://schemas.microsoft.com/office/drawing/2014/main" id="{7DA7E510-6785-460B-B652-B055B4101109}"/>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75437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3"/>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35" indent="0">
              <a:buNone/>
              <a:defRPr sz="1900"/>
            </a:lvl2pPr>
            <a:lvl3pPr marL="609471" indent="0">
              <a:buNone/>
              <a:defRPr sz="1600"/>
            </a:lvl3pPr>
            <a:lvl4pPr marL="914220" indent="0">
              <a:buNone/>
              <a:defRPr sz="1300"/>
            </a:lvl4pPr>
            <a:lvl5pPr marL="1218960" indent="0">
              <a:buNone/>
              <a:defRPr sz="1300"/>
            </a:lvl5pPr>
            <a:lvl6pPr marL="1523697" indent="0">
              <a:buNone/>
              <a:defRPr sz="1300"/>
            </a:lvl6pPr>
            <a:lvl7pPr marL="1828437" indent="0">
              <a:buNone/>
              <a:defRPr sz="1300"/>
            </a:lvl7pPr>
            <a:lvl8pPr marL="2133173" indent="0">
              <a:buNone/>
              <a:defRPr sz="1300"/>
            </a:lvl8pPr>
            <a:lvl9pPr marL="2437922" indent="0">
              <a:buNone/>
              <a:defRPr sz="1300"/>
            </a:lvl9pPr>
          </a:lstStyle>
          <a:p>
            <a:endParaRPr lang="en-US"/>
          </a:p>
        </p:txBody>
      </p:sp>
      <p:sp>
        <p:nvSpPr>
          <p:cNvPr id="4" name="Text Placeholder 3"/>
          <p:cNvSpPr>
            <a:spLocks noGrp="1"/>
          </p:cNvSpPr>
          <p:nvPr>
            <p:ph type="body" sz="half" idx="2"/>
          </p:nvPr>
        </p:nvSpPr>
        <p:spPr>
          <a:xfrm>
            <a:off x="1194859" y="3578238"/>
            <a:ext cx="3657600" cy="536575"/>
          </a:xfrm>
        </p:spPr>
        <p:txBody>
          <a:bodyPr/>
          <a:lstStyle>
            <a:lvl1pPr marL="0" indent="0">
              <a:buNone/>
              <a:defRPr sz="900"/>
            </a:lvl1pPr>
            <a:lvl2pPr marL="304735" indent="0">
              <a:buNone/>
              <a:defRPr sz="800"/>
            </a:lvl2pPr>
            <a:lvl3pPr marL="609471" indent="0">
              <a:buNone/>
              <a:defRPr sz="700"/>
            </a:lvl3pPr>
            <a:lvl4pPr marL="914220" indent="0">
              <a:buNone/>
              <a:defRPr sz="700"/>
            </a:lvl4pPr>
            <a:lvl5pPr marL="1218960" indent="0">
              <a:buNone/>
              <a:defRPr sz="700"/>
            </a:lvl5pPr>
            <a:lvl6pPr marL="1523697" indent="0">
              <a:buNone/>
              <a:defRPr sz="700"/>
            </a:lvl6pPr>
            <a:lvl7pPr marL="1828437" indent="0">
              <a:buNone/>
              <a:defRPr sz="700"/>
            </a:lvl7pPr>
            <a:lvl8pPr marL="2133173" indent="0">
              <a:buNone/>
              <a:defRPr sz="700"/>
            </a:lvl8pPr>
            <a:lvl9pPr marL="24379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837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310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708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331" indent="0" algn="ctr">
              <a:buNone/>
              <a:defRPr sz="2700"/>
            </a:lvl2pPr>
            <a:lvl3pPr marL="1218690" indent="0" algn="ctr">
              <a:buNone/>
              <a:defRPr sz="2400"/>
            </a:lvl3pPr>
            <a:lvl4pPr marL="1828029" indent="0" algn="ctr">
              <a:buNone/>
              <a:defRPr sz="2100"/>
            </a:lvl4pPr>
            <a:lvl5pPr marL="2437378" indent="0" algn="ctr">
              <a:buNone/>
              <a:defRPr sz="2100"/>
            </a:lvl5pPr>
            <a:lvl6pPr marL="3046708" indent="0" algn="ctr">
              <a:buNone/>
              <a:defRPr sz="2100"/>
            </a:lvl6pPr>
            <a:lvl7pPr marL="3656039" indent="0" algn="ctr">
              <a:buNone/>
              <a:defRPr sz="2100"/>
            </a:lvl7pPr>
            <a:lvl8pPr marL="4265387" indent="0" algn="ctr">
              <a:buNone/>
              <a:defRPr sz="2100"/>
            </a:lvl8pPr>
            <a:lvl9pPr marL="4874727"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485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569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3200">
                <a:solidFill>
                  <a:schemeClr val="tx1"/>
                </a:solidFill>
              </a:defRPr>
            </a:lvl1pPr>
            <a:lvl2pPr marL="609331" indent="0">
              <a:buNone/>
              <a:defRPr sz="2700">
                <a:solidFill>
                  <a:schemeClr val="tx1">
                    <a:tint val="75000"/>
                  </a:schemeClr>
                </a:solidFill>
              </a:defRPr>
            </a:lvl2pPr>
            <a:lvl3pPr marL="1218690" indent="0">
              <a:buNone/>
              <a:defRPr sz="2400">
                <a:solidFill>
                  <a:schemeClr val="tx1">
                    <a:tint val="75000"/>
                  </a:schemeClr>
                </a:solidFill>
              </a:defRPr>
            </a:lvl3pPr>
            <a:lvl4pPr marL="1828029" indent="0">
              <a:buNone/>
              <a:defRPr sz="2100">
                <a:solidFill>
                  <a:schemeClr val="tx1">
                    <a:tint val="75000"/>
                  </a:schemeClr>
                </a:solidFill>
              </a:defRPr>
            </a:lvl4pPr>
            <a:lvl5pPr marL="2437378" indent="0">
              <a:buNone/>
              <a:defRPr sz="2100">
                <a:solidFill>
                  <a:schemeClr val="tx1">
                    <a:tint val="75000"/>
                  </a:schemeClr>
                </a:solidFill>
              </a:defRPr>
            </a:lvl5pPr>
            <a:lvl6pPr marL="3046708" indent="0">
              <a:buNone/>
              <a:defRPr sz="2100">
                <a:solidFill>
                  <a:schemeClr val="tx1">
                    <a:tint val="75000"/>
                  </a:schemeClr>
                </a:solidFill>
              </a:defRPr>
            </a:lvl6pPr>
            <a:lvl7pPr marL="3656039" indent="0">
              <a:buNone/>
              <a:defRPr sz="2100">
                <a:solidFill>
                  <a:schemeClr val="tx1">
                    <a:tint val="75000"/>
                  </a:schemeClr>
                </a:solidFill>
              </a:defRPr>
            </a:lvl7pPr>
            <a:lvl8pPr marL="4265387" indent="0">
              <a:buNone/>
              <a:defRPr sz="2100">
                <a:solidFill>
                  <a:schemeClr val="tx1">
                    <a:tint val="75000"/>
                  </a:schemeClr>
                </a:solidFill>
              </a:defRPr>
            </a:lvl8pPr>
            <a:lvl9pPr marL="4874727"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337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812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331" indent="0">
              <a:buNone/>
              <a:defRPr sz="2700" b="1"/>
            </a:lvl2pPr>
            <a:lvl3pPr marL="1218690" indent="0">
              <a:buNone/>
              <a:defRPr sz="2400" b="1"/>
            </a:lvl3pPr>
            <a:lvl4pPr marL="1828029" indent="0">
              <a:buNone/>
              <a:defRPr sz="2100" b="1"/>
            </a:lvl4pPr>
            <a:lvl5pPr marL="2437378" indent="0">
              <a:buNone/>
              <a:defRPr sz="2100" b="1"/>
            </a:lvl5pPr>
            <a:lvl6pPr marL="3046708" indent="0">
              <a:buNone/>
              <a:defRPr sz="2100" b="1"/>
            </a:lvl6pPr>
            <a:lvl7pPr marL="3656039" indent="0">
              <a:buNone/>
              <a:defRPr sz="2100" b="1"/>
            </a:lvl7pPr>
            <a:lvl8pPr marL="4265387" indent="0">
              <a:buNone/>
              <a:defRPr sz="2100" b="1"/>
            </a:lvl8pPr>
            <a:lvl9pPr marL="4874727"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331" indent="0">
              <a:buNone/>
              <a:defRPr sz="2700" b="1"/>
            </a:lvl2pPr>
            <a:lvl3pPr marL="1218690" indent="0">
              <a:buNone/>
              <a:defRPr sz="2400" b="1"/>
            </a:lvl3pPr>
            <a:lvl4pPr marL="1828029" indent="0">
              <a:buNone/>
              <a:defRPr sz="2100" b="1"/>
            </a:lvl4pPr>
            <a:lvl5pPr marL="2437378" indent="0">
              <a:buNone/>
              <a:defRPr sz="2100" b="1"/>
            </a:lvl5pPr>
            <a:lvl6pPr marL="3046708" indent="0">
              <a:buNone/>
              <a:defRPr sz="2100" b="1"/>
            </a:lvl6pPr>
            <a:lvl7pPr marL="3656039" indent="0">
              <a:buNone/>
              <a:defRPr sz="2100" b="1"/>
            </a:lvl7pPr>
            <a:lvl8pPr marL="4265387" indent="0">
              <a:buNone/>
              <a:defRPr sz="2100" b="1"/>
            </a:lvl8pPr>
            <a:lvl9pPr marL="4874727"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868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933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69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E28BF-33C7-44C6-8211-065C95B6DB44}"/>
              </a:ext>
            </a:extLst>
          </p:cNvPr>
          <p:cNvSpPr>
            <a:spLocks noGrp="1"/>
          </p:cNvSpPr>
          <p:nvPr>
            <p:ph type="title"/>
          </p:nvPr>
        </p:nvSpPr>
        <p:spPr>
          <a:xfrm>
            <a:off x="831851" y="1709752"/>
            <a:ext cx="10515600" cy="2852737"/>
          </a:xfrm>
          <a:prstGeom prst="rect">
            <a:avLst/>
          </a:prstGeom>
        </p:spPr>
        <p:txBody>
          <a:bodyPr lIns="91420" tIns="45718" rIns="91420" bIns="45718"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60234E3-7F68-4D03-8C65-9EA37D3C7FAC}"/>
              </a:ext>
            </a:extLst>
          </p:cNvPr>
          <p:cNvSpPr>
            <a:spLocks noGrp="1"/>
          </p:cNvSpPr>
          <p:nvPr>
            <p:ph type="body" idx="1"/>
          </p:nvPr>
        </p:nvSpPr>
        <p:spPr>
          <a:xfrm>
            <a:off x="831851" y="4589465"/>
            <a:ext cx="10515600" cy="1500187"/>
          </a:xfrm>
          <a:prstGeom prst="rect">
            <a:avLst/>
          </a:prstGeom>
        </p:spPr>
        <p:txBody>
          <a:bodyPr lIns="91420" tIns="45718" rIns="91420" bIns="45718"/>
          <a:lstStyle>
            <a:lvl1pPr marL="0" indent="0">
              <a:buNone/>
              <a:defRPr sz="2400">
                <a:solidFill>
                  <a:schemeClr val="tx1">
                    <a:tint val="75000"/>
                  </a:schemeClr>
                </a:solidFill>
              </a:defRPr>
            </a:lvl1pPr>
            <a:lvl2pPr marL="457083" indent="0">
              <a:buNone/>
              <a:defRPr sz="2000">
                <a:solidFill>
                  <a:schemeClr val="tx1">
                    <a:tint val="75000"/>
                  </a:schemeClr>
                </a:solidFill>
              </a:defRPr>
            </a:lvl2pPr>
            <a:lvl3pPr marL="914173" indent="0">
              <a:buNone/>
              <a:defRPr sz="1900">
                <a:solidFill>
                  <a:schemeClr val="tx1">
                    <a:tint val="75000"/>
                  </a:schemeClr>
                </a:solidFill>
              </a:defRPr>
            </a:lvl3pPr>
            <a:lvl4pPr marL="1371260" indent="0">
              <a:buNone/>
              <a:defRPr sz="1600">
                <a:solidFill>
                  <a:schemeClr val="tx1">
                    <a:tint val="75000"/>
                  </a:schemeClr>
                </a:solidFill>
              </a:defRPr>
            </a:lvl4pPr>
            <a:lvl5pPr marL="1828346" indent="0">
              <a:buNone/>
              <a:defRPr sz="1600">
                <a:solidFill>
                  <a:schemeClr val="tx1">
                    <a:tint val="75000"/>
                  </a:schemeClr>
                </a:solidFill>
              </a:defRPr>
            </a:lvl5pPr>
            <a:lvl6pPr marL="2285438" indent="0">
              <a:buNone/>
              <a:defRPr sz="1600">
                <a:solidFill>
                  <a:schemeClr val="tx1">
                    <a:tint val="75000"/>
                  </a:schemeClr>
                </a:solidFill>
              </a:defRPr>
            </a:lvl6pPr>
            <a:lvl7pPr marL="2742518" indent="0">
              <a:buNone/>
              <a:defRPr sz="1600">
                <a:solidFill>
                  <a:schemeClr val="tx1">
                    <a:tint val="75000"/>
                  </a:schemeClr>
                </a:solidFill>
              </a:defRPr>
            </a:lvl7pPr>
            <a:lvl8pPr marL="3199600" indent="0">
              <a:buNone/>
              <a:defRPr sz="1600">
                <a:solidFill>
                  <a:schemeClr val="tx1">
                    <a:tint val="75000"/>
                  </a:schemeClr>
                </a:solidFill>
              </a:defRPr>
            </a:lvl8pPr>
            <a:lvl9pPr marL="36566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778B78E-4683-4582-943C-2667B0A86522}"/>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5" name="Footer Placeholder 4">
            <a:extLst>
              <a:ext uri="{FF2B5EF4-FFF2-40B4-BE49-F238E27FC236}">
                <a16:creationId xmlns="" xmlns:a16="http://schemas.microsoft.com/office/drawing/2014/main" id="{D5A427E0-14EA-430A-9B81-34C7EA54EAA7}"/>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6" name="Slide Number Placeholder 5">
            <a:extLst>
              <a:ext uri="{FF2B5EF4-FFF2-40B4-BE49-F238E27FC236}">
                <a16:creationId xmlns="" xmlns:a16="http://schemas.microsoft.com/office/drawing/2014/main" id="{6D41BF51-2815-49F5-B013-13F0DD402858}"/>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458245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464"/>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31" indent="0">
              <a:buNone/>
              <a:defRPr sz="1900"/>
            </a:lvl2pPr>
            <a:lvl3pPr marL="1218690" indent="0">
              <a:buNone/>
              <a:defRPr sz="1600"/>
            </a:lvl3pPr>
            <a:lvl4pPr marL="1828029" indent="0">
              <a:buNone/>
              <a:defRPr sz="1300"/>
            </a:lvl4pPr>
            <a:lvl5pPr marL="2437378" indent="0">
              <a:buNone/>
              <a:defRPr sz="1300"/>
            </a:lvl5pPr>
            <a:lvl6pPr marL="3046708" indent="0">
              <a:buNone/>
              <a:defRPr sz="1300"/>
            </a:lvl6pPr>
            <a:lvl7pPr marL="3656039" indent="0">
              <a:buNone/>
              <a:defRPr sz="1300"/>
            </a:lvl7pPr>
            <a:lvl8pPr marL="4265387" indent="0">
              <a:buNone/>
              <a:defRPr sz="1300"/>
            </a:lvl8pPr>
            <a:lvl9pPr marL="4874727"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430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4"/>
            <a:ext cx="6172200" cy="4873625"/>
          </a:xfrm>
        </p:spPr>
        <p:txBody>
          <a:bodyPr anchor="t"/>
          <a:lstStyle>
            <a:lvl1pPr marL="0" indent="0">
              <a:buNone/>
              <a:defRPr sz="4300"/>
            </a:lvl1pPr>
            <a:lvl2pPr marL="609331" indent="0">
              <a:buNone/>
              <a:defRPr sz="3700"/>
            </a:lvl2pPr>
            <a:lvl3pPr marL="1218690" indent="0">
              <a:buNone/>
              <a:defRPr sz="3200"/>
            </a:lvl3pPr>
            <a:lvl4pPr marL="1828029" indent="0">
              <a:buNone/>
              <a:defRPr sz="2700"/>
            </a:lvl4pPr>
            <a:lvl5pPr marL="2437378" indent="0">
              <a:buNone/>
              <a:defRPr sz="2700"/>
            </a:lvl5pPr>
            <a:lvl6pPr marL="3046708" indent="0">
              <a:buNone/>
              <a:defRPr sz="2700"/>
            </a:lvl6pPr>
            <a:lvl7pPr marL="3656039" indent="0">
              <a:buNone/>
              <a:defRPr sz="2700"/>
            </a:lvl7pPr>
            <a:lvl8pPr marL="4265387" indent="0">
              <a:buNone/>
              <a:defRPr sz="2700"/>
            </a:lvl8pPr>
            <a:lvl9pPr marL="4874727"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31" indent="0">
              <a:buNone/>
              <a:defRPr sz="1900"/>
            </a:lvl2pPr>
            <a:lvl3pPr marL="1218690" indent="0">
              <a:buNone/>
              <a:defRPr sz="1600"/>
            </a:lvl3pPr>
            <a:lvl4pPr marL="1828029" indent="0">
              <a:buNone/>
              <a:defRPr sz="1300"/>
            </a:lvl4pPr>
            <a:lvl5pPr marL="2437378" indent="0">
              <a:buNone/>
              <a:defRPr sz="1300"/>
            </a:lvl5pPr>
            <a:lvl6pPr marL="3046708" indent="0">
              <a:buNone/>
              <a:defRPr sz="1300"/>
            </a:lvl6pPr>
            <a:lvl7pPr marL="3656039" indent="0">
              <a:buNone/>
              <a:defRPr sz="1300"/>
            </a:lvl7pPr>
            <a:lvl8pPr marL="4265387" indent="0">
              <a:buNone/>
              <a:defRPr sz="1300"/>
            </a:lvl8pPr>
            <a:lvl9pPr marL="4874727"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119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309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2"/>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62"/>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47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a:prstGeom prst="rect">
            <a:avLst/>
          </a:prstGeom>
        </p:spPr>
        <p:txBody>
          <a:bodyPr lIns="91434" tIns="45718" rIns="91434" bIns="45718"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7"/>
            <a:ext cx="9144000" cy="1655763"/>
          </a:xfrm>
          <a:prstGeom prst="rect">
            <a:avLst/>
          </a:prstGeom>
        </p:spPr>
        <p:txBody>
          <a:bodyPr lIns="91434" tIns="45718" rIns="91434" bIns="45718"/>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80769455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a:xfrm>
            <a:off x="838200" y="1825625"/>
            <a:ext cx="10515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047527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1" y="1709742"/>
            <a:ext cx="10515600" cy="2852737"/>
          </a:xfrm>
          <a:prstGeom prst="rect">
            <a:avLst/>
          </a:prstGeom>
        </p:spPr>
        <p:txBody>
          <a:bodyPr lIns="91434" tIns="45718" rIns="91434" bIns="45718"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1" y="4589465"/>
            <a:ext cx="10515600" cy="1500187"/>
          </a:xfrm>
          <a:prstGeom prst="rect">
            <a:avLst/>
          </a:prstGeom>
        </p:spPr>
        <p:txBody>
          <a:bodyPr lIns="91434" tIns="45718" rIns="91434" bIns="45718"/>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5370289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50549893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a:prstGeom prst="rect">
            <a:avLst/>
          </a:prstGeom>
        </p:spPr>
        <p:txBody>
          <a:bodyPr lIns="91434" tIns="45718" rIns="91434" bIns="45718"/>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9" y="1681163"/>
            <a:ext cx="5157787"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9" y="2505075"/>
            <a:ext cx="5157787"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3" y="1681163"/>
            <a:ext cx="5183188"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3" y="2505075"/>
            <a:ext cx="5183188"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86015880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15594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E35E2-9EB5-4928-B642-1BB74D9FB8EF}"/>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Content Placeholder 2">
            <a:extLst>
              <a:ext uri="{FF2B5EF4-FFF2-40B4-BE49-F238E27FC236}">
                <a16:creationId xmlns="" xmlns:a16="http://schemas.microsoft.com/office/drawing/2014/main" id="{678CC8CB-E5D1-475C-814F-27345FC04CDE}"/>
              </a:ext>
            </a:extLst>
          </p:cNvPr>
          <p:cNvSpPr>
            <a:spLocks noGrp="1"/>
          </p:cNvSpPr>
          <p:nvPr>
            <p:ph sz="half" idx="1"/>
          </p:nvPr>
        </p:nvSpPr>
        <p:spPr>
          <a:xfrm>
            <a:off x="838200" y="1825625"/>
            <a:ext cx="5181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E30F1FF-C4CB-4570-B861-7F627B012CBC}"/>
              </a:ext>
            </a:extLst>
          </p:cNvPr>
          <p:cNvSpPr>
            <a:spLocks noGrp="1"/>
          </p:cNvSpPr>
          <p:nvPr>
            <p:ph sz="half" idx="2"/>
          </p:nvPr>
        </p:nvSpPr>
        <p:spPr>
          <a:xfrm>
            <a:off x="6172200" y="1825625"/>
            <a:ext cx="5181600" cy="4351339"/>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BE9E052-1993-4366-95F6-5AF99104B986}"/>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 xmlns:a16="http://schemas.microsoft.com/office/drawing/2014/main" id="{0A5443B7-50BE-4024-A143-24B48FE2C096}"/>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 xmlns:a16="http://schemas.microsoft.com/office/drawing/2014/main" id="{94F26C9F-1754-4A27-AD73-C664961A9CA8}"/>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785084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406777049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9"/>
            <a:ext cx="6172200" cy="4873625"/>
          </a:xfrm>
          <a:prstGeom prst="rect">
            <a:avLst/>
          </a:prstGeom>
        </p:spPr>
        <p:txBody>
          <a:bodyPr lIns="91434" tIns="45718" rIns="91434"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6739454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9"/>
            <a:ext cx="6172200" cy="4873625"/>
          </a:xfrm>
          <a:prstGeom prst="rect">
            <a:avLst/>
          </a:prstGeom>
        </p:spPr>
        <p:txBody>
          <a:bodyPr lIns="91434" tIns="45718" rIns="91434" bIns="45718"/>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46704639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5868980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2" y="365129"/>
            <a:ext cx="2628900" cy="5811839"/>
          </a:xfrm>
          <a:prstGeom prst="rect">
            <a:avLst/>
          </a:prstGeom>
        </p:spPr>
        <p:txBody>
          <a:bodyPr vert="eaVert" lIns="91434" tIns="45718" rIns="91434"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3" y="365129"/>
            <a:ext cx="7734300" cy="58118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93775281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a:prstGeom prst="rect">
            <a:avLst/>
          </a:prstGeom>
        </p:spPr>
        <p:txBody>
          <a:bodyPr lIns="91434" tIns="45718" rIns="91434" bIns="45718"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7"/>
            <a:ext cx="9144000" cy="1655763"/>
          </a:xfrm>
          <a:prstGeom prst="rect">
            <a:avLst/>
          </a:prstGeom>
        </p:spPr>
        <p:txBody>
          <a:bodyPr lIns="91434" tIns="45718" rIns="91434" bIns="45718"/>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4974738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a:xfrm>
            <a:off x="838200" y="1825625"/>
            <a:ext cx="10515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8468639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1" y="1709742"/>
            <a:ext cx="10515600" cy="2852737"/>
          </a:xfrm>
          <a:prstGeom prst="rect">
            <a:avLst/>
          </a:prstGeom>
        </p:spPr>
        <p:txBody>
          <a:bodyPr lIns="91434" tIns="45718" rIns="91434" bIns="45718"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1" y="4589465"/>
            <a:ext cx="10515600" cy="1500187"/>
          </a:xfrm>
          <a:prstGeom prst="rect">
            <a:avLst/>
          </a:prstGeom>
        </p:spPr>
        <p:txBody>
          <a:bodyPr lIns="91434" tIns="45718" rIns="91434" bIns="45718"/>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7638013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9"/>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85451244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a:prstGeom prst="rect">
            <a:avLst/>
          </a:prstGeom>
        </p:spPr>
        <p:txBody>
          <a:bodyPr lIns="91434" tIns="45718" rIns="91434" bIns="45718"/>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9" y="1681163"/>
            <a:ext cx="5157787"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9" y="2505075"/>
            <a:ext cx="5157787"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3" y="1681163"/>
            <a:ext cx="5183188" cy="823912"/>
          </a:xfrm>
          <a:prstGeom prst="rect">
            <a:avLst/>
          </a:prstGeom>
        </p:spPr>
        <p:txBody>
          <a:bodyPr lIns="91434" tIns="45718" rIns="91434" bIns="45718"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3" y="2505075"/>
            <a:ext cx="5183188" cy="3684588"/>
          </a:xfrm>
          <a:prstGeom prst="rect">
            <a:avLst/>
          </a:prstGeom>
        </p:spPr>
        <p:txBody>
          <a:bodyPr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2326478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4F13D8-274B-498A-809D-509C10CB33BF}"/>
              </a:ext>
            </a:extLst>
          </p:cNvPr>
          <p:cNvSpPr>
            <a:spLocks noGrp="1"/>
          </p:cNvSpPr>
          <p:nvPr>
            <p:ph type="title"/>
          </p:nvPr>
        </p:nvSpPr>
        <p:spPr>
          <a:xfrm>
            <a:off x="839788" y="365125"/>
            <a:ext cx="10515600" cy="1325563"/>
          </a:xfrm>
          <a:prstGeom prst="rect">
            <a:avLst/>
          </a:prstGeom>
        </p:spPr>
        <p:txBody>
          <a:bodyPr lIns="91420" tIns="45718" rIns="91420" bIns="45718"/>
          <a:lstStyle/>
          <a:p>
            <a:r>
              <a:rPr lang="en-US"/>
              <a:t>Click to edit Master title style</a:t>
            </a:r>
          </a:p>
        </p:txBody>
      </p:sp>
      <p:sp>
        <p:nvSpPr>
          <p:cNvPr id="3" name="Text Placeholder 2">
            <a:extLst>
              <a:ext uri="{FF2B5EF4-FFF2-40B4-BE49-F238E27FC236}">
                <a16:creationId xmlns="" xmlns:a16="http://schemas.microsoft.com/office/drawing/2014/main" id="{0EA10A5E-DA5D-4D23-B472-DC79170E00E0}"/>
              </a:ext>
            </a:extLst>
          </p:cNvPr>
          <p:cNvSpPr>
            <a:spLocks noGrp="1"/>
          </p:cNvSpPr>
          <p:nvPr>
            <p:ph type="body" idx="1"/>
          </p:nvPr>
        </p:nvSpPr>
        <p:spPr>
          <a:xfrm>
            <a:off x="839789" y="1681163"/>
            <a:ext cx="5157787" cy="823912"/>
          </a:xfrm>
          <a:prstGeom prst="rect">
            <a:avLst/>
          </a:prstGeom>
        </p:spPr>
        <p:txBody>
          <a:bodyPr lIns="91420" tIns="45718" rIns="91420" bIns="45718"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DCA6689-E1FE-42FB-85A6-736C622DDAD7}"/>
              </a:ext>
            </a:extLst>
          </p:cNvPr>
          <p:cNvSpPr>
            <a:spLocks noGrp="1"/>
          </p:cNvSpPr>
          <p:nvPr>
            <p:ph sz="half" idx="2"/>
          </p:nvPr>
        </p:nvSpPr>
        <p:spPr>
          <a:xfrm>
            <a:off x="839789" y="2505075"/>
            <a:ext cx="5157787" cy="3684588"/>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BF17034-806F-43B9-93AB-2A5EA408F6F5}"/>
              </a:ext>
            </a:extLst>
          </p:cNvPr>
          <p:cNvSpPr>
            <a:spLocks noGrp="1"/>
          </p:cNvSpPr>
          <p:nvPr>
            <p:ph type="body" sz="quarter" idx="3"/>
          </p:nvPr>
        </p:nvSpPr>
        <p:spPr>
          <a:xfrm>
            <a:off x="6172203" y="1681163"/>
            <a:ext cx="5183188" cy="823912"/>
          </a:xfrm>
          <a:prstGeom prst="rect">
            <a:avLst/>
          </a:prstGeom>
        </p:spPr>
        <p:txBody>
          <a:bodyPr lIns="91420" tIns="45718" rIns="91420" bIns="45718" anchor="b"/>
          <a:lstStyle>
            <a:lvl1pPr marL="0" indent="0">
              <a:buNone/>
              <a:defRPr sz="2400" b="1"/>
            </a:lvl1pPr>
            <a:lvl2pPr marL="457083" indent="0">
              <a:buNone/>
              <a:defRPr sz="2000" b="1"/>
            </a:lvl2pPr>
            <a:lvl3pPr marL="914173" indent="0">
              <a:buNone/>
              <a:defRPr sz="1900" b="1"/>
            </a:lvl3pPr>
            <a:lvl4pPr marL="1371260" indent="0">
              <a:buNone/>
              <a:defRPr sz="1600" b="1"/>
            </a:lvl4pPr>
            <a:lvl5pPr marL="1828346" indent="0">
              <a:buNone/>
              <a:defRPr sz="1600" b="1"/>
            </a:lvl5pPr>
            <a:lvl6pPr marL="2285438" indent="0">
              <a:buNone/>
              <a:defRPr sz="1600" b="1"/>
            </a:lvl6pPr>
            <a:lvl7pPr marL="2742518" indent="0">
              <a:buNone/>
              <a:defRPr sz="1600" b="1"/>
            </a:lvl7pPr>
            <a:lvl8pPr marL="3199600" indent="0">
              <a:buNone/>
              <a:defRPr sz="1600" b="1"/>
            </a:lvl8pPr>
            <a:lvl9pPr marL="3656683"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B9FB7AA-868A-4E6B-AC79-9430EA4B899C}"/>
              </a:ext>
            </a:extLst>
          </p:cNvPr>
          <p:cNvSpPr>
            <a:spLocks noGrp="1"/>
          </p:cNvSpPr>
          <p:nvPr>
            <p:ph sz="quarter" idx="4"/>
          </p:nvPr>
        </p:nvSpPr>
        <p:spPr>
          <a:xfrm>
            <a:off x="6172203" y="2505075"/>
            <a:ext cx="5183188" cy="3684588"/>
          </a:xfrm>
          <a:prstGeom prst="rect">
            <a:avLst/>
          </a:prstGeom>
        </p:spPr>
        <p:txBody>
          <a:bodyPr lIns="91420" tIns="45718" rIns="9142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5561B5C-2692-4DBA-8E1F-78CA499FE3F2}"/>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8" name="Footer Placeholder 7">
            <a:extLst>
              <a:ext uri="{FF2B5EF4-FFF2-40B4-BE49-F238E27FC236}">
                <a16:creationId xmlns="" xmlns:a16="http://schemas.microsoft.com/office/drawing/2014/main" id="{819978EC-D997-4613-A4EF-1A5AEEFE443E}"/>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9" name="Slide Number Placeholder 8">
            <a:extLst>
              <a:ext uri="{FF2B5EF4-FFF2-40B4-BE49-F238E27FC236}">
                <a16:creationId xmlns="" xmlns:a16="http://schemas.microsoft.com/office/drawing/2014/main" id="{B874CAEF-BC9C-4D0C-B031-9F8D8E3B09AE}"/>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1635405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400955167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0663372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9"/>
            <a:ext cx="6172200" cy="4873625"/>
          </a:xfrm>
          <a:prstGeom prst="rect">
            <a:avLst/>
          </a:prstGeom>
        </p:spPr>
        <p:txBody>
          <a:bodyPr lIns="91434" tIns="45718" rIns="91434"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30308219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a:prstGeom prst="rect">
            <a:avLst/>
          </a:prstGeom>
        </p:spPr>
        <p:txBody>
          <a:bodyPr lIns="91434" tIns="45718" rIns="91434" bIns="45718"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9"/>
            <a:ext cx="6172200" cy="4873625"/>
          </a:xfrm>
          <a:prstGeom prst="rect">
            <a:avLst/>
          </a:prstGeom>
        </p:spPr>
        <p:txBody>
          <a:bodyPr lIns="91434" tIns="45718" rIns="91434" bIns="45718"/>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3"/>
            <a:ext cx="3932237" cy="3811588"/>
          </a:xfrm>
          <a:prstGeom prst="rect">
            <a:avLst/>
          </a:prstGeom>
        </p:spPr>
        <p:txBody>
          <a:bodyPr lIns="91434" tIns="45718" rIns="91434" bIns="45718"/>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6174474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a:xfrm>
            <a:off x="838200" y="365125"/>
            <a:ext cx="10515600" cy="1325563"/>
          </a:xfrm>
          <a:prstGeom prst="rect">
            <a:avLst/>
          </a:prstGeom>
        </p:spPr>
        <p:txBody>
          <a:bodyPr lIns="91434" tIns="45718" rIns="91434"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246399859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2" y="365129"/>
            <a:ext cx="2628900" cy="5811839"/>
          </a:xfrm>
          <a:prstGeom prst="rect">
            <a:avLst/>
          </a:prstGeom>
        </p:spPr>
        <p:txBody>
          <a:bodyPr vert="eaVert" lIns="91434" tIns="45718" rIns="91434"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3" y="365129"/>
            <a:ext cx="7734300" cy="5811839"/>
          </a:xfrm>
          <a:prstGeom prst="rect">
            <a:avLst/>
          </a:prstGeom>
        </p:spPr>
        <p:txBody>
          <a:bodyPr vert="eaVert" lIns="91434" tIns="45718" rIns="91434"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32"/>
            <a:fld id="{9CC68DE5-B4D3-4D65-AA79-156406646F5F}" type="datetimeFigureOut">
              <a:rPr lang="zh-CN" altLang="en-US" smtClean="0">
                <a:solidFill>
                  <a:prstClr val="black"/>
                </a:solidFill>
              </a:rPr>
              <a:pPr defTabSz="914332"/>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32"/>
            <a:endParaRPr lang="zh-CN" altLang="en-US">
              <a:solidFill>
                <a:prstClr val="black"/>
              </a:solidFill>
            </a:endParaRPr>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32"/>
            <a:fld id="{1D102200-79E6-4660-A4D2-717052B92E7C}" type="slidenum">
              <a:rPr lang="zh-CN" altLang="en-US" smtClean="0">
                <a:solidFill>
                  <a:prstClr val="black"/>
                </a:solidFill>
              </a:rPr>
              <a:pPr defTabSz="914332"/>
              <a:t>‹#›</a:t>
            </a:fld>
            <a:endParaRPr lang="zh-CN" altLang="en-US">
              <a:solidFill>
                <a:prstClr val="black"/>
              </a:solidFill>
            </a:endParaRPr>
          </a:p>
        </p:txBody>
      </p:sp>
    </p:spTree>
    <p:extLst>
      <p:ext uri="{BB962C8B-B14F-4D97-AF65-F5344CB8AC3E}">
        <p14:creationId xmlns:p14="http://schemas.microsoft.com/office/powerpoint/2010/main" val="100479118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72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345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4EB4A-AEA6-7BFC-7632-8BA61555E5C7}"/>
              </a:ext>
            </a:extLst>
          </p:cNvPr>
          <p:cNvSpPr>
            <a:spLocks noGrp="1"/>
          </p:cNvSpPr>
          <p:nvPr>
            <p:ph type="title"/>
          </p:nvPr>
        </p:nvSpPr>
        <p:spPr>
          <a:xfrm>
            <a:off x="838200" y="365129"/>
            <a:ext cx="10515600" cy="1325563"/>
          </a:xfrm>
          <a:prstGeom prst="rect">
            <a:avLst/>
          </a:prstGeom>
        </p:spPr>
        <p:txBody>
          <a:bodyPr lIns="121885" tIns="60942" rIns="121885" bIns="60942"/>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4EEAA4D-DA80-A148-2AA7-92BB92BB3118}"/>
              </a:ext>
            </a:extLst>
          </p:cNvPr>
          <p:cNvSpPr>
            <a:spLocks noGrp="1"/>
          </p:cNvSpPr>
          <p:nvPr>
            <p:ph idx="1"/>
          </p:nvPr>
        </p:nvSpPr>
        <p:spPr>
          <a:xfrm>
            <a:off x="838200" y="1825625"/>
            <a:ext cx="10515600" cy="4351339"/>
          </a:xfrm>
          <a:prstGeom prst="rect">
            <a:avLst/>
          </a:prstGeom>
        </p:spPr>
        <p:txBody>
          <a:bodyPr lIns="121885" tIns="60942" rIns="121885" bIns="609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6433070-F493-133C-67C0-8052C4F85121}"/>
              </a:ext>
            </a:extLst>
          </p:cNvPr>
          <p:cNvSpPr>
            <a:spLocks noGrp="1"/>
          </p:cNvSpPr>
          <p:nvPr>
            <p:ph type="dt" sz="half" idx="10"/>
          </p:nvPr>
        </p:nvSpPr>
        <p:spPr>
          <a:xfrm>
            <a:off x="838200" y="6356352"/>
            <a:ext cx="2743200" cy="365125"/>
          </a:xfrm>
          <a:prstGeom prst="rect">
            <a:avLst/>
          </a:prstGeom>
        </p:spPr>
        <p:txBody>
          <a:bodyPr lIns="121885" tIns="60942" rIns="121885" bIns="60942"/>
          <a:lstStyle/>
          <a:p>
            <a:pPr defTabSz="914400"/>
            <a:fld id="{D8779535-21B8-4A05-90BB-DBBBB51547CD}" type="datetimeFigureOut">
              <a:rPr lang="vi-VN" sz="2400" smtClean="0">
                <a:solidFill>
                  <a:prstClr val="black"/>
                </a:solidFill>
                <a:cs typeface="Arial"/>
                <a:sym typeface="Arial"/>
              </a:rPr>
              <a:pPr defTabSz="914400"/>
              <a:t>19/05/2025</a:t>
            </a:fld>
            <a:endParaRPr lang="vi-VN" sz="2400">
              <a:solidFill>
                <a:prstClr val="black"/>
              </a:solidFill>
              <a:cs typeface="Arial"/>
              <a:sym typeface="Arial"/>
            </a:endParaRPr>
          </a:p>
        </p:txBody>
      </p:sp>
      <p:sp>
        <p:nvSpPr>
          <p:cNvPr id="5" name="Footer Placeholder 4">
            <a:extLst>
              <a:ext uri="{FF2B5EF4-FFF2-40B4-BE49-F238E27FC236}">
                <a16:creationId xmlns="" xmlns:a16="http://schemas.microsoft.com/office/drawing/2014/main" id="{C4285842-18E6-B7F2-FA32-F84232C2C77F}"/>
              </a:ext>
            </a:extLst>
          </p:cNvPr>
          <p:cNvSpPr>
            <a:spLocks noGrp="1"/>
          </p:cNvSpPr>
          <p:nvPr>
            <p:ph type="ftr" sz="quarter" idx="11"/>
          </p:nvPr>
        </p:nvSpPr>
        <p:spPr>
          <a:xfrm>
            <a:off x="4038600" y="6356352"/>
            <a:ext cx="4114800" cy="365125"/>
          </a:xfrm>
          <a:prstGeom prst="rect">
            <a:avLst/>
          </a:prstGeom>
        </p:spPr>
        <p:txBody>
          <a:bodyPr lIns="121885" tIns="60942" rIns="121885" bIns="60942"/>
          <a:lstStyle/>
          <a:p>
            <a:pPr defTabSz="914400"/>
            <a:endParaRPr lang="vi-VN" sz="2400">
              <a:solidFill>
                <a:prstClr val="black"/>
              </a:solidFill>
              <a:cs typeface="Arial"/>
              <a:sym typeface="Arial"/>
            </a:endParaRPr>
          </a:p>
        </p:txBody>
      </p:sp>
      <p:sp>
        <p:nvSpPr>
          <p:cNvPr id="6" name="Slide Number Placeholder 5">
            <a:extLst>
              <a:ext uri="{FF2B5EF4-FFF2-40B4-BE49-F238E27FC236}">
                <a16:creationId xmlns="" xmlns:a16="http://schemas.microsoft.com/office/drawing/2014/main" id="{5F5D561F-B670-4C34-F0BB-3C8AB0CDEA47}"/>
              </a:ext>
            </a:extLst>
          </p:cNvPr>
          <p:cNvSpPr>
            <a:spLocks noGrp="1"/>
          </p:cNvSpPr>
          <p:nvPr>
            <p:ph type="sldNum" sz="quarter" idx="12"/>
          </p:nvPr>
        </p:nvSpPr>
        <p:spPr>
          <a:xfrm>
            <a:off x="8610600" y="6356352"/>
            <a:ext cx="2743200" cy="365125"/>
          </a:xfrm>
          <a:prstGeom prst="rect">
            <a:avLst/>
          </a:prstGeom>
        </p:spPr>
        <p:txBody>
          <a:bodyPr lIns="121885" tIns="60942" rIns="121885" bIns="60942"/>
          <a:lstStyle/>
          <a:p>
            <a:pPr defTabSz="914400"/>
            <a:fld id="{FF87DFE2-834A-4406-A3D3-608AE7A3931F}" type="slidenum">
              <a:rPr lang="vi-VN" sz="2400" smtClean="0">
                <a:solidFill>
                  <a:prstClr val="black"/>
                </a:solidFill>
                <a:cs typeface="Arial"/>
                <a:sym typeface="Arial"/>
              </a:rPr>
              <a:pPr defTabSz="914400"/>
              <a:t>‹#›</a:t>
            </a:fld>
            <a:endParaRPr lang="vi-VN" sz="2400">
              <a:solidFill>
                <a:prstClr val="black"/>
              </a:solidFill>
              <a:cs typeface="Arial"/>
              <a:sym typeface="Arial"/>
            </a:endParaRPr>
          </a:p>
        </p:txBody>
      </p:sp>
    </p:spTree>
    <p:extLst>
      <p:ext uri="{BB962C8B-B14F-4D97-AF65-F5344CB8AC3E}">
        <p14:creationId xmlns:p14="http://schemas.microsoft.com/office/powerpoint/2010/main" val="347721235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C757A5-8A7A-4376-B28C-CFF6B7BD6F66}"/>
              </a:ext>
            </a:extLst>
          </p:cNvPr>
          <p:cNvSpPr>
            <a:spLocks noGrp="1"/>
          </p:cNvSpPr>
          <p:nvPr>
            <p:ph type="ctrTitle"/>
          </p:nvPr>
        </p:nvSpPr>
        <p:spPr>
          <a:xfrm>
            <a:off x="1524000" y="1122363"/>
            <a:ext cx="9144000" cy="2387600"/>
          </a:xfrm>
          <a:prstGeom prst="rect">
            <a:avLst/>
          </a:prstGeom>
        </p:spPr>
        <p:txBody>
          <a:bodyPr lIns="91432" tIns="45718" rIns="91432" bIns="45718"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30D7A36-C00A-44D8-932E-5B9F37537AF1}"/>
              </a:ext>
            </a:extLst>
          </p:cNvPr>
          <p:cNvSpPr>
            <a:spLocks noGrp="1"/>
          </p:cNvSpPr>
          <p:nvPr>
            <p:ph type="subTitle" idx="1"/>
          </p:nvPr>
        </p:nvSpPr>
        <p:spPr>
          <a:xfrm>
            <a:off x="1524000" y="3602037"/>
            <a:ext cx="9144000" cy="1655763"/>
          </a:xfrm>
          <a:prstGeom prst="rect">
            <a:avLst/>
          </a:prstGeom>
        </p:spPr>
        <p:txBody>
          <a:bodyPr lIns="91432" tIns="45718" rIns="91432" bIns="45718"/>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47CFD6A-3242-4A26-B3B4-E14F5B17FFEE}"/>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 xmlns:a16="http://schemas.microsoft.com/office/drawing/2014/main" id="{89B9B1E2-3BD6-4B54-9748-2AC9BADD2FEF}"/>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 xmlns:a16="http://schemas.microsoft.com/office/drawing/2014/main" id="{3F2E29C3-F8C2-43AE-AE2B-51358EFF27F7}"/>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5998874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7CCE1E-FE23-42EC-9366-4D459D07599F}"/>
              </a:ext>
            </a:extLst>
          </p:cNvPr>
          <p:cNvSpPr>
            <a:spLocks noGrp="1"/>
          </p:cNvSpPr>
          <p:nvPr>
            <p:ph type="title"/>
          </p:nvPr>
        </p:nvSpPr>
        <p:spPr>
          <a:xfrm>
            <a:off x="838200" y="365125"/>
            <a:ext cx="10515600" cy="1325563"/>
          </a:xfrm>
          <a:prstGeom prst="rect">
            <a:avLst/>
          </a:prstGeom>
        </p:spPr>
        <p:txBody>
          <a:bodyPr lIns="91420" tIns="45718" rIns="91420" bIns="45718"/>
          <a:lstStyle/>
          <a:p>
            <a:r>
              <a:rPr lang="en-US"/>
              <a:t>Click to edit Master title style</a:t>
            </a:r>
          </a:p>
        </p:txBody>
      </p:sp>
      <p:sp>
        <p:nvSpPr>
          <p:cNvPr id="3" name="Date Placeholder 2">
            <a:extLst>
              <a:ext uri="{FF2B5EF4-FFF2-40B4-BE49-F238E27FC236}">
                <a16:creationId xmlns="" xmlns:a16="http://schemas.microsoft.com/office/drawing/2014/main" id="{027B8B09-FAA2-44DF-B138-6438CB81F791}"/>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4" name="Footer Placeholder 3">
            <a:extLst>
              <a:ext uri="{FF2B5EF4-FFF2-40B4-BE49-F238E27FC236}">
                <a16:creationId xmlns="" xmlns:a16="http://schemas.microsoft.com/office/drawing/2014/main" id="{3A0C5BC2-AD7F-41F8-A03E-17C1C1ACACB2}"/>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5" name="Slide Number Placeholder 4">
            <a:extLst>
              <a:ext uri="{FF2B5EF4-FFF2-40B4-BE49-F238E27FC236}">
                <a16:creationId xmlns="" xmlns:a16="http://schemas.microsoft.com/office/drawing/2014/main" id="{3FCA84D6-67C5-46BE-86ED-8B8520A8DE66}"/>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9798990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B37ED1-4A9C-47F1-861B-2052A46C5DD4}"/>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 xmlns:a16="http://schemas.microsoft.com/office/drawing/2014/main" id="{A3407931-1D9E-427C-A0DB-C0154F741C91}"/>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DCE4D0-E797-44A6-BD7D-D62D7D5ED908}"/>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 xmlns:a16="http://schemas.microsoft.com/office/drawing/2014/main" id="{70143BFD-962D-41A0-8315-CA9F307DBD63}"/>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 xmlns:a16="http://schemas.microsoft.com/office/drawing/2014/main" id="{7DA7E510-6785-460B-B652-B055B4101109}"/>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369879827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E28BF-33C7-44C6-8211-065C95B6DB44}"/>
              </a:ext>
            </a:extLst>
          </p:cNvPr>
          <p:cNvSpPr>
            <a:spLocks noGrp="1"/>
          </p:cNvSpPr>
          <p:nvPr>
            <p:ph type="title"/>
          </p:nvPr>
        </p:nvSpPr>
        <p:spPr>
          <a:xfrm>
            <a:off x="831851" y="1709744"/>
            <a:ext cx="10515600" cy="2852737"/>
          </a:xfrm>
          <a:prstGeom prst="rect">
            <a:avLst/>
          </a:prstGeom>
        </p:spPr>
        <p:txBody>
          <a:bodyPr lIns="91432" tIns="45718" rIns="91432" bIns="45718"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60234E3-7F68-4D03-8C65-9EA37D3C7FAC}"/>
              </a:ext>
            </a:extLst>
          </p:cNvPr>
          <p:cNvSpPr>
            <a:spLocks noGrp="1"/>
          </p:cNvSpPr>
          <p:nvPr>
            <p:ph type="body" idx="1"/>
          </p:nvPr>
        </p:nvSpPr>
        <p:spPr>
          <a:xfrm>
            <a:off x="831851" y="4589465"/>
            <a:ext cx="10515600" cy="1500187"/>
          </a:xfrm>
          <a:prstGeom prst="rect">
            <a:avLst/>
          </a:prstGeom>
        </p:spPr>
        <p:txBody>
          <a:bodyPr lIns="91432" tIns="45718" rIns="91432" bIns="45718"/>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778B78E-4683-4582-943C-2667B0A86522}"/>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 xmlns:a16="http://schemas.microsoft.com/office/drawing/2014/main" id="{D5A427E0-14EA-430A-9B81-34C7EA54EAA7}"/>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 xmlns:a16="http://schemas.microsoft.com/office/drawing/2014/main" id="{6D41BF51-2815-49F5-B013-13F0DD40285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4071358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E35E2-9EB5-4928-B642-1BB74D9FB8EF}"/>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 xmlns:a16="http://schemas.microsoft.com/office/drawing/2014/main" id="{678CC8CB-E5D1-475C-814F-27345FC04CDE}"/>
              </a:ext>
            </a:extLst>
          </p:cNvPr>
          <p:cNvSpPr>
            <a:spLocks noGrp="1"/>
          </p:cNvSpPr>
          <p:nvPr>
            <p:ph sz="half" idx="1"/>
          </p:nvPr>
        </p:nvSpPr>
        <p:spPr>
          <a:xfrm>
            <a:off x="838200" y="1825625"/>
            <a:ext cx="5181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E30F1FF-C4CB-4570-B861-7F627B012CBC}"/>
              </a:ext>
            </a:extLst>
          </p:cNvPr>
          <p:cNvSpPr>
            <a:spLocks noGrp="1"/>
          </p:cNvSpPr>
          <p:nvPr>
            <p:ph sz="half" idx="2"/>
          </p:nvPr>
        </p:nvSpPr>
        <p:spPr>
          <a:xfrm>
            <a:off x="6172200" y="1825625"/>
            <a:ext cx="5181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BE9E052-1993-4366-95F6-5AF99104B986}"/>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 xmlns:a16="http://schemas.microsoft.com/office/drawing/2014/main" id="{0A5443B7-50BE-4024-A143-24B48FE2C096}"/>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 xmlns:a16="http://schemas.microsoft.com/office/drawing/2014/main" id="{94F26C9F-1754-4A27-AD73-C664961A9CA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062982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4F13D8-274B-498A-809D-509C10CB33BF}"/>
              </a:ext>
            </a:extLst>
          </p:cNvPr>
          <p:cNvSpPr>
            <a:spLocks noGrp="1"/>
          </p:cNvSpPr>
          <p:nvPr>
            <p:ph type="title"/>
          </p:nvPr>
        </p:nvSpPr>
        <p:spPr>
          <a:xfrm>
            <a:off x="839788" y="365125"/>
            <a:ext cx="10515600" cy="1325563"/>
          </a:xfrm>
          <a:prstGeom prst="rect">
            <a:avLst/>
          </a:prstGeom>
        </p:spPr>
        <p:txBody>
          <a:bodyPr lIns="91432" tIns="45718" rIns="91432" bIns="45718"/>
          <a:lstStyle/>
          <a:p>
            <a:r>
              <a:rPr lang="en-US"/>
              <a:t>Click to edit Master title style</a:t>
            </a:r>
          </a:p>
        </p:txBody>
      </p:sp>
      <p:sp>
        <p:nvSpPr>
          <p:cNvPr id="3" name="Text Placeholder 2">
            <a:extLst>
              <a:ext uri="{FF2B5EF4-FFF2-40B4-BE49-F238E27FC236}">
                <a16:creationId xmlns="" xmlns:a16="http://schemas.microsoft.com/office/drawing/2014/main" id="{0EA10A5E-DA5D-4D23-B472-DC79170E00E0}"/>
              </a:ext>
            </a:extLst>
          </p:cNvPr>
          <p:cNvSpPr>
            <a:spLocks noGrp="1"/>
          </p:cNvSpPr>
          <p:nvPr>
            <p:ph type="body" idx="1"/>
          </p:nvPr>
        </p:nvSpPr>
        <p:spPr>
          <a:xfrm>
            <a:off x="839789" y="1681163"/>
            <a:ext cx="5157787" cy="823912"/>
          </a:xfrm>
          <a:prstGeom prst="rect">
            <a:avLst/>
          </a:prstGeom>
        </p:spPr>
        <p:txBody>
          <a:bodyPr lIns="91432" tIns="45718" rIns="91432" bIns="45718"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DCA6689-E1FE-42FB-85A6-736C622DDAD7}"/>
              </a:ext>
            </a:extLst>
          </p:cNvPr>
          <p:cNvSpPr>
            <a:spLocks noGrp="1"/>
          </p:cNvSpPr>
          <p:nvPr>
            <p:ph sz="half" idx="2"/>
          </p:nvPr>
        </p:nvSpPr>
        <p:spPr>
          <a:xfrm>
            <a:off x="839789" y="2505075"/>
            <a:ext cx="5157787" cy="3684588"/>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BF17034-806F-43B9-93AB-2A5EA408F6F5}"/>
              </a:ext>
            </a:extLst>
          </p:cNvPr>
          <p:cNvSpPr>
            <a:spLocks noGrp="1"/>
          </p:cNvSpPr>
          <p:nvPr>
            <p:ph type="body" sz="quarter" idx="3"/>
          </p:nvPr>
        </p:nvSpPr>
        <p:spPr>
          <a:xfrm>
            <a:off x="6172203" y="1681163"/>
            <a:ext cx="5183188" cy="823912"/>
          </a:xfrm>
          <a:prstGeom prst="rect">
            <a:avLst/>
          </a:prstGeom>
        </p:spPr>
        <p:txBody>
          <a:bodyPr lIns="91432" tIns="45718" rIns="91432" bIns="45718"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B9FB7AA-868A-4E6B-AC79-9430EA4B899C}"/>
              </a:ext>
            </a:extLst>
          </p:cNvPr>
          <p:cNvSpPr>
            <a:spLocks noGrp="1"/>
          </p:cNvSpPr>
          <p:nvPr>
            <p:ph sz="quarter" idx="4"/>
          </p:nvPr>
        </p:nvSpPr>
        <p:spPr>
          <a:xfrm>
            <a:off x="6172203" y="2505075"/>
            <a:ext cx="5183188" cy="3684588"/>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5561B5C-2692-4DBA-8E1F-78CA499FE3F2}"/>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8" name="Footer Placeholder 7">
            <a:extLst>
              <a:ext uri="{FF2B5EF4-FFF2-40B4-BE49-F238E27FC236}">
                <a16:creationId xmlns="" xmlns:a16="http://schemas.microsoft.com/office/drawing/2014/main" id="{819978EC-D997-4613-A4EF-1A5AEEFE443E}"/>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9" name="Slide Number Placeholder 8">
            <a:extLst>
              <a:ext uri="{FF2B5EF4-FFF2-40B4-BE49-F238E27FC236}">
                <a16:creationId xmlns="" xmlns:a16="http://schemas.microsoft.com/office/drawing/2014/main" id="{B874CAEF-BC9C-4D0C-B031-9F8D8E3B09AE}"/>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4291440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7CCE1E-FE23-42EC-9366-4D459D07599F}"/>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Date Placeholder 2">
            <a:extLst>
              <a:ext uri="{FF2B5EF4-FFF2-40B4-BE49-F238E27FC236}">
                <a16:creationId xmlns="" xmlns:a16="http://schemas.microsoft.com/office/drawing/2014/main" id="{027B8B09-FAA2-44DF-B138-6438CB81F791}"/>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4" name="Footer Placeholder 3">
            <a:extLst>
              <a:ext uri="{FF2B5EF4-FFF2-40B4-BE49-F238E27FC236}">
                <a16:creationId xmlns="" xmlns:a16="http://schemas.microsoft.com/office/drawing/2014/main" id="{3A0C5BC2-AD7F-41F8-A03E-17C1C1ACACB2}"/>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5" name="Slide Number Placeholder 4">
            <a:extLst>
              <a:ext uri="{FF2B5EF4-FFF2-40B4-BE49-F238E27FC236}">
                <a16:creationId xmlns="" xmlns:a16="http://schemas.microsoft.com/office/drawing/2014/main" id="{3FCA84D6-67C5-46BE-86ED-8B8520A8DE66}"/>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433333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8691072-B9B6-45F5-A53B-C67CCDEECCED}"/>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3" name="Footer Placeholder 2">
            <a:extLst>
              <a:ext uri="{FF2B5EF4-FFF2-40B4-BE49-F238E27FC236}">
                <a16:creationId xmlns="" xmlns:a16="http://schemas.microsoft.com/office/drawing/2014/main" id="{33FF1E80-C907-4BFC-ABB1-8A72BB5F63D5}"/>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4" name="Slide Number Placeholder 3">
            <a:extLst>
              <a:ext uri="{FF2B5EF4-FFF2-40B4-BE49-F238E27FC236}">
                <a16:creationId xmlns="" xmlns:a16="http://schemas.microsoft.com/office/drawing/2014/main" id="{31F1E6F9-8760-4EA9-920C-2D9F68530436}"/>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802495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F822C7-E963-44BC-8E15-34FE306F476C}"/>
              </a:ext>
            </a:extLst>
          </p:cNvPr>
          <p:cNvSpPr>
            <a:spLocks noGrp="1"/>
          </p:cNvSpPr>
          <p:nvPr>
            <p:ph type="title"/>
          </p:nvPr>
        </p:nvSpPr>
        <p:spPr>
          <a:xfrm>
            <a:off x="839788" y="457200"/>
            <a:ext cx="3932237" cy="1600200"/>
          </a:xfrm>
          <a:prstGeom prst="rect">
            <a:avLst/>
          </a:prstGeom>
        </p:spPr>
        <p:txBody>
          <a:bodyPr lIns="91432" tIns="45718" rIns="91432" bIns="45718"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E54516-B7D5-47D1-A230-2F9C4CEFDFF6}"/>
              </a:ext>
            </a:extLst>
          </p:cNvPr>
          <p:cNvSpPr>
            <a:spLocks noGrp="1"/>
          </p:cNvSpPr>
          <p:nvPr>
            <p:ph idx="1"/>
          </p:nvPr>
        </p:nvSpPr>
        <p:spPr>
          <a:xfrm>
            <a:off x="5183188" y="987430"/>
            <a:ext cx="6172200" cy="4873625"/>
          </a:xfrm>
          <a:prstGeom prst="rect">
            <a:avLst/>
          </a:prstGeom>
        </p:spPr>
        <p:txBody>
          <a:bodyPr lIns="91432" tIns="45718" rIns="91432"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1FF33FA-8FBA-4F57-9814-A6D21976C97B}"/>
              </a:ext>
            </a:extLst>
          </p:cNvPr>
          <p:cNvSpPr>
            <a:spLocks noGrp="1"/>
          </p:cNvSpPr>
          <p:nvPr>
            <p:ph type="body" sz="half" idx="2"/>
          </p:nvPr>
        </p:nvSpPr>
        <p:spPr>
          <a:xfrm>
            <a:off x="839788" y="2057403"/>
            <a:ext cx="3932237" cy="3811588"/>
          </a:xfrm>
          <a:prstGeom prst="rect">
            <a:avLst/>
          </a:prstGeom>
        </p:spPr>
        <p:txBody>
          <a:bodyPr lIns="91432" tIns="45718" rIns="91432" bIns="45718"/>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1D7C56A8-90E5-4524-85B7-04A7243CF1CB}"/>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 xmlns:a16="http://schemas.microsoft.com/office/drawing/2014/main" id="{B966104B-DD60-4044-991C-7AF5C2C8FDC5}"/>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 xmlns:a16="http://schemas.microsoft.com/office/drawing/2014/main" id="{A61EF561-6F1B-4183-A926-985B373355E3}"/>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1900715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6166C-F161-4E4F-B84C-9EFEEA6B85D4}"/>
              </a:ext>
            </a:extLst>
          </p:cNvPr>
          <p:cNvSpPr>
            <a:spLocks noGrp="1"/>
          </p:cNvSpPr>
          <p:nvPr>
            <p:ph type="title"/>
          </p:nvPr>
        </p:nvSpPr>
        <p:spPr>
          <a:xfrm>
            <a:off x="839788" y="457200"/>
            <a:ext cx="3932237" cy="1600200"/>
          </a:xfrm>
          <a:prstGeom prst="rect">
            <a:avLst/>
          </a:prstGeom>
        </p:spPr>
        <p:txBody>
          <a:bodyPr lIns="91432" tIns="45718" rIns="91432" bIns="45718"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680AF98-3B28-4386-9C6D-8186FAAF4B08}"/>
              </a:ext>
            </a:extLst>
          </p:cNvPr>
          <p:cNvSpPr>
            <a:spLocks noGrp="1"/>
          </p:cNvSpPr>
          <p:nvPr>
            <p:ph type="pic" idx="1"/>
          </p:nvPr>
        </p:nvSpPr>
        <p:spPr>
          <a:xfrm>
            <a:off x="5183188" y="987430"/>
            <a:ext cx="6172200" cy="4873625"/>
          </a:xfrm>
          <a:prstGeom prst="rect">
            <a:avLst/>
          </a:prstGeom>
        </p:spPr>
        <p:txBody>
          <a:bodyPr lIns="91432" tIns="45718" rIns="91432" bIns="45718"/>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 xmlns:a16="http://schemas.microsoft.com/office/drawing/2014/main" id="{B0C62E56-3311-4A80-A685-40649132E3C3}"/>
              </a:ext>
            </a:extLst>
          </p:cNvPr>
          <p:cNvSpPr>
            <a:spLocks noGrp="1"/>
          </p:cNvSpPr>
          <p:nvPr>
            <p:ph type="body" sz="half" idx="2"/>
          </p:nvPr>
        </p:nvSpPr>
        <p:spPr>
          <a:xfrm>
            <a:off x="839788" y="2057403"/>
            <a:ext cx="3932237" cy="3811588"/>
          </a:xfrm>
          <a:prstGeom prst="rect">
            <a:avLst/>
          </a:prstGeom>
        </p:spPr>
        <p:txBody>
          <a:bodyPr lIns="91432" tIns="45718" rIns="91432" bIns="45718"/>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AA6311D2-733C-4886-895A-74D1B449D1CF}"/>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6" name="Footer Placeholder 5">
            <a:extLst>
              <a:ext uri="{FF2B5EF4-FFF2-40B4-BE49-F238E27FC236}">
                <a16:creationId xmlns="" xmlns:a16="http://schemas.microsoft.com/office/drawing/2014/main" id="{C3894661-905A-4B18-AFA6-1DD024C4D91B}"/>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7" name="Slide Number Placeholder 6">
            <a:extLst>
              <a:ext uri="{FF2B5EF4-FFF2-40B4-BE49-F238E27FC236}">
                <a16:creationId xmlns="" xmlns:a16="http://schemas.microsoft.com/office/drawing/2014/main" id="{032A6025-DE65-4A24-B976-790A0BEAC6E5}"/>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103358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8DE40-B9F4-44E9-BC0C-5C4EFBBDFECC}"/>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Vertical Text Placeholder 2">
            <a:extLst>
              <a:ext uri="{FF2B5EF4-FFF2-40B4-BE49-F238E27FC236}">
                <a16:creationId xmlns="" xmlns:a16="http://schemas.microsoft.com/office/drawing/2014/main" id="{EDB90B40-8803-4DFE-A86B-8A8B7FBC6732}"/>
              </a:ext>
            </a:extLst>
          </p:cNvPr>
          <p:cNvSpPr>
            <a:spLocks noGrp="1"/>
          </p:cNvSpPr>
          <p:nvPr>
            <p:ph type="body" orient="vert" idx="1"/>
          </p:nvPr>
        </p:nvSpPr>
        <p:spPr>
          <a:xfrm>
            <a:off x="838200" y="1825625"/>
            <a:ext cx="10515600" cy="4351339"/>
          </a:xfrm>
          <a:prstGeom prst="rect">
            <a:avLst/>
          </a:prstGeom>
        </p:spPr>
        <p:txBody>
          <a:bodyPr vert="eaVert"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F40A3D-61F3-471F-A02E-73586DD39808}"/>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 xmlns:a16="http://schemas.microsoft.com/office/drawing/2014/main" id="{C0C4D3F1-B8BC-418D-9A7D-C81E42F172C6}"/>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 xmlns:a16="http://schemas.microsoft.com/office/drawing/2014/main" id="{6A762DF2-4C52-4B2B-A18E-9C074B05E8CA}"/>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2641675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EFFED55-DD74-479D-B03E-C12DAD0CC516}"/>
              </a:ext>
            </a:extLst>
          </p:cNvPr>
          <p:cNvSpPr>
            <a:spLocks noGrp="1"/>
          </p:cNvSpPr>
          <p:nvPr>
            <p:ph type="title" orient="vert"/>
          </p:nvPr>
        </p:nvSpPr>
        <p:spPr>
          <a:xfrm>
            <a:off x="8724902" y="365130"/>
            <a:ext cx="2628900" cy="5811839"/>
          </a:xfrm>
          <a:prstGeom prst="rect">
            <a:avLst/>
          </a:prstGeom>
        </p:spPr>
        <p:txBody>
          <a:bodyPr vert="eaVert" lIns="91432" tIns="45718" rIns="91432" bIns="45718"/>
          <a:lstStyle/>
          <a:p>
            <a:r>
              <a:rPr lang="en-US"/>
              <a:t>Click to edit Master title style</a:t>
            </a:r>
          </a:p>
        </p:txBody>
      </p:sp>
      <p:sp>
        <p:nvSpPr>
          <p:cNvPr id="3" name="Vertical Text Placeholder 2">
            <a:extLst>
              <a:ext uri="{FF2B5EF4-FFF2-40B4-BE49-F238E27FC236}">
                <a16:creationId xmlns="" xmlns:a16="http://schemas.microsoft.com/office/drawing/2014/main" id="{D968B830-8F12-4A20-BCCD-20CB13B17C19}"/>
              </a:ext>
            </a:extLst>
          </p:cNvPr>
          <p:cNvSpPr>
            <a:spLocks noGrp="1"/>
          </p:cNvSpPr>
          <p:nvPr>
            <p:ph type="body" orient="vert" idx="1"/>
          </p:nvPr>
        </p:nvSpPr>
        <p:spPr>
          <a:xfrm>
            <a:off x="838203" y="365130"/>
            <a:ext cx="7734300" cy="5811839"/>
          </a:xfrm>
          <a:prstGeom prst="rect">
            <a:avLst/>
          </a:prstGeom>
        </p:spPr>
        <p:txBody>
          <a:bodyPr vert="eaVert"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44EE29-BD3A-4E79-82F9-9D0055B1C587}"/>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80ACD6F0-3E54-4926-8BA8-8B1C2E76F5B1}" type="datetimeFigureOut">
              <a:rPr lang="en-US" smtClean="0">
                <a:solidFill>
                  <a:prstClr val="black"/>
                </a:solidFill>
              </a:rPr>
              <a:pPr defTabSz="914309"/>
              <a:t>5/19/2025</a:t>
            </a:fld>
            <a:endParaRPr lang="en-US">
              <a:solidFill>
                <a:prstClr val="black"/>
              </a:solidFill>
            </a:endParaRPr>
          </a:p>
        </p:txBody>
      </p:sp>
      <p:sp>
        <p:nvSpPr>
          <p:cNvPr id="5" name="Footer Placeholder 4">
            <a:extLst>
              <a:ext uri="{FF2B5EF4-FFF2-40B4-BE49-F238E27FC236}">
                <a16:creationId xmlns="" xmlns:a16="http://schemas.microsoft.com/office/drawing/2014/main" id="{C6615301-76B7-4C68-A617-C512F5D6E277}"/>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a:solidFill>
                <a:prstClr val="black"/>
              </a:solidFill>
            </a:endParaRPr>
          </a:p>
        </p:txBody>
      </p:sp>
      <p:sp>
        <p:nvSpPr>
          <p:cNvPr id="6" name="Slide Number Placeholder 5">
            <a:extLst>
              <a:ext uri="{FF2B5EF4-FFF2-40B4-BE49-F238E27FC236}">
                <a16:creationId xmlns="" xmlns:a16="http://schemas.microsoft.com/office/drawing/2014/main" id="{7298A233-9FE1-4A29-82BA-EAFB565E13BA}"/>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67324217-7FDF-4BC7-BC44-A5105C7422B8}" type="slidenum">
              <a:rPr lang="en-US" smtClean="0">
                <a:solidFill>
                  <a:prstClr val="black"/>
                </a:solidFill>
              </a:rPr>
              <a:pPr defTabSz="914309"/>
              <a:t>‹#›</a:t>
            </a:fld>
            <a:endParaRPr lang="en-US">
              <a:solidFill>
                <a:prstClr val="black"/>
              </a:solidFill>
            </a:endParaRPr>
          </a:p>
        </p:txBody>
      </p:sp>
    </p:spTree>
    <p:extLst>
      <p:ext uri="{BB962C8B-B14F-4D97-AF65-F5344CB8AC3E}">
        <p14:creationId xmlns:p14="http://schemas.microsoft.com/office/powerpoint/2010/main" val="100635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8691072-B9B6-45F5-A53B-C67CCDEECCED}"/>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3" name="Footer Placeholder 2">
            <a:extLst>
              <a:ext uri="{FF2B5EF4-FFF2-40B4-BE49-F238E27FC236}">
                <a16:creationId xmlns="" xmlns:a16="http://schemas.microsoft.com/office/drawing/2014/main" id="{33FF1E80-C907-4BFC-ABB1-8A72BB5F63D5}"/>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4" name="Slide Number Placeholder 3">
            <a:extLst>
              <a:ext uri="{FF2B5EF4-FFF2-40B4-BE49-F238E27FC236}">
                <a16:creationId xmlns="" xmlns:a16="http://schemas.microsoft.com/office/drawing/2014/main" id="{31F1E6F9-8760-4EA9-920C-2D9F68530436}"/>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3344529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a:prstGeom prst="rect">
            <a:avLst/>
          </a:prstGeom>
        </p:spPr>
        <p:txBody>
          <a:bodyPr lIns="91430" tIns="45718" rIns="91430" bIns="45718"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7"/>
            <a:ext cx="9144000" cy="1655763"/>
          </a:xfrm>
          <a:prstGeom prst="rect">
            <a:avLst/>
          </a:prstGeom>
        </p:spPr>
        <p:txBody>
          <a:bodyPr lIns="91430" tIns="45718" rIns="91430" bIns="45718"/>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269187820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85043707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1" y="1709745"/>
            <a:ext cx="10515600" cy="2852737"/>
          </a:xfrm>
          <a:prstGeom prst="rect">
            <a:avLst/>
          </a:prstGeom>
        </p:spPr>
        <p:txBody>
          <a:bodyPr lIns="91430" tIns="45718" rIns="91430" bIns="45718"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1" y="4589465"/>
            <a:ext cx="10515600" cy="1500187"/>
          </a:xfrm>
          <a:prstGeom prst="rect">
            <a:avLst/>
          </a:prstGeom>
        </p:spPr>
        <p:txBody>
          <a:bodyPr lIns="91430" tIns="45718" rIns="91430" bIns="45718"/>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16125646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9"/>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0273330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a:prstGeom prst="rect">
            <a:avLst/>
          </a:prstGeom>
        </p:spPr>
        <p:txBody>
          <a:bodyPr lIns="91430" tIns="45718" rIns="91430" bIns="45718"/>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9" y="1681163"/>
            <a:ext cx="5157787"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9" y="2505075"/>
            <a:ext cx="5157787" cy="3684588"/>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3" y="1681163"/>
            <a:ext cx="5183188"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3" y="2505075"/>
            <a:ext cx="5183188" cy="3684588"/>
          </a:xfrm>
          <a:prstGeom prst="rect">
            <a:avLst/>
          </a:prstGeom>
        </p:spPr>
        <p:txBody>
          <a:bodyPr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73622242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22499847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165136641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32"/>
            <a:ext cx="6172200" cy="4873625"/>
          </a:xfrm>
          <a:prstGeom prst="rect">
            <a:avLst/>
          </a:prstGeom>
        </p:spPr>
        <p:txBody>
          <a:bodyPr lIns="91430" tIns="45718" rIns="9143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20936530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32"/>
            <a:ext cx="6172200" cy="4873625"/>
          </a:xfrm>
          <a:prstGeom prst="rect">
            <a:avLst/>
          </a:prstGeom>
        </p:spPr>
        <p:txBody>
          <a:bodyPr lIns="91430" tIns="45718" rIns="91430" bIns="45718"/>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89422804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a:xfrm>
            <a:off x="838200" y="365125"/>
            <a:ext cx="10515600" cy="1325563"/>
          </a:xfrm>
          <a:prstGeom prst="rect">
            <a:avLst/>
          </a:prstGeom>
        </p:spPr>
        <p:txBody>
          <a:bodyPr lIns="91430" tIns="45718" rIns="91430"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a:xfrm>
            <a:off x="838200" y="1825625"/>
            <a:ext cx="10515600" cy="4351339"/>
          </a:xfrm>
          <a:prstGeom prst="rect">
            <a:avLst/>
          </a:prstGeom>
        </p:spPr>
        <p:txBody>
          <a:bodyPr vert="eaVert"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4268726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F822C7-E963-44BC-8E15-34FE306F476C}"/>
              </a:ext>
            </a:extLst>
          </p:cNvPr>
          <p:cNvSpPr>
            <a:spLocks noGrp="1"/>
          </p:cNvSpPr>
          <p:nvPr>
            <p:ph type="title"/>
          </p:nvPr>
        </p:nvSpPr>
        <p:spPr>
          <a:xfrm>
            <a:off x="839788" y="457200"/>
            <a:ext cx="3932237" cy="1600200"/>
          </a:xfrm>
          <a:prstGeom prst="rect">
            <a:avLst/>
          </a:prstGeom>
        </p:spPr>
        <p:txBody>
          <a:bodyPr lIns="91420" tIns="45718" rIns="91420" bIns="45718"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E54516-B7D5-47D1-A230-2F9C4CEFDFF6}"/>
              </a:ext>
            </a:extLst>
          </p:cNvPr>
          <p:cNvSpPr>
            <a:spLocks noGrp="1"/>
          </p:cNvSpPr>
          <p:nvPr>
            <p:ph idx="1"/>
          </p:nvPr>
        </p:nvSpPr>
        <p:spPr>
          <a:xfrm>
            <a:off x="5183188" y="987438"/>
            <a:ext cx="6172200" cy="4873625"/>
          </a:xfrm>
          <a:prstGeom prst="rect">
            <a:avLst/>
          </a:prstGeom>
        </p:spPr>
        <p:txBody>
          <a:bodyPr lIns="91420" tIns="45718" rIns="9142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1FF33FA-8FBA-4F57-9814-A6D21976C97B}"/>
              </a:ext>
            </a:extLst>
          </p:cNvPr>
          <p:cNvSpPr>
            <a:spLocks noGrp="1"/>
          </p:cNvSpPr>
          <p:nvPr>
            <p:ph type="body" sz="half" idx="2"/>
          </p:nvPr>
        </p:nvSpPr>
        <p:spPr>
          <a:xfrm>
            <a:off x="839788" y="2057403"/>
            <a:ext cx="3932237" cy="3811588"/>
          </a:xfrm>
          <a:prstGeom prst="rect">
            <a:avLst/>
          </a:prstGeom>
        </p:spPr>
        <p:txBody>
          <a:bodyPr lIns="91420" tIns="45718" rIns="91420" bIns="45718"/>
          <a:lstStyle>
            <a:lvl1pPr marL="0" indent="0">
              <a:buNone/>
              <a:defRPr sz="1600"/>
            </a:lvl1pPr>
            <a:lvl2pPr marL="457083" indent="0">
              <a:buNone/>
              <a:defRPr sz="1500"/>
            </a:lvl2pPr>
            <a:lvl3pPr marL="914173" indent="0">
              <a:buNone/>
              <a:defRPr sz="1200"/>
            </a:lvl3pPr>
            <a:lvl4pPr marL="1371260" indent="0">
              <a:buNone/>
              <a:defRPr sz="1100"/>
            </a:lvl4pPr>
            <a:lvl5pPr marL="1828346" indent="0">
              <a:buNone/>
              <a:defRPr sz="1100"/>
            </a:lvl5pPr>
            <a:lvl6pPr marL="2285438" indent="0">
              <a:buNone/>
              <a:defRPr sz="1100"/>
            </a:lvl6pPr>
            <a:lvl7pPr marL="2742518" indent="0">
              <a:buNone/>
              <a:defRPr sz="1100"/>
            </a:lvl7pPr>
            <a:lvl8pPr marL="3199600" indent="0">
              <a:buNone/>
              <a:defRPr sz="1100"/>
            </a:lvl8pPr>
            <a:lvl9pPr marL="3656683"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1D7C56A8-90E5-4524-85B7-04A7243CF1CB}"/>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 xmlns:a16="http://schemas.microsoft.com/office/drawing/2014/main" id="{B966104B-DD60-4044-991C-7AF5C2C8FDC5}"/>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 xmlns:a16="http://schemas.microsoft.com/office/drawing/2014/main" id="{A61EF561-6F1B-4183-A926-985B373355E3}"/>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2233558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2" y="365131"/>
            <a:ext cx="2628900" cy="5811839"/>
          </a:xfrm>
          <a:prstGeom prst="rect">
            <a:avLst/>
          </a:prstGeom>
        </p:spPr>
        <p:txBody>
          <a:bodyPr vert="eaVert" lIns="91430" tIns="45718" rIns="91430" bIns="45718"/>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3" y="365131"/>
            <a:ext cx="7734300" cy="5811839"/>
          </a:xfrm>
          <a:prstGeom prst="rect">
            <a:avLst/>
          </a:prstGeom>
        </p:spPr>
        <p:txBody>
          <a:bodyPr vert="eaVert" lIns="91430" tIns="45718" rIns="91430"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286"/>
            <a:fld id="{9CC68DE5-B4D3-4D65-AA79-156406646F5F}" type="datetimeFigureOut">
              <a:rPr lang="zh-CN" altLang="en-US" smtClean="0">
                <a:solidFill>
                  <a:prstClr val="black"/>
                </a:solidFill>
              </a:rPr>
              <a:pPr defTabSz="914286"/>
              <a:t>2025/5/19</a:t>
            </a:fld>
            <a:endParaRPr lang="zh-CN" altLang="en-US">
              <a:solidFill>
                <a:prstClr val="black"/>
              </a:solidFill>
            </a:endParaRPr>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286"/>
            <a:endParaRPr lang="zh-CN" altLang="en-US">
              <a:solidFill>
                <a:prstClr val="black"/>
              </a:solidFill>
            </a:endParaRPr>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286"/>
            <a:fld id="{1D102200-79E6-4660-A4D2-717052B92E7C}" type="slidenum">
              <a:rPr lang="zh-CN" altLang="en-US" smtClean="0">
                <a:solidFill>
                  <a:prstClr val="black"/>
                </a:solidFill>
              </a:rPr>
              <a:pPr defTabSz="914286"/>
              <a:t>‹#›</a:t>
            </a:fld>
            <a:endParaRPr lang="zh-CN" altLang="en-US">
              <a:solidFill>
                <a:prstClr val="black"/>
              </a:solidFill>
            </a:endParaRPr>
          </a:p>
        </p:txBody>
      </p:sp>
    </p:spTree>
    <p:extLst>
      <p:ext uri="{BB962C8B-B14F-4D97-AF65-F5344CB8AC3E}">
        <p14:creationId xmlns:p14="http://schemas.microsoft.com/office/powerpoint/2010/main" val="37803009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534BFE-D518-D6A3-E6EE-F4B784CAE2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5C8B4AE-371A-5AD8-B879-07E096714E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29C89B3-FB98-F807-04C6-5C0EB65C4F0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 xmlns:a16="http://schemas.microsoft.com/office/drawing/2014/main" id="{0AF55669-C643-4A3A-9892-68CA00DC152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2A200921-7081-999B-E501-FD881F50659D}"/>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414355209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EDE0FA-42AD-1EBF-41BB-4A8EF92D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81223C-223F-197E-3D78-1444E35D0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A9399D-149D-C555-C9BE-4852FD479946}"/>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 xmlns:a16="http://schemas.microsoft.com/office/drawing/2014/main" id="{08E799E6-55D4-AC6D-8C66-8CE95B59BE42}"/>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3666E57A-B5BC-725F-8E34-8E6A5A2BFA82}"/>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41459700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DE17DB-036F-8895-17AC-507867B613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6C7EEA5-7094-0D56-E915-53A12834DF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FA7B6E1-076D-8764-B8A1-87B353D39402}"/>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 xmlns:a16="http://schemas.microsoft.com/office/drawing/2014/main" id="{7BFC8DDE-7DC8-7C63-60DD-2CAA7B1A7AED}"/>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A7F3B206-7A3A-5858-D775-3771D81F9B79}"/>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390830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D953F7-0B76-02FA-B81E-BE385123E9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116068C-6C71-E32C-D4B0-3787FBDF9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AB4A676-19E8-FF5A-6D88-49FADF80279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CD9D4B9-C5E2-4C10-C00E-C37B524959C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 xmlns:a16="http://schemas.microsoft.com/office/drawing/2014/main" id="{662A1998-3122-0A47-5DE7-6F83795DC90E}"/>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027C27F5-47FF-1DC6-8553-0248DF41E855}"/>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638200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A2B34B-A1F2-34CD-1A97-BB58155E01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7C6394-5513-B51C-7864-CABD3BBE8F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B21BBE8-B7CC-B6AD-D45F-547081FBA2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68ADD2-F6F9-72DA-0A2F-6FEB004779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521E1F7-B75C-2D13-8579-EB0DC757E4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977754C-7A6C-57F7-615C-0A070E31F9C3}"/>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8" name="Footer Placeholder 7">
            <a:extLst>
              <a:ext uri="{FF2B5EF4-FFF2-40B4-BE49-F238E27FC236}">
                <a16:creationId xmlns="" xmlns:a16="http://schemas.microsoft.com/office/drawing/2014/main" id="{637D9E5C-3F09-0B96-6AAA-9B13522180A3}"/>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a:extLst>
              <a:ext uri="{FF2B5EF4-FFF2-40B4-BE49-F238E27FC236}">
                <a16:creationId xmlns="" xmlns:a16="http://schemas.microsoft.com/office/drawing/2014/main" id="{446BB5A3-2FB1-EE19-F60C-EDFEDEEE5DF4}"/>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497411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5F3C3-3224-83F3-4F5C-46EB07803C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D383CD10-F28E-1BAA-82A5-707D5D004523}"/>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4" name="Footer Placeholder 3">
            <a:extLst>
              <a:ext uri="{FF2B5EF4-FFF2-40B4-BE49-F238E27FC236}">
                <a16:creationId xmlns="" xmlns:a16="http://schemas.microsoft.com/office/drawing/2014/main" id="{00C63340-B412-F5DE-F6EC-99910A6AED5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5" name="Slide Number Placeholder 4">
            <a:extLst>
              <a:ext uri="{FF2B5EF4-FFF2-40B4-BE49-F238E27FC236}">
                <a16:creationId xmlns="" xmlns:a16="http://schemas.microsoft.com/office/drawing/2014/main" id="{050B8C3F-E5E9-E642-F2D6-37DF852DDC38}"/>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094060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FA6A159-966B-9FA1-D8AD-B6DB5DA3CAD5}"/>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3" name="Footer Placeholder 2">
            <a:extLst>
              <a:ext uri="{FF2B5EF4-FFF2-40B4-BE49-F238E27FC236}">
                <a16:creationId xmlns="" xmlns:a16="http://schemas.microsoft.com/office/drawing/2014/main" id="{2C9CD81E-961F-96B7-ABFE-96CDEDB19379}"/>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a:extLst>
              <a:ext uri="{FF2B5EF4-FFF2-40B4-BE49-F238E27FC236}">
                <a16:creationId xmlns="" xmlns:a16="http://schemas.microsoft.com/office/drawing/2014/main" id="{E17E5321-9116-D1C5-49A2-26C78BE30C8F}"/>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069228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41C7A5-91F5-5A0C-CA1C-F712F6ED6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92E2C1-E79C-1B46-D66F-D12348000E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1D171CF-BAF1-931F-F9C7-811B33E43B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8506A0-2129-03B0-8BE1-0044C1AFC392}"/>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 xmlns:a16="http://schemas.microsoft.com/office/drawing/2014/main" id="{6C06EB70-C01E-51BC-7B63-27E8BBE9464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34E57A6D-17A3-B790-570C-2A8A8DA94741}"/>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73916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BFE4E-09AA-8834-3C6B-CF33A1214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4526974-9004-C2E5-5EE7-D5C197CD02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BF0765C-0B15-31DF-FA70-2D90A38E3C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4911238-315A-8E7F-6B37-80129F9A786C}"/>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6" name="Footer Placeholder 5">
            <a:extLst>
              <a:ext uri="{FF2B5EF4-FFF2-40B4-BE49-F238E27FC236}">
                <a16:creationId xmlns="" xmlns:a16="http://schemas.microsoft.com/office/drawing/2014/main" id="{D7636843-EA8F-4EDB-4291-153AFDEC365E}"/>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A0215740-B9DE-059F-C114-CE74107FE862}"/>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46869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6166C-F161-4E4F-B84C-9EFEEA6B85D4}"/>
              </a:ext>
            </a:extLst>
          </p:cNvPr>
          <p:cNvSpPr>
            <a:spLocks noGrp="1"/>
          </p:cNvSpPr>
          <p:nvPr>
            <p:ph type="title"/>
          </p:nvPr>
        </p:nvSpPr>
        <p:spPr>
          <a:xfrm>
            <a:off x="839788" y="457200"/>
            <a:ext cx="3932237" cy="1600200"/>
          </a:xfrm>
          <a:prstGeom prst="rect">
            <a:avLst/>
          </a:prstGeom>
        </p:spPr>
        <p:txBody>
          <a:bodyPr lIns="91420" tIns="45718" rIns="91420" bIns="45718"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680AF98-3B28-4386-9C6D-8186FAAF4B08}"/>
              </a:ext>
            </a:extLst>
          </p:cNvPr>
          <p:cNvSpPr>
            <a:spLocks noGrp="1"/>
          </p:cNvSpPr>
          <p:nvPr>
            <p:ph type="pic" idx="1"/>
          </p:nvPr>
        </p:nvSpPr>
        <p:spPr>
          <a:xfrm>
            <a:off x="5183188" y="987438"/>
            <a:ext cx="6172200" cy="4873625"/>
          </a:xfrm>
          <a:prstGeom prst="rect">
            <a:avLst/>
          </a:prstGeom>
        </p:spPr>
        <p:txBody>
          <a:bodyPr lIns="91420" tIns="45718" rIns="91420" bIns="45718"/>
          <a:lstStyle>
            <a:lvl1pPr marL="0" indent="0">
              <a:buNone/>
              <a:defRPr sz="3200"/>
            </a:lvl1pPr>
            <a:lvl2pPr marL="457083" indent="0">
              <a:buNone/>
              <a:defRPr sz="2800"/>
            </a:lvl2pPr>
            <a:lvl3pPr marL="914173" indent="0">
              <a:buNone/>
              <a:defRPr sz="2400"/>
            </a:lvl3pPr>
            <a:lvl4pPr marL="1371260" indent="0">
              <a:buNone/>
              <a:defRPr sz="2000"/>
            </a:lvl4pPr>
            <a:lvl5pPr marL="1828346" indent="0">
              <a:buNone/>
              <a:defRPr sz="2000"/>
            </a:lvl5pPr>
            <a:lvl6pPr marL="2285438" indent="0">
              <a:buNone/>
              <a:defRPr sz="2000"/>
            </a:lvl6pPr>
            <a:lvl7pPr marL="2742518" indent="0">
              <a:buNone/>
              <a:defRPr sz="2000"/>
            </a:lvl7pPr>
            <a:lvl8pPr marL="3199600" indent="0">
              <a:buNone/>
              <a:defRPr sz="2000"/>
            </a:lvl8pPr>
            <a:lvl9pPr marL="3656683" indent="0">
              <a:buNone/>
              <a:defRPr sz="2000"/>
            </a:lvl9pPr>
          </a:lstStyle>
          <a:p>
            <a:endParaRPr lang="en-US"/>
          </a:p>
        </p:txBody>
      </p:sp>
      <p:sp>
        <p:nvSpPr>
          <p:cNvPr id="4" name="Text Placeholder 3">
            <a:extLst>
              <a:ext uri="{FF2B5EF4-FFF2-40B4-BE49-F238E27FC236}">
                <a16:creationId xmlns="" xmlns:a16="http://schemas.microsoft.com/office/drawing/2014/main" id="{B0C62E56-3311-4A80-A685-40649132E3C3}"/>
              </a:ext>
            </a:extLst>
          </p:cNvPr>
          <p:cNvSpPr>
            <a:spLocks noGrp="1"/>
          </p:cNvSpPr>
          <p:nvPr>
            <p:ph type="body" sz="half" idx="2"/>
          </p:nvPr>
        </p:nvSpPr>
        <p:spPr>
          <a:xfrm>
            <a:off x="839788" y="2057403"/>
            <a:ext cx="3932237" cy="3811588"/>
          </a:xfrm>
          <a:prstGeom prst="rect">
            <a:avLst/>
          </a:prstGeom>
        </p:spPr>
        <p:txBody>
          <a:bodyPr lIns="91420" tIns="45718" rIns="91420" bIns="45718"/>
          <a:lstStyle>
            <a:lvl1pPr marL="0" indent="0">
              <a:buNone/>
              <a:defRPr sz="1600"/>
            </a:lvl1pPr>
            <a:lvl2pPr marL="457083" indent="0">
              <a:buNone/>
              <a:defRPr sz="1500"/>
            </a:lvl2pPr>
            <a:lvl3pPr marL="914173" indent="0">
              <a:buNone/>
              <a:defRPr sz="1200"/>
            </a:lvl3pPr>
            <a:lvl4pPr marL="1371260" indent="0">
              <a:buNone/>
              <a:defRPr sz="1100"/>
            </a:lvl4pPr>
            <a:lvl5pPr marL="1828346" indent="0">
              <a:buNone/>
              <a:defRPr sz="1100"/>
            </a:lvl5pPr>
            <a:lvl6pPr marL="2285438" indent="0">
              <a:buNone/>
              <a:defRPr sz="1100"/>
            </a:lvl6pPr>
            <a:lvl7pPr marL="2742518" indent="0">
              <a:buNone/>
              <a:defRPr sz="1100"/>
            </a:lvl7pPr>
            <a:lvl8pPr marL="3199600" indent="0">
              <a:buNone/>
              <a:defRPr sz="1100"/>
            </a:lvl8pPr>
            <a:lvl9pPr marL="3656683"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AA6311D2-733C-4886-895A-74D1B449D1CF}"/>
              </a:ext>
            </a:extLst>
          </p:cNvPr>
          <p:cNvSpPr>
            <a:spLocks noGrp="1"/>
          </p:cNvSpPr>
          <p:nvPr>
            <p:ph type="dt" sz="half" idx="10"/>
          </p:nvPr>
        </p:nvSpPr>
        <p:spPr>
          <a:xfrm>
            <a:off x="838200" y="6356352"/>
            <a:ext cx="2743200" cy="365125"/>
          </a:xfrm>
          <a:prstGeom prst="rect">
            <a:avLst/>
          </a:prstGeom>
        </p:spPr>
        <p:txBody>
          <a:bodyPr lIns="91420" tIns="45718" rIns="91420" bIns="45718"/>
          <a:lstStyle/>
          <a:p>
            <a:fld id="{80ACD6F0-3E54-4926-8BA8-8B1C2E76F5B1}" type="datetimeFigureOut">
              <a:rPr lang="en-US" smtClean="0"/>
              <a:t>5/19/2025</a:t>
            </a:fld>
            <a:endParaRPr lang="en-US"/>
          </a:p>
        </p:txBody>
      </p:sp>
      <p:sp>
        <p:nvSpPr>
          <p:cNvPr id="6" name="Footer Placeholder 5">
            <a:extLst>
              <a:ext uri="{FF2B5EF4-FFF2-40B4-BE49-F238E27FC236}">
                <a16:creationId xmlns="" xmlns:a16="http://schemas.microsoft.com/office/drawing/2014/main" id="{C3894661-905A-4B18-AFA6-1DD024C4D91B}"/>
              </a:ext>
            </a:extLst>
          </p:cNvPr>
          <p:cNvSpPr>
            <a:spLocks noGrp="1"/>
          </p:cNvSpPr>
          <p:nvPr>
            <p:ph type="ftr" sz="quarter" idx="11"/>
          </p:nvPr>
        </p:nvSpPr>
        <p:spPr>
          <a:xfrm>
            <a:off x="4038600" y="6356352"/>
            <a:ext cx="4114800" cy="365125"/>
          </a:xfrm>
          <a:prstGeom prst="rect">
            <a:avLst/>
          </a:prstGeom>
        </p:spPr>
        <p:txBody>
          <a:bodyPr lIns="91420" tIns="45718" rIns="91420" bIns="45718"/>
          <a:lstStyle/>
          <a:p>
            <a:endParaRPr lang="en-US"/>
          </a:p>
        </p:txBody>
      </p:sp>
      <p:sp>
        <p:nvSpPr>
          <p:cNvPr id="7" name="Slide Number Placeholder 6">
            <a:extLst>
              <a:ext uri="{FF2B5EF4-FFF2-40B4-BE49-F238E27FC236}">
                <a16:creationId xmlns="" xmlns:a16="http://schemas.microsoft.com/office/drawing/2014/main" id="{032A6025-DE65-4A24-B976-790A0BEAC6E5}"/>
              </a:ext>
            </a:extLst>
          </p:cNvPr>
          <p:cNvSpPr>
            <a:spLocks noGrp="1"/>
          </p:cNvSpPr>
          <p:nvPr>
            <p:ph type="sldNum" sz="quarter" idx="12"/>
          </p:nvPr>
        </p:nvSpPr>
        <p:spPr>
          <a:xfrm>
            <a:off x="8610600" y="6356352"/>
            <a:ext cx="2743200" cy="365125"/>
          </a:xfrm>
          <a:prstGeom prst="rect">
            <a:avLst/>
          </a:prstGeom>
        </p:spPr>
        <p:txBody>
          <a:bodyPr lIns="91420" tIns="45718" rIns="91420" bIns="45718"/>
          <a:lstStyle/>
          <a:p>
            <a:fld id="{67324217-7FDF-4BC7-BC44-A5105C7422B8}" type="slidenum">
              <a:rPr lang="en-US" smtClean="0"/>
              <a:t>‹#›</a:t>
            </a:fld>
            <a:endParaRPr lang="en-US"/>
          </a:p>
        </p:txBody>
      </p:sp>
    </p:spTree>
    <p:extLst>
      <p:ext uri="{BB962C8B-B14F-4D97-AF65-F5344CB8AC3E}">
        <p14:creationId xmlns:p14="http://schemas.microsoft.com/office/powerpoint/2010/main" val="1073824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D83E2B-E482-7181-6F33-65806D3234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977D4A0-57E1-FE2A-3EBC-DFD51369D6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BD02F6-EB14-B113-E803-E4042A8C6AAF}"/>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 xmlns:a16="http://schemas.microsoft.com/office/drawing/2014/main" id="{3BFA8578-0B91-EC3C-9EE6-42C1AD256510}"/>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42624A64-E1E3-2B1A-AAB9-A5A7ED06977D}"/>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3842493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6FFDDE8-0A97-33B0-030D-91BB62CBD3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2F15098-E01D-A941-A9F5-F7E8E533A15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B6D493-7B67-A2F7-ED67-B81C01978C4D}"/>
              </a:ext>
            </a:extLst>
          </p:cNvPr>
          <p:cNvSpPr>
            <a:spLocks noGrp="1"/>
          </p:cNvSpPr>
          <p:nvPr>
            <p:ph type="dt" sz="half" idx="10"/>
          </p:nvPr>
        </p:nvSpPr>
        <p:spPr>
          <a:xfrm>
            <a:off x="838200" y="6356350"/>
            <a:ext cx="2743200" cy="365125"/>
          </a:xfrm>
          <a:prstGeom prst="rect">
            <a:avLst/>
          </a:prstGeom>
        </p:spPr>
        <p:txBody>
          <a:bodyPr/>
          <a:lstStyle/>
          <a:p>
            <a:pPr defTabSz="914400"/>
            <a:fld id="{2EACD631-DA6D-453E-AC63-3516EBE05CD1}" type="datetimeFigureOut">
              <a:rPr lang="en-US" sz="1800" smtClean="0">
                <a:solidFill>
                  <a:prstClr val="black"/>
                </a:solidFill>
              </a:rPr>
              <a:pPr defTabSz="914400"/>
              <a:t>5/19/2025</a:t>
            </a:fld>
            <a:endParaRPr lang="en-US" sz="1800">
              <a:solidFill>
                <a:prstClr val="black"/>
              </a:solidFill>
            </a:endParaRPr>
          </a:p>
        </p:txBody>
      </p:sp>
      <p:sp>
        <p:nvSpPr>
          <p:cNvPr id="5" name="Footer Placeholder 4">
            <a:extLst>
              <a:ext uri="{FF2B5EF4-FFF2-40B4-BE49-F238E27FC236}">
                <a16:creationId xmlns="" xmlns:a16="http://schemas.microsoft.com/office/drawing/2014/main" id="{5E8DCB4E-58EB-1B04-7E27-68DEF88B665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712F61A4-D8A9-F03B-8CB5-144E3464EEFA}"/>
              </a:ext>
            </a:extLst>
          </p:cNvPr>
          <p:cNvSpPr>
            <a:spLocks noGrp="1"/>
          </p:cNvSpPr>
          <p:nvPr>
            <p:ph type="sldNum" sz="quarter" idx="12"/>
          </p:nvPr>
        </p:nvSpPr>
        <p:spPr>
          <a:xfrm>
            <a:off x="8610600" y="6356350"/>
            <a:ext cx="2743200" cy="365125"/>
          </a:xfrm>
          <a:prstGeom prst="rect">
            <a:avLst/>
          </a:prstGeom>
        </p:spPr>
        <p:txBody>
          <a:bodyPr/>
          <a:lstStyle/>
          <a:p>
            <a:pPr defTabSz="914400"/>
            <a:fld id="{A7DE7E35-2D6E-4EE1-B0E2-50C4A35ABCCB}"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4533857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379" indent="0" algn="ctr">
              <a:buNone/>
              <a:defRPr sz="2700"/>
            </a:lvl2pPr>
            <a:lvl3pPr marL="1218780" indent="0" algn="ctr">
              <a:buNone/>
              <a:defRPr sz="2400"/>
            </a:lvl3pPr>
            <a:lvl4pPr marL="1828165" indent="0" algn="ctr">
              <a:buNone/>
              <a:defRPr sz="2100"/>
            </a:lvl4pPr>
            <a:lvl5pPr marL="2437558" indent="0" algn="ctr">
              <a:buNone/>
              <a:defRPr sz="2100"/>
            </a:lvl5pPr>
            <a:lvl6pPr marL="3046936" indent="0" algn="ctr">
              <a:buNone/>
              <a:defRPr sz="2100"/>
            </a:lvl6pPr>
            <a:lvl7pPr marL="3656315" indent="0" algn="ctr">
              <a:buNone/>
              <a:defRPr sz="2100"/>
            </a:lvl7pPr>
            <a:lvl8pPr marL="4265707" indent="0" algn="ctr">
              <a:buNone/>
              <a:defRPr sz="2100"/>
            </a:lvl8pPr>
            <a:lvl9pPr marL="4875093"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184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022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3"/>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3200">
                <a:solidFill>
                  <a:schemeClr val="tx1"/>
                </a:solidFill>
              </a:defRPr>
            </a:lvl1pPr>
            <a:lvl2pPr marL="609379" indent="0">
              <a:buNone/>
              <a:defRPr sz="2700">
                <a:solidFill>
                  <a:schemeClr val="tx1">
                    <a:tint val="75000"/>
                  </a:schemeClr>
                </a:solidFill>
              </a:defRPr>
            </a:lvl2pPr>
            <a:lvl3pPr marL="1218780" indent="0">
              <a:buNone/>
              <a:defRPr sz="2400">
                <a:solidFill>
                  <a:schemeClr val="tx1">
                    <a:tint val="75000"/>
                  </a:schemeClr>
                </a:solidFill>
              </a:defRPr>
            </a:lvl3pPr>
            <a:lvl4pPr marL="1828165" indent="0">
              <a:buNone/>
              <a:defRPr sz="2100">
                <a:solidFill>
                  <a:schemeClr val="tx1">
                    <a:tint val="75000"/>
                  </a:schemeClr>
                </a:solidFill>
              </a:defRPr>
            </a:lvl4pPr>
            <a:lvl5pPr marL="2437558" indent="0">
              <a:buNone/>
              <a:defRPr sz="2100">
                <a:solidFill>
                  <a:schemeClr val="tx1">
                    <a:tint val="75000"/>
                  </a:schemeClr>
                </a:solidFill>
              </a:defRPr>
            </a:lvl5pPr>
            <a:lvl6pPr marL="3046936" indent="0">
              <a:buNone/>
              <a:defRPr sz="2100">
                <a:solidFill>
                  <a:schemeClr val="tx1">
                    <a:tint val="75000"/>
                  </a:schemeClr>
                </a:solidFill>
              </a:defRPr>
            </a:lvl6pPr>
            <a:lvl7pPr marL="3656315" indent="0">
              <a:buNone/>
              <a:defRPr sz="2100">
                <a:solidFill>
                  <a:schemeClr val="tx1">
                    <a:tint val="75000"/>
                  </a:schemeClr>
                </a:solidFill>
              </a:defRPr>
            </a:lvl7pPr>
            <a:lvl8pPr marL="4265707" indent="0">
              <a:buNone/>
              <a:defRPr sz="2100">
                <a:solidFill>
                  <a:schemeClr val="tx1">
                    <a:tint val="75000"/>
                  </a:schemeClr>
                </a:solidFill>
              </a:defRPr>
            </a:lvl8pPr>
            <a:lvl9pPr marL="4875093"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845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399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870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34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78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46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379" indent="0">
              <a:buNone/>
              <a:defRPr sz="1900"/>
            </a:lvl2pPr>
            <a:lvl3pPr marL="1218780" indent="0">
              <a:buNone/>
              <a:defRPr sz="1600"/>
            </a:lvl3pPr>
            <a:lvl4pPr marL="1828165" indent="0">
              <a:buNone/>
              <a:defRPr sz="1300"/>
            </a:lvl4pPr>
            <a:lvl5pPr marL="2437558" indent="0">
              <a:buNone/>
              <a:defRPr sz="1300"/>
            </a:lvl5pPr>
            <a:lvl6pPr marL="3046936" indent="0">
              <a:buNone/>
              <a:defRPr sz="1300"/>
            </a:lvl6pPr>
            <a:lvl7pPr marL="3656315" indent="0">
              <a:buNone/>
              <a:defRPr sz="1300"/>
            </a:lvl7pPr>
            <a:lvl8pPr marL="4265707" indent="0">
              <a:buNone/>
              <a:defRPr sz="1300"/>
            </a:lvl8pPr>
            <a:lvl9pPr marL="4875093"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5/19/2025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4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63379" y="7414501"/>
            <a:ext cx="2606063" cy="1925443"/>
          </a:xfrm>
          <a:prstGeom prst="rect">
            <a:avLst/>
          </a:prstGeom>
        </p:spPr>
      </p:pic>
    </p:spTree>
    <p:extLst>
      <p:ext uri="{BB962C8B-B14F-4D97-AF65-F5344CB8AC3E}">
        <p14:creationId xmlns:p14="http://schemas.microsoft.com/office/powerpoint/2010/main" val="2683565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8" indent="-228546"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8" indent="-228546"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8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73"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060"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146"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238" indent="-228546" algn="l" defTabSz="91417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82" tIns="60941" rIns="121882" bIns="6094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882" tIns="60941" rIns="121882" bIns="6094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82" tIns="60941" rIns="121882" bIns="60941" rtlCol="0" anchor="ctr"/>
          <a:lstStyle>
            <a:lvl1pPr algn="l">
              <a:defRPr sz="1600">
                <a:solidFill>
                  <a:schemeClr val="tx1">
                    <a:tint val="75000"/>
                  </a:schemeClr>
                </a:solidFill>
              </a:defRPr>
            </a:lvl1pPr>
          </a:lstStyle>
          <a:p>
            <a:pPr defTabSz="914400"/>
            <a:fld id="{1497699B-48B7-4073-9405-3FCDD293372A}" type="datetimeFigureOut">
              <a:rPr lang="en-US" smtClean="0">
                <a:solidFill>
                  <a:prstClr val="black">
                    <a:tint val="75000"/>
                  </a:prstClr>
                </a:solidFill>
                <a:cs typeface="Arial"/>
                <a:sym typeface="Arial"/>
              </a:rPr>
              <a:pPr defTabSz="914400"/>
              <a:t>5/19/2025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82" tIns="60941" rIns="121882" bIns="60941" rtlCol="0" anchor="ctr"/>
          <a:lstStyle>
            <a:lvl1pPr algn="ctr">
              <a:defRPr sz="16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82" tIns="60941" rIns="121882" bIns="60941" rtlCol="0" anchor="ctr"/>
          <a:lstStyle>
            <a:lvl1pPr algn="r">
              <a:defRPr sz="1600">
                <a:solidFill>
                  <a:schemeClr val="tx1">
                    <a:tint val="75000"/>
                  </a:schemeClr>
                </a:solidFill>
              </a:defRPr>
            </a:lvl1pPr>
          </a:lstStyle>
          <a:p>
            <a:pPr defTabSz="914400"/>
            <a:fld id="{F412258D-D283-47C4-A79F-AC09609C2C18}" type="slidenum">
              <a:rPr lang="en-US" smtClean="0">
                <a:solidFill>
                  <a:prstClr val="black">
                    <a:tint val="75000"/>
                  </a:prstClr>
                </a:solidFill>
                <a:cs typeface="Arial"/>
                <a:sym typeface="Arial"/>
              </a:rPr>
              <a:pPr defTabSz="9144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4924631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121878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88" indent="-304688" algn="l" defTabSz="121878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082" indent="-304688" algn="l" defTabSz="121878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469" indent="-304688" algn="l" defTabSz="121878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853"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246"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624"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018"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404"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789" indent="-304688" algn="l" defTabSz="12187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780" rtl="0" eaLnBrk="1" latinLnBrk="0" hangingPunct="1">
        <a:defRPr sz="2400" kern="1200">
          <a:solidFill>
            <a:schemeClr val="tx1"/>
          </a:solidFill>
          <a:latin typeface="+mn-lt"/>
          <a:ea typeface="+mn-ea"/>
          <a:cs typeface="+mn-cs"/>
        </a:defRPr>
      </a:lvl1pPr>
      <a:lvl2pPr marL="609379" algn="l" defTabSz="1218780" rtl="0" eaLnBrk="1" latinLnBrk="0" hangingPunct="1">
        <a:defRPr sz="2400" kern="1200">
          <a:solidFill>
            <a:schemeClr val="tx1"/>
          </a:solidFill>
          <a:latin typeface="+mn-lt"/>
          <a:ea typeface="+mn-ea"/>
          <a:cs typeface="+mn-cs"/>
        </a:defRPr>
      </a:lvl2pPr>
      <a:lvl3pPr marL="1218780" algn="l" defTabSz="1218780" rtl="0" eaLnBrk="1" latinLnBrk="0" hangingPunct="1">
        <a:defRPr sz="2400" kern="1200">
          <a:solidFill>
            <a:schemeClr val="tx1"/>
          </a:solidFill>
          <a:latin typeface="+mn-lt"/>
          <a:ea typeface="+mn-ea"/>
          <a:cs typeface="+mn-cs"/>
        </a:defRPr>
      </a:lvl3pPr>
      <a:lvl4pPr marL="1828165" algn="l" defTabSz="1218780" rtl="0" eaLnBrk="1" latinLnBrk="0" hangingPunct="1">
        <a:defRPr sz="2400" kern="1200">
          <a:solidFill>
            <a:schemeClr val="tx1"/>
          </a:solidFill>
          <a:latin typeface="+mn-lt"/>
          <a:ea typeface="+mn-ea"/>
          <a:cs typeface="+mn-cs"/>
        </a:defRPr>
      </a:lvl4pPr>
      <a:lvl5pPr marL="2437558" algn="l" defTabSz="1218780" rtl="0" eaLnBrk="1" latinLnBrk="0" hangingPunct="1">
        <a:defRPr sz="2400" kern="1200">
          <a:solidFill>
            <a:schemeClr val="tx1"/>
          </a:solidFill>
          <a:latin typeface="+mn-lt"/>
          <a:ea typeface="+mn-ea"/>
          <a:cs typeface="+mn-cs"/>
        </a:defRPr>
      </a:lvl5pPr>
      <a:lvl6pPr marL="3046936" algn="l" defTabSz="1218780" rtl="0" eaLnBrk="1" latinLnBrk="0" hangingPunct="1">
        <a:defRPr sz="2400" kern="1200">
          <a:solidFill>
            <a:schemeClr val="tx1"/>
          </a:solidFill>
          <a:latin typeface="+mn-lt"/>
          <a:ea typeface="+mn-ea"/>
          <a:cs typeface="+mn-cs"/>
        </a:defRPr>
      </a:lvl6pPr>
      <a:lvl7pPr marL="3656315" algn="l" defTabSz="1218780" rtl="0" eaLnBrk="1" latinLnBrk="0" hangingPunct="1">
        <a:defRPr sz="2400" kern="1200">
          <a:solidFill>
            <a:schemeClr val="tx1"/>
          </a:solidFill>
          <a:latin typeface="+mn-lt"/>
          <a:ea typeface="+mn-ea"/>
          <a:cs typeface="+mn-cs"/>
        </a:defRPr>
      </a:lvl7pPr>
      <a:lvl8pPr marL="4265707" algn="l" defTabSz="1218780" rtl="0" eaLnBrk="1" latinLnBrk="0" hangingPunct="1">
        <a:defRPr sz="2400" kern="1200">
          <a:solidFill>
            <a:schemeClr val="tx1"/>
          </a:solidFill>
          <a:latin typeface="+mn-lt"/>
          <a:ea typeface="+mn-ea"/>
          <a:cs typeface="+mn-cs"/>
        </a:defRPr>
      </a:lvl8pPr>
      <a:lvl9pPr marL="4875093" algn="l" defTabSz="12187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20" tIns="45718" rIns="91420"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20" tIns="45718" rIns="9142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81"/>
            <a:ext cx="1422400" cy="243417"/>
          </a:xfrm>
          <a:prstGeom prst="rect">
            <a:avLst/>
          </a:prstGeom>
        </p:spPr>
        <p:txBody>
          <a:bodyPr vert="horz" lIns="91420" tIns="45718" rIns="91420" bIns="45718" rtlCol="0" anchor="ctr"/>
          <a:lstStyle>
            <a:lvl1pPr algn="l">
              <a:defRPr sz="8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2082800" y="4237581"/>
            <a:ext cx="1930400" cy="243417"/>
          </a:xfrm>
          <a:prstGeom prst="rect">
            <a:avLst/>
          </a:prstGeom>
        </p:spPr>
        <p:txBody>
          <a:bodyPr vert="horz" lIns="91420" tIns="45718" rIns="91420" bIns="45718"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81"/>
            <a:ext cx="1422400" cy="243417"/>
          </a:xfrm>
          <a:prstGeom prst="rect">
            <a:avLst/>
          </a:prstGeom>
        </p:spPr>
        <p:txBody>
          <a:bodyPr vert="horz" lIns="91420" tIns="45718" rIns="91420" bIns="45718"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8949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471" rtl="0" eaLnBrk="1" latinLnBrk="0" hangingPunct="1">
        <a:spcBef>
          <a:spcPct val="0"/>
        </a:spcBef>
        <a:buNone/>
        <a:defRPr sz="2900" kern="1200">
          <a:solidFill>
            <a:schemeClr val="tx1"/>
          </a:solidFill>
          <a:latin typeface="+mj-lt"/>
          <a:ea typeface="+mj-ea"/>
          <a:cs typeface="+mj-cs"/>
        </a:defRPr>
      </a:lvl1pPr>
    </p:titleStyle>
    <p:bodyStyle>
      <a:lvl1pPr marL="228557" indent="-228557" algn="l" defTabSz="609471"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05" indent="-190470" algn="l" defTabSz="609471"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852" indent="-152368" algn="l" defTabSz="609471"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87"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328"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065"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805"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554"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290" indent="-152368" algn="l" defTabSz="60947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71" rtl="0" eaLnBrk="1" latinLnBrk="0" hangingPunct="1">
        <a:defRPr sz="1200" kern="1200">
          <a:solidFill>
            <a:schemeClr val="tx1"/>
          </a:solidFill>
          <a:latin typeface="+mn-lt"/>
          <a:ea typeface="+mn-ea"/>
          <a:cs typeface="+mn-cs"/>
        </a:defRPr>
      </a:lvl1pPr>
      <a:lvl2pPr marL="304735" algn="l" defTabSz="609471" rtl="0" eaLnBrk="1" latinLnBrk="0" hangingPunct="1">
        <a:defRPr sz="1200" kern="1200">
          <a:solidFill>
            <a:schemeClr val="tx1"/>
          </a:solidFill>
          <a:latin typeface="+mn-lt"/>
          <a:ea typeface="+mn-ea"/>
          <a:cs typeface="+mn-cs"/>
        </a:defRPr>
      </a:lvl2pPr>
      <a:lvl3pPr marL="609471" algn="l" defTabSz="609471" rtl="0" eaLnBrk="1" latinLnBrk="0" hangingPunct="1">
        <a:defRPr sz="1200" kern="1200">
          <a:solidFill>
            <a:schemeClr val="tx1"/>
          </a:solidFill>
          <a:latin typeface="+mn-lt"/>
          <a:ea typeface="+mn-ea"/>
          <a:cs typeface="+mn-cs"/>
        </a:defRPr>
      </a:lvl3pPr>
      <a:lvl4pPr marL="914220" algn="l" defTabSz="609471" rtl="0" eaLnBrk="1" latinLnBrk="0" hangingPunct="1">
        <a:defRPr sz="1200" kern="1200">
          <a:solidFill>
            <a:schemeClr val="tx1"/>
          </a:solidFill>
          <a:latin typeface="+mn-lt"/>
          <a:ea typeface="+mn-ea"/>
          <a:cs typeface="+mn-cs"/>
        </a:defRPr>
      </a:lvl4pPr>
      <a:lvl5pPr marL="1218960" algn="l" defTabSz="609471" rtl="0" eaLnBrk="1" latinLnBrk="0" hangingPunct="1">
        <a:defRPr sz="1200" kern="1200">
          <a:solidFill>
            <a:schemeClr val="tx1"/>
          </a:solidFill>
          <a:latin typeface="+mn-lt"/>
          <a:ea typeface="+mn-ea"/>
          <a:cs typeface="+mn-cs"/>
        </a:defRPr>
      </a:lvl5pPr>
      <a:lvl6pPr marL="1523697" algn="l" defTabSz="609471" rtl="0" eaLnBrk="1" latinLnBrk="0" hangingPunct="1">
        <a:defRPr sz="1200" kern="1200">
          <a:solidFill>
            <a:schemeClr val="tx1"/>
          </a:solidFill>
          <a:latin typeface="+mn-lt"/>
          <a:ea typeface="+mn-ea"/>
          <a:cs typeface="+mn-cs"/>
        </a:defRPr>
      </a:lvl6pPr>
      <a:lvl7pPr marL="1828437" algn="l" defTabSz="609471" rtl="0" eaLnBrk="1" latinLnBrk="0" hangingPunct="1">
        <a:defRPr sz="1200" kern="1200">
          <a:solidFill>
            <a:schemeClr val="tx1"/>
          </a:solidFill>
          <a:latin typeface="+mn-lt"/>
          <a:ea typeface="+mn-ea"/>
          <a:cs typeface="+mn-cs"/>
        </a:defRPr>
      </a:lvl7pPr>
      <a:lvl8pPr marL="2133173" algn="l" defTabSz="609471" rtl="0" eaLnBrk="1" latinLnBrk="0" hangingPunct="1">
        <a:defRPr sz="1200" kern="1200">
          <a:solidFill>
            <a:schemeClr val="tx1"/>
          </a:solidFill>
          <a:latin typeface="+mn-lt"/>
          <a:ea typeface="+mn-ea"/>
          <a:cs typeface="+mn-cs"/>
        </a:defRPr>
      </a:lvl8pPr>
      <a:lvl9pPr marL="2437922" algn="l" defTabSz="609471"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74" tIns="60937" rIns="121874" bIns="609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874" tIns="60937" rIns="121874" bIns="6093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74" tIns="60937" rIns="121874" bIns="60937" rtlCol="0" anchor="ctr"/>
          <a:lstStyle>
            <a:lvl1pPr algn="l">
              <a:defRPr sz="1600">
                <a:solidFill>
                  <a:schemeClr val="tx1">
                    <a:tint val="75000"/>
                  </a:schemeClr>
                </a:solidFill>
              </a:defRPr>
            </a:lvl1pPr>
          </a:lstStyle>
          <a:p>
            <a:pPr defTabSz="914332"/>
            <a:fld id="{1497699B-48B7-4073-9405-3FCDD293372A}" type="datetimeFigureOut">
              <a:rPr lang="en-US" smtClean="0">
                <a:solidFill>
                  <a:prstClr val="black">
                    <a:tint val="75000"/>
                  </a:prstClr>
                </a:solidFill>
                <a:cs typeface="Arial"/>
                <a:sym typeface="Arial"/>
              </a:rPr>
              <a:pPr defTabSz="914332"/>
              <a:t>5/19/2025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74" tIns="60937" rIns="121874" bIns="60937" rtlCol="0" anchor="ctr"/>
          <a:lstStyle>
            <a:lvl1pPr algn="ctr">
              <a:defRPr sz="1600">
                <a:solidFill>
                  <a:schemeClr val="tx1">
                    <a:tint val="75000"/>
                  </a:schemeClr>
                </a:solidFill>
              </a:defRPr>
            </a:lvl1pPr>
          </a:lstStyle>
          <a:p>
            <a:pPr defTabSz="914332"/>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74" tIns="60937" rIns="121874" bIns="60937" rtlCol="0" anchor="ctr"/>
          <a:lstStyle>
            <a:lvl1pPr algn="r">
              <a:defRPr sz="1600">
                <a:solidFill>
                  <a:schemeClr val="tx1">
                    <a:tint val="75000"/>
                  </a:schemeClr>
                </a:solidFill>
              </a:defRPr>
            </a:lvl1pPr>
          </a:lstStyle>
          <a:p>
            <a:pPr defTabSz="914332"/>
            <a:fld id="{F412258D-D283-47C4-A79F-AC09609C2C18}" type="slidenum">
              <a:rPr lang="en-US" smtClean="0">
                <a:solidFill>
                  <a:prstClr val="black">
                    <a:tint val="75000"/>
                  </a:prstClr>
                </a:solidFill>
                <a:cs typeface="Arial"/>
                <a:sym typeface="Arial"/>
              </a:rPr>
              <a:pPr defTabSz="914332"/>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41186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869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64" indent="-304664" algn="l" defTabSz="121869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014" indent="-304664" algn="l" defTabSz="121869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355" indent="-304664" algn="l" defTabSz="121869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693"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04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37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072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062"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401" indent="-304664" algn="l" defTabSz="121869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690" rtl="0" eaLnBrk="1" latinLnBrk="0" hangingPunct="1">
        <a:defRPr sz="2400" kern="1200">
          <a:solidFill>
            <a:schemeClr val="tx1"/>
          </a:solidFill>
          <a:latin typeface="+mn-lt"/>
          <a:ea typeface="+mn-ea"/>
          <a:cs typeface="+mn-cs"/>
        </a:defRPr>
      </a:lvl1pPr>
      <a:lvl2pPr marL="609331" algn="l" defTabSz="1218690" rtl="0" eaLnBrk="1" latinLnBrk="0" hangingPunct="1">
        <a:defRPr sz="2400" kern="1200">
          <a:solidFill>
            <a:schemeClr val="tx1"/>
          </a:solidFill>
          <a:latin typeface="+mn-lt"/>
          <a:ea typeface="+mn-ea"/>
          <a:cs typeface="+mn-cs"/>
        </a:defRPr>
      </a:lvl2pPr>
      <a:lvl3pPr marL="1218690" algn="l" defTabSz="1218690" rtl="0" eaLnBrk="1" latinLnBrk="0" hangingPunct="1">
        <a:defRPr sz="2400" kern="1200">
          <a:solidFill>
            <a:schemeClr val="tx1"/>
          </a:solidFill>
          <a:latin typeface="+mn-lt"/>
          <a:ea typeface="+mn-ea"/>
          <a:cs typeface="+mn-cs"/>
        </a:defRPr>
      </a:lvl3pPr>
      <a:lvl4pPr marL="1828029" algn="l" defTabSz="1218690" rtl="0" eaLnBrk="1" latinLnBrk="0" hangingPunct="1">
        <a:defRPr sz="2400" kern="1200">
          <a:solidFill>
            <a:schemeClr val="tx1"/>
          </a:solidFill>
          <a:latin typeface="+mn-lt"/>
          <a:ea typeface="+mn-ea"/>
          <a:cs typeface="+mn-cs"/>
        </a:defRPr>
      </a:lvl4pPr>
      <a:lvl5pPr marL="2437378" algn="l" defTabSz="1218690" rtl="0" eaLnBrk="1" latinLnBrk="0" hangingPunct="1">
        <a:defRPr sz="2400" kern="1200">
          <a:solidFill>
            <a:schemeClr val="tx1"/>
          </a:solidFill>
          <a:latin typeface="+mn-lt"/>
          <a:ea typeface="+mn-ea"/>
          <a:cs typeface="+mn-cs"/>
        </a:defRPr>
      </a:lvl5pPr>
      <a:lvl6pPr marL="3046708" algn="l" defTabSz="1218690" rtl="0" eaLnBrk="1" latinLnBrk="0" hangingPunct="1">
        <a:defRPr sz="2400" kern="1200">
          <a:solidFill>
            <a:schemeClr val="tx1"/>
          </a:solidFill>
          <a:latin typeface="+mn-lt"/>
          <a:ea typeface="+mn-ea"/>
          <a:cs typeface="+mn-cs"/>
        </a:defRPr>
      </a:lvl6pPr>
      <a:lvl7pPr marL="3656039" algn="l" defTabSz="1218690" rtl="0" eaLnBrk="1" latinLnBrk="0" hangingPunct="1">
        <a:defRPr sz="2400" kern="1200">
          <a:solidFill>
            <a:schemeClr val="tx1"/>
          </a:solidFill>
          <a:latin typeface="+mn-lt"/>
          <a:ea typeface="+mn-ea"/>
          <a:cs typeface="+mn-cs"/>
        </a:defRPr>
      </a:lvl7pPr>
      <a:lvl8pPr marL="4265387" algn="l" defTabSz="1218690" rtl="0" eaLnBrk="1" latinLnBrk="0" hangingPunct="1">
        <a:defRPr sz="2400" kern="1200">
          <a:solidFill>
            <a:schemeClr val="tx1"/>
          </a:solidFill>
          <a:latin typeface="+mn-lt"/>
          <a:ea typeface="+mn-ea"/>
          <a:cs typeface="+mn-cs"/>
        </a:defRPr>
      </a:lvl8pPr>
      <a:lvl9pPr marL="4874727" algn="l" defTabSz="121869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3" y="-2717496"/>
            <a:ext cx="2291111" cy="2135607"/>
          </a:xfrm>
          <a:prstGeom prst="rect">
            <a:avLst/>
          </a:prstGeom>
        </p:spPr>
      </p:pic>
    </p:spTree>
    <p:extLst>
      <p:ext uri="{BB962C8B-B14F-4D97-AF65-F5344CB8AC3E}">
        <p14:creationId xmlns:p14="http://schemas.microsoft.com/office/powerpoint/2010/main" val="15102057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3" y="-2717496"/>
            <a:ext cx="2291111" cy="2135607"/>
          </a:xfrm>
          <a:prstGeom prst="rect">
            <a:avLst/>
          </a:prstGeom>
        </p:spPr>
      </p:pic>
    </p:spTree>
    <p:extLst>
      <p:ext uri="{BB962C8B-B14F-4D97-AF65-F5344CB8AC3E}">
        <p14:creationId xmlns:p14="http://schemas.microsoft.com/office/powerpoint/2010/main" val="297186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254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21881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96" indent="-304696" algn="l" defTabSz="121881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105" indent="-304696" algn="l" defTabSz="121881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507" indent="-304696" algn="l" defTabSz="121881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2907"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314"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170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117"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51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918" indent="-304696" algn="l" defTabSz="12188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810" rtl="0" eaLnBrk="1" latinLnBrk="0" hangingPunct="1">
        <a:defRPr sz="2400" kern="1200">
          <a:solidFill>
            <a:schemeClr val="tx1"/>
          </a:solidFill>
          <a:latin typeface="+mn-lt"/>
          <a:ea typeface="+mn-ea"/>
          <a:cs typeface="+mn-cs"/>
        </a:defRPr>
      </a:lvl1pPr>
      <a:lvl2pPr marL="609395" algn="l" defTabSz="1218810" rtl="0" eaLnBrk="1" latinLnBrk="0" hangingPunct="1">
        <a:defRPr sz="2400" kern="1200">
          <a:solidFill>
            <a:schemeClr val="tx1"/>
          </a:solidFill>
          <a:latin typeface="+mn-lt"/>
          <a:ea typeface="+mn-ea"/>
          <a:cs typeface="+mn-cs"/>
        </a:defRPr>
      </a:lvl2pPr>
      <a:lvl3pPr marL="1218810" algn="l" defTabSz="1218810" rtl="0" eaLnBrk="1" latinLnBrk="0" hangingPunct="1">
        <a:defRPr sz="2400" kern="1200">
          <a:solidFill>
            <a:schemeClr val="tx1"/>
          </a:solidFill>
          <a:latin typeface="+mn-lt"/>
          <a:ea typeface="+mn-ea"/>
          <a:cs typeface="+mn-cs"/>
        </a:defRPr>
      </a:lvl3pPr>
      <a:lvl4pPr marL="1828210" algn="l" defTabSz="1218810" rtl="0" eaLnBrk="1" latinLnBrk="0" hangingPunct="1">
        <a:defRPr sz="2400" kern="1200">
          <a:solidFill>
            <a:schemeClr val="tx1"/>
          </a:solidFill>
          <a:latin typeface="+mn-lt"/>
          <a:ea typeface="+mn-ea"/>
          <a:cs typeface="+mn-cs"/>
        </a:defRPr>
      </a:lvl4pPr>
      <a:lvl5pPr marL="2437618" algn="l" defTabSz="1218810" rtl="0" eaLnBrk="1" latinLnBrk="0" hangingPunct="1">
        <a:defRPr sz="2400" kern="1200">
          <a:solidFill>
            <a:schemeClr val="tx1"/>
          </a:solidFill>
          <a:latin typeface="+mn-lt"/>
          <a:ea typeface="+mn-ea"/>
          <a:cs typeface="+mn-cs"/>
        </a:defRPr>
      </a:lvl5pPr>
      <a:lvl6pPr marL="3047012" algn="l" defTabSz="1218810" rtl="0" eaLnBrk="1" latinLnBrk="0" hangingPunct="1">
        <a:defRPr sz="2400" kern="1200">
          <a:solidFill>
            <a:schemeClr val="tx1"/>
          </a:solidFill>
          <a:latin typeface="+mn-lt"/>
          <a:ea typeface="+mn-ea"/>
          <a:cs typeface="+mn-cs"/>
        </a:defRPr>
      </a:lvl6pPr>
      <a:lvl7pPr marL="3656407" algn="l" defTabSz="1218810" rtl="0" eaLnBrk="1" latinLnBrk="0" hangingPunct="1">
        <a:defRPr sz="2400" kern="1200">
          <a:solidFill>
            <a:schemeClr val="tx1"/>
          </a:solidFill>
          <a:latin typeface="+mn-lt"/>
          <a:ea typeface="+mn-ea"/>
          <a:cs typeface="+mn-cs"/>
        </a:defRPr>
      </a:lvl7pPr>
      <a:lvl8pPr marL="4265813" algn="l" defTabSz="1218810" rtl="0" eaLnBrk="1" latinLnBrk="0" hangingPunct="1">
        <a:defRPr sz="2400" kern="1200">
          <a:solidFill>
            <a:schemeClr val="tx1"/>
          </a:solidFill>
          <a:latin typeface="+mn-lt"/>
          <a:ea typeface="+mn-ea"/>
          <a:cs typeface="+mn-cs"/>
        </a:defRPr>
      </a:lvl8pPr>
      <a:lvl9pPr marL="4875215" algn="l" defTabSz="121881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63371" y="7414501"/>
            <a:ext cx="2606063" cy="1925443"/>
          </a:xfrm>
          <a:prstGeom prst="rect">
            <a:avLst/>
          </a:prstGeom>
        </p:spPr>
      </p:pic>
    </p:spTree>
    <p:extLst>
      <p:ext uri="{BB962C8B-B14F-4D97-AF65-F5344CB8AC3E}">
        <p14:creationId xmlns:p14="http://schemas.microsoft.com/office/powerpoint/2010/main" val="23412837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1306" y="-2717496"/>
            <a:ext cx="2291111" cy="2135607"/>
          </a:xfrm>
          <a:prstGeom prst="rect">
            <a:avLst/>
          </a:prstGeom>
        </p:spPr>
      </p:pic>
    </p:spTree>
    <p:extLst>
      <p:ext uri="{BB962C8B-B14F-4D97-AF65-F5344CB8AC3E}">
        <p14:creationId xmlns:p14="http://schemas.microsoft.com/office/powerpoint/2010/main" val="154123311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9399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9.xml"/><Relationship Id="rId7" Type="http://schemas.openxmlformats.org/officeDocument/2006/relationships/image" Target="../media/image7.wmf"/><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wmf"/><Relationship Id="rId4" Type="http://schemas.openxmlformats.org/officeDocument/2006/relationships/image" Target="../media/image4.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5.mp3"/><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slideLayout" Target="../slideLayouts/slideLayout18.xml"/><Relationship Id="rId10" Type="http://schemas.openxmlformats.org/officeDocument/2006/relationships/image" Target="../media/image28.png"/><Relationship Id="rId4" Type="http://schemas.openxmlformats.org/officeDocument/2006/relationships/audio" Target="../media/media5.mp3"/><Relationship Id="rId9"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6.xml"/><Relationship Id="rId1" Type="http://schemas.openxmlformats.org/officeDocument/2006/relationships/themeOverride" Target="../theme/themeOverride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hemeOverride" Target="../theme/themeOverride2.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5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98.xml"/><Relationship Id="rId7" Type="http://schemas.openxmlformats.org/officeDocument/2006/relationships/image" Target="../media/image7.wmf"/><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wmf"/><Relationship Id="rId4" Type="http://schemas.openxmlformats.org/officeDocument/2006/relationships/image" Target="../media/image4.png"/><Relationship Id="rId9"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9652"/>
            <a:ext cx="162581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12">
            <a:extLst>
              <a:ext uri="{FF2B5EF4-FFF2-40B4-BE49-F238E27FC236}">
                <a16:creationId xmlns:a16="http://schemas.microsoft.com/office/drawing/2014/main" xmlns="" id="{AED395EB-2F61-42DF-BBE8-D01C5B99F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3" y="4639311"/>
            <a:ext cx="1794500" cy="218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a:extLst>
              <a:ext uri="{FF2B5EF4-FFF2-40B4-BE49-F238E27FC236}">
                <a16:creationId xmlns:a16="http://schemas.microsoft.com/office/drawing/2014/main" xmlns="" id="{3AA14038-62F5-40D0-A759-D811C2C957ED}"/>
              </a:ext>
            </a:extLst>
          </p:cNvPr>
          <p:cNvSpPr txBox="1">
            <a:spLocks noChangeArrowheads="1"/>
          </p:cNvSpPr>
          <p:nvPr/>
        </p:nvSpPr>
        <p:spPr bwMode="auto">
          <a:xfrm>
            <a:off x="1811464" y="6186328"/>
            <a:ext cx="8165849" cy="557885"/>
          </a:xfrm>
          <a:prstGeom prst="rect">
            <a:avLst/>
          </a:prstGeom>
          <a:solidFill>
            <a:srgbClr val="92D050"/>
          </a:solidFill>
          <a:ln>
            <a:noFill/>
          </a:ln>
          <a:effectLst/>
          <a:extLst/>
        </p:spPr>
        <p:txBody>
          <a:bodyPr wrap="square" lIns="107267" tIns="53632" rIns="107267" bIns="5363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defTabSz="681938">
              <a:defRPr/>
            </a:pPr>
            <a:r>
              <a:rPr lang="en-US" altLang="en-US" sz="2900" b="1" i="1" dirty="0" err="1">
                <a:solidFill>
                  <a:srgbClr val="002060"/>
                </a:solidFill>
                <a:latin typeface="Times New Roman" panose="02020603050405020304" pitchFamily="18" charset="0"/>
                <a:cs typeface="Arial"/>
                <a:sym typeface="Arial"/>
              </a:rPr>
              <a:t>Giáo</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viên</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thực</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hiện</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a:solidFill>
                  <a:srgbClr val="002060"/>
                </a:solidFill>
                <a:latin typeface="Times New Roman" panose="02020603050405020304" pitchFamily="18" charset="0"/>
                <a:cs typeface="Arial"/>
                <a:sym typeface="Arial"/>
              </a:rPr>
              <a:t>Nguyễn</a:t>
            </a:r>
            <a:r>
              <a:rPr lang="en-US" altLang="en-US" sz="2900" b="1" i="1" dirty="0">
                <a:solidFill>
                  <a:srgbClr val="002060"/>
                </a:solidFill>
                <a:latin typeface="Times New Roman" panose="02020603050405020304" pitchFamily="18" charset="0"/>
                <a:cs typeface="Arial"/>
                <a:sym typeface="Arial"/>
              </a:rPr>
              <a:t> </a:t>
            </a:r>
            <a:r>
              <a:rPr lang="en-US" altLang="en-US" sz="2900" b="1" i="1" dirty="0" err="1" smtClean="0">
                <a:solidFill>
                  <a:srgbClr val="002060"/>
                </a:solidFill>
                <a:latin typeface="Times New Roman" panose="02020603050405020304" pitchFamily="18" charset="0"/>
                <a:cs typeface="Arial"/>
                <a:sym typeface="Arial"/>
              </a:rPr>
              <a:t>Quốc</a:t>
            </a:r>
            <a:r>
              <a:rPr lang="en-US" altLang="en-US" sz="2900" b="1" i="1" dirty="0" smtClean="0">
                <a:solidFill>
                  <a:srgbClr val="002060"/>
                </a:solidFill>
                <a:latin typeface="Times New Roman" panose="02020603050405020304" pitchFamily="18" charset="0"/>
                <a:cs typeface="Arial"/>
                <a:sym typeface="Arial"/>
              </a:rPr>
              <a:t> </a:t>
            </a:r>
            <a:r>
              <a:rPr lang="en-US" altLang="en-US" sz="2900" b="1" i="1" smtClean="0">
                <a:solidFill>
                  <a:srgbClr val="002060"/>
                </a:solidFill>
                <a:latin typeface="Times New Roman" panose="02020603050405020304" pitchFamily="18" charset="0"/>
                <a:cs typeface="Arial"/>
                <a:sym typeface="Arial"/>
              </a:rPr>
              <a:t>Huy</a:t>
            </a:r>
            <a:endParaRPr lang="en-US" altLang="en-US" sz="2900" b="1" i="1" dirty="0">
              <a:solidFill>
                <a:srgbClr val="002060"/>
              </a:solidFill>
              <a:latin typeface="Times New Roman" panose="02020603050405020304" pitchFamily="18" charset="0"/>
              <a:cs typeface="Arial"/>
              <a:sym typeface="Arial"/>
            </a:endParaRPr>
          </a:p>
        </p:txBody>
      </p:sp>
      <p:pic>
        <p:nvPicPr>
          <p:cNvPr id="16390" name="Picture 22" descr="bd21315_">
            <a:extLst>
              <a:ext uri="{FF2B5EF4-FFF2-40B4-BE49-F238E27FC236}">
                <a16:creationId xmlns:a16="http://schemas.microsoft.com/office/drawing/2014/main" xmlns="" id="{457D3053-B2B9-4BDE-A218-1B21905BF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077706" y="5731732"/>
            <a:ext cx="4201540" cy="1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a:extLst>
              <a:ext uri="{FF2B5EF4-FFF2-40B4-BE49-F238E27FC236}">
                <a16:creationId xmlns:a16="http://schemas.microsoft.com/office/drawing/2014/main" xmlns="" id="{69BB60BE-B62D-4A97-B4E7-CAB472D2A7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452581" y="-368318"/>
            <a:ext cx="1633147" cy="250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a:extLst>
              <a:ext uri="{FF2B5EF4-FFF2-40B4-BE49-F238E27FC236}">
                <a16:creationId xmlns:a16="http://schemas.microsoft.com/office/drawing/2014/main" xmlns="" id="{37D6F407-AEC8-4199-910A-9B8A03A3E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067141" y="-355108"/>
            <a:ext cx="1662499" cy="244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7" descr="BƯỚM 58">
            <a:extLst>
              <a:ext uri="{FF2B5EF4-FFF2-40B4-BE49-F238E27FC236}">
                <a16:creationId xmlns:a16="http://schemas.microsoft.com/office/drawing/2014/main" xmlns="" id="{24A9FD11-7DB1-4D0E-BFE7-52A401EBBDA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9831409" y="1415847"/>
            <a:ext cx="1101915" cy="10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a:extLst>
              <a:ext uri="{FF2B5EF4-FFF2-40B4-BE49-F238E27FC236}">
                <a16:creationId xmlns:a16="http://schemas.microsoft.com/office/drawing/2014/main" xmlns="" id="{A1CE9410-97D9-4037-99E7-63147720AE4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1389134" y="4237897"/>
            <a:ext cx="1696113" cy="9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a:extLst>
              <a:ext uri="{FF2B5EF4-FFF2-40B4-BE49-F238E27FC236}">
                <a16:creationId xmlns:a16="http://schemas.microsoft.com/office/drawing/2014/main" xmlns="" id="{97C35966-E4BC-4C6E-8E21-B3AEFF2910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0444" y="5071447"/>
            <a:ext cx="3242321" cy="17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a16="http://schemas.microsoft.com/office/drawing/2014/main" xmlns="" id="{2A7B894F-844D-43AB-A81F-F7721FA8C4FC}"/>
              </a:ext>
            </a:extLst>
          </p:cNvPr>
          <p:cNvSpPr txBox="1">
            <a:spLocks noChangeArrowheads="1"/>
          </p:cNvSpPr>
          <p:nvPr/>
        </p:nvSpPr>
        <p:spPr bwMode="auto">
          <a:xfrm>
            <a:off x="391889" y="1668017"/>
            <a:ext cx="10863943" cy="306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67" tIns="53632" rIns="107267" bIns="53632">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681938">
              <a:defRPr/>
            </a:pPr>
            <a:r>
              <a:rPr lang="en-US" altLang="en-US" sz="4000" b="1" dirty="0">
                <a:solidFill>
                  <a:srgbClr val="FF0000"/>
                </a:solidFill>
                <a:latin typeface="Times New Roman" panose="02020603050405020304" pitchFamily="18" charset="0"/>
                <a:cs typeface="Arial"/>
                <a:sym typeface="Arial"/>
              </a:rPr>
              <a:t>        </a:t>
            </a:r>
            <a:r>
              <a:rPr lang="en-US" altLang="en-US" sz="4000" b="1" u="sng" dirty="0" err="1">
                <a:solidFill>
                  <a:srgbClr val="FF0000"/>
                </a:solidFill>
                <a:latin typeface="Times New Roman" panose="02020603050405020304" pitchFamily="18" charset="0"/>
                <a:cs typeface="Arial"/>
                <a:sym typeface="Arial"/>
              </a:rPr>
              <a:t>Toán</a:t>
            </a:r>
            <a:r>
              <a:rPr lang="en-US" altLang="en-US" sz="4000" b="1" dirty="0">
                <a:solidFill>
                  <a:srgbClr val="FF0000"/>
                </a:solidFill>
                <a:latin typeface="Times New Roman" panose="02020603050405020304" pitchFamily="18" charset="0"/>
                <a:cs typeface="Arial"/>
                <a:sym typeface="Arial"/>
              </a:rPr>
              <a:t>: </a:t>
            </a:r>
            <a:r>
              <a:rPr lang="en-US" altLang="en-US" sz="3600" b="1" dirty="0">
                <a:solidFill>
                  <a:prstClr val="black"/>
                </a:solidFill>
                <a:latin typeface="Times New Roman" panose="02020603050405020304" pitchFamily="18" charset="0"/>
                <a:cs typeface="Arial"/>
                <a:sym typeface="Arial"/>
              </a:rPr>
              <a:t>(</a:t>
            </a:r>
            <a:r>
              <a:rPr lang="en-US" altLang="en-US" sz="2800" b="1" err="1">
                <a:solidFill>
                  <a:prstClr val="black"/>
                </a:solidFill>
                <a:latin typeface="Times New Roman" panose="02020603050405020304" pitchFamily="18" charset="0"/>
                <a:cs typeface="Arial"/>
                <a:sym typeface="Arial"/>
              </a:rPr>
              <a:t>Tiết</a:t>
            </a:r>
            <a:r>
              <a:rPr lang="en-US" altLang="en-US" sz="2800" b="1">
                <a:solidFill>
                  <a:prstClr val="black"/>
                </a:solidFill>
                <a:latin typeface="Times New Roman" panose="02020603050405020304" pitchFamily="18" charset="0"/>
                <a:cs typeface="Arial"/>
                <a:sym typeface="Arial"/>
              </a:rPr>
              <a:t> </a:t>
            </a:r>
            <a:r>
              <a:rPr lang="en-US" altLang="en-US" sz="2800" b="1" smtClean="0">
                <a:solidFill>
                  <a:prstClr val="black"/>
                </a:solidFill>
                <a:latin typeface="Times New Roman" panose="02020603050405020304" pitchFamily="18" charset="0"/>
                <a:cs typeface="Arial"/>
                <a:sym typeface="Arial"/>
              </a:rPr>
              <a:t>139)</a:t>
            </a:r>
            <a:endParaRPr lang="en-US" altLang="en-US" sz="2800" b="1" dirty="0">
              <a:solidFill>
                <a:prstClr val="black"/>
              </a:solidFill>
              <a:latin typeface="Times New Roman" panose="02020603050405020304" pitchFamily="18" charset="0"/>
              <a:cs typeface="Arial"/>
              <a:sym typeface="Arial"/>
            </a:endParaRPr>
          </a:p>
          <a:p>
            <a:pPr algn="ctr" defTabSz="681938">
              <a:defRPr/>
            </a:pPr>
            <a:r>
              <a:rPr lang="en-US" altLang="en-US" sz="4000" b="1">
                <a:solidFill>
                  <a:srgbClr val="FF0000"/>
                </a:solidFill>
                <a:latin typeface="Times New Roman" panose="02020603050405020304" pitchFamily="18" charset="0"/>
                <a:cs typeface="Arial"/>
                <a:sym typeface="Arial"/>
              </a:rPr>
              <a:t>      QUÃNG ĐƯỜNG, THỜI GIAN TRONG CHUYỂN ĐỘNG ĐỀU</a:t>
            </a:r>
          </a:p>
          <a:p>
            <a:pPr algn="ctr" defTabSz="681938">
              <a:defRPr/>
            </a:pPr>
            <a:r>
              <a:rPr lang="en-US" altLang="en-US" sz="3200" b="1">
                <a:solidFill>
                  <a:srgbClr val="FF0000"/>
                </a:solidFill>
                <a:latin typeface="Times New Roman" panose="02020603050405020304" pitchFamily="18" charset="0"/>
                <a:cs typeface="Arial"/>
                <a:sym typeface="Arial"/>
              </a:rPr>
              <a:t>(Tiết </a:t>
            </a:r>
            <a:r>
              <a:rPr lang="en-US" altLang="en-US" sz="3200" b="1" dirty="0">
                <a:solidFill>
                  <a:srgbClr val="FF0000"/>
                </a:solidFill>
                <a:latin typeface="Times New Roman" panose="02020603050405020304" pitchFamily="18" charset="0"/>
                <a:cs typeface="Arial"/>
                <a:sym typeface="Arial"/>
              </a:rPr>
              <a:t>1)</a:t>
            </a:r>
            <a:endParaRPr lang="en-US" altLang="en-US" sz="4000" b="1" dirty="0">
              <a:solidFill>
                <a:srgbClr val="FF0000"/>
              </a:solidFill>
              <a:latin typeface="Times New Roman" panose="02020603050405020304" pitchFamily="18" charset="0"/>
              <a:cs typeface="Arial"/>
              <a:sym typeface="Arial"/>
            </a:endParaRPr>
          </a:p>
          <a:p>
            <a:pPr algn="ctr" defTabSz="681938">
              <a:defRPr/>
            </a:pPr>
            <a:endParaRPr lang="en-US" altLang="en-US" sz="4000" b="1" dirty="0">
              <a:solidFill>
                <a:srgbClr val="FF0000"/>
              </a:solidFill>
              <a:latin typeface="Times New Roman" panose="02020603050405020304" pitchFamily="18" charset="0"/>
              <a:cs typeface="Arial"/>
              <a:sym typeface="Arial"/>
            </a:endParaRPr>
          </a:p>
        </p:txBody>
      </p:sp>
      <p:pic>
        <p:nvPicPr>
          <p:cNvPr id="15" name="Picture 10" descr="book_page_flip_hb">
            <a:extLst>
              <a:ext uri="{FF2B5EF4-FFF2-40B4-BE49-F238E27FC236}">
                <a16:creationId xmlns:a16="http://schemas.microsoft.com/office/drawing/2014/main" xmlns="" id="{35644F6E-158F-445D-8574-F9EA709E9BB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49784" y="3679577"/>
            <a:ext cx="5277213" cy="141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1558247" y="6920574"/>
            <a:ext cx="456620" cy="342465"/>
          </a:xfrm>
          <a:prstGeom prst="rect">
            <a:avLst/>
          </a:prstGeom>
        </p:spPr>
      </p:pic>
      <p:sp>
        <p:nvSpPr>
          <p:cNvPr id="17" name="Text Box 17"/>
          <p:cNvSpPr txBox="1">
            <a:spLocks noChangeArrowheads="1"/>
          </p:cNvSpPr>
          <p:nvPr/>
        </p:nvSpPr>
        <p:spPr bwMode="auto">
          <a:xfrm>
            <a:off x="2669484" y="1051199"/>
            <a:ext cx="7171213"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defRPr/>
            </a:pPr>
            <a:r>
              <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CHÀO MỪNG QUÝ THẦY CÔ</a:t>
            </a:r>
          </a:p>
          <a:p>
            <a:pPr algn="ctr" defTabSz="914400" eaLnBrk="1" hangingPunct="1">
              <a:defRPr/>
            </a:pPr>
            <a:r>
              <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VỀ DỰ GIỜ THĂM </a:t>
            </a:r>
            <a:r>
              <a:rPr lang="en-US" sz="5400" b="1" cap="all" dirty="0" smtClean="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rPr>
              <a:t>LỚP 5B</a:t>
            </a:r>
            <a:endParaRPr lang="en-US" sz="54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ndParaRPr>
          </a:p>
        </p:txBody>
      </p:sp>
    </p:spTree>
    <p:extLst>
      <p:ext uri="{BB962C8B-B14F-4D97-AF65-F5344CB8AC3E}">
        <p14:creationId xmlns:p14="http://schemas.microsoft.com/office/powerpoint/2010/main" val="3714400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7"/>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7"/>
                                        </p:tgtEl>
                                        <p:attrNameLst>
                                          <p:attrName>style.color</p:attrName>
                                        </p:attrNameLst>
                                      </p:cBhvr>
                                      <p:by>
                                        <p:hsl h="7200000" s="0" l="0"/>
                                      </p:by>
                                    </p:animClr>
                                    <p:animClr clrSpc="hsl" dir="cw">
                                      <p:cBhvr>
                                        <p:cTn id="9" dur="2000" fill="hold"/>
                                        <p:tgtEl>
                                          <p:spTgt spid="17"/>
                                        </p:tgtEl>
                                        <p:attrNameLst>
                                          <p:attrName>fillcolor</p:attrName>
                                        </p:attrNameLst>
                                      </p:cBhvr>
                                      <p:by>
                                        <p:hsl h="7200000" s="0" l="0"/>
                                      </p:by>
                                    </p:animClr>
                                    <p:animClr clrSpc="hsl" dir="cw">
                                      <p:cBhvr>
                                        <p:cTn id="10" dur="2000" fill="hold"/>
                                        <p:tgtEl>
                                          <p:spTgt spid="17"/>
                                        </p:tgtEl>
                                        <p:attrNameLst>
                                          <p:attrName>stroke.color</p:attrName>
                                        </p:attrNameLst>
                                      </p:cBhvr>
                                      <p:by>
                                        <p:hsl h="7200000" s="0" l="0"/>
                                      </p:by>
                                    </p:animClr>
                                    <p:set>
                                      <p:cBhvr>
                                        <p:cTn id="11"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525"/>
            <a:ext cx="9646352" cy="6987525"/>
          </a:xfrm>
          <a:custGeom>
            <a:avLst/>
            <a:gdLst/>
            <a:ahLst/>
            <a:cxnLst/>
            <a:rect l="l" t="t" r="r" b="b"/>
            <a:pathLst>
              <a:path w="14469528" h="10481288">
                <a:moveTo>
                  <a:pt x="0" y="0"/>
                </a:moveTo>
                <a:lnTo>
                  <a:pt x="14469528" y="0"/>
                </a:lnTo>
                <a:lnTo>
                  <a:pt x="14469528" y="10481288"/>
                </a:lnTo>
                <a:lnTo>
                  <a:pt x="0" y="10481288"/>
                </a:lnTo>
                <a:lnTo>
                  <a:pt x="0" y="0"/>
                </a:lnTo>
                <a:close/>
              </a:path>
            </a:pathLst>
          </a:custGeom>
          <a:blipFill>
            <a:blip r:embed="rId6"/>
            <a:stretch>
              <a:fillRect/>
            </a:stretch>
          </a:blipFill>
        </p:spPr>
        <p:txBody>
          <a:bodyPr lIns="91420" tIns="45718" rIns="91420" bIns="45718"/>
          <a:lstStyle/>
          <a:p>
            <a:pPr defTabSz="609471"/>
            <a:endParaRPr lang="en-US" sz="1200">
              <a:solidFill>
                <a:prstClr val="black"/>
              </a:solidFill>
              <a:latin typeface="Calibri"/>
            </a:endParaRPr>
          </a:p>
        </p:txBody>
      </p:sp>
      <p:pic>
        <p:nvPicPr>
          <p:cNvPr id="3" name="Picture 3"/>
          <p:cNvPicPr>
            <a:picLocks noChangeAspect="1"/>
          </p:cNvPicPr>
          <p:nvPr/>
        </p:nvPicPr>
        <p:blipFill>
          <a:blip r:embed="rId7"/>
          <a:srcRect/>
          <a:stretch>
            <a:fillRect/>
          </a:stretch>
        </p:blipFill>
        <p:spPr>
          <a:xfrm rot="19735874" flipH="1">
            <a:off x="435935" y="5208845"/>
            <a:ext cx="1834680" cy="1420921"/>
          </a:xfrm>
          <a:prstGeom prst="rect">
            <a:avLst/>
          </a:prstGeom>
        </p:spPr>
      </p:pic>
      <p:pic>
        <p:nvPicPr>
          <p:cNvPr id="4" name="Pictur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53100" y="3086100"/>
            <a:ext cx="685800" cy="685800"/>
          </a:xfrm>
          <a:prstGeom prst="rect">
            <a:avLst/>
          </a:prstGeom>
        </p:spPr>
      </p:pic>
      <p:pic>
        <p:nvPicPr>
          <p:cNvPr id="6" name="Picture 5" descr="A cartoon of a elephant&#10;&#10;AI-generated content may be incorrect.">
            <a:extLst>
              <a:ext uri="{FF2B5EF4-FFF2-40B4-BE49-F238E27FC236}">
                <a16:creationId xmlns="" xmlns:a16="http://schemas.microsoft.com/office/drawing/2014/main" id="{9DAD1DA0-ED25-A97E-D9A2-58674A744B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2253" y="3223126"/>
            <a:ext cx="3629163" cy="3634887"/>
          </a:xfrm>
          <a:prstGeom prst="rect">
            <a:avLst/>
          </a:prstGeom>
        </p:spPr>
      </p:pic>
      <p:sp>
        <p:nvSpPr>
          <p:cNvPr id="7" name="Speech Bubble: Rectangle with Corners Rounded 6">
            <a:extLst>
              <a:ext uri="{FF2B5EF4-FFF2-40B4-BE49-F238E27FC236}">
                <a16:creationId xmlns="" xmlns:a16="http://schemas.microsoft.com/office/drawing/2014/main" id="{908B083E-5DDE-685E-8F60-443EA247DEEB}"/>
              </a:ext>
            </a:extLst>
          </p:cNvPr>
          <p:cNvSpPr/>
          <p:nvPr/>
        </p:nvSpPr>
        <p:spPr>
          <a:xfrm>
            <a:off x="8623018" y="563527"/>
            <a:ext cx="3221665" cy="2371060"/>
          </a:xfrm>
          <a:prstGeom prst="wedgeRoundRectCallout">
            <a:avLst>
              <a:gd name="adj1" fmla="val -2170"/>
              <a:gd name="adj2" fmla="val 67433"/>
              <a:gd name="adj3" fmla="val 16667"/>
            </a:avLst>
          </a:prstGeom>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vi-VN" sz="2400" dirty="0"/>
              <a:t>Ô tô chạy với vận tốc 80 km/giờ. Đố bạn, sau 3 giờ thì ô tô đó chạy được bao nhiêu ki-lô-mét?</a:t>
            </a:r>
            <a:endParaRPr lang="en-US" sz="2400" dirty="0"/>
          </a:p>
        </p:txBody>
      </p:sp>
      <p:pic>
        <p:nvPicPr>
          <p:cNvPr id="5" name="J2TEAM-TTS-1741138761410">
            <a:hlinkClick r:id="" action="ppaction://media"/>
            <a:extLst>
              <a:ext uri="{FF2B5EF4-FFF2-40B4-BE49-F238E27FC236}">
                <a16:creationId xmlns="" xmlns:a16="http://schemas.microsoft.com/office/drawing/2014/main" id="{CB9EE24A-EA9F-7DE0-66FA-AB4A20D227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93060" y="12109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96296E-6 L 0.58672 -0.38379 " pathEditMode="relative" rAng="0" ptsTypes="AA">
                                      <p:cBhvr>
                                        <p:cTn id="6" dur="2000" fill="hold"/>
                                        <p:tgtEl>
                                          <p:spTgt spid="3"/>
                                        </p:tgtEl>
                                        <p:attrNameLst>
                                          <p:attrName>ppt_x</p:attrName>
                                          <p:attrName>ppt_y</p:attrName>
                                        </p:attrNameLst>
                                      </p:cBhvr>
                                      <p:rCtr x="29336" y="-1919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 presetClass="mediacall" presetSubtype="0" fill="hold" nodeType="withEffect">
                                  <p:stCondLst>
                                    <p:cond delay="0"/>
                                  </p:stCondLst>
                                  <p:childTnLst>
                                    <p:cmd type="call" cmd="playFrom(0.0)">
                                      <p:cBhvr>
                                        <p:cTn id="18" dur="7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19"/>
                <p:tgtEl>
                  <p:spTgt spid="4"/>
                </p:tgtEl>
              </p:cBhvr>
            </p:cmd>
            <p:audio>
              <p:cMediaNode vol="30000" showWhenStopped="0">
                <p:cTn id="20"/>
                <p:tgtEl>
                  <p:spTgt spid="4"/>
                </p:tgtEl>
              </p:cMediaNode>
            </p:audio>
            <p:audio>
              <p:cMediaNode vol="80000">
                <p:cTn id="2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 xmlns:a16="http://schemas.microsoft.com/office/drawing/2014/main"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20" tIns="45718" rIns="91420" bIns="45718" rtlCol="0" anchor="ctr"/>
          <a:lstStyle/>
          <a:p>
            <a:pPr algn="ctr">
              <a:defRPr/>
            </a:pPr>
            <a:endParaRPr lang="en-US" dirty="0">
              <a:solidFill>
                <a:prstClr val="white"/>
              </a:solidFill>
              <a:latin typeface="Calibri" panose="020F0502020204030204"/>
            </a:endParaRPr>
          </a:p>
        </p:txBody>
      </p:sp>
      <p:sp>
        <p:nvSpPr>
          <p:cNvPr id="2" name="TextBox 1">
            <a:extLst>
              <a:ext uri="{FF2B5EF4-FFF2-40B4-BE49-F238E27FC236}">
                <a16:creationId xmlns="" xmlns:a16="http://schemas.microsoft.com/office/drawing/2014/main" id="{FAF4C24E-D7C7-DACD-B864-AD11FB126143}"/>
              </a:ext>
            </a:extLst>
          </p:cNvPr>
          <p:cNvSpPr txBox="1"/>
          <p:nvPr/>
        </p:nvSpPr>
        <p:spPr>
          <a:xfrm>
            <a:off x="691117" y="499743"/>
            <a:ext cx="3689499" cy="584775"/>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Quãng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462B1AE1-BB3B-56EE-98E9-3A9E87391E19}"/>
              </a:ext>
            </a:extLst>
          </p:cNvPr>
          <p:cNvPicPr>
            <a:picLocks noChangeAspect="1"/>
          </p:cNvPicPr>
          <p:nvPr/>
        </p:nvPicPr>
        <p:blipFill>
          <a:blip r:embed="rId3"/>
          <a:stretch>
            <a:fillRect/>
          </a:stretch>
        </p:blipFill>
        <p:spPr>
          <a:xfrm>
            <a:off x="1610169" y="1252108"/>
            <a:ext cx="9163051" cy="2333625"/>
          </a:xfrm>
          <a:prstGeom prst="rect">
            <a:avLst/>
          </a:prstGeom>
        </p:spPr>
      </p:pic>
      <p:sp>
        <p:nvSpPr>
          <p:cNvPr id="7" name="TextBox 6">
            <a:extLst>
              <a:ext uri="{FF2B5EF4-FFF2-40B4-BE49-F238E27FC236}">
                <a16:creationId xmlns="" xmlns:a16="http://schemas.microsoft.com/office/drawing/2014/main" id="{7BA30970-6009-A94D-FDCF-6919A672EB35}"/>
              </a:ext>
            </a:extLst>
          </p:cNvPr>
          <p:cNvSpPr txBox="1"/>
          <p:nvPr/>
        </p:nvSpPr>
        <p:spPr>
          <a:xfrm>
            <a:off x="882514" y="3763938"/>
            <a:ext cx="10632559" cy="584775"/>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a) Sau 3 </a:t>
            </a:r>
            <a:r>
              <a:rPr lang="en-US" sz="3200" b="1" dirty="0" err="1">
                <a:latin typeface="Cambria" panose="02040503050406030204" pitchFamily="18" charset="0"/>
                <a:ea typeface="Cambria" panose="02040503050406030204" pitchFamily="18" charset="0"/>
              </a:rPr>
              <a:t>giờ</a:t>
            </a:r>
            <a:r>
              <a:rPr lang="en-US" sz="3200" b="1" dirty="0">
                <a:latin typeface="Cambria" panose="02040503050406030204" pitchFamily="18" charset="0"/>
                <a:ea typeface="Cambria" panose="02040503050406030204" pitchFamily="18" charset="0"/>
              </a:rPr>
              <a:t> ô </a:t>
            </a:r>
            <a:r>
              <a:rPr lang="en-US" sz="3200" b="1" dirty="0" err="1">
                <a:latin typeface="Cambria" panose="02040503050406030204" pitchFamily="18" charset="0"/>
                <a:ea typeface="Cambria" panose="02040503050406030204" pitchFamily="18" charset="0"/>
              </a:rPr>
              <a:t>tô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chạy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ki-</a:t>
            </a:r>
            <a:r>
              <a:rPr lang="en-US" sz="3200" b="1" dirty="0" err="1">
                <a:latin typeface="Cambria" panose="02040503050406030204" pitchFamily="18" charset="0"/>
                <a:ea typeface="Cambria" panose="02040503050406030204" pitchFamily="18" charset="0"/>
              </a:rPr>
              <a:t>lô</a:t>
            </a:r>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mét</a:t>
            </a:r>
            <a:r>
              <a:rPr lang="en-US" sz="3200" b="1"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 xmlns:a16="http://schemas.microsoft.com/office/drawing/2014/main" id="{7BA30970-6009-A94D-FDCF-6919A672EB35}"/>
              </a:ext>
            </a:extLst>
          </p:cNvPr>
          <p:cNvSpPr txBox="1"/>
          <p:nvPr/>
        </p:nvSpPr>
        <p:spPr>
          <a:xfrm>
            <a:off x="882514" y="4402659"/>
            <a:ext cx="10632559" cy="584775"/>
          </a:xfrm>
          <a:prstGeom prst="rect">
            <a:avLst/>
          </a:prstGeom>
          <a:noFill/>
        </p:spPr>
        <p:txBody>
          <a:bodyPr wrap="square" lIns="91420" tIns="45718" rIns="91420" bIns="45718" rtlCol="0">
            <a:spAutoFit/>
          </a:bodyPr>
          <a:lstStyle/>
          <a:p>
            <a:pPr>
              <a:defRPr/>
            </a:pPr>
            <a:r>
              <a:rPr lang="en-US" sz="3200" b="1">
                <a:solidFill>
                  <a:schemeClr val="accent1"/>
                </a:solidFill>
                <a:latin typeface="Cambria" panose="02040503050406030204" pitchFamily="18" charset="0"/>
                <a:ea typeface="Cambria" panose="02040503050406030204" pitchFamily="18" charset="0"/>
              </a:rPr>
              <a:t>	 </a:t>
            </a:r>
            <a:r>
              <a:rPr lang="en-US" sz="3200" b="1" dirty="0">
                <a:solidFill>
                  <a:schemeClr val="accent1"/>
                </a:solidFill>
                <a:latin typeface="Cambria" panose="02040503050406030204" pitchFamily="18" charset="0"/>
                <a:ea typeface="Cambria" panose="02040503050406030204" pitchFamily="18" charset="0"/>
              </a:rPr>
              <a:t>Sau 3 </a:t>
            </a:r>
            <a:r>
              <a:rPr lang="en-US" sz="3200" b="1" dirty="0" err="1">
                <a:solidFill>
                  <a:schemeClr val="accent1"/>
                </a:solidFill>
                <a:latin typeface="Cambria" panose="02040503050406030204" pitchFamily="18" charset="0"/>
                <a:ea typeface="Cambria" panose="02040503050406030204" pitchFamily="18" charset="0"/>
              </a:rPr>
              <a:t>giờ</a:t>
            </a:r>
            <a:r>
              <a:rPr lang="en-US" sz="3200" b="1" dirty="0">
                <a:solidFill>
                  <a:schemeClr val="accent1"/>
                </a:solidFill>
                <a:latin typeface="Cambria" panose="02040503050406030204" pitchFamily="18" charset="0"/>
                <a:ea typeface="Cambria" panose="02040503050406030204" pitchFamily="18" charset="0"/>
              </a:rPr>
              <a:t> ô </a:t>
            </a:r>
            <a:r>
              <a:rPr lang="en-US" sz="3200" b="1" dirty="0" err="1">
                <a:solidFill>
                  <a:schemeClr val="accent1"/>
                </a:solidFill>
                <a:latin typeface="Cambria" panose="02040503050406030204" pitchFamily="18" charset="0"/>
                <a:ea typeface="Cambria" panose="02040503050406030204" pitchFamily="18" charset="0"/>
              </a:rPr>
              <a:t>tô</a:t>
            </a:r>
            <a:r>
              <a:rPr lang="en-US" sz="3200" b="1" dirty="0">
                <a:solidFill>
                  <a:schemeClr val="accent1"/>
                </a:solidFill>
                <a:latin typeface="Cambria" panose="02040503050406030204" pitchFamily="18" charset="0"/>
                <a:ea typeface="Cambria" panose="02040503050406030204" pitchFamily="18" charset="0"/>
              </a:rPr>
              <a:t> </a:t>
            </a:r>
            <a:r>
              <a:rPr lang="en-US" sz="3200" b="1" dirty="0" err="1">
                <a:solidFill>
                  <a:schemeClr val="accent1"/>
                </a:solidFill>
                <a:latin typeface="Cambria" panose="02040503050406030204" pitchFamily="18" charset="0"/>
                <a:ea typeface="Cambria" panose="02040503050406030204" pitchFamily="18" charset="0"/>
              </a:rPr>
              <a:t>đi</a:t>
            </a:r>
            <a:r>
              <a:rPr lang="en-US" sz="3200" b="1" dirty="0">
                <a:solidFill>
                  <a:schemeClr val="accent1"/>
                </a:solidFill>
                <a:latin typeface="Cambria" panose="02040503050406030204" pitchFamily="18" charset="0"/>
                <a:ea typeface="Cambria" panose="02040503050406030204" pitchFamily="18" charset="0"/>
              </a:rPr>
              <a:t> </a:t>
            </a:r>
            <a:r>
              <a:rPr lang="en-US" sz="3200" b="1" dirty="0" err="1">
                <a:solidFill>
                  <a:schemeClr val="accent1"/>
                </a:solidFill>
                <a:latin typeface="Cambria" panose="02040503050406030204" pitchFamily="18" charset="0"/>
                <a:ea typeface="Cambria" panose="02040503050406030204" pitchFamily="18" charset="0"/>
              </a:rPr>
              <a:t>được</a:t>
            </a:r>
            <a:r>
              <a:rPr lang="en-US" sz="3200" b="1" dirty="0">
                <a:solidFill>
                  <a:schemeClr val="accent1"/>
                </a:solidFill>
                <a:latin typeface="Cambria" panose="02040503050406030204" pitchFamily="18" charset="0"/>
                <a:ea typeface="Cambria" panose="02040503050406030204" pitchFamily="18" charset="0"/>
              </a:rPr>
              <a:t>: 80 x 3 = 240 (km)</a:t>
            </a:r>
          </a:p>
        </p:txBody>
      </p:sp>
    </p:spTree>
    <p:extLst>
      <p:ext uri="{BB962C8B-B14F-4D97-AF65-F5344CB8AC3E}">
        <p14:creationId xmlns:p14="http://schemas.microsoft.com/office/powerpoint/2010/main" val="63610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 xmlns:a16="http://schemas.microsoft.com/office/drawing/2014/main"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algn="ctr" defTabSz="914309">
              <a:defRPr/>
            </a:pPr>
            <a:endParaRPr lang="en-US" dirty="0">
              <a:solidFill>
                <a:prstClr val="white"/>
              </a:solidFill>
            </a:endParaRPr>
          </a:p>
        </p:txBody>
      </p:sp>
      <p:sp>
        <p:nvSpPr>
          <p:cNvPr id="12" name="Google Shape;2070;p40">
            <a:extLst>
              <a:ext uri="{FF2B5EF4-FFF2-40B4-BE49-F238E27FC236}">
                <a16:creationId xmlns:a16="http://schemas.microsoft.com/office/drawing/2014/main" xmlns="" id="{BDFCDC84-2AB0-4DE5-B8C1-37D3BFDD159C}"/>
              </a:ext>
            </a:extLst>
          </p:cNvPr>
          <p:cNvSpPr/>
          <p:nvPr/>
        </p:nvSpPr>
        <p:spPr>
          <a:xfrm>
            <a:off x="3709829" y="2413590"/>
            <a:ext cx="4442235" cy="596493"/>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121862" tIns="121862" rIns="121862" bIns="121862" anchor="ctr" anchorCtr="0">
            <a:noAutofit/>
          </a:bodyPr>
          <a:lstStyle/>
          <a:p>
            <a:pPr algn="ctr" defTabSz="1219170">
              <a:buClr>
                <a:srgbClr val="000000"/>
              </a:buClr>
            </a:pPr>
            <a:r>
              <a:rPr lang="en-US" sz="4000" kern="0" smtClean="0">
                <a:solidFill>
                  <a:srgbClr val="000000"/>
                </a:solidFill>
                <a:effectLst>
                  <a:outerShdw blurRad="38100" dist="38100" dir="2700000" algn="tl">
                    <a:srgbClr val="000000">
                      <a:alpha val="43137"/>
                    </a:srgbClr>
                  </a:outerShdw>
                </a:effectLst>
                <a:latin typeface="Coiny" pitchFamily="2" charset="0"/>
                <a:cs typeface="Arial" panose="020B0604020202020204" pitchFamily="34" charset="0"/>
                <a:sym typeface="Arial"/>
              </a:rPr>
              <a:t>Qui tắc</a:t>
            </a:r>
            <a:endParaRPr sz="4000" kern="0">
              <a:solidFill>
                <a:srgbClr val="000000"/>
              </a:solidFill>
              <a:effectLst>
                <a:outerShdw blurRad="38100" dist="38100" dir="2700000" algn="tl">
                  <a:srgbClr val="000000">
                    <a:alpha val="43137"/>
                  </a:srgbClr>
                </a:outerShdw>
              </a:effectLst>
              <a:latin typeface="Coiny" pitchFamily="2" charset="0"/>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0494A518-031D-40AA-8D3A-A38E66F80E18}"/>
              </a:ext>
            </a:extLst>
          </p:cNvPr>
          <p:cNvSpPr/>
          <p:nvPr/>
        </p:nvSpPr>
        <p:spPr>
          <a:xfrm>
            <a:off x="1012111" y="3010083"/>
            <a:ext cx="10235117" cy="1436291"/>
          </a:xfrm>
          <a:prstGeom prst="rect">
            <a:avLst/>
          </a:prstGeom>
        </p:spPr>
        <p:txBody>
          <a:bodyPr wrap="square" lIns="121882" tIns="60941" rIns="121882" bIns="60941">
            <a:spAutoFit/>
          </a:bodyPr>
          <a:lstStyle/>
          <a:p>
            <a:pPr defTabSz="1219170">
              <a:buClr>
                <a:srgbClr val="000000"/>
              </a:buClr>
            </a:pPr>
            <a:r>
              <a:rPr lang="en-US" sz="4300" kern="0" dirty="0" err="1">
                <a:solidFill>
                  <a:srgbClr val="000000"/>
                </a:solidFill>
                <a:latin typeface="Arial" panose="020B0604020202020204" pitchFamily="34" charset="0"/>
                <a:cs typeface="Arial" panose="020B0604020202020204" pitchFamily="34" charset="0"/>
                <a:sym typeface="Arial"/>
              </a:rPr>
              <a:t>Muốn</a:t>
            </a:r>
            <a:r>
              <a:rPr lang="en-US" sz="4300" kern="0" dirty="0">
                <a:solidFill>
                  <a:srgbClr val="000000"/>
                </a:solidFill>
                <a:latin typeface="Arial" panose="020B0604020202020204" pitchFamily="34" charset="0"/>
                <a:cs typeface="Arial" panose="020B0604020202020204" pitchFamily="34" charset="0"/>
                <a:sym typeface="Arial"/>
              </a:rPr>
              <a:t> </a:t>
            </a:r>
            <a:r>
              <a:rPr lang="en-US" sz="4300" kern="0" err="1">
                <a:solidFill>
                  <a:srgbClr val="000000"/>
                </a:solidFill>
                <a:latin typeface="Arial" panose="020B0604020202020204" pitchFamily="34" charset="0"/>
                <a:cs typeface="Arial" panose="020B0604020202020204" pitchFamily="34" charset="0"/>
                <a:sym typeface="Arial"/>
              </a:rPr>
              <a:t>tính</a:t>
            </a:r>
            <a:r>
              <a:rPr lang="en-US" sz="4300" kern="0">
                <a:solidFill>
                  <a:srgbClr val="000000"/>
                </a:solidFill>
                <a:latin typeface="Arial" panose="020B0604020202020204" pitchFamily="34" charset="0"/>
                <a:cs typeface="Arial" panose="020B0604020202020204" pitchFamily="34" charset="0"/>
                <a:sym typeface="Arial"/>
              </a:rPr>
              <a:t> </a:t>
            </a:r>
            <a:r>
              <a:rPr lang="en-US" sz="4300" kern="0" smtClean="0">
                <a:solidFill>
                  <a:srgbClr val="56C64A"/>
                </a:solidFill>
                <a:latin typeface="Arial" panose="020B0604020202020204" pitchFamily="34" charset="0"/>
                <a:cs typeface="Arial" panose="020B0604020202020204" pitchFamily="34" charset="0"/>
                <a:sym typeface="Arial"/>
              </a:rPr>
              <a:t>quãng </a:t>
            </a:r>
            <a:r>
              <a:rPr lang="en-US" sz="4300" kern="0" err="1">
                <a:solidFill>
                  <a:srgbClr val="56C64A"/>
                </a:solidFill>
                <a:latin typeface="Arial" panose="020B0604020202020204" pitchFamily="34" charset="0"/>
                <a:cs typeface="Arial" panose="020B0604020202020204" pitchFamily="34" charset="0"/>
                <a:sym typeface="Arial"/>
              </a:rPr>
              <a:t>đường</a:t>
            </a:r>
            <a:r>
              <a:rPr lang="en-US" sz="4300" kern="0">
                <a:solidFill>
                  <a:srgbClr val="56C64A"/>
                </a:solidFill>
                <a:latin typeface="Arial" panose="020B0604020202020204" pitchFamily="34" charset="0"/>
                <a:cs typeface="Arial" panose="020B0604020202020204" pitchFamily="34" charset="0"/>
                <a:sym typeface="Arial"/>
              </a:rPr>
              <a:t> </a:t>
            </a:r>
            <a:r>
              <a:rPr lang="en-US" sz="4300" kern="0">
                <a:solidFill>
                  <a:srgbClr val="000000"/>
                </a:solidFill>
                <a:latin typeface="Arial" panose="020B0604020202020204" pitchFamily="34" charset="0"/>
                <a:cs typeface="Arial" panose="020B0604020202020204" pitchFamily="34" charset="0"/>
                <a:sym typeface="Arial"/>
              </a:rPr>
              <a:t>ta lấy</a:t>
            </a:r>
            <a:r>
              <a:rPr lang="en-US" sz="4300" kern="0">
                <a:solidFill>
                  <a:srgbClr val="FFC000"/>
                </a:solidFill>
                <a:latin typeface="Arial" panose="020B0604020202020204" pitchFamily="34" charset="0"/>
                <a:cs typeface="Arial" panose="020B0604020202020204" pitchFamily="34" charset="0"/>
                <a:sym typeface="Arial"/>
              </a:rPr>
              <a:t> vận tốc </a:t>
            </a:r>
            <a:r>
              <a:rPr lang="en-US" sz="4300" kern="0" smtClean="0">
                <a:solidFill>
                  <a:srgbClr val="769BE6"/>
                </a:solidFill>
                <a:latin typeface="Arial" panose="020B0604020202020204" pitchFamily="34" charset="0"/>
                <a:cs typeface="Arial" panose="020B0604020202020204" pitchFamily="34" charset="0"/>
                <a:sym typeface="Arial"/>
              </a:rPr>
              <a:t>nhân</a:t>
            </a:r>
            <a:r>
              <a:rPr lang="en-US" sz="4300" kern="0" smtClean="0">
                <a:solidFill>
                  <a:srgbClr val="000000"/>
                </a:solidFill>
                <a:latin typeface="Arial" panose="020B0604020202020204" pitchFamily="34" charset="0"/>
                <a:cs typeface="Arial" panose="020B0604020202020204" pitchFamily="34" charset="0"/>
                <a:sym typeface="Arial"/>
              </a:rPr>
              <a:t> với </a:t>
            </a:r>
            <a:r>
              <a:rPr lang="en-US" sz="4300" kern="0" smtClean="0">
                <a:solidFill>
                  <a:srgbClr val="FC4A46"/>
                </a:solidFill>
                <a:latin typeface="Arial" panose="020B0604020202020204" pitchFamily="34" charset="0"/>
                <a:cs typeface="Arial" panose="020B0604020202020204" pitchFamily="34" charset="0"/>
                <a:sym typeface="Arial"/>
              </a:rPr>
              <a:t>thời </a:t>
            </a:r>
            <a:r>
              <a:rPr lang="en-US" sz="4300" kern="0">
                <a:solidFill>
                  <a:srgbClr val="FC4A46"/>
                </a:solidFill>
                <a:latin typeface="Arial" panose="020B0604020202020204" pitchFamily="34" charset="0"/>
                <a:cs typeface="Arial" panose="020B0604020202020204" pitchFamily="34" charset="0"/>
                <a:sym typeface="Arial"/>
              </a:rPr>
              <a:t>gian </a:t>
            </a:r>
            <a:r>
              <a:rPr lang="en-US" sz="4300" kern="0" smtClean="0">
                <a:solidFill>
                  <a:srgbClr val="000000"/>
                </a:solidFill>
                <a:latin typeface="Arial" panose="020B0604020202020204" pitchFamily="34" charset="0"/>
                <a:cs typeface="Arial" panose="020B0604020202020204" pitchFamily="34" charset="0"/>
                <a:sym typeface="Arial"/>
              </a:rPr>
              <a:t>.</a:t>
            </a:r>
            <a:endParaRPr lang="en-US" sz="4300" kern="0" dirty="0">
              <a:solidFill>
                <a:srgbClr val="000000"/>
              </a:solidFill>
              <a:latin typeface="Arial" panose="020B06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xmlns="" id="{0494A518-031D-40AA-8D3A-A38E66F80E18}"/>
              </a:ext>
            </a:extLst>
          </p:cNvPr>
          <p:cNvSpPr/>
          <p:nvPr/>
        </p:nvSpPr>
        <p:spPr>
          <a:xfrm>
            <a:off x="488908" y="4564524"/>
            <a:ext cx="5879994" cy="2277508"/>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882" tIns="60941" rIns="121882" bIns="60941">
            <a:spAutoFit/>
          </a:bodyPr>
          <a:lstStyle/>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-Ta </a:t>
            </a:r>
            <a:r>
              <a:rPr lang="en-US" sz="2800" kern="0" dirty="0" err="1">
                <a:solidFill>
                  <a:prstClr val="black"/>
                </a:solidFill>
                <a:latin typeface="Cambria" pitchFamily="18" charset="0"/>
                <a:cs typeface="Arial" panose="020B0604020202020204" pitchFamily="34" charset="0"/>
                <a:sym typeface="Arial"/>
              </a:rPr>
              <a:t>gọi</a:t>
            </a:r>
            <a:r>
              <a:rPr lang="en-US" sz="2800" kern="0" dirty="0">
                <a:solidFill>
                  <a:prstClr val="black"/>
                </a:solidFill>
                <a:latin typeface="Cambria" pitchFamily="18" charset="0"/>
                <a:cs typeface="Arial" panose="020B0604020202020204" pitchFamily="34" charset="0"/>
                <a:sym typeface="Arial"/>
              </a:rPr>
              <a:t>:</a:t>
            </a: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v</a:t>
            </a:r>
            <a:r>
              <a:rPr lang="en-US" sz="2800" kern="0" dirty="0" smtClean="0">
                <a:solidFill>
                  <a:prstClr val="black"/>
                </a:solidFill>
                <a:latin typeface="Cambria" pitchFamily="18" charset="0"/>
                <a:cs typeface="Arial" panose="020B0604020202020204" pitchFamily="34" charset="0"/>
                <a:sym typeface="Arial"/>
              </a:rPr>
              <a:t> : </a:t>
            </a:r>
            <a:r>
              <a:rPr lang="en-US" sz="2800" kern="0" dirty="0" err="1">
                <a:solidFill>
                  <a:prstClr val="black"/>
                </a:solidFill>
                <a:latin typeface="Cambria" pitchFamily="18" charset="0"/>
                <a:cs typeface="Arial" panose="020B0604020202020204" pitchFamily="34" charset="0"/>
                <a:sym typeface="Arial"/>
              </a:rPr>
              <a:t>vận</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tốc</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smtClean="0">
                <a:solidFill>
                  <a:prstClr val="black"/>
                </a:solidFill>
                <a:latin typeface="Cambria" pitchFamily="18" charset="0"/>
                <a:cs typeface="Arial" panose="020B0604020202020204" pitchFamily="34" charset="0"/>
                <a:sym typeface="Arial"/>
              </a:rPr>
              <a:t>s : </a:t>
            </a:r>
            <a:r>
              <a:rPr lang="en-US" sz="2800" kern="0" dirty="0" err="1">
                <a:solidFill>
                  <a:prstClr val="black"/>
                </a:solidFill>
                <a:latin typeface="Cambria" pitchFamily="18" charset="0"/>
                <a:cs typeface="Arial" panose="020B0604020202020204" pitchFamily="34" charset="0"/>
                <a:sym typeface="Arial"/>
              </a:rPr>
              <a:t>quãng</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đường</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t : </a:t>
            </a:r>
            <a:r>
              <a:rPr lang="en-US" sz="2800" kern="0" dirty="0" err="1">
                <a:solidFill>
                  <a:prstClr val="black"/>
                </a:solidFill>
                <a:latin typeface="Cambria" pitchFamily="18" charset="0"/>
                <a:cs typeface="Arial" panose="020B0604020202020204" pitchFamily="34" charset="0"/>
                <a:sym typeface="Arial"/>
              </a:rPr>
              <a:t>thời</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gian</a:t>
            </a:r>
            <a:endParaRPr lang="en-US" sz="2800" kern="0" dirty="0">
              <a:solidFill>
                <a:prstClr val="black"/>
              </a:solidFill>
              <a:latin typeface="Cambria" pitchFamily="18" charset="0"/>
              <a:cs typeface="Arial" panose="020B0604020202020204" pitchFamily="34" charset="0"/>
              <a:sym typeface="Arial"/>
            </a:endParaRPr>
          </a:p>
          <a:p>
            <a:pPr defTabSz="1219170">
              <a:buClr>
                <a:srgbClr val="000000"/>
              </a:buClr>
            </a:pPr>
            <a:r>
              <a:rPr lang="en-US" sz="2800" kern="0" dirty="0">
                <a:solidFill>
                  <a:prstClr val="black"/>
                </a:solidFill>
                <a:latin typeface="Cambria" pitchFamily="18" charset="0"/>
                <a:cs typeface="Arial" panose="020B0604020202020204" pitchFamily="34" charset="0"/>
                <a:sym typeface="Arial"/>
              </a:rPr>
              <a:t>=&gt; </a:t>
            </a:r>
            <a:r>
              <a:rPr lang="en-US" sz="2800" kern="0" dirty="0" err="1">
                <a:solidFill>
                  <a:prstClr val="black"/>
                </a:solidFill>
                <a:latin typeface="Cambria" pitchFamily="18" charset="0"/>
                <a:cs typeface="Arial" panose="020B0604020202020204" pitchFamily="34" charset="0"/>
                <a:sym typeface="Arial"/>
              </a:rPr>
              <a:t>Cách</a:t>
            </a:r>
            <a:r>
              <a:rPr lang="en-US" sz="2800" kern="0" dirty="0">
                <a:solidFill>
                  <a:prstClr val="black"/>
                </a:solidFill>
                <a:latin typeface="Cambria" pitchFamily="18" charset="0"/>
                <a:cs typeface="Arial" panose="020B0604020202020204" pitchFamily="34" charset="0"/>
                <a:sym typeface="Arial"/>
              </a:rPr>
              <a:t> </a:t>
            </a:r>
            <a:r>
              <a:rPr lang="en-US" sz="2800" kern="0" dirty="0" err="1">
                <a:solidFill>
                  <a:prstClr val="black"/>
                </a:solidFill>
                <a:latin typeface="Cambria" pitchFamily="18" charset="0"/>
                <a:cs typeface="Arial" panose="020B0604020202020204" pitchFamily="34" charset="0"/>
                <a:sym typeface="Arial"/>
              </a:rPr>
              <a:t>tính</a:t>
            </a:r>
            <a:r>
              <a:rPr lang="en-US" sz="2800" kern="0" dirty="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quãng</a:t>
            </a:r>
            <a:r>
              <a:rPr lang="en-US" sz="2800" kern="0" dirty="0" smtClean="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đường</a:t>
            </a:r>
            <a:r>
              <a:rPr lang="en-US" sz="2800" kern="0" dirty="0" smtClean="0">
                <a:solidFill>
                  <a:prstClr val="black"/>
                </a:solidFill>
                <a:latin typeface="Cambria" pitchFamily="18" charset="0"/>
                <a:cs typeface="Arial" panose="020B0604020202020204" pitchFamily="34" charset="0"/>
                <a:sym typeface="Arial"/>
              </a:rPr>
              <a:t> </a:t>
            </a:r>
            <a:r>
              <a:rPr lang="en-US" sz="2800" kern="0" dirty="0" err="1" smtClean="0">
                <a:solidFill>
                  <a:prstClr val="black"/>
                </a:solidFill>
                <a:latin typeface="Cambria" pitchFamily="18" charset="0"/>
                <a:cs typeface="Arial" panose="020B0604020202020204" pitchFamily="34" charset="0"/>
                <a:sym typeface="Arial"/>
              </a:rPr>
              <a:t>là</a:t>
            </a:r>
            <a:r>
              <a:rPr lang="en-US" sz="2800" kern="0" dirty="0" smtClean="0">
                <a:solidFill>
                  <a:prstClr val="black"/>
                </a:solidFill>
                <a:latin typeface="Cambria" pitchFamily="18" charset="0"/>
                <a:cs typeface="Arial" panose="020B0604020202020204" pitchFamily="34" charset="0"/>
                <a:sym typeface="Arial"/>
              </a:rPr>
              <a:t>.</a:t>
            </a:r>
            <a:endParaRPr lang="en-US" sz="2800" kern="0" dirty="0">
              <a:solidFill>
                <a:prstClr val="black"/>
              </a:solidFill>
              <a:latin typeface="Cambria" pitchFamily="18" charset="0"/>
              <a:cs typeface="Arial" panose="020B0604020202020204" pitchFamily="34" charset="0"/>
              <a:sym typeface="Arial"/>
            </a:endParaRPr>
          </a:p>
        </p:txBody>
      </p:sp>
      <p:sp>
        <p:nvSpPr>
          <p:cNvPr id="15" name="TextBox 14">
            <a:extLst>
              <a:ext uri="{FF2B5EF4-FFF2-40B4-BE49-F238E27FC236}">
                <a16:creationId xmlns:a16="http://schemas.microsoft.com/office/drawing/2014/main" xmlns="" id="{93EA78FC-C09F-49E6-A51D-0F8B1E108A83}"/>
              </a:ext>
            </a:extLst>
          </p:cNvPr>
          <p:cNvSpPr txBox="1"/>
          <p:nvPr/>
        </p:nvSpPr>
        <p:spPr>
          <a:xfrm>
            <a:off x="6543183" y="5366039"/>
            <a:ext cx="3401888" cy="1025921"/>
          </a:xfrm>
          <a:prstGeom prst="rect">
            <a:avLst/>
          </a:prstGeom>
        </p:spPr>
        <p:style>
          <a:lnRef idx="2">
            <a:schemeClr val="accent2"/>
          </a:lnRef>
          <a:fillRef idx="1">
            <a:schemeClr val="lt1"/>
          </a:fillRef>
          <a:effectRef idx="0">
            <a:schemeClr val="accent2"/>
          </a:effectRef>
          <a:fontRef idx="minor">
            <a:schemeClr val="dk1"/>
          </a:fontRef>
        </p:style>
        <p:txBody>
          <a:bodyPr wrap="square" lIns="121882" tIns="60941" rIns="121882" bIns="60941" rtlCol="0" anchor="b">
            <a:spAutoFit/>
          </a:bodyPr>
          <a:lstStyle/>
          <a:p>
            <a:pPr algn="ctr" defTabSz="1219170">
              <a:buClr>
                <a:srgbClr val="000000"/>
              </a:buClr>
            </a:pPr>
            <a:r>
              <a:rPr lang="en-US" sz="5900" b="1" kern="0">
                <a:solidFill>
                  <a:srgbClr val="56C64A"/>
                </a:solidFill>
                <a:latin typeface="Arial" panose="020B0604020202020204" pitchFamily="34" charset="0"/>
                <a:cs typeface="Arial" panose="020B0604020202020204" pitchFamily="34" charset="0"/>
                <a:sym typeface="Arial"/>
              </a:rPr>
              <a:t>s </a:t>
            </a:r>
            <a:r>
              <a:rPr lang="en-US" sz="5900" b="1" kern="0" smtClean="0">
                <a:solidFill>
                  <a:prstClr val="black"/>
                </a:solidFill>
                <a:latin typeface="Arial" panose="020B0604020202020204" pitchFamily="34" charset="0"/>
                <a:cs typeface="Arial" panose="020B0604020202020204" pitchFamily="34" charset="0"/>
                <a:sym typeface="Arial"/>
              </a:rPr>
              <a:t>=</a:t>
            </a:r>
            <a:r>
              <a:rPr lang="en-US" sz="5900" b="1" kern="0" smtClean="0">
                <a:solidFill>
                  <a:srgbClr val="FF0000"/>
                </a:solidFill>
                <a:latin typeface="Arial" panose="020B0604020202020204" pitchFamily="34" charset="0"/>
                <a:cs typeface="Arial" panose="020B0604020202020204" pitchFamily="34" charset="0"/>
                <a:sym typeface="Arial"/>
              </a:rPr>
              <a:t> </a:t>
            </a:r>
            <a:r>
              <a:rPr lang="en-US" sz="5900" b="1" kern="0" smtClean="0">
                <a:solidFill>
                  <a:srgbClr val="FFC000"/>
                </a:solidFill>
                <a:latin typeface="Arial" panose="020B0604020202020204" pitchFamily="34" charset="0"/>
                <a:cs typeface="Arial" panose="020B0604020202020204" pitchFamily="34" charset="0"/>
                <a:sym typeface="Arial"/>
              </a:rPr>
              <a:t>v </a:t>
            </a:r>
            <a:r>
              <a:rPr lang="en-US" sz="4000" b="1" kern="0" smtClean="0">
                <a:solidFill>
                  <a:srgbClr val="769BE6"/>
                </a:solidFill>
                <a:latin typeface="Arial" panose="020B0604020202020204" pitchFamily="34" charset="0"/>
                <a:cs typeface="Arial" panose="020B0604020202020204" pitchFamily="34" charset="0"/>
                <a:sym typeface="Arial"/>
              </a:rPr>
              <a:t>x</a:t>
            </a:r>
            <a:r>
              <a:rPr lang="en-US" sz="5900" b="1" kern="0" smtClean="0">
                <a:solidFill>
                  <a:srgbClr val="FC4A46"/>
                </a:solidFill>
                <a:latin typeface="Arial" panose="020B0604020202020204" pitchFamily="34" charset="0"/>
                <a:cs typeface="Arial" panose="020B0604020202020204" pitchFamily="34" charset="0"/>
                <a:sym typeface="Arial"/>
              </a:rPr>
              <a:t> </a:t>
            </a:r>
            <a:r>
              <a:rPr lang="en-US" sz="5900" b="1" kern="0">
                <a:solidFill>
                  <a:srgbClr val="FC4A46"/>
                </a:solidFill>
                <a:latin typeface="Arial" panose="020B0604020202020204" pitchFamily="34" charset="0"/>
                <a:cs typeface="Arial" panose="020B0604020202020204" pitchFamily="34" charset="0"/>
                <a:sym typeface="Arial"/>
              </a:rPr>
              <a:t>t</a:t>
            </a:r>
            <a:endParaRPr lang="en-US" sz="5900" b="1" kern="0" dirty="0">
              <a:solidFill>
                <a:srgbClr val="FC4A46"/>
              </a:solidFill>
              <a:latin typeface="Arial" panose="020B0604020202020204" pitchFamily="34" charset="0"/>
              <a:cs typeface="Arial" panose="020B0604020202020204" pitchFamily="34" charset="0"/>
              <a:sym typeface="Arial"/>
            </a:endParaRPr>
          </a:p>
        </p:txBody>
      </p:sp>
      <p:sp>
        <p:nvSpPr>
          <p:cNvPr id="16" name="TextBox 15">
            <a:extLst>
              <a:ext uri="{FF2B5EF4-FFF2-40B4-BE49-F238E27FC236}">
                <a16:creationId xmlns="" xmlns:a16="http://schemas.microsoft.com/office/drawing/2014/main" id="{5A8DEACF-166C-BD89-4DB0-CAD770016876}"/>
              </a:ext>
            </a:extLst>
          </p:cNvPr>
          <p:cNvSpPr txBox="1"/>
          <p:nvPr/>
        </p:nvSpPr>
        <p:spPr>
          <a:xfrm>
            <a:off x="614669" y="461723"/>
            <a:ext cx="10632559" cy="1077219"/>
          </a:xfrm>
          <a:prstGeom prst="rect">
            <a:avLst/>
          </a:prstGeom>
          <a:noFill/>
        </p:spPr>
        <p:txBody>
          <a:bodyPr wrap="square" lIns="91420" tIns="45718" rIns="91420" bIns="45718" rtlCol="0">
            <a:spAutoFit/>
          </a:bodyPr>
          <a:lstStyle/>
          <a:p>
            <a:r>
              <a:rPr lang="en-US" sz="3200" b="1" dirty="0">
                <a:latin typeface="Cambria" panose="02040503050406030204" pitchFamily="18" charset="0"/>
                <a:ea typeface="Cambria" panose="02040503050406030204" pitchFamily="18" charset="0"/>
              </a:rPr>
              <a:t>b) </a:t>
            </a:r>
            <a:r>
              <a:rPr lang="en-US" sz="3200" b="1" dirty="0" err="1">
                <a:latin typeface="Cambria" panose="02040503050406030204" pitchFamily="18" charset="0"/>
                <a:ea typeface="Cambria" panose="02040503050406030204" pitchFamily="18" charset="0"/>
              </a:rPr>
              <a:t>Hãy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giữa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thời</a:t>
            </a:r>
            <a:r>
              <a:rPr lang="en-US" sz="3200" b="1">
                <a:latin typeface="Cambria" panose="02040503050406030204" pitchFamily="18" charset="0"/>
                <a:ea typeface="Cambria" panose="02040503050406030204" pitchFamily="18" charset="0"/>
              </a:rPr>
              <a:t> gian?</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5A8DEACF-166C-BD89-4DB0-CAD770016876}"/>
              </a:ext>
            </a:extLst>
          </p:cNvPr>
          <p:cNvSpPr txBox="1"/>
          <p:nvPr/>
        </p:nvSpPr>
        <p:spPr>
          <a:xfrm>
            <a:off x="632301" y="1427350"/>
            <a:ext cx="10967820" cy="1077214"/>
          </a:xfrm>
          <a:prstGeom prst="rect">
            <a:avLst/>
          </a:prstGeom>
          <a:noFill/>
        </p:spPr>
        <p:txBody>
          <a:bodyPr wrap="square" lIns="91420" tIns="45718" rIns="91420" bIns="45718" rtlCol="0">
            <a:spAutoFit/>
          </a:bodyPr>
          <a:lstStyle/>
          <a:p>
            <a:pPr algn="just">
              <a:defRPr/>
            </a:pPr>
            <a:r>
              <a:rPr lang="en-US" sz="3200" b="1" dirty="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Trong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chuyển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động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đều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nếu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thời</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gian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tăng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lên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bao</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nhiêu</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thì</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quãng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đường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đi</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được</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cũng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tăng</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lên</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bấy</a:t>
            </a:r>
            <a:r>
              <a:rPr lang="en-US" sz="3200" b="1" dirty="0" smtClean="0">
                <a:solidFill>
                  <a:schemeClr val="accent1"/>
                </a:solidFill>
                <a:latin typeface="Cambria" panose="02040503050406030204" pitchFamily="18" charset="0"/>
                <a:ea typeface="Cambria" panose="02040503050406030204" pitchFamily="18" charset="0"/>
              </a:rPr>
              <a:t> </a:t>
            </a:r>
            <a:r>
              <a:rPr lang="en-US" sz="3200" b="1" dirty="0" err="1" smtClean="0">
                <a:solidFill>
                  <a:schemeClr val="accent1"/>
                </a:solidFill>
                <a:latin typeface="Cambria" panose="02040503050406030204" pitchFamily="18" charset="0"/>
                <a:ea typeface="Cambria" panose="02040503050406030204" pitchFamily="18" charset="0"/>
              </a:rPr>
              <a:t>nhiêu</a:t>
            </a:r>
            <a:r>
              <a:rPr lang="en-US" sz="3200" b="1" dirty="0" smtClean="0">
                <a:solidFill>
                  <a:schemeClr val="accent1"/>
                </a:solidFill>
                <a:latin typeface="Cambria" panose="02040503050406030204" pitchFamily="18" charset="0"/>
                <a:ea typeface="Cambria" panose="02040503050406030204" pitchFamily="18" charset="0"/>
              </a:rPr>
              <a:t>.</a:t>
            </a:r>
            <a:endParaRPr lang="en-US" sz="3200" b="1" dirty="0">
              <a:solidFill>
                <a:schemeClr val="accent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04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blue and red text&#10;&#10;AI-generated content may be incorrect.">
            <a:extLst>
              <a:ext uri="{FF2B5EF4-FFF2-40B4-BE49-F238E27FC236}">
                <a16:creationId xmlns:a16="http://schemas.microsoft.com/office/drawing/2014/main" xmlns="" id="{2EAEF107-972F-D9C2-AB93-98C144E8C6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684" y="1208845"/>
            <a:ext cx="9406271" cy="4586528"/>
          </a:xfrm>
          <a:prstGeom prst="rect">
            <a:avLst/>
          </a:prstGeom>
        </p:spPr>
      </p:pic>
    </p:spTree>
    <p:extLst>
      <p:ext uri="{BB962C8B-B14F-4D97-AF65-F5344CB8AC3E}">
        <p14:creationId xmlns:p14="http://schemas.microsoft.com/office/powerpoint/2010/main" val="258434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6535DDE-F880-401D-83A5-6B96D59E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 xmlns:a16="http://schemas.microsoft.com/office/drawing/2014/main" id="{380822B7-4110-4407-94A9-12A26F18FB46}"/>
              </a:ext>
            </a:extLst>
          </p:cNvPr>
          <p:cNvSpPr/>
          <p:nvPr/>
        </p:nvSpPr>
        <p:spPr>
          <a:xfrm>
            <a:off x="412887" y="337931"/>
            <a:ext cx="11366228" cy="6318500"/>
          </a:xfrm>
          <a:prstGeom prst="rect">
            <a:avLst/>
          </a:prstGeom>
          <a:ln/>
        </p:spPr>
        <p:style>
          <a:lnRef idx="2">
            <a:schemeClr val="accent1"/>
          </a:lnRef>
          <a:fillRef idx="1">
            <a:schemeClr val="lt1"/>
          </a:fillRef>
          <a:effectRef idx="0">
            <a:schemeClr val="accent1"/>
          </a:effectRef>
          <a:fontRef idx="minor">
            <a:schemeClr val="dk1"/>
          </a:fontRef>
        </p:style>
        <p:txBody>
          <a:bodyPr lIns="91420" tIns="45718" rIns="91420" bIns="45718" rtlCol="0" anchor="ctr"/>
          <a:lstStyle/>
          <a:p>
            <a:endParaRPr lang="en-US" dirty="0">
              <a:latin typeface="Cambria" pitchFamily="18" charset="0"/>
            </a:endParaRPr>
          </a:p>
        </p:txBody>
      </p:sp>
      <p:sp>
        <p:nvSpPr>
          <p:cNvPr id="2" name="TextBox 1"/>
          <p:cNvSpPr txBox="1"/>
          <p:nvPr/>
        </p:nvSpPr>
        <p:spPr>
          <a:xfrm>
            <a:off x="653143" y="805545"/>
            <a:ext cx="6836228" cy="646331"/>
          </a:xfrm>
          <a:prstGeom prst="rect">
            <a:avLst/>
          </a:prstGeom>
          <a:noFill/>
        </p:spPr>
        <p:txBody>
          <a:bodyPr wrap="square" lIns="91434" tIns="45718" rIns="91434" bIns="45718" rtlCol="0">
            <a:spAutoFit/>
          </a:bodyPr>
          <a:lstStyle/>
          <a:p>
            <a:r>
              <a:rPr lang="en-US" sz="3600">
                <a:latin typeface="Cambria" pitchFamily="18" charset="0"/>
              </a:rPr>
              <a:t>1. Hoàn thành bảng sau:</a:t>
            </a:r>
            <a:endParaRPr lang="vi-VN" sz="3600">
              <a:latin typeface="Cambri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83885647"/>
              </p:ext>
            </p:extLst>
          </p:nvPr>
        </p:nvGraphicFramePr>
        <p:xfrm>
          <a:off x="847907" y="1668005"/>
          <a:ext cx="9885408" cy="3026651"/>
        </p:xfrm>
        <a:graphic>
          <a:graphicData uri="http://schemas.openxmlformats.org/drawingml/2006/table">
            <a:tbl>
              <a:tblPr firstRow="1" bandRow="1">
                <a:tableStyleId>{5C22544A-7EE6-4342-B048-85BDC9FD1C3A}</a:tableStyleId>
              </a:tblPr>
              <a:tblGrid>
                <a:gridCol w="1503408"/>
                <a:gridCol w="2111828"/>
                <a:gridCol w="2307772"/>
                <a:gridCol w="3962400"/>
              </a:tblGrid>
              <a:tr h="1066800">
                <a:tc>
                  <a:txBody>
                    <a:bodyPr/>
                    <a:lstStyle/>
                    <a:p>
                      <a:pPr algn="ctr"/>
                      <a:endParaRPr lang="vi-VN" sz="3200">
                        <a:latin typeface="Cambria" pitchFamily="18" charset="0"/>
                      </a:endParaRPr>
                    </a:p>
                  </a:txBody>
                  <a:tcPr/>
                </a:tc>
                <a:tc>
                  <a:txBody>
                    <a:bodyPr/>
                    <a:lstStyle/>
                    <a:p>
                      <a:pPr algn="ctr"/>
                      <a:r>
                        <a:rPr lang="en-US" sz="3200" smtClean="0">
                          <a:latin typeface="Cambria" pitchFamily="18" charset="0"/>
                        </a:rPr>
                        <a:t>Vận</a:t>
                      </a:r>
                      <a:r>
                        <a:rPr lang="en-US" sz="3200" baseline="0" smtClean="0">
                          <a:latin typeface="Cambria" pitchFamily="18" charset="0"/>
                        </a:rPr>
                        <a:t> tốc</a:t>
                      </a:r>
                      <a:endParaRPr lang="vi-VN" sz="3200">
                        <a:latin typeface="Cambria" pitchFamily="18" charset="0"/>
                      </a:endParaRPr>
                    </a:p>
                  </a:txBody>
                  <a:tcPr/>
                </a:tc>
                <a:tc>
                  <a:txBody>
                    <a:bodyPr/>
                    <a:lstStyle/>
                    <a:p>
                      <a:pPr algn="ctr"/>
                      <a:r>
                        <a:rPr lang="en-US" sz="3200" smtClean="0">
                          <a:latin typeface="Cambria" pitchFamily="18" charset="0"/>
                        </a:rPr>
                        <a:t>Thời</a:t>
                      </a:r>
                      <a:r>
                        <a:rPr lang="en-US" sz="3200" baseline="0" smtClean="0">
                          <a:latin typeface="Cambria" pitchFamily="18" charset="0"/>
                        </a:rPr>
                        <a:t> gian</a:t>
                      </a:r>
                      <a:endParaRPr lang="vi-VN" sz="3200">
                        <a:latin typeface="Cambria" pitchFamily="18" charset="0"/>
                      </a:endParaRPr>
                    </a:p>
                  </a:txBody>
                  <a:tcPr/>
                </a:tc>
                <a:tc>
                  <a:txBody>
                    <a:bodyPr/>
                    <a:lstStyle/>
                    <a:p>
                      <a:pPr algn="ctr"/>
                      <a:r>
                        <a:rPr lang="en-US" sz="3200" smtClean="0">
                          <a:latin typeface="Cambria" pitchFamily="18" charset="0"/>
                        </a:rPr>
                        <a:t>Quãng</a:t>
                      </a:r>
                      <a:r>
                        <a:rPr lang="en-US" sz="3200" baseline="0" smtClean="0">
                          <a:latin typeface="Cambria" pitchFamily="18" charset="0"/>
                        </a:rPr>
                        <a:t> đường </a:t>
                      </a:r>
                    </a:p>
                    <a:p>
                      <a:pPr algn="ctr"/>
                      <a:r>
                        <a:rPr lang="en-US" sz="3200" baseline="0" smtClean="0">
                          <a:latin typeface="Cambria" pitchFamily="18" charset="0"/>
                        </a:rPr>
                        <a:t>đi được</a:t>
                      </a:r>
                      <a:endParaRPr lang="vi-VN" sz="3200">
                        <a:latin typeface="Cambria" pitchFamily="18" charset="0"/>
                      </a:endParaRPr>
                    </a:p>
                  </a:txBody>
                  <a:tcPr/>
                </a:tc>
              </a:tr>
              <a:tr h="1066800">
                <a:tc>
                  <a:txBody>
                    <a:bodyPr/>
                    <a:lstStyle/>
                    <a:p>
                      <a:pPr algn="ctr"/>
                      <a:r>
                        <a:rPr lang="en-US" sz="3200" smtClean="0">
                          <a:latin typeface="Cambria" pitchFamily="18" charset="0"/>
                        </a:rPr>
                        <a:t>Người</a:t>
                      </a:r>
                      <a:r>
                        <a:rPr lang="en-US" sz="3200" baseline="0" smtClean="0">
                          <a:latin typeface="Cambria" pitchFamily="18" charset="0"/>
                        </a:rPr>
                        <a:t> đi bộ</a:t>
                      </a:r>
                      <a:endParaRPr lang="vi-VN" sz="3200">
                        <a:latin typeface="Cambria" pitchFamily="18" charset="0"/>
                      </a:endParaRPr>
                    </a:p>
                  </a:txBody>
                  <a:tcPr anchor="ctr"/>
                </a:tc>
                <a:tc>
                  <a:txBody>
                    <a:bodyPr/>
                    <a:lstStyle/>
                    <a:p>
                      <a:pPr algn="ctr"/>
                      <a:r>
                        <a:rPr lang="en-US" sz="3200" smtClean="0">
                          <a:latin typeface="Cambria" pitchFamily="18" charset="0"/>
                        </a:rPr>
                        <a:t>5km/h</a:t>
                      </a:r>
                      <a:endParaRPr lang="vi-VN" sz="3200">
                        <a:latin typeface="Cambria" pitchFamily="18" charset="0"/>
                      </a:endParaRPr>
                    </a:p>
                  </a:txBody>
                  <a:tcPr anchor="ctr"/>
                </a:tc>
                <a:tc>
                  <a:txBody>
                    <a:bodyPr/>
                    <a:lstStyle/>
                    <a:p>
                      <a:pPr algn="ctr"/>
                      <a:r>
                        <a:rPr lang="en-US" sz="3200" smtClean="0">
                          <a:latin typeface="Cambria" pitchFamily="18" charset="0"/>
                        </a:rPr>
                        <a:t>2</a:t>
                      </a:r>
                      <a:r>
                        <a:rPr lang="en-US" sz="3200" baseline="0" smtClean="0">
                          <a:latin typeface="Cambria" pitchFamily="18" charset="0"/>
                        </a:rPr>
                        <a:t> giờ</a:t>
                      </a:r>
                      <a:endParaRPr lang="vi-VN" sz="3200">
                        <a:latin typeface="Cambria" pitchFamily="18" charset="0"/>
                      </a:endParaRPr>
                    </a:p>
                  </a:txBody>
                  <a:tcPr anchor="ctr"/>
                </a:tc>
                <a:tc>
                  <a:txBody>
                    <a:bodyPr/>
                    <a:lstStyle/>
                    <a:p>
                      <a:pPr algn="ctr"/>
                      <a:r>
                        <a:rPr lang="en-US" sz="3200" smtClean="0">
                          <a:latin typeface="Cambria" pitchFamily="18" charset="0"/>
                        </a:rPr>
                        <a:t>               </a:t>
                      </a:r>
                      <a:endParaRPr lang="vi-VN" sz="3200">
                        <a:latin typeface="Cambria" pitchFamily="18" charset="0"/>
                      </a:endParaRPr>
                    </a:p>
                  </a:txBody>
                  <a:tcPr anchor="ctr"/>
                </a:tc>
              </a:tr>
              <a:tr h="893051">
                <a:tc>
                  <a:txBody>
                    <a:bodyPr/>
                    <a:lstStyle/>
                    <a:p>
                      <a:pPr algn="ctr"/>
                      <a:r>
                        <a:rPr lang="en-US" sz="3200" smtClean="0">
                          <a:latin typeface="Cambria" pitchFamily="18" charset="0"/>
                        </a:rPr>
                        <a:t>Ô</a:t>
                      </a:r>
                      <a:r>
                        <a:rPr lang="en-US" sz="3200" baseline="0" smtClean="0">
                          <a:latin typeface="Cambria" pitchFamily="18" charset="0"/>
                        </a:rPr>
                        <a:t> tô</a:t>
                      </a:r>
                      <a:endParaRPr lang="vi-VN" sz="3200">
                        <a:latin typeface="Cambria" pitchFamily="18" charset="0"/>
                      </a:endParaRPr>
                    </a:p>
                  </a:txBody>
                  <a:tcPr anchor="ctr"/>
                </a:tc>
                <a:tc>
                  <a:txBody>
                    <a:bodyPr/>
                    <a:lstStyle/>
                    <a:p>
                      <a:pPr algn="ctr"/>
                      <a:r>
                        <a:rPr lang="en-US" sz="3200" smtClean="0">
                          <a:latin typeface="Cambria" pitchFamily="18" charset="0"/>
                        </a:rPr>
                        <a:t>52km/h</a:t>
                      </a:r>
                      <a:endParaRPr lang="vi-VN" sz="3200">
                        <a:latin typeface="Cambria" pitchFamily="18" charset="0"/>
                      </a:endParaRPr>
                    </a:p>
                  </a:txBody>
                  <a:tcPr anchor="ctr"/>
                </a:tc>
                <a:tc>
                  <a:txBody>
                    <a:bodyPr/>
                    <a:lstStyle/>
                    <a:p>
                      <a:pPr algn="ctr"/>
                      <a:r>
                        <a:rPr lang="en-US" sz="3200" smtClean="0">
                          <a:latin typeface="Cambria" pitchFamily="18" charset="0"/>
                        </a:rPr>
                        <a:t>3,5 giờ</a:t>
                      </a:r>
                      <a:endParaRPr lang="vi-VN" sz="3200">
                        <a:latin typeface="Cambria" pitchFamily="18" charset="0"/>
                      </a:endParaRPr>
                    </a:p>
                  </a:txBody>
                  <a:tcPr anchor="ctr"/>
                </a:tc>
                <a:tc>
                  <a:txBody>
                    <a:bodyPr/>
                    <a:lstStyle/>
                    <a:p>
                      <a:pPr algn="ctr"/>
                      <a:r>
                        <a:rPr lang="en-US" sz="3200" smtClean="0">
                          <a:latin typeface="Cambria" pitchFamily="18" charset="0"/>
                        </a:rPr>
                        <a:t>               </a:t>
                      </a:r>
                      <a:endParaRPr lang="vi-VN" sz="3200">
                        <a:latin typeface="Cambria" pitchFamily="18" charset="0"/>
                      </a:endParaRPr>
                    </a:p>
                  </a:txBody>
                  <a:tcPr anchor="ctr"/>
                </a:tc>
              </a:tr>
            </a:tbl>
          </a:graphicData>
        </a:graphic>
      </p:graphicFrame>
      <p:sp>
        <p:nvSpPr>
          <p:cNvPr id="14" name="Rectangle: Rounded Corners 13">
            <a:extLst>
              <a:ext uri="{FF2B5EF4-FFF2-40B4-BE49-F238E27FC236}">
                <a16:creationId xmlns="" xmlns:a16="http://schemas.microsoft.com/office/drawing/2014/main" id="{A737C080-A2A6-4874-702E-E5D38FBD9143}"/>
              </a:ext>
            </a:extLst>
          </p:cNvPr>
          <p:cNvSpPr/>
          <p:nvPr/>
        </p:nvSpPr>
        <p:spPr>
          <a:xfrm>
            <a:off x="8019991" y="3887975"/>
            <a:ext cx="1591842" cy="531628"/>
          </a:xfrm>
          <a:prstGeom prst="roundRect">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182 km</a:t>
            </a:r>
            <a:endParaRPr lang="en-US" sz="3200" dirty="0"/>
          </a:p>
        </p:txBody>
      </p:sp>
      <p:sp>
        <p:nvSpPr>
          <p:cNvPr id="12" name="Rectangle: Rounded Corners 11">
            <a:extLst>
              <a:ext uri="{FF2B5EF4-FFF2-40B4-BE49-F238E27FC236}">
                <a16:creationId xmlns="" xmlns:a16="http://schemas.microsoft.com/office/drawing/2014/main" id="{D5DCF49A-DDA3-5999-9E47-218BC9FC7004}"/>
              </a:ext>
            </a:extLst>
          </p:cNvPr>
          <p:cNvSpPr/>
          <p:nvPr/>
        </p:nvSpPr>
        <p:spPr>
          <a:xfrm rot="10800000" flipV="1">
            <a:off x="8019993" y="2865480"/>
            <a:ext cx="1326025" cy="631701"/>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10 km</a:t>
            </a:r>
            <a:endParaRPr lang="en-US" sz="3200" dirty="0"/>
          </a:p>
        </p:txBody>
      </p:sp>
      <p:sp>
        <p:nvSpPr>
          <p:cNvPr id="13" name="TextBox 12"/>
          <p:cNvSpPr txBox="1"/>
          <p:nvPr/>
        </p:nvSpPr>
        <p:spPr>
          <a:xfrm>
            <a:off x="1436916" y="5439453"/>
            <a:ext cx="9252857" cy="646331"/>
          </a:xfrm>
          <a:prstGeom prst="rect">
            <a:avLst/>
          </a:prstGeom>
          <a:noFill/>
        </p:spPr>
        <p:txBody>
          <a:bodyPr wrap="square" lIns="91434" tIns="45718" rIns="91434" bIns="45718" rtlCol="0">
            <a:spAutoFit/>
          </a:bodyPr>
          <a:lstStyle/>
          <a:p>
            <a:pPr algn="ctr"/>
            <a:r>
              <a:rPr lang="en-US" sz="3600">
                <a:solidFill>
                  <a:schemeClr val="accent1">
                    <a:lumMod val="50000"/>
                  </a:schemeClr>
                </a:solidFill>
                <a:effectLst>
                  <a:outerShdw blurRad="38100" dist="38100" dir="2700000" algn="tl">
                    <a:srgbClr val="000000">
                      <a:alpha val="43137"/>
                    </a:srgbClr>
                  </a:outerShdw>
                </a:effectLst>
                <a:latin typeface="Coiny" pitchFamily="2" charset="0"/>
              </a:rPr>
              <a:t>Em hãy làm bài vào phiếu bài tập nhé!</a:t>
            </a:r>
            <a:endParaRPr lang="vi-VN" sz="3600">
              <a:solidFill>
                <a:schemeClr val="accent1">
                  <a:lumMod val="50000"/>
                </a:schemeClr>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4097501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2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61AE4FC-92D3-4733-9FAD-D7D4914A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 xmlns:a16="http://schemas.microsoft.com/office/drawing/2014/main" id="{669B93DB-286F-4716-9AD5-E855761B9421}"/>
              </a:ext>
            </a:extLst>
          </p:cNvPr>
          <p:cNvSpPr/>
          <p:nvPr/>
        </p:nvSpPr>
        <p:spPr>
          <a:xfrm>
            <a:off x="486079" y="258751"/>
            <a:ext cx="11219844" cy="6142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pic>
        <p:nvPicPr>
          <p:cNvPr id="13" name="Picture 12" descr="PAW Patrol&amp;amp;#39;s Chase – PAW Patrol &amp;amp;amp; Friends | Official Site">
            <a:extLst>
              <a:ext uri="{FF2B5EF4-FFF2-40B4-BE49-F238E27FC236}">
                <a16:creationId xmlns="" xmlns:a16="http://schemas.microsoft.com/office/drawing/2014/main" id="{27885682-5F1F-4B2A-A49D-5085DDF904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3991" y="4023622"/>
            <a:ext cx="1852612" cy="28343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kye | PAW Patrol Deutsch Wiki | Fandom">
            <a:extLst>
              <a:ext uri="{FF2B5EF4-FFF2-40B4-BE49-F238E27FC236}">
                <a16:creationId xmlns="" xmlns:a16="http://schemas.microsoft.com/office/drawing/2014/main" id="{D3F46CED-1CB3-4E7F-859F-A3DC53E28E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8100" y="4562973"/>
            <a:ext cx="1665232" cy="2295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5771" y="1718101"/>
            <a:ext cx="9767272" cy="954107"/>
          </a:xfrm>
          <a:prstGeom prst="rect">
            <a:avLst/>
          </a:prstGeom>
          <a:solidFill>
            <a:schemeClr val="bg1"/>
          </a:solidFill>
        </p:spPr>
        <p:txBody>
          <a:bodyPr wrap="square" lIns="91434" tIns="45718" rIns="91434" bIns="45718" rtlCol="0">
            <a:spAutoFit/>
          </a:bodyPr>
          <a:lstStyle/>
          <a:p>
            <a:r>
              <a:rPr lang="en-US" sz="2800">
                <a:latin typeface="Cambria" pitchFamily="18" charset="0"/>
              </a:rPr>
              <a:t>a. Một máy bay chở khách, bay với vận tốc 860km/h. Quãng đường mà máy bay đó bay trong 3 giờ 30 phút là                 km. </a:t>
            </a:r>
            <a:endParaRPr lang="vi-VN" sz="2800">
              <a:latin typeface="Cambria" pitchFamily="18" charset="0"/>
            </a:endParaRPr>
          </a:p>
        </p:txBody>
      </p:sp>
      <p:sp>
        <p:nvSpPr>
          <p:cNvPr id="8" name="TextBox 7"/>
          <p:cNvSpPr txBox="1"/>
          <p:nvPr/>
        </p:nvSpPr>
        <p:spPr>
          <a:xfrm>
            <a:off x="653143" y="805545"/>
            <a:ext cx="6836228" cy="646331"/>
          </a:xfrm>
          <a:prstGeom prst="rect">
            <a:avLst/>
          </a:prstGeom>
          <a:noFill/>
        </p:spPr>
        <p:txBody>
          <a:bodyPr wrap="square" lIns="91434" tIns="45718" rIns="91434" bIns="45718" rtlCol="0">
            <a:spAutoFit/>
          </a:bodyPr>
          <a:lstStyle/>
          <a:p>
            <a:r>
              <a:rPr lang="en-US" sz="3600">
                <a:latin typeface="Cambria" pitchFamily="18" charset="0"/>
              </a:rPr>
              <a:t>2. Viết số thích hợp vào chỗ chấm:</a:t>
            </a:r>
            <a:endParaRPr lang="vi-VN" sz="3600">
              <a:latin typeface="Cambria" pitchFamily="18" charset="0"/>
            </a:endParaRPr>
          </a:p>
        </p:txBody>
      </p:sp>
      <p:sp>
        <p:nvSpPr>
          <p:cNvPr id="9" name="Rectangle: Rounded Corners 11">
            <a:extLst>
              <a:ext uri="{FF2B5EF4-FFF2-40B4-BE49-F238E27FC236}">
                <a16:creationId xmlns="" xmlns:a16="http://schemas.microsoft.com/office/drawing/2014/main" id="{D5DCF49A-DDA3-5999-9E47-218BC9FC7004}"/>
              </a:ext>
            </a:extLst>
          </p:cNvPr>
          <p:cNvSpPr/>
          <p:nvPr/>
        </p:nvSpPr>
        <p:spPr>
          <a:xfrm rot="10800000" flipV="1">
            <a:off x="9093881" y="2195158"/>
            <a:ext cx="1104223"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t>3010</a:t>
            </a:r>
            <a:endParaRPr lang="en-US" sz="3200" dirty="0"/>
          </a:p>
        </p:txBody>
      </p:sp>
      <p:sp>
        <p:nvSpPr>
          <p:cNvPr id="11" name="TextBox 10"/>
          <p:cNvSpPr txBox="1"/>
          <p:nvPr/>
        </p:nvSpPr>
        <p:spPr>
          <a:xfrm>
            <a:off x="2400427" y="3429001"/>
            <a:ext cx="6836228" cy="646331"/>
          </a:xfrm>
          <a:prstGeom prst="rect">
            <a:avLst/>
          </a:prstGeom>
          <a:noFill/>
        </p:spPr>
        <p:txBody>
          <a:bodyPr wrap="square" lIns="91434" tIns="45718" rIns="91434" bIns="45718" rtlCol="0">
            <a:spAutoFit/>
          </a:bodyPr>
          <a:lstStyle/>
          <a:p>
            <a:r>
              <a:rPr lang="en-US" sz="3600">
                <a:latin typeface="Cambria" pitchFamily="18" charset="0"/>
              </a:rPr>
              <a:t>Đổi: 3 giờ 30 phút=...................giờ.</a:t>
            </a:r>
            <a:endParaRPr lang="vi-VN" sz="3600">
              <a:latin typeface="Cambria" pitchFamily="18" charset="0"/>
            </a:endParaRPr>
          </a:p>
        </p:txBody>
      </p:sp>
      <p:sp>
        <p:nvSpPr>
          <p:cNvPr id="12" name="Rectangle: Rounded Corners 11">
            <a:extLst>
              <a:ext uri="{FF2B5EF4-FFF2-40B4-BE49-F238E27FC236}">
                <a16:creationId xmlns="" xmlns:a16="http://schemas.microsoft.com/office/drawing/2014/main" id="{D5DCF49A-DDA3-5999-9E47-218BC9FC7004}"/>
              </a:ext>
            </a:extLst>
          </p:cNvPr>
          <p:cNvSpPr/>
          <p:nvPr/>
        </p:nvSpPr>
        <p:spPr>
          <a:xfrm rot="10800000" flipV="1">
            <a:off x="6556242" y="3405496"/>
            <a:ext cx="1104223"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t>3,5</a:t>
            </a:r>
            <a:endParaRPr lang="en-US" sz="3200" dirty="0"/>
          </a:p>
        </p:txBody>
      </p:sp>
      <p:sp>
        <p:nvSpPr>
          <p:cNvPr id="14" name="TextBox 13"/>
          <p:cNvSpPr txBox="1"/>
          <p:nvPr/>
        </p:nvSpPr>
        <p:spPr>
          <a:xfrm>
            <a:off x="2400427" y="4369181"/>
            <a:ext cx="6836228" cy="646331"/>
          </a:xfrm>
          <a:prstGeom prst="rect">
            <a:avLst/>
          </a:prstGeom>
          <a:noFill/>
        </p:spPr>
        <p:txBody>
          <a:bodyPr wrap="square" lIns="91434" tIns="45718" rIns="91434" bIns="45718" rtlCol="0">
            <a:spAutoFit/>
          </a:bodyPr>
          <a:lstStyle/>
          <a:p>
            <a:pPr algn="ctr"/>
            <a:r>
              <a:rPr lang="en-US" sz="3600">
                <a:latin typeface="Cambria" pitchFamily="18" charset="0"/>
              </a:rPr>
              <a:t>860 x 3,5 = 3010 km</a:t>
            </a:r>
            <a:endParaRPr lang="vi-VN" sz="3600">
              <a:latin typeface="Cambria" pitchFamily="18" charset="0"/>
            </a:endParaRPr>
          </a:p>
        </p:txBody>
      </p:sp>
    </p:spTree>
    <p:extLst>
      <p:ext uri="{BB962C8B-B14F-4D97-AF65-F5344CB8AC3E}">
        <p14:creationId xmlns:p14="http://schemas.microsoft.com/office/powerpoint/2010/main" val="124714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7"/>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8" y="114697"/>
            <a:ext cx="8913511" cy="1384995"/>
          </a:xfrm>
          <a:prstGeom prst="rect">
            <a:avLst/>
          </a:prstGeom>
          <a:noFill/>
        </p:spPr>
        <p:txBody>
          <a:bodyPr wrap="square" lIns="91434" tIns="45718" rIns="91434" bIns="45718" rtlCol="0">
            <a:spAutoFit/>
          </a:bodyPr>
          <a:lstStyle/>
          <a:p>
            <a:pPr algn="just" defTabSz="914332"/>
            <a:r>
              <a:rPr lang="vi-VN" altLang="zh-CN" sz="2800" dirty="0">
                <a:solidFill>
                  <a:prstClr val="black"/>
                </a:solidFill>
                <a:latin typeface="Cambria" panose="02040503050406030204" pitchFamily="18" charset="0"/>
                <a:ea typeface="Cambria" panose="02040503050406030204" pitchFamily="18" charset="0"/>
              </a:rPr>
              <a:t>Anh Khôi bơi 5 phút được 560 m. Nếu anh Khôi tiếp tục bơi với vận tốc đó thêm 12 phút nữa thì anh Khôi bơi được tất cả bao nhiêu mét?</a:t>
            </a:r>
            <a:endParaRPr lang="zh-CN" altLang="en-US" sz="2800" dirty="0">
              <a:solidFill>
                <a:prstClr val="black"/>
              </a:solidFill>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900" y="49624"/>
            <a:ext cx="6839211" cy="830997"/>
          </a:xfrm>
          <a:prstGeom prst="rect">
            <a:avLst/>
          </a:prstGeom>
          <a:noFill/>
        </p:spPr>
        <p:txBody>
          <a:bodyPr wrap="square" lIns="91434" tIns="45718" rIns="91434" bIns="45718">
            <a:spAutoFit/>
          </a:bodyPr>
          <a:lstStyle/>
          <a:p>
            <a:pPr algn="ctr" defTabSz="914332"/>
            <a:r>
              <a:rPr lang="en-US" altLang="zh-CN" sz="4800" b="1" dirty="0" err="1">
                <a:solidFill>
                  <a:prstClr val="white"/>
                </a:solidFill>
                <a:latin typeface="Cambria" panose="02040503050406030204" pitchFamily="18" charset="0"/>
                <a:ea typeface="Cambria" panose="02040503050406030204" pitchFamily="18" charset="0"/>
              </a:rPr>
              <a:t>Bài</a:t>
            </a:r>
            <a:r>
              <a:rPr lang="en-US" altLang="zh-CN" sz="4800" b="1" dirty="0">
                <a:solidFill>
                  <a:prstClr val="white"/>
                </a:solidFill>
                <a:latin typeface="Cambria" panose="02040503050406030204" pitchFamily="18" charset="0"/>
                <a:ea typeface="Cambria" panose="02040503050406030204" pitchFamily="18" charset="0"/>
              </a:rPr>
              <a:t> 4</a:t>
            </a:r>
            <a:endParaRPr lang="zh-CN" altLang="en-US" sz="4800" b="1" dirty="0">
              <a:solidFill>
                <a:prstClr val="white"/>
              </a:solidFill>
              <a:latin typeface="Cambria" panose="02040503050406030204" pitchFamily="18" charset="0"/>
            </a:endParaRPr>
          </a:p>
        </p:txBody>
      </p:sp>
      <p:pic>
        <p:nvPicPr>
          <p:cNvPr id="4" name="Picture 3">
            <a:extLst>
              <a:ext uri="{FF2B5EF4-FFF2-40B4-BE49-F238E27FC236}">
                <a16:creationId xmlns:a16="http://schemas.microsoft.com/office/drawing/2014/main" xmlns="" id="{FC172041-A49A-DCB2-27CF-4A2E762232A0}"/>
              </a:ext>
            </a:extLst>
          </p:cNvPr>
          <p:cNvPicPr>
            <a:picLocks noChangeAspect="1"/>
          </p:cNvPicPr>
          <p:nvPr/>
        </p:nvPicPr>
        <p:blipFill>
          <a:blip r:embed="rId6"/>
          <a:stretch>
            <a:fillRect/>
          </a:stretch>
        </p:blipFill>
        <p:spPr>
          <a:xfrm>
            <a:off x="255182" y="1708915"/>
            <a:ext cx="4263655" cy="2331457"/>
          </a:xfrm>
          <a:prstGeom prst="rect">
            <a:avLst/>
          </a:prstGeom>
        </p:spPr>
      </p:pic>
      <p:sp>
        <p:nvSpPr>
          <p:cNvPr id="9" name="Rectangle: Rounded Corners 11">
            <a:extLst>
              <a:ext uri="{FF2B5EF4-FFF2-40B4-BE49-F238E27FC236}">
                <a16:creationId xmlns="" xmlns:a16="http://schemas.microsoft.com/office/drawing/2014/main" id="{D5DCF49A-DDA3-5999-9E47-218BC9FC7004}"/>
              </a:ext>
            </a:extLst>
          </p:cNvPr>
          <p:cNvSpPr/>
          <p:nvPr/>
        </p:nvSpPr>
        <p:spPr>
          <a:xfrm rot="10800000" flipV="1">
            <a:off x="5718470" y="2104317"/>
            <a:ext cx="5890439"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latin typeface="Cambria" pitchFamily="18" charset="0"/>
              </a:rPr>
              <a:t>Bài toán cho biết gì? </a:t>
            </a:r>
            <a:endParaRPr lang="en-US" sz="3200" dirty="0">
              <a:latin typeface="Cambria" pitchFamily="18" charset="0"/>
            </a:endParaRPr>
          </a:p>
        </p:txBody>
      </p:sp>
      <p:sp>
        <p:nvSpPr>
          <p:cNvPr id="10" name="Rectangle: Rounded Corners 11">
            <a:extLst>
              <a:ext uri="{FF2B5EF4-FFF2-40B4-BE49-F238E27FC236}">
                <a16:creationId xmlns="" xmlns:a16="http://schemas.microsoft.com/office/drawing/2014/main" id="{D5DCF49A-DDA3-5999-9E47-218BC9FC7004}"/>
              </a:ext>
            </a:extLst>
          </p:cNvPr>
          <p:cNvSpPr/>
          <p:nvPr/>
        </p:nvSpPr>
        <p:spPr>
          <a:xfrm rot="10800000" flipV="1">
            <a:off x="5718470" y="2849765"/>
            <a:ext cx="5890439"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a:latin typeface="Cambria" pitchFamily="18" charset="0"/>
              </a:rPr>
              <a:t>Bài toán hỏi gì? </a:t>
            </a:r>
            <a:endParaRPr lang="en-US" sz="3200" dirty="0">
              <a:latin typeface="Cambria" pitchFamily="18" charset="0"/>
            </a:endParaRPr>
          </a:p>
        </p:txBody>
      </p:sp>
      <p:grpSp>
        <p:nvGrpSpPr>
          <p:cNvPr id="12" name="Group 11"/>
          <p:cNvGrpSpPr/>
          <p:nvPr/>
        </p:nvGrpSpPr>
        <p:grpSpPr>
          <a:xfrm>
            <a:off x="3271631" y="5117640"/>
            <a:ext cx="2714500" cy="262987"/>
            <a:chOff x="2836795" y="4399385"/>
            <a:chExt cx="3132528" cy="179188"/>
          </a:xfrm>
        </p:grpSpPr>
        <p:cxnSp>
          <p:nvCxnSpPr>
            <p:cNvPr id="14" name="Straight Connector 13"/>
            <p:cNvCxnSpPr/>
            <p:nvPr/>
          </p:nvCxnSpPr>
          <p:spPr>
            <a:xfrm flipH="1">
              <a:off x="2836795" y="4483421"/>
              <a:ext cx="31325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52958" y="4399385"/>
              <a:ext cx="92" cy="179188"/>
            </a:xfrm>
            <a:prstGeom prst="line">
              <a:avLst/>
            </a:prstGeom>
          </p:spPr>
          <p:style>
            <a:lnRef idx="3">
              <a:schemeClr val="accent2"/>
            </a:lnRef>
            <a:fillRef idx="0">
              <a:schemeClr val="accent2"/>
            </a:fillRef>
            <a:effectRef idx="2">
              <a:schemeClr val="accent2"/>
            </a:effectRef>
            <a:fontRef idx="minor">
              <a:schemeClr val="tx1"/>
            </a:fontRef>
          </p:style>
        </p:cxnSp>
      </p:grpSp>
      <p:cxnSp>
        <p:nvCxnSpPr>
          <p:cNvPr id="17" name="Straight Connector 16"/>
          <p:cNvCxnSpPr/>
          <p:nvPr/>
        </p:nvCxnSpPr>
        <p:spPr>
          <a:xfrm>
            <a:off x="5986132" y="5109482"/>
            <a:ext cx="114" cy="262987"/>
          </a:xfrm>
          <a:prstGeom prst="line">
            <a:avLst/>
          </a:prstGeom>
        </p:spPr>
        <p:style>
          <a:lnRef idx="3">
            <a:schemeClr val="accent2"/>
          </a:lnRef>
          <a:fillRef idx="0">
            <a:schemeClr val="accent2"/>
          </a:fillRef>
          <a:effectRef idx="2">
            <a:schemeClr val="accent2"/>
          </a:effectRef>
          <a:fontRef idx="minor">
            <a:schemeClr val="tx1"/>
          </a:fontRef>
        </p:style>
      </p:cxnSp>
      <p:sp>
        <p:nvSpPr>
          <p:cNvPr id="18" name="Rectangle: Rounded Corners 11">
            <a:extLst>
              <a:ext uri="{FF2B5EF4-FFF2-40B4-BE49-F238E27FC236}">
                <a16:creationId xmlns="" xmlns:a16="http://schemas.microsoft.com/office/drawing/2014/main" id="{D5DCF49A-DDA3-5999-9E47-218BC9FC7004}"/>
              </a:ext>
            </a:extLst>
          </p:cNvPr>
          <p:cNvSpPr/>
          <p:nvPr/>
        </p:nvSpPr>
        <p:spPr>
          <a:xfrm rot="10800000" flipV="1">
            <a:off x="255181" y="4255638"/>
            <a:ext cx="2131826" cy="477055"/>
          </a:xfrm>
          <a:prstGeom prst="roundRect">
            <a:avLst>
              <a:gd name="adj" fmla="val 8416"/>
            </a:avLst>
          </a:prstGeom>
          <a:ln w="38100">
            <a:solidFill>
              <a:srgbClr val="FF198C"/>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3200" smtClean="0">
                <a:latin typeface="Cambria" pitchFamily="18" charset="0"/>
              </a:rPr>
              <a:t>Tóm tắt:</a:t>
            </a:r>
            <a:endParaRPr lang="en-US" sz="3200" dirty="0">
              <a:latin typeface="Cambria" pitchFamily="18" charset="0"/>
            </a:endParaRPr>
          </a:p>
        </p:txBody>
      </p:sp>
      <p:grpSp>
        <p:nvGrpSpPr>
          <p:cNvPr id="19" name="Group 18"/>
          <p:cNvGrpSpPr/>
          <p:nvPr/>
        </p:nvGrpSpPr>
        <p:grpSpPr>
          <a:xfrm>
            <a:off x="5986130" y="5117639"/>
            <a:ext cx="4444409" cy="262987"/>
            <a:chOff x="2836795" y="4399385"/>
            <a:chExt cx="3132528" cy="179188"/>
          </a:xfrm>
        </p:grpSpPr>
        <p:cxnSp>
          <p:nvCxnSpPr>
            <p:cNvPr id="20" name="Straight Connector 19"/>
            <p:cNvCxnSpPr/>
            <p:nvPr/>
          </p:nvCxnSpPr>
          <p:spPr>
            <a:xfrm flipH="1">
              <a:off x="2836795" y="4483421"/>
              <a:ext cx="31325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852958" y="4399385"/>
              <a:ext cx="92" cy="179188"/>
            </a:xfrm>
            <a:prstGeom prst="line">
              <a:avLst/>
            </a:prstGeom>
          </p:spPr>
          <p:style>
            <a:lnRef idx="3">
              <a:schemeClr val="accent2"/>
            </a:lnRef>
            <a:fillRef idx="0">
              <a:schemeClr val="accent2"/>
            </a:fillRef>
            <a:effectRef idx="2">
              <a:schemeClr val="accent2"/>
            </a:effectRef>
            <a:fontRef idx="minor">
              <a:schemeClr val="tx1"/>
            </a:fontRef>
          </p:style>
        </p:cxnSp>
      </p:grpSp>
      <p:cxnSp>
        <p:nvCxnSpPr>
          <p:cNvPr id="22" name="Straight Connector 21"/>
          <p:cNvCxnSpPr/>
          <p:nvPr/>
        </p:nvCxnSpPr>
        <p:spPr>
          <a:xfrm>
            <a:off x="10399003" y="5109481"/>
            <a:ext cx="80" cy="262987"/>
          </a:xfrm>
          <a:prstGeom prst="line">
            <a:avLst/>
          </a:prstGeom>
        </p:spPr>
        <p:style>
          <a:lnRef idx="3">
            <a:schemeClr val="accent2"/>
          </a:lnRef>
          <a:fillRef idx="0">
            <a:schemeClr val="accent2"/>
          </a:fillRef>
          <a:effectRef idx="2">
            <a:schemeClr val="accent2"/>
          </a:effectRef>
          <a:fontRef idx="minor">
            <a:schemeClr val="tx1"/>
          </a:fontRef>
        </p:style>
      </p:cxnSp>
      <p:sp>
        <p:nvSpPr>
          <p:cNvPr id="23" name="Arc 22"/>
          <p:cNvSpPr/>
          <p:nvPr/>
        </p:nvSpPr>
        <p:spPr>
          <a:xfrm flipV="1">
            <a:off x="3271631" y="4701114"/>
            <a:ext cx="2737562" cy="768923"/>
          </a:xfrm>
          <a:prstGeom prst="arc">
            <a:avLst>
              <a:gd name="adj1" fmla="val 97553"/>
              <a:gd name="adj2" fmla="val 107541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4" name="Arc 23"/>
          <p:cNvSpPr/>
          <p:nvPr/>
        </p:nvSpPr>
        <p:spPr>
          <a:xfrm flipV="1">
            <a:off x="6009193" y="4701114"/>
            <a:ext cx="4421346" cy="768923"/>
          </a:xfrm>
          <a:prstGeom prst="arc">
            <a:avLst>
              <a:gd name="adj1" fmla="val 97553"/>
              <a:gd name="adj2" fmla="val 107541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5" name="Rectangle: Rounded Corners 11">
            <a:extLst>
              <a:ext uri="{FF2B5EF4-FFF2-40B4-BE49-F238E27FC236}">
                <a16:creationId xmlns="" xmlns:a16="http://schemas.microsoft.com/office/drawing/2014/main" id="{D5DCF49A-DDA3-5999-9E47-218BC9FC7004}"/>
              </a:ext>
            </a:extLst>
          </p:cNvPr>
          <p:cNvSpPr/>
          <p:nvPr/>
        </p:nvSpPr>
        <p:spPr>
          <a:xfrm rot="10800000" flipV="1">
            <a:off x="3452924" y="4149631"/>
            <a:ext cx="2131826"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smtClean="0">
                <a:latin typeface="Cambria" pitchFamily="18" charset="0"/>
              </a:rPr>
              <a:t>t = 5 phút, s = 560m</a:t>
            </a:r>
            <a:endParaRPr lang="en-US" sz="1600" dirty="0">
              <a:latin typeface="Cambria" pitchFamily="18" charset="0"/>
            </a:endParaRPr>
          </a:p>
        </p:txBody>
      </p:sp>
      <p:sp>
        <p:nvSpPr>
          <p:cNvPr id="26" name="Rectangle: Rounded Corners 11">
            <a:extLst>
              <a:ext uri="{FF2B5EF4-FFF2-40B4-BE49-F238E27FC236}">
                <a16:creationId xmlns="" xmlns:a16="http://schemas.microsoft.com/office/drawing/2014/main" id="{D5DCF49A-DDA3-5999-9E47-218BC9FC7004}"/>
              </a:ext>
            </a:extLst>
          </p:cNvPr>
          <p:cNvSpPr/>
          <p:nvPr/>
        </p:nvSpPr>
        <p:spPr>
          <a:xfrm rot="10800000" flipV="1">
            <a:off x="6975844" y="4149630"/>
            <a:ext cx="2402071"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smtClean="0">
                <a:latin typeface="Cambria" pitchFamily="18" charset="0"/>
              </a:rPr>
              <a:t>t = 12 phút, s =   ?    m</a:t>
            </a:r>
            <a:endParaRPr lang="en-US" sz="1600" dirty="0">
              <a:latin typeface="Cambria" pitchFamily="18" charset="0"/>
            </a:endParaRPr>
          </a:p>
        </p:txBody>
      </p:sp>
      <p:sp>
        <p:nvSpPr>
          <p:cNvPr id="27" name="Left Bracket 26"/>
          <p:cNvSpPr/>
          <p:nvPr/>
        </p:nvSpPr>
        <p:spPr>
          <a:xfrm rot="16200000">
            <a:off x="6758953" y="1973028"/>
            <a:ext cx="205872" cy="7144905"/>
          </a:xfrm>
          <a:prstGeom prst="leftBracket">
            <a:avLst/>
          </a:prstGeom>
        </p:spPr>
        <p:style>
          <a:lnRef idx="3">
            <a:schemeClr val="accent6"/>
          </a:lnRef>
          <a:fillRef idx="0">
            <a:schemeClr val="accent6"/>
          </a:fillRef>
          <a:effectRef idx="2">
            <a:schemeClr val="accent6"/>
          </a:effectRef>
          <a:fontRef idx="minor">
            <a:schemeClr val="tx1"/>
          </a:fontRef>
        </p:style>
        <p:txBody>
          <a:bodyPr lIns="91416" tIns="45708" rIns="91416" bIns="45708" rtlCol="0" anchor="ctr"/>
          <a:lstStyle/>
          <a:p>
            <a:pPr algn="ctr">
              <a:buClrTx/>
              <a:buFontTx/>
              <a:buNone/>
            </a:pPr>
            <a:endParaRPr lang="en-US" sz="1000" kern="1200">
              <a:solidFill>
                <a:prstClr val="white"/>
              </a:solidFill>
            </a:endParaRPr>
          </a:p>
        </p:txBody>
      </p:sp>
      <p:sp>
        <p:nvSpPr>
          <p:cNvPr id="28" name="Rectangle: Rounded Corners 11">
            <a:extLst>
              <a:ext uri="{FF2B5EF4-FFF2-40B4-BE49-F238E27FC236}">
                <a16:creationId xmlns="" xmlns:a16="http://schemas.microsoft.com/office/drawing/2014/main" id="{D5DCF49A-DDA3-5999-9E47-218BC9FC7004}"/>
              </a:ext>
            </a:extLst>
          </p:cNvPr>
          <p:cNvSpPr/>
          <p:nvPr/>
        </p:nvSpPr>
        <p:spPr>
          <a:xfrm rot="10800000" flipV="1">
            <a:off x="5317166" y="5779957"/>
            <a:ext cx="2131826" cy="477055"/>
          </a:xfrm>
          <a:prstGeom prst="roundRect">
            <a:avLst>
              <a:gd name="adj" fmla="val 8416"/>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lIns="91420" tIns="45718" rIns="91420" bIns="45718" rtlCol="0" anchor="ctr"/>
          <a:lstStyle/>
          <a:p>
            <a:pPr algn="ctr"/>
            <a:r>
              <a:rPr lang="en-US" sz="1600">
                <a:latin typeface="Cambria" pitchFamily="18" charset="0"/>
              </a:rPr>
              <a:t>s</a:t>
            </a:r>
            <a:r>
              <a:rPr lang="en-US" sz="1600" smtClean="0">
                <a:latin typeface="Cambria" pitchFamily="18" charset="0"/>
              </a:rPr>
              <a:t> = ? mét</a:t>
            </a:r>
            <a:endParaRPr lang="en-US" sz="1600" dirty="0">
              <a:latin typeface="Cambria" pitchFamily="18" charset="0"/>
            </a:endParaRPr>
          </a:p>
        </p:txBody>
      </p:sp>
      <p:sp>
        <p:nvSpPr>
          <p:cNvPr id="6" name="Rectangle 5"/>
          <p:cNvSpPr/>
          <p:nvPr/>
        </p:nvSpPr>
        <p:spPr>
          <a:xfrm>
            <a:off x="3934047" y="962848"/>
            <a:ext cx="1876691" cy="514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9201022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9" grpId="0" animBg="1"/>
      <p:bldP spid="10" grpId="0" animBg="1"/>
      <p:bldP spid="18" grpId="0" animBg="1"/>
      <p:bldP spid="23" grpId="0" animBg="1"/>
      <p:bldP spid="24" grpId="0" animBg="1"/>
      <p:bldP spid="25" grpId="0" animBg="1"/>
      <p:bldP spid="26" grpId="0" animBg="1"/>
      <p:bldP spid="27" grpId="0" animBg="1"/>
      <p:bldP spid="2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CC554CD-D4C3-DE1E-BB35-7D2EAE10E3C5}"/>
              </a:ext>
            </a:extLst>
          </p:cNvPr>
          <p:cNvSpPr txBox="1"/>
          <p:nvPr/>
        </p:nvSpPr>
        <p:spPr>
          <a:xfrm>
            <a:off x="861237" y="1020729"/>
            <a:ext cx="10515600" cy="4524315"/>
          </a:xfrm>
          <a:prstGeom prst="rect">
            <a:avLst/>
          </a:prstGeom>
          <a:noFill/>
        </p:spPr>
        <p:txBody>
          <a:bodyPr wrap="square" lIns="91434" tIns="45718" rIns="91434" bIns="45718" rtlCol="0">
            <a:spAutoFit/>
          </a:bodyPr>
          <a:lstStyle/>
          <a:p>
            <a:pPr algn="ctr" defTabSz="914332">
              <a:defRPr/>
            </a:pP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endParaRPr lang="vi-VN" sz="3600" dirty="0">
              <a:solidFill>
                <a:srgbClr val="FF0000"/>
              </a:solidFill>
              <a:latin typeface="Cambria" panose="02040503050406030204" pitchFamily="18" charset="0"/>
              <a:ea typeface="Cambria" panose="02040503050406030204" pitchFamily="18" charset="0"/>
            </a:endParaRPr>
          </a:p>
          <a:p>
            <a:pPr algn="ctr" defTabSz="914332"/>
            <a:r>
              <a:rPr lang="vi-VN" sz="3600" dirty="0">
                <a:solidFill>
                  <a:srgbClr val="FF0000"/>
                </a:solidFill>
                <a:latin typeface="Cambria" panose="02040503050406030204" pitchFamily="18" charset="0"/>
                <a:ea typeface="Cambria" panose="02040503050406030204" pitchFamily="18" charset="0"/>
              </a:rPr>
              <a:t>Vận tốc bơi của anh Khôi là:</a:t>
            </a:r>
          </a:p>
          <a:p>
            <a:pPr algn="ctr" defTabSz="914332"/>
            <a:r>
              <a:rPr lang="vi-VN" sz="3600" dirty="0">
                <a:solidFill>
                  <a:srgbClr val="FF0000"/>
                </a:solidFill>
                <a:latin typeface="Cambria" panose="02040503050406030204" pitchFamily="18" charset="0"/>
                <a:ea typeface="Cambria" panose="02040503050406030204" pitchFamily="18" charset="0"/>
              </a:rPr>
              <a:t>560 : 5 = 112 (m/phút)</a:t>
            </a:r>
          </a:p>
          <a:p>
            <a:pPr algn="ctr" defTabSz="914332"/>
            <a:r>
              <a:rPr lang="vi-VN" sz="3600" dirty="0">
                <a:solidFill>
                  <a:srgbClr val="FF0000"/>
                </a:solidFill>
                <a:latin typeface="Cambria" panose="02040503050406030204" pitchFamily="18" charset="0"/>
                <a:ea typeface="Cambria" panose="02040503050406030204" pitchFamily="18" charset="0"/>
              </a:rPr>
              <a:t>Quãng đường anh Khôi bơi được trong 12 phút là:</a:t>
            </a:r>
          </a:p>
          <a:p>
            <a:pPr algn="ctr" defTabSz="914332"/>
            <a:r>
              <a:rPr lang="vi-VN" sz="3600" dirty="0">
                <a:solidFill>
                  <a:srgbClr val="FF0000"/>
                </a:solidFill>
                <a:latin typeface="Cambria" panose="02040503050406030204" pitchFamily="18" charset="0"/>
                <a:ea typeface="Cambria" panose="02040503050406030204" pitchFamily="18" charset="0"/>
              </a:rPr>
              <a:t>112 × 12 = 1 344 (m)</a:t>
            </a:r>
          </a:p>
          <a:p>
            <a:pPr algn="ctr" defTabSz="914332"/>
            <a:r>
              <a:rPr lang="vi-VN" sz="3600" dirty="0">
                <a:solidFill>
                  <a:srgbClr val="FF0000"/>
                </a:solidFill>
                <a:latin typeface="Cambria" panose="02040503050406030204" pitchFamily="18" charset="0"/>
                <a:ea typeface="Cambria" panose="02040503050406030204" pitchFamily="18" charset="0"/>
              </a:rPr>
              <a:t>Anh Khôi bơi được tất cả số mét là:</a:t>
            </a:r>
          </a:p>
          <a:p>
            <a:pPr algn="ctr" defTabSz="914332"/>
            <a:r>
              <a:rPr lang="vi-VN" sz="3600" dirty="0">
                <a:solidFill>
                  <a:srgbClr val="FF0000"/>
                </a:solidFill>
                <a:latin typeface="Cambria" panose="02040503050406030204" pitchFamily="18" charset="0"/>
                <a:ea typeface="Cambria" panose="02040503050406030204" pitchFamily="18" charset="0"/>
              </a:rPr>
              <a:t>560 + 1 344 = 1 904 </a:t>
            </a:r>
            <a:r>
              <a:rPr lang="vi-VN" sz="3600">
                <a:solidFill>
                  <a:srgbClr val="FF0000"/>
                </a:solidFill>
                <a:latin typeface="Cambria" panose="02040503050406030204" pitchFamily="18" charset="0"/>
                <a:ea typeface="Cambria" panose="02040503050406030204" pitchFamily="18" charset="0"/>
              </a:rPr>
              <a:t>(m)</a:t>
            </a:r>
          </a:p>
          <a:p>
            <a:pPr algn="ctr" defTabSz="914332"/>
            <a:r>
              <a:rPr lang="vi-VN" sz="3600">
                <a:solidFill>
                  <a:srgbClr val="FF0000"/>
                </a:solidFill>
                <a:latin typeface="Cambria" panose="02040503050406030204" pitchFamily="18" charset="0"/>
                <a:ea typeface="Cambria" panose="02040503050406030204" pitchFamily="18" charset="0"/>
              </a:rPr>
              <a:t>Đáp </a:t>
            </a:r>
            <a:r>
              <a:rPr lang="vi-VN" sz="3600" dirty="0">
                <a:solidFill>
                  <a:srgbClr val="FF0000"/>
                </a:solidFill>
                <a:latin typeface="Cambria" panose="02040503050406030204" pitchFamily="18" charset="0"/>
                <a:ea typeface="Cambria" panose="02040503050406030204" pitchFamily="18" charset="0"/>
              </a:rPr>
              <a:t>số: 1 904 m.</a:t>
            </a:r>
          </a:p>
        </p:txBody>
      </p:sp>
    </p:spTree>
    <p:extLst>
      <p:ext uri="{BB962C8B-B14F-4D97-AF65-F5344CB8AC3E}">
        <p14:creationId xmlns:p14="http://schemas.microsoft.com/office/powerpoint/2010/main" val="222735857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ttisbear on Twitter: &amp;amp;quot;So this is Uncle Otis (middle). He is the uncle of  AB&amp;amp;#39;s Mayor Goodway (left). UO makes it pretty clear he is “hard of hearing”  and maybe senile. Uncle">
            <a:extLst>
              <a:ext uri="{FF2B5EF4-FFF2-40B4-BE49-F238E27FC236}">
                <a16:creationId xmlns="" xmlns:a16="http://schemas.microsoft.com/office/drawing/2014/main"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41"/>
            <a:ext cx="12192000" cy="6890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 xmlns:a16="http://schemas.microsoft.com/office/drawing/2014/main" id="{3CD07D90-D4F1-4678-9A87-D4058E710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0616" y="1024677"/>
            <a:ext cx="1396016" cy="1702459"/>
          </a:xfrm>
          <a:prstGeom prst="rect">
            <a:avLst/>
          </a:prstGeom>
        </p:spPr>
      </p:pic>
      <p:pic>
        <p:nvPicPr>
          <p:cNvPr id="9" name="Picture 3">
            <a:extLst>
              <a:ext uri="{FF2B5EF4-FFF2-40B4-BE49-F238E27FC236}">
                <a16:creationId xmlns="" xmlns:a16="http://schemas.microsoft.com/office/drawing/2014/main" id="{7B20F9D5-1357-437F-AA7D-B5E1A72112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608" y="2478746"/>
            <a:ext cx="690893" cy="842553"/>
          </a:xfrm>
          <a:prstGeom prst="rect">
            <a:avLst/>
          </a:prstGeom>
        </p:spPr>
      </p:pic>
      <p:pic>
        <p:nvPicPr>
          <p:cNvPr id="10" name="Picture 3">
            <a:extLst>
              <a:ext uri="{FF2B5EF4-FFF2-40B4-BE49-F238E27FC236}">
                <a16:creationId xmlns="" xmlns:a16="http://schemas.microsoft.com/office/drawing/2014/main" id="{AF51C0EA-EDFE-45D0-8042-DAF64384ED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82875" y="1686856"/>
            <a:ext cx="1109628" cy="1353205"/>
          </a:xfrm>
          <a:prstGeom prst="rect">
            <a:avLst/>
          </a:prstGeom>
        </p:spPr>
      </p:pic>
      <p:pic>
        <p:nvPicPr>
          <p:cNvPr id="2056" name="Picture 8" descr="PAW Patrol Live! comes to the Hershey Theatre March 28 and 29 |  Entertainment | lancasteronline.com">
            <a:extLst>
              <a:ext uri="{FF2B5EF4-FFF2-40B4-BE49-F238E27FC236}">
                <a16:creationId xmlns="" xmlns:a16="http://schemas.microsoft.com/office/drawing/2014/main" id="{919D9E50-C481-4B2C-A978-9FFA2D165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748" y="558800"/>
            <a:ext cx="6460717"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0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with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6"/>
                                        </p:tgtEl>
                                        <p:attrNameLst>
                                          <p:attrName>style.visibility</p:attrName>
                                        </p:attrNameLst>
                                      </p:cBhvr>
                                      <p:to>
                                        <p:strVal val="visible"/>
                                      </p:to>
                                    </p:set>
                                    <p:anim calcmode="lin" valueType="num">
                                      <p:cBhvr>
                                        <p:cTn id="18" dur="2000" fill="hold"/>
                                        <p:tgtEl>
                                          <p:spTgt spid="2056"/>
                                        </p:tgtEl>
                                        <p:attrNameLst>
                                          <p:attrName>ppt_w</p:attrName>
                                        </p:attrNameLst>
                                      </p:cBhvr>
                                      <p:tavLst>
                                        <p:tav tm="0">
                                          <p:val>
                                            <p:fltVal val="0"/>
                                          </p:val>
                                        </p:tav>
                                        <p:tav tm="100000">
                                          <p:val>
                                            <p:strVal val="#ppt_w"/>
                                          </p:val>
                                        </p:tav>
                                      </p:tavLst>
                                    </p:anim>
                                    <p:anim calcmode="lin" valueType="num">
                                      <p:cBhvr>
                                        <p:cTn id="19" dur="2000" fill="hold"/>
                                        <p:tgtEl>
                                          <p:spTgt spid="2056"/>
                                        </p:tgtEl>
                                        <p:attrNameLst>
                                          <p:attrName>ppt_h</p:attrName>
                                        </p:attrNameLst>
                                      </p:cBhvr>
                                      <p:tavLst>
                                        <p:tav tm="0">
                                          <p:val>
                                            <p:fltVal val="0"/>
                                          </p:val>
                                        </p:tav>
                                        <p:tav tm="100000">
                                          <p:val>
                                            <p:strVal val="#ppt_h"/>
                                          </p:val>
                                        </p:tav>
                                      </p:tavLst>
                                    </p:anim>
                                    <p:animEffect transition="in" filter="fade">
                                      <p:cBhvr>
                                        <p:cTn id="20"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DED4DB3-9E4E-452E-97A0-CDD2FEB30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 xmlns:a16="http://schemas.microsoft.com/office/drawing/2014/main" id="{AA070A9C-B6AC-4783-A3D7-78672285454F}"/>
              </a:ext>
            </a:extLst>
          </p:cNvPr>
          <p:cNvSpPr/>
          <p:nvPr/>
        </p:nvSpPr>
        <p:spPr>
          <a:xfrm>
            <a:off x="1001752" y="256492"/>
            <a:ext cx="10540999" cy="615547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defRPr/>
            </a:pPr>
            <a:endParaRPr lang="en-US">
              <a:solidFill>
                <a:prstClr val="white"/>
              </a:solidFill>
              <a:latin typeface="Calibri" panose="020F0502020204030204"/>
            </a:endParaRPr>
          </a:p>
        </p:txBody>
      </p:sp>
      <p:pic>
        <p:nvPicPr>
          <p:cNvPr id="6" name="Picture 5">
            <a:extLst>
              <a:ext uri="{FF2B5EF4-FFF2-40B4-BE49-F238E27FC236}">
                <a16:creationId xmlns="" xmlns:a16="http://schemas.microsoft.com/office/drawing/2014/main" id="{760744FC-DE1C-4F95-A4C0-1338DB44F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127" b="87327" l="3369" r="25887"/>
                    </a14:imgEffect>
                  </a14:imgLayer>
                </a14:imgProps>
              </a:ext>
            </a:extLst>
          </a:blip>
          <a:srcRect l="3800" t="69740" r="75054" b="15162"/>
          <a:stretch/>
        </p:blipFill>
        <p:spPr>
          <a:xfrm rot="19263944">
            <a:off x="10419074" y="5159871"/>
            <a:ext cx="1524279" cy="1537920"/>
          </a:xfrm>
          <a:prstGeom prst="rect">
            <a:avLst/>
          </a:prstGeom>
          <a:effectLst>
            <a:outerShdw blurRad="50800" dist="50800" dir="5400000" algn="ctr" rotWithShape="0">
              <a:srgbClr val="000000">
                <a:alpha val="50000"/>
              </a:srgbClr>
            </a:outerShdw>
          </a:effectLst>
        </p:spPr>
      </p:pic>
      <p:pic>
        <p:nvPicPr>
          <p:cNvPr id="8" name="Picture 2">
            <a:extLst>
              <a:ext uri="{FF2B5EF4-FFF2-40B4-BE49-F238E27FC236}">
                <a16:creationId xmlns="" xmlns:a16="http://schemas.microsoft.com/office/drawing/2014/main" id="{782D0C49-A005-4FC1-A7FE-7D5E12136E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80688" y="138345"/>
            <a:ext cx="9998925" cy="6867599"/>
          </a:xfrm>
          <a:prstGeom prst="rect">
            <a:avLst/>
          </a:prstGeom>
        </p:spPr>
      </p:pic>
      <p:sp>
        <p:nvSpPr>
          <p:cNvPr id="9" name="TextBox 8">
            <a:extLst>
              <a:ext uri="{FF2B5EF4-FFF2-40B4-BE49-F238E27FC236}">
                <a16:creationId xmlns="" xmlns:a16="http://schemas.microsoft.com/office/drawing/2014/main" id="{5367236A-54BA-453F-B3F9-DAAD24CC6CEE}"/>
              </a:ext>
            </a:extLst>
          </p:cNvPr>
          <p:cNvSpPr txBox="1"/>
          <p:nvPr/>
        </p:nvSpPr>
        <p:spPr>
          <a:xfrm>
            <a:off x="4930868" y="1571398"/>
            <a:ext cx="3170973" cy="769441"/>
          </a:xfrm>
          <a:prstGeom prst="rect">
            <a:avLst/>
          </a:prstGeom>
          <a:noFill/>
        </p:spPr>
        <p:txBody>
          <a:bodyPr wrap="square" lIns="91420" tIns="45718" rIns="91420" bIns="45718" rtlCol="0">
            <a:spAutoFit/>
          </a:bodyPr>
          <a:lstStyle/>
          <a:p>
            <a:pPr algn="just">
              <a:defRPr/>
            </a:pPr>
            <a:r>
              <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     </a:t>
            </a:r>
            <a:r>
              <a:rPr lang="en-US" sz="4400" b="1" dirty="0" err="1">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Dặn</a:t>
            </a:r>
            <a:r>
              <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 </a:t>
            </a:r>
            <a:r>
              <a:rPr lang="en-US" sz="4400" b="1" dirty="0" err="1">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rPr>
              <a:t>dò</a:t>
            </a:r>
            <a:endParaRPr lang="en-US" sz="4400" b="1" dirty="0">
              <a:ln>
                <a:solidFill>
                  <a:srgbClr val="E7E6E6">
                    <a:lumMod val="10000"/>
                  </a:srgbClr>
                </a:solidFill>
              </a:ln>
              <a:solidFill>
                <a:srgbClr val="002060"/>
              </a:solidFill>
              <a:effectLst>
                <a:outerShdw blurRad="38100" dist="38100" dir="2700000" algn="tl">
                  <a:srgbClr val="000000">
                    <a:alpha val="43137"/>
                  </a:srgbClr>
                </a:outerShdw>
              </a:effectLst>
              <a:latin typeface="Calibri" panose="020F0502020204030204"/>
            </a:endParaRPr>
          </a:p>
        </p:txBody>
      </p:sp>
      <p:cxnSp>
        <p:nvCxnSpPr>
          <p:cNvPr id="10" name="Straight Connector 9">
            <a:extLst>
              <a:ext uri="{FF2B5EF4-FFF2-40B4-BE49-F238E27FC236}">
                <a16:creationId xmlns="" xmlns:a16="http://schemas.microsoft.com/office/drawing/2014/main" id="{039A463C-DDA7-44E6-96FA-CB859CFF0344}"/>
              </a:ext>
            </a:extLst>
          </p:cNvPr>
          <p:cNvCxnSpPr>
            <a:cxnSpLocks/>
          </p:cNvCxnSpPr>
          <p:nvPr/>
        </p:nvCxnSpPr>
        <p:spPr>
          <a:xfrm>
            <a:off x="10649831" y="4006930"/>
            <a:ext cx="0" cy="49695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Skye | PAW Patrol Deutsch Wiki | Fandom">
            <a:extLst>
              <a:ext uri="{FF2B5EF4-FFF2-40B4-BE49-F238E27FC236}">
                <a16:creationId xmlns="" xmlns:a16="http://schemas.microsoft.com/office/drawing/2014/main" id="{F4BE12E1-A7AD-4094-A57A-D0932F9CD4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329180"/>
            <a:ext cx="2768600" cy="35288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EAC2B563-943F-49E4-A5D8-C356C2BD2CF6}"/>
              </a:ext>
            </a:extLst>
          </p:cNvPr>
          <p:cNvSpPr txBox="1"/>
          <p:nvPr/>
        </p:nvSpPr>
        <p:spPr>
          <a:xfrm>
            <a:off x="2667572" y="2425379"/>
            <a:ext cx="8189641" cy="1938988"/>
          </a:xfrm>
          <a:prstGeom prst="rect">
            <a:avLst/>
          </a:prstGeom>
          <a:noFill/>
        </p:spPr>
        <p:txBody>
          <a:bodyPr wrap="square" lIns="91420" tIns="45718" rIns="91420" bIns="45718" rtlCol="0">
            <a:spAutoFit/>
          </a:bodyPr>
          <a:lstStyle/>
          <a:p>
            <a:pPr marL="571360" indent="-571360" algn="just">
              <a:buFontTx/>
              <a:buChar char="-"/>
              <a:defRPr/>
            </a:pP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Ôn</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tập</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lại</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kiến</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thức</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a:t>
            </a:r>
          </a:p>
          <a:p>
            <a:pPr marL="571360" indent="-571360" algn="just">
              <a:buFontTx/>
              <a:buChar char="-"/>
              <a:defRPr/>
            </a:pPr>
            <a:r>
              <a:rPr lang="en-US" sz="4000" b="1" dirty="0"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Xem</a:t>
            </a:r>
            <a:r>
              <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a:t>
            </a:r>
            <a:r>
              <a:rPr lang="en-US" sz="4000" b="1" err="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trước</a:t>
            </a:r>
            <a:r>
              <a:rPr lang="en-US" sz="4000" b="1">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rPr>
              <a:t> phần tìm hiểu về đại lượng “Thời gian”</a:t>
            </a:r>
            <a:endParaRPr lang="en-US" sz="4000" b="1" dirty="0">
              <a:ln>
                <a:solidFill>
                  <a:sysClr val="windowText" lastClr="000000"/>
                </a:solidFill>
              </a:ln>
              <a:solidFill>
                <a:srgbClr val="FF71B8"/>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0816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nk notebook with a blue sky and clouds&#10;&#10;Description automatically generated">
            <a:extLst>
              <a:ext uri="{FF2B5EF4-FFF2-40B4-BE49-F238E27FC236}">
                <a16:creationId xmlns="" xmlns:a16="http://schemas.microsoft.com/office/drawing/2014/main" id="{AEF767BB-5656-B14C-B4BC-85C7B213BF5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r="-2" b="53"/>
          <a:stretch/>
        </p:blipFill>
        <p:spPr>
          <a:xfrm>
            <a:off x="-6586" y="28"/>
            <a:ext cx="12198588" cy="6857991"/>
          </a:xfrm>
          <a:prstGeom prst="rect">
            <a:avLst/>
          </a:prstGeom>
        </p:spPr>
      </p:pic>
      <p:pic>
        <p:nvPicPr>
          <p:cNvPr id="2" name="y2mate.com - A Ram Sam Sam  Best SONGS For KIDS  Kids Funny Songs_720pHF">
            <a:hlinkClick r:id="" action="ppaction://media"/>
            <a:extLst>
              <a:ext uri="{FF2B5EF4-FFF2-40B4-BE49-F238E27FC236}">
                <a16:creationId xmlns="" xmlns:a16="http://schemas.microsoft.com/office/drawing/2014/main" id="{6672F580-8937-D36A-2337-4A7C3C6388CC}"/>
              </a:ext>
            </a:extLst>
          </p:cNvPr>
          <p:cNvPicPr>
            <a:picLocks noChangeAspect="1"/>
          </p:cNvPicPr>
          <p:nvPr>
            <a:videoFile r:link="rId1"/>
            <p:extLst>
              <p:ext uri="{DAA4B4D4-6D71-4841-9C94-3DE7FCFB9230}">
                <p14:media xmlns:p14="http://schemas.microsoft.com/office/powerpoint/2010/main" r:embed="rId2">
                  <p14:trim st="50955.0624"/>
                </p14:media>
              </p:ext>
            </p:extLst>
          </p:nvPr>
        </p:nvPicPr>
        <p:blipFill>
          <a:blip r:embed="rId5"/>
          <a:stretch>
            <a:fillRect/>
          </a:stretch>
        </p:blipFill>
        <p:spPr>
          <a:xfrm>
            <a:off x="-6586" y="0"/>
            <a:ext cx="12198588" cy="6861707"/>
          </a:xfrm>
          <a:prstGeom prst="rect">
            <a:avLst/>
          </a:prstGeom>
        </p:spPr>
      </p:pic>
    </p:spTree>
    <p:extLst>
      <p:ext uri="{BB962C8B-B14F-4D97-AF65-F5344CB8AC3E}">
        <p14:creationId xmlns:p14="http://schemas.microsoft.com/office/powerpoint/2010/main" val="2405984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decorated&#10;&#10;Description automatically generated">
            <a:extLst>
              <a:ext uri="{FF2B5EF4-FFF2-40B4-BE49-F238E27FC236}">
                <a16:creationId xmlns="" xmlns:a16="http://schemas.microsoft.com/office/drawing/2014/main" id="{51DA6904-E7C2-DB31-E2B0-7A11140F54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9185"/>
          <a:stretch/>
        </p:blipFill>
        <p:spPr>
          <a:xfrm>
            <a:off x="0" y="-1"/>
            <a:ext cx="12192000" cy="6857999"/>
          </a:xfrm>
          <a:prstGeom prst="rect">
            <a:avLst/>
          </a:prstGeom>
        </p:spPr>
      </p:pic>
      <p:pic>
        <p:nvPicPr>
          <p:cNvPr id="3" name="Picture 2">
            <a:extLst>
              <a:ext uri="{FF2B5EF4-FFF2-40B4-BE49-F238E27FC236}">
                <a16:creationId xmlns="" xmlns:a16="http://schemas.microsoft.com/office/drawing/2014/main" id="{4AA219DA-EA6F-07E3-1DEE-349855492444}"/>
              </a:ext>
            </a:extLst>
          </p:cNvPr>
          <p:cNvPicPr>
            <a:picLocks noChangeAspect="1"/>
          </p:cNvPicPr>
          <p:nvPr/>
        </p:nvPicPr>
        <p:blipFill>
          <a:blip r:embed="rId4"/>
          <a:stretch>
            <a:fillRect/>
          </a:stretch>
        </p:blipFill>
        <p:spPr>
          <a:xfrm>
            <a:off x="5237064" y="624934"/>
            <a:ext cx="5779509" cy="2737341"/>
          </a:xfrm>
          <a:prstGeom prst="rect">
            <a:avLst/>
          </a:prstGeom>
        </p:spPr>
      </p:pic>
    </p:spTree>
    <p:extLst>
      <p:ext uri="{BB962C8B-B14F-4D97-AF65-F5344CB8AC3E}">
        <p14:creationId xmlns:p14="http://schemas.microsoft.com/office/powerpoint/2010/main" val="15218993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ttisbear on Twitter: &amp;amp;quot;So this is Uncle Otis (middle). He is the uncle of  AB&amp;amp;#39;s Mayor Goodway (left). UO makes it pretty clear he is “hard of hearing”  and maybe senile. Uncle">
            <a:extLst>
              <a:ext uri="{FF2B5EF4-FFF2-40B4-BE49-F238E27FC236}">
                <a16:creationId xmlns="" xmlns:a16="http://schemas.microsoft.com/office/drawing/2014/main"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41"/>
            <a:ext cx="12192000" cy="6890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1163B4D9-650A-4666-A377-CDC4C6813C5B}"/>
              </a:ext>
            </a:extLst>
          </p:cNvPr>
          <p:cNvSpPr/>
          <p:nvPr/>
        </p:nvSpPr>
        <p:spPr>
          <a:xfrm>
            <a:off x="486950" y="4259765"/>
            <a:ext cx="11218127" cy="2263699"/>
          </a:xfrm>
          <a:prstGeom prst="roundRect">
            <a:avLst/>
          </a:prstGeom>
          <a:solidFill>
            <a:schemeClr val="bg1"/>
          </a:solidFill>
          <a:ln>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pic>
        <p:nvPicPr>
          <p:cNvPr id="8" name="Picture 3">
            <a:extLst>
              <a:ext uri="{FF2B5EF4-FFF2-40B4-BE49-F238E27FC236}">
                <a16:creationId xmlns="" xmlns:a16="http://schemas.microsoft.com/office/drawing/2014/main" id="{3CD07D90-D4F1-4678-9A87-D4058E710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0248" y="1680331"/>
            <a:ext cx="851265" cy="1038128"/>
          </a:xfrm>
          <a:prstGeom prst="rect">
            <a:avLst/>
          </a:prstGeom>
        </p:spPr>
      </p:pic>
      <p:pic>
        <p:nvPicPr>
          <p:cNvPr id="9" name="Picture 3">
            <a:extLst>
              <a:ext uri="{FF2B5EF4-FFF2-40B4-BE49-F238E27FC236}">
                <a16:creationId xmlns="" xmlns:a16="http://schemas.microsoft.com/office/drawing/2014/main" id="{7B20F9D5-1357-437F-AA7D-B5E1A72112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607" y="2579685"/>
            <a:ext cx="608124" cy="741615"/>
          </a:xfrm>
          <a:prstGeom prst="rect">
            <a:avLst/>
          </a:prstGeom>
        </p:spPr>
      </p:pic>
      <p:pic>
        <p:nvPicPr>
          <p:cNvPr id="10" name="Picture 3">
            <a:extLst>
              <a:ext uri="{FF2B5EF4-FFF2-40B4-BE49-F238E27FC236}">
                <a16:creationId xmlns="" xmlns:a16="http://schemas.microsoft.com/office/drawing/2014/main" id="{AF51C0EA-EDFE-45D0-8042-DAF64384ED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82885" y="2001931"/>
            <a:ext cx="851265" cy="1038128"/>
          </a:xfrm>
          <a:prstGeom prst="rect">
            <a:avLst/>
          </a:prstGeom>
        </p:spPr>
      </p:pic>
      <p:pic>
        <p:nvPicPr>
          <p:cNvPr id="13" name="Picture 12">
            <a:extLst>
              <a:ext uri="{FF2B5EF4-FFF2-40B4-BE49-F238E27FC236}">
                <a16:creationId xmlns="" xmlns:a16="http://schemas.microsoft.com/office/drawing/2014/main" id="{9DE83D1C-C693-4B1A-806D-46D11F6747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70098">
            <a:off x="-952192" y="4139853"/>
            <a:ext cx="5040391" cy="2835219"/>
          </a:xfrm>
          <a:prstGeom prst="rect">
            <a:avLst/>
          </a:prstGeom>
        </p:spPr>
      </p:pic>
      <p:sp>
        <p:nvSpPr>
          <p:cNvPr id="14" name="TextBox 13">
            <a:extLst>
              <a:ext uri="{FF2B5EF4-FFF2-40B4-BE49-F238E27FC236}">
                <a16:creationId xmlns="" xmlns:a16="http://schemas.microsoft.com/office/drawing/2014/main" id="{EE0591B3-3E47-4EDB-AEEA-B60FB966C5B1}"/>
              </a:ext>
            </a:extLst>
          </p:cNvPr>
          <p:cNvSpPr txBox="1"/>
          <p:nvPr/>
        </p:nvSpPr>
        <p:spPr>
          <a:xfrm>
            <a:off x="3027545" y="4976116"/>
            <a:ext cx="7750099" cy="830997"/>
          </a:xfrm>
          <a:prstGeom prst="rect">
            <a:avLst/>
          </a:prstGeom>
          <a:noFill/>
        </p:spPr>
        <p:txBody>
          <a:bodyPr wrap="square" lIns="91420" tIns="45718" rIns="91420" bIns="45718" rtlCol="0">
            <a:spAutoFit/>
          </a:bodyPr>
          <a:lstStyle/>
          <a:p>
            <a:r>
              <a:rPr lang="en-US" sz="4800" b="1" dirty="0" err="1">
                <a:ln>
                  <a:solidFill>
                    <a:schemeClr val="bg2">
                      <a:lumMod val="10000"/>
                    </a:schemeClr>
                  </a:solidFill>
                </a:ln>
                <a:solidFill>
                  <a:schemeClr val="accent2"/>
                </a:solidFill>
              </a:rPr>
              <a:t>Tòa</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nhà</a:t>
            </a:r>
            <a:r>
              <a:rPr lang="en-US" sz="4800" b="1" dirty="0">
                <a:ln>
                  <a:solidFill>
                    <a:schemeClr val="bg2">
                      <a:lumMod val="10000"/>
                    </a:schemeClr>
                  </a:solidFill>
                </a:ln>
                <a:solidFill>
                  <a:schemeClr val="accent2"/>
                </a:solidFill>
              </a:rPr>
              <a:t> Sky </a:t>
            </a:r>
            <a:r>
              <a:rPr lang="en-US" sz="4800" b="1" dirty="0" err="1">
                <a:ln>
                  <a:solidFill>
                    <a:schemeClr val="bg2">
                      <a:lumMod val="10000"/>
                    </a:schemeClr>
                  </a:solidFill>
                </a:ln>
                <a:solidFill>
                  <a:schemeClr val="accent2"/>
                </a:solidFill>
              </a:rPr>
              <a:t>đang</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cháy</a:t>
            </a:r>
            <a:r>
              <a:rPr lang="en-US" sz="4800" b="1" dirty="0">
                <a:ln>
                  <a:solidFill>
                    <a:schemeClr val="bg2">
                      <a:lumMod val="10000"/>
                    </a:schemeClr>
                  </a:solidFill>
                </a:ln>
                <a:solidFill>
                  <a:schemeClr val="accent2"/>
                </a:solidFill>
              </a:rPr>
              <a:t> </a:t>
            </a:r>
            <a:r>
              <a:rPr lang="en-US" sz="4800" b="1" dirty="0" err="1">
                <a:ln>
                  <a:solidFill>
                    <a:schemeClr val="bg2">
                      <a:lumMod val="10000"/>
                    </a:schemeClr>
                  </a:solidFill>
                </a:ln>
                <a:solidFill>
                  <a:schemeClr val="accent2"/>
                </a:solidFill>
              </a:rPr>
              <a:t>lớn</a:t>
            </a:r>
            <a:r>
              <a:rPr lang="en-US" sz="4800" b="1" dirty="0">
                <a:ln>
                  <a:solidFill>
                    <a:schemeClr val="bg2">
                      <a:lumMod val="10000"/>
                    </a:schemeClr>
                  </a:solidFill>
                </a:ln>
                <a:solidFill>
                  <a:schemeClr val="accent2"/>
                </a:solidFill>
              </a:rPr>
              <a:t>!! </a:t>
            </a:r>
          </a:p>
        </p:txBody>
      </p:sp>
      <p:pic>
        <p:nvPicPr>
          <p:cNvPr id="19" name="Picture 18">
            <a:extLst>
              <a:ext uri="{FF2B5EF4-FFF2-40B4-BE49-F238E27FC236}">
                <a16:creationId xmlns="" xmlns:a16="http://schemas.microsoft.com/office/drawing/2014/main" id="{A04F7636-E330-43D9-A8D6-D1124A03FE20}"/>
              </a:ext>
            </a:extLst>
          </p:cNvPr>
          <p:cNvPicPr>
            <a:picLocks noChangeAspect="1"/>
          </p:cNvPicPr>
          <p:nvPr/>
        </p:nvPicPr>
        <p:blipFill>
          <a:blip r:embed="rId7"/>
          <a:stretch>
            <a:fillRect/>
          </a:stretch>
        </p:blipFill>
        <p:spPr>
          <a:xfrm flipH="1">
            <a:off x="-4603148" y="3225915"/>
            <a:ext cx="3332843" cy="3500400"/>
          </a:xfrm>
          <a:prstGeom prst="rect">
            <a:avLst/>
          </a:prstGeom>
        </p:spPr>
      </p:pic>
      <p:pic>
        <p:nvPicPr>
          <p:cNvPr id="21" name="Picture 3">
            <a:extLst>
              <a:ext uri="{FF2B5EF4-FFF2-40B4-BE49-F238E27FC236}">
                <a16:creationId xmlns="" xmlns:a16="http://schemas.microsoft.com/office/drawing/2014/main" id="{F886744C-6A69-415E-B408-1081AF426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583558">
            <a:off x="5687553" y="297365"/>
            <a:ext cx="3914095" cy="2538247"/>
          </a:xfrm>
          <a:prstGeom prst="rect">
            <a:avLst/>
          </a:prstGeom>
        </p:spPr>
      </p:pic>
      <p:sp>
        <p:nvSpPr>
          <p:cNvPr id="22" name="TextBox 21">
            <a:extLst>
              <a:ext uri="{FF2B5EF4-FFF2-40B4-BE49-F238E27FC236}">
                <a16:creationId xmlns="" xmlns:a16="http://schemas.microsoft.com/office/drawing/2014/main" id="{2B0F3954-380F-4264-9984-BEC275B0BFA9}"/>
              </a:ext>
            </a:extLst>
          </p:cNvPr>
          <p:cNvSpPr txBox="1"/>
          <p:nvPr/>
        </p:nvSpPr>
        <p:spPr>
          <a:xfrm rot="19609315">
            <a:off x="6262815" y="816333"/>
            <a:ext cx="2559156" cy="1384995"/>
          </a:xfrm>
          <a:prstGeom prst="rect">
            <a:avLst/>
          </a:prstGeom>
          <a:noFill/>
        </p:spPr>
        <p:txBody>
          <a:bodyPr wrap="square" lIns="91420" tIns="45718" rIns="91420" bIns="45718" rtlCol="0">
            <a:spAutoFit/>
          </a:bodyPr>
          <a:lstStyle/>
          <a:p>
            <a:pPr algn="ctr"/>
            <a:r>
              <a:rPr lang="en-US" sz="2800" dirty="0" err="1">
                <a:ln w="0"/>
                <a:effectLst>
                  <a:outerShdw blurRad="38100" dist="19050" dir="2700000" algn="tl" rotWithShape="0">
                    <a:schemeClr val="dk1">
                      <a:alpha val="40000"/>
                    </a:schemeClr>
                  </a:outerShdw>
                </a:effectLst>
              </a:rPr>
              <a:t>Cùng</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mình</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gọi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các</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đồng</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đội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thôi</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nào</a:t>
            </a:r>
            <a:r>
              <a:rPr lang="en-US" sz="2800" dirty="0">
                <a:ln w="0"/>
                <a:effectLst>
                  <a:outerShdw blurRad="38100" dist="19050" dir="2700000" algn="tl" rotWithShape="0">
                    <a:schemeClr val="dk1">
                      <a:alpha val="40000"/>
                    </a:schemeClr>
                  </a:outerShdw>
                </a:effectLst>
              </a:rPr>
              <a:t>!!</a:t>
            </a:r>
          </a:p>
        </p:txBody>
      </p:sp>
      <p:pic>
        <p:nvPicPr>
          <p:cNvPr id="17" name="Picture 16">
            <a:extLst>
              <a:ext uri="{FF2B5EF4-FFF2-40B4-BE49-F238E27FC236}">
                <a16:creationId xmlns="" xmlns:a16="http://schemas.microsoft.com/office/drawing/2014/main" id="{63912165-C3EA-42BD-AF89-41D678C9D0F9}"/>
              </a:ext>
            </a:extLst>
          </p:cNvPr>
          <p:cNvPicPr>
            <a:picLocks noChangeAspect="1"/>
          </p:cNvPicPr>
          <p:nvPr/>
        </p:nvPicPr>
        <p:blipFill>
          <a:blip r:embed="rId7"/>
          <a:stretch>
            <a:fillRect/>
          </a:stretch>
        </p:blipFill>
        <p:spPr>
          <a:xfrm>
            <a:off x="9085685" y="35860"/>
            <a:ext cx="3106315" cy="3500400"/>
          </a:xfrm>
          <a:prstGeom prst="rect">
            <a:avLst/>
          </a:prstGeom>
        </p:spPr>
      </p:pic>
    </p:spTree>
    <p:extLst>
      <p:ext uri="{BB962C8B-B14F-4D97-AF65-F5344CB8AC3E}">
        <p14:creationId xmlns:p14="http://schemas.microsoft.com/office/powerpoint/2010/main" val="323504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50" fill="hold">
                                              <p:stCondLst>
                                                <p:cond delay="0"/>
                                              </p:stCondLst>
                                            </p:cTn>
                                            <p:tgtEl>
                                              <p:spTgt spid="14"/>
                                            </p:tgtEl>
                                            <p:attrNameLst>
                                              <p:attrName>r</p:attrName>
                                            </p:attrNameLst>
                                          </p:cBhvr>
                                        </p:animRot>
                                        <p:animRot by="-240000">
                                          <p:cBhvr>
                                            <p:cTn id="13" dur="100" fill="hold">
                                              <p:stCondLst>
                                                <p:cond delay="100"/>
                                              </p:stCondLst>
                                            </p:cTn>
                                            <p:tgtEl>
                                              <p:spTgt spid="14"/>
                                            </p:tgtEl>
                                            <p:attrNameLst>
                                              <p:attrName>r</p:attrName>
                                            </p:attrNameLst>
                                          </p:cBhvr>
                                        </p:animRot>
                                        <p:animRot by="240000">
                                          <p:cBhvr>
                                            <p:cTn id="14" dur="100" fill="hold">
                                              <p:stCondLst>
                                                <p:cond delay="200"/>
                                              </p:stCondLst>
                                            </p:cTn>
                                            <p:tgtEl>
                                              <p:spTgt spid="14"/>
                                            </p:tgtEl>
                                            <p:attrNameLst>
                                              <p:attrName>r</p:attrName>
                                            </p:attrNameLst>
                                          </p:cBhvr>
                                        </p:animRot>
                                        <p:animRot by="-240000">
                                          <p:cBhvr>
                                            <p:cTn id="15" dur="100" fill="hold">
                                              <p:stCondLst>
                                                <p:cond delay="300"/>
                                              </p:stCondLst>
                                            </p:cTn>
                                            <p:tgtEl>
                                              <p:spTgt spid="14"/>
                                            </p:tgtEl>
                                            <p:attrNameLst>
                                              <p:attrName>r</p:attrName>
                                            </p:attrNameLst>
                                          </p:cBhvr>
                                        </p:animRot>
                                        <p:animRot by="120000">
                                          <p:cBhvr>
                                            <p:cTn id="16" dur="100" fill="hold">
                                              <p:stCondLst>
                                                <p:cond delay="400"/>
                                              </p:stCondLst>
                                            </p:cTn>
                                            <p:tgtEl>
                                              <p:spTgt spid="14"/>
                                            </p:tgtEl>
                                            <p:attrNameLst>
                                              <p:attrName>r</p:attrName>
                                            </p:attrNameLst>
                                          </p:cBhvr>
                                        </p:animRot>
                                      </p:childTnLst>
                                    </p:cTn>
                                  </p:par>
                                </p:childTnLst>
                              </p:cTn>
                            </p:par>
                            <p:par>
                              <p:cTn id="17" fill="hold">
                                <p:stCondLst>
                                  <p:cond delay="1000"/>
                                </p:stCondLst>
                                <p:childTnLst>
                                  <p:par>
                                    <p:cTn id="18" presetID="2" presetClass="entr" presetSubtype="3" fill="hold" nodeType="afterEffect" p14:presetBounceEnd="20000">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14:bounceEnd="20000">
                                          <p:cBhvr additive="base">
                                            <p:cTn id="20" dur="150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21" dur="1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par>
                              <p:cTn id="35" fill="hold">
                                <p:stCondLst>
                                  <p:cond delay="0"/>
                                </p:stCondLst>
                                <p:childTnLst>
                                  <p:par>
                                    <p:cTn id="36" presetID="0" presetClass="path" presetSubtype="0" accel="50000" decel="50000" fill="hold" nodeType="afterEffect">
                                      <p:stCondLst>
                                        <p:cond delay="0"/>
                                      </p:stCondLst>
                                      <p:childTnLst>
                                        <p:animMotion origin="layout" path="M 3.95833E-6 -2.59259E-6 L -0.33099 -0.09629 L -0.60782 0.0426 L -0.94571 0.20162 L -1.03217 0.42014 L -1.03217 0.42037 " pathEditMode="relative" rAng="0" ptsTypes="AAAAAA">
                                          <p:cBhvr>
                                            <p:cTn id="37" dur="1500" fill="hold"/>
                                            <p:tgtEl>
                                              <p:spTgt spid="17"/>
                                            </p:tgtEl>
                                            <p:attrNameLst>
                                              <p:attrName>ppt_x</p:attrName>
                                              <p:attrName>ppt_y</p:attrName>
                                            </p:attrNameLst>
                                          </p:cBhvr>
                                          <p:rCtr x="-51615" y="16204"/>
                                        </p:animMotion>
                                      </p:childTnLst>
                                    </p:cTn>
                                  </p:par>
                                </p:childTnLst>
                              </p:cTn>
                            </p:par>
                            <p:par>
                              <p:cTn id="38" fill="hold">
                                <p:stCondLst>
                                  <p:cond delay="1500"/>
                                </p:stCondLst>
                                <p:childTnLst>
                                  <p:par>
                                    <p:cTn id="39" presetID="0" presetClass="path" presetSubtype="0" accel="50000" decel="50000" fill="hold" nodeType="afterEffect">
                                      <p:stCondLst>
                                        <p:cond delay="0"/>
                                      </p:stCondLst>
                                      <p:childTnLst>
                                        <p:animMotion origin="layout" path="M 0.08829 0.10023 L 0.33008 0.05232 L 0.70222 0.07616 L 1.20118 0.03866 L 1.38073 -0.33333 " pathEditMode="relative" rAng="0" ptsTypes="AAAAA">
                                          <p:cBhvr>
                                            <p:cTn id="40" dur="1750" fill="hold"/>
                                            <p:tgtEl>
                                              <p:spTgt spid="19"/>
                                            </p:tgtEl>
                                            <p:attrNameLst>
                                              <p:attrName>ppt_x</p:attrName>
                                              <p:attrName>ppt_y</p:attrName>
                                            </p:attrNameLst>
                                          </p:cBhvr>
                                          <p:rCtr x="64622"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50" fill="hold">
                                              <p:stCondLst>
                                                <p:cond delay="0"/>
                                              </p:stCondLst>
                                            </p:cTn>
                                            <p:tgtEl>
                                              <p:spTgt spid="14"/>
                                            </p:tgtEl>
                                            <p:attrNameLst>
                                              <p:attrName>r</p:attrName>
                                            </p:attrNameLst>
                                          </p:cBhvr>
                                        </p:animRot>
                                        <p:animRot by="-240000">
                                          <p:cBhvr>
                                            <p:cTn id="13" dur="100" fill="hold">
                                              <p:stCondLst>
                                                <p:cond delay="100"/>
                                              </p:stCondLst>
                                            </p:cTn>
                                            <p:tgtEl>
                                              <p:spTgt spid="14"/>
                                            </p:tgtEl>
                                            <p:attrNameLst>
                                              <p:attrName>r</p:attrName>
                                            </p:attrNameLst>
                                          </p:cBhvr>
                                        </p:animRot>
                                        <p:animRot by="240000">
                                          <p:cBhvr>
                                            <p:cTn id="14" dur="100" fill="hold">
                                              <p:stCondLst>
                                                <p:cond delay="200"/>
                                              </p:stCondLst>
                                            </p:cTn>
                                            <p:tgtEl>
                                              <p:spTgt spid="14"/>
                                            </p:tgtEl>
                                            <p:attrNameLst>
                                              <p:attrName>r</p:attrName>
                                            </p:attrNameLst>
                                          </p:cBhvr>
                                        </p:animRot>
                                        <p:animRot by="-240000">
                                          <p:cBhvr>
                                            <p:cTn id="15" dur="100" fill="hold">
                                              <p:stCondLst>
                                                <p:cond delay="300"/>
                                              </p:stCondLst>
                                            </p:cTn>
                                            <p:tgtEl>
                                              <p:spTgt spid="14"/>
                                            </p:tgtEl>
                                            <p:attrNameLst>
                                              <p:attrName>r</p:attrName>
                                            </p:attrNameLst>
                                          </p:cBhvr>
                                        </p:animRot>
                                        <p:animRot by="120000">
                                          <p:cBhvr>
                                            <p:cTn id="16" dur="100" fill="hold">
                                              <p:stCondLst>
                                                <p:cond delay="400"/>
                                              </p:stCondLst>
                                            </p:cTn>
                                            <p:tgtEl>
                                              <p:spTgt spid="14"/>
                                            </p:tgtEl>
                                            <p:attrNameLst>
                                              <p:attrName>r</p:attrName>
                                            </p:attrNameLst>
                                          </p:cBhvr>
                                        </p:animRot>
                                      </p:childTnLst>
                                    </p:cTn>
                                  </p:par>
                                </p:childTnLst>
                              </p:cTn>
                            </p:par>
                            <p:par>
                              <p:cTn id="17" fill="hold">
                                <p:stCondLst>
                                  <p:cond delay="1000"/>
                                </p:stCondLst>
                                <p:childTnLst>
                                  <p:par>
                                    <p:cTn id="18" presetID="0" presetClass="path" presetSubtype="0" fill="hold" nodeType="afterEffect"/>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Tn>
                                  </p:par>
                                </p:childTnLst>
                              </p:cTn>
                            </p:par>
                            <p:par>
                              <p:cTn id="22" fill="hold">
                                <p:stCondLst>
                                  <p:cond delay="0"/>
                                </p:stCondLst>
                                <p:childTnLst>
                                  <p:par>
                                    <p:cTn id="23" presetID="2" presetClass="entr" presetSubtype="3"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500" fill="hold"/>
                                            <p:tgtEl>
                                              <p:spTgt spid="17"/>
                                            </p:tgtEl>
                                            <p:attrNameLst>
                                              <p:attrName>ppt_x</p:attrName>
                                            </p:attrNameLst>
                                          </p:cBhvr>
                                          <p:tavLst>
                                            <p:tav tm="0">
                                              <p:val>
                                                <p:strVal val="1+#ppt_w/2"/>
                                              </p:val>
                                            </p:tav>
                                            <p:tav tm="100000">
                                              <p:val>
                                                <p:strVal val="#ppt_x"/>
                                              </p:val>
                                            </p:tav>
                                          </p:tavLst>
                                        </p:anim>
                                        <p:anim calcmode="lin" valueType="num">
                                          <p:cBhvr additive="base">
                                            <p:cTn id="26" dur="1500" fill="hold"/>
                                            <p:tgtEl>
                                              <p:spTgt spid="17"/>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1"/>
                                            </p:tgtEl>
                                            <p:attrNameLst>
                                              <p:attrName>style.visibility</p:attrName>
                                            </p:attrNameLst>
                                          </p:cBhvr>
                                          <p:to>
                                            <p:strVal val="hidden"/>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3.95833E-6 -2.59259E-6 L -0.33099 -0.09629 L -0.60782 0.0426 L -0.94571 0.20162 L -1.03217 0.42014 L -1.03217 0.42037 " pathEditMode="relative" rAng="0" ptsTypes="AAAAAA">
                                          <p:cBhvr>
                                            <p:cTn id="42" dur="1500" fill="hold"/>
                                            <p:tgtEl>
                                              <p:spTgt spid="17"/>
                                            </p:tgtEl>
                                            <p:attrNameLst>
                                              <p:attrName>ppt_x</p:attrName>
                                              <p:attrName>ppt_y</p:attrName>
                                            </p:attrNameLst>
                                          </p:cBhvr>
                                          <p:rCtr x="-51615" y="16204"/>
                                        </p:animMotion>
                                      </p:childTnLst>
                                    </p:cTn>
                                  </p:par>
                                </p:childTnLst>
                              </p:cTn>
                            </p:par>
                            <p:par>
                              <p:cTn id="43" fill="hold">
                                <p:stCondLst>
                                  <p:cond delay="1500"/>
                                </p:stCondLst>
                                <p:childTnLst>
                                  <p:par>
                                    <p:cTn id="44" presetID="0" presetClass="path" presetSubtype="0" accel="50000" decel="50000" fill="hold" nodeType="afterEffect">
                                      <p:stCondLst>
                                        <p:cond delay="0"/>
                                      </p:stCondLst>
                                      <p:childTnLst>
                                        <p:animMotion origin="layout" path="M 0.08829 0.10023 L 0.33008 0.05232 L 0.70222 0.07616 L 1.20118 0.03866 L 1.38073 -0.33333 " pathEditMode="relative" rAng="0" ptsTypes="AAAAA">
                                          <p:cBhvr>
                                            <p:cTn id="45" dur="1750" fill="hold"/>
                                            <p:tgtEl>
                                              <p:spTgt spid="19"/>
                                            </p:tgtEl>
                                            <p:attrNameLst>
                                              <p:attrName>ppt_x</p:attrName>
                                              <p:attrName>ppt_y</p:attrName>
                                            </p:attrNameLst>
                                          </p:cBhvr>
                                          <p:rCtr x="64622"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2"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 xmlns:a16="http://schemas.microsoft.com/office/drawing/2014/main" id="{E5668DDB-E871-44F2-B387-3749352A54BC}"/>
              </a:ext>
            </a:extLst>
          </p:cNvPr>
          <p:cNvSpPr/>
          <p:nvPr/>
        </p:nvSpPr>
        <p:spPr>
          <a:xfrm>
            <a:off x="1317371" y="701336"/>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 xmlns:a16="http://schemas.microsoft.com/office/drawing/2014/main" id="{BC13D3CA-6346-4C3B-9D8B-1994579BE0EB}"/>
              </a:ext>
            </a:extLst>
          </p:cNvPr>
          <p:cNvSpPr txBox="1"/>
          <p:nvPr/>
        </p:nvSpPr>
        <p:spPr>
          <a:xfrm>
            <a:off x="2318548" y="897789"/>
            <a:ext cx="9040679" cy="954107"/>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a:latin typeface="Arial" panose="020B0604020202020204" pitchFamily="34" charset="0"/>
              </a:rPr>
              <a:t> </a:t>
            </a:r>
            <a:r>
              <a:rPr lang="en-US" sz="2800" dirty="0" err="1">
                <a:latin typeface="Arial" panose="020B0604020202020204" pitchFamily="34" charset="0"/>
              </a:rPr>
              <a:t>Một</a:t>
            </a:r>
            <a:r>
              <a:rPr lang="en-US" sz="2800" dirty="0">
                <a:latin typeface="Arial" panose="020B0604020202020204" pitchFamily="34" charset="0"/>
              </a:rPr>
              <a:t> </a:t>
            </a:r>
            <a:r>
              <a:rPr lang="vi-VN" sz="2800" dirty="0">
                <a:latin typeface="Arial" panose="020B0604020202020204" pitchFamily="34" charset="0"/>
              </a:rPr>
              <a:t>xe máy </a:t>
            </a:r>
            <a:r>
              <a:rPr lang="vi-VN" sz="2800">
                <a:latin typeface="Arial" panose="020B0604020202020204" pitchFamily="34" charset="0"/>
              </a:rPr>
              <a:t>đi </a:t>
            </a:r>
            <a:r>
              <a:rPr lang="vi-VN" sz="2800" smtClean="0">
                <a:latin typeface="Arial" panose="020B0604020202020204" pitchFamily="34" charset="0"/>
              </a:rPr>
              <a:t>h</a:t>
            </a:r>
            <a:r>
              <a:rPr lang="en-US" sz="2800" smtClean="0">
                <a:latin typeface="Arial" panose="020B0604020202020204" pitchFamily="34" charset="0"/>
              </a:rPr>
              <a:t>ết quãng đường dài 60km.</a:t>
            </a:r>
            <a:r>
              <a:rPr lang="vi-VN" sz="2800" smtClean="0">
                <a:latin typeface="Arial" panose="020B0604020202020204" pitchFamily="34" charset="0"/>
              </a:rPr>
              <a:t> </a:t>
            </a:r>
            <a:r>
              <a:rPr lang="vi-VN" sz="2800" dirty="0">
                <a:latin typeface="Arial" panose="020B0604020202020204" pitchFamily="34" charset="0"/>
              </a:rPr>
              <a:t>Người đó đi trong 2 giờ. </a:t>
            </a:r>
            <a:r>
              <a:rPr lang="vi-VN" sz="2800">
                <a:latin typeface="Arial" panose="020B0604020202020204" pitchFamily="34" charset="0"/>
              </a:rPr>
              <a:t>Tính </a:t>
            </a:r>
            <a:r>
              <a:rPr lang="vi-VN" sz="2800" smtClean="0">
                <a:latin typeface="Arial" panose="020B0604020202020204" pitchFamily="34" charset="0"/>
              </a:rPr>
              <a:t>vận tốc người </a:t>
            </a:r>
            <a:r>
              <a:rPr lang="vi-VN" sz="2800" dirty="0">
                <a:latin typeface="Arial" panose="020B0604020202020204" pitchFamily="34" charset="0"/>
              </a:rPr>
              <a:t>đó đi được?</a:t>
            </a:r>
            <a:endParaRPr lang="en-US" sz="28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A. </a:t>
            </a:r>
            <a:r>
              <a:rPr lang="en-US" sz="4000" b="1">
                <a:solidFill>
                  <a:srgbClr val="800000"/>
                </a:solidFill>
                <a:latin typeface="Arial" panose="020B0604020202020204" pitchFamily="34" charset="0"/>
                <a:cs typeface="Arial" panose="020B0604020202020204" pitchFamily="34" charset="0"/>
              </a:rPr>
              <a:t>40 </a:t>
            </a:r>
            <a:r>
              <a:rPr lang="en-US" sz="4000" b="1" smtClean="0">
                <a:solidFill>
                  <a:srgbClr val="800000"/>
                </a:solidFill>
                <a:latin typeface="Arial" panose="020B0604020202020204" pitchFamily="34" charset="0"/>
                <a:cs typeface="Arial" panose="020B0604020202020204" pitchFamily="34" charset="0"/>
              </a:rPr>
              <a:t>km/giờ</a:t>
            </a:r>
            <a:endParaRPr lang="en-US" sz="4000" b="1" dirty="0">
              <a:solidFill>
                <a:srgbClr val="8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 xmlns:a16="http://schemas.microsoft.com/office/drawing/2014/main"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C</a:t>
            </a:r>
            <a:r>
              <a:rPr lang="en-US" sz="4000" b="1">
                <a:solidFill>
                  <a:srgbClr val="800000"/>
                </a:solidFill>
                <a:latin typeface="Arial" panose="020B0604020202020204" pitchFamily="34" charset="0"/>
                <a:cs typeface="Arial" panose="020B0604020202020204" pitchFamily="34" charset="0"/>
              </a:rPr>
              <a:t>. </a:t>
            </a:r>
            <a:r>
              <a:rPr lang="vi-VN" sz="4400" b="1">
                <a:solidFill>
                  <a:srgbClr val="800000"/>
                </a:solidFill>
              </a:rPr>
              <a:t>30km/giờ</a:t>
            </a:r>
            <a:endParaRPr lang="en-US" sz="4400" b="1" dirty="0">
              <a:solidFill>
                <a:srgbClr val="800000"/>
              </a:solidFill>
              <a:cs typeface="Arial" panose="020B0604020202020204" pitchFamily="34" charset="0"/>
            </a:endParaRPr>
          </a:p>
        </p:txBody>
      </p:sp>
      <p:sp>
        <p:nvSpPr>
          <p:cNvPr id="8" name="Rectangle: Rounded Corners 7">
            <a:extLst>
              <a:ext uri="{FF2B5EF4-FFF2-40B4-BE49-F238E27FC236}">
                <a16:creationId xmlns="" xmlns:a16="http://schemas.microsoft.com/office/drawing/2014/main"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B</a:t>
            </a:r>
            <a:r>
              <a:rPr lang="en-US" sz="4000" b="1">
                <a:solidFill>
                  <a:srgbClr val="800000"/>
                </a:solidFill>
                <a:latin typeface="Arial" panose="020B0604020202020204" pitchFamily="34" charset="0"/>
                <a:cs typeface="Arial" panose="020B0604020202020204" pitchFamily="34" charset="0"/>
              </a:rPr>
              <a:t>. </a:t>
            </a:r>
            <a:r>
              <a:rPr lang="en-US" sz="4000" b="1" smtClean="0">
                <a:solidFill>
                  <a:srgbClr val="800000"/>
                </a:solidFill>
                <a:latin typeface="Arial" panose="020B0604020202020204" pitchFamily="34" charset="0"/>
                <a:cs typeface="Arial" panose="020B0604020202020204" pitchFamily="34" charset="0"/>
              </a:rPr>
              <a:t>120 km/giờ</a:t>
            </a:r>
            <a:endParaRPr lang="en-US" sz="4000" b="1" dirty="0">
              <a:solidFill>
                <a:srgbClr val="8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solidFill>
                  <a:srgbClr val="800000"/>
                </a:solidFill>
                <a:latin typeface="Arial" panose="020B0604020202020204" pitchFamily="34" charset="0"/>
                <a:cs typeface="Arial" panose="020B0604020202020204" pitchFamily="34" charset="0"/>
              </a:rPr>
              <a:t>D</a:t>
            </a:r>
            <a:r>
              <a:rPr lang="en-US" sz="4000" b="1">
                <a:solidFill>
                  <a:srgbClr val="800000"/>
                </a:solidFill>
                <a:latin typeface="Arial" panose="020B0604020202020204" pitchFamily="34" charset="0"/>
                <a:cs typeface="Arial" panose="020B0604020202020204" pitchFamily="34" charset="0"/>
              </a:rPr>
              <a:t>. </a:t>
            </a:r>
            <a:r>
              <a:rPr lang="en-US" sz="4000" b="1" smtClean="0">
                <a:solidFill>
                  <a:srgbClr val="800000"/>
                </a:solidFill>
                <a:latin typeface="Arial" panose="020B0604020202020204" pitchFamily="34" charset="0"/>
                <a:cs typeface="Arial" panose="020B0604020202020204" pitchFamily="34" charset="0"/>
              </a:rPr>
              <a:t>62 km/giờ</a:t>
            </a:r>
            <a:endParaRPr lang="en-US" sz="4000" b="1" dirty="0">
              <a:solidFill>
                <a:srgbClr val="800000"/>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 xmlns:a16="http://schemas.microsoft.com/office/drawing/2014/main"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263944">
            <a:off x="375339" y="5526119"/>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 xmlns:a16="http://schemas.microsoft.com/office/drawing/2014/main"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 xmlns:a16="http://schemas.microsoft.com/office/drawing/2014/main"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 xmlns:a16="http://schemas.microsoft.com/office/drawing/2014/main" id="{EA1B6676-0712-40E8-9C21-08FB72B271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840" y="456363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2725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 xmlns:a16="http://schemas.microsoft.com/office/drawing/2014/main" id="{E5668DDB-E871-44F2-B387-3749352A54BC}"/>
              </a:ext>
            </a:extLst>
          </p:cNvPr>
          <p:cNvSpPr/>
          <p:nvPr/>
        </p:nvSpPr>
        <p:spPr>
          <a:xfrm>
            <a:off x="1317371" y="701336"/>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endParaRPr lang="en-US" sz="1900">
              <a:solidFill>
                <a:prstClr val="white"/>
              </a:solidFill>
              <a:latin typeface="Calibri" panose="020F0502020204030204"/>
            </a:endParaRPr>
          </a:p>
        </p:txBody>
      </p:sp>
      <p:sp>
        <p:nvSpPr>
          <p:cNvPr id="5" name="TextBox 3">
            <a:extLst>
              <a:ext uri="{FF2B5EF4-FFF2-40B4-BE49-F238E27FC236}">
                <a16:creationId xmlns="" xmlns:a16="http://schemas.microsoft.com/office/drawing/2014/main" id="{BC13D3CA-6346-4C3B-9D8B-1994579BE0EB}"/>
              </a:ext>
            </a:extLst>
          </p:cNvPr>
          <p:cNvSpPr txBox="1"/>
          <p:nvPr/>
        </p:nvSpPr>
        <p:spPr>
          <a:xfrm>
            <a:off x="2285999" y="874052"/>
            <a:ext cx="9464567" cy="1200329"/>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173">
              <a:defRPr/>
            </a:pPr>
            <a:r>
              <a:rPr lang="en-US" sz="3600" dirty="0" err="1">
                <a:cs typeface="Times New Roman" panose="02020603050405020304" pitchFamily="18" charset="0"/>
              </a:rPr>
              <a:t>Một</a:t>
            </a:r>
            <a:r>
              <a:rPr lang="en-US" sz="3600" dirty="0">
                <a:cs typeface="Times New Roman" panose="02020603050405020304" pitchFamily="18" charset="0"/>
              </a:rPr>
              <a:t> ô</a:t>
            </a:r>
            <a:r>
              <a:rPr lang="vi-VN" sz="3600" dirty="0">
                <a:cs typeface="Times New Roman" panose="02020603050405020304" pitchFamily="18" charset="0"/>
              </a:rPr>
              <a:t> </a:t>
            </a:r>
            <a:r>
              <a:rPr lang="en-US" sz="3600" dirty="0" err="1">
                <a:cs typeface="Times New Roman" panose="02020603050405020304" pitchFamily="18" charset="0"/>
              </a:rPr>
              <a:t>tô</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quãng</a:t>
            </a:r>
            <a:r>
              <a:rPr lang="en-US" sz="3600" dirty="0">
                <a:cs typeface="Times New Roman" panose="02020603050405020304" pitchFamily="18" charset="0"/>
              </a:rPr>
              <a:t> </a:t>
            </a:r>
            <a:r>
              <a:rPr lang="en-US" sz="3600" dirty="0" err="1">
                <a:cs typeface="Times New Roman" panose="02020603050405020304" pitchFamily="18" charset="0"/>
              </a:rPr>
              <a:t>đường</a:t>
            </a:r>
            <a:r>
              <a:rPr lang="en-US" sz="3600" dirty="0">
                <a:cs typeface="Times New Roman" panose="02020603050405020304" pitchFamily="18" charset="0"/>
              </a:rPr>
              <a:t> </a:t>
            </a:r>
            <a:r>
              <a:rPr lang="en-US" sz="3600" dirty="0" err="1">
                <a:cs typeface="Times New Roman" panose="02020603050405020304" pitchFamily="18" charset="0"/>
              </a:rPr>
              <a:t>dài</a:t>
            </a:r>
            <a:r>
              <a:rPr lang="en-US" sz="3600" dirty="0">
                <a:cs typeface="Times New Roman" panose="02020603050405020304" pitchFamily="18" charset="0"/>
              </a:rPr>
              <a:t> 150km </a:t>
            </a:r>
            <a:r>
              <a:rPr lang="en-US" sz="3600" dirty="0" err="1">
                <a:cs typeface="Times New Roman" panose="02020603050405020304" pitchFamily="18" charset="0"/>
              </a:rPr>
              <a:t>hết</a:t>
            </a:r>
            <a:r>
              <a:rPr lang="en-US" sz="3600" dirty="0">
                <a:cs typeface="Times New Roman" panose="02020603050405020304" pitchFamily="18" charset="0"/>
              </a:rPr>
              <a:t> 3 </a:t>
            </a:r>
            <a:r>
              <a:rPr lang="en-US" sz="3600" dirty="0" err="1">
                <a:cs typeface="Times New Roman" panose="02020603050405020304" pitchFamily="18" charset="0"/>
              </a:rPr>
              <a:t>giờ</a:t>
            </a:r>
            <a:r>
              <a:rPr lang="en-US" sz="3600" dirty="0">
                <a:cs typeface="Times New Roman" panose="02020603050405020304" pitchFamily="18" charset="0"/>
              </a:rPr>
              <a:t>.</a:t>
            </a:r>
          </a:p>
          <a:p>
            <a:pPr algn="just" defTabSz="914173">
              <a:defRPr/>
            </a:pPr>
            <a:r>
              <a:rPr lang="en-US" sz="3600" dirty="0">
                <a:cs typeface="Times New Roman" panose="02020603050405020304" pitchFamily="18" charset="0"/>
              </a:rPr>
              <a:t> </a:t>
            </a:r>
            <a:r>
              <a:rPr lang="en-US" sz="3600" dirty="0" err="1">
                <a:cs typeface="Times New Roman" panose="02020603050405020304" pitchFamily="18" charset="0"/>
              </a:rPr>
              <a:t>Vận</a:t>
            </a:r>
            <a:r>
              <a:rPr lang="en-US" sz="3600" dirty="0">
                <a:cs typeface="Times New Roman" panose="02020603050405020304" pitchFamily="18" charset="0"/>
              </a:rPr>
              <a:t> </a:t>
            </a:r>
            <a:r>
              <a:rPr lang="en-US" sz="3600" dirty="0" err="1">
                <a:cs typeface="Times New Roman" panose="02020603050405020304" pitchFamily="18" charset="0"/>
              </a:rPr>
              <a:t>tốc</a:t>
            </a:r>
            <a:r>
              <a:rPr lang="en-US" sz="3600" dirty="0">
                <a:cs typeface="Times New Roman" panose="02020603050405020304" pitchFamily="18" charset="0"/>
              </a:rPr>
              <a:t> </a:t>
            </a:r>
            <a:r>
              <a:rPr lang="en-US" sz="3600" dirty="0" err="1">
                <a:cs typeface="Times New Roman" panose="02020603050405020304" pitchFamily="18" charset="0"/>
              </a:rPr>
              <a:t>xe</a:t>
            </a:r>
            <a:r>
              <a:rPr lang="en-US" sz="3600" dirty="0">
                <a:cs typeface="Times New Roman" panose="02020603050405020304" pitchFamily="18" charset="0"/>
              </a:rPr>
              <a:t> ô </a:t>
            </a:r>
            <a:r>
              <a:rPr lang="en-US" sz="3600" dirty="0" err="1">
                <a:cs typeface="Times New Roman" panose="02020603050405020304" pitchFamily="18" charset="0"/>
              </a:rPr>
              <a:t>tô</a:t>
            </a:r>
            <a:r>
              <a:rPr lang="en-US" sz="3600" dirty="0">
                <a:cs typeface="Times New Roman" panose="02020603050405020304" pitchFamily="18" charset="0"/>
              </a:rPr>
              <a:t> </a:t>
            </a:r>
            <a:r>
              <a:rPr lang="en-US" sz="3600" dirty="0" err="1">
                <a:cs typeface="Times New Roman" panose="02020603050405020304" pitchFamily="18" charset="0"/>
              </a:rPr>
              <a:t>đó</a:t>
            </a:r>
            <a:r>
              <a:rPr lang="en-US" sz="3600" dirty="0">
                <a:cs typeface="Times New Roman" panose="02020603050405020304" pitchFamily="18" charset="0"/>
              </a:rPr>
              <a:t> </a:t>
            </a:r>
            <a:r>
              <a:rPr lang="en-US" sz="3600" dirty="0" err="1">
                <a:cs typeface="Times New Roman" panose="02020603050405020304" pitchFamily="18" charset="0"/>
              </a:rPr>
              <a:t>là</a:t>
            </a:r>
            <a:r>
              <a:rPr lang="en-US" sz="3600" dirty="0">
                <a:cs typeface="Times New Roman" panose="02020603050405020304" pitchFamily="18" charset="0"/>
              </a:rPr>
              <a:t>?</a:t>
            </a:r>
            <a:r>
              <a:rPr lang="vi-VN" sz="3600" dirty="0">
                <a:cs typeface="Times New Roman" panose="02020603050405020304" pitchFamily="18" charset="0"/>
              </a:rPr>
              <a:t> </a:t>
            </a:r>
            <a:endParaRPr lang="en-US" sz="3600" dirty="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A. 60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 xmlns:a16="http://schemas.microsoft.com/office/drawing/2014/main"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C. 40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B. 50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D. 30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 xmlns:a16="http://schemas.microsoft.com/office/drawing/2014/main"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263944">
            <a:off x="375339" y="5526119"/>
            <a:ext cx="795897" cy="803020"/>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 xmlns:a16="http://schemas.microsoft.com/office/drawing/2014/main"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 xmlns:a16="http://schemas.microsoft.com/office/drawing/2014/main"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 xmlns:a16="http://schemas.microsoft.com/office/drawing/2014/main" id="{672C09D2-D1C0-4D1A-8091-AA9522F1A0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7127" y="2622095"/>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 xmlns:a16="http://schemas.microsoft.com/office/drawing/2014/main" id="{0DB8C60B-A9C2-4435-9B2E-13691984F3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34404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8"/>
                                        </p:tgtEl>
                                        <p:attrNameLst>
                                          <p:attrName>style.color</p:attrName>
                                        </p:attrNameLst>
                                      </p:cBhvr>
                                      <p:to>
                                        <a:schemeClr val="bg1"/>
                                      </p:to>
                                    </p:animClr>
                                    <p:animClr clrSpc="rgb" dir="cw">
                                      <p:cBhvr>
                                        <p:cTn id="37" dur="250" autoRev="1" fill="remove"/>
                                        <p:tgtEl>
                                          <p:spTgt spid="8"/>
                                        </p:tgtEl>
                                        <p:attrNameLst>
                                          <p:attrName>fillcolor</p:attrName>
                                        </p:attrNameLst>
                                      </p:cBhvr>
                                      <p:to>
                                        <a:schemeClr val="bg1"/>
                                      </p:to>
                                    </p:animClr>
                                    <p:set>
                                      <p:cBhvr>
                                        <p:cTn id="38" dur="250" autoRev="1" fill="remove"/>
                                        <p:tgtEl>
                                          <p:spTgt spid="8"/>
                                        </p:tgtEl>
                                        <p:attrNameLst>
                                          <p:attrName>fill.type</p:attrName>
                                        </p:attrNameLst>
                                      </p:cBhvr>
                                      <p:to>
                                        <p:strVal val="solid"/>
                                      </p:to>
                                    </p:set>
                                    <p:set>
                                      <p:cBhvr>
                                        <p:cTn id="39" dur="250" autoRev="1" fill="remove"/>
                                        <p:tgtEl>
                                          <p:spTgt spid="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6853ED8-8088-4AB6-B568-FD9A775B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2">
            <a:extLst>
              <a:ext uri="{FF2B5EF4-FFF2-40B4-BE49-F238E27FC236}">
                <a16:creationId xmlns="" xmlns:a16="http://schemas.microsoft.com/office/drawing/2014/main" id="{E5668DDB-E871-44F2-B387-3749352A54BC}"/>
              </a:ext>
            </a:extLst>
          </p:cNvPr>
          <p:cNvSpPr/>
          <p:nvPr/>
        </p:nvSpPr>
        <p:spPr>
          <a:xfrm>
            <a:off x="1317378" y="701346"/>
            <a:ext cx="10361113" cy="1529983"/>
          </a:xfrm>
          <a:custGeom>
            <a:avLst/>
            <a:gdLst>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1113" h="1529983" fill="none" extrusionOk="0">
                <a:moveTo>
                  <a:pt x="0" y="764992"/>
                </a:moveTo>
                <a:cubicBezTo>
                  <a:pt x="114346" y="450255"/>
                  <a:pt x="148993" y="-193334"/>
                  <a:pt x="754795" y="0"/>
                </a:cubicBezTo>
                <a:cubicBezTo>
                  <a:pt x="4191646" y="-387094"/>
                  <a:pt x="7757228" y="61593"/>
                  <a:pt x="9606318" y="0"/>
                </a:cubicBezTo>
                <a:cubicBezTo>
                  <a:pt x="10089282" y="-82521"/>
                  <a:pt x="10211463" y="331214"/>
                  <a:pt x="10361114" y="764992"/>
                </a:cubicBezTo>
                <a:lnTo>
                  <a:pt x="10361113" y="764992"/>
                </a:lnTo>
                <a:cubicBezTo>
                  <a:pt x="10359536" y="1096537"/>
                  <a:pt x="9855549" y="1477075"/>
                  <a:pt x="9606317" y="1529984"/>
                </a:cubicBezTo>
                <a:cubicBezTo>
                  <a:pt x="6251645" y="1336847"/>
                  <a:pt x="5325151" y="1178089"/>
                  <a:pt x="754795" y="1529983"/>
                </a:cubicBezTo>
                <a:cubicBezTo>
                  <a:pt x="476800" y="1547751"/>
                  <a:pt x="13127" y="1347328"/>
                  <a:pt x="0" y="764990"/>
                </a:cubicBezTo>
                <a:lnTo>
                  <a:pt x="0" y="764992"/>
                </a:lnTo>
                <a:close/>
              </a:path>
              <a:path w="10361113" h="1529983" stroke="0" extrusionOk="0">
                <a:moveTo>
                  <a:pt x="0" y="764992"/>
                </a:moveTo>
                <a:cubicBezTo>
                  <a:pt x="20682" y="326820"/>
                  <a:pt x="348489" y="-70266"/>
                  <a:pt x="754795" y="0"/>
                </a:cubicBezTo>
                <a:cubicBezTo>
                  <a:pt x="3920433" y="267310"/>
                  <a:pt x="7335492" y="-85537"/>
                  <a:pt x="9606318" y="0"/>
                </a:cubicBezTo>
                <a:cubicBezTo>
                  <a:pt x="10020155" y="95257"/>
                  <a:pt x="10449156" y="416862"/>
                  <a:pt x="10361114" y="764992"/>
                </a:cubicBezTo>
                <a:lnTo>
                  <a:pt x="10361113" y="764992"/>
                </a:lnTo>
                <a:cubicBezTo>
                  <a:pt x="10292340" y="1276176"/>
                  <a:pt x="10003454" y="1526641"/>
                  <a:pt x="9606317" y="1529984"/>
                </a:cubicBezTo>
                <a:cubicBezTo>
                  <a:pt x="5731026" y="1250724"/>
                  <a:pt x="3012698" y="1553376"/>
                  <a:pt x="754795" y="1529983"/>
                </a:cubicBezTo>
                <a:cubicBezTo>
                  <a:pt x="332842" y="1421711"/>
                  <a:pt x="-9499" y="1121910"/>
                  <a:pt x="0" y="764990"/>
                </a:cubicBezTo>
                <a:lnTo>
                  <a:pt x="0" y="764992"/>
                </a:lnTo>
                <a:close/>
              </a:path>
              <a:path w="10361113" h="1529983" fill="none" stroke="0" extrusionOk="0">
                <a:moveTo>
                  <a:pt x="0" y="764992"/>
                </a:moveTo>
                <a:cubicBezTo>
                  <a:pt x="36952" y="382706"/>
                  <a:pt x="163647" y="-67629"/>
                  <a:pt x="754795" y="0"/>
                </a:cubicBezTo>
                <a:cubicBezTo>
                  <a:pt x="4083623" y="64289"/>
                  <a:pt x="7466612" y="192983"/>
                  <a:pt x="9606318" y="0"/>
                </a:cubicBezTo>
                <a:cubicBezTo>
                  <a:pt x="10008565" y="25622"/>
                  <a:pt x="10296601" y="354839"/>
                  <a:pt x="10361114" y="764992"/>
                </a:cubicBezTo>
                <a:lnTo>
                  <a:pt x="10361113" y="764992"/>
                </a:lnTo>
                <a:cubicBezTo>
                  <a:pt x="10366159" y="1184619"/>
                  <a:pt x="9875705" y="1511521"/>
                  <a:pt x="9606317" y="1529984"/>
                </a:cubicBezTo>
                <a:cubicBezTo>
                  <a:pt x="6476528" y="1183776"/>
                  <a:pt x="5113176" y="1299081"/>
                  <a:pt x="754795" y="1529983"/>
                </a:cubicBezTo>
                <a:cubicBezTo>
                  <a:pt x="354831" y="1441389"/>
                  <a:pt x="32915" y="1287664"/>
                  <a:pt x="0" y="764990"/>
                </a:cubicBezTo>
                <a:lnTo>
                  <a:pt x="0" y="764992"/>
                </a:lnTo>
                <a:close/>
              </a:path>
              <a:path w="10361113" h="1529983" fill="none" stroke="0" extrusionOk="0">
                <a:moveTo>
                  <a:pt x="0" y="764992"/>
                </a:moveTo>
                <a:cubicBezTo>
                  <a:pt x="93437" y="417959"/>
                  <a:pt x="205425" y="-141873"/>
                  <a:pt x="754795" y="0"/>
                </a:cubicBezTo>
                <a:cubicBezTo>
                  <a:pt x="4186571" y="-345925"/>
                  <a:pt x="7567522" y="141580"/>
                  <a:pt x="9606318" y="0"/>
                </a:cubicBezTo>
                <a:cubicBezTo>
                  <a:pt x="10075190" y="-59213"/>
                  <a:pt x="10266285" y="360805"/>
                  <a:pt x="10361114" y="764992"/>
                </a:cubicBezTo>
                <a:lnTo>
                  <a:pt x="10361113" y="764992"/>
                </a:lnTo>
                <a:cubicBezTo>
                  <a:pt x="10353534" y="1180873"/>
                  <a:pt x="9869994" y="1496103"/>
                  <a:pt x="9606317" y="1529984"/>
                </a:cubicBezTo>
                <a:cubicBezTo>
                  <a:pt x="6401748" y="1422858"/>
                  <a:pt x="5382960" y="1266224"/>
                  <a:pt x="754795" y="1529983"/>
                </a:cubicBezTo>
                <a:cubicBezTo>
                  <a:pt x="420576" y="1517153"/>
                  <a:pt x="84551" y="1325426"/>
                  <a:pt x="0" y="764990"/>
                </a:cubicBezTo>
                <a:lnTo>
                  <a:pt x="0" y="764992"/>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custGeom>
                    <a:avLst/>
                    <a:gdLst>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 name="connsiteX0" fmla="*/ 0 w 10361113"/>
                      <a:gd name="connsiteY0" fmla="*/ 764992 h 1529983"/>
                      <a:gd name="connsiteX1" fmla="*/ 754795 w 10361113"/>
                      <a:gd name="connsiteY1" fmla="*/ 0 h 1529983"/>
                      <a:gd name="connsiteX2" fmla="*/ 9606318 w 10361113"/>
                      <a:gd name="connsiteY2" fmla="*/ 0 h 1529983"/>
                      <a:gd name="connsiteX3" fmla="*/ 10361114 w 10361113"/>
                      <a:gd name="connsiteY3" fmla="*/ 764992 h 1529983"/>
                      <a:gd name="connsiteX4" fmla="*/ 10361113 w 10361113"/>
                      <a:gd name="connsiteY4" fmla="*/ 764992 h 1529983"/>
                      <a:gd name="connsiteX5" fmla="*/ 9606317 w 10361113"/>
                      <a:gd name="connsiteY5" fmla="*/ 1529984 h 1529983"/>
                      <a:gd name="connsiteX6" fmla="*/ 754795 w 10361113"/>
                      <a:gd name="connsiteY6" fmla="*/ 1529983 h 1529983"/>
                      <a:gd name="connsiteX7" fmla="*/ 0 w 10361113"/>
                      <a:gd name="connsiteY7" fmla="*/ 764990 h 1529983"/>
                      <a:gd name="connsiteX8" fmla="*/ 0 w 10361113"/>
                      <a:gd name="connsiteY8" fmla="*/ 764992 h 15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1113" h="1529983" fill="none" extrusionOk="0">
                        <a:moveTo>
                          <a:pt x="0" y="764992"/>
                        </a:moveTo>
                        <a:cubicBezTo>
                          <a:pt x="77944" y="416119"/>
                          <a:pt x="223980" y="-116909"/>
                          <a:pt x="754795" y="0"/>
                        </a:cubicBezTo>
                        <a:cubicBezTo>
                          <a:pt x="4229000" y="-350388"/>
                          <a:pt x="7628586" y="-87010"/>
                          <a:pt x="9606318" y="0"/>
                        </a:cubicBezTo>
                        <a:cubicBezTo>
                          <a:pt x="10078681" y="-69333"/>
                          <a:pt x="10224119" y="332163"/>
                          <a:pt x="10361114" y="764992"/>
                        </a:cubicBezTo>
                        <a:lnTo>
                          <a:pt x="10361113" y="764992"/>
                        </a:lnTo>
                        <a:cubicBezTo>
                          <a:pt x="10360463" y="1149873"/>
                          <a:pt x="9900174" y="1491072"/>
                          <a:pt x="9606317" y="1529984"/>
                        </a:cubicBezTo>
                        <a:cubicBezTo>
                          <a:pt x="6445209" y="1440351"/>
                          <a:pt x="5230467" y="1231383"/>
                          <a:pt x="754795" y="1529983"/>
                        </a:cubicBezTo>
                        <a:cubicBezTo>
                          <a:pt x="402951" y="1538320"/>
                          <a:pt x="10746" y="1318514"/>
                          <a:pt x="0" y="764990"/>
                        </a:cubicBezTo>
                        <a:lnTo>
                          <a:pt x="0" y="764992"/>
                        </a:lnTo>
                        <a:close/>
                      </a:path>
                      <a:path w="10361113" h="1529983" stroke="0" extrusionOk="0">
                        <a:moveTo>
                          <a:pt x="0" y="764992"/>
                        </a:moveTo>
                        <a:cubicBezTo>
                          <a:pt x="34821" y="332859"/>
                          <a:pt x="324033" y="-55192"/>
                          <a:pt x="754795" y="0"/>
                        </a:cubicBezTo>
                        <a:cubicBezTo>
                          <a:pt x="3676985" y="43702"/>
                          <a:pt x="7002659" y="43442"/>
                          <a:pt x="9606318" y="0"/>
                        </a:cubicBezTo>
                        <a:cubicBezTo>
                          <a:pt x="10021172" y="27965"/>
                          <a:pt x="10425684" y="392262"/>
                          <a:pt x="10361114" y="764992"/>
                        </a:cubicBezTo>
                        <a:lnTo>
                          <a:pt x="10361113" y="764992"/>
                        </a:lnTo>
                        <a:cubicBezTo>
                          <a:pt x="10316889" y="1251562"/>
                          <a:pt x="9990432" y="1530251"/>
                          <a:pt x="9606317" y="1529984"/>
                        </a:cubicBezTo>
                        <a:cubicBezTo>
                          <a:pt x="5682814" y="1495998"/>
                          <a:pt x="2966054" y="1450156"/>
                          <a:pt x="754795" y="1529983"/>
                        </a:cubicBezTo>
                        <a:cubicBezTo>
                          <a:pt x="347561" y="1439117"/>
                          <a:pt x="18625" y="1173008"/>
                          <a:pt x="0" y="764990"/>
                        </a:cubicBezTo>
                        <a:lnTo>
                          <a:pt x="0" y="764992"/>
                        </a:lnTo>
                        <a:close/>
                      </a:path>
                      <a:path w="10361113" h="1529983" fill="none" stroke="0" extrusionOk="0">
                        <a:moveTo>
                          <a:pt x="0" y="764992"/>
                        </a:moveTo>
                        <a:cubicBezTo>
                          <a:pt x="97239" y="388890"/>
                          <a:pt x="244481" y="-108226"/>
                          <a:pt x="754795" y="0"/>
                        </a:cubicBezTo>
                        <a:cubicBezTo>
                          <a:pt x="4123203" y="-140273"/>
                          <a:pt x="7450646" y="172191"/>
                          <a:pt x="9606318" y="0"/>
                        </a:cubicBezTo>
                        <a:cubicBezTo>
                          <a:pt x="10024064" y="25201"/>
                          <a:pt x="10335320" y="362775"/>
                          <a:pt x="10361114" y="764992"/>
                        </a:cubicBezTo>
                        <a:lnTo>
                          <a:pt x="10361113" y="764992"/>
                        </a:lnTo>
                        <a:cubicBezTo>
                          <a:pt x="10354674" y="1201842"/>
                          <a:pt x="9881766" y="1515957"/>
                          <a:pt x="9606317" y="1529984"/>
                        </a:cubicBezTo>
                        <a:cubicBezTo>
                          <a:pt x="6430148" y="1444924"/>
                          <a:pt x="5085232" y="1367497"/>
                          <a:pt x="754795" y="1529983"/>
                        </a:cubicBezTo>
                        <a:cubicBezTo>
                          <a:pt x="364833" y="1524325"/>
                          <a:pt x="31453" y="1262351"/>
                          <a:pt x="0" y="764990"/>
                        </a:cubicBezTo>
                        <a:lnTo>
                          <a:pt x="0" y="764992"/>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endParaRPr lang="en-US" sz="1900">
              <a:solidFill>
                <a:prstClr val="white"/>
              </a:solidFill>
              <a:latin typeface="Calibri" panose="020F0502020204030204"/>
            </a:endParaRPr>
          </a:p>
        </p:txBody>
      </p:sp>
      <p:sp>
        <p:nvSpPr>
          <p:cNvPr id="5" name="TextBox 3">
            <a:extLst>
              <a:ext uri="{FF2B5EF4-FFF2-40B4-BE49-F238E27FC236}">
                <a16:creationId xmlns="" xmlns:a16="http://schemas.microsoft.com/office/drawing/2014/main" id="{BC13D3CA-6346-4C3B-9D8B-1994579BE0EB}"/>
              </a:ext>
            </a:extLst>
          </p:cNvPr>
          <p:cNvSpPr txBox="1"/>
          <p:nvPr/>
        </p:nvSpPr>
        <p:spPr>
          <a:xfrm>
            <a:off x="2679192" y="959561"/>
            <a:ext cx="8752200" cy="954107"/>
          </a:xfrm>
          <a:prstGeom prst="rect">
            <a:avLst/>
          </a:prstGeom>
          <a:noFill/>
        </p:spPr>
        <p:txBody>
          <a:bodyPr wrap="square" lIns="91420" tIns="45718" rIns="91420" bIns="4571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173">
              <a:defRPr/>
            </a:pPr>
            <a:r>
              <a:rPr lang="en-US" dirty="0"/>
              <a:t> </a:t>
            </a:r>
            <a:r>
              <a:rPr lang="en-US" dirty="0" smtClean="0"/>
              <a:t>    </a:t>
            </a:r>
            <a:r>
              <a:rPr lang="vi-VN" sz="2800" dirty="0" smtClean="0"/>
              <a:t>Một </a:t>
            </a:r>
            <a:r>
              <a:rPr lang="vi-VN" sz="2800" dirty="0"/>
              <a:t>xe máy đi được quãng đường 200km hết 4 giờ. </a:t>
            </a:r>
            <a:endParaRPr lang="en-US" sz="2800" dirty="0"/>
          </a:p>
          <a:p>
            <a:pPr algn="just" defTabSz="914173">
              <a:defRPr/>
            </a:pPr>
            <a:r>
              <a:rPr lang="vi-VN" sz="2800" dirty="0"/>
              <a:t>Vận tốc của người đi xe máy là:</a:t>
            </a:r>
            <a:endParaRPr lang="en-US" dirty="0">
              <a:cs typeface="Arial" panose="020B0604020202020204" pitchFamily="34" charset="0"/>
            </a:endParaRPr>
          </a:p>
        </p:txBody>
      </p:sp>
      <p:sp>
        <p:nvSpPr>
          <p:cNvPr id="6" name="Rectangle: Rounded Corners 5">
            <a:extLst>
              <a:ext uri="{FF2B5EF4-FFF2-40B4-BE49-F238E27FC236}">
                <a16:creationId xmlns="" xmlns:a16="http://schemas.microsoft.com/office/drawing/2014/main" id="{FFF1E006-7BE1-43C0-B6CB-166885ADA57D}"/>
              </a:ext>
            </a:extLst>
          </p:cNvPr>
          <p:cNvSpPr/>
          <p:nvPr/>
        </p:nvSpPr>
        <p:spPr>
          <a:xfrm>
            <a:off x="1528257"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A. 30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 xmlns:a16="http://schemas.microsoft.com/office/drawing/2014/main" id="{3C6376B0-21B1-4B83-ACCB-5C1912630BAE}"/>
              </a:ext>
            </a:extLst>
          </p:cNvPr>
          <p:cNvSpPr/>
          <p:nvPr/>
        </p:nvSpPr>
        <p:spPr>
          <a:xfrm>
            <a:off x="1528257"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en-US" sz="4000" b="1" dirty="0">
                <a:solidFill>
                  <a:srgbClr val="66382E"/>
                </a:solidFill>
                <a:latin typeface="Arial" panose="020B0604020202020204" pitchFamily="34" charset="0"/>
                <a:cs typeface="Arial" panose="020B0604020202020204" pitchFamily="34" charset="0"/>
              </a:rPr>
              <a:t>C. 50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D473837F-E5DB-4374-B63E-6E2BC2AD34F1}"/>
              </a:ext>
            </a:extLst>
          </p:cNvPr>
          <p:cNvSpPr/>
          <p:nvPr/>
        </p:nvSpPr>
        <p:spPr>
          <a:xfrm>
            <a:off x="6096012" y="3021459"/>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B. 40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A4704614-D363-44C3-858F-744E7003B257}"/>
              </a:ext>
            </a:extLst>
          </p:cNvPr>
          <p:cNvSpPr/>
          <p:nvPr/>
        </p:nvSpPr>
        <p:spPr>
          <a:xfrm>
            <a:off x="6096012" y="4653062"/>
            <a:ext cx="3943351"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0" tIns="45718" rIns="91420" bIns="4571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3">
              <a:defRPr/>
            </a:pPr>
            <a:r>
              <a:rPr lang="en-US" sz="4000" b="1" dirty="0">
                <a:solidFill>
                  <a:srgbClr val="66382E"/>
                </a:solidFill>
                <a:latin typeface="Arial" panose="020B0604020202020204" pitchFamily="34" charset="0"/>
                <a:cs typeface="Arial" panose="020B0604020202020204" pitchFamily="34" charset="0"/>
              </a:rPr>
              <a:t>D. 60 km/</a:t>
            </a:r>
            <a:r>
              <a:rPr lang="en-US" sz="4000" b="1" dirty="0" err="1">
                <a:solidFill>
                  <a:srgbClr val="66382E"/>
                </a:solidFill>
                <a:latin typeface="Arial" panose="020B0604020202020204" pitchFamily="34" charset="0"/>
                <a:cs typeface="Arial" panose="020B0604020202020204" pitchFamily="34" charset="0"/>
              </a:rPr>
              <a:t>giờ</a:t>
            </a:r>
            <a:endParaRPr lang="en-US" sz="4000" b="1" dirty="0">
              <a:solidFill>
                <a:srgbClr val="66382E"/>
              </a:solidFill>
              <a:latin typeface="Arial" panose="020B0604020202020204" pitchFamily="34" charset="0"/>
              <a:cs typeface="Arial" panose="020B0604020202020204" pitchFamily="34" charset="0"/>
            </a:endParaRPr>
          </a:p>
        </p:txBody>
      </p:sp>
      <p:pic>
        <p:nvPicPr>
          <p:cNvPr id="1026" name="Picture 2" descr="PAW Patrol – Wikipedia tiếng Việt">
            <a:extLst>
              <a:ext uri="{FF2B5EF4-FFF2-40B4-BE49-F238E27FC236}">
                <a16:creationId xmlns="" xmlns:a16="http://schemas.microsoft.com/office/drawing/2014/main" id="{1181B85E-9C9B-43A6-9225-6B7F11E964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3503">
            <a:off x="-13497" y="193164"/>
            <a:ext cx="2661724" cy="2306649"/>
          </a:xfrm>
          <a:prstGeom prst="rect">
            <a:avLst/>
          </a:prstGeom>
          <a:noFill/>
          <a:effectLst>
            <a:outerShdw dir="1860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1028" name="Picture 4" descr="Mamá Decoradora: Paw Patrol PNG descarga gratis | Paw patrol skye birthday,  Paw patrol party games, Skye paw patrol party">
            <a:extLst>
              <a:ext uri="{FF2B5EF4-FFF2-40B4-BE49-F238E27FC236}">
                <a16:creationId xmlns="" xmlns:a16="http://schemas.microsoft.com/office/drawing/2014/main" id="{DABFC5B1-F0EC-41A6-8474-1A42F6866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1687" y="3949641"/>
            <a:ext cx="2670312" cy="30495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A1AF6B0C-F43E-4C1D-995E-D3C23F970B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rot="19448519">
            <a:off x="163240" y="5541299"/>
            <a:ext cx="975989" cy="984724"/>
          </a:xfrm>
          <a:prstGeom prst="rect">
            <a:avLst/>
          </a:prstGeom>
          <a:effectLst>
            <a:outerShdw blurRad="50800" dist="50800" dir="5400000" algn="ctr" rotWithShape="0">
              <a:srgbClr val="000000">
                <a:alpha val="50000"/>
              </a:srgbClr>
            </a:outerShdw>
          </a:effectLst>
        </p:spPr>
      </p:pic>
      <p:pic>
        <p:nvPicPr>
          <p:cNvPr id="17" name="Picture 16">
            <a:extLst>
              <a:ext uri="{FF2B5EF4-FFF2-40B4-BE49-F238E27FC236}">
                <a16:creationId xmlns="" xmlns:a16="http://schemas.microsoft.com/office/drawing/2014/main" id="{D83821F0-A3DA-4CE7-A6A3-F46B20D4A4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11007747" y="88150"/>
            <a:ext cx="1026215" cy="1035399"/>
          </a:xfrm>
          <a:prstGeom prst="rect">
            <a:avLst/>
          </a:prstGeom>
          <a:effectLst>
            <a:outerShdw blurRad="50800" dist="50800" dir="5400000" algn="ctr" rotWithShape="0">
              <a:srgbClr val="000000">
                <a:alpha val="50000"/>
              </a:srgbClr>
            </a:outerShdw>
          </a:effectLst>
        </p:spPr>
      </p:pic>
      <p:pic>
        <p:nvPicPr>
          <p:cNvPr id="18" name="Picture 17">
            <a:extLst>
              <a:ext uri="{FF2B5EF4-FFF2-40B4-BE49-F238E27FC236}">
                <a16:creationId xmlns="" xmlns:a16="http://schemas.microsoft.com/office/drawing/2014/main" id="{C351690E-845F-4B5C-BB12-2A8CE51A76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127" b="87327" l="3369" r="25887"/>
                    </a14:imgEffect>
                  </a14:imgLayer>
                </a14:imgProps>
              </a:ext>
            </a:extLst>
          </a:blip>
          <a:srcRect l="3800" t="69740" r="75054" b="15162"/>
          <a:stretch/>
        </p:blipFill>
        <p:spPr>
          <a:xfrm>
            <a:off x="9460236" y="6193371"/>
            <a:ext cx="579117" cy="584300"/>
          </a:xfrm>
          <a:prstGeom prst="rect">
            <a:avLst/>
          </a:prstGeom>
          <a:effectLst>
            <a:outerShdw blurRad="50800" dist="50800" dir="5400000" algn="ctr" rotWithShape="0">
              <a:srgbClr val="000000">
                <a:alpha val="50000"/>
              </a:srgbClr>
            </a:outerShdw>
          </a:effectLst>
        </p:spPr>
      </p:pic>
      <p:pic>
        <p:nvPicPr>
          <p:cNvPr id="15" name="Picture 2" descr="Check free icon">
            <a:extLst>
              <a:ext uri="{FF2B5EF4-FFF2-40B4-BE49-F238E27FC236}">
                <a16:creationId xmlns="" xmlns:a16="http://schemas.microsoft.com/office/drawing/2014/main" id="{D774BAA7-D3BE-46BE-AACF-15C5264901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839" y="456363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 xmlns:a16="http://schemas.microsoft.com/office/drawing/2014/main" id="{755E9266-3A6F-4546-BA12-CD8C435A8E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4" y="1859826"/>
            <a:ext cx="1384391" cy="1384391"/>
          </a:xfrm>
          <a:prstGeom prst="rect">
            <a:avLst/>
          </a:prstGeom>
        </p:spPr>
      </p:pic>
    </p:spTree>
    <p:extLst>
      <p:ext uri="{BB962C8B-B14F-4D97-AF65-F5344CB8AC3E}">
        <p14:creationId xmlns:p14="http://schemas.microsoft.com/office/powerpoint/2010/main" val="2699641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7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755" y="233802"/>
            <a:ext cx="162581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12">
            <a:extLst>
              <a:ext uri="{FF2B5EF4-FFF2-40B4-BE49-F238E27FC236}">
                <a16:creationId xmlns:a16="http://schemas.microsoft.com/office/drawing/2014/main" xmlns="" id="{AED395EB-2F61-42DF-BBE8-D01C5B99F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3" y="4639307"/>
            <a:ext cx="1794500" cy="218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a:extLst>
              <a:ext uri="{FF2B5EF4-FFF2-40B4-BE49-F238E27FC236}">
                <a16:creationId xmlns:a16="http://schemas.microsoft.com/office/drawing/2014/main" xmlns="" id="{3AA14038-62F5-40D0-A759-D811C2C957ED}"/>
              </a:ext>
            </a:extLst>
          </p:cNvPr>
          <p:cNvSpPr txBox="1">
            <a:spLocks noChangeArrowheads="1"/>
          </p:cNvSpPr>
          <p:nvPr/>
        </p:nvSpPr>
        <p:spPr bwMode="auto">
          <a:xfrm>
            <a:off x="1811460" y="6186328"/>
            <a:ext cx="8165849" cy="557885"/>
          </a:xfrm>
          <a:prstGeom prst="rect">
            <a:avLst/>
          </a:prstGeom>
          <a:solidFill>
            <a:srgbClr val="92D050"/>
          </a:solidFill>
          <a:ln>
            <a:noFill/>
          </a:ln>
          <a:effectLst/>
          <a:extLst/>
        </p:spPr>
        <p:txBody>
          <a:bodyPr wrap="square" lIns="107275" tIns="53636" rIns="107275" bIns="53636">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defTabSz="681986">
              <a:defRPr/>
            </a:pPr>
            <a:endParaRPr lang="en-US" altLang="en-US" sz="2900" b="1" i="1" dirty="0">
              <a:solidFill>
                <a:srgbClr val="002060"/>
              </a:solidFill>
              <a:latin typeface="Times New Roman" panose="02020603050405020304" pitchFamily="18" charset="0"/>
              <a:cs typeface="Arial"/>
              <a:sym typeface="Arial"/>
            </a:endParaRPr>
          </a:p>
        </p:txBody>
      </p:sp>
      <p:pic>
        <p:nvPicPr>
          <p:cNvPr id="16390" name="Picture 22" descr="bd21315_">
            <a:extLst>
              <a:ext uri="{FF2B5EF4-FFF2-40B4-BE49-F238E27FC236}">
                <a16:creationId xmlns:a16="http://schemas.microsoft.com/office/drawing/2014/main" xmlns="" id="{457D3053-B2B9-4BDE-A218-1B21905BF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077706" y="5731732"/>
            <a:ext cx="4201540" cy="1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a:extLst>
              <a:ext uri="{FF2B5EF4-FFF2-40B4-BE49-F238E27FC236}">
                <a16:creationId xmlns:a16="http://schemas.microsoft.com/office/drawing/2014/main" xmlns="" id="{69BB60BE-B62D-4A97-B4E7-CAB472D2A7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452581" y="-368318"/>
            <a:ext cx="1633147" cy="250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a:extLst>
              <a:ext uri="{FF2B5EF4-FFF2-40B4-BE49-F238E27FC236}">
                <a16:creationId xmlns:a16="http://schemas.microsoft.com/office/drawing/2014/main" xmlns="" id="{37D6F407-AEC8-4199-910A-9B8A03A3E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067141" y="-355108"/>
            <a:ext cx="1662499" cy="244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xmlns="" id="{A15ED9FF-CBDF-4ABB-8E11-0323ACB20624}"/>
              </a:ext>
            </a:extLst>
          </p:cNvPr>
          <p:cNvCxnSpPr/>
          <p:nvPr/>
        </p:nvCxnSpPr>
        <p:spPr>
          <a:xfrm flipV="1">
            <a:off x="-1599729" y="7080152"/>
            <a:ext cx="447741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6394" name="Picture 7" descr="BƯỚM 58">
            <a:extLst>
              <a:ext uri="{FF2B5EF4-FFF2-40B4-BE49-F238E27FC236}">
                <a16:creationId xmlns:a16="http://schemas.microsoft.com/office/drawing/2014/main" xmlns="" id="{24A9FD11-7DB1-4D0E-BFE7-52A401EBBDA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9831409" y="1415847"/>
            <a:ext cx="1101915" cy="10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a:extLst>
              <a:ext uri="{FF2B5EF4-FFF2-40B4-BE49-F238E27FC236}">
                <a16:creationId xmlns:a16="http://schemas.microsoft.com/office/drawing/2014/main" xmlns="" id="{A1CE9410-97D9-4037-99E7-63147720AE4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1389130" y="4237897"/>
            <a:ext cx="1696113" cy="92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a:extLst>
              <a:ext uri="{FF2B5EF4-FFF2-40B4-BE49-F238E27FC236}">
                <a16:creationId xmlns:a16="http://schemas.microsoft.com/office/drawing/2014/main" xmlns="" id="{97C35966-E4BC-4C6E-8E21-B3AEFF2910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0440" y="5071447"/>
            <a:ext cx="3242321" cy="17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a16="http://schemas.microsoft.com/office/drawing/2014/main" xmlns="" id="{2A7B894F-844D-43AB-A81F-F7721FA8C4FC}"/>
              </a:ext>
            </a:extLst>
          </p:cNvPr>
          <p:cNvSpPr txBox="1">
            <a:spLocks noChangeArrowheads="1"/>
          </p:cNvSpPr>
          <p:nvPr/>
        </p:nvSpPr>
        <p:spPr bwMode="auto">
          <a:xfrm>
            <a:off x="-707010" y="935107"/>
            <a:ext cx="13093831" cy="397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75" tIns="53636" rIns="107275" bIns="53636">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681986">
              <a:defRPr/>
            </a:pP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Thứ</a:t>
            </a: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năm</a:t>
            </a:r>
            <a:r>
              <a:rPr lang="en-US" altLang="en-US" sz="3200" b="1" dirty="0" smtClean="0">
                <a:solidFill>
                  <a:srgbClr val="FF0000"/>
                </a:solidFill>
                <a:latin typeface="Times New Roman" panose="02020603050405020304" pitchFamily="18" charset="0"/>
                <a:cs typeface="Arial"/>
                <a:sym typeface="Arial"/>
              </a:rPr>
              <a:t> </a:t>
            </a:r>
            <a:r>
              <a:rPr lang="en-US" altLang="en-US" sz="3200" b="1" dirty="0" err="1" smtClean="0">
                <a:solidFill>
                  <a:srgbClr val="FF0000"/>
                </a:solidFill>
                <a:latin typeface="Times New Roman" panose="02020603050405020304" pitchFamily="18" charset="0"/>
                <a:cs typeface="Arial"/>
                <a:sym typeface="Arial"/>
              </a:rPr>
              <a:t>ngày</a:t>
            </a:r>
            <a:r>
              <a:rPr lang="en-US" altLang="en-US" sz="3200" b="1" dirty="0" smtClean="0">
                <a:solidFill>
                  <a:srgbClr val="FF0000"/>
                </a:solidFill>
                <a:latin typeface="Times New Roman" panose="02020603050405020304" pitchFamily="18" charset="0"/>
                <a:cs typeface="Arial"/>
                <a:sym typeface="Arial"/>
              </a:rPr>
              <a:t> 27 </a:t>
            </a:r>
            <a:r>
              <a:rPr lang="en-US" altLang="en-US" sz="3200" b="1" dirty="0" err="1" smtClean="0">
                <a:solidFill>
                  <a:srgbClr val="FF0000"/>
                </a:solidFill>
                <a:latin typeface="Times New Roman" panose="02020603050405020304" pitchFamily="18" charset="0"/>
                <a:cs typeface="Arial"/>
                <a:sym typeface="Arial"/>
              </a:rPr>
              <a:t>tháng</a:t>
            </a:r>
            <a:r>
              <a:rPr lang="en-US" altLang="en-US" sz="3200" b="1" dirty="0" smtClean="0">
                <a:solidFill>
                  <a:srgbClr val="FF0000"/>
                </a:solidFill>
                <a:latin typeface="Times New Roman" panose="02020603050405020304" pitchFamily="18" charset="0"/>
                <a:cs typeface="Arial"/>
                <a:sym typeface="Arial"/>
              </a:rPr>
              <a:t> 3 </a:t>
            </a:r>
            <a:r>
              <a:rPr lang="en-US" altLang="en-US" sz="3200" b="1" dirty="0" err="1" smtClean="0">
                <a:solidFill>
                  <a:srgbClr val="FF0000"/>
                </a:solidFill>
                <a:latin typeface="Times New Roman" panose="02020603050405020304" pitchFamily="18" charset="0"/>
                <a:cs typeface="Arial"/>
                <a:sym typeface="Arial"/>
              </a:rPr>
              <a:t>năm</a:t>
            </a:r>
            <a:r>
              <a:rPr lang="en-US" altLang="en-US" sz="3200" b="1" dirty="0" smtClean="0">
                <a:solidFill>
                  <a:srgbClr val="FF0000"/>
                </a:solidFill>
                <a:latin typeface="Times New Roman" panose="02020603050405020304" pitchFamily="18" charset="0"/>
                <a:cs typeface="Arial"/>
                <a:sym typeface="Arial"/>
              </a:rPr>
              <a:t> 2025        </a:t>
            </a:r>
          </a:p>
          <a:p>
            <a:pPr algn="ctr" defTabSz="681986">
              <a:lnSpc>
                <a:spcPct val="150000"/>
              </a:lnSpc>
              <a:defRPr/>
            </a:pPr>
            <a:r>
              <a:rPr lang="en-US" altLang="en-US" sz="3200" b="1" u="sng" dirty="0" err="1" smtClean="0">
                <a:solidFill>
                  <a:srgbClr val="FF0000"/>
                </a:solidFill>
                <a:latin typeface="Times New Roman" panose="02020603050405020304" pitchFamily="18" charset="0"/>
                <a:cs typeface="Arial"/>
                <a:sym typeface="Arial"/>
              </a:rPr>
              <a:t>Toán</a:t>
            </a:r>
            <a:r>
              <a:rPr lang="en-US" altLang="en-US" sz="3200" b="1" dirty="0">
                <a:solidFill>
                  <a:srgbClr val="FF0000"/>
                </a:solidFill>
                <a:latin typeface="Times New Roman" panose="02020603050405020304" pitchFamily="18" charset="0"/>
                <a:cs typeface="Arial"/>
                <a:sym typeface="Arial"/>
              </a:rPr>
              <a:t>: </a:t>
            </a:r>
            <a:r>
              <a:rPr lang="en-US" altLang="en-US" sz="3200" b="1" dirty="0">
                <a:solidFill>
                  <a:prstClr val="black"/>
                </a:solidFill>
                <a:latin typeface="Times New Roman" panose="02020603050405020304" pitchFamily="18" charset="0"/>
                <a:cs typeface="Arial"/>
                <a:sym typeface="Arial"/>
              </a:rPr>
              <a:t>(</a:t>
            </a:r>
            <a:r>
              <a:rPr lang="en-US" altLang="en-US" sz="3200" b="1" dirty="0" err="1">
                <a:solidFill>
                  <a:prstClr val="black"/>
                </a:solidFill>
                <a:latin typeface="Times New Roman" panose="02020603050405020304" pitchFamily="18" charset="0"/>
                <a:cs typeface="Arial"/>
                <a:sym typeface="Arial"/>
              </a:rPr>
              <a:t>Tiết</a:t>
            </a:r>
            <a:r>
              <a:rPr lang="en-US" altLang="en-US" sz="3200" b="1" dirty="0">
                <a:solidFill>
                  <a:prstClr val="black"/>
                </a:solidFill>
                <a:latin typeface="Times New Roman" panose="02020603050405020304" pitchFamily="18" charset="0"/>
                <a:cs typeface="Arial"/>
                <a:sym typeface="Arial"/>
              </a:rPr>
              <a:t> </a:t>
            </a:r>
            <a:r>
              <a:rPr lang="en-US" altLang="en-US" sz="3200" b="1" dirty="0" smtClean="0">
                <a:solidFill>
                  <a:prstClr val="black"/>
                </a:solidFill>
                <a:latin typeface="Times New Roman" panose="02020603050405020304" pitchFamily="18" charset="0"/>
                <a:cs typeface="Arial"/>
                <a:sym typeface="Arial"/>
              </a:rPr>
              <a:t>139)</a:t>
            </a:r>
          </a:p>
          <a:p>
            <a:pPr algn="ctr" defTabSz="681986">
              <a:lnSpc>
                <a:spcPct val="150000"/>
              </a:lnSpc>
              <a:defRPr/>
            </a:pPr>
            <a:r>
              <a:rPr lang="en-US" altLang="en-US" sz="3600" b="1" dirty="0" smtClean="0">
                <a:solidFill>
                  <a:srgbClr val="FF0000"/>
                </a:solidFill>
                <a:latin typeface="Times New Roman" panose="02020603050405020304" pitchFamily="18" charset="0"/>
                <a:cs typeface="Arial"/>
                <a:sym typeface="Arial"/>
              </a:rPr>
              <a:t>QUÃNG ĐƯỜNG, THỜI GIAN</a:t>
            </a:r>
          </a:p>
          <a:p>
            <a:pPr algn="ctr" defTabSz="681986">
              <a:lnSpc>
                <a:spcPct val="150000"/>
              </a:lnSpc>
              <a:defRPr/>
            </a:pPr>
            <a:r>
              <a:rPr lang="en-US" altLang="en-US" sz="3600" b="1" dirty="0" smtClean="0">
                <a:solidFill>
                  <a:srgbClr val="FF0000"/>
                </a:solidFill>
                <a:latin typeface="Times New Roman" panose="02020603050405020304" pitchFamily="18" charset="0"/>
                <a:cs typeface="Arial"/>
                <a:sym typeface="Arial"/>
              </a:rPr>
              <a:t>TRONG CHUYỂN ĐỘNG ĐỀU </a:t>
            </a:r>
            <a:r>
              <a:rPr lang="en-US" altLang="en-US" sz="4300" b="1" dirty="0" smtClean="0">
                <a:solidFill>
                  <a:srgbClr val="FF0000"/>
                </a:solidFill>
                <a:latin typeface="Times New Roman" panose="02020603050405020304" pitchFamily="18" charset="0"/>
                <a:cs typeface="Arial"/>
                <a:sym typeface="Arial"/>
              </a:rPr>
              <a:t>(</a:t>
            </a:r>
            <a:r>
              <a:rPr lang="en-US" altLang="en-US" sz="4300" b="1" dirty="0" err="1" smtClean="0">
                <a:solidFill>
                  <a:srgbClr val="FF0000"/>
                </a:solidFill>
                <a:latin typeface="Times New Roman" panose="02020603050405020304" pitchFamily="18" charset="0"/>
                <a:cs typeface="Arial"/>
                <a:sym typeface="Arial"/>
              </a:rPr>
              <a:t>Tiết</a:t>
            </a:r>
            <a:r>
              <a:rPr lang="en-US" altLang="en-US" sz="4300" b="1" dirty="0" smtClean="0">
                <a:solidFill>
                  <a:srgbClr val="FF0000"/>
                </a:solidFill>
                <a:latin typeface="Times New Roman" panose="02020603050405020304" pitchFamily="18" charset="0"/>
                <a:cs typeface="Arial"/>
                <a:sym typeface="Arial"/>
              </a:rPr>
              <a:t> </a:t>
            </a:r>
            <a:r>
              <a:rPr lang="en-US" altLang="en-US" sz="4300" b="1" dirty="0">
                <a:solidFill>
                  <a:srgbClr val="FF0000"/>
                </a:solidFill>
                <a:latin typeface="Times New Roman" panose="02020603050405020304" pitchFamily="18" charset="0"/>
                <a:cs typeface="Arial"/>
                <a:sym typeface="Arial"/>
              </a:rPr>
              <a:t>1</a:t>
            </a:r>
            <a:r>
              <a:rPr lang="en-US" altLang="en-US" sz="4300" b="1" dirty="0" smtClean="0">
                <a:solidFill>
                  <a:srgbClr val="FF0000"/>
                </a:solidFill>
                <a:latin typeface="Times New Roman" panose="02020603050405020304" pitchFamily="18" charset="0"/>
                <a:cs typeface="Arial"/>
                <a:sym typeface="Arial"/>
              </a:rPr>
              <a:t>)</a:t>
            </a:r>
            <a:endParaRPr lang="en-US" altLang="en-US" sz="5300" b="1" dirty="0">
              <a:solidFill>
                <a:srgbClr val="FF0000"/>
              </a:solidFill>
              <a:latin typeface="Times New Roman" panose="02020603050405020304" pitchFamily="18" charset="0"/>
              <a:cs typeface="Arial"/>
              <a:sym typeface="Arial"/>
            </a:endParaRPr>
          </a:p>
          <a:p>
            <a:pPr algn="ctr" defTabSz="681986">
              <a:defRPr/>
            </a:pPr>
            <a:endParaRPr lang="en-US" altLang="en-US" sz="5300" b="1" dirty="0">
              <a:solidFill>
                <a:srgbClr val="FF0000"/>
              </a:solidFill>
              <a:latin typeface="Times New Roman" panose="02020603050405020304" pitchFamily="18" charset="0"/>
              <a:cs typeface="Arial"/>
              <a:sym typeface="Arial"/>
            </a:endParaRPr>
          </a:p>
        </p:txBody>
      </p:sp>
      <p:pic>
        <p:nvPicPr>
          <p:cNvPr id="15" name="Picture 10" descr="book_page_flip_hb">
            <a:extLst>
              <a:ext uri="{FF2B5EF4-FFF2-40B4-BE49-F238E27FC236}">
                <a16:creationId xmlns:a16="http://schemas.microsoft.com/office/drawing/2014/main" xmlns="" id="{35644F6E-158F-445D-8574-F9EA709E9BB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49782" y="3679572"/>
            <a:ext cx="5277213" cy="141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1558247" y="6920570"/>
            <a:ext cx="456620" cy="342465"/>
          </a:xfrm>
          <a:prstGeom prst="rect">
            <a:avLst/>
          </a:prstGeom>
        </p:spPr>
      </p:pic>
    </p:spTree>
    <p:extLst>
      <p:ext uri="{BB962C8B-B14F-4D97-AF65-F5344CB8AC3E}">
        <p14:creationId xmlns:p14="http://schemas.microsoft.com/office/powerpoint/2010/main" val="312005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9000"/>
                                  </p:stCondLst>
                                  <p:childTnLst>
                                    <p:cmd type="call" cmd="playFrom(0.0)">
                                      <p:cBhvr>
                                        <p:cTn id="6" dur="197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7E4C8BF-4EBE-4606-BBC3-20C363C5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 xmlns:a16="http://schemas.microsoft.com/office/drawing/2014/main" id="{88B6B692-D5EF-437B-9092-416C584CB32A}"/>
              </a:ext>
            </a:extLst>
          </p:cNvPr>
          <p:cNvGrpSpPr/>
          <p:nvPr/>
        </p:nvGrpSpPr>
        <p:grpSpPr>
          <a:xfrm>
            <a:off x="1276819" y="1474613"/>
            <a:ext cx="8527772" cy="3725483"/>
            <a:chOff x="1669775" y="1446143"/>
            <a:chExt cx="8527772" cy="3861352"/>
          </a:xfrm>
        </p:grpSpPr>
        <p:sp>
          <p:nvSpPr>
            <p:cNvPr id="2" name="Rectangle: Rounded Corners 1">
              <a:extLst>
                <a:ext uri="{FF2B5EF4-FFF2-40B4-BE49-F238E27FC236}">
                  <a16:creationId xmlns="" xmlns:a16="http://schemas.microsoft.com/office/drawing/2014/main" id="{2C263ECF-DF24-487E-B364-987FF4DB4F52}"/>
                </a:ext>
              </a:extLst>
            </p:cNvPr>
            <p:cNvSpPr/>
            <p:nvPr/>
          </p:nvSpPr>
          <p:spPr>
            <a:xfrm>
              <a:off x="1798982" y="1550504"/>
              <a:ext cx="8398565" cy="3756991"/>
            </a:xfrm>
            <a:prstGeom prst="roundRect">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Rounded Corners 4">
              <a:extLst>
                <a:ext uri="{FF2B5EF4-FFF2-40B4-BE49-F238E27FC236}">
                  <a16:creationId xmlns="" xmlns:a16="http://schemas.microsoft.com/office/drawing/2014/main" id="{A764EE41-93E0-445F-812F-742AF37C0984}"/>
                </a:ext>
              </a:extLst>
            </p:cNvPr>
            <p:cNvSpPr/>
            <p:nvPr/>
          </p:nvSpPr>
          <p:spPr>
            <a:xfrm>
              <a:off x="1669775" y="1446143"/>
              <a:ext cx="8398565" cy="37569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8" name="Picture 4">
            <a:extLst>
              <a:ext uri="{FF2B5EF4-FFF2-40B4-BE49-F238E27FC236}">
                <a16:creationId xmlns="" xmlns:a16="http://schemas.microsoft.com/office/drawing/2014/main" id="{7B7FB5D6-0A2F-4085-97AA-8FE7F58E96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250392">
            <a:off x="-1561214" y="-479276"/>
            <a:ext cx="6453244" cy="1668139"/>
          </a:xfrm>
          <a:prstGeom prst="rect">
            <a:avLst/>
          </a:prstGeom>
        </p:spPr>
      </p:pic>
      <p:pic>
        <p:nvPicPr>
          <p:cNvPr id="10" name="Picture 12">
            <a:extLst>
              <a:ext uri="{FF2B5EF4-FFF2-40B4-BE49-F238E27FC236}">
                <a16:creationId xmlns="" xmlns:a16="http://schemas.microsoft.com/office/drawing/2014/main" id="{F77E31EA-4F8D-4C6C-8578-67A8F575FC0B}"/>
              </a:ext>
            </a:extLst>
          </p:cNvPr>
          <p:cNvPicPr>
            <a:picLocks noChangeAspect="1"/>
          </p:cNvPicPr>
          <p:nvPr/>
        </p:nvPicPr>
        <p:blipFill>
          <a:blip r:embed="rId5"/>
          <a:srcRect/>
          <a:stretch>
            <a:fillRect/>
          </a:stretch>
        </p:blipFill>
        <p:spPr>
          <a:xfrm>
            <a:off x="2470989" y="234310"/>
            <a:ext cx="435675" cy="443999"/>
          </a:xfrm>
          <a:prstGeom prst="rect">
            <a:avLst/>
          </a:prstGeom>
        </p:spPr>
      </p:pic>
      <p:pic>
        <p:nvPicPr>
          <p:cNvPr id="11" name="Picture 13">
            <a:extLst>
              <a:ext uri="{FF2B5EF4-FFF2-40B4-BE49-F238E27FC236}">
                <a16:creationId xmlns="" xmlns:a16="http://schemas.microsoft.com/office/drawing/2014/main" id="{D64107BA-66B7-436F-AC0D-ECD1332C5FF1}"/>
              </a:ext>
            </a:extLst>
          </p:cNvPr>
          <p:cNvPicPr>
            <a:picLocks noChangeAspect="1"/>
          </p:cNvPicPr>
          <p:nvPr/>
        </p:nvPicPr>
        <p:blipFill>
          <a:blip r:embed="rId5"/>
          <a:srcRect/>
          <a:stretch>
            <a:fillRect/>
          </a:stretch>
        </p:blipFill>
        <p:spPr>
          <a:xfrm flipH="1" flipV="1">
            <a:off x="1452472" y="354793"/>
            <a:ext cx="415872" cy="423819"/>
          </a:xfrm>
          <a:prstGeom prst="rect">
            <a:avLst/>
          </a:prstGeom>
        </p:spPr>
      </p:pic>
      <p:pic>
        <p:nvPicPr>
          <p:cNvPr id="12" name="Picture 14">
            <a:extLst>
              <a:ext uri="{FF2B5EF4-FFF2-40B4-BE49-F238E27FC236}">
                <a16:creationId xmlns="" xmlns:a16="http://schemas.microsoft.com/office/drawing/2014/main" id="{F5A8A339-E093-45E7-A7EC-01C58316FEAC}"/>
              </a:ext>
            </a:extLst>
          </p:cNvPr>
          <p:cNvPicPr>
            <a:picLocks noChangeAspect="1"/>
          </p:cNvPicPr>
          <p:nvPr/>
        </p:nvPicPr>
        <p:blipFill>
          <a:blip r:embed="rId5"/>
          <a:srcRect/>
          <a:stretch>
            <a:fillRect/>
          </a:stretch>
        </p:blipFill>
        <p:spPr>
          <a:xfrm>
            <a:off x="108953" y="42495"/>
            <a:ext cx="623883" cy="635804"/>
          </a:xfrm>
          <a:prstGeom prst="rect">
            <a:avLst/>
          </a:prstGeom>
        </p:spPr>
      </p:pic>
      <p:pic>
        <p:nvPicPr>
          <p:cNvPr id="15" name="Picture 5">
            <a:extLst>
              <a:ext uri="{FF2B5EF4-FFF2-40B4-BE49-F238E27FC236}">
                <a16:creationId xmlns="" xmlns:a16="http://schemas.microsoft.com/office/drawing/2014/main" id="{FDBFF8FF-6EAC-48F0-8075-44EC81E1E1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6243" y="2874297"/>
            <a:ext cx="3320816" cy="4734435"/>
          </a:xfrm>
          <a:prstGeom prst="rect">
            <a:avLst/>
          </a:prstGeom>
        </p:spPr>
      </p:pic>
      <p:pic>
        <p:nvPicPr>
          <p:cNvPr id="14" name="Picture 13">
            <a:extLst>
              <a:ext uri="{FF2B5EF4-FFF2-40B4-BE49-F238E27FC236}">
                <a16:creationId xmlns="" xmlns:a16="http://schemas.microsoft.com/office/drawing/2014/main" id="{69440997-F5A3-43A7-B21D-0D49F884E7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460" y="3885541"/>
            <a:ext cx="5561991" cy="3128619"/>
          </a:xfrm>
          <a:prstGeom prst="rect">
            <a:avLst/>
          </a:prstGeom>
        </p:spPr>
      </p:pic>
      <p:pic>
        <p:nvPicPr>
          <p:cNvPr id="16" name="Picture 5">
            <a:extLst>
              <a:ext uri="{FF2B5EF4-FFF2-40B4-BE49-F238E27FC236}">
                <a16:creationId xmlns="" xmlns:a16="http://schemas.microsoft.com/office/drawing/2014/main" id="{43F3EF0F-915E-4413-A773-9F8F902E88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637737" y="1887853"/>
            <a:ext cx="2855687" cy="5161475"/>
          </a:xfrm>
          <a:prstGeom prst="rect">
            <a:avLst/>
          </a:prstGeom>
        </p:spPr>
      </p:pic>
      <p:pic>
        <p:nvPicPr>
          <p:cNvPr id="17" name="Picture 16">
            <a:extLst>
              <a:ext uri="{FF2B5EF4-FFF2-40B4-BE49-F238E27FC236}">
                <a16:creationId xmlns="" xmlns:a16="http://schemas.microsoft.com/office/drawing/2014/main" id="{7D2B1D93-F5AD-4774-8DB2-E5BFE976D1E9}"/>
              </a:ext>
            </a:extLst>
          </p:cNvPr>
          <p:cNvPicPr>
            <a:picLocks noChangeAspect="1"/>
          </p:cNvPicPr>
          <p:nvPr/>
        </p:nvPicPr>
        <p:blipFill>
          <a:blip r:embed="rId10"/>
          <a:stretch>
            <a:fillRect/>
          </a:stretch>
        </p:blipFill>
        <p:spPr>
          <a:xfrm>
            <a:off x="8996437" y="-223463"/>
            <a:ext cx="3106315" cy="3500400"/>
          </a:xfrm>
          <a:prstGeom prst="rect">
            <a:avLst/>
          </a:prstGeom>
        </p:spPr>
      </p:pic>
      <p:pic>
        <p:nvPicPr>
          <p:cNvPr id="9" name="Picture 8" descr="A green and red letters&#10;&#10;Description automatically generated">
            <a:extLst>
              <a:ext uri="{FF2B5EF4-FFF2-40B4-BE49-F238E27FC236}">
                <a16:creationId xmlns="" xmlns:a16="http://schemas.microsoft.com/office/drawing/2014/main" id="{8DF81A13-83C1-A85A-ADCD-88C4FC3BA3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5376" y="2209238"/>
            <a:ext cx="6828112" cy="1822863"/>
          </a:xfrm>
          <a:prstGeom prst="rect">
            <a:avLst/>
          </a:prstGeom>
        </p:spPr>
      </p:pic>
    </p:spTree>
    <p:extLst>
      <p:ext uri="{BB962C8B-B14F-4D97-AF65-F5344CB8AC3E}">
        <p14:creationId xmlns:p14="http://schemas.microsoft.com/office/powerpoint/2010/main" val="350053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par>
                              <p:cTn id="47" fill="hold">
                                <p:stCondLst>
                                  <p:cond delay="1000"/>
                                </p:stCondLst>
                                <p:childTnLst>
                                  <p:par>
                                    <p:cTn id="48" presetID="2" presetClass="entr" presetSubtype="3" fill="hold" nodeType="afterEffect" p14:presetBounceEnd="46000">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14:bounceEnd="46000">
                                          <p:cBhvr additive="base">
                                            <p:cTn id="50" dur="1500" fill="hold"/>
                                            <p:tgtEl>
                                              <p:spTgt spid="17"/>
                                            </p:tgtEl>
                                            <p:attrNameLst>
                                              <p:attrName>ppt_x</p:attrName>
                                            </p:attrNameLst>
                                          </p:cBhvr>
                                          <p:tavLst>
                                            <p:tav tm="0">
                                              <p:val>
                                                <p:strVal val="1+#ppt_w/2"/>
                                              </p:val>
                                            </p:tav>
                                            <p:tav tm="100000">
                                              <p:val>
                                                <p:strVal val="#ppt_x"/>
                                              </p:val>
                                            </p:tav>
                                          </p:tavLst>
                                        </p:anim>
                                        <p:anim calcmode="lin" valueType="num" p14:bounceEnd="46000">
                                          <p:cBhvr additive="base">
                                            <p:cTn id="51"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par>
                              <p:cTn id="47" fill="hold">
                                <p:stCondLst>
                                  <p:cond delay="1000"/>
                                </p:stCondLst>
                                <p:childTnLst>
                                  <p:par>
                                    <p:cTn id="48" presetID="2" presetClass="entr" presetSubtype="3"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1500" fill="hold"/>
                                            <p:tgtEl>
                                              <p:spTgt spid="17"/>
                                            </p:tgtEl>
                                            <p:attrNameLst>
                                              <p:attrName>ppt_x</p:attrName>
                                            </p:attrNameLst>
                                          </p:cBhvr>
                                          <p:tavLst>
                                            <p:tav tm="0">
                                              <p:val>
                                                <p:strVal val="1+#ppt_w/2"/>
                                              </p:val>
                                            </p:tav>
                                            <p:tav tm="100000">
                                              <p:val>
                                                <p:strVal val="#ppt_x"/>
                                              </p:val>
                                            </p:tav>
                                          </p:tavLst>
                                        </p:anim>
                                        <p:anim calcmode="lin" valueType="num">
                                          <p:cBhvr additive="base">
                                            <p:cTn id="51"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2863</TotalTime>
  <Words>622</Words>
  <Application>Microsoft Office PowerPoint</Application>
  <PresentationFormat>Custom</PresentationFormat>
  <Paragraphs>88</Paragraphs>
  <Slides>19</Slides>
  <Notes>3</Notes>
  <HiddenSlides>0</HiddenSlides>
  <MMClips>8</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Office Theme</vt:lpstr>
      <vt:lpstr>1_Office Theme</vt:lpstr>
      <vt:lpstr>4_Office Theme</vt:lpstr>
      <vt:lpstr>Office 主题​​</vt:lpstr>
      <vt:lpstr>1_Office 主题​​</vt:lpstr>
      <vt:lpstr>2_Office Theme</vt:lpstr>
      <vt:lpstr>3_Office Theme</vt:lpstr>
      <vt:lpstr>2_Office 主题​​</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122</cp:revision>
  <dcterms:created xsi:type="dcterms:W3CDTF">2022-02-28T09:08:26Z</dcterms:created>
  <dcterms:modified xsi:type="dcterms:W3CDTF">2025-05-19T01:16:33Z</dcterms:modified>
</cp:coreProperties>
</file>