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1"/>
  </p:notesMasterIdLst>
  <p:sldIdLst>
    <p:sldId id="258" r:id="rId2"/>
    <p:sldId id="260" r:id="rId3"/>
    <p:sldId id="422" r:id="rId4"/>
    <p:sldId id="436" r:id="rId5"/>
    <p:sldId id="418" r:id="rId6"/>
    <p:sldId id="435" r:id="rId7"/>
    <p:sldId id="280" r:id="rId8"/>
    <p:sldId id="432" r:id="rId9"/>
    <p:sldId id="430" r:id="rId10"/>
    <p:sldId id="267" r:id="rId11"/>
    <p:sldId id="416" r:id="rId12"/>
    <p:sldId id="270" r:id="rId13"/>
    <p:sldId id="293" r:id="rId14"/>
    <p:sldId id="426" r:id="rId15"/>
    <p:sldId id="274" r:id="rId16"/>
    <p:sldId id="420" r:id="rId17"/>
    <p:sldId id="427" r:id="rId18"/>
    <p:sldId id="275" r:id="rId19"/>
    <p:sldId id="28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" initials="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1A7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5806" autoAdjust="0"/>
  </p:normalViewPr>
  <p:slideViewPr>
    <p:cSldViewPr>
      <p:cViewPr varScale="1">
        <p:scale>
          <a:sx n="88" d="100"/>
          <a:sy n="88" d="100"/>
        </p:scale>
        <p:origin x="-162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F3704-AC19-485A-9E08-160064FDCF4D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AD1C9-7475-47B3-BA33-763AE9FED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5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6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0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AD1C9-7475-47B3-BA33-763AE9FEDC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4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6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023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13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5951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33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1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5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3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8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1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2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2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C0A91-6C88-4045-A422-EFF082A9A26B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F6A215-9EBE-4562-9B87-51E721F63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1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USER%20FILES/SONG002.MI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video" Target="file:///C:\Users\Sy\Downloads\su&#795;&#803;%20pha&#769;t%20trie&#770;&#777;n%20cu&#777;a%20ca&#770;y%20&#273;a&#803;&#770;u%20%20&#273;&#227;%20s&#7917;a%20_2.mp4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USER%20FILES/SONG002.MI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gif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@P.Ha\khung anh\hinh nen\51020101416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29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2171700" y="76200"/>
            <a:ext cx="7962900" cy="59436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quý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giờ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4116389" y="2125663"/>
            <a:ext cx="3811587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1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nghiệm</a:t>
            </a:r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2"/>
          <p:cNvSpPr txBox="1">
            <a:spLocks noChangeArrowheads="1"/>
          </p:cNvSpPr>
          <p:nvPr/>
        </p:nvSpPr>
        <p:spPr bwMode="auto">
          <a:xfrm>
            <a:off x="2895600" y="3352801"/>
            <a:ext cx="6477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Chủ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5: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ươm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sz="40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 Box 13"/>
          <p:cNvSpPr txBox="1">
            <a:spLocks noChangeArrowheads="1"/>
          </p:cNvSpPr>
          <p:nvPr/>
        </p:nvSpPr>
        <p:spPr bwMode="auto">
          <a:xfrm>
            <a:off x="2895600" y="3124200"/>
            <a:ext cx="6019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:Huỳnh Thị Ngọc Lan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: 1D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Point Star 11">
            <a:hlinkClick r:id="rId3" action="ppaction://hlinkfile"/>
          </p:cNvPr>
          <p:cNvSpPr/>
          <p:nvPr/>
        </p:nvSpPr>
        <p:spPr>
          <a:xfrm>
            <a:off x="9982200" y="5791200"/>
            <a:ext cx="457200" cy="457200"/>
          </a:xfrm>
          <a:prstGeom prst="star5">
            <a:avLst/>
          </a:prstGeom>
          <a:solidFill>
            <a:srgbClr val="00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189" y="160338"/>
            <a:ext cx="6437811" cy="495300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13668"/>
          <a:stretch/>
        </p:blipFill>
        <p:spPr bwMode="auto">
          <a:xfrm>
            <a:off x="1595846" y="1623208"/>
            <a:ext cx="9144000" cy="522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1F297BF1-6DEE-0F99-0952-5830D114366D}"/>
              </a:ext>
            </a:extLst>
          </p:cNvPr>
          <p:cNvSpPr/>
          <p:nvPr/>
        </p:nvSpPr>
        <p:spPr>
          <a:xfrm>
            <a:off x="2209800" y="722739"/>
            <a:ext cx="4648200" cy="833368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-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thực trạng của cây.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xmlns="" id="{1E03E387-5324-E97F-6127-D1A9ED3FF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48" y="3542528"/>
            <a:ext cx="4430486" cy="323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D9E186-412A-3B68-6E2F-FA82506DE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77" y="-76200"/>
            <a:ext cx="4724399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9D4904-662A-7951-13E7-229A6D44C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48" y="-76200"/>
            <a:ext cx="4419600" cy="373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FB95EA-910F-188D-0F85-84691AE8C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31" y="3603794"/>
            <a:ext cx="4700450" cy="31761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"/>
            <a:ext cx="9295421" cy="1608137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</a:rPr>
              <a:t>        </a:t>
            </a: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	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HP001 5 hàng" pitchFamily="34" charset="0"/>
              </a:rPr>
              <a:t/>
            </a:r>
            <a:br>
              <a:rPr lang="en-US" sz="3100" dirty="0">
                <a:latin typeface="HP001 5 hàng" pitchFamily="34" charset="0"/>
              </a:rPr>
            </a:b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100" b="1" dirty="0">
                <a:latin typeface="HP001 5 hàng" pitchFamily="34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6500" y="1752601"/>
            <a:ext cx="7239000" cy="830263"/>
          </a:xfrm>
        </p:spPr>
        <p:txBody>
          <a:bodyPr>
            <a:normAutofit/>
          </a:bodyPr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en-US" sz="2600" b="1" kern="10" spc="20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Gieo hạt </a:t>
            </a:r>
          </a:p>
          <a:p>
            <a:pPr algn="l"/>
            <a:endParaRPr lang="en-US" sz="2600" b="1" i="1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26556"/>
          <a:stretch/>
        </p:blipFill>
        <p:spPr bwMode="auto">
          <a:xfrm>
            <a:off x="990600" y="2362200"/>
            <a:ext cx="9677400" cy="44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9"/>
            <a:ext cx="8839200" cy="1339849"/>
          </a:xfrm>
        </p:spPr>
        <p:txBody>
          <a:bodyPr>
            <a:normAutofit/>
          </a:bodyPr>
          <a:lstStyle/>
          <a:p>
            <a:r>
              <a:rPr lang="en-US" b="1">
                <a:latin typeface="HP001 5 hàng" pitchFamily="34" charset="0"/>
              </a:rPr>
              <a:t>     </a:t>
            </a:r>
            <a:endParaRPr lang="en-US" dirty="0"/>
          </a:p>
        </p:txBody>
      </p:sp>
      <p:pic>
        <p:nvPicPr>
          <p:cNvPr id="6" name="sự phát triển của cây đậu  đã sửa _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452813" y="2959100"/>
            <a:ext cx="3046412" cy="2284413"/>
          </a:xfrm>
          <a:prstGeom prst="rect">
            <a:avLst/>
          </a:prstGeom>
        </p:spPr>
      </p:pic>
      <p:pic>
        <p:nvPicPr>
          <p:cNvPr id="4" name="su phat trien cua cay đau.MP# 1 (online-video-cutter.com)_3">
            <a:hlinkClick r:id="" action="ppaction://media"/>
            <a:extLst>
              <a:ext uri="{FF2B5EF4-FFF2-40B4-BE49-F238E27FC236}">
                <a16:creationId xmlns:a16="http://schemas.microsoft.com/office/drawing/2014/main" xmlns="" id="{08BA9D84-CACA-2885-71A6-6B0367C120D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"/>
            <a:ext cx="9296400" cy="6927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8896"/>
            <a:ext cx="9743390" cy="1197585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100" b="1" i="1" dirty="0">
                <a:solidFill>
                  <a:srgbClr val="FF0000"/>
                </a:solidFill>
                <a:latin typeface="HP001 5 hàng" pitchFamily="34" charset="0"/>
              </a:rPr>
              <a:t>	</a:t>
            </a:r>
            <a:r>
              <a:rPr lang="en-US" sz="3100" b="1" i="1">
                <a:solidFill>
                  <a:srgbClr val="FF0000"/>
                </a:solidFill>
                <a:latin typeface="HP001 5 hàng" pitchFamily="34" charset="0"/>
              </a:rPr>
              <a:t>	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100" b="1">
                <a:solidFill>
                  <a:schemeClr val="tx1"/>
                </a:solidFill>
                <a:latin typeface="HP001 5 hàng" pitchFamily="34" charset="0"/>
              </a:rPr>
              <a:t/>
            </a:r>
            <a:br>
              <a:rPr lang="en-US" sz="3100" b="1">
                <a:solidFill>
                  <a:schemeClr val="tx1"/>
                </a:solidFill>
                <a:latin typeface="HP001 5 hàng" pitchFamily="34" charset="0"/>
              </a:rPr>
            </a:br>
            <a:r>
              <a:rPr lang="en-US" sz="3200">
                <a:solidFill>
                  <a:schemeClr val="tx1"/>
                </a:solidFill>
                <a:latin typeface="HP001 5 hàng" pitchFamily="34" charset="0"/>
              </a:rPr>
              <a:t/>
            </a:r>
            <a:br>
              <a:rPr lang="en-US" sz="3200">
                <a:solidFill>
                  <a:schemeClr val="tx1"/>
                </a:solidFill>
                <a:latin typeface="HP001 5 hàng" pitchFamily="34" charset="0"/>
              </a:rPr>
            </a:br>
            <a:r>
              <a:rPr lang="en-US" sz="29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</a:t>
            </a:r>
            <a:r>
              <a:rPr lang="en-US" sz="4000" b="1">
                <a:solidFill>
                  <a:srgbClr val="FF0000"/>
                </a:solidFill>
                <a:latin typeface="HP001 5 hàng" pitchFamily="34" charset="0"/>
              </a:rPr>
              <a:t>Em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50B3B14-202A-779A-1F17-1B693EA04BE1}"/>
              </a:ext>
            </a:extLst>
          </p:cNvPr>
          <p:cNvSpPr txBox="1"/>
          <p:nvPr/>
        </p:nvSpPr>
        <p:spPr>
          <a:xfrm>
            <a:off x="1790700" y="352133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AFDEBD-7F26-C2AF-49B6-D86F584D3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1121"/>
            <a:ext cx="10053219" cy="4576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BF33DE-4F8D-E09D-2D33-7E3EF9F3E998}"/>
              </a:ext>
            </a:extLst>
          </p:cNvPr>
          <p:cNvSpPr txBox="1"/>
          <p:nvPr/>
        </p:nvSpPr>
        <p:spPr>
          <a:xfrm>
            <a:off x="1736535" y="1733746"/>
            <a:ext cx="887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UTM Avo" panose="02040603050506020204" pitchFamily="18" charset="0"/>
              </a:rPr>
              <a:t>QUÁ TRÌNH PHÁT TRIỂN CỦA CÂY</a:t>
            </a:r>
          </a:p>
        </p:txBody>
      </p:sp>
    </p:spTree>
    <p:extLst>
      <p:ext uri="{BB962C8B-B14F-4D97-AF65-F5344CB8AC3E}">
        <p14:creationId xmlns:p14="http://schemas.microsoft.com/office/powerpoint/2010/main" val="5469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9858"/>
            <a:ext cx="9521825" cy="1470342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2900" b="1" i="1">
                <a:solidFill>
                  <a:srgbClr val="FF0000"/>
                </a:solidFill>
                <a:latin typeface="HP001 5 hàng" pitchFamily="34" charset="0"/>
              </a:rPr>
              <a:t>                   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bảy ngày 01 tháng 3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r>
              <a:rPr lang="en-US" sz="3100" b="1">
                <a:solidFill>
                  <a:srgbClr val="002060"/>
                </a:solidFill>
                <a:latin typeface="HP001 5 hàng" pitchFamily="34" charset="0"/>
              </a:rPr>
              <a:t/>
            </a:r>
            <a:br>
              <a:rPr lang="en-US" sz="3100" b="1">
                <a:solidFill>
                  <a:srgbClr val="002060"/>
                </a:solidFill>
                <a:latin typeface="HP001 5 hàng" pitchFamily="34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36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1295400"/>
            <a:ext cx="7543799" cy="990600"/>
          </a:xfrm>
        </p:spPr>
        <p:txBody>
          <a:bodyPr>
            <a:normAutofit/>
          </a:bodyPr>
          <a:lstStyle/>
          <a:p>
            <a:pPr algn="ctr"/>
            <a:endParaRPr lang="en-US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HP001 5 hàng" pitchFamily="34" charset="0"/>
              <a:cs typeface="Times New Roman"/>
            </a:endParaRPr>
          </a:p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Ươm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16223"/>
          <a:stretch/>
        </p:blipFill>
        <p:spPr bwMode="auto">
          <a:xfrm>
            <a:off x="1530533" y="2362201"/>
            <a:ext cx="9143998" cy="445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E6EEAE9-C136-8A7D-827D-1A7F5F629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515600" cy="6858000"/>
          </a:xfrm>
        </p:spPr>
      </p:pic>
    </p:spTree>
    <p:extLst>
      <p:ext uri="{BB962C8B-B14F-4D97-AF65-F5344CB8AC3E}">
        <p14:creationId xmlns:p14="http://schemas.microsoft.com/office/powerpoint/2010/main" val="26438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9372600" cy="164711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 </a:t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nghiệm:</a:t>
            </a:r>
            <a:r>
              <a:rPr lang="en-US" sz="29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4200"/>
            <a:ext cx="8991600" cy="2057400"/>
          </a:xfrm>
          <a:ln w="38100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cây trồng phát triển tốt, chúng ta phải</a:t>
            </a:r>
            <a:r>
              <a:rPr lang="vi-VN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ưới nước,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cung cấp đầy đủ dinh dưỡng, để cây ở nơi thoáng, đầy đủ ánh sáng và thường xuyên bắt sâu cho cây.</a:t>
            </a:r>
            <a:endParaRPr lang="en-US" sz="2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rgbClr val="FF0000"/>
              </a:solidFill>
            </a:endParaRPr>
          </a:p>
          <a:p>
            <a:pPr algn="l"/>
            <a:endParaRPr lang="en-US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HP001 5 hàng" pitchFamily="34" charset="0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83D84B-217E-AFB5-6182-83FE67B6D1E1}"/>
              </a:ext>
            </a:extLst>
          </p:cNvPr>
          <p:cNvSpPr txBox="1"/>
          <p:nvPr/>
        </p:nvSpPr>
        <p:spPr>
          <a:xfrm>
            <a:off x="1463703" y="2219603"/>
            <a:ext cx="464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Ươm cây xanh</a:t>
            </a:r>
          </a:p>
        </p:txBody>
      </p:sp>
    </p:spTree>
    <p:extLst>
      <p:ext uri="{BB962C8B-B14F-4D97-AF65-F5344CB8AC3E}">
        <p14:creationId xmlns:p14="http://schemas.microsoft.com/office/powerpoint/2010/main" val="918396078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thvothisau.hoankiem.edu.vn/upload/29323/fck/files/IMG_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10439400" cy="6858000"/>
          </a:xfrm>
          <a:prstGeom prst="rect">
            <a:avLst/>
          </a:prstGeom>
          <a:noFill/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5BB9E1BE-9FF2-7F1A-CCE0-7019C2ED031C}"/>
              </a:ext>
            </a:extLst>
          </p:cNvPr>
          <p:cNvCxnSpPr>
            <a:cxnSpLocks/>
          </p:cNvCxnSpPr>
          <p:nvPr/>
        </p:nvCxnSpPr>
        <p:spPr>
          <a:xfrm>
            <a:off x="4191000" y="2590800"/>
            <a:ext cx="457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@P.Ha\khung anh\hinh nen\510201014165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1543050" y="9525"/>
            <a:ext cx="8908256" cy="756754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KÍNH CHÚC QUÝ THẦY CÔ GIÁO SỨC KHỎE</a:t>
            </a:r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4116389" y="2125663"/>
            <a:ext cx="3811587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310"/>
              </a:avLst>
            </a:prstTxWarp>
          </a:bodyPr>
          <a:lstStyle/>
          <a:p>
            <a:pPr algn="ctr"/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2"/>
          <p:cNvSpPr txBox="1">
            <a:spLocks noChangeArrowheads="1"/>
          </p:cNvSpPr>
          <p:nvPr/>
        </p:nvSpPr>
        <p:spPr bwMode="auto">
          <a:xfrm>
            <a:off x="1524000" y="5181601"/>
            <a:ext cx="9144000" cy="61555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</a:t>
            </a:r>
            <a:r>
              <a:rPr lang="en-US" sz="3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CHĂM NGOAN, </a:t>
            </a:r>
            <a:r>
              <a:rPr lang="en-US" sz="3400" b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 GIỎI! </a:t>
            </a:r>
            <a:endParaRPr lang="en-US" sz="3400" b="1" i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5-Point Star 11">
            <a:hlinkClick r:id="rId3" action="ppaction://hlinkfile"/>
          </p:cNvPr>
          <p:cNvSpPr/>
          <p:nvPr/>
        </p:nvSpPr>
        <p:spPr>
          <a:xfrm>
            <a:off x="9982200" y="5791200"/>
            <a:ext cx="457200" cy="457200"/>
          </a:xfrm>
          <a:prstGeom prst="star5">
            <a:avLst/>
          </a:prstGeom>
          <a:solidFill>
            <a:srgbClr val="00FF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8610600" cy="1371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295400" y="2950030"/>
            <a:ext cx="7620000" cy="2057400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23" descr="Picture1d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5400" y="250371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79D0FD-B0F9-58BB-5430-C13A7791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- Em yêu cây xa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889867C-702A-2881-BE6C-71B21A0F17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78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EFC198-5C99-3C3F-68A7-A41924E6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4800"/>
            <a:ext cx="10828866" cy="45719"/>
          </a:xfrm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>
                <a:latin typeface="HP001 5 hàng" pitchFamily="34" charset="0"/>
              </a:rPr>
              <a:t/>
            </a:r>
            <a:br>
              <a:rPr lang="en-US" sz="3600">
                <a:latin typeface="HP001 5 hàng" pitchFamily="34" charset="0"/>
              </a:rPr>
            </a:br>
            <a:r>
              <a:rPr lang="en-US" sz="36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b="1" u="sng">
                <a:solidFill>
                  <a:schemeClr val="tx1"/>
                </a:solidFill>
                <a:latin typeface="HP001 5 hàng" pitchFamily="34" charset="0"/>
                <a:cs typeface="Times New Roman" panose="02020603050405020304" pitchFamily="18" charset="0"/>
              </a:rPr>
              <a:t>:</a:t>
            </a:r>
            <a:r>
              <a:rPr lang="en-US" sz="3600" b="1">
                <a:latin typeface="HP001 5 hàng" pitchFamily="34" charset="0"/>
              </a:rPr>
              <a:t>       </a:t>
            </a:r>
            <a:r>
              <a:rPr lang="en-US" sz="48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CFB67B-280D-6F97-5C6B-E3C16CD5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0875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2D6AD33-9BF7-047D-87AB-4E829F965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6969" r="4542" b="12885"/>
          <a:stretch/>
        </p:blipFill>
        <p:spPr>
          <a:xfrm>
            <a:off x="-3976" y="0"/>
            <a:ext cx="6252376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A01B66-3597-55DA-4A43-BC7CAF1D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334" r="3999" b="14000"/>
          <a:stretch/>
        </p:blipFill>
        <p:spPr>
          <a:xfrm>
            <a:off x="6248400" y="1"/>
            <a:ext cx="6019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00812"/>
            <a:ext cx="9369244" cy="156394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> </a:t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600" b="1" i="1">
                <a:solidFill>
                  <a:srgbClr val="FF0000"/>
                </a:solidFill>
                <a:latin typeface="HP001 5 hàng" pitchFamily="34" charset="0"/>
              </a:rPr>
              <a:t>					</a:t>
            </a:r>
            <a:r>
              <a:rPr lang="en-US" sz="29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 sáu ngày 17 tháng 1 năm 2025</a:t>
            </a:r>
            <a: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>
                <a:latin typeface="HP001 5 hàng" pitchFamily="34" charset="0"/>
              </a:rPr>
              <a:t/>
            </a:r>
            <a:br>
              <a:rPr lang="en-US" sz="2900">
                <a:latin typeface="HP001 5 hàng" pitchFamily="34" charset="0"/>
              </a:rPr>
            </a:br>
            <a:r>
              <a:rPr lang="en-US" sz="29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r>
              <a:rPr lang="en-US" sz="3200" b="1">
                <a:latin typeface="HP001 5 hàng" pitchFamily="34" charset="0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HP001 5 hàng" pitchFamily="34" charset="0"/>
              </a:rPr>
              <a:t>Em ươm cây 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576" y="1964754"/>
            <a:ext cx="8226425" cy="701375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 descr="anim1690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934200" y="31242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0" y="4343400"/>
          <a:ext cx="3048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5" imgW="1999440" imgH="1831320" progId="">
                  <p:embed/>
                </p:oleObj>
              </mc:Choice>
              <mc:Fallback>
                <p:oleObj name="Clip" r:id="rId5" imgW="1999440" imgH="183132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343400"/>
                        <a:ext cx="3048000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C0AED96-85C8-0541-59F5-7964797E9A1B}"/>
              </a:ext>
            </a:extLst>
          </p:cNvPr>
          <p:cNvSpPr txBox="1">
            <a:spLocks/>
          </p:cNvSpPr>
          <p:nvPr/>
        </p:nvSpPr>
        <p:spPr>
          <a:xfrm>
            <a:off x="1412967" y="3390900"/>
            <a:ext cx="8915400" cy="194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pPr algn="l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</a:t>
            </a:r>
            <a:endParaRPr lang="en-US" sz="28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xmlns="" id="{F88BC617-3F06-8725-5762-7DFC637E92CE}"/>
              </a:ext>
            </a:extLst>
          </p:cNvPr>
          <p:cNvSpPr/>
          <p:nvPr/>
        </p:nvSpPr>
        <p:spPr>
          <a:xfrm>
            <a:off x="1984375" y="2742329"/>
            <a:ext cx="3276600" cy="990600"/>
          </a:xfrm>
          <a:prstGeom prst="wave">
            <a:avLst>
              <a:gd name="adj1" fmla="val 12500"/>
              <a:gd name="adj2" fmla="val 73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6:</a:t>
            </a:r>
            <a:endParaRPr lang="en-US" sz="2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8B0F7088-20F5-0BED-453A-2AC2FAD260D0}"/>
              </a:ext>
            </a:extLst>
          </p:cNvPr>
          <p:cNvSpPr/>
          <p:nvPr/>
        </p:nvSpPr>
        <p:spPr>
          <a:xfrm>
            <a:off x="762000" y="3962400"/>
            <a:ext cx="9448800" cy="2094628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UTM Avo" panose="02040603050506020204" pitchFamily="18" charset="0"/>
                <a:cs typeface="Times New Roman"/>
              </a:rPr>
              <a:t>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nêu các bộ phận chính của cây xanh.</a:t>
            </a:r>
          </a:p>
          <a:p>
            <a:pPr>
              <a:lnSpc>
                <a:spcPct val="150000"/>
              </a:lnSpc>
            </a:pP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thực trạng của cây, cùng thảo luận về các bệnh của cây mà mình quan sát.</a:t>
            </a:r>
          </a:p>
          <a:p>
            <a:pPr algn="l"/>
            <a:endParaRPr lang="en-US" sz="24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31490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8610600" cy="1600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</a:t>
            </a:r>
            <a:r>
              <a:rPr lang="en-US" sz="3100" dirty="0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100" dirty="0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29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7727" y="1905000"/>
            <a:ext cx="8915400" cy="685800"/>
          </a:xfrm>
        </p:spPr>
        <p:txBody>
          <a:bodyPr>
            <a:normAutofit/>
          </a:bodyPr>
          <a:lstStyle/>
          <a:p>
            <a:pPr algn="ctr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Tập làm bác sĩ cây xanh</a:t>
            </a:r>
          </a:p>
          <a:p>
            <a:endParaRPr lang="en-US" dirty="0"/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17" descr="anim1690[1]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7830897" y="2992208"/>
            <a:ext cx="6858000" cy="118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685830"/>
              </p:ext>
            </p:extLst>
          </p:nvPr>
        </p:nvGraphicFramePr>
        <p:xfrm>
          <a:off x="7851775" y="4136939"/>
          <a:ext cx="30480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4" imgW="1999440" imgH="1831320" progId="">
                  <p:embed/>
                </p:oleObj>
              </mc:Choice>
              <mc:Fallback>
                <p:oleObj name="Clip" r:id="rId4" imgW="1999440" imgH="1831320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775" y="4136939"/>
                        <a:ext cx="3048000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DC0AED96-85C8-0541-59F5-7964797E9A1B}"/>
              </a:ext>
            </a:extLst>
          </p:cNvPr>
          <p:cNvSpPr txBox="1">
            <a:spLocks/>
          </p:cNvSpPr>
          <p:nvPr/>
        </p:nvSpPr>
        <p:spPr>
          <a:xfrm>
            <a:off x="1412967" y="3390900"/>
            <a:ext cx="8915400" cy="194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pPr algn="l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</a:t>
            </a:r>
            <a:endParaRPr lang="en-US" sz="2800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1A7449"/>
              </a:solidFill>
              <a:latin typeface="UTM Avo" panose="02040603050506020204" pitchFamily="18" charset="0"/>
              <a:cs typeface="Times New Roman"/>
            </a:endParaRPr>
          </a:p>
          <a:p>
            <a:endParaRPr lang="en-US" dirty="0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8B0F7088-20F5-0BED-453A-2AC2FAD260D0}"/>
              </a:ext>
            </a:extLst>
          </p:cNvPr>
          <p:cNvSpPr/>
          <p:nvPr/>
        </p:nvSpPr>
        <p:spPr>
          <a:xfrm>
            <a:off x="1984375" y="3429000"/>
            <a:ext cx="6854825" cy="160020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UTM Avo" panose="02040603050506020204" pitchFamily="18" charset="0"/>
                <a:cs typeface="Times New Roman"/>
              </a:rPr>
              <a:t>  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1A74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các bộ phận chính của cây xanh.</a:t>
            </a:r>
          </a:p>
        </p:txBody>
      </p:sp>
      <p:pic>
        <p:nvPicPr>
          <p:cNvPr id="6" name="Picture 34" descr="butterflies_flowers_md_wht">
            <a:extLst>
              <a:ext uri="{FF2B5EF4-FFF2-40B4-BE49-F238E27FC236}">
                <a16:creationId xmlns:a16="http://schemas.microsoft.com/office/drawing/2014/main" xmlns="" id="{EBAD6D56-D78E-AD10-444D-64D16BC68D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" y="5756275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butterflies_flowers_md_wht">
            <a:extLst>
              <a:ext uri="{FF2B5EF4-FFF2-40B4-BE49-F238E27FC236}">
                <a16:creationId xmlns:a16="http://schemas.microsoft.com/office/drawing/2014/main" xmlns="" id="{9AE39FC9-44F6-24BC-FE26-3D9730060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38" y="5683078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butterflies_flowers_md_wht">
            <a:extLst>
              <a:ext uri="{FF2B5EF4-FFF2-40B4-BE49-F238E27FC236}">
                <a16:creationId xmlns:a16="http://schemas.microsoft.com/office/drawing/2014/main" xmlns="" id="{CC9D602E-22DB-FFDB-DD86-4314F80F5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38" y="5733707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4" descr="butterflies_flowers_md_wht">
            <a:extLst>
              <a:ext uri="{FF2B5EF4-FFF2-40B4-BE49-F238E27FC236}">
                <a16:creationId xmlns:a16="http://schemas.microsoft.com/office/drawing/2014/main" xmlns="" id="{33CB5116-49FD-671D-6F02-73506CDEA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35" y="5726499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4" descr="butterflies_flowers_md_wht">
            <a:extLst>
              <a:ext uri="{FF2B5EF4-FFF2-40B4-BE49-F238E27FC236}">
                <a16:creationId xmlns:a16="http://schemas.microsoft.com/office/drawing/2014/main" xmlns="" id="{83A938C8-D8B0-E968-4290-864C8D5E9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71" y="5756274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-196731"/>
            <a:ext cx="9507878" cy="172525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</a:t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/>
            </a:r>
            <a:b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</a:br>
            <a:r>
              <a:rPr lang="en-US" sz="3200" b="1" i="1">
                <a:solidFill>
                  <a:srgbClr val="FF0000"/>
                </a:solidFill>
                <a:latin typeface="HP001 5 hàng" pitchFamily="34" charset="0"/>
              </a:rPr>
              <a:t>           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17 tháng 1 năm 2025 </a:t>
            </a:r>
            <a:b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9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ươm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5 hàng" pitchFamily="34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</a:endParaRPr>
          </a:p>
        </p:txBody>
      </p:sp>
      <p:sp>
        <p:nvSpPr>
          <p:cNvPr id="1026" name="AutoShape 2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fQAAAF3CAYAAABT8rn8AAAgAElEQVR4Xuy9CbRtW1oW9q291trtaW/77n3vVUMBBRSWxjIYsQLRQlCMwQRwACoisRmxwS5qGCa2UcDEJAzHMAxixERAxUgQG0Ar6kAFCygEqgqqeVXv1evufffcc+85Z/d7dRnf/8+59tr7rL3mPnvd8+59r/a6Y49z7tmrmWvOf/7f3//ep0/TDBVHlq3+2gPQgAf+3OzI0Gg0AKx+RtXzN3vm/CqO2/f5BnUOjr1ijrzqu/t+9fcV06+Drn48/KDOuwGu53P16h+VJFjr9p5j/mvdfI2LKx+fL/1m7+9lQMPzwJ+rjst+fdf9XfTjun6NKd74FDv9XsX+3fjma15Yjz4zNOoxrzVHufq0rCb3rD2Amjdwrb0Tf7x6HND1/IvSh7cF9McL6I26O9IB6CIvreT2gIuhuhhyPXK2A9sM0NbZyxfdEOvc8yLnbAG9erZc9HeRub7ouVtAv+iMnT9/C+j1OOAjB/QXTpKNuembQUOnhaBKyHUznHoaumtLOQHfAeiV9/doIakn4tcj5y2g6wxstgWfBA3dRb+u7937y3WHzb/fAvrmczffufX4R/0R1LuDC1DfcBr6FtAfL6C7CIYugcrDAehZJVhk4nKoc9S7egvoW0CvQ331rt0Cer35U1H08QK6y4LoYp4uQHfO0JNmcn/cgK4m0c00FOdkO07gk/n8KpJ0a7D1NPQ0TStH6ft+tZLtUPBcgO56P5fJegvo1UR22SZ3oeGK7eNa37p7yMVQXRq46/u646u6fgvo9Wd3C+j1OKBLoHDx3+UV9J5/GFeiadUNH4XJ/TMd0F0augYNrj6EKVWs4BbQH68GsQX0GgJPfbxx7x0KRI9JoeDgLsqwF19oGxSXVsd0OyiI4ki1MulcnydNQ3/cgO4yOTontMamn0voq2/iNknX09BrDF8uZZTzxvxIVLtqgnYJFPXkU/v2l2ehuUz6WWftLhvQmYZQpaG76Xedt1h9jouhuiwEWw29jsC5BXQX/VVT9xbQF+bnUWjoW0Cvx1C3gO7SAOswzHproxqYy7ziMLFUXS7y2BbQN12lrcl905mbX/e4Te5bQF9cw9omd2oH1VHiVd9azWxzDa2OBiYCiSPK3SnhuWzejj1TZ/yPQkN3aVCuLV9XQ6+robmud/l4Xe93qd97FvA3o3+796o0dNf4666/6/51v3etb537awxNNf+qc3+nQFf35o/ZXcDhq8V7c6G57vq69ne1SzODXzPLxyXQFAUOy+uL7+wy+btIZBk/toC+BXQXzVR+vwX0GtO3BXTn5NVl+FUP2AK6c/qdJ2wBvVqY2QK6k4SWTAw1dvxWQ3/8eeg1lk8Ioe71LnJzaQCu6yu/3wK6c/ouc323gO6cfucJW0DfAnqBSLYm963J3ckzqjFxc2vfWg/eAvpa03RpJ20BvXpq65ps6y5cXUCv+/x619cPKnS9f9HkvzW5r7FadQBxq6G/+TX0uoDgKBOwBoVWnLLV0J3zV3f9tiZ35xTXOsEFaLVufukXbwF9YYptUYttUNxmQU1qMq6nYtaNcq8bFPWk+9BrTi+2gH7pXPWxWWC2Jvf6a1sX0F11OFwjdPFP1/6va+FIZALW4+FbDd21mjUBcauhbzV0F4ltAd01Q5f7vYsh13n6FtDrzJ5euwX0LaAvUdHm2q1quPWI0ndUYnPd3auTM8RKyI7Ss+7n121fW28CH6eGbhlypVm13utdroZu1t9V3GfV+8n788saW6iuhcZFn3W/X2d/11niN37aWk0CqLFAUpZFgkw2X4HHraELhmy4gfj+Wrp7vfd/nTT0ut3W6uShW2pazZG8ytJ6mSGozTkaa6WvtxxVlF81/uq7UyCo//zVY6s2SdXPw1yH4VYCEl9+w+UTC0uNybNguOktbApu1fBdDKvu/InL5Qk+XIU/fL/e+OtdTR9qvTvUvFzApBJQHJWJXFvHNf/1Safe/Ln2R93xuUzyLubjut4VNOuij02FCTsvJXnomxfD5WCooW3uQ3cvl3tCKSG5yHr1c1zNT9wjrD6jakHnJr/Nx+8a35MM6By7APKGr28B3XPtqhWTZOl2U5a0To6Gi2G56Nu1vk+6hu0ClDqAPl+/DQmopsvuUVgIPaTVAr0DEVzqwKW6jFzEucb3rv2xxi0qT6m7v1yA7GI9ruu3gH5u+dz1yKtW3FWrvD5BVWjPeaWqzRmSa3yf6YDuai6kJrfNjkcB6Js9eX7Vkw7oLoZXx+P15gD0es1BXJxjC+ib7m7dYy5Arrt/t4C+BfQL0dAW0Fdv6CdBQ7/QYpacvAX0zX2gyrAfL8N3MXTX+N7ogF6X/i/7+prk4Ryea/1dN3jTmdx1wl1kXaElX/KKbU3u1SR52Sb3KsB7fQC9+v3rmhyfdEB3MyTXGdUWLrWwPL79X5d91Bm7cr5qgcRlIdl89j8zrnStr+t71/zXXf8toC/RoUsCrku2W0DfAnrVDGwBffMd9mYwudcRSFxgLoC/uayz+cJc4EoXIF7gVqWn1n1/1/hc37uevwX0c4C81dCriP4z3eReFXT1emjoLh/mmx3QXQyvDsN+swB6PYGvnsugzvw/imsvkz4ehUDjGp/r+y2gX1CD3prcq7fVFtAfrw99C+iPgu2X3+PNAOguBdoNCJc3v6/HnV2AWHcMrvlz3d81Ptf3ruc/cg39k8exptOakRUBwGWOXidtzTVhru+dY3iD+9DVC7Z5Hrtr/qq/d9cyrpsF4CJ4n3mPFVzNbojifezv87S11W/pcnnw/tVpl6vvvV6Ue70VcqV91bs74PLBu9av7vPrXL8OoLv4R53nr3Nt1fytk5/jAgTa1C8zbXidd6xzzpNMX3Xea91rX1dALwJ92QC3gO5eNhegbAF9PUBXWtT53gK6m+7WPWML6OvO1GbnrQPo1YWJKoRVfrUF9M0W5gm56tIAfRMtfQvobqrYAnr1HLk0dGqoi1ajOah/JmjoTg3NTYKVZ7g0JNf3NR9f6/I3g4bOsl4us/uqSVLj5FZDr0VEj/niRw7oz92PSk3uZSb45XffArqbGraAXj1HrrQ1GzRWCuoAKBBUldN3z389kzsBd1OG7KYeXHIteXfhjC2gr7NKm51DumGdyzoHqyRuTe51ZvDxXntpgL5KQ6/yoT4JgK7sdHOWWtdH7CIHN6B8ZvvQ1wX0In3q7wrEb3ZAv2wNvQ79uq697O/fCBp61RxknnYr25R78f3lU0EkjzuGwEUDT7LA6Br7o/j+kQP6J45mWVkgnP3bFtDrLdsW0Kvnz5oNV521rKEXaZXCwGUDelVpUtGw0s0Z8jqUtQX01bP0RgD0qrTEzPPgao3lAjzppbEF9HW20hN5zqUA+nntZ27EqWpe8iRo6Fn2xm7O8pkeFLcuoJdZkHht4NczuVtNf9VudwU1uQDdxZBdXOayAd11/7rjd71fne+3gA5tjrUF9Dpk9FivvQRAVx/6KpO7L1FLqw/pfujiCjWmzNVcQwF988P1fpvf2c6pS0Ot15yhzvikdaOYrlePoa5LwgUIrrIYRQ1n2Y9O3/mTAOhVa+B6f9f6XeLWkke77u8SaDbubGNf3JE26Jof/X7ztE8X/bme7zKXV87vGiZ3l4Vva3J3rdCT/f0jB/SP3qs2+liGvpwyJAKAfBIUW5ZXBdOROVsGLT+FIQcbz/icmF3bavUjdLybX+8a/DoCQ12mUgtQHBYOF6Bbglxed0svdQBDhcyKtcsAX/rJry+QFOnYljDYNA+9Gkp03K7CMk864FeOz6sXwWJ9wLW2X83Nk4/BtZFLvpfoHQfriOPVCgcp1w/qvQCF2sdXx8I9aS76ds2f+wn1znCNb5271wXlav59MfrwPnqvuh/6nFHrY4sTQCBnP1/GaroK0ywAuWwE7gQPQcNfZ85Kz7GAfrFXLt7KpkQ9XkDfeALWuNAl4XMdLgKIi4+cX/tYAJ1BcWsU5qlKeyOY1AF01xK4CsPUDVqqWzrWNf6q8TGoq05I6jyoyzWK8u81PWdzcTx//maP13d3BLXFWrdr5XHZ/eDr0teGU5Nf5gLMNzqgXyaYK95eDN2cgF5c0GVw53eNBsF8TrQuDd3ezzIi36sGdBcg1U/bqMOS3BPuKtxRd8PUuV5JpRrQq++fwZcw9fOVBh+Vhl71fPGhOzT08oBPvav131dtmbrr5wJ01/q5NnRdQHe9XxXDlZ1zMX5z7nVVw9zssDt3U3GczyX51nm+K4bCZaG57H7wLvrZbObXv8qFR1tAr57Li66fE9DTdK59n2fcGXx/ERDXyV8XGDEr6Rft9SXvtgX09TfPRc98PQD9omO6yPkcv0/r0Jom91JN/ZLzeOsCrmtD171/XUDfGA1zyb4moF6EYErOlaCyDe+xjob+mQ7oG07t63aZS+BwDeQNp6ET0O1xHqwXAb1MG1o1IXlanGM71QV0N8Oqp6E7fcybcgsXJT2C798MgN5Yw+ReFET197mGLhraJUYJ1wXcJxnQdRY31Y9zrrIxJT+KPG5d/82GsA6guzTQOoBiWcuT7EPfbGZfv6vqzL/wktr0/4Rp6J6X5JvapZ2fA/w1zG1VgLyOD/0zHdCrGMo6Ue7V5OY2udfdmq7xuwC9KHCVuoy4IS8R0F3v7wJ8l8Dout71fPf+WH0H9UHXEYiFAjdniR5QEXPmenX5vl6WjieFYeocdQDljQDoLvp0Cax15nada+vM/xsS0MtLb1pSIjNcD9DPB00Z36tjOz/pgL5OFPs6hHVZ57gAsV7amjsozrVhXBqMa/wuQF9Fd1ZTn4NS+QpcNsNxMbw6gPsoaKpy/UyE9aaQrNSzuRObWJrUy1qt7UN3Zc266L/OGm0Bvc7sGStdTQvqprS/7sgvyn+cPvTig8s0nCxdD9CVgXqFaHgzoVtAX3dtNzrPBYhvfEDntLjzkMtoV8DcgSeXyZBl5A4NzxU05bp+I6IpXLSey2szNVUA3ducJfKprqC0qvdfZ/1d87cF9OoZcgmsFwUs13pc9Pu6+3tz6l1vpBedH+9jR3VYgttgVj2gDIHYvOZHGeO12pQ9q+gDZdZcHSHLxTDrLvh6y7b5WcvR5MurWbWhSIwszKOmdxW2Fj9kmGUZDIX1cghkrrQcV9AQ36/4Tovpjxl8jrli+qpN1hnCunnADuKrs7v4Wq75cVHOefqY14KwQnbVPWghyPebjT0wP6WVvey/OoC+nhfezuMiLUBqYCz/bR1BKeclZuylAp8HJKZMx6rvXR6Hy+QfT4KG7gJsN31Wb6DLnD/X2Nb5flPaX+fe6+zP5fmvCehuH5oL0Jn2tJDbbv5TtpDnGItwvC2gFxnYMvhVzX8VoFshqqp9qZzjoEyXwHRRwFquZ2DT5lYNo9JkbSrNrbu5ys5zMZy6gF73ejvmOSAq+Ja50srez85fGag/irQvmszXFQdKQb1AhGXfV65toSjLKsAu0mcZ/xH6r3gBF33Uoj1z8eMMitsC+rrUu9lKuzT0JxLQ7Y5YFVS3CPg6Mbmp1AHorg1V9/vNlulyrlpm2nyKKwZhWUO3UuGyZmfnvPhzHUB3ze9FAGsZzPX9RE9cOaHVAk29PGR9fr21vKhAc9GnldHEqnK6VYBuv1teT5berXNcxAe+DNjLeehl71o1NgXjDI3CSy0Du73nMpjbfSDLvwX0jUnABVgu/rHxgx/RhW9SDX317Lg19PmOqEp7KwV1aUxQr9JXXYb8iOii9m3KzNLrAHqxsExZjEPxvqvWoJJpPiKTdHmlQaCqedCy8FE2TsvUN10Al0vBdV9r0l11novhue5fTDu1514E0Muen4Meo8RrAjrpax0dp1T7pklcXEImAdOctP77mV7i5rpVCoXSkQniLdAzU95caW+XCUhbk7uL+i//+zchoFdPWjVBUzpWOXsVmC/+ff4sq6G7AN0F2Je54S6fnMr9y6p4KJusisJfzkMvW4My5rgA7DWCGo2CVDlNxeeXaeh1AV1rd64DKeXDrJvlkDhUVFfamovGkoRBq+UH19tlMq0UKAhorg3mGKDQUsX0r4oJkXF7TBtjTMD8Ics04oqhKAp0qy2EcxQvAjv/Wqd9r2vtXN9vAd01Q5f//RbQl+a44c3bn24iIW8BfTUzK2oW5drpYre1MuZdDujztEUXQbsA17XlVmnmVmgJgs2b+8j8OPLQXeNzadCu78s06OIzXde7xrd8/7r3WxCwZAI1cXCTg3MvMRBrClTnBDoB9Gr6dwkcxfUv4z98ZpmgK9asmu17N5mzBdow/9n60OvO5ObXu/jf5nfWK1379RJ86NVDdmnA7NZW1NCrze6LZi8JynEEZrlMgq7xrclr6q7bxtergjnnastMr9qH7G6fuhw8tWwxcRF0XcAtAlLZe/o1AF3SlmoCumvhLrohXfe76PfLAtny/lpXoCgVrKjhe2yPs9khGi4l8jU3WRmg57nsBatU8Z2rAD0va7MCtK3QaN9uGfA5fmZJVFWac/GXzWbOMPstoNeZvkdyrYv/1X3IRfmH97H7NWodrVHpzeVD125tcyl4+fzVpnj1nLlikqoAXRj6I/DxbqafrOc7dBGEmBwLJ5WZpVfdg8QoaUmSvnaeLQuzrPAvinVkqZ96bgY0twtD1aCXm3isCwLFtLmydwtqRGXZKO11AeXcPIpyOffhls2za0NWoyHX1s7U+RlTc3E19RXX7xwgiQ96WSJe9TylhWLgmWjmNU3uKpBXU8MqgVWL0swFik2CQsl/ijxkeY7osliloXP6Sd6rVuAcfzGv6eIXpbOx4qK67VOzFdLIuuVw15TF8q2xTK6NGqW/Xbzx9fjeRbt1x+DiH+c09I8fV/dDdw1o3YVfBcz0QVUdVUFZdsOsioLnfasAW/bII6g0pZL8/C3KGFCRURTHFEthntWHNVmvAuo4WQR013otf6+9cUpYiOw8mjRTMamKiZEDNztSTJHI0AzNlmT6kflbI2OwUCE/3MvkPl5DC4nwp3xYujNaf/3PjV2GHueAsJ7LZtEf6vbhVoUwK4FJFIg5bXntV2nI1mTrEkiTNM4FXhGeCn7rBs3d87pOpRNZTDu019t9waWMkhKZwMS1kC7imM9XWkBm7WHm/2tUcndZyJJatVs9pDUK0/A1WQajioctyysL0e65RpHmkfJ2Xa2wa9d3WdC1i7UKEBfULNMidpnP2VVYlwcvE8gczMtpPN8pKwURD5kNSiwROJbvWiZ7kktUCTguhUtoeWMb0UW55aM//6KA7RqB9/FjR8Nexx1US3A9ZtEXUHwJVx5xGaDnm6okbWg5vWQdQHdJzFVvZ4PzFNR1Isq03TLtiGcnaVI5fdZkWHZv7iXJ412H6ktfYlU/+Jz9aGEZA84K6EXhJUPDdDtTBuaBQc8C5sZ6EwT0sVJuyiAMRMy0SjI8X9K21qCfsuFzlFkSVQJ6eS33IqhvLlAIkBcud6VNnbc+ubM0UoPYFozlpwhDnGP9VM1fMSbuHJk0tBb6AqPNNzTzQTNIUJ2cYMA8B3X3nucZLgXeFeVf9RSKlGmNzctLSa8uk/kqhWE+LaoVWG2zSP98/2Kcj32WHbZNWzwHfsUXXwHo+swazWVywe38LC9M6wpLrOw/eXXd0+cEhqU/2HPsu6pCVs9l8UYGcxWs17OwrbfbgDcAoOvyzwFx/mo2bcT+ZRnMXQylgp7XnT+1AJRo5xaAl314xfUToEsJdOs97pwfE54C+nqXl+5azuvy9XPJvGByL3kGr4yjiWg5ge/DbzRypqZAk4EmdwE+gwm0BxHc+SEjcAGSSyDLEmqQylDLNPTloLxlOnKZDF2y0mJQlk5S8Z5FQDsfse1wGXmkD+uSMu4NAXR9DufO1X5Y8HjpwTkdiThWYnKXjaHPnbsUWJItV0k3pbjzTN+1ABVPer0AfSV/MdNBas41cyv8ipUqt22oFrqk6fJvFGjO7d8C0cmvlwTosr4l0owda6XmbN5HYnhKNskqnlQE9S2gfwYCenE/l5mcRMJe8MEbZmeo0cWQ18RSJwNbZXIvK+xix6QaenVU3ypTru4nC+g13oJ8umQI+T63PvQC27GaiOdlyJKppO4w+M1v+ALoBKGMjMruajG1N4TDUaMiCIrGzqIevKJCInHFQKRJIoxzznT1P2XgXibwufDERT/nNKvc9K4jsoCuwYtzwLe/u0zu4qowHFbfaW5V8TzOdrWGvhyDUBQKrQ960eapmrkFdH2mRS77u3M75CeUWavWv7r6TBUUN9fR1jG5l2nnSl8GaGVtFNBlvc1kWtGH65zPWoFYLMmm1uVWIOKi1mb5h1q0inRu6KuGhq47//zmW4eb2HOKQYlWNnQpGPL9/Aa1TO6br/6josJ69/mM09CXpeN8MxlzE0tx237WpVp8Bce0NLUOAZctm2V79rvSKOxCkMA5DS1nm6uJolhJ7Pz96eOuR9K0oBYBvSidC3wYv7gtQMPppNWB2jgBPfCZesR8XMPKTAM+ah4E9lkUK9Olv7dhPgLq+lT62+sAeh6pvALEZfzLGk+BOdYFdKsti4C1BObLf1v+nv93AbpeM5+k+avow9ZNGVsA8tw15KHRCJYkOuMDMeYrtTDZ2InCTimTAkvI+PUA9E1ZKl/RVRimiv/kmrMpVqgaZwFojQZu91QRx4xoB3gi2i4IoIuAPqeQywB03T8rjhLT3TkB1jTYyefJhebmRHuai/e6BOp63G9Tynl0171JAb2aClYxZJI6DboE9FUamctkKz7JDddHNGxLoCX+c9FAl5yIC6BMDdvx9EXN37AB+yyJQt/c5C7yeQFRhCEVzILKiMSwKc4yMj/GPNC8HgSeAHnTVAor6m70q9HUS018PJkJoPM9k8xDwgkXLuqpZp1w/VYvQFUlNtGCZP1Wm9xtWtYq+qgD6Bw2LQgyjyvAfLmuy0JMiPFBrkd/RUemBXPrulg9gWUMI6fBjEKZeYF8EEZrk/oQhcIxRUIxMoYl3arxXzagr/LfrrOlc0Bf02lVpjBQMF0sHbtoZqdguwrQBcgbqZi9xWRvmJX9XffUfHbLLJTFPbvOOy+ek6Eh+3t+VHLiJWOQnEshvXD9KlpYtcfr7D8VkNaUIC4+Oa/LFW9CQLfcoXz+FsFcyaUoBYdMvTKLWnXuqtUpmmsvuoKqoRcSi0pA3Y7pnP+bKUAefZju2pnloK7R53VI+hygFzAjB+gsgUcwlyIgWnmuGQYIQxNQJCNgx7Y5pBfNy1EKxAkwS1JEaSYfvrcnGj7QEAvvxQAp1wZEsznfk11pRGllOcq8+F2RllatvYvhNMzylWnfvKcEiZujVLhcN8uihCNKUhvdHmsytXNBeWIgLokyLkS5z03uq0376wkk5TNcB/CVasoDstbZywro1R0j7fjKBUJTFMcKwTkgn0fIIqjPCSJD6jEtTv8iwXSFj75dwfdeUD5y91ENk7to50uAfo4bl4G4Ga+azhcBPR9zlRuvOD0OPN5q6BcTWB5zUJyCRNUx93ueNz2RlJrckNbPW5Bw50x0NbuZ52Gvs/3Pn8OpjgWY9bsyk3vxKn6/6MNUQF/XbKrPsM+yzvd6MqrErhVSd4qatm546tapgDpb3YaBL4FuoW81EY6D56i1QADC+HaNrgfmUUwiYDJLBNBp1fDob2e0dsJ7r57/agmW5gnrY9Z7lDHeZVpYNGlWr72zeUpxwko09biQljVn1uaZdoKq9uwS+S4KGMy74vqtvkHRQrE8N4RzbX9aOHIE0cEtAPo5bl/wD2+2hZylZ6tuawF9w0fL+6mFZ/X8VQG6PDfVe5zjNwVwrxJ4YkRay0EsVgVAt6tSANyi8JVbFteoBbJqfoT/LUmsCzNRAHMF76WsDvmbG9Dt+5eRqUtg3gL6EwboxSjj8gATd+nXIhBapkgwoP/cT5NcQy9j6FWAILzYsaGL15dFmSug26Ib5ye/6MNdvheBfBZTv1JhxWV+Ob8xVWQn6FjgUeYwP5N/t38r2xzUnjlqy5Qkc0Dj1+STpTHSJBJNphUGaHeaYKkYXpOkEZpyoWroWqLGQ8NYHWhupgZLAJ9GmvM8SxJa2SV/WP4VfOhl2pqrdKf17a9iWq7rXQyjqtY6BSG6FZatALRiSLqSB8xm1So4gweZT07Xgl0na+FwMbvcwrJpIrKslaYeWcq14/YY3LAgjS62OZZ0pWLA1+aoWnlllQbPEbr2TNX1pFwKqZVCw9IiFM3u1ty9TEOSuZKx9kIGW/goBzXzC68h/UyiKWvjSAwKg0qZtVDMXU+yDL55AFMI+b1N9SVtktY2XX4OJYtjNEy1xTiKhJ8ENL8ZBWUZyK0MaucsoqDPFzA8ge/M8QpXSLW0bxWg1yWbeupM3ae76a/+Ey52h0vX0F2A7hVquZcBck5YhY1FJk1AJxkFUulptQ/V1ZzBFZTE5yyavJXRiZAhtaTnJr9zGvgKy4FlMhw5tdcyDX1ZeChfVhPRZjRD0ZBza4FeUfxbkfHYd7JR5JodpdtVzJAC6BmiaCocn4yv1Wqi02rmDCfJIiTJRK8BU6h8NP2WwISCuwKFmNzjDNMoRpSmIJMiqFOTD/zA5LKueENXInMhYKzsDi5Ad20XV2nUhBNn8sL5rOX5r7o/GbEU5igVwtczZGta+MWk+PmYPKQUKEyRH/6dee9pGoNtdS0NSgaDH8h6CfgbOhPrWrJ5DIpr7u0+q5xDxzS5TPoKjqvnr8yNp3xK3zuJtLDRsqncniD0YQSPop9c5hopQlOngWI9/y8ZIvxwkgUQG2gGoQh90uqYRhmzJ3iu0Nymy28A3ZZPjiUFlEK4L/UHprMpmq1WnnZapqVPpjMRCPhumQgYPlqkFWNyF6Gr4DrIwd0sao2h67yu6W5ah9Y2OcclUG5yzzrXeJ94ULNSnOy61UNYLOxRYCXWbySIugjIdgPYs4vgVjRb0lzkIxZzcLJhnj4AACAASURBVPGa4iRXNQfRjVjNkFwaeiphzvoyFtBFOjebsvj+y8yFem3W8LXaVcH/Xvy9ClAkhxu+0bN0topj4P/LSqNaMOf7kynLG0gFt4J2biQdAj6L32h6jc4Xq5dNJmNEs6mY5NMkFu2i2+5gp7uDVtAW9SOJEwRhINYD+tAZ8R4nCujy7mKal7DGfNxF5rdMB+VUVh0mX3fDuQAhobuB5lIBc6UDMkOum0sY4LlNn/aOxbKq1sxdjEtYucNEptuQLTJYkVofawj4qlHNoglmsykSYe563zBsotlsoUFziyksQ80w4LMJ6Bs+vg7jMtRu8r/dJvNVz3JZaJbdFMXzKQuk0bywkWFCOT1we0qlPRZc8n141KYLAnfCCBwvQ5zFiGcRotlMzk/iWMCRp+7v7qHb6SBsMFpIwZ7gTvO8aMDFNIsNJpR719JuIlUhlYeMxmMMRkNMJpO8ENRyDSOeS9qgoEda51xxrLu9HaFr3sdaFyyoF4vsOKBjrbfZAvriND0BgK4gYY+iSUsBag5UywyejR0E0At5oOfOqUhkVh+6eBJXEo8dT5nGLPnUrNZV2FRFQC2a25ev530lJ7uhPvTl64ra/mrKplRMEA5Ey+LBTV4EEgK6mnDnlgV7P3lyEomWEIYhmk0TeV54IK+iuDSOxpjNZsLsp9EU0+lUAJ1meDKgoOFjf28Ph3sHaAUt0S6SKEGr1VKQY+Q7/2ZMkfLOXgPjGU2T+v5V/t7VC1SNJi5AdwF2FVeRKGXfBKaZ8RMg7Yfvo6VTyw+uGIUgMueG5xsg0J+LsdJC1eWCs8vE5GCL1ApZeY6oPJtNMB6P5CfBwwqjmqYYoNlsCwMPgqYKkWTYjrRDF1d2rU/19Yv+a9ezzn+/bEA+f0aZhp7zKGTi9qPZIt+/5hY6p0rXAuRSdEkPisasL0AAfdg/ATVj7iGavCkE29UnZ7qyf4DdHQrJtHypMC3BfHmaaK7/Xvz1rQ1NbqEuMEL6ZDbF6dkZ+sOBtqc17oF8tor8mg7PVEsEc172dnZx5fAQrbApQgkzYnLXhDEmFY0qLlnQKXBtKsxuMFtll9Sj30c0iMJtvOce1mjOshSF6XrhMh96o6GRyvZYloiX0454nmXCJL9mYNKqVgREudp3qsXNDejF585BwJQuXUgtUXJVS4KpBGeC4YpAawGdaVxFH7zV7O0zKk3GmYc0zsQcas8jmFhBgn9bFhTmY6PLIkM3AJoEdF+DW+yHmmeUxBhPJ5hFM9nkoj0YSdwGYlFDILBTIr96eAUH3X1hXJZ5aXa6tWDMQ1+toNCfSuaapLnRJ2jHvmyeXEX6rip7LoZQLLziot9z33sp/DBDnEQi7ERRJB+7hjyf/191cFaaBEifWQNNEaqCIFTzZW7fLIK7AfbCDetmadD9mWSxuFYI5pPpCHEciYBorTu6LkC73UGvu4tWq42MFhgKbDSvuhahgm+5GKJr/eq8/5za3Rr+Ml/iK/HZoYmSt5qtWrqMiiCCmu4rauME8VkUyT4iXcRZKj50AjuBnNo3V1vcVxSivAZ2Ot1LA3RNl8s5bz5OauYnp6cYjkdothdN7kUtXeyDHs3zKaLpTAF9d1f4QLuhZvfc5G7jLZaC+LaA/mhB/fECuvhpqf+tNrmvAnQBvCxBHI8qS39WMQwlSEt25RNbpaHLEKhmGw2Y51KAoM+RzJm/j0aj3PxqGb0FKxZaYVCJVknVQJplTbraB2wAXTR0BW+pvS2mMIJDIJ+i9iuMSGIQGgi8FFfaYR6DwM0VZZGY20aTsTKfLAUbyERxIj8lf5wm2oBmWl98qtQs2mET169cxU7YNVW/Gb9PCwLT3tRfbhzz+USTfU0ymuM1vYufqrzxshWqgSW1d1LmcT4iRIlaLPghsy4KVFUPIeXFUSJaTLOpZm0CO7VhtfoUwDx/0UWNbO7wufjrqMeGsQ3jApjPNCaiwXVWN0I0o5DCMr5N7Ozsod3qqj89AZoca41FcMU4rAfo6wnk5QJbtYmhih5FaI1n4rZSIKcmrpHqc+GYAl+CWRxhOpsJjUxIJwndTwmavY4GVhoXnabSUdjWSJTD/QMxYzcLJncCvTyDviyZ+6LOuz4dCKCzeqO2X5L7TOIpTvtnGAyHiOhqMw4dC+TLZvd22GJtHBFQOPZet6tjbrY14NJE6VtT+0VN7mWVNotvuDW5L673Ywd07Yc+jwSu0tBVczERpELMCU5OjwDJ5ZwTtUvqz2XSvN7yaoZggdJeswC4pjCHljnVwBgCabvdlg+Z9NHRUQ60Re1Z3qXhIaLkXrBQLJuAKwWSrIEkYiCKAjqZD5/B3/l8mrv5KQoKVuggGDe9FDsBEVm1y2kUicYwnUXCgOI0Q9BqyqbmKpEB5X42k54mvrw4FaZz8+p19Pw2zxQbe1sC3hTQ8xBulX5kOjMvxIx+RgoSMZkCQX0u1KyjpdfAkvU534ozCeij8Qni1Pg+je9c9OilfOJSMDGALiZ3ClgigNH1MQd2jakyTHsB1PWOatDc7CBDTxBhNBliPBmJlk5rmQSCctUNTavwrK4lmttpem+3OmgGTTRSBmVtPoa6gC5gWvH6LoEgtwc7pnDOl+YnCmDFEzG7WzCniZp7MKI1K0tVE08TEY5lT9G0boRu7qlGM9QOhKriy80F1I0m+8yt2xIUx6LKDIrj3xmvouZ3uYOzhe6qV9P1p9NFXY98utXOp7TSBL5W9DcTLFkdBc8P/5xOY9HSrUDSabbE709gDyRi34gKSxq6BIQW7r1qjFtAv9jergXoss4Om8ki0M4HZ4PRFCrWq/S1DOhMqTo9uw+NlFe+p8+bV46jmSs/lqN3pH2i3RD2RRYrchXHb4LACxZ6Vk0LJFJYg0IaAuLdbhe9Xg+twMcrd18zPtXYmGJNBS7p22g1dMuSFsuUVi+lStUEdPpfGbBE05cEyvgBOu0OOp2uatES7KI6g2QHMKCJ+eSNFNOzB0hjo2HOImFCEsTD1JVGQ5gQfYANgjOlefEVmwplKbMMqKllEghDQCfr0fx1prOon/XcYUKlEwRIfE8Anenas9l5Ld0lnNXAEiUZBxady/uWq8w7eQmOHt4RgdL6uNW3bN0ujUWTuxSBKW4abV7DevTW9B8GFMLasnbNoCVrmjswll6W6+/qJ11FQ5mXYpqMFNDHI6ET0oUfNMTsLlqXEVKFvmLGBCSiqe/t7WO3t4d4QoFtc0d+7gteMVDX+iig19DQHUMvJlnYsViSUfM47Uy6pzmKWRKJFj6eTBAZrZx7iiBugVOCEBm5Hvhi1hatnl0NbC66+KNU8H3bM28VMJfQR5O2xngVHiIYFIJyL8b6NZhylkYyblEIkOGs38fJ2SniNEWr0xaXmwXehZ+GKv3UQygZEGoxoPBBs/tudwdi+7MauvWfUzC0iRlGOKiCkKokl/k6uAz3F52Z9c938af17/RozvSer+lDZ/RzmXZc5nMq4exuiUACvTRiWM3ZGuTF6MvZbIzZdKDVwqzpXHKDCa5qShNCEyA3oLYghfhoZMy5NMWYhXRtcwoFQDI1jQLWNjAUivMocWMxIIhTKp/NIvEzXrlyBc2wJRv7+MF9iRi2UcN+YH3rysS9RrPgcS4IFWayCL7WZF70zdqIc+lwxsC61EMcMTiFubUUKnYEFKj1cY2yjG1a+TNCnEwRxVMk8dSYxy3MmC2yXFDCCEvzbaMs1E+BDgKM+0Ps7+7j1q1bEhwnvkBGvsaJmOYXDnsTGgaoZQQaJEQ/+hzQLyLY1NgI8rpW4CuoIYVbinIqQZeaU0wyi5MZRqMhxtMBIkwl1550Ec0SeCmj/XfQafVEk+q0uyIURclMGXw0xWQ2lhreQci5UkGPa+h7jHgnYw/Q6eyIkMQYiaIOqqNcZGBVMom1znAfFOMsxIIQAMen96DphzYyX/dz8fxi7Iftr06BdW/nAI00QCNzVztcuUqOwiguDc1sy9W3r4qPMebtKgqyefn2nBzU862SYZqNhR9FUSxm9clkqgK+FHRQiWFZG9VU1UxqPLBYk+wXaZ2oqWoNBoomGd727Fvzan5qrp7ndRt9vnIDVAV90jI4pcsgDEXbPzs7Ew1dAuFEyFYXWzEozj5MZEsGBccRqJVz/PSjc+zkBXt7e2h5jMyft4+1rDcHdMkIKVfmlud51UvWi6GowTvWvNQlkFbFb631iKUH1AR0mkdXm8sFB5xvVD1sXm9N1QqsGjA0nc4QzSaYTgjotqK6grkCuXa+4OOpiQiJWk1eSmaSICn7tuSn7S6l2paCOe+jAUIKmrxILP3GJ8yxRdEMTZrNMmqXCVrNNg4ODkWLYaDUyclDuQeLsPAZvI3ucdV0PTQ1FSjnykVmPRdUzm9MHaOmnVArpqZH8PcR+C102jsiXOQCgQXyaIwoHguoE+T9kCCy2RGkHrpZgNlgjP39Azz11FNmwvV+tFwoOJS7+QjicUMBnUVn1ORu/G416Wa9N7L+UwOaJf5IxQMyZ7tuqQhDo9EAk2iE2JvBI01S0EsaCBtt9Dp7aAcdeBl94w19t5TWj1jAfDwdIUUi9fBJF2JKpR7WoItCQqJEKNjp7SoZFl7mPKBXaydFuikGScre9DM8ODtaAnTTCrTgMij6ke3vtELt9vYRoCXvuclRZPArGbaDY0vWX8XhCnq0RVCq7lEWzKt8BUi8CIPRGcbjsbq8mMlhAlNp1bLtkZdXSe1rRMRIU0c9X6000oFQ9HU54y1Pv2Ue9W4tP+an3LO62V5l6iQVnYiVIH1fhM3Ts1OJnxEhUNJTlRaK/nMrnNj5Iv9hRDvHytQ70hgj3ff39tEUZcU4jCwdL3WfY637Ik6cE5gqpFVhKzV6cWxCsxe9xsnGKgTOtZ51GYC+uYa+1pDzqOF5viyZfyyAHs1G4kuXsgwMLJF/ppczC6uycEMO6AaoxXfDzePDywyg5oBvK9cps6dmLYDuMbjMRq2TuRNEPQluoYbOLcgNSf/nzs6umL0J6INBH0lC31mENKMJMxNQV6GB5lnNQ9bjPHOWYhIGFJeFI37H3FUGUQWS1sLOWfp7q9mVcelmoaATi0VjQq0yniDLYh2HES5WrUSVQEZzWzcLEY9nODw8xLVr1xZuo/M133TLxE1/3JSgLsKQfoobXJjmpVrTLgboBHauJXO1J5MRZvEEacC8QWI+O8cF6LSoWR9IEFMaqxAgUfxClQmm0QTD8UA0dsn9zqihq9magJ4mfOlGDujWX2ondlNAP087TCGMcDI4Rgq1EhQtQMUYABtoaeM0OBbGaOx099Dyu48V0G0t/VX0W5mWuIaGnmfUGOJdAHeurTfFyelDDAYD7Zpm6hHI/DV8EfKXA8lkp5sukazjIEKFkXrFupV5YumiO+/WzVsaVGo6E8pvBsn1R3UVgqpaCNIHwGcUU4bxZCzmdsk756Yz7rUFQF8SIEQnShnUyYh2uv+UV+50e9jb3UMn7JigOFMR0rC4XL43/HQL6OvhYOlZFwX0ag1bNfQqQHcN1SnBmNxq3kcib41bljWyk3gm/cpotlLATLQIilS70t/Dpj9vYKGRJ+qPOgfoi32grYauLgXVmiygc1MRRMVMaiKU+bv1X1NL5zmanjKTtCYGHMXxTEB93muaSKCm/FXBCOqbN3mnhcnKA90YuBY0Qd9roxHCo+eqEYrZXbVzo1myzKQEP/URRRPQ9B82G5ixElxFZRAXoLezAF6cipuBUnnxoMKRe0JKJG2KTkNq5bY7m1g/5hL7kwLo1n3DCmozWoVmY1lPRrc32owrYMEPliJuYqdL3/I+/Iwai869iIgml28yG2Ew6guw633V1E1AZ+czAjrvRZM9NXSmtdXV0Jc1c/5fXETxBP3xSQ7oy8GTdu0tKBTvI7Ei7R30WnuPFdBXWX8sHT4KQF/kb3pn1dAzNIIUD06OcXp6qm7BUP3J9iQTT3hOVBdAN7EmmqlgouO1uIUEHLZbLVy7ck0AXs3UxtxufqoZf30LzTIvpsmdAsgknaE/GGA4HIoSIofJo7fCR+4MXN7H0oVRrQl0sZFGWFthd2cX3TaFvUKJ5y2gn4fDuhrLowZ0C0RlPvN1wNp1TvF9xbxitDapX55EaLdY2ESjtFl0gSBuAZT5080W/TgE8EXfuBIok3DVbzn3nS9q6Jp2oVuOubcqvNKXz7SwpmgqEmVuTWYm+tumkNGHTa2OZlqCAYHAmllVC6qOypkDnEn9mgfDSkGHLgPfjIbe8JjDTC1d0cOapMRbwLiD6RjD4Zlo6Mz/J6AzQrsK0KuikBuph2bK9DcfV69eRa/TzdN1OIIoyRAu1coWJmQ0d/Ku0SyP/8mj8efa4ZOhoWtLcC2DS82cgE7hjFHuRUCnhk5A3+nso5E1EM+01ra00Qlo4maDmhH6w7Pcjy6AbwBdQqyWAL1F/2SBDWyioWtgpJqCObf8P/fLeDrEcHomgF7M3lgW0K2Gbms6cLyk61bYwcHO1UsFdJdCcdmAvgrMLdClmOHh6QP0+32tjGYAXa2FKoiv0tDJO1kLQqq/UUmQANtEskbarbbEUNAfbTV0db9YDV2JQrTsqiCKCo1K+aKH/nQo46d2roF2xlVqmPPy+K2p3+I++ZCIGvzpeWKCJ6CzauR5QC/UPywUvJrjx1xgsoLTqld4I5jcnQqtK6rccYPlsuFOH7prQ6mLiwupwLTsb3IJIK5S3fMAtMU3E8k3y9Bp0ceuFbnEqJkyVYRRpiySMUbYZGlRA+jGL24ERQXy1AJgiYYu4KPvps/TaFRuvFaro1WzfGrEGtTCcyTSXNLYdFO02xoYQgBQ7U4rcYnWY1KEXIsu4zUisnjXcrMezVs7WinOo8UgFDDXsWrTDem7QH9YwriDCcaTAabTkQTINXwyIN59dQORSkDPPDQSgLmo165dRzsMpZuaDWCcTRkkaBs9FIBcmslwjjwB/arSr+vMzebnuE3uanXRsrhct+GwL8VXxK9OQSk0bh4pgRqg3exhp7OHsNE0KYW0EC0B+uhUaFPXfw7ol6Wh20DSedQ63UERzgYnmMRDEUxWMs1CDAtBXKjF+FabQRvXDm4+VkA3sLZy/JUauonxqcLDcuvjHEwZGCkC2oRCMrNBBKJz958F/nM+dMM3aW6XOBg0EIrwn4rpmoI687k7LcZiWBBUh3kO6sTQAk8rm4Qq/k2XV4wUp/1TCYgTwU16V1hmY8RHM0Hn4wCYQqcxThyGzbhg1DsBfW9nL48FyPPP83dRo+Qql8ayL7303d4APnQXb6qbR39hQK+KMlUJab7My1JWEYhWvVhFZVbDPAopzOYmlt4oTDCgRH1/DDjT6aGZezQeYDgamr9pzeRisJuOmilXtOGbKHcTDV9u/tbzCNxh2JLiGkwv0qAbo2nTzBqrL1Jzdml+s0JOJlo6zd70wdI3r2OeixeLczRnM5SAbSDeYuEatjHVGACCAbVzGwNbbKIhTFiEDebAMmdazf8ZYnp1KwG9sha+SCqZmNauX7+BZqOBccQylqwPHkjgImMK5geDCrXqmPykTNOY1zIvvn+1IOnaJut+7wZ0MtgwZMEQuizGGAzOREOXqPemj1mmQXH0oWeJh2bQQa+9i06zm0cki7jEdrN+JoF0/eEpprOJCd48D+jWh95j6g8rxy3M4DK9uE2uYUh3EAWSmYBOsxlgMpnh5OwBZulYAL3Mxy47pMEUNi1fq/RsGDj/32ji5tXblwro7pV0v3/VPS5CZ8tWSFr9aO3iWnKOmNHBCHGWR+b/meFtV2vZNK5adYbApyVHg8lCPzQlYBPs9Hq4duUqmj7XXyPw1OzO65Yi3SvM7lU+dJrcYy/F8ckDiQGwayzWnGL7Rn3kuYNDoQVK6MOkAIuVwmsIoNO6YIP7VgG6vembVUOvVmjrli5Wvr6QBeNKW3MBOjtyqYauK75sonJGmTraF0ozKxutbvaugpsJ9pKylOpnpibSCNR3PRj2BdAlVcv6zAvR6xpKsi6g890U0KkNN0PmCfcE0BmcZ4tucGLnueCMcAbGY4KbdodLUlaKGsuH7gFGmXsNWylveceYMFpjJbCAzsI1tmAM/eZMlbINM+jnV+3dtMQ0pm1dGNN4RZp5MLiL7glWhbpv8qjL2V41oHtIoxQ73V1cv34doQcMJjOZA46DgE53gNKFdS0U69ZDfP/F4yKFddzM3nXGZoBODZ1ae9gKMIrGkk9MLYpBcKHfFg19p9MDM/aovMimkwBElvqkD/3M+NBVQ7Em98sKirOAzjRKjflQQH9wch9RNpFxLe9duw6rAF0Zd4hb1595zIBevcZVGrqI4g6fXxEQz/E4L0XYYuCb8TszDz2OxBdNa5hm3Gi+92pA96USH3PQubdZTpeVF2luv3H9hhRtEQ3d+s8NqBejbqpM7lW9BDimGeIc0EkbHIN1zxTnp8yKweeymqCUN84o4Klrh5o6Af1g72AL6JXy5mMA9CqCZ0EFabW5AtC51Qhml3mQYKk5WNOljdqmlDyajCS9SP1MBQ0932CscmU7SBWZuz1XTcMS8CZWyQa6nV3sUvJs+JhOmKNu82by2M0FBV+7lak0TlC3KU803zIgiqCqwsmyP91I5Z5KwAR0ChCMoLfV3+IoFS3JAvoiMi7N+rkdyfeNMUsGGI3PJGfe+leLZrAqCZ+BXAQxmta63Z4pP6vvokClRW7mTr5lXXPRH3iZdFJ+7/UAneBN1YiCGOmJFhZJQQwaSBpq/ZGgtsyHj1B8y11acJqMaQBmUYKUeectxixMRUMnbVIQtUGXtLT4fohoxsyFRCLIDw+u1E5bKwK1uo90DWgipmBBQK8yuVetCd/36v4NoUHrmrGBdTYOovJ63RY1at0taicXpZ9q3d59NwmKa2jWigVBauUUlgnqZ/2zQgxPHla2kGpG8/R4THoCWtQApEthjN1uD1cPr4ogzJz0RT/6/L01HXf1WIv822YyKF9mE3YPz7/yQmlgnR2txACZcsbWQiPWB9O6dRYzTqkl8Ty2fSqD4xgDcOPaDSegLwtJyy7bKnnLvna1y8S9jnXOcLmUXTFirjx6l8vowiZ3F6D7HiN0V2no82IWdSZt1bWUEC2ga7CcArcwUQH0oRQAkbS1BUC30aHcKJpfripKEfT1TxbQGXlMk3an3ZN61tSG6YdcBPTzwepzQFcNWQGd0aQK6Gmm5TZzs70OJO8RbqPn+ZPmaxYqoe+eBzVhakkK6CWH3ZWrKF4AvZ8DuubbayEbGYW0aFztXyeI0WXBimHMS9ZrLaCrKXkO6OcNx/mUXwZxrHXP9QHd+tDH46GY3GldofDYoIbGvGMJiWA/+LZEqPfarPSmwlwUp8gaKbwgwyweC6BLcZlCjEbQYCxGIIBO4ZGAfrB/oPctvMtFg+LsOs6ftQV0O505xG4YVKaWSVsqlwIs9zObsCQYDgcSOS7Fg0othLrPJb11wpoQmvJKcw7BkalfVw6uaAS5kOk80t0wK6UfR5S7Fa7t+ufvTrM6Erxy9MpC6emc1MzksM+AdFIzLhd+b/sVMF6AhZIsoBPIpZCVAfTrrBxpXAYX9aHbcaxXKW71ZncB6lpsouKkNx2gB6Khry7d6qrVXHdCWaJQeg2bzmYSodlQP9ZYorr7hbQ1G8FuMZyAbkp15mBe3O7ac5gR7LSZ+g3Wae8JqFNypr987pIojxxxATqbeyxWK9O0Jbtp+RxuepqmueEZXS9FbhRy5+PfZCK9GFE6XNDQLwroSP0c0DUwcB4gyVKh5wSepXE6+NEmb3WBa9YD9CBQHzpNq4xyp8mdmQuiobUCqdPNd2XamoB5Z1cCBNkvXEzukrbGmv0xRpM++sMTzUOXhuKaQcHCMoyDYBtyCosEdJbQlGJdW0CvWNON0TiPL940SlwHpTxALFLSHJ6YnIjQ3h/0xSQthZJLY3io8GjGgQawmhgYAfQdHB4c5mCuiRbGrXmBwjIcmwagqtJFa5ONp5jGU9zvH2sG0Dkamye/MPKefEHGJzUjNCuCriZWmgubTalyRw2dJnsCOtMtmXLXbrbzID4TNpAXypG6OoVmn2UxWOtp6KttLa5KgxdgFqWnPnGA/sJJ9ZCqJzRjNe4Fk7vATOGiywR0LqMALhmj+V2LOzAwzgK6MbkvlXTVPWEAUa4uJwotbU7fdIgwYMOTjoArwUt9xUuGn6XbuEzuDZ8xANry1KbG2Q5KYm4zmjmD8JgmJyM1WrDWDTdVKjahTC9BnI0E0PMoXdPkRTas+X3VraUYShZKvjQtB1ajtwKHtW4sXL80P5uz401eePkaN6DbKHcp75omGgNh8tBpXo3phyRDToBWyGIr++hwrdiwIqFpU9PViNvTmAFxJxhNB5K6GISa7shof+l6IevpC31RKGDDmy2gu9Z5cwrKHWub38JYoUytdTILqZORYjRWQLc1LxQ0zRNNMRj1UWsPBu63wLQcZSAZg+I0Za2Qg24i3HN25agSx/Mkdsfc3xbmopDJLpDD6RCD2RApYyhKKhISvMVCx7GxcZC4z7QcttybGnqigC7tXwuAznPpMpBcdJNqp4C+mLZWrEJYxI51o9yVi68GdFeMhIu6Lvd7lvmtJr4qC6miVsHVy7moC+ghTe5mQstTPGrsFsdsKqCTsLT+n9QF1p4nEuk+mU4wGJ6tLizjBHQ1fXPTsZxqq9WVgDj+3zbMUHO5gnGuSxXoi3tAmysp+Oc+dOuHLQC6ilZa+FGK2ZjuVixUQ0GC2q5Ni1Owt4Ceh78WZmyZyJfWQXKpaHQbYzTWHFSunwXxdQE9lGIqe1JmVoUqW9mOOdUqFDy5x8UAnYxa0g8jU08gSzBJWP+AgUC+ADmBmEVBMla+m7GKYCCpgcwnGE2Y4nSCaay13Km9adAgUzW0zoHfYEGRrmj6TWo7Ww3dQT6b8xcrC9fxpUsOuQ1EhVkOYAAAIABJREFUlSIVyg+ooQ9GA7AYkcbwLAO6pmtKYK5JM9XyLNrwiYC+29tV/7mp77oMjIqP1aO3QrYEMfpUTMgbE4lq74/7iLxYAd0c9nbCzSQzJpH67G3pABjK/pZqcnxvAroIpiFiBgdLpUyma8biKjjcP9Rc9ApALy5uWWD1eib3Ny6gPxof+nwPOAHdNaFWQ1+UrgoPuEQnhuYvK4BLDnjer5uR7gro/QEB3dZyn/vIbXMBLRqjss75wwK6jWzfEWCXAjMs9SmWb7tRLaAv9hcUDd0Cuq+WAw2sYroYc8E1Sl8lMd3gtnsaQdtaBJgqZzteaYMM7YmsUm+hUHL+LmWAXrAmiAxCMzDHMwf0IgNwaujw0PI76HV2JGCP4xdAz4vrLNYlWJhfKwM9VrR3A7paQxj4xLnjOjE7gJUJZ9KZbsbGNx5LdTIYri0fyWKLYPLQGyBmz1iNi9r5pC+mdzJ+SVuU+gFBDujNsINel0IBTZUqsG1N7quIZHMwtzs+925tSoemEqO6/Iw1hhq6AHrfCehinREBXpuxMNqdjZ0I6CzURPYi+d3LaWuGgdn0t5UzZAJURVUw8TEMgGXQHjX0OCAPMC5TMyk5JzMaOgVLjoXBuDS3j1hRbsp0zQYisAFTcA7QyQNoYRArQwWgFwM1yzDEbXLXoOyq9990ade5zmUBqA5quwQN/dOndUzubJ+ZSJXAXMIrSV9bZ2I2Oec8oCtwk/ky0pTFOwTQz1WK01QSU6KhEtDV/O2j1eyg19sTDUp6drPUJy1QYsqnWcpug0WN1AXojDRXk7uQs2j/1Nq0x7kvXdM0Hc3kawsHUp+daNT53OchPgXhxP6t6BYo/p4ga7Bz2ECkbrvpbTRsMaCmbH0IOO2AWikBvaVtVcUNQX+wEbbKeO7ysDZZ/EdyjRvQ9TF6nlpjtDs814yAztLrVHuoobNbmjRZsXW3TSMfalFjyT8/wSwZw2ObugYb/1CT4VqHpgVpA2364Lu7EjkeR9SOFjue63QWGZhbv7RM580X5f74AZ0kwT0uqoIRUskTxIdO6yD3doWGrmm5mgkiddxZJ7+lpVM7FJJzQDc2QMNnNI7WNEVeQ0u3e5k0x0Yy/EyiCdIwWwT0QlqcvS1L0LLhCqtisnfE2am66KSBi0T5a+odzxfQnzEmIJPsF4nUv4DJvQjqyo9Wr7HdC29kQH/kGvqLdQG9YHIvk7DcfNfNkFbdwyTMaftKqQeu2rL6jSJMZhP0+8bknmvpyhArMSX3Van0TAdou93FTm9ftOcoYkQrEIYMBzQV5nJAt9WcdNQ5oNPEympjplOX1dA9AXStBU7BQRl8E37QFIDo9XZMpLOCuK3GJF3uxL3QEPer4rzmtDPrgLXENYjGdGw2hgP7lwa1Q+nylWI4pi9trNGuLM5DSwcDYYzaQQ1UniEPVD8YTYEsb9oJe+InywFd0vyMxmHqBRRFjWU4smLQ4hrrFau2sv373GSqf1nma8Xz7P3nAVBMNeM76HV8PylxuRwgJH/UcyW90NZEoCjHLAXb/jxlHrr6Ignv9IdS4BPhT8ztDIZjn+kpgqY2DJIaBlzvRhM+AvmwSx5NrXz5CQvBhDzXzoeHRsq4hYZNHVd4Xxbqlhp2LAM6GexkPMFgfIZZpoVl5seytcd+Yy1P81WxaWusirdJ2lr+zJwFmHUsEoND+LNrntPCAhGYdC8rtxmiyunR7pvC84qXl9GPsX7rFSZ0m/yG52r1R9b2TzAcaQU5zbAx+9IEtlm/OPlXZOu/M12NpXkBiUfZ3dmRgDJhL4Vyr2WlX5f54yJH1f2oSk6qvdrHrIUxxSyZIfWpoReSn8zyy74UmvekNvvB/j46QVuuOTk5wXDIjoHM3oDEMDHjJwf0KBZ3G+n4xrXr+b6cB/XN97Ztn7oKO1wWYsmwqqGh1wuI1LWpOtyFZVzXr8ZHowMucErvpZNCmGHFyEojEAlBjeoJLd7yvI/ERF9WLEjlZHEy/QamswhMryA3ZVGGkC1BsxSnpyeSC9rutgXcm+0mjo6P8Za3vRXMn6TZichsiVeJyrRKsGAYp2L2ZmR7s9kWRi2Vzoh5BNVQW58Kzs2D6MXsKsSYEfiBV+8e4+BgD61OiLuvvSoX0NTdDOg3pRZGfylTXEI0wx7Yb7rbAWiZpxQn1dnNTyEBA0JsP0rdekLG4cfyrJbno534EkAfR2AgOiJb4ZbpJ2mGdjJBi5lXQ6A/nuAsiDHy2d17KvXx22mG4cOHuLK/j3sPH6B77QoiaaXoo+U3EZ1NkE0T3L552/j8aS1Q/789xIlg2qNS1pLGtCIYqJxEBhAIA5lDvmZMGAZjNqusj03fMcW7ReNg+1oBVo0T1/SeOa/V9dQPlSCGPrDz2XSWSrqNFzXQy1pgdVo23WN5kCnzshsa70BdOx4n6IRdNAncjFg33eO0bCZN6bG8o820IHGIgCal+uhS8cS9MmaFQNaATyPJwpDIaL5T0EYaNcD6LnvtPRzu7skzIsRo7wcYe1PEiPFwdALGKzzVuQ6GX0yOU+z1GnOBogDsWntba3xrOhQ7AULqJtA/22p5mI5TPDg7xiQdakpd3tKX1gdjdQLEJ6pR2LRIsYyvAgNvTiC/de229IDf6CgGdRVcC8U1tOsnaakmZsa0DRdK64TcRxl2Dj0MpilG8RA7OzuYTKeIpzG6wQ7EIGLcxCq0zQU4EeTU8KKeKzMOaZnkUeMETk8j7O6H4Ovfee0Ut5/ax8mA6xJJLX+uMYUbCYJkcRVkOBv1cf/0vsRLXLtxFcPBQMsko4VklKDT6GIazZB2yMNMgaEkET81KwQyj5sV1zQQzVi7OMmmMqXOtxGelyZft4Cm8ErKGcdHek0Y1MlqlROpGsieFx67UdrQKrO3+Ayt5JjhyuEV9Lo9ES5IS7zfjELBiF0DhzTRFtQjC9S2EI6HmzduGlcCK2yGUtnTdtwmP0uiaoXOaujLQXJCFyaSiaC+ybEOmLtN6ivjqXUVKoYmYUyGXRbPK/5uswBWZQBI/EVRIH25BqBrQ556gJ6v7gYrIi/CwIzZTACd4yHzCQNfzFdsa8j2ppQgmcLW6nZw9+g17OztYiI+7Aw7nY4BdDv52r5SrazaNrXT7khlOKZiCJCyOBsnkhRF96dhBgK6BsTlnJTMZoxr1zuYzgAK3Gf9EV47uov9gz3xoafJTM7LEqYs8eKmAHqnzSA89cXmYM69bwhZlGcCEHttM+/ez5A2Zmh4M/hsihKxC1oTrU4gQDXm3FABp4CRTNBLx+gy37l5iDt37uOV9AzTToYRJiKjHLL5RpZht9vFcf8Mjf1dPBjSjDgS4NlrtLHf2kXLb9HYbArjWKuAGqalrU3gC4imLBmqbyy/k5FSy28aIcUuv1TPs9HA/Gl2/ypAlwr+jCWQwi4akzTPedWWrK2OAnl/OEacxejtdtHtUB8GklMVesa0fnRThD3pG4Vh3MfwbIjbV55G/3iIeMSKeHugrDiaALMkkkpxFBS45upjFz0xN8urepWCues0wbLsLtOGNJUokbr308RDK+jhWu86rvTaCFKgP+B4hki7Ce4MX8X1m9fElH82GyCcdXAQXkM3pmDGPuvGsiDSy/x3BS4VmFm6lvQaTVm10EcrZF1/4KT/QN7TArrk1svK2eqFGt0sLUAlYI+lX7WMLIm/6Tdx8/CWWAw2OeYWFgMEBeOAtdxMxlp6V3oOaP8PbZDkqywdT4CHFDxvHcAPPaHfaToVH+9VEX5i+EkgoE66sGBOywppUMzlZtmMRyUXDFXrNgyTMQ+0qiQztHttKQHc3m+hH5+iEXIHBMhi7fXA8q+nozM87D+A18zQbId4ePwAV3evwBtlaEZN7Pi7MssTfyYdlMmvqKFzvimQsIY7q8TR9ZaXfrUxMwIUtBqZn2WALlaaDLEInFoYidkYBHNpwiKpZxqVn4OWbDeNz6F1jq4z+sBpapdAT2nwk4rSNBqOxQqR+eer4KnCocF8N6/fNKF+rFWv6cULQMeNWQF6LkAXwasmoFeJA5cN6EWLj32NMnAvjfovUe49F6AvRq4b7cfcSDWneoBepzi9uJFEQ4+lJjLHyvzzZhgIw3x48kCKy5Bo4yxBb28X/fEAfjMQc9Hu7g6GgzNTT0Z3u25uK8YrnlA77/V2EZKoRXrVDmwSNCYBbVoMghtAtRhKntr1TVq4hoGY2qkh9gcnUvaz2+vg9Owhdva6piED78nUuA5aYVc+LBpjK+PqlDOCXGGR/cypFQToiNRLYPF9+mRZijaFl/Idm+hPgZiaKc+hxuEB7SxGNxkjZA/sKMAL915Dv5ehdXMfo3SCwdlDhJMpgjjGdDxG6jew/8wtZGGIwWCMg+4eJvdOkQ4ivOPpdyigc0byCBZlx2Rsmo3VQGZdAwQzAxmcZ3qdBQrNruI14huklmt817LOSxSdl5K1ZTENkAugq4IiP1l8azKjVj6DHzbQ7AQiFVM7mowjHO71BOxntHSkA0wzaqwJmkGANtoYDAc46F5B22tjMqaGE4mlptvVaq5nA5M4IuNTP7tK3QqKTHFjjAI/fK9WS9vaMgtjGsVo9fYQNNq4Is+gRQBgdmKwQ8tLIlrgfRyJILSHQ7bwQDzKBNgD1o43QGdeOSdd5akK6Myjl6DRSCOyWfCGXTLPRqfoT06RNWhrMDECxWhsdgOTwiIa46HgooAu6ZRszrJ3vTag53hkrSsFgOp1dP36o6kITZ0u549CFUFliF67jU6PAZkZjmZH6E9PcUjghIcmaP3wECQhglRzqEXcomAgFf64VZRuc+uOtbKZn6QfxqaNp0ozuztNnIyGIszFfoQJ2OiIrjDODbVdaeiMPpu2jE8RdgOMpyMB9M9/2zsxvD+AP/XhTVjDPUFzr6v6gwF0arEEdLqxaA3k3Cs0FoJgC4Au7q0KQE/ESkQ+lWA8YXMhlqWlMqNVPPm9BteySYzyMipH9OOz0x8tBewnkBeNMg2oeB+JT3IAOqvF0Wohgb5SDXMO6OJCtDLwConwcQN6taBqX2b1WS4NXeixIFEsg3oxKPAcqNcB9NIbG420CpSLUX5lJvd6gM4uWJ6kYUhKhpTZnGqThDSWPsUEUnLeSTyVjcMgDvqMaHJvt6kNE4x0p6s/RJ2i/EcwZ8cwpl5YQFcNXUuacvPNTNlGDWibp5tZs1enGWDKaOh4KkB+1j9RYGkGOHpwhFavpS0L2QObgXcsStLsoJGqCY8bSstpim5rIvlVC/TYanMA+FLFjnXTY/h+IhJrlnGzBoizFsuZSROUpu+h5SWioQfRSDTGcQa88PAIJ80Y2V5Tajt7WYxdMrooxoc/9Av42V/4efzUL34Yr94/wuH+FfzOr/16vOez34W3HtxGJ26hlVHwUAHH+s/tfLCSPoUucSizpj2tJ0ZDZ/PImO9gzPSiPZlqfwQjrpPKV9KzVgV581OYkHR7Uz+41cztT6OwCvA+OFEz95UrTbnH/bOBZEB0dnroT8fwO4GUZSV7Phkf4/jhkZYMTjJ0gi6uH9yQT9hoS6lbFhSimyeZJbi2e03XQYIU1YSmfj8VW05PH4qQyXRFEhmFO2GkbJSTprhy4ykR3JpZE7PhTEwJV2jRQYaPvvRL+D/+3nfjpz70U0LD7/3iL8V73/Ol+BXvfA9u965LalzKgoOGn+SOi8JG13Ql/UOSaCCl+vYJikOcjh4ioeNCGLtqvrbhkkThS3MWrZPA4D3bzU8aFIVd7He1Vewmh/UBnteQbEvQDA9PHmL/cB9d6ZpIy0UszVA4j91GW8Y+yob4xIufwA/9yP+LD330Q7K3T4/P4Kch/tHf+8cI4qaAeoNmcUNPCe3f/J30I5klApnzpBWxuqlaz2pv3CsMIts72MGDswfY3dvBv/7Av8Jf+s6/gIR7LqENReMhGNcyS6eYJBNuPbHSsHPa7/nG/xq3D27hNvdN1kHgtTAYj+HRTE/hOk3FxbG7u4tepycauvimDaBbmrbldYkEWoxm8dB5VQ1d9g5N2yn7WwwlXY3mdl7HOaTCIe6rVLVvFYJbUqmuw9bM0vTJKjqMytZcdCltOzgTkVNibwpHUUNnUBwtm+o6sN0rbWloFmMyqbefoYAu7iO7f80v5ZipJy2A+iaAXowyXAZ11dCLPtDzq+ICdFeUn1NCEhAnYWvENwGdEilTiwjo49kIzV4LrIrERhoH1w4QUVqV9pUpZtIK06SBGUC35RYlYYSBX62O1CpXYp6Xg5VmBOyyJPng6luM2M+YvmH6i8JAfPhhK0S725IgmeOH94XRs0oYA57oiWNnIxI2y4XuMWI8aCKNEiSzWKRj0Xa13hQS4boaDBemAa4Hh2w8jlkyRJIylzyRJilhFiBMQySjDOk0QzJNZaxexgbkU2TJBGPMcCcaYLbfQvDUAcZBgleP7uLl55/HJ3725/HhD35QNJdXj17Di0d3JRjgrc++DX/iv/nD+MKnPwu3g0PMXjhDN2lK60dp7sC6+gbcKWx53Mis5MfGOQQz9otm1xKa4P0AcdhFLM3C+V76bhm1eJpEmTPLNDHxgqiZ3shbcj6BJIgp0BgzuwX2QoAcy65SQw3pvgAwnA4wiydinWF6UB9j/PhH/g1+9P3/DB/52IcxGJ2KJaXZDME624EXYtyf4Jmbz+IrfsNvwpe+99fjevuGrAm1smzmoRHTR63gJ42EpANgLKB9fMzmN1YN0Z/in+f6c746XWluE7KU8Himub6I8W9+5sfxgz/y/+Ajn/4wHoweSooRteN3f96vxDd/w+/Br/kV78Xw/hDXe1fhc6JWHGKeLvjpZJpNBTsJcBo8QJzOZL9whqSRkJihFWD4TtoPnftL40dodpesj84OOkGnHqDn4CPwmkeEW4GuHbQwTscifFCgDZjXT/oRc3KEf/xP/xE++As/jedeeg5Hp0didbj/8stA7OFX/5pfj+/9ru9HmBLQmyIkC7cSYZHR55C4BNKR2VYKjqbcrjXtD8dj2b9ROjM+Y2349D98+5/Bv/zZ92OSTtBIA/TaO9jbPUC314UXMr4hxv2zIxFA9nd38c2/43fjC972Beh5XaSDDI2YoEoLGwUl5eYEdKuhE0zVj2KbLS1W7l7H5C4lDqhQRFMBdAIxze2kMz4rjqMFwKYmzah2Mft3uiLUCv/JrTTMwvEwHrEnQR+TeFQJ6Ix0pw+efIGKkG2tbP3xTQP0q+j3za6hW0Cfa+Zz4cjWArFzU6ahFzFZtpLL5F4G6PmNcw19NexWdisicyuRMtaX9tWEw8JFxD3+PotmYpqjr4vgOZgO0N5pIUKE/mSAwxtX8OmXX8S94yPpdBbSiSsyksrBqqWr1M6fGq3cFB8SgZtCu1ZeUj7d9JmuJO1pENO/RElbfHwKXAwciZJI/Gidbhu3n7ktzP7jn/goZkmMNKSPORENs8OAmLCFkIJCFCGazjQIj+Bn/NApTWyi7fqiGWfHUzTSDCNvgmkyYhgXDsM23t67ilvNA4T9FEk/wnAwlqhpNhNhJJrXSDAMYjTecojnxw/w4TvP42d+8UN47oXnkE5niB/28cqnnkcax2j2Ohh6qWi0h71d/Inf94fwuVdv4S2NQ0w+9Br2IpakZXlatnNVYLepa+puNX1uOVesjkZgDwJEYYjG4XVE1DLMe/G7jDZVtvykaZzAKOCugK6VejMBeApbfjyPVLfm9qLCMIti7O4FYAD66eAEnZ0Wes0O7vVfw3/42M/h7/7zv4/nX3sBR/fviWa6u7+LXq8jDK3X7eKjv/RR6XkfTxK0ww7e/a7/CF/+vq/AF37BL8NusI9esodGRIuQgh+1YW5EmtT5YRwHQZIfC5L8nab3ZpsgkWBvd18YphbmCPFLn/wIvv8ffi9+7Md/FP2Evtq2WJZeu3sk/pP3fcmX45u+/nfjS971JYziQ5CYjnZ5NLRuKmX4hVoABtht/AXNsPTzcq+wPgIvmPv4YwECriWrgGmutERzyO5gOuUe0zgzf2NAt/s8d61IXQSNCqcGzd+55xgUyBwA/ptggp//+M/jR3/0R/CTH/hJ9HY7+OSLn8S909ckv7+918HktM9G9Xjfl3wF/sa3fxfCrI0wbsJPTeqnALpKgcwkkYA4s6c14lWZKueJAbWn/RPs7PVkHKPZEJ1mGx99/pfwR7/1W/BLd34R8WwIIMThlRu4/dTT2DvYh9/0JYL87v1XMBwP0AxC/Nav/Cr81i//KjQmDYRRiBaBPWLb1JZYCNQ9EkhfBPIbWqBoCRQ3X2IDiDUAUz4moqpKQycbi+JIUniHo5GY222RGam7Lu2MTYmbBuMrmlIkin5zatXiSmRcgLgVDY1zTaJUXQmDh3naWw48IpspL6UytLe7J41nWB6Zz+NzeTDeqS6ga0ncKi94BZqsUWmvOo9cswCqYgBcJneXhq50OF/hZQ19I0BfZcefa+iPD9ApENB8KDTCtLCI5lVqdlPcf3ifqqqAeewlOGGVrnSG7/+B78eHfvHDwgym0VA0dQlyE/TR3uPc1CRIEq7UU2cf9CDMm41Qa2EXooZtf9nwEbZaaHe68IJQNPVpFOHg8BBHx0c0luPdv/wL8dt+29dIa8Xv+Z6/hZfvvIo05Llix0WQZWgzGM2XEBtNA+FGSDPMEhYxSRHREkCA53gyH72Zj1a3jX43xdn0DMloiLc3d/G+G5+DL772DnxO+zoa4wSDOBFQHoTAMGW/+BGOsyF++ugTeH5yjFeGJ7hzcozheIQDMutGiPHJmZjort66iVkI7Ozuoo0G/tg3/37carRxYxAg/KUTHM7o1/RV+BHXBz8KAHQnGK+/RqM35qAeNZto3LiOWTNEgxYN/l8+LXjUVFlDvRkIoCdMRTSlz8UUL7m/NFXaAEY1PedgbvYA4xiZGjSNxmAfm26rjYfTB/gX/9+/wA+//x/hteQuBnEfaaypaQz44Qa6ceM6nn76afz0B38a165fx3Q8xXMfew5e4uPL3/cb8Tu+7nfiP33Hl0rt9cZM20Za4KbAJzXfTTTxXENXvyU1I6b50XJDrTNshjg7O9X+6vEEP/BDfx//4Id/ALE/Q6NLS0YiwmEUJ3jtzn0JlPyq//y/xB//fX8c1xvX0YzJ/I1IKsGBi4BuwUkUvrxzAIU6T4QcapD8UOCgNcOWuaX2pkzfCrxappYgw0hsCiIM9WdwY72DmjlTABXQkwarlyVIpJJhjGkywYuvvIgP/PQH8OP/5sfxsU98TISlTq8jANXqNSW6/ejhPVy9eVW05KbXxnve9R/jz/3Rv4CmAHpLguPElcY5oA/d2L24l5k7zRxrgo7wAFtCWmr2M3ydwuVUTOkc49//B38X3/eD34dJMEY0ZonXEDeeegbPPv0W9HZ2pJDQNJ7g4fBYgC+LE3zRr/gi/Kk/9CcxeTBBz+tht7mP8SDKAd1WWaT2LCBqeiGIOZzjYgyutL9V+qGQINkVS5NfNLmTJ44nrAY5lMj/slKrBGoCMDVzChMsEqXZPOygZjomcs4krY6R9yoZkm/duX+nEtDZnIU16Xlv1lVQt4LpQkgLpJiDVlOPS0NXtWuzw7pFq66+bECXIM+laPjFoDgrXJ4Hdb74clqfU0O3/rcytf9JAnSma0mw04w22Ew20/2HR8iCBMNohM5el3sOw9kQf+Wvfht+5ud+Fm99+7M4PrkrYKvFVDLRlEi4lIg50+zpzQ3FwA6WYO12urKphAmw7/qgr2YrP8Dh1Wu4ev0GWp0uRtMpzvrsZDaWDUWt773v/bX4/b//9+Lo3l38lb/8l/Hqa6+he3BFwD+Z0myXotVooNtqotukfz8QfxqFlPEswnA6w2gWYRKzBrum4jyzdxWdwx2c7gB3H9zF6NW7+Ny0g6+79W78lre+G83XhhIhfdLx8bDt49V0ipeO7+PVT7+Cl07u4rX2GJ8a3MNpFiMjeKYpOn4Tex6RkHnSHtr7PRyPzyQy/3p3B3/+W/4Ersc+9o6maHzoHg6m9B1qGVMxt5t/YuEIm2K1IKjyPYkWNDX7zRBxM0R6uIu4FcBn45lmC36rg6DdgddsIgtC9A72VIBhHi3jH8QcTw0dItTMEIpJPid3xR45pHlK08NJ/yHCToC99i7ujF7B+//1+/Hv/v2/w93TV/Hy8EUMoz5aXhuHe1ckRY2MtNkK0d3tCsN66ZUXEQQ+nrpxC/fvHOP47gN85W/4zfiTf+BP4+0H7xBA52EtE6QH1spmvi//Rk2E5ncKCtR8Op2OMGVakhh1z5gKAmt3r4M7Ry/jv/+Lfwb/8p/+EN72RV+IYTSQcdDImzDKOM4wHk/xuZ/9TvwX7/sq/Pbf8NvRilomV5n56eomyoUbq6XTFWAAnfcho6QH6fSsL4F70r87ZdUvRjdr3Xq+h5b7NIDOuvOpAjrb+O4zxS5SQWjTQ69UICeIx40YiU83Syyuhx/+5z+Mj33io/jgz30QL73ykvQbpyDCsU0nE+zvHyKhXz2dYJbNcHjtUMCP6Wq/5cu+Cn/kd/8xNJMOmjmgFwPjEjSkA95U7jUdM50rUq2Vm5/zgAT7h3s4G59JcaBGq4Hjk/v4jr/2HXjp7os4mZ5IxLuXBXj61rN4+tYzYn06HZ6K+X8468v4vDTDO9/+Tvz1b/9OnLx6gl5jB3utfYyGBPSmaOjkKbb4D4GUpYOpLRcBnQI+6YfAy3KsVrsuzv+yD53COyPSGRgqxahMxTjRloWXsXaFJ/clv2EwnDwzYqoOPW1NsVaosEPlSV1LFDFevPNSJaCTFzD1jX0Jopm2XaV1SmpyzJLaPnS1p9Y5qrX7ywZ0ozvmL7AcFFflTy8F9FcchWWKEkCZD10JalGKKJoIXKW8XYuxbFJYXjqroVPIpDuGAh8j2s+Gp+iPWDhjIvWK6ViO2S40m+EPfMsfxMP+KW6/5SnsHLTb0WPiAAAgAElEQVSlLzTTy3iMBiPJGaWviVIqTcfi75nFYoZlGgb/Ru3L+sE//fJLePqZZ7F3eIgHD08lv3gWJxI4xXtRK2u3mvjar/5qfN3XfA0+8IGfxN/5v/42oiRDwh7YSYazhw/hZSl2O20MTk/EjPT2t73VsDsGlgW4d/wAd47uY2d/H+1uF6+9+io+++nb8HtNjA+byGjaf+0En3Pm4au7b8OX3fwcpA/O0A88/EI4xr87fgW/8OAedvav4tUPfQp7B3s47UR4bXaGWdNHZ29fNnf/+ASdpIGreweSknPv7BitKyxwE+FXvfPz8Me+8ZtxKwlw8nOfwFsmLTx767OAhyd45aWXxcTGuRqPZrh27YYwSHFFSFxBE00KRGETM5aQjMZoHvQQdlsIybg8BvHRtE7tnEDti6be3dtDa6cnYE7NvNlpSSrihN3d9ncksE/iCimQ2UAgBoL5GSbJFJ1uB4NsgP70DB9//uP469/116VARu+wjU/f/6QAxzvf8nn4r37z1+DzP/tdoq3/1E9/AD/4T34QM2+C/oR9wyOhDcYjTM+muLF/E1/7m74Wf/Kb/hTOTvrCYKnNTiZTAXBaNtRPaAPKfHQ67Ge/I2DOsUaSI5xhEo8xzca42jvEX/wbfwH/8t++H5944WNo7bTEzHvz1k10uj00aQZtNnF8/EAEr89/6xfgu/7c/47kLMVOpydlZ0/un+H2tT2cnsbodQLEzFm0iRuFBA6tcKhR7GzzeXZ2gijWtDoKL9JcU2sWa2yA8Z+zqhkFWwaJdjshoomCwarDlfZDSxj991kjw2Dax9UrV/Bzn/oP+N5/8Hfw0ed+EUcnR/ACD69K7YZMLD4c3/Xr1/Hqy3dEgDm8ckUscXQfMIOFYPj2Zz4b3/z1vwe/9X1fjVZkTO6Fuvga6Q6kYYJJNMRkNJY9re402k204ArdEZ2dDqJsKqB+cOMA/+ff/pv4kX/xIyJoDSdDKRB0Ze8arhxcFdCiaZtrOpoOcTo+lQhzlk9961PP4jv/yv+GYOZjx99DMiG1mt4NZgLtfBEIxWIUJxpHI78zi8WTGhX8UEMXP6thkjZYTsQvo7oybY1NYqih8+9cb00/0yI21JqZlks/tygrdH+ZgFONfC/67TUbwB6cn7MJ+WxfaJ7XShBlFMl1UvNAytjuaPMmG51vxktwd2noy35jidky5CY/HNZ2m8e9DIy55p+nmm4iFBhxYg2Lv1iAjTXXjkXrdGig5qrDnmvXthhYLjFKS5PgvdEBXYiS0b5MpaFrOVCfUX90isF4gFE0RNAJkPqZmNyZ8/mXvu0v4cVXXhKAv/HsVfhNT7Sphw9ORDunKZGbRCsqzURrn4zHoq1Ij+KG9ghudVroT4e4euMaHpycoEvC7e3i9GyA8XSGu598Hq39fVw7vIJnbt3CV37FV+BLf+0X4wM/8RP4u9/7vbh3fIydw2uSjyzNUehDY179ZCwNDrrdDq5cPRRTWbvbgef7uHvvHo7u35cexHu9NrpBqvEBYYodz8c74ibek+zgy+JDfF5zX0yFr3Yz/MP+C/hXJ6/gU5Mxnrn9DjReGqLXaGHYmOKYgWKBj+7evkTbE9CDaYrdbg+noz6G6QS7tw4QNFJ88bvehT/4NV+HtzbaGH3iRfyyt38ucHgNeOUOTp5/QYqxjAZjnD7so9fdQ5p5mM6oXzbQJuh0e2gwWppujEaG05M7CIMG/KCFjDZxRgn7bSBoMQQKXtiSa2iOl1Ak35O5aLaamAY+Rr0uYsnZb8EPQ4kvSJgvjFgi9qNGIvUH7k8f4FOvfArf+wPfh48894sSkBh2GpgkZ3jff/br8Fve91X4nL13gnntTCdi8NynXvkk/vJ3/o9i+qbWyJKXLQZRRZp29O7Peje+/Vu/DXutPWFmNsXr7KyvhTtsIJF0zFPfJH8qUxW9VLRzmpiZD56EM/x3f/5P4yd+5t/i6P6raO/1JCvg5s2npKNd2G5JxgDjP8azCd5y/a34X/70X8Pbr3+W+LJbjTYGZ0Mc9HoYDxKJ77BQK2a9vBqezR1mMCiFU6bWEZim86I3pjiOFJURPzzbZ4YSDMeqiTTLSkwJGX4FR3IBOuUu4hXDJu6ePcTp5CG+/X/9NvzkB38CEWbYOezBb/k4Or4nXb04zxwTNb6HRydIx1pqmD537vndK/si2HzWM+/A//Df/jn88s/6lWhG1NAb81x0Mxd04XgdYDQbYGz8yyLEcNIkTz0T03nYDjCYDZAFqUSuf/v//G14+c7LUrCFcyIVHVu7EiQ5Hk6U/4z7ePXey9g53BENnb7iZ248g+/4s9+GvWAPHXQlLiNsM+XOuvrUT26k+BzQtf6F9kkgf6BQyE/os0Kbgrw9hPHzPya6ncG/TL2kD51xKhbQteeC+l9Il4yqlz3EktMmjkgA2ATF2Vva5/A7CkXDeIDTwam4PjSGxM8tnLTWFQHdxgkUKxe6otyLQLcM7lTmXO7zYiU6a/0QgcWUzW7kAauvD6DnQpdk82hazLqAvjgXmuH1hgN01zRLfm2qZRcloMfXSHc2RmAwyjgeiymTASr3T49xcP0Q/+zHfgR37t3F3Qd38OqDV0SaJpPg58rBoRAli1W8/NJL2N8/kL1Bk5yYTKmBRrEQcLPTRBqqpP/MW96CT37qBTz11G1cu3YT//7f/xQ+/3M/D7dvPoVnb93G5779HfiVX/jL8MzBDXz8uY/g/T/2z/Hcpz6Jl47u4WQ4EIbZYscyk/fEfUSBYmd3R4LomGJCs/1sOsanP/0CZtMJnn7qCsYPXkW3HaC7v4tn2nt4T/Mq/pPwKt4TtbGbAuOrTXzymof/6VM/iR8fHeFoEuPK/rO4duQjOE3Q6XYxnE0Rsz1iqy2R1ievPUA6nMoz+X5Zt4Hdp/bRDDJ8+a96D77h130ZPjvsIXrtDp6+fQXYaSO5e4R7d48k9Y6pQIP+WDqGjcesHU0zaYi9/SsIm23MGHnebOHaTgevfOSDwITaEfP2SaBt+EHXfDrwGi00/KZYPcRU7Pvo9LpoM6Cs2US/10baaaO700O710XIlqNBA5GfYUYTbgjMwgxxI8P//UPfh7/1/d+DWSPG9ds3cdp/gHYT+Kav/0Z83Xt/O0K0MB3H4tNkNPWD6Bjf9C3fiFk4wdQb4/jBfRx093HYPsTpnVN00y7+2p/9q/jV7/4iSZUi2JAe79y5K/W5p0ygZmBQpysaFZm/ALkwU/qqWbY3RdDycZad4MOf/Hn8+e/4s/jIcx9CFI3Q22dziwMc7l8VkOLGp9vhjN3xkgmu7VzD7/rK34Vv+I3fgEk8Qy/oIZ4maMS+KRHLYjAGL5YAXRtyaHU/0jP3jKTXRVOkdL+YsocUXG0bXHaB29nZEzCXAip0RWnNkhoaOiRanUI3AfNk8gC/7w//Xrxy/2XJ4aaLjHnmJ2cnIgyxFPJsMtWMklEkkf7j0RhhL5R9fPvZp2UvPXV4C9/9nX8TV5rX0RQNfZ4NIThmNfRmitGsn+dni4+ZQM/cfcbiZDO0d9t48c6LuP22W/gnP/ZP8N3f892mmqCmYux0drHT3kPGhjxJJmA7mPTx3KefQ3u3JRYIguQz15/Gt/6Rb8Xbb75N4h4kboMptiYoraiNqQFFM2eshi7+Z5un3u1KACoFEAvoFihtLQcGNXLe6PJjTQzunaK5XdyIFJiZgthui2mdsUIWJCVA2LpbCmtslULyvZk3xUmfboeB0ACVHgF747KkD5116budXh74Z8sEC8/+/7l7D3jJ6vJ8/Dn9zJypt+3dvuzSFrFhFxLBRjS2WDCWiGBXNEqiiAWsqIBYiRE0osbYYqwxNmwRKyhFWHeBrffu3dumz5nTz//zvGfm7uyyey+I+cX8x8/1srfMnTnl+3zf933KsLPKEa6iI7WcZXPRR/eVOrzDpOzDAZ0k2Cx5+26U2Ee8wu9ZhZ7t27JNm3zcQ0AfHIul9/7/R0AXS1HhsTDIgqsLJRokfXVE6kIXLLbbuYBxIVy3aR2mZ2dkAW75bTTDJv7rB9/GDTfcgFazKUQosst58Fg1t1stIXTwnLMiYTXQarXQbrVh2Absch6L8wdwv4c8FDMzs7AsB5uP2SJV6stf/DJs2bARSS9A7HpIXA9mChS5IMYx6q06Pv65T+KWHdvgRwmK1VEEfD90iLJsqfLZBnVoXdtrI418VIo5eN02Os0aiiZQ1n2csHEdjt98LDbaFWz2DRyf2phMDeEMYFzFzfke3vyrb+JXvQbmF10gdLAunUQldETaRo26YlmIUxWdegf1uUUoXiSkreraMahFHWmBVp8hnvXo0/G4k07GcXoOSXMOqdWGUzLECjLwIjH1MPMlQLWBfBm9PTNwu8xMzqNUnZA2Sqfdhc5FpFIEbvstgnoNzUYXvV6CJOYOgqxfOmXlENMVJyUxS27jfqVrZzGNhgHPySGyTKlezXwOhpOH5uSgOBZiW4NL6ZDXgjNSxUsveCV2ze3DbHMeazdvwMzMFCZGynjGE5+G5z7hBUBXR1GpwBZCHrAY1PDqi16F/Z19aIQ1NNt1jDhVTFYm4c65MDwNF7789Xjqo58krXFyFQh0O/fulhYjZ92seIrFkjB9OX7ixoVjCF5HnLV2fRe5so1GVMN/fOdL+OinPozZ+gGZd7MNOlaakAAczqppDBLrKVRbg5pTkddzOGH8RFxx0ftFklTOV0TP3mt5KNp5xEHmLCiPIcvTjEmezcUJ6Ly2xec7YGgHLWozUM/knJljGDPaM/YzOSTZ+SCZigqP5RbVu1Ohe2E2M1dzCuZbs3jeuc9Fy28K0Y1scc7F/YAgHkvgB4GOJMXYi9GYbYgV6fjacSiGgrHV42jWm3DMAj7/L19EPi7CjA4C+mBdHigmEp0S1gzQxUGNumyeKGkdQDZOrLLZ3ZlYO443vPkN2L5zO5rdhsybw16mfig71SzD3naECMvrYXp2H+YbczKjJylu9ehqvPzvXobTTjkVqp+pA6hyGNA+Dmmn9g2TeF4G9q/Sou47yRGACb6ZKUwGcIP5OMcx1J1TY16nD0JIWWIkgM6fGYxSuFGgUoGfqT2nDDe7UPoAd0jC29JltGTaxGMYGwkanQaazeaS091AokZ1BMeWBHSSKEXeOwTGogyR1tHRN4RHmmEfyvpeCdL7G9qhUn4Qd8vfXMm6fPnrd0DWWb7sPNpcPFvSlndiGZaz3aXt/n8R0JcjJYgrE+UU/R2PSOCUVG5+GoOQXUr9KFtC1IWyTVmlr7LnSrtMy2so5cr49m++jZ/97Gf43e9+J7NQXpzlUkku7P3T08jZtuwuhcmtE5A6Uj1bOVOYr7lCHm7Pw5bNx4mTWMmp4O9f9WqctGkrpvfuhqOaGMkVYPMG6fnIqRrcZgs7dm7DzvoufPsn38Oe/bOwyyNoBQmavRA6W6y5nNyMTs6E16kj4CJiq1Ail35h2DhWwF+cfAy2rl2N49YdgzEtD6fhwSGQkJmbV4BVBm7yDuC9P/gq/hD4uHWfj7ABrC5MYMvocVjYU0OpMAKDbVovRG2uDrfeQV4z4BQdlNeOIikAC/4iDNXHq5/zLJwyMYnNqY7UnUXPPADDyYxxiAGWpK+VkbNLQH4ESb0L30tg22UoY5OiO4vrLShMJivngd23Ae0m4PI5TMSBjm4rgt9JkUYm3HYobl+01SR5iO1HViY81STFKbk8ErLkTQN6Pgctn4NayAOOhTCno2cCzdTDgV4DL/3HV2Nk4ypMLR5AapLn4IF+eo879TG44GVvgROWYIdOVqUXdKS5FC+56FzctOcGtNEQB7mC5aBqVaF0FYzpVbzkGWfjmY/7GyFRcSJKQNi9ey8KTknm6axo2S6noxkffsSGhJ8pJwwdbdeFWTLRTGq4/GPvxde+/5UMyEg8SrJZK2VXfP8EdMXWUJmswijq8F0fFZTwhU98UQCunKvAgoVu3UW14Igt6lI48DCg99nkwouPyVoeyD/jDNBDSpvifshRLIt9BuRkJ2fjgoENUybY/OMr9NCPkCvolI2jE3axc/8deOu73gyzaMpMfd/+vcL14GZCSGJSUdpo1BpoN9pwm13hqGw4dj1Mx4TtWJie3i9GQNdc+RlYSV4AXY80abkPHoPxg2pQkZDpsweA3s9jEhc0cm4iNYZiAzfe+jtc+qHLhLxHYhwtpOnW6HcDlPIVjI+uypIHc7ZwAugUt3PfnfBIOux5mKiM41lPfAae97TnIXVpXZspWPr7rUPAToJRpM2eEXIzF8tUVC/sALA9zqpf1sdB8mI/FImALh2XMJBMdo4AeHVyozKYnxPUSH6rlqrigEkwHxjIDFjvAwe9wTEbVOaD8y2bIouOgy0pcoRXRBa+YYhiiJ0fvgduZnkPZHkbWYLaoFN1Tyr0lcD9SFdhJhc99DuDObzUf3L9Hn1H8acA9KwyH7r2Du6X7tYEPztWQ+OYoROScQEOPvmf/Qx9eUCnsVaa6b7774sEFLajez1X5kZs1y3WF5EvOrIbhq6IjzsrdKtMfbWLXuxhYWEBn//85zE3N4uF+XmMjo6itrAoB4s7S0paeNy4Mx44aJH1Pbd4QNqzdKsrl6oSfXn6aafj2U8/C26thYJmIWy5ULo+FNeH7oeokMmdAPOtGUyFe/HNn/wXbty2Q0xWuqmJmhdCc8oojYzKYsDKXAldGGkP8BpIew1s3bIBj3vo/XD61vWoqinK9Fc38+LjjrAHaD6Qi4FJB7O9Gq79/U1oahZum25h+5469u134Rjj0LqcxY8JCW1+robZqVn4HQ8lKwenlMfo5knETopdi7uQt2K8+3XnYYtpYUuqQw9m4dlTSIyOVKdJkEKM+RQLeasM2ywiClQkMWVOI9Aq42J+Hza7SBIFlq0imr0dOktJswjkx4DQBOZc9BYDJJ6G9mIPQTcB/XDoHW5qhrDQI+E2UGZlZgz5XAbmyFnCmvcMFS5ns2MlqKMF/MeP/gtXf+mzMMcKSHI6dh+YQnW0gvnZaTH7+NDFV2JdYRNyYQ6dZgirYsDPBTj3wrPxq9t/hqQYoDxGcNWE1GR4JjYU1uC1z305znzYY+QWIwGv2+2JXpytYTrKTYxPChgK+YebENrMBv3wCygIePHaQCNdxPkXvQY/v+mnCJDNI+NeCjvJI6c4sLW8kAv1gonVm9cAeWCaIyG1iC9e80WosYaSVhK3Mq/loURWMS+DQXCQSLUO2p4OWu5pyI1SxlqWlj4VFwztkMAZVdj6bLHThIfLH0fMZDvLTL3vg/7HL4iZVJRWt92QJzgV17ebt9+EwqgjGuePX/3PODB3AJVSRQiXKdvUiYLpvfsxPzsn5Bne46NrRuBUHJGV1RfreOgpD8clb3gPNJgiWdMja8lNkOeBx0IW8zREQA6BlyWQEQwz4xnK5xLZJMw15jC2bgxve/fF+MOu7ehynq6lIjdki73d7CJvOlg1NgnTsOXr7CyQ23Ln3tvRddtoN5qoFqo442Gn44LzLkDSSaSLwBn4IOs8W/j7AH8EQCe4sLhgZ4AdqsGoQwB4QF7kWhVl0dF0Q2QIESv1zDkuG/fwb8j4IudkXgKUmfYT4/h+siDHfrpgHysOB3M5hgR0EzLWbLezLgefmxU6O1Ws0HmPEtCLBXYC+oS7/o5Aug8rOMUtbcCGEPFobfgjAfqA/LY0RuiT6gY+VrIZ+n8A6Ed6bZkz5soN/wzQD7brl55LZGv/xwB9eAZy+EGRBai/P5HdJLm5cR/QSXIJPFi2hWa7iZGxEfgR5V+e7KBb3TaUnIY2ushV8jIDuuKKK3DHHbdjcWEBx27eIhcp5TGME+V/kxxHsxHeWGTalitF+H4PCwvz2Lz5WMzsn8UD7vdAvPKlr0DshsgpJgqqCd2P4cQqypoFM4jRW6yjNbeARjCPBXsGN+y6Gb++5Q+Y6wZInBH0FAs92oE6BTGm6XXqsBHA0QKYUQvHTFbxmFMfgjMecAI2aR60bhOmkYM1OgLkOPttomf0YDsKRnIGFN9HWOtC1cuYdjXcutjDR77xXdy2axEnrH0ALK2Ilutjz55pzE3PMXlEWrZGzkD1mAnoowbunL8d1bKOf3r7WzDh+TgWOorpIrTqHMJoNssCT2nAkkJnOUMz8siA1/ShUAdsFKCyak90BF6IQHzFA/j+DEMkUchVoBcmgTAHNGKgSze5ItBOETR8+O2QTvcSC+u7HnpdV16nSUDiyIBtcstEbBnwTQ0ugzoMBWnVQX79OD7/3a/ju7/+KeaDNtRyDovdZrZoJ75U3Ne8/9+weeR4FBIVAf3Ui8DuZg0vvfhc/GrndTAnVIxMlBF7EVRPgRVYWGtN4Mq3XI4T1mxmRp4A+vzcorTa6fdOB7C1a9aLw9twFcsREc2Q6GKX0tddj9BWm3jBq56LW3bfKMoMXTWgBCoKKMFKcnDMooyWjKKFY046BmkuwbZtt6FsFPHxD/0zqoUROEoBcZBCCRTkNUs2QYOW+yCUJDPpoUtaNkNXYpKg+o6PBPXMhKEfE5sxq7O2LisdVlZZqT9YEIUw90cviAC92rsMinHbyFdshArPMwOFfNRRx49+9kNcc8018ho2rN0Avxui0+hgas8U6vUaND1FseLICKK6qoJOj/dsjOc+63k4+6nnZICeWDDEKe6gsQy15fSQ0Ag6IQEwa+kPVBIkVlIHz9l8vVvHndM7cfG7LkKkRQLobMcXK0XZCATsMjBG2OJc20SxXBIGPIFuZn4ajVYdjbl52GYep5x4Ci57+6WImrF0BwOXVSwJogetk4VcRpDt8xQ4FhkYywy04sLXiDPjn2FA53GizJUyNcrVhK3ft7CV9m6/mieng8ErOu9bMQ3KFlLKIvk5a98fGnQ0fA1zM8FrKdISIRdz48c1Umxl+14U9IZnV6VcKgugs3IfPK9wn+IEpsSvLdfhGZoADCrbP2LkPTx/HlTown1cIYtkMO9fpgl1t41lDlds8VYaNpY52t/oN2HuWqX/OQL6cLvpSG9oeUDPEryy+VG2sHABoqbW688COQdm26lcrQqw08ZxcvUkWp22sKB7agiVgR0a8G9f+Ffs2bcLv/3tDSiXilKhU2vLnabb7vYlHiR1kcEcIudYcAo0eWD0KWM2c3jyE56ER596BpRAw2h+FHE7guJG0L0IZco4Qh9ze3aiSRmOE6BRrGEqWMTPf78N2/bNQS1NIjZLWGz6kqTFeWavV4eCNtRoEevHNTzriX+Bpzzm4Zi0AaM5Cz3wUCiPABO0JO3h9voetLSuBI9Y8KC3fZhNBrHkEOdXwy1O4qJPfQ4//NUOnLDuoVDjAmr1FvbtnUar1hYnrJJThGppiB0VxTUF7F64HWMjBq6+9O3It2vYpGmoaG2YuQNod6YEtNgK5V1Oj2pW6V6X7N4CNMWGkrANpyOJNEQhxyK0q3WhOT68oCshM0x+0yMH8ExYxhhQWgMkeWC+CzR6YudJy7ew00W33ZU5v9VLoYaUgMVivJOwbMxZSB0bUc7EjN+GvXYUv7jj9/jqdd/HVK+OA14TlbUT+MMd21DMmxjPjeM/P/0DrLLWw5vnjDtBYdLAH+Z24fzLzsf1u34Dc8yAU7YRdXuw+WpjDSNKCd+46isoqQWYjMVEjKnp/QJ4bE+zWpscWy3AudRF6l/kBHQviBCpCXwtgGd08axznokd09ukysxZeVjIwY7zUAO6ilkigzQKJrY+cCu0ooabf38jCnYe73vn+7B+YiMKRhlRO0ZecWApOjh1ESbwoJoaEMH4jX70mM4LX0il/Llse7wU/8p40pwtsizJbqevAFnd/VkoF6Nsp3LkFTajDB2Egbu05tmtIImPvgR2FqSztz6DarWCelyHrfHq7eFFr3gR5ucXsPXEkyQBb352AXMH5uQeZNBsebTIjDWsWjeBVrclLeTzXvoanPGwx8iGSGbocea8JseCLnS878ln0W0hs7GqFTuZzAxPrGFpRtWLXOEsfODKD+Br3/4q5uqz4mlRbyxiw5ZNoqZgRc72OXMfiJ1cX5ySI2QxEvW48Zib3g9Ts3HiphNw5eVXwm/6qOZGxItf51bVyD7o1MbqWUysaO4iDm1U8mRGVmyNU8fN9Y4dIK59S25v/Tk6QZVrHpULA4JcplnOWu7cDJTLZVSconRcBm6dWTxw35GOI8b+xXP4KR5uuQeUBJOIHGQ56dJ273ONuOEgX4SAziqd47JhQOeaaTKBbQVAP1ilHwncl0f3wTh2GFuGWe7cTyy3If1TAPrRpNf3vELPOixDzXs5p/eo5b7Uru+fxWHpQPal5VsWKx2QpfjC/h8aJgEMt6COvHuhJ3bWBpSWEzXoNHsRXXlH5CKDkAJpD8lP0cs5+8yv0cTEDV3UuwvYvus2fOmr/4Z6awGzMzMYKVfgtT0ojEVk+AJ16XzBkt5GTTtn8g7S1MPmDeuwMDWD17zklThm9bGwkiLMpATVz0OLDFiJAiPoIWxNo1ffi6Q3h8jswtjooJFL8a6rrkYtph1qBUHAmZ8DHZbcmPmyilayH/liE48/YzOe+tiTsKUcI+3VkHdKstFQyJxWKbPx0PSb6CQdqSYo+YljBWFAlvlGdDwHLS+HHXsb+MiHv4wx+2T4bROhH8JzfameHSaAmTZaVAkoAcqrHNS703jIg7fgpWc/BatKgOYuoGz6MJM6VHjC2M7c4jLnJ8pd2B7VUh2mYgng0VObTmtsD0t+tJagGdWkjNRiE1qcg+Zz8S3ATItQUAQiC9AcIcaxIpeedZzA7bTRq7WR1jzkEgM6T2qYIPbDLBqSelhDRW5yFF7RwO9md+Irv7gWv5m+Xbzrg4KBTq8JtdfCyeu24svv/0/EXRON/R7Wbyph+9wifnzLf+OfvvIJ/H5qO5LIw/EPuB/c+iKMxMN42cSm8XX42Js+CYM9c2Zg91po1luSalakky6mSh0AACAASURBVFqhJCSprNrKHrz0KLMMwyRzHtM9dOI2ar1FvO7C1+Hm7TeLzK620EDBKqFolOUz/dpZQRbHSkIAo5RuobUg/uJv+IcLcPLm+2O9uVES5LTARJmSPMYV9D3x5foXhM0WhGwRPRh3e3BRGAomP1JLbAmgs/uIACge+0PYvsTD6z/VYMEe/vrgNQy+l3n3U40QZsYy/KzEaAdtvPOSd+CmW29GsVwW0KXOe3Z+TvzRDUVFvmCjTr/70MX45IQw/a+89GPYUD0GlXQEdqgLy12qSq4RWoLQyHwn8qkDrxPCzhsiH5V4VFpF0+mNrnBagl37duIdl7wd2+/YjspYGbMLc9LqpOvk+PpxkbZxxs8x3fT0lKwzx2zehNu23SadPM6qFw4sCOifdNxWvOYVr8Hk6KR0YIpKiVRxAVm20guOs5R8xiei6+LweTp8U0RdfmYFm11hBH52DcjxIchSqcJRAhU8JGGyMh/M4HXOsmkMdJfFdegrQy33w2VjS1G0jMhhpKrrSqeTr0FyHQwDvufLmJLEUEoNM2vk/sYhiWGLTO6PnWEfHFEcGR8OB8C7/tSh1uZDm8+VDFAy6Ot3tJZjkRztlfW/3m9QHGnGnuHfob9/OD4evplecYY+eLojCvzlm/cO0A83njkaI/DIhyWT5QwqBXEfigKZWbleH9DZROP8SAA9qxmWgF2kQ5Yw4btJCzdtvwH/+u/XYHZhCgtzcxiji1snkBuOIKSzfc74S5MtXgWJzuqeFV0L68bHUDZzeO5Tz8K60Q0o6uPQogK0uAiNIQxpihyBL5hF7E5BCecQmz34o4a4t73tY1dh16ILlwy0uCiZ1wy+oNe8l9YQF+q4/4PH8dQn3QcPmMyjgGkEYROubsGnqQ533nyfsQ8v7MBn7IueImGHgtryQEPeXosgKSLyHUzvaeEzV/0XdP8YBG0LMa0vvUBAndKyVNNR77aRmApyJR2J2sajH3MKnvX00+HYtLucham6yJmsGpg5n+V8Zza6LPmy1DdbN2EpFIQxwlKDRklVrPYDMVgR0WqVr18XfbcaGlKRGkkORppD6CowKBZOSZhTRcamKIZwFsJuAO9AC2agQqOrlRvKR9ILRRLEgh6FHEqb1qBT0PHTO27B137zU9x8YI8AemmkgDWlHM4685k4/X5PhuI6sPWKEM4SBzj/0jfg27+5FjPtOtau3yytSSOJELokCLZx9Yf+Cfcfe4QAeoAArUYL7WZbqqpyoSSATpIUyUtLYCZz6j6oMyDV4m96WOgt4AUvORvb7twuemtK/UbL48hrjmyCZHOka6iOl1EcLYgu+kD9AKyShbdeeBGOW30i1uY3IO6orOs5eZGIVKk2xVVvAOaMrOznx/fv3xWWnKN+W6RfGoODhgB9abPQl3P3Mw8GgD8M7kuRpcMyMjrFyUcf2BHjkvdfgpu33QI/CuCRb6EqAqrUdmukxegqOlEHvcRHZbQqG6BPfOhTWFfYgIJfhM3xPAGdgKcBoZ4gMBjKBPaFhDxI3BS+uU5rtBRe2BNtO4OSPvvVz+JTn/4XCXuiyQ13BqNjYwLkiZnAzJvi2V8drYpK5g87/tB33kvguZ7M/huLTejQccKxJ+BVL38ljttyvMTzmp4l2b1sR0vKGkd6kvTYn2WT+NmXKMgpHCZXyReyUCN+YnVNECeY80NAvO9quTQ3d5wlEyQ5/rS4vhst7EOZ5UMnvA9IA0DnHJ2vIRtLZp4BBHRuJMQfvj9H5+vhyMOQkKX/TUA/GGx0b9nz9/Q+EnPxfqF5NEA/HNQPkTYe4Q/+WQH64WCevZnlrrYM0Jkd0c+NEB1tp9tCz2c6E0v3PqCLDvdQQOdqRxzgDZmYIX5543/jmi98Anumd6JRr6FaKMs8Ug1VWVTZyrNsG1aeJCwyq1N4SRfdTgMTpTIec+qj8PD7PQQjuVFMlFcj8TWJ3OQfMdIAjhEgrzahhQvQ4joiw8O8FeCORgPv/dhnsW1vHZ2wCKRFlOwKTKaEmT6MnItNW0t44l8/CKff9zhYWITf2gUydBfVGG7fWlIyqJJIfMs5TkhpWmLq6EYpXIZAWKOIwwKUpIjpPXV87Yv/jdb+IsK2xZGg3NxMeNPEpU3FYrsJX2FbOEBlzMZznvtknPqIk6CkLYS9BfhxHbHVg2LRQpNt5Qhh5PWTu6iPzRLeLFYGtM01bNiaCUuzYKtsKGtwkEh9qyEhjQYKNwIkuyUK9MSAFtODO4fYMxCRsh7loXO2HpsMjYPmxVC9BIkbQOlx9h4jcWMklIex+jBthLaFuFRAU0tx0/49uH7ndswHrvgTnHLyiXjKmX+DA7t7WD15LGwGSVRU7Oruwjn/8EJMdw9godtGsTCOcmEEaS9E0dYxPmrjM+/6BByURL9OAhLVD+I4KMzeotijMgr3UNpKtutmC56kqwg90AanjQ7++qwnYe/sPkRpAt+LMFqdQF4vwuswHU9BqVzE6KoqFDPFfGsec/U5rFqzCpe95/1YU1qHkjaCXFiAQyvR/qZBwmyOAOgHI0+XX82XY/kOtNwDo7jh1mx2p911BnuXnxl4WQ/GAX1AZ0ucUjaOMd79/ndj+84dmJk/gF4YiOdAo9VCGsco21RndNFLe+hGPUk53LRuMz515acxqk3ACTJAlwqdmylW6AR0nRW6AjMiYZHjj0Q29tS+kwvhxz3pbjV6dZz/+vNxw003iKqFiYkjoyOYWLVKQpVoQMRY1ck1kzj9jL/E8Sccj499/J9x662/R6lUwsL8okSRdsjGhyY8gHPPPgePfPipKJolqB1uYrNqtkS9NvN+5T7OAD2TFR4cXhwO6OyMDY6/aPPDUACVH+IG15+bC6udWROiN88c5sgJIllzJUA/Epj3l1K5jrN0QbbXA2m58zXwwb85iIQV73kS+fpjAfk+7/s+sB8NDFeSPS6PDyvhx+HBJ/ewQl8Rn5aH+LsL6INnuWt1ftfn/7MB9HtWmWdvhAck850erB70XqdvcVtAjcQfym+kQpcSYVhkk+Vwe34oTFbNSXHtdd/Dv/3HZ7Fz7+1oN2qwjBxyip1V58z8Zqa4TZtSU7zBVUOBFxHQW1hTncD5r3gtVldWIafaWDWyCqHnwzRUREEHWtqBY/ooGC70uAktaiHQA8ybCa6/cw+u/sy3sH1nE6EyBi8wxBUuCFtIlRoecerxeNzj74+HPmgLxnM6OvX9iFpNIfPNJB202RqkD7QkwTEUJhBQSOleZtvwE3IN6B3uQEnzQGTjzh378KPv/BbduRKCtg6TNzwJNnSeUlX4cSyA7ia8SZtYtXkNXv33L8WWTasQeE0EvTo6UR31dAGpHYuFKY95t9eSDgEjcTSNKVEBbNrK2iYKto08gd3OIWfZKKkWKoEGR4JvGLBGUA9FSmYoKV8xCnCymFJPE9a7EtjQYhtqYkKN2MjPIe2lSLohFC+F1qM0EIg7sVRedmkU8/MNtKMUubEJoFjAgtdDjW58aopqpYhydQL1joYH/cUjUYsjCUR556cuxHd+/k3EdoT9B+awdvI4zO9v4oEnnYLGwiLee8nFOLa6HpOYAAcK5FlQpkZyFRng9MXm5i9LKOvPsQdt6aF/d9K6MH2pW37i2U/CbGMOHc9Fs9lB3i6iaFfgUcevmRgbH5OuQi92Md+cEwLY6jVr8PGPXIVxaxX00IaTlpBTVGG4s2GyZKAilRQNbbIKXSJDCaYrrOYrAbpsGIbe11JHr/+mD3YmBuztg4tQVnlm/8504fRzzzTpbLtzu8P/XXDxBVKRT83ul4TCfLEgxC+Sr4xUQaNRk45UN3BFNviwBz0cH7/0E8jBQT4swA41idnlmZCgHy1GpPsClKpvolTQ0OqyOk+g2xq6YRepwWtRwdev/Rre/u63S/xyvpATkurEqglEMTe+bGd7mDmwH+e+6By85EUvkd+94II3SIAM76N2qyPWpxxpkZ1fKVTwlCc9BU99ytNQMsuilmBWO33ZWaETcOV4cD7ez0EfJEDKEnbY/msw7ji46B+U8Q4KogERbtCaH8zfuVZYurEioC+d08PGrjx9VF4wk2AgRRNi4RDrnr8rf7dfCAuru/8e+CXJ1Fq2aLunde+hP78cByuDhCOD+EobiXv3qgb4dfDzchX64YA+OK9Heg3/64A+PKq4OzuQ4TcxmP7ILrFfDrAy73bbUikK3yeJDgL64S13JYs8ZQ4J7BjfuvYb+Nb3vy4VeqfdQkx2upYXMNcFXqjloYNUKi13zoDjNJDs8q2btuKSt7wbVkpr0BQj5QLCgKSxEGG0CBUNOLaPnN6DkbhQQxeBoaDp2Pjmj3+NL3/hx9i9x4Vur0W9G6Kn+PDDBVRXAee88K/x5Mc/GDklgN9oI/EiOjogsjRMxzW0U18IMnzD3BzTRz7mYsVqOF8Qj3TLdpCy5a1Yko1+0+9uwfXX3QYjWg23nkjSmyWxrQyjiUURUGs34CNBo9vCxuOOwQUXvh7lUgF+rwvf7cBLOuioDSRWtvh2/Tbabg0dr4k49aDqMawcbV0p/ctm/PSrF5t1TUU+sbBKqYL0L9uiuQXnjQpMXYFtqLA1kpZIGYphc2ShKDCTFAYNNiRtzkHQKSBxDSRkC/cAk4Ydroq0CySuCr+dIPBokakiTA35UAwbZqGInFNA2+2iHkTY9OBHoHryRrR0YFtnO17y+rMw7+5Bz2vimI1b0FlMEXYNrB3fjL8+80l4wZOeAxMpRuFAo51e35CDVSPXq4xrIYybpQmhhPkNgR8Z1T2SHalPR4Dnvfr52LcwhSDNNhEM/KgURsUghsYc1ZEqVEtBvVtDq8fMgASj5So+9c/XYFJfK9eoEeRgUr/MzjTby+wG9G1MOQ4hIBDQBxnqKwH68Izx8AVE1uUjkJQPnSgOhrDDrd3+cF1Ky2yllwQ9SVzrJ60hq855z73o/BcxPglzNXIGON5hPweoliuozc6j0ayJTaxLeYKi4El/9WS89/xLZSNoxpaE1+gkfw2ORb+lL2mKHWBsxEabBbuRiltdN+oKKa0eLeJNF1+IH/z4+xKfSv8KghfPw57duzE6MoZCroBjNm7Cq19zHh68+UG4vXUHrvynK3HbtltF/z07Oycza5IPSTqjGuTUR5yKc154DkpGCaZnw0yzylkA3coCV8RSl65tfQlZNkfvcxD7J0JUPty49/89MJaRyy7rxGeyqL7sqV/TZBtMSZe8+7KxI41ceW1TqSGeCdmlnj330IVyeBqa9Ez5nvj6pEL/nwX0lSr44Wv6j2m53xtgHxwnfj4aoA+O+90BfDm/K3m5H213lrHKs9N3b1iCh7/g4RMw2Fke7aDxL/d9GaTtw9ktZ+es0KPIz9rAfUAfvNKDl132qrk4REqIUPfx5W99ET/55Y9wYGE/QrLL2z252ShJ0hJmXjPGNJRFhQxY9jVTBMgbOZz+sMfg9eddACPSpWVsygrSgWa3kKoL0PQm8rYPS/OhxR60OEZomGjaZXzsM1/Bd/7jF5iZApzSBGbJqC8CSiHAQx+5GWf9zRl4yAnr0Zk9gKAZwsmPwQstzLkdBIUEPSUUlzdVsxEnOsJIRUK9tMZ2LzWhmlQJ9Ig3NLLMA/z6V7/Ajlt3I+0V0Zp3oUYx8jRnYeKWMH1TtD0XC+0menGEdcccgze88c3CYPfdAJ1GF4qRwKiwhekLAbEXdtHxGnCDFkMvkWohgriLVAmRKCECsdj1kMRsyaWgNUaVrXfFgGFa0gqUaEjTkMS5nK5iouzATkMUtBglNYVN1n7iwVJi2IqDlCOKwELKdruXQnUVAXR+aD0D9f1tmEkeTMmtzXfRoYyOGwiS1TQLhpmDNbkaa5/6NGDMxLya4J1feCe+c90XcPuuP8iM9v4nbsDU7Q3YGMWZj3kG3vG6d8GDiwprwFSBQXc7XoDDg/LB0jbkBJX1ibIf4v9zKY4zx3m4cHHBey7Er2/+NfSCjX379yOJFRRyZRiqJWEolGAKa7pbg5/6cpxGCyP4yKUfxbrSeuRJIuyRr0E1ej9OmMxlmaMTAg8FdAnfWKFCXwnQD+EO9d//0oIuBLwsivTQMlCWsD6nJdPnc3OSOdgxBz0Dc47M2Kb+25c/B+WRCmYX52Sjyep8AOhCkCSjO+hK9cyuyFnPeDZe9czzECAU0pvo0CnPkxeW/Q2aBFEuFrkpRqoWWm4CPaeil/TEzpTV9c9u+qloz+dqs2IeNbN/WvgzBN7G3mmMbdiAdWNrcdGb34qHnfgwNNAQB7lf3/AbXPOZT6HebKDeqIvjn23ZoiYggfU+W0/GP5x/PkpGGbpryhrDVrsknRmmAG1mq5utOQNS3NJGaWg/xO+K1G5oxR+0tQft9gHTe7CeStiOqsjGWhx+7+bjcFAf/Jq8wr7BXCaxOtglGN5kLG0kCOKqWILIMfmfrND/pwH97nDnjo5f/Y3V3QD0wbEb/nyk51WmmwNIXP6sDnYvf2qW+/BfPRzMZeFb5ogNAJ0b/YwUEsPttTNAZ6iCoYlP9ME942CyJyuIzJ4Y0kHNa6B5+MyXPo1f/u7nqLUWhaTidTwhtGnUr0aKSHeoYycZhoQZRWOSlivkubOe9Hw8/QlnwU7zoJtxEDaQLzLU4wBSfQFmrg3bDqAR6HyCuoLQKGCPb+CyD1yD66+9Hd0GUBoZwf5mHer6EkaPqeLJT/9L3P+E9VjLPOFGF1pkQzUqaIQG2pzNF3RweWOwiaozZtOWajQhaxw2Io99+BR5y0CzMQebLraKh19ffx1mZ+bgN1MsztSQeB4cAipb3YYCw9LRizwcqNdg5ByMT27A6173JiShLS5u8zNN8VPPVzhvD2TxZQZ9KOl2vnyN5KZGd1EIToxKCWIPUZyBP7fnuubC0hagawEYVp5Kq4Q5z4yGpJmKiclqFVYcoqgmGLHISvZhRC7yaoKCpcFmsAsXCPrA+4BCGVtPhRmaUpnBM4BmAm8xQNRORE6Y+tSyhwjdCImvYvSEk2A97nGIJkv48cIOnPfu12KhczsatSlM5EwEiwFOXP8g5LVxfOqqL4u2mawDnUeb6gX2nYfFrf0rLoOsoZbe8MXOGakYmMQizeKi/PGvXIXPfe3zKIyVsWPXTkQcE/A4WA7ydl6u146fBQ7RhIXZ7ls3nIgLXv1GrCqsxqg5Ab8dicQtZwKeT9JaBuiS6d2HUJURqIxZvZeAzrdziLXs4E4TRn0faqTyPgjq/eHXkvUsB/zSaSOg97c47PZwq8NriqD8vBc/Hxs3H4M7du0Ew0borsYoXlqijlTKcuhbnaawrDnbft7fPhdPeeRTRcqWR2ZvzCz07D1nfT05N2LWztAgFW06OBYtsYKGkYjy4IqPvh8//O9rRQpHQF9YnJdMB5sOjkGAY9dvwRNOOxOve+VrkUcOe1p7ZZ5OM6g3XfQm/H7b7+EUs3Q9GvNwLu52e9h8zGa8423vQMkswXBt5JSckMbEMEYzxAhmAOii8xcL1qHraJgYN/DqPwxIDwey4XV0AOiytN4NQly2DmcX7+HLsRgSDRmfZIBzcIMh5DcJbcm07kvtdjWr0LOO0dGxZyVAXqk1vtLvH82kZqXnHbzi/2lAH5DGj8wvu+txU6abEqez4uMgoPcrjKUKvZ/ac5RnWEm2diRAv7tOQLw1+z4I2Sw9jeG6bSHFJWkI3dD6BK1Bc36g3ZFLc2lB5Y481AN88l8/gV/d9CvZZdP6NXBDIWYprHipG/a8DNDp2GEw65sLTwurx1bhnGe/Ag+976koGVWRYnTdOZTH6Gi6B7BqMJ0uDGlg+whp/RmpiPQqbtrv47L3fxJ7bpyGFgHVidXYWZuDc8JqbLzfZjzzOU9BxTRQjVQ4iQU9zaPWidCAiUJlDEGrK7vshGCo5xDGFjxPRexTysV5M81efJhajPn5PTDzATQ7wG9vuQ7tTkNywGf2TKFbb0DnEwXUkaZQjRR+HKAXhaiMTaI6sg7nveKNSP0ivKaK6V01SVPjpoZgzcWYyMrAtJTsen5di6GYjK0NxTDEizwEMfX1WVymqjdg2PsAtSEe9iE3OQRmlXrcnLCY2da20xgVQ8NE3kTFUOAgRjVnYSSnIfD2w9ZjGDTIIJU7SGCEGnKselIbYd1HVA+guSqsNAcEOj1GAVb0qYXurkWkY2ugPfzhUB54Mt75jX/FlV/5JJp33IJ1J66B1e5h3BiD5pXxva/8TDYcvGNMjg0GDWNJuFqa+8glffCmygIyl7aSgnP9FZDGEmoCN+kJe/r7v7sWl33scuRHirhp262iO6cZCT3CaVTDFi6PIdvCek4TG9THPPgMnHvWuSibIxi3J9Ft9GDrOTh0n2sm0PNZAIw4wyn0ziaYK2Ir+6cAdKmy+o9MSTJIdeMmc1B1D4ip2XEa/K/Pgx/qV/AqYtdLTHTlmurCxUte8VKceJ+TcNPNN4sky7RseEEgOus4DEXqxUQxzktPPOEEvPjcF+NRWx8lygMa4nDrxU05AV1jJ4s7HH4nZf2fdVYo0SxWCuLZz2v4QHsGLz3vxXKvz8zNoDJSkednC52z+9HqKNaOrsHnrvwsKloJDb8uu5s9+/difPUYLn3/+/CT636SdUDENjpjfJM4uXbNOlx26WUo6kUUInIeGHpTQNEpSKufhQkXcErWuAnI4mmzgzvcBJLKOFOJHjwH/X8MKuVBUTQAhsMdx2j7e3cehxd0A3CXPUFfhsaviePcUMQpFR19pa/8GekT9bsC0nJfIdxnJUBeCXhX+v3/y4CebZ4OPXvKTHv5Cp0RbUd7UJZ0sPV+dy6Lu/7MSgeckpQjzQ9kF0iPMa5T/UFNEHjoeR1xb4tTyqFoCxv1d+WDJXWIpsMWnxaj6dZRGHfw1ne/FXvm9ggBhgYa1J5XnRHJmDZVC3nHQa1Vx0J9Xog1ukXN8zxWj4/hindcibxSwWRlPXo0PVF7CJJFOGM+Im0RmuUiTDvoNJtYV1mPqZkZlMaOwxsv+wxuuWUfZrfvweqxUUzNLsKccLDpkQ/EXz37GRibXINcaqIa5VBU81DpIpeqmGfb3wMmkhKSToxuEIMeW2FkwHUVhF0VSmAicRPkJeXLFTBvBfswsTGHT//7x5Av6og8D36ni44EWhgo2Ab27rkTjfYi1q5fI7WSUxjBsVsegLOf82oovSr+8Nv9mCxthudSN0ymrwsv8CU73XZy0GwDfhKiG/YkXjYh30BXEIr7Fo95lmalmS2MjDeQqIuycPoxbXg78OMuwsRFmngoOxaibgua56OkGxgxbVStHMaKZUwUDVTsDozUFRMMsulNlTN3KhNiqH4CPSBRLoXeS2D4CtSAlOaEmZlAF0Bbx517FlA78WTkTzsNT33T6xEUTHQWpmC7HtYoeZx+/7/Eq855I45ZdzxadPgqZqtoc3EBpVWjoqVgk1hSsxROfbM28mAklUW29LvOsqL1wV+comKkhpKRutDFX7/wyejEXczWF5EoCsZGJqSTsnHDMShXy9i2Yxs0S8W6zWvhtXq46DVvwWRhNVZX1qBsjUCPbdDrg7ct44QDmRsPnOHoC0AwZ5Ro3y9geaOuZW9qvr9+nEdfFppV5tJ56PvFswNBb4J22EbJKKIW1ZBn2IxAdwbflG9xqe+hJ612Q541lWNy+94d+NSnP439swfEO33P3n1yZEfGxjA/PyegTqtnWsPKyEY3cdXHP45xc0za9QT1EsrowRXJZFUfQcSWtk+ZJ33HgW6P8lOOrGjf1JINxYeu+aCENpmOgVqj1teJlzA/Oy8+A5MTk/joZR/G5upGOGpexiYMf5qvz0ExVWy74zZc/sHLJYBJToZC8l5DgHvVxCq88pWvwgNPPAVmx0JedQTMyYrnJisMAwFzW9dFwTN4HK7nz3ogyxfZy/PNmKV+6Pbz8BO+XEG2wq9m98Ay+4UBg4I48j/5OHwzck+5Wnf3tR1p07PcWxueoR/tbxziI3OEHzr8+CozneUr9OV2QIdD5N1948M/txKgDwwTjnQSZCFNFNml8kEgHwA6d/gEdGGiLAVIHNzpZhU6vTRDtIMWlJyCt7337ZhtzWYEHUamuqH4adOesZgvolgqiz6VWcdB6iNRu+h5+7FlI3OOr4CdFjGSnxBA1w0ydttwxlLMNXdBy4fIEeiYGhWQgObg9t1NXH7VN3Hjz2+W7GpEgVSuxTWr8LSXvAgbTrofcrkxWGkBpciBFrAiDdGJAzTVEHpkYLxVgNJO4Ub8eyYSVpChCSXIw0psmJTlEcN8F6ndRj3ZBWd1jCv/9VK4UQ29bhOVYkFkZRXJWFYE0OcXD6A6WhZtrWkU8MgHPw5PeNRZML1VuOOGOUzkN0u7kh0SL6RELBIAYhwkjzi9ud3Qx8ziPCJNQUR5IbsougKNzlp5C0YuhJFnRn0LsRogMTykFgNIPKhWD6pOf+0FJEEbRhrC0VU4ZOOTIKfpKJvAhlELlsJUM7b2uEAlMDlr15SsuieTNohg+DEMgrufiMNc3AtgtFPoNRX7ayEWjr8vPnvzNvxg7xRiy0Y0NwdtvoUnP+A0nPu0F+LYDQ8CFCdLsONldWAeyuoRRHEPkalJ0Aq5CsOMksHEnBW6AN9gBRamWn+Q2PcxVywFHjy89cq34ge/+BHavosySXDk/PfbUFn1m0C1VJh5HbZi4a3nvQUj5iiq+VE4Os2MKAbUMwzJJkUy+mDLnX+fFapUqn1Al3b8H3Pj9jcsmZnqwcqc5jCDjoDouFUTN+y4ATfceD0K5QLq7bp4r9NjPAwi6T7QAU3CYJhlyd/n7FzXJO1vemYaP/zRj7BYp4lSAT3PR7U6gurIqLTAZ+cOwKP74/ikyL5qCzWc88IXylow8KKfGFuF9mIL46UJ/NWjnijHyUrI4KBcLYTlGJhvzKMw4simYvfsLlz24Utx2+23cpAk8aMM2bF5jxSrmNo9hQvf/CLkfQAAIABJREFUcCEef9pjUUYRtmLCDVxZFxrdBoy8gTv33oGPfvyjuHX7rbJ5JUmy43YF0Nlef/7z/w6PO+3xcHoO+D+p0AsFkamxkpcs8SFAPxzMBzB8bwBdxg/yxEe/ApYH9EO7Bke6jFZqSWcb3T/2CrxnF+4Ay1bCnHv2rEMbrkMY89nX/xcAnavF0R8rATovvLvXtDny31hJVjCwKxz89rCwngDC0MrM35+mCp603Em8StNIfHqFCHSQB9pvX/XJCEqMUHHho4dW2MYlV7wHDa8J3TIQBDGatTY69R7yhoNSoSw3Iqsjhi5wjumGdXTdKdz/Pifirf/4NuihiaJREjIdDWFUI0Ziemi489BynNezHaVJmMPEyCSu+uSXce0v7sSeG3egOD6KNPQl6OUBD3sE/vbcV8KLbcRBATmlilzsIOklEoDAjGjfjFBIc1jvjjJOTAA0TBREiY40NKEFJJPROIMJaEDbixE7LbiFGairuvjg5y7B1OIOdDt1bNqwDqvHV6PA5LI4wuzcDOrNOdh5E8WSI2375z/9xThx8kEoeGux+7c1jGCDpMghS9nMdNVsmzODPQQ6XgqXJheU0aVkDodwowABN1imLnGnqm0g1Mnw5tzdQ6h1kVq0g/WgFXpQ7TZyRaoVmsjlfDhOBFMVTRrSuAcrTTBplyW9jgEfmhFD1yPkbAUlR0dR1O2s4AOYcQyDcY40HvADRL0AVjdFYSHFgmfhl4mNi7/wdeSPvy8Mw0Hv9j3YpBbwjhe9Dsfd51QgKcHfswBrdBK1Hdsxs+MW3OeUk4GtWyChyrJXzLyyuaFh5GgG7gfb7ZwVkj4Qi+MdJZWKcCCm5xYxsnpEwOR7N30P7/3Ipah1GxidGBc7XZrTzM7MiuPX6PgIGu26GKD8xcNOw9896fnIJ44QBPNaAbaal26S3BM0SyFACqBn90EG5qrMlPmSOaUY6Jjv6ULG28sYIsJlbHpuLNlqj4VnQre3qz59Fb73w+8hV8yh5TaFVOoy8ZDvXzXQaXUkECaXtwTQueklmBeKWXLZ1NQUej3OrvMolauYnFwtzmyMBl1sLIqZz+rxSYyUqrhj+w4ce+wWTO/fCzNnout3pXqnZexx647H+y66HOO5CTHfIU+Q902hYGLBbSAxYjhGDld//Wr8+ze+JCA/tziParUqBnu08Y28GGec9mic94rzMIoqt07QU03OSdtri2yNGeiz9Tl88StfwDe/8y05BiTTUdLImTqvkcc89rF4yXNfjGKviKJKz4LCUk5EHHLtopSTeef9Ts+g3T7Udl+yDr0XC7DSJy4e7dwvv/73ff2XxY/lr6r/l4B+T6/vu/PzAzw6fCQ96E5kpMYjPwaD4OUAeKW9zl0q9APde1uhL5+HvNJBubu7pWEgHzwnF86Y2py+sUFIQGf1HHjMhRK2Nnf+w4C+ZGslFXqETlCDkkuwd24KV/zTB9AKOrCcHHounb+6iNwE1eIoTD2z96QtJKVDnbCDXkB5VhMPf+gpeNnZL4UWqMgrFgKXFaMmM+V6t4Fc2UFqpKi3Gsjl8+JpPDczhw9++GrM1lN0OmyfexitjEhYxrOfdTaOO/YUNGoJ1KAEW63ARkEc1uIgEMIfdTiFxMJEpwy0EvTiQCRKtNwOewp034ZFF60QcBygFUYIig14E/PwRhdx1bc+iF3z20T/vXpyFUqFCsKAUZJMovMQgwwzelOHMGMTF73mHXB6o6i46zBzYxv57gSqagVGvwOgc3ZOZ+0Y6PlZ4IbPMbWWdbi7EdChciAOBWRUQ0diWXBVFZ04kU1KL+4iUFwkVgDVCYCci9I4Qa+LfCVAoRLCzLFyZ9CMD/Yj7EiDyeQvMxFOg2GxExIjn0uQMzlb92AiFKd1C5TnUdcXIgkCWD2gWAcWexouv/aXuH6xh65dwWiuCuzYg6fc56E4bf1JsIMc4rSMMGTuewjNDzChM+7dwfgjHwGUitSViaRRyBx8iEk01Qb9viNJmzR7YSIdE7Y4G4UKx9ExNdtAaW0RLaWF2d4sLv3opbjxtpvRdjtZpWbY6HV6wpR2CjnMLc7hxJOPFzLW6twaGAFtc00B9KJVhmWQdZ9J1qinJmv8UEDXhPXNx58M0Aead0kp64O5yvo2xHs+8B7ceOuNqE5UBfhmF2clV8FiFKqauRRSoWLaVDsYYudMgxjTMjA1PS1WonxDTDOcWDUpCXs08PHI9zA1NBpNFE12mXLYdcdOlMoFHJibEn8JP/Xknus2u9h6zH3w5U98BSWlCoteD7xfxG42EEe4OX9W7u2Xnf9SyaTnaK3neyIZrDhl8aNgLOvll7wfk+VJTuZh0dZZM7DYXETTbcKNXVgFE17q47pf/wxXXv0xyQsnoEdpLGMDbsy2nnQS3vb6i1F2CyhrZQF0StdYHtFTgrsszt0zUsJhoD60qA515Fdaau/6fdmEcmZ5dEhZFtD7iXDLF4TLFIv97s5yFfpKM/KV3vSRZF8DsF2pgs6+v3z34Egz+OHXvNzv/1kCepZy9sc/ltvBDD/rSoAuhiqMDPQ6AuhsvR4C6MISyXyE5cEwCjVC05+DXTZx0/ab8fFPX42m34Zu03ozksWXGuOxygTCHj3i6avOFDJNKnSyt82chked9kg85cy/gsYWom6KOQudvfyIQBWhNDYONwzRCz04hTxUNcEXv/A5bPvDdjRarDyq2LVrBo45ipM2nYKnPvos6G4OQQ1wUIEJB5aWg81ENVWHTkkLHdgCHeEM7WQVmekrJAFGKWKPDmombLrbxUCxDDFMaeVnURudxj59O778m89iurMbWzZthKrSICNFrd5Gj5nTjg3NSuG6TTAPdSJXxQfefAXUGQvOwjja2yIYCyWMKKPQgwA5BkowqpS650gKYHgB/e6BWoejCdrkqog0Lp4cc6hQBNAVtJQUnTiSOWbXj+HRBEfXgRzT04BFbx56MYZRCWGUfFjlAHY5hl1MYdkRDNWDqpLzEEE3Q+g6M5m7EmZDR7uxqglbj2Br9I1ORNOuJpF431shUHAV3DnTwD/8y78hv+Uk3HrHXhw/sgoPsYp46tYHwJ7rYHr7DHRnLQqlNWgs9rAqX8LJY2PotLtoWw6cybUY3bAemJwAGOHKgBgZYqtINAMRfeU5G40ZHpRJkljBExBAgr/OkLkIrbSJKBfhh7/5Ib767a/hV7/5JVaNT4p7H4ld7FZ5notiuYDHP+GxeMaTn4G0qUDzaZVromAycGMEtqlIt8Qnk94gwPYBXbxTsnY7AZ3rOMcgf3SF3jcGkYWvD+gk+Qmga7SEiWV2feHFF2J6fhprNq4Rhci+/fuwf3a/pIU1Zmso5YsZgTWOkHNyGOGoQVWkG7WwuCh57Pl8AatXr0WlXMXs7Dzm5uZh2qZEpva6PURdKhZiNBfrqFRKoq4gUMNKYOdtBL0Q9zvuAfjiB78CE3kYPV0aK76aoOU3UCmU0UYb373uO7jk8ncJKHP+PTE+Lv78G9dsQtiJcP6r/gGnP/gMSf6jWYweKSjkLSw2m2h06fTYgWIrMAsmdu3fjfdc8V5su2ObdP3YfXNKBenk0G3u/W+/HNVuESN6Vbp/5ABwPZW1bonZ3vfbP0yDPlhzD2ZUHHkNXqnlTW+IlbwIjra6DzLbl1v/V/z79zKtbyXkGbYWH6z9w69ppRn1SoA+6DDflTTeZ9AssyH4XwH0lUgRS+zdlY7s0doOd2N8ciQ5G78mLXdWQX3JGl3ier0OopBaY8paMh26VOgk0UmmbH/mJ4AewksbMIoafvjzH+MLX/8S2gRqAG4vgG1w11/EqtHV6LRcNFtNOOW8GFCwmswVC0gUFU8880w88sH3hxZ6yGu0LKXeNAM2PTeCXqSg40cojVagqDHuuPM2fOITH8WJJ2zG9PRuRLGB2YUYfjuPs5/2amwubEWpXYDeUKDRyzzRpWKx9UyzbUeA6QLsPrt1Ol6xEiOdlKEfAcJuCM01YMUWSmYOTgWooYd6cQ4zlZ24vn0dfrjvO2hrDZx43Amo1TpoND3UWz14UYrSSAWKGWNudko081vXbMHl//ge2LM56LsdYLcFe6GCQlRAwpx2alo1lugMEEnFZz0IYwH0IOXMl451OmCpTE+VD9JbhSinMU+ZxKQEnV4CN5CoF/l6YAALXoS0oCApxAgsF2neh1lVkSvr0PI+En0Rhs12PN3ZUhh04lM7UJQmNKUD2/Bh6wFyZgJLi6Bzo6fQUAOwUxX5WMEPfnkDPvTtHyAolNGsNXDG8Sfg5Q96MI6LFIz6CpJ2gpmmik7felZp+MgtNmEmJtpqEVppBM5oFdZIFVq5CJQKUMpFJE4eaqGIkFa6uoGQyViiV9egqOwsAHEzwcioijaAJpoCBjUs4pvf+ya++/3votvqIGAcq2oiDAIx4Dn90Y/Co874CxkFOUkRemDCSC2UcpUM0K1sM+WFqbSRM1Jcf4beB3OdATnkoNxLQB+Q4gaOdIPqnGRJ6h/aSRsve83LJEhmZHJE2u7NTgN7pvZicW4eedUWcxxexLy/COwEdF7Hc3NzMAxTwHykOopVq1YLG2HPnn2o1xsolIvQc4wRTdFZaKPXdOWNOwUbnaCJrleDUtDkb5LR/qiHnIEPv+VjyDE4qWfBZpY37Xc1XypqdjJe++bX4tYdv4ef0qQGqFaqAt5ey8fzn/UCvOyZL4MfZ+oXWzUk66FYNDFfb0g4D01pAjVEvpqXYJmPXPVRfOeH3xV76XzRkQ1LpVoRN8dL3vhurEkmMG6OZuM8LTsnAwe9gXRtYCozWEKXyGhc96TcXKYKXuZ70jz6UwD6Mmv4SqS47OUvN8O/N+XiQVJexvrPjtMwC3+llvZKBefwyPhIbfeVK/Tl3v3KoHqXlvusuwLLfZkz8qchxS3/opczniHwyiIpgReMTT0I6KzQCeiczRHJhbjTZ5CITzJPsBoiNXuINA9f/s//wLd/+B0EaoxeEKDd6aFcGMVIcRxrJtbB7XrodNrIlXLoBm20vCZGV61GEJl49rPOwgO2boQSdmClXHzpL2kgTm1Aq6DpslJP4ZSLqDUP4Ec/+TZuu+03uM9J6zE7czsWFttItA2YrJyCp532EpRaYxir5ZCvAUqzC6qzOTOlP7ceaLBdDcWuST4flVcs8hDrbK0GCPwegrYHw9ORS3MoWQVYJaCmddAarWGqugvfmfomrm/9HHElxlhlFfbtm0e96QvxO1INVCbGoJoJ9k/vEke7v7zvg/GmF/wDVrnjCG5OUK1NoFQfAeXj3SQzRuFOl5nN/ExPabZJqRUeXTWWOfGZGZAHKn+aRjOUUOkwAktczVw/QscPs48wQjdN0ePmaLSMpKiBWNpgLj317bYqFXxodNBM96A4pmBszIGTJ1i3BdALuQCFfITYX4SlE9QZIhNCQyQFtKHT6pbVaooPX3MNfnDnTix6Hk7YsAaveuLj8MRqEaPzC4h3TkEb2wCqkuYWU+SNCfSmWgh3TGHcHodir4an2Ag0BQFjdEsFqCNlKGMj8t/2xASSfA5p3oFi20ioOKDFrgqYSbYxy9Hu3wLqSYe7DLjo4o75O3DzLTfhm1//Brx2TxjZ1VIZW7eeiDMe/Sgcs2WjmPvQaYzpagR0xyoJoFtWZqXK0J5Yy1LLBi5xg+r8TwHoclkOZujcnPBDY7s9M15ijd6Km3jl614JN+7J2ClXtCU4j/Pv+QOzUL1U5HcEcDLWCTCMbJU4znpDdOVstdOVjfnyi4t1LC7U5f6lNlyjnWAKNGbqCNo8z6ZIVr20Cy9uQy0qsAu2yCD/5sxn4vXnvgkVjMFomwLors5kMB77Om64+Xq87T0XC7u+0anJ66Dl7uYNW1DJVfG2N74da/JrRb/ea/moOAwPSpDLq9g/Py+pjZKXHrswiqY8z09++VNc/elPyKiuUClK52bNujXYs2cPXvuiv8cpY/fFhDUmgC6AwIz2vmwnplKDI8WhVLwBmMt6tpSg98cDuoQjLtNyXw6Qlir0P3NAH8jqhi1pB/K6PyWgZ5uF7Ia4OwS8Q8PCVgbvI/3EXWfoLqk5B89IVs0O6R2Xbth+C2HpWbN/H27td09f1l0P6KFXBw983ywp65QP6ywJ6Fl3SgC9R0D3sgpdpR84K/QwEKa7vNqEVq0kI2WjqUjhrDZCK2jims9/Gj/95XVQTA2dXg+NZgfV8pjMz9et3oAgiNDzXNiOhdnaLGrtGibXroNqFPHCs8/BScdtgsLOAFvQKpnXDjTVQaMuZTr8JEGz18TO/dvxX9d+DRNri0jjJnq1aSzOtFDKnYRnPf7VWJPeF6uDKtLbAbsJWBH94BOJlWSFxnx1s6thJCjC1C3ERQWe7iPVYyh6gjgOkASR+Is7Rh66aghILGAO3ngX+wt78dWbv4ybWr+FPqJBV/K4884paf3HNHfRTYytXgXL0TF7YAq2kuLMhz8KL3vaOVivrEXt+iYmw7WoemWkHtBNI3g0jAkyL/nBpklAnXGflVLGDDez1m+gBIg409Vo4WogmU+hBST/pAgpvWNWepggSBhPqSA/NgalAHgaMO8Biz7AnCyP2mHVxaw2h9K6PCYmitJu97wDiJMayuUYIyMKHCeEofeg6T0oSg+quIAlsCwNOn320xj/ePFb8IfFWTEWeexD74f3Pe9c4I5fYgOvmT2zQHU9oI8DdQWdmgJv1oMy15Gxxjw3XVYZRrkEvVKR6jywLXSUFF0FmNi4AZpTgF1milsJsHKIVAW0O9ISoESzmDZgjwELvgulkGK2MyNyqQYJX/UmDuzbL5/Xrl6LY489ViIxXb8HU7Nkg8e0Lj01YRt5FHIl2EQqSQ8jZ5Hqg2xOKiYe/Zb7wPo1Y6UfFNDIfw2KokFFM3TPZz/aX7TIAhgCdG4iWKGzIyCVOiLccscteMs73wK7bKPpNsSPgPcQOzRuu4veoisWy5SXapQ95kyZnRNk4iSRMcPY6BjKxQoW5mvYdeceuU6Yr03tfmG8IDPp2nRNjIUcMy+2zQxO0vIq1Fwq5DjLzOF5T/87/N2Tz8EIJoA208CArtbLQpbQwzuveAf++zc/lfubfgmMPR0tj2Hj5CZc9PqLsXHVJhS1Emxe0BxpdJjnrcIwFOybmYaX+NDyurTdE3lOX2Jd3/uB98EsWHDKDnpBD+s2rsfvbroRZz/tBTjz+Edj0poQQJcHAb0fQUwjK/nvvqv78Lo8OAtL9euQB4A8Tf+cZpuEPmezb9g32BTIqIVj+qEieGn17f/+QUDPvvP/0fYecLqdVbn4s/veX/+mz2np5ZBAAkhv0luAgIhcBBW4clWkCVK9UhITIJQIQYoX9YpSAoQaFEGaoYYSQoD0nJwyZ/rXdy/396x375k5J0XB/3/4DZNkzsz5yt7vWutZT9l5OhNJoK9B9QvubJa+y3mw+kU7fuiOP8/VVHWtlReh/Nz2hXl8L3Hsv6v1haC5tGQui42oToiGsHHaDlsrX/9jAQ/Jmq+u8bKJUhRs9Q5w1cs1SfWxXdDLrIQdBe6YZyLwyLb+6g518y5SjO/wGh33H7SjUtCrN5wmGLzxjxffqKQyPgbC3PJd+UUEwJTH8F19HB+PencF//gHy18rTkTlxSp+HJxGS+ic02CaJHDIls4ybA42pag7NreTzMYOUXCfzgQvZWkghaQQM3EdqZ1jrE0kgvLlr3yFSGP8IJTisr6+gempWdkvLyzsEsJKFMcS4Ui3Kh6SjU5dmK2Xve/9QOagiGxYjEslIS31YGcmRus9ZHmEVA+QuTH+8fP/gM1sE/a0g1F/HVjrIzzo4/77Ho2n3+c52BefAe2IiU5iocEDh4i6HSOx6LQWiw87od4WWuwTMK5HiJ1EyEEMljApobIN0SBzEpIYcStEVo+RNmOMnD5eecHLUDRTjOIxkrDAyuqGNDpuvSbWtin9shm4AGC61cHv/87v437774ddjT0oejoWvHlkA0BPyNimnSjXGZqwt1nYqdNluATtQXhIV9nxEnjhaDAcKgAoK7NgTGj0AkSDEEk/RTECzNCClXoSodppaghCYDABBgEwYsEXqFhD3wN+qeVYJ1Rghqi3GfWaQvfGgN0DrB4WT6rDa0XQ3QmSoodcG8P2+LhI2MpwcHUVH/30R3HLrbeg6QCf/Js3o531cApBgI2hIB1AB5g4mCxH6A94ldah5TaiUMfs/GlY2fDRWliAXmvgwMoqmt0pTE/P4NDtB6FlmUygnC5n5nbBanZh1tuw2xpW1yHcgyiVmgwCOpmTIEjH8IMBEl7LNCWhs5uEqfDuVLl0vFP5YRQ58oQSTcbj1tFstOB59AMnQbG0cNnaM6l9LA8gacQpbbNoJJghpaUqVQj8ZLgPpWTlgpGToqmbaDXbaNSa4q9OmFsKDTO1jynq3MmWFq56JvKtL33lSlx97dWyl6Y0bDjpi/yz7jahhxZMzZafoaETTVlInCNTng5t3CszY3s8nCAOYpGSplEKQ7NguDqGBQ1dgD3TezBYGeK8xzwFSweXpDDW6p40F5z29+zei0c/7DG47/77oWm0oYckUgJL42Vxm/vp0jX4sze8ApNijFtvvQEefdVNT+xZX/6iV+AR9/tNWJmLudacrL4CP4Jr2RIkFAQTeax0VlTBLxkSIxPonf984TsvEij+zHvtxw233YgTTz0Jv7jhl3joPR6C5z/493Da1KlwbB1BmJbZ5iTGqWJ2pzve8rylQyJRHp6/WyE8klpXGQlRxsnyRTMd+g9ArIzFtbr8GdQgzWXKazCO5L2nyiBJY2nISVaU64TvM09+XRfnO3KBGLDEe5hliR4MLJiCHFSudTmjbRX58vgP+XPlJ3//VmNY1aIdfWVVF9QjONbIjIoJPja5JkvwPikyMWFise33BiJrpBcCDYGoIGBELREfPo+dpMKtv6fyiCpJcTwbMzbEtOJl/kIRoT8cyHUp+R6MATAsZd/baAjRkx+5IMPb9VE1UsdxznaGGx1nHHSMVPG478ncLYFG5etYmvscV9DZsKgDWhV59ZKr/1c37h0L+t2SJLc6rLsr5FW3eWd/Rq7d6kFzAiglUmLwzxctTmDbluy1aPrCgk4zGr70eUTr1kSRoFjQ6RPNBDApdBpiK0e/IMyp47WvfS1WV9YQBhF0zcTmZg+tVlsu4Fabu29NLnTFZNZgOza6U03QuPOiv3o7kpAuZC14mIcZ1pEPC9Fv5cEIs3N1zO1r4mNf/Ag++x+fgT3vIm0Aa0vL0JZ9nN06E48//cl48PzDMNtbgLaiw2Ah53OtFchqCVIvQcrgCrLKNQd1w4VRA7JpBddyhc1hXK4lDhAWkPKTFqCGj8SJJK51ZXQUf3Hh62SiZ+RnnhjYWNtAWiRwarZI/mjN6ji2TPdT7Wm89I9egZN2nYqZ1gK00EDL7SrzkkQcSGXSlOk8LT9LqU2FrMR5hjD1xd9dCFr8AYa1ZJocrDqT1IYZin4ObBTQBwbMkQkzsNHQ23IAUe3G956OcpTFjcIYKwVwi2lgwyKRLgW8HKkTI/NCGO0EZieGN53DaUcwGz5gDcTgx6uTUZ0h0WN86sufxdU/vgqJfxQnzjl451+8Al7Sw4Khox1rKNYjtDXGptYwHGjwUw+GN43EpFsZb+c6DLuJQ2sbCHINM4t7EDFXfjjCvtl5BGsbqGn09wc6nTlobhOF3URzvoO+LwO7mL/EvLf4fpFTkIzhT/qIgjE8JlXJZM2DgVI4XtkmcjFfKGCbRDaiMqbSEUa259Vk+uCBRqa0mN3scO9SEKS6vvxIuSrS4IaNHK2SmSQmk0lRlIdgJtBzm9JNrwlT495aye7YHG9PddWQI0Hbsrcne3yYDzAm2dTjY87Fapllpo4GEkaYwpNwFerw66hhgL7c2z+57Sd42yVvlRUOiYEktrGBzBl1mrKpi+FbI/FxP2nhFJy+90y8+bUXoFPryN6bB6qtWcI+53Odrc/CgyeWuiS48YV1mxZW82X83cf+Dz7y6X9EgIk06UkQYm5qF8575FPxtMeej5PmTkHYi9CudVB3FTzebdfBZode8tSgMxxGEAoiZSY9IYkAmvjat7+Gyz93Oby2h/XhJrqzXQzGQzzwjAfi5U9+GU7tngrb1hBFuWjnZWPHolslSd7F4cnbiAW9Ks5MklO+/fTDVymTVfwqFTJEZSzxItgecn2d15+KXCXSwYaOxVDc+qSYqzLKroGICWsAHyPjUOk733A9KWamQTsnlfbIa4fXHK15K4e7uyzo5bC2BQpVaELpRFoZ2ZVjZNk8kFiqPskt4tOhSVGYMO0wRsCGJOF1rOyBQz9QyXy6KujMtZiZmha1xDE6ft5npS5+a+hmzSl9CxmaxIFuEgeYhPTIiMVvX/zoRY1iS8oiGx0qOGhspJqcHcE61fOr3gLpB6p5f0fcsDyOY9UNOxuO6qfCjA0N0QZKojVoK4Ga0KWo7uwCjsFWKohhe1qu7CSUgeRdj+j/XdmBdH7SXah3uCSAKoIDa3TKQ0tDkETojfrwIyYi8SLPkMeUNjEuMpWULwl+YEHne0BClpVjYsUYJxNccMGFOHTwsHgtE54bDkdCyGFBp/5VesMih1PzxACDF1K33cLCzBT+7CWvRurbcPIumvoC7LQugSfBcCSypPaMg/mTGnjFX74c37v+26gv1rEZDxAOJpiKmnjOw5+Nx575REz7c6ivt+D5rhTLlD7I3QJZIxVSWGHzBjVhazbqJmDYQNFmOIpyBeOkQsY0nx9VSfzvnPoiTumEo7Uxrrv1p3jbpRcjykOJ/LSLGgabAynovNOHwx6iJBSfdhb0xbldeOtbLoGnNzDdnEdNa8gBXLdpLwvY/DvL94IHS3UNVR13JOlvLFLcaQZiE5sWscCxbAJszYORWDBCDfpYh9bXkPcKaH1m2xjQAxNGSu8wHhpK700GfX80wkbgYyPpowhvAAAgAElEQVQnWc5B5roIbBMbeYo+d7gtE+a0jdgOAC8AzAE0i05dIaandUx1LViNBG/569fh6MaNcCwf9z5rD/7kD56OjhGjnsaY0hw4AW1kWyiiBoLAQowG4LQRaTaCMBNSlGPXAaeGWKP6IUcSZTCzXHzevRxS0JNxhHqtg8KsI9FdTO06QeBONmECjYtmnF9zea0mnPj8EVzTkANb+V2ryF9+iokPY2ZoKSrZ17lMs4RuPbemJE/88zJtMN5SdcUs5CQt8sBjSM6ESgYe/nKEl3atOxI7DF1N41zvtOotKehyULGgs03eUdC3EbZyENByrK6voD3Thmc54vfAvbKifim0jSsWz6rJPWhYOt9lIQU6cPC3n/wQvvDFz0tzSWQh9COkMbkXjIdNMAgHsKZ19AabWGgv4jEPfiwuePlfwUNNplLC6HShE86G4BoG9FTlj9uFKfdPYMa4+hffw9svexsObxxEL9yE03CwvLSMc/efiz9/8Wuwf99ZsBIbg9UhanYDnu0KYjc300GcFxgHE8lJJ5zO6FfeR7nBNVkq9xmtkF/x6pejN9qUZpZIG0Nkztp3Ni55yTuxr3OiwP9xrAo6jzqihDzX7o6FzXttp7EP1ycq3EahJDKGkTTM5LZck0aM/B5pBTPlGdFjFHIeqQz1sgjKxFt+bquL1LqSzZ4gQ4YBU9fRcOpoeHXUvLoUtyxPVSNJNY5hqnN6R3nYukZ2TJjS+FchMWUhr1BjIgV8TRgqtR1ErKZfPh4W2CRLReNPoiENrhgdLRl0miZa/jAIYZt0DBBrRrSaTXQ7Uyr8ZodPvqyktrAvVQxVs1Ao58vQl/faT0L5O5QrJDsolV8v74dpou5xUm9KaJe4R/5/VNB3Dr4VKiM2IPJelSj7enD3tIA7fHcnLs6Cs+Xpfudt5N2lNUmXcTdwPb/PrlCagspjdofBv6wGE/b4hXRN/ckAPjXopYMH9+dM7CIsSdY7L/KsLOgZSUxmhrRW4LajB3HZey/DbbceECmS59YFUhN5kWlI18WvrucKs5aZy3SP8iwXj7jPg/H833kh9NBFXZtGS5uRqXV9OYYfTtCYdrAyOoLlySF8+PIP4OjwIGIzwJH1w+g4HZw7fy5+91HPw7kL90V6pEDL72Daaok+3KwDgQukLOjNnDbiEr/I6FAO4nIIiPvaNk4lZiLUIEtxIFxfILUSpHaMAGN87TtfwYf/6W/hp2O5wbORhnBEnZsKCtncXJOCXk3oe3ftwwfe87cIBwlm24voutPIAqBdcxCRCFym3FVdKjtqubjK93U08ZFktHUNkRQMbUlE/88NK0M2LMuDwf1v7sAmuSuwYYwNGGMdhm8K0kH72ozxqNz/aoYQ7kbjMfxxgCQqoDt1oNFG6OlYyYAjUY6BqSGqaUg8YJT1MQpXkNCKt55gYb6G3bvaaM5meMtlL8EkP4RaLcXDHnwPPOUJD8IJzQYsSVNzJGedDVoWeYgjG4lWR27WMck0+H6I2XZbErRW+yNc8/PrccuBw9i1sAe/cc9zsNjuQpuEaJoORutDOFYdptNGnJN4uEdWHAyrYSGjlI/XJmVflHaN/JFMfuSBKJ3u9o1SrS1Z5EhyEzNE0hRsR/TMnuttFXT6ClQQKF83PlYe3qqg08BExdpKyy7rrRL6qpr8svJSC8+CXnMbUlBZ0PnmZ0Kq2t7RVoOBmhCYl61WYuLLnoyloLm6LaErPBzrdgueUUcv7qFme3Jd0H6Vxi8vv/hl+OnPrkG9XpN7cdgfSkF3TEckY+SxpF4kGQ57p0/As57ybDz/WS9A3eLkrNY+mqEJ50B80VMOALx3XJj0dOBh28jxw+t/gPf/w/vQD3vY8NexsHtBprinPO4pOHXX6eg60xLHG08SeLxedUOc3+jvrtnmVkHnfcPHwpRHPk+GzGz21zG3axZ/fdm7MQlGshJj1gST8/ZMnYA/ffafYaG5S0k+EzZlyuqa8kYijXcvqyIEvj1jqr35HWVo0tSx2LDI8nUQV80YQcIzsy8rsWqylsAqCVMx5Gu1dtnaRQsHSV2L3J+z1SZiQWSI0a/bqigFg5ec/Z1r761/riDjCi2S36kAUPlQzehOFjxJt5k8Vq6EWBt6Q3qBMKyH/86rp4BGlIM78jKEnQ0vIXeJ5slzid3tNjvlEMv7q0SwtsJ8t+83PkbmBtDemr4QrC88vVQRNVRwTrkT5vTPD07onXYHzXpzK1jnrqZtQuY7N+k7YfY7++eqygo6zX9hoqjE6CrNvLYZqnenOi6qfXX136r1W9UdHG9BeDdW7+oFuyPT4ZjK/58VdAXfKDih+n1bFxRJM+wq01isMhmwEGaUn7CAk3ZN/TH1vjJLiK0qTU2UHrpAbGSI3BTf+/EP8LGPfQJHjxyVgl7zGqIjj2lAQthRzC5M8dLuTHel4A1GQzi5jRc89Q9w/iPOh5fU0chbMEMbjgasrIeIyKJvF/jJbT/CR//ln7A6OQw4DCeZYG11CYut3fith/4uHnzawzFnLiLfBGaMWbRcA4YD2F1gaAEx4fY6J3TemNyHWbAJwfJMrYp5pQXmYcCDlJ9CQouQ2xkKJ4Gfj/HPn/4IvviVz2Po99FwG1i9ZV3wXhKVDFvHeKxytms1T5qHfbtPwHvf+Tcij5vr7MKUN4N4nEnSme9DGOzcwfJ9ErIJL3JOe3LjJZhQRkgmPBPqaCtHTZ/B/pkGnyRtsX+1YBVEOFx4mQc39eAl1NFD9uvpEIiHKYqQGnJK42P444ns3GtBE1ruIXVspHVgYAKrGbDBH6WSrgWs+SHWhmsYhUNoeop608XUVBPudIDrVr8IrbWGWiPDGWfMY3HeQd0i+bCPlumgntE+14OeekBRh2GR5FcTwh6DegwzFRvTKz5/Jb551fdQq3dkGto1NYfzH/8knDK/C/OtLkZrA2g592zTiBJ63k+JG5pjZnA9E4Zjy7QrzRj97QIfw8mo5JCoyVlBUhKWqSxgWVgjTlyWHMCEQdl8clJnlWURZEHnVx6A6jOTiU3dz4Ww/QVhKxPSji/oPAB5MLu2J5A7w2L4/JR1LS192QgqBEEdbtsojUxZhHSTTPIRiE6ati5kNrlmWHALSjJtcZCjdltS+RDLpP6clzwbB48cFB05G5BBbyCFmhnk/EtHwRC+PhFHuZPmT8ZLX/gyPOqBjxZNvqlZkjpHF0Jq+GU4KGgsxKQ8TZrSSRBhmPUAL8MoHcJuWsitVOxpubPfNbMb6TCTTHU9ZlCQSk3j68jCbXoOat02JlGgPOVJiqUsUnBiFY7bbNagGYU41wm3Qa76Qki808051LIuphqzW1M5CXaE2/k+MS3y7gq6TOOmSqarNrNVMlsV6CKHvOzA+S4q+JwkVnpq0K2P78sWB6JiC1fdGAvcDuxZSHDHiLjZIBXi9uc4roTkcI+sGEyFNI8Mm6lqxxapryw2VWPKxp6PUxqJctKUoZ2QeknCYsEOAvqMhNKQSkGnJNais4Ta4QuCwOuKJDi5RyD3RBIngu7J9VgA01NT6LhtOY/IgqiklxUqoJqJMvsvzzHyJ7IioZERVxpM6JQ2iohXRr8TNow68lQ1G5ZhyoTeYJNju3c5oauuaGf1PXZ9XT3ena/fMQWd96xB8jDXPr6sTLRBpMrj1mfFlix/srqgtolzOxiTd/KAjqnWO+j7x//3rX8vK/r2FuG4P1leZGoHWAX4lhcAyW58g5MQw9CXMJCoSIUUwguXL7uCLIkkFEIg4ATEkBDqbyMjRegkuOKLn8HXvvp1jAZjRNSf23Rzc8SkheQHXiCEWFqdJqZmpyUtjMS4lt7Cq5/7GjzszIeiEXtwQwdpL4FjOFjaXEPeMrBu9PAf11+Fv/6nS2G2AcfNRS5DRvyJ06fgz573Rsxbe0VP7BV1tBhdym6dk7YHRI0CoRMicRKB0rlH5TeN1BbnOE7y1Ye8h8IzKJRsiJOwnoq5Bk10RsUA73jv2/Gdq6/CxnAN3WYXoyOMZGWBUQWdOn5OGCzobB7Ovee98ZpXvB5FqEtBbxgt5KFGFZ3o7K1GGQCSK7anofFAShHHAaI4kMNGinkeCwIgKyeBeFUwR2bQTU2TycnMbYmfrWl11A2+HjpMGtaFjEUF6BNCjV48CTHqD5D1CnSieTDxkhaeuWMi8wyEAqVKTLp83YgybIY+RiklcbE41iV5jtjdROu0Plp7YizubaHZLjAc3Y7JcBlm4qNjO9jdmoed2hJ6YsKFYdaEqMBGhIz9STHElV/5Ev7tq99AHAO2U8fyoWUYaYF7n3kWnveMZ+LcM85COo7F8KfhTSMIeL85sgaabltoNz3YtbrA6BkPBt3AOArRH4/kelV2qkpLLst4FgUtE211EVswClXQCfdVJCQlHeSfZWGn+kHtHIXIyr28QKaGEOq4+1BNQkloO0b1QlTIgOfUpKBT/iU1iRAjUS7ZlatEMDYY1dql+srblwWKBDSb+ni6BgaxkC5rriURrzzUojyShD5yIXhtULr33Bc9F4eWDspUy4OS9q/8O+peXdZBhIoDLZAmZqY2i4ve8Facc8q50JgxECndvZBgCc/muawKBDI3TWhifpRjZbiESA+R6BE2xuvozLel0HHFwIQ2ge9JoMvYYig7RGlG+LxNDfVuB0GSICIfhYiHTpoNVx1snKgrzbCysoS5+Rl4ro3JZISa54ppTrPWxVRtEU2vtZVYxl26IqglcCiDvJu8clETGExwVM20lGx5D9SnMtIq5LXma0zBKNP6JuEE43AkJF+uZrawHwXllIVK/bOsbqpMdu7Fy32tnDny5iqmMqfVRq0uATMkgfKDLH3LtLcT4nbshKsqL8ueklAn/IGSfJ1kaq/PD17H3I2zYEkzVb4ofNw6YUphq9PjQRVxTuoJI2jZsFoW8pRSVe6z1es0OzODptWQAC+X5MrjCHjSTBREEHPZldODfxJMpFmg4x9zBqRh4T2W8HdzHah4JcJ6hyYomXj/tzp3X9B3Vu2y4dhZAY/79jHFUUyFdA0j5giMRtLsaKNIofzVZC7Et/LHZH9QeQlXErU76cB/XWMDYerteHNUYO6xI/32+lyx7yttVJGliuEbUKo2wYhdMifBcgrnYcN+1GZnVrCLUnGp/H6qsagXiHQW9Bgf+PsP4sc//Ilg1XGQykHpOkw2MyQMgsxPEi4oO+GETkiUucfT5gwufNHbcFZ3PzzfgBuaSNZ91DwPh/rLKGYs/Gj1Onzyqivw7z/7OiJtBMcqRAp26sIuPPOxz8L5D/sDGH4dDaOOGkltPCxZzG06usbIWjkiK0TMg05io5nt7MBMbSGLcZWgAhaIYnADpGYDAfx4+FsFNJv/nmKY9/Da//3n+NkN12JtfQnTU3OopXXkETtd3hA8NMeShU6Yk1Duk59wHp5x3m+jbrZkh06/ekfzkCs/G9nRyx6HUCNfc77GSaR2wOEEjmtKhC0/pSCVvvtS6Pm+2Dy0CnA1x2nN0ly4Zh01swlP92BlGsh3E4tZ/ji5BX6OcDxBPjLhTDyEm0A4Uaw8Njg6g1qEGKjDLzIMsgQjTYNvWtjIUhwdjrE6Hgv5KmiuwJlNcOJp82i0C5jOBKTaL3RqqGuAHRVwCNNmlpCKOBmK2YShI7Ez3NQ/gLe/7924/vpb0GxMocdkPsPBSYt7oMUpfvMBD8LTn3Ae2nYDmV+g6UwhDqjOYBgPJwQfs1MtNJtd6IYN3fZgOB4maYoe93Up0/qUtjvnk9e4YmI7oa7TImNjQOJbSYqp/OQzNS0oCLR0SJQ8GJKuFKRKNCUL+fsU9fXOCjoPbUK19JMn5E7oXaBrngOimFP79+1CInzHrcJO1Sh/Pwc1clsSxhBHRL5yWA7lZLyCAdYANlxEcPjnbxveipe+6iW48dYb5H4wS9icB6cqXJo07pNsjHqtjq49jQ9d+n9w2tTpMnPRLZZDACc+hvuSxc/GhK9ZGmRIJiniNIKfjZGZCYy6Lt4S9W5N1ml8UP4gwEx9VnbuLhmoKaTY88kxFjjOUrg0DqLnAp8YKYv0NuDumxbHaSLFezweih0tU+H4OBybiYi+yAznp/bAs7lSUIcuVQ8xeSc0EXLt/1JBV8xvrhbV82M0LuHwLTRV1nBcS46V+Q3VLYyA5jVTqifU+aEmcL7fco1ohhRlTqEZOzFxNC5ZU5yChZlMJFQ5HxJy5/5YUCIhyfH3VYyJO5K8+Pu492cBltmQ16amC8eAr4/PiZyNkhChVaPBN3VrJQBN9uOi1dd1aTAr0nJ1DnK4qCZ91ho2JHT/q0vUdAzXsI8p6FLzSBAlhF/konxK0lTyB4RkWOY2yBmbq08+R5EXyr8TdaLPhUr+m5uZ+28V9K3p/E4mYjYwkyzGmMPsZCLXjDaOSL3arqOqsG8XVXb2FTtA0XBKQ/6KrSdJZ3e9CL97UhzlTurN3ObVbwMf/CeBYCp7QOrJxcGEXtgZtCxFGowREJ6MA4RFioQ7BT4mg/Cvyr8SF04edKKTZUEv5CaPjARjY4K3X3oJfnnd9TDpxuUniINMJhJ2Xp3ulJLyMDyiVROryXEwls8pYxbv+tP34QRzL5wx4NFVbBCg2Wrg4GAJ+byJy6/+It71ifci7WQYx4S5LWTDER7/wIfiPW95H4zRDLKhiabncI2K0SiDUzdgt4F1doVuKo+TEzefjQUPZu7AonUnjUPIE+YBw0OuNKRQF7Oa7Li31hwWoEwIPy971Ytx8+03YXP1sOScU1ebBswn58ScCsu93qyh3W5J8XrO7/wuHnifh2CqPotufRb5BGh7DcQTwKIxByF+QWJ4U7NZzhEzkY4ExWCEWs0RjbE49sn31bUl2lB2vISZhbHKomPAMF3YVg2uXYdjMkDDhMmiTsdYmuHxoJZdKNctOuIBkAwhj8viDjImahNDT9no6DB4oKYpJqaBpGahrwFH/QlWJxMM9QjajInlyRJqXV43Y8zu9mDbEWa7LoLeOrqWC6/QOJvD5jXEG7vIYDkGioaBF73x5Ti0uYqlI2soghzN9iza9TYMTsRBhBPmF/FHf/BCnLSwD3lQoGl1UUQGisSElqToLx+Q2FxKJB2aAHkt2M22sN43Ax+b0UQkUDQsYUHXmPGtJSXRky+oiyLn3nX7Htx5z7Goq2J/vOBWIfgMFpF7+i4gd+p3ecBTrsaCzslVTehlPCthXyGeKha+EPjUVkXtbVXfIugFH6LrqkmdwMCEKxuuhoocza6O9dEERo3vQ4Zrbvox3vCWN+D6m38pBZ0kMnFT0w1EQSQ7dK4H3K6LbrsrBf3vLvsHTJnkeChPW0k3JDSLVDziuX7jaTba9OEPA2l4qPYgVTw1EoQ5I49jaTpdy4Wjucj9QhrYlteSw3sw6st+nPJLkqSI5hHJk5UTzxyRaVH3zFUgJ/cIU9Nd8bAYDgfodjolvM7X1cb81KLI4H7dgp4bvPu4fuFrz3Ucc9/LM7OSXwkCUmAQ9NGfbCJIqfggHO0iCXimquuDTR6lXDW3Bs91Zboe9AeSikfEQIavUvbI50tVBOOnee3wfSHU7Ni2ZA7UvBocw95y5pTCtEMPX9UnNoX8PWpiV9chCW5caY4nTK2kJ4EqazJslo0Ev/JaY1yyFFIZRFWk9vZwWt4T0nAQnqXZmIGFuXl4pi0kOkoP5XGVJY/oJpsAIgQs6EvLy8KfYiHnb1frRaJl/JnShaUk1gmvRAZfTSZ23jeL4m545yz3CqXYqfu+Own48TWdtezo5prs9XmdyXplbTAsOI3xYKVPNC9El5IlxmBKh889DqUxZDiyy7bLHZ1izKqks1/vQzY6FaOn1BHupEBIZ18WdL5YosDlC5pEiMMAaegjDsiONRBRx8qizh2WR2MNBf1WWdS8smSrJftlTupkficYGUO8/k1vwMbKJmI/weZKHzPdWcRhKocYJQHszBjEwWgpylLmds/hlgO34LS5/bjw+e/EfLaAcGkTs3YdVloIS9ldqONAdASv/eBb8NPVX6CXbqA224S/vIr7nHUO3vqav8TJM6ehls7DSN2SxaxeS3atPGA4mVHHyu6aPgBysxL6JYRZEqGElCRj/bZtVNWgyT5USIDUNk+wMVrFa/7iz/H9q6+CWbOwm6lVeg1HDh6WCZ1/1jSZNd2V959NzZ/+8Usw217A7pl96NRm4OQetISHhiYTl1UHeiN1ozkONeM+1jeWxeK2023KdEKoi9dXZW1Z7XF5i3hswFj8iC7o1KyTwW3AqzVRq7eQU9omEKLSY5creJHeCKTKizgBdA5OI8AYAOZYgz6BwKr8M7KXpl+6SyORAkOE8LUYgWnglvUREseAXktgNlOYDcZpUraXwdITxKMB5ujwlUTIkgBuTcfY72HviYv48Y3X4S/fcwnWJ2OsHDgq7MTdu0+WBK7B+iYINrY8F/c9+xy88sUvlyz2fFyInrlutpGMfCAYYu3IEuZnFnDm/nsBNvfDBXLXwwQ5elmIPu2ILXr15yiyEIaWQsti6cp1uw7DtOW1VdB6yWcop3D12pcEJzmstid3ciRIqlNY1p1P6Czo3AU2SYgjasU7qiwYPNTozS+Qr5y2pd65NM2p1oMlkqugXL5vKrdGGkAWe/4ohQLDMEZmpWCR+uLXv4B3v+9duPXgrWi06pJSxudH33buRCkLksyBuiET0slzp+Ajl/6zFHI9MqSYcBgQx7yMDSvk3KKN7nBzKJA8/533Dgmb9J4XPoiWChRNeL1uN1DTOEV3pdkeDHOs9VeRaDEK6sW4k5dcYHX9y8FPaJfnC6e6LBV5K78K2cxQjRdJtSwwXM3tmlpQyM+v8SF/Tx6r3TAJoxKcq5oqHqsy+1BJ4kKc7BiOuDFal6FkEo7R7U4jHqcq/Q+Q/TdJlXxteebzzOX5z2tmPBpjY31TkAg2VmT5E/KfJCPhRIgOXFabmpDC2s02mg5z78vcDN6n5V63yudUgKxavwnGWFK1OZlz1Tkcj4V4WLHY41RJ0TihcbVkU5IZpSKNZHwxvxfFqhDzfRC4XZ6DLnI1XsvMDeCETuQ2itRag69fnBYyuJHXQqc+Ztuvrq+pBEUZciuy4U7SYTl8lgV9CxGRxkWR5WamZtCs1wVYFs8UW/19NEcimsP7U6kRyo6iMtLZwVXga8rnxutfgpck9jfG8voqAkpOd4DaWs+fFLbFfRrf/RhanoBREnnKvOJIplTL9qBZNRE4J5mJNFfmFtI3HbfU/9WuS0VWUxN6CQ0em40mh4fswJHD4FVKCDL0EU7GiAl/8ZHYBkLkGKURIp70DpNClIuPFPTyQhI4Re4/kuNY0GOsJSt440VvxPryhsiwBmtD0ZoGk0hgRtt1pRO3XEtcoAozx9T8FA6vHMH9T38wLnj+O1Eb1tEubPjrm2gRRmxaCJwQH/vap/B/v/EJgWW9hQaGt96E7gmn4rxHPB4vfd7/wowzBzNqCoSuXoNSNsRDstydckciwofCVNMqVTGlQYQcqKVM7fiuamufTtidmtjMx62Hb8JbLn4Tfnzt1fAaNqanplGkGo4eWYLtWVLUXddCu9uSjpXP//WveQM6tWnMNOfRdLqwMxd6SpWvktdsjFLUWiY8rlZzwoUJosRHFI8Rxb54BMiOlpAZC3eqPPVptOJwj5vFgrhUu2OCyZlmyE7ZazSRCQ1UQaxKvlV95U2TQLdiMW8xGLbhW7DGNswxYPoQa9qI+TL8KwhneoBB17mCj3uIdT/ArjPnseoDvShEYgewOjmsBpGNMaJkKDrvmmcgioYSNeK2dPT9dbRmavjat7+Ff77iM1jbGGDz6CZ02OL7TyaxPxqJbJI+9/e91zl4xZ+8FC27Cd3XYaUOWmYb2ShE4Y/RX1mHZ3o46YRT0JhZBOpMb9Mk+/bgygib6QTjjBkDhI0ZMgPULUOY0sOQckMFucvZWepzq4FH9oY7ivsxBV8zJUHs7go6pzLurBkf7NnesQWd9xPZ3Pw7+D6JVn47+33LvEZTiozqmuR7MZlASE5TbQ9+mEssMZPRCH9Tbvahf/wQPvWFT2Jl7ag4vbEwxlEiECtPWJKO6q26NL6eV8e9Tj4H7/nfl4mNsJlYEmIkDQQHM7I1qCCgH4Ifwh/7yBOlsedFleSx8kagDwDXQ1kGx3DRcJrYNTWNNASikBNpIiS7STrGOBuhSFPUQXMVtYdmoRbpFy9wgYCZ6W7LfxdQnLvXrYJuwDMd7O7MSaP66354dkmHIyhB62ZuZTi52mxgSmlgBhxdXRcToY3+OmqtmsjsLIOOllSZmFL8JMK14QiqUjUDrLHjEVdoPGtVU8RrjKYq1Pcz2IqcQ7EqKou2aztoNylxrG/JuuQZSsJgOa2WT1mt6FVJJ9zOV8oPfPRHQyGFssjy5eHQ5nieKI2E2BdHiPwAHacmaX1soNgQmKYlQ5jA5mKIZKnVEiGhrECr3sTc9Axsk8MHA51oDUQ1RibTN7Pr+ZV/N5sKaTIEwVZFpPqq3q//vKBPd6fRajT+WwW9Mu3h31g17nz9N0d9OnvINV59aH4eF3lGVmkCm1hmOkY43EA46iGJA+nQmq1p2N0FgAxf0DHNQFJYsrP4z1jud3+hqkKt+h+lAKzIedXLxX0dd+UGteTstOMACSU9o6EgCk7NRWHrCLUCfpGCTpgF3yQhZ6mCrolGUF1BnM7le9QWmjFuG9yMt777YiwfXhVilt8PZV8WTWLUak25UKh1pDaVSWtGzUB3oStxiU940Hn4kye8CvbAwbTXwGhjHUUe49R7nIBvXvMfuPD9F+G6teuhTdkYJIxiDXDKiffAuy98J+a9Wext7UM8zqVQV7pR6Vi3cBde/pRGcC/GCVXt2KsdJS90mscc0+CXcEnFIE1oqemQCenjqu99E+/94KW46bbrUWsoRjTRrvX1dSnoJMV5no1awxN0o9Pq4pK3vgOe0efLnKAAACAASURBVEDDasMzmjKhE/I3BXpTEzrd7KjJjlMfo8kmxpMedBZCEu248xK3Kg0Fi3nK3ZwlRiUOd2ZJCC7QM3bCZSpZxhuTN2+jqSb3LYNhZadYMXp1xLDNGAZ5BIkBjXr22IEeEn6n7z3EoMffAMbrvLQLgc1dS3mQU/J3cDCE2XXgTFkoail8cyzOenCJ9NDIJkBuxBhGPTHmcadNrAcrCHUfl3/yctz0s9uwemgdwSCAZ9ZQs2qyP8zSGOPRQCwpzjn7LLz4RX+MkxdPUAWd5jwkF1IGBR3RYIxJb4S6Xcfiwh64rRYixm3WHehzdayGPlZHG+IA2G3WkdLIZI3XWi62shL4UhJQKRNl86Qm8VTCTpRvtdqUb6dDKQkkJ1oexne3Q+fBvD2hS4VUhHs1lCtHrPKCU1petYUTOJ33ryLdi6UvLWt5rXs1ehmYso+f8AIyczGe4eqHufAve/1L8ZPrfoyNwbpYwXKHztjZkOsU6IKe1Zo1+PAxNzuHxz7o8Xjl7/25NOVu7sKmvW6k0C7C4/SzH/sjTMi9YOeZlQtEQb/oHqnIfSS88rmwmLdrXJ0QbzHQaLCq0Oo4x6G1gxhnQzSYrDeieVQqO1fCw7V6A5bjiIdETJlgniPh3ycLfRYaZdBCaL5mudjVnIb5axZ0aXLLSF6WRLLiHaY869z15/DDQAqbYrRPUKvXhAPQ6bTV9UFnR79AzVHs9FrNlXVIiU5Lg86POM6EcEVyGPMsuKvllN6caqHnb4p6SO5JKdiAbVpKm07onizv0h1Nro3yfKpamKpYKU65YqrzGmFBJRHNa9YEXSEhjaoScelEDttxUGPXEsUokgqVItnTlIIu++2UOQGMpOWKSzWdnXoL0x0ikEDMsAP6keSpVCHC6lytUp5GSSWRgUr6VtmrVTCDOqLVsFXO49uchR0TOklxbRqUESkkZ4YkHzZfbDZMRdQ7BuM+vqCW0zlXldKY8P0cjwWdI/KUiInQjoIeFWmRZj7MPIBd+IiHy+gt34ZouAGLe9WUgQpdtKb3wpraC9hkebuI4UpB/1Uw/+OLO6dzJVOoOOmVN536kzwYeMPrJBrw7qSLWTiRgh77nKBCOPTOZua2kNwKxOywOJ3LtKL2LGqqUwedFPPya2RF+NFt38P7//59uP2WQ1IUSLhSBBhDJlReyPQjb043VcCIlUtBp37z/Ef9Fs6/57PQiNsijGk2PQzHG1g4cQ4XXPpm/NPnPoLQjdCa72LpyCHsO2U/HvPQJ+ANL3wj+oRymzNIWdBJ8BG2sDK/Ebyi3Emye65sG1nIt15vCZfhhHTH+MvyWpM3mhtESuCSIsBHPvEP+MQVH8WRlYPwGgoVIDFnMBhKMedhyoKuWMUp9u7eJwWdRjI0lnH5WdSkoLO5IHw6YYAEpUgGD64AUUqZWgDNIKxYYDAYwNJNKR6yMtAcWBqJXGq5agleSUhSHXjk3vAVsD0PDv2thYVb2Tpuozjq+sjgyD6ZFpWi4RBXHf49fBmtFBiuQNLpDB+IN5hupiZ30gpoi4suENoBMieD3tBQ1BkKE2IQDcUal/AkHeVG2RCpF8PoaliLVtBPNvD+y96HYrPAyi3LQFRIQSbBkI5RzPRmnjaX/meeeTqe95zn4IHn3A+mr0MfF6gXNcDPhDhX020MVzaEoMbXvDkzjZRSttk2xp6O9cTH4d6qOHi1OfVQhhNnmOp0sTHi5K4KNg8Iy1ayB4F8E+7by+p6jLuHkjLxPckToS7dLcu9KuhqQj+2oFcNuFp/lHvSUinDPxpGmUxXvAb57qlegJTIMl+BYQyMlSX64CppFb/3tBc+VWxjKXt0PEfkRywMSUT0kGRXW4JZmGNwwgkn4gW//UI8/WG/JXK0hl6XQKOoLOimx4Y2wWZ/Q+1lheFP9rOCzeUcI3GMUsucsiMLnXoXrVqLJpIYj3J57d2WI06MvWwTR4dHMBkPRQVB6ZYUkJK4lWaqmNPkhAWeRZz7Vk7s0kuI/4KFhlPDbK0ja6Rf54NnBD0v2JQTdiURlGY5khaZR0LcZQGkpI4fJGqNh2OB1LnfJQHYLhw0ayqP3WL8H68X5ZUijYfr6gjjDJOAqFukiK86Jb2xFFwh/vPHeL6WhDBC4WR4k+1O6F21jKpW7GSUs5bRQKf6H0lenI7FjS30lU5+1Idm68Iu5w+zeWADKQQ1PlRG7tq2eDBUMs00IfmNpDQXOSOwpSOgiZWNdq2Fbqspq9w4LqBZjLmOhS3OaZ0Es/X+hjQPlCtXqNJ2ZVJX/H+1oFOLzsQ+ua6PK+hKlnjXBb1aQ7BZFPRB08UFb2NjA0EUQqetdmkktD2hF3GBwoedT6AF6xgv34TB0VtgpSO0G64yWNFdmI0FtOZPgz51MmBNwc9pAiF+GHdHcr/b65QFncYW6sjhrH7shM5iLBcAz/zIRx6MkQUjmdKLVMAGoO5inKcIkCEyNKS2joSTXpmoZrCYV5rtMtxFTegQ9vjnvv1JfPZfrsCBGw8AIZcbJmpOS6IpPbuOer2BPSfuge4aWNpYwigdoTvflTz05z7leXjcqU+ENeFUW0Ot7cFqGPjeT7+DN1/yv3Hg6M1C8mG36TkNnHP2/fCOiy5DETrY1Vnk+lQ067w4RGpXFnVePLKjJklMGKtqKq+O5sq3Wd7wu0Drqglds7heSJBoAS56xwX45ne+huX1I3DrlkCYdbqeBbHK5M6JSjgiW2NxOOee5+JVr/hzuHpdJvSa2ZKCrqfKylQyt40UzbaJIEtw4ODNGAc9dKbrMG0No9FAvI0lICbVkcf0JHfgGDXkqYY4DAUaLDgVkbhVdtYsDCTs0KGP+2FlSKxL0a++Csi30/qSdUYubpX9Lfs83sixLrKzYghEawWKoQaHSr6SzLeBo9CaETRPF+9tnw56zE2vsaHwMJyM5d9TK0Vsx0jriRzow7yPd13yDpi9AhsHVqHFGmqmi9iPpQs3HAO98abIsPaduAdPfuKT8LTHPRk1PpZBimbh8dRFHiZoOXUMllcxXN/EVLuJxlQbxlQT9b3z2DAYH1tjucO48DFa6yPYHKJRWJhuTSHjG6cpyRqLHh3+eOhWBX00GioSj0jTKk8HJQEVb3junu5mh8793c6CLpN4RYor7+6Kj7fFy6t4NZRwcRICJKSE/BPuXnm4TThbjybY3VyEB0e05wxJInuc33/Sc56E2w7dKjbEXNvQtbG0lpC/36Kdrq3DtwKccsqpeOMr34x7n3gfaL6Jpkk3Q05gyjWRu3E/9bHBgzoKpOFSBT0VFzzutnmTCduaxD3bk4Le5GMlEZNErYRZAkOMMULqJohMH2EcYHNpDZ1GB41GUxqaYKIcGGlOVa83ZefPZpN7fn6SZMzcA17fTbeOjteQ8+nX+WBBJ5eGD5+Nvc/pMh4gMWOYNUPc9m5YvkHgXuE/KAKRrFk4ldM1LwsLIXHWGvVSmsBJtZS5EfFMGdnrIsgCHDl6GCOeZUyhc9T54XBBXxmKlwMU3QXJ8GYjP9OZlp00P8WnogSqq8G0NDBUe+ryMyly8RMhWkLm/GawKUU2oT21Z8vOnt4P9NAvRNnC699SKh+xiaZ8VskMLSh5Lz+51up4LbTq1MorYiaPJu7mWdD5Rg/9Edb7mzKpO56r1iflHaKo279aQfccT1abIhGlRp1TORsZunRayhpWIdTqQ7EJttdT/DlK8Ijw8H/jyVgKOlc7tmuroKsdU7XWL8YFVbV2NkDaP4TxkV8gGxxCx05hkQg2CTGZpIj0DpqL+2Etng248/DzuiSdOf/tgl6x3GVLvgW5C5BR+g6zAy7CiSrm4QRaFsESbYCO0DLQS0KMs1im88Q2EBPoFEiQbyQhe1XURSbHrb0EE2iIrADv+dgluPbGa3DkwBKScQarcCUqscHM0VzH3NwcZuZnMQiHuPnwzfALH3N7Z2U6eMULXo77dX8DwUqIfaefhI2gh+ZUE6+7+NX46lX/ikKPkKWBJGWdsHgyXvC8P8H/fMbLcNvRNSzOLkhBp701nyuhS07ISoJSKIidOmwSjSoOgJCQ1M1L+R2fzdb3d5wIakJXzm8MbPHTEXIzxste/ae4/ubrcHT9CCxXRxQksDJP2Lac0JkwVa+7ckO3Wk086jcfjd86/5lo2G203Skp6IoUZ6iCzkdQL7DpryHNIzg1HUE0xMZgFYZZYHq6K574zVoLtk5GbYGCBh26J+Y4ciOZhLsy6T6pYScsz4mN3T0LCf0AttcxJMxVjZ/apdObWsDkEv5N6URHQx+uLugd4Dblm8k4FzSENrNMd+mtTLC0fju8XTmMZgarZgs8G5fmK4bOXaKN0OddrwkcHOoRJsYYoRUgsiO8/a0XYXx4AH91iHTCjGxDku5kirE1Sdvi4dqd7eBBD3gA/udzn4+u0YA2zNBiQQ9yIUS5uolws4fh2pqQ3ay6A2+hC3f3DLSFLlZSX6DeMEqRTVLMeV20DU8ywA3dhWGwkLty0NLhT0hAhBHzDBsb64K28N+3gjYqkyY2SbKvuWtSHA/nrYJueeq1VsTq0vd6GzHcmjVKMhr31uNoApP8DK4WuH/GRBLg6KnOREDqshfr8wKj9vMeEj2RRuiPX/rHUtAlP0FY44p/QUkWneJYoAzPxMTysXffPnzwkg9h1p2HE9XA/9EnQQ5IogR5IpK0cTCSfbbo9cUIRMFBJCeJzDNLZTrn9UpWu6MbmAwSdNuWNLxUHkxIqMQYK/EyljeOYtfCbrGk9X1K3YgcOMI1oNkKG6bEj+UrXRkF+k1JbITA0Zze+DyqdeCvWtQFdQzJW0mRWQnsNifKTLzyl4ojWOkto9lWYTpEjoJBiN3TexAOIuQhFQ6M3bXRbXXgUabKRlgvhK3O14M2vTShIXmPDRd1+iFT/lyG6RQIxxEceNDoVlhJFUVgxOdLip6OWcbesuEsi7qI2CpXlmp5VhXzMohL9R08F3KsDdZk90/7Xnr2U13EKd52LVkTNr06htkIo9FYITemK+dZFuZIglT4UFTDmLmJht1Ah2iEYwupllJZroMkfIUr2DTGwB8J5E5k03TsLf/6KrDsVy3obGyYFsg1xM6CzuvZoTskdfxlQRZC9I7iLsgH3fpKjgHJmoTbqTnnY6bDJN8vta5VH9pmMS7IRTTTNQTLNyJe+SWceA114pRcNtL9phdilDfRWDwL5u5zgNpu+GipCX3LLu9XvRxLPjs9xLcgdxGZbf0iHthMFyOsoqcBtDiAlgQwxXec1FgDqaljNRijzxxw7kAsblYJ3SjpAJsBBVkrwo7yqSFzkQXdx+v/+lUIMcZgYyQFnRNo02nD0T30N4eYmZkRJODI+hI2/U3YbRvtuRbclou3v/5i7A13IVwPMXvyLowQ4KqffhsXvftCjIIN8G6z8gx2buBB5z4Eb3rtW2Frs/DcWUwYCEZ9bVmQpKDLhV0WdGF1MxazZHMLAQnibpeYiRQKPh83cWDSuH1rn1PZd5I5TjcrHZvjdWhOhj988fOxvHkYh1cOyl6dkhUjdNGudyWYhQWdEzofw8zMNJ7+tGfgwQ94CJpOBx1vWnboRmwJy507dELWaT3FoY0DCKIxCj3G9Tf9DP/21S/hxpt/KVP+4x77OJxx2n6cdtKZoi3PIzKrbdGbSydukaWZip2tHPv06ubuy2DwQ02sNquUMeVhXqaNlZr7arbZmnFETiL0R9G3bQ7W0ZluytQ8iHo4snIIN91yA35y7Y9x3c3Xo5f6WBv25Jrbf8Y98MiHPhLn7r836noT8SBFQ29ASxUcR1RmXIyg1QvJ2X7zhW8SE5ksSOBvjpH5CWyDpCGmbaWwWhbN5QRKPvOM0/BnL34ZZp0OzHGBRuai8FPkCff/KVq05eSE1V9TnvcNExMPuPJH38HVt9yApcFA4OsZbwbPPu+ZeNz9H4Hx2hh1qyMSPypVWNC5M5f7SeDfXKRShN7pib2zoKvv81lzwr/rgk54WhWflnovdhR0mbbUKSRdlWqU1YFASQ39zMMigq3TAS7FtUvX4l++9iV894ffxfpgA57m4Pee9Fz8xtn3xcmnnwxHt2V//r3rvotLL3s3Di0dEp92+mTLJC2F0ZYi2HSbKqrUnmB2fg6fuPRyWHBQyxuwE0caee5J6ZjYGw8UQqCx2VIca1kPiAiEunyuelQDxImq3eigZtbldzDpdTQEfBI8Wyrh7VB0O77y3S/jWz/4DxxcWpJiEoWRGDXtP+0MnHPWOTj9pNMx256WpoXSQM6K/FownTCHUg40WzCp6/81MU4WdA5URA94HugMeEGAg9kB/ODn38d1N/0MV3zuM/KceEawmL/4D/4Ue6b3wcodNO2WRK1121PCRWKh5BvKV4jExGE4FDLwFV+4Apdf8Qksry3jjP2n4aEPfyjude69sGt2L0CbZiHyVGg9PeOVKoWfJIWxuDMYhdOmOLKXcoeinOy3CLwl+UzCZUi2NMiBUusgGg3dcvRm/PAnP8Q11/4EBw8flBCd1fGqIDWNegu7FnfjjFPvgbP33xNnnnwPzLcX0N8cCHpm5xbabhsdr4MaeSXctrCZo2+FvIaJIKl0G2UKY8nx3JLAVeEwLOwqkbSa20vScrlSKGepLZY7VxuzM7NwbVuaUjrWCRDEdQbzMESgVN6vOwq63J+lTI8NOvf5wxHtoH1pStU4V9oMbznHANqoiAuPRhXxCgaHf4pk41o08j5qhF3k0ekI+2NMNAfNXWfBXrwf4O1DbHTlSVdv5H+lnFewwlY3QYiULaa8sa7ag+7QK7Kg+6NQpnFLi6DlPrRsTNsI2bcSr00MAyvjIXqUsNGK0tRFc0mwnixOSQUr5TRiRiH6bB48BULTx6ve/lK0F5rIGLQxYVgJJUUNsGc4cugo5ufnsby6jNuXbodVs9BdnILmKBjvsre+F51RA1ZqITBSzO/ahT98/Yvw/Wu+B8Oi+ckQe2ZmoQU5XvuyN+BJj3o6/D7hrimBq8lKpVqsUpypgq5gHcXq5pS+PYESHU2MRD5Tky5UhI8dIe4og4jqPVNyEJqR6B6w0luCUS/w+3/4PIyjPg4uHZDujvslM/YwS4OZpoeIsizPFv3s/Owc/sezniPFreV20PKmZJdO2Jz8Auo/NQ/YLNaETfuzW67FZz77Kdx64CbML87CqZk4unwUN910Ex79yMfgCY95Ek7YdTL02GZXAjOzhQgX2ZTl5TA1pm6R2KZSI2q0XXVq4u/N56YuNtXw7SRQiodx1Z1Wlv+yvqBGlosz3pwpbt+4FV/91r/g36/6N2H7h5mPhP78c4twvAZczUQ89GUXfure0/Hohz5OmjD6yxeTAk5mCMOaboRO24PRcfD6C1+Hg+s3QdNSDJb6iIcR2k4LaUw2dIT2fBvOlI1YC7FrzwJe88pXYsbrQBtnqCU2kjCFZlmSzDbn1GGkKa77+U/x8xuuw23LB3Hj6iFgroWJrWPx9FORpRomRwY47xFPxNMefR7GaxNpsEjgajYbArlv+2+rPflgOBBjpJi2lXJgK2WK0vOqsB/1H8tNpnyt1mg0GTHEuIUFnfIgQZPKCV3sHsqxXLLQRUXCg5gOgJxxlG3sL1evx9ev+jq+9d1v4qYDN4nWu9VtYaY1jcHtPTz+kY/Fk89/MvbvOVNet49/5WP4+Cc+jtXVFayvbci+l00BCU6Ew7kDti0bBeeNOh0c27jiXZ+WKauBpsjWWKhcV04KHF1fQ2+yIWgVCXY0fFGOXpSZ8TnxkFXeFg2vJj7flL0xCpg2uV7DlRfkYO8IrvzmlbjyG1+U4qJ5BkYRg4w8srYwWNtENPJxwq59eMwjH4MH3/8hOGXfycIi5/6WCA6YqJZRzthAu9mFYRKB2uEDUh6Ady6TKuHYLV6Ems6pdmBS3Q1Hr8c3rv4Gvnvtd3Fg+TYEGUlsQymKo3Wm/52Ad77l3Thx7mT4vRBW4aDFItfqwLZNKWSchKnbp689JXqvf+PrJR+eJiwky5JrQBnhwx7+cJz3+KfCiWsSXGOkbPJZsMnnqIaKQkJQiE6wsWHynfCiBIckYqQJLC/ue2WSpmQ80KxIJhl1/Xz3l9/F56/8LK657hqZ0DlwkKDXG/ekcXabLmyXlryslDoWZhdx77Pvg/2n3AMPf8AjoEUs6Lak8HXIi6CXgiIJCPRO+2M/jrBGjkU0EX9+TsaEtY0yRW47eEoNXNWpo4DfkmBZEf52kOKITpC0WRV0CTsS6saOgl6+JtIb85tlIedxzsdAvgVXDBubjAcPhenOF5nrENshx2i7smpBWBS0IkW8itHKjzDZuAp21kfXnIVmNaV9iccb4jLmTp2AxuwjgMZ+QGsJ5C415E6YcRUxqyrexxdz2RNovHhGpEBBS5oyjbLASRwgdZSUQPncOVGLMYZhj2G5Y5hkgmi8yWwM4gKrgyGGUQCDUJBpIQgTFJkJx6iLneik72OmO4def1OgU160ZJMsT47i4g/9FWpTLFQFNtc2UUSUNrSRhhk2VteFzUkb1OXlo3JBt6Zakru+/6z9eMkfvwQ11CX5qdap4Qc/uRrv/cB7sbRyBHv27hICSrfexpkn7ccFb7gY0SDDYncvhpsJXNMSVzPx869IREINLvuorYtje7/GYq/Ic9tfeToLpCdksG0WKSd+6tgTi7BvKHv9D/793+CXN/1CRcGGgeRL160GFhYW4MdjlbpVMPKSRaKBt1/wDszU51DTmxKiQRMN3tG0POTOKcAIngt8+adX4guf+yKGwzH27t0rkBz3lbSYPLJyRC7Iuak5vOyPXo755jzCzUj22my4MpPac3IplCFDIV7jiljGyZDEROURXlJrqn1dednFIdBsASO6r2kFWl1NUtgGYQ8L3TlsYg2f//JnceWXv4jbjxzAaDIQyQ73ss35WXi7F2UXOAMLbd2G3xtK6MoJp52Be597f/zG2ffHGfOnIV8OMVgawnXaaM0t4uB4gE996xP4wo//Frrr4+gvltAsWmgVLQT9AAuLc9CdAnbXwDDZhNnQ8MEPvl8O/dnmNKIeMU8LY6uQDIGff+37+NkPr0U/CmG5hG0tgd6LtoPG7lmMjALBKMDqtQfwt+/4GwmlYePppBa6tQ6azabAxWSCq0nAhO3omExCbPY3JSSFLF56d/NUJeLAPftORzF1T6r/UzIklYREtysWUsKDFieMksxUo2QqBnw/QWta6I3YjHl/mlj2lzFdm8ZSdhSvfsOrhV29srqC2dlZ3H777WIRyussi0jcK7CwdwFv/qs3oaO3cflXL8eHP/hhjDbHIquisxu5JHUiNrWarITEDpeQfhbgvCedhze86PUis52zZ2EVFsZ9H61WA0srG0joEF8w5S9BUSRiAy1sHcNEIF7yDnVpsnefbbVQ54FICRMJU1oKU3PwlZ98Hf/w8Y/gaG8FXqeOtc1VHDhyEPVWW2Rwp+zai6A3wsaRFXmc5H+cePIpeOrTn4lzz72vcBUaVgNGWKBrNxBsjHHi4gmSIla97jKRlcNGFYFKlI0FlpK5OtOaUGCQMCdeNWK3DG/Fd378ffz717+BwyvLkglANIEGOPSV31hfxcLMLIxUw0xjBn998WUyUdP5MR6l2D21G626wz4Do3gEt+HINPz5r34BH/30P2Nlc1n05uPJCK12Uxjy62trWJhfwG8/41n4zQc9CsUAaCUtaBMOXoaoCgZZH3qdmnwdM+05dIwWCoY5UR3oKUSB0jNXb4LHO93hyDuhJwCLc8DFRjzGBz78AXz/R98TdIBe6m7NwcLiIkbjEW697TY4NUfsbJlqR4TCdCzRwTfIYTAbeOT9H4lnn/8/MNeegz+YYM/8HmlwesEm5rw5abb4om9ONrHSW5W0w3qrKTyHydCHw5VWRn1/aWvMgauSFNNCXLIVKt359tld6dDZjPK1ckwDcUybWPq+E+7PFa9gh3f91nVQ3of8vfyzRA04nbOoiwlXmVEvngdbW/fy7w7GReGS8JxsYLzxI/jDb8HBAG1zEbBoPk7MaQWjYhVWYzfczm8C7plA0URMGJsN1p0V9ON4HscXdFXw6dfm03EXetpQhiklAYy7piwNZRoowL3oBJo1geHyKwuPTaEdRhGwMRxL2ppOhpVhCDRJPZejN2DlLvxhhKnOtMB3hkv/6QiFk+G2tVtxyYffiTHzp8c+Ij+SaZ6wqey8SsMAhg5wF8m98vTMlFxM597nXDz/+S9AGhUi/zp85CCu/Ncr8ZV//zf0h31MT08LlLV7bi+e9Jjz8OzH/K5MClO1OVjcA9IVbghY5JT8mlIBYYUKRZbkGE692+Q5FvTELBDbIRIrxFe+/WX834/+PZaWj8gOkfIdNgBNQn+thjhI0W+dgSrspBenFvG2N12CaXeOzDdxtCJLdmVjE/OLU1gbjeA0Dfzr1Z/Gl79+JW68/lYszu/G7MwCev0+jq4tC0t1rbeGiT/Gwuw8fvupz8TTH3s+kl6Mee5NCRWWto6VdWmlk7YsRyIZ6ThVFXRCriJb2+E4RSBpPFae8hEKbPhrgrhQG3zT4AZc/tmP42e//BluvvVm9Ac9hJvUsMVw9yzgtHPuiXyqifXVVeyzGtBp9MLpmt1ksw7LqeOxD388Hn72Q3CyvQfo0Udeh92cxkpS4DM/uByX//gdSO1NpGsZ3NCDG3gS2tNuNRHmEywPDyKzI+w6ZR6XvuedArHnYYYbrrkBNx08iC/96CpxX9OXfYzWx4hsB5phwkpzWLaBhVP3wJ3rYGCkSP0YyS0buOyiS5FkuqgxWnodTachr5Ow1tlsMXpTiHIagiiWgs4Ji2Qi2p2KlSrXVSntk3cqVUoJjhRyJTXka0/IkOQn7ij5O1VBB+jf5PL1HxUYpxO0pxs4Ml6G06CvnoHvH/w+Ln3fpTi8fBizc3NiCEOSGMlwPOiSmIe3if54E63pFh73Stq3tgAAIABJREFUpMfgxc/8E/zFe/8CN1x3IyYbPjSuaBITju4Ic5rdPg9wriWIBtj1miBJL3rGCyRGdsrmzpROQpT5WFjd7MnMGVNfzka+oNse4z25XzcwKSw4Xg3JcISu5+KkuQVEyQijSV9UBAESXP61K/CpL30Oy/11mJ4r9zeRD3pUaJaNCWOSNRM1zcJ4nZyRBkzHweziLjRnZvDQRzwa97/fgwTu7R1cw3xtCrtbs+i4HCTUQSyTnjhZKoKssvolt4QrpkxImFwLMA6UBfsHP7waV/77lViJVqTpWFvrY31jwOVpWV7on+CgxzOn2ZL74aTFE3HxX75N7meuv7TYkMTHuRkPfXJFXL5mOr70/Svx9vdeglsO3yJopFXaN091lQRr6fBhuQcfcL8H4oXP/0Psae1FbVCDOdZRt1w5X0fWEKnD6m2KZfSU1hE5qRAaa4x0jhCkAWpmB6O+j26nhk3mSDia7O0PHD2Av/vHD+O2Q7fhwOEDGI6H4kWwa88u7N69W+Kt2RhyaOLrRfeCzCQXxkSjUReDnSIsYIQmnvb4p+GJj3oi9u3eJ2d4HYzD5tWQwkwchH6MPjkWyUQy7HmiklRnMz6ZKZC5LetPmdKFoazy5uV9koJ61xP6f7WgSzEvp9/qWqgKen8ylOfPaV312GqdJq6bW8NgVdCDtHDJLEr7CIfXIZz8B8xsFQ2zo155ejVO+giyAczaPljNhwP2qcjzGuLcUIv5O8HbK/R357fuUNQZMKG46tAyQseAOBkS/WK8Y0oWoy+7Wc1IoVuFuB0xvYh9a1zo6AcZepMQfhJAZ9dqmIiiHFpmwdZrMDMH4TgWTbV0rW4hMiSmKv3ohh/h4//6Cdxy+FZsrG/IIcSCTjcpwntT7a7s72iDSLZwp9vGzOy0dIoPf8TDcf7Tni4FnXaJ//aVf8WnP/tpbPTWZRph0Tzz9P04+4x74Q9//3/hxMYp6I1H8LQmLBrEFAAto4n+/P9X0HMExgSZm+Cfr/hHfPrzn5IDnRNzf6OHmuuJXpQQbG+8IWEFMZGOwsBZp9wDb3ndhWiZXViZg6kWE6EMSQGzag4M18SB9Ztx8fv+Etf8/EfQCxMnn3CqZMn3BwOsbK5haWUJds3CaH0VzelZ3Oese+PC116AbJBiV2c3hpsjOfjklii9yNm5EgqmDIVMYVXQq9AJdfXuLOgccOg14tDMjRKjZCx8gBuWfoFPfPbj+AZZ/WtHZcKgdlVCGnImLk1jdu8eHA76GPR6eMjpZ2Pj9kPIaKFIA5CaizApsHd2Hx5//8fi0Wc8FIvuInpHJyiMOtJGE1fd8g18+Ft/haX+jegYU9DGBopBgdn2jHRWNKDZDFcws7eLU886CQ97xEPw0x9eg9uuvxWTjQlGYYz1IhB5VJMxtsMYoaVkehSI1RsenOk69I6HgZ7K/TEzMnHx6y6ARvmf4WG2MQdbd6TZUlN1SViT15MyXRb0DZnwONlup54Z4lzFHfJ2733Hgs4DiaQe2oAeX9BJsWFj6gcFcjNHqEVyL6zlaxjEQ1z8rrcKxG66JgaDPhr1JiI/FFIbTYaIEhGzpzIhQSyQ+EVvuwgXXnABaDUe9v8fa28Bblldto3fK3Z3nZ4zZxoYSkK6MRAFRQWbUiQEpFOJoVNSEQykRJqXeVVARBClpKQGpuP07lprr/qu+1n7DKCv7//763e85mLAE/usvdbveZ77ucOE02SdiSCqRxEKhuT11xiTbFOu5yLX24uTTjgZn9x2H7i2hYQWh9tyEA8nUa81UW+1JL2OhzfvbxZ0Kmv8sCYdFpUJliNxxJlYFJk4fcjpLufvkH//7JO499EH8Ld3Xkemt4BUJi3FvFquCIGSJigpkp4cYE7/IMZXrxeUKRyLoXdwCBumpzFn3iJ87avfxOYLN4cx3YRuuFg8vECQBH9H/AGp01ew+OsyqjamqpPIp3ICqz77xjN49LFHsXzVCuFF8Bpwmo6l4zBMF/W6Ie6KkWhM0Ao2TOWpSUSIdulh7PSxHXHysafCbgLRQAIRLYpCKitTYtvqCKK3bO17uPbmaySRMUHZZKcuVtAkDnI6TyeSYkRVrVQw0DeA7x5zDD6x4yehTWoItHRkokmxmLUTFtpMVQroyMZ6kNNy4gshJOUwYAY7UriZwZBLpjFZq0ixbboNvLfqPVx57eVYvma570vQMeT5Zare8OxhWS2VSiWUSxWUi1VBTi3FQM2sCgKb78lLTrvdssXpz6rbOOQLX8ER3zpcEIR6p+ZLTJn1gQiqtTpaTgtKSEXbNdBstSSEKJfMozXdgm7rMoT5rvR+SBItbwUp7a4DZwxz/qcd+v/NhP6vCjp/ZLlWRrVelemc5kRCkqNZkTjifbT+KpbreDpFu04DVuMddNrPAdY6hJmcRcsgTYPVNsCU1WBsHkLx3YHAXLiEwghXzPjZ/kNR/0fI/R9r/kxx5+7UdxHryJtNwhX3UXTZcpwaHG8Sqm6Kgw8d6zTut0kSoGYewFTNQp0OUoxnpAxAUWELU5p7K8ZeBoXtyHxjslxp2WhrHbhBC0uf/m/84aWnsXp0DSqliuzm+LZxUmeHR7cjQeY0TQwVGLBQ6C0IY/iLXzoIO+6wM6KhOFYsX4lf33s3Xvzbi7JfIjRCnebckXnYYZudcPwRJ6LNpiKSR8gLo1HsCMOUdultelz/P5rQpSHqEpRk367baGstdHQDV990BZ569g8+OzQQwPjoOFJxenMHYNkm2p2mSDgYhsCpbbftd8f3j/o+YmoShWQfFIeSGw/ZTAKrJsYFRrrxrh/h/t/fhUqjKESisB5Fs9FGKp2G5Tl4/a3XkcwlJOwiHo1idt9sXHrOJUgFUkioCTSrTYSiEdnnSjAE2dkOGc0s6GGB28PhDwr6zHQ+89Dwn9yhx5NEaTpwNAupeAzLJpfh1l/dgqf/8kcMzO6XJmtiYhyNRlPeY3p/02mMBkTIxLBy5XLssGgxptasFaY9pz4lERM7yPJYFdvM3Rqf3Xpf7LLpzrDrHOJ1xHv7sKq1Crf+8XL88eXfIqmlgJZfhPoKPXI9G3YV0UIILacONczpVkNxfBpWw0IimIJpOSjMmyX54OpEG/ViE01V4nYQU1SBOJ2QBzuqoapaSAai2CY9glO/fSIikRQ0NYKe7KCvzfJ3XzN22P6eTlzJbJRZ0Pl8dSd0ThniNWDZftDJxofznws6r1c2kxXHSEaXMq97ZkKnCaDVspFI6ii1WgKHk8XOMnPs6ceJzJONH9nj69evw2abbiaN8oY1631GOL+B5ognAovnZHECe39yL7z37jKBzJWOCqvuyH42oATlvSOrt221ZEKnKqG3bwCXLrkMmw1sAtX1EEMEnQYJallsGJ3w9/rdgi6BvTSoIplIDGU0qJE4JqeK6C/kEA3qaNerGO4bRBMN/PzuX+CR3z+G5etXASEd+b7CxjStRCQqq6ImDZgyaax+933M6u3H9PoxcS6LxONIZnMoNRqYLlXxqU/shy989iBst+nWKK+fwkCqgGQoIUqKjQVdijllpv4EKNkKsHHzz2/C0889LSxvnoNEWjhUsEFJZqIyyFRrLTQaplgmsxlmvgVDkhqVsjgpZuIpfHH/g/Dlz30FbhuiWOE1ysaiqLRaSESjWDG5Gpf96HL89x/+G3pMRzAWRKVRloLOe3cmfIWIBOOLKXXbc989hWinT+kItgKyTuLuXc+rqNm0bPQLel4viFxUbIMpNGFB9wyoWlj4RFQFTNTHEYjoOO77x+EvL/wZw3NniTSQ92qlWkEylZTndmJ8XN6HQq4HI0PzJNaaK7a3l7+J9VPrEImFkUvlhLcwVJiFF555EQtHFuCLX/iimOewQHLQ4POiOUE0221h8asRX9dNL3k2nVQ77b3j3sKRCogfCFfXLORET/xdKcOyyA7+Twv6TD30bWa72y4C544liBAndP530cZ3/eYps2SN/vCgrJie6dFpS7VbcM1VsK0X4HSWQ0cVQZ3Qtoe2yaE5hVB0E4TCOwOB2bDVML2JumSlf8+LWC4oXzyfM6/kW89aQXFscxi+4JWhR6agaE2o1COrSUApiIGI6dZguC4mqjZatiIaxRlmonjME4L2wnIY0OaRsh56rJNMZuuM2rRx65234dlX/4q2ZQpUSYJGQA3KTSe7SNuRCV2iG40WYvEoevt7BQo9+pjvYs7IXCQiadzxqzvx8CMPys6Ytqlki/K60c1qmy22wwWnLUFxqoLe9CDCiMKoOqIFTSb+84JONqhcR3aQItHrDmlS0C1YYRM1u4Jzl5yN1956VUw6CKttWLNBCEDckRJmJ3uX8CfZ0CQgHfjpA3HwAYcgpWeQimQRUEOwbO6X4jC9Dp5/9QVcddNlWFd6Hy2zgXQiC8VRUas00NPbhzgL/7pV6HgmorEILLOD/mwfDjv4MOz6sV2hmWS+BgVO9Au6zzamlEh0usGITOj0kxdS3Mz0+SHSpEBS/vMkBw+nGnbpDz52Hx5c+oAfEWm1BaojC5m2n7NnzcYn9/kkdtphJ5m4Xln5Nv7rsUdhFMsoT0xIdx+Kx9HwuDc0pKDk1BR2mbMtvvqpQzArPRutuo1wOotaoI7fvfcAfvngragXG+g0O2jWmkilEjC8ltxj4VwQbZee60Blqugb0IRS6En1QteDKLbqYDBrqOKILsqNxdFhaEiLr1sHolRjeGhqDnpiaRyw+a741v6HIJvphaJEkEj1+mY83XwL+usLhCs+3n4ATqk8LZ7fRDMsm4co1/fdCZ0sp40l/Z8LOnkMNMbgk8r3hgWdJGU6wJFFzmm22eZkGMZkuyR2tfc9dh9uv/dXiGfiKNXLcui0Wy3kMnmxO50YncBeu+2J7T++nRzcf3v9JVTbVZRrRcTTcSGiTo5OIUrHxqoFs9YRTgsLFWN+WRAoTyQJrrdnEDdf92P0xQoIgXGnIRjVNqLhONatH4UWDArjnuWR95rfLpFsxa+mUiOElmGINjkRjyLAlQJsPPXcU7jp1psx3ahgrDSBUCwq07nXsTGrfwB77LQL5i9aiHA+jfdXrsBPb7wZrUoN4W6MqEayo02feAdj41PiALj/Jz6DE779PQRsBREliHwiJ1atM9OZ2NRKVC5fqWzO8c6ad/CDi36Ad5a/g1xfHpF4RIQJPOiz2RQa5ZI05ablwezQy9xFvdGUAtzXW8Do+jVw2gb6c7045ohjsMNWO0Gl10YgKT7jxC6IqpDC+MDSB3DldVdhrDSOVD6F6YlRpHrziHP9RPRT3NdcWKYpZyMZ8LMWDeOcU85B3swhakaQjabFXlbP66hZDUFMU+EcevQ+RLtOcXxepaCrlB/HMdmaFqQ3Fojhe2cdh5dfewm1ZgXJTEKMhWKxiCCklBCzAV27di0WLVyI3XfeE5/Y49NIptMoNqbw5LOPY+mTj2H12lUytKRiaYSVsF9P2jzLXTmfs4WMpM1Nl4pIJali4lK3IzwL8jI4wFHFzsjcm6+4GQFG5zpMs5MnS4xRqJhgwdG8sBT1/6Sgf5hnNoNsz2jym90s9hZNfGge1S3obJJF4ty1pp35HkrDbnoqK73bQUAZh+e9Btt6BxpGoelt+TyrQyvDfgRDi6Hp28JVBmDRv5hMZ/gM6//t41/ZJkjKD+F1kdGNS2ylSsa2Q3IUdYhlBDJlQCNxjlNIEnB64dhBGHYLbQeYrNK4goQcW5jrPoA/kzqkiwmK7G0CuhSXjmbADnTgBC1cdPXFWDm6XqZEEfAz1tH2pKBzp16rVv10p44hTlHxZBwDQ/1yg5197tmIhmMoTlRw4/U34rm/PIt4it7vTAfy9+pcjC0YWYSfXnubOHK5bRUhL4YU1xgWQAOn/wRy58+h6YkYxDofIsV1d3EWw8SjLsYaG3DqOSdjdHLDRpvO0XWjshOS81/1kMjExVqU5Cmmah35zW9j1213QzrIdDAFhVyfFN21Y+swa2gYR550JF5f9gpaXgWl0iQSsYywS3nw0i4xkUkKSaXSqsiOfmx0FKlwEttv/nEc/a2jEbACkq/NRkl8nClpURgH6htDBAMRxKJxIWP5DPcutDRDFux2sUrIRbk+LfKYmlPBz+64Ffc9/BtMV6cEuiShkQcW9aCFbAE7bLsD9t5jb4zMGkGH06vTxFPPPIUnHnsM01OT4r6k0DRD1xAKRiU6U625GA724huf+Sr23m5vSUtzXA0NvYlRfQ1uf+gXeOXlV4QsVKmVRQGhxhRocQVKDEjk4khnU1i5fCWsiSrUQBy5eAG9Pf1oWgYUXrOJFhRbg5dKyt7bqtXEaS+cjcDQHBi6i1npAr69x+ex78d2RV9hCFCjUCMZCbQROeaHFRPdIBSiSaXKtIQuUaJjcTWlcD+vS5azRE/+LwWdWul0Ki1NlmOxqBLy4/fxoNH7PwCMlYrIZ3Oyf3zx/Zfww4t/iPxgHqs3rBHyGiFSNshc8xTSeWy9+db47pFHYW52DlbWl+PCSy/A28vfkqYskU6IOU6nbUnamdN0BbloU+1Ca9VkRKY42TF7wLyRTXDTtTchE0hJYxR0dZgNBum4KFWqUIMBYVCzSPIw3ljQuxnwhuMiGo/DMg3kC1kk9Cj++8+/xfU/vVFWcQy/UEO6n1HQNrBoZB6+8vkv4hO77YlIIoZQPI1lY8txxy9+iWee+iPC5D+w0yGZ2LbRMEzEmZ5nWOjP9+PYI47GbtvvImTZsMo0QT/ta+YAJy+AULvffjgig73uJ9ej0iyL/XTbNoSst2FiVNZD8wdnibad5FpK4Ng5ThdLks+eSSdQLU/L583um4WzTj4TswqzxcqZf7LZLFp2Tbwa/vDyH3HdjddhzehaBGMhcWir0glvaEDOsijDWBwH9Spttxu+RjEIxAbiOO2E07B1YSvErThiCr35G0BKQdNtwfUUJINZ9AYGkfCt80VKaAQNdALEHzQ0YAgieuOtN+Cx3/0XxiY2YGTuMN569WUEU3GB4uvVKvr7+ny3wI6Fgz7/BXxy70+jLz0LyVQalmbi5Tdfwj0P3Y3H//B7uMybz/WgWWpiwZyFUqAp+YoliSxbaJh1hGMkLyag6BwQTZHB2V5HVjvkpXB/fv0l1yPI6GSG/nQndDZ8RFB4Julu9N8u6LTEJpdjpqH7SDHvnm/FclHWOkR9WbzZHAsxTkyi/rnqipe7Z1sIiBdwCfDegmP9Ha73PnS9JlCoZZH1NxeBwBZQ1M1huwXGYkj3RenHxgPhA5L2R0C8f/yxMwgzteG0apRDXF0PVSmLLze7Z07rHspQYkVArXWJ/XG4Ti86FuFQFYYdxlQtAFuNCExFv19JfhJGIl3WqEPvZgPTjEWxYGotWN2CfsrZp6JlMREpLEXRJ8YZcvhwomu32v50YbSFIUwItH+wT1zhLrpkCZr1Fn73yON45ulnsHrNSkl/oqSC3TMPH5KU5gzNw43X3IyB+CxUK00p6IS5uF6oVf8zUpzscLo+ykLa6LLcRUKkueiwoEccLB97D6f+4GSYtoFmoyEPxdT4tGSKx6J0Y1NkmqJVJAv6YP8gTj/xDCwa2RQRxk9wEoylhBi1anQVXn/3dVx05UXiglesjwtrnMlU/YUBIXjxweHelEQnQqnsvsfHxgVF2HRkU1x45oWi8+b+0GE4i0j1fDvOmYJORj2nrFCIKMKM9esHN7/0ytSPehUoAfpo63ju5Wfxo5uuxd9eewkhMsQVFx2mgHRsFAaH8dlPfxaf/8yBmD+yAEbTwCStWWOUHtVxzVVXYWJqHJPlaWiRECLpNHp7B9AsNRDuBNHZUMc+H9sTh3/hWxjMDolneFNpw85b+PMbz+KRRx/B62+9hvHymHjLRvoSggYFkgz0Idyuy/RO1vZw72yUxyuCQmR78rAqLRhrmfZnw4pF0TAM2I06QkEN2YGsuPGR4DiS6cFJ+38DW/UvwFDvMFw1CkRzcOirysewa+giUr4Z1y3HRpmHOlnEtDe12tBUT3T5TM5SxVr3w2p+nwg3Q4qjpCmZYOodv9Yv6PygbSYLOnfN5GKsnFqFgcIgDjvlMEzXi76rmtGQ3R9/d0oQY+EY5g7NwXFHHYtN520q6Ek6kMJDzz2IH//8ZkyWJiQ4hOYZ2WQG7ZoBs27BqJki8WNjEIoFQfdDi5MAVOy83R648qKrkEZcWj6NjbPpYHq6JOtASiP5jMwYcMh0LtkQZAtLcLW4gnE6J7T8yuuv4Ke334ann39WMiKalWnEBwcknpKe6wd/9gv43hFHYVamB8tWLocZYdaqjhXvv4+brr9ekIji9JQcvpFYDI1WGz09fahV6sLP2WOn3XHst4/GwuGFsAwLCT3pOxp2iXE+Ic4nW3Fq/vm9P8e9D9+LSDoiyNiG6Q2S/FhtVGViHEzlxQGuyQhkIj3hGOqE+aen4NimFHXCKfOH5+CCcy5AyIsgGy/4+QzJmETyTjTHcP2NN+DX992LeDohmnRaU6czGd9yF9TNx4ShXS2VpaCz+XYDDjpJC0d883AcsO0BSFoJaIbvMmeFO0LWowWuX9CHkOKGhfeOB5ghE7TenjJrSIfyuPt3d+Gue+7EytXLMTwyC2MTozDNtpAwGTk7NTEpr4HSybkjc/Hd7xwlw1J9qiPkx3AmhJpVxW+fWop77r8b46Oj6Cn0ojxVQTgQQSGTx5y5cySA6q1lf5dgmbkL5qPVtsSJjdO55ZjSjBDBnNUzC3P75uCs489CkJC7DJqcJujMRkIc/eM5zv5nBX1mwP7HYj5DdtswPupHuTKhjwqTbrgPizmHVKLHH/5QTPGeo9+tA02pAFiOTuc12N6b0LSSfK5tZ6C4myIY2AKquhC2lwW3bwon9K7978aR/0OA/r9QtPnHh7DZ6eDl71U8ZR1UbQo6o7IUeg8bgFKDaa2HqzbgaYTUmfjWA9fNw7YyMOwMJiuUqiV8pqPIUvx0KZ17DUcVUxB2QiwatOFsKQ04tPAMWTjmxONQrTV9D3BJK2IXTnc3smB1meyo4eVeORDSZXroG+gV2PqiSy8S6PCaS6+D1e6g1W7A9nzbUe47eAAQLl40d1OcefLZ2GrBNrDbjLYhHds3jCGKxeTCf3eHLqES8qv5xjkzWkmxLtYc2Z13Am28vepNnHne6bI3mp6ckiasOl2VdLh0T160pZGEv1tiJzh/7gIs+cFFmNUzG2grGBmYi3qtgVgiJoXiwK8dgJbThBpWsHZ0lW83avvhjdFQxD/wubMNMZmsLH9nshbtFz++xQ5yAGcjedRKFajUjHs+K5vMUsZAckKnWUo0QkMYfr8PiEMzClDfGc5BxRhHbyqLl95/UcxIXnzlBTHIoUVkoZCXBoZQ++aLNschX/wqdt52J0FHyJNgildLbSOaieHo447BdLWEaruOTE8eapBa5zA6dRP5cAarX1uOBfk5+P7hx2PnLXdEyAui41kw4zwQJ/HLu36BJ559AmuLa2CpBvIjBTSsurwPs+cMY3BgCO1GGxPrpxANxLFu5Xr09vTJJKeaHvRSB7oagp2Iod5qolOvIxhQoMc0dBTGigJzUgWcecBhmBfrxXDfCBwmZWUH4RBJkPhb32ZVHPy60n1OiaXylEzopMTMFPSQ7hd0Rf/fC/oM34AFnY1uiGuAbkEX6FszZRca1WK44IYL8dIbL4lnQygRkQaXyBb5KZzAuMfsy/bi2guuRRghNFFHy2XurYfDjjtUnNc4JRHyHOwbwPRoEdNjJSHI6YTTI2FxaGR8KSFSHqef2/cgXHjmEqTAeNUOFPpzOwrWrVuPeColZC+5FtKH+GQ4hYhklymc6sngzXfewvZbbSda7mO/fxwef/oPKAz3YbQ4iUAs4rvVdSxBd0488hjsvvVOsBstlGsVtEIetFhQDHxOO+1UdCwTo2Nj4s4XjcZESWDbrgwLRIhGhubg3DPOwfaLtpcJPOL4xlD+3pRyVO7QWdTpb+/g/qUP4KbbbkIgwbRHDVP1adFdj0+Pw7Ns5ENJzB4YgaKFMDVdQa3ehEGExzalGJImwrTKBbPn4uLzLhap2kBuCCFO6TEmuVi4/0/34d77foN33n1XEsYcNsHRCHKFgjT87bYhUrxYOIJ2oylIZjQUhhfxMKlM4aADD8LhnzwcGScNu2IhHA6irbdga57wREiw7g0OIU1ZGbXVtMgNtGEFuTYJ4I/vPIOHHn4Qf33hL/K6uSaKJ/ywmHKpiFwmi3Wr10qdoIJgz933wPHHfk+GtbiWR6VSRyChSfP8pxefxm2334ply94VdQYjsRvVhqwXRuaMCCth/fhaOZe4e8oXBtFskY9hS4PaaNVEibLF/M2x27a74suf/pIvsWUqoTgD+wWdkLs/hhBB/Pd26KxLMyuyjcr2f9ih00BHgmtELqdKKhzhdhZ3clDoD/+Rgt6SpBIWBdoe0kpyAsAKdPAqzM56+VxV6YWGLaApC6Aos+ApGQGviLrwBX148p+ZvmeKOTuImQK+cQ4gA5ff11Vh1hh4w+5jEoo2Cqjr4GESrleD6zUkslIPW3ADTXQYiecmAAzBsxag0xnEVJW2OFG/Y+IVF/yKu2RO6GwVSdQPy3TKA1ZPqbBCHbz67su449d34fVX3oKuhSXHl3IfUeCSLNO90nxAmcWs6J4UvEWbLsLiLRfjW4d9U4JLVr61SryQuVfnDp2JTn4gQkt8nVnQf3DGedh6k20R1ZLQ7TDsJlO/umSk/yFc5X/dX3zo//zAfOJDBb3b6TNWkhp0muf86cWncMNPr8dUcVJgQ05KlekqnI6NWCSEbC6NZqeJIDWdpimd7S03/BTtqolcLI+edK+4YeUSWdzwqxvw2BP/Jfncq9atkBSnWYT9OnT1s4UcRwYsdbrpfEpY57IP5AEXjGHLRVvhtOPPEPa42TT8WE12n4KqcD1CRruOSDCOeDQpxg6E7cIRhVxJNFo2InHKmICYwM6KAAAgAElEQVSxeg16wkKpNo4rrrkCjz/5e+R6sjJp0weARjDkQMRCMdGfXnrhZejUO2LrSZJVo12DG3ZEcnXXA/fiL6+8KBC46djI5wuCGKi2ApJ1m5N1JBDF7PQglpz2Q2wxdz7eeus9ZIbyqDtNvLni7/jRT3+El95+HuFsSCyCc/050eSHoxFccdmVsqJhTO8dv7wTq1asRrlSRTyVRiaURKBqC/+gotJ7xEbAdhClEUpcFytUJaRgfroX53/xKMwNF2RiSOWGgNwgnFAcGlc9XWc0qrZoEcwiViyX4biWFHSmKioeXeGpgfX93FWdFrw0+SCK4BOFZngMnMiy6awYyzA1T2JoXe4YfcfFtmMgENVQcSqotmo48ugjJdAm31/AG2+/gU023USCf2SFVW1izsAIrlhyBWb3DMt9GI/EhXzGs+CKn1yGJ55+AsGEXxw50Ya1sFiU0ueBzyYbxwAndFLSA9TEh3HkwUfj8IOOkJbPaXeQi6SwZvVqtNoGUtksDMdCreVr48ORkEDrnFiDKu1ebTSdtrzeRDiO8y89D7/7w+/RJmrEZs/u+FbLjotYMIqtFm6G2669GREe7s0OJqYn4aWCaDiGNPN33HUHnnv+LxL2snzFcpn0aKs6vXwN+hbMQ8foIJ/J4+tf+ya+c/B3UWtX0KeTIe83VX5RJ+ufRd2TrHkij02vhXK7jFffeQ233nErVm5YJQ0440MzZKvrUWgBkktpvWxLyprZaQsqw/d7m622wvToBC5bchmysbwEUPXlZ4nJTgVTOO60Y/D888+jf2AQlWoNnY6Fnp5eaUb4/tHfYKC3X/bmLOSTRNtUFU2liXqsjj133xPnHvoDaCUVUZcrLh1VtwoEOVGqUDpBDMVGkI1SQQQxBHLjHYy3x+FFgjjm9O/5skoFePX1V+Truf6YP28u/v766/Le59JZvPPm29h04SY454yzMTw0yw+JMqOCHukJDTW7ho7axkWXL8GqtatlMCMhmk2AaXDoakozFE6EYKv0NuGZ46/0iPxwOm9zQncVzBuci8/u9Vkc8pmDxTOCplHEo3nOC/Lnmb4CXCFJzY8g3lj7PmQsw5UVCdmRUMjnY9lsKn15IJ85Ss/Ez548biKsvmcMOo6fOlcqFTc2ejNEc39m9lsA8gI+UtDbticJbopHyL0NTakCWIcO/g6js0E+V1N6oGFTqMpsqGoBnheXTfXGgv6hij4jKeLXSeiIODL5nzDzafzFJDuXkHuLEDmJOkUo2npAfx+esgEuqnB50Vicww4crSwexSzecEfgGB+DacxBqc6CHoG3saD7UY4+BE2c3d/hGRZNJdtQkyQZGXjulWdw92/uwftvr4YuDka+cQnlPzzYxHGLaWTRMNomw7Up7Wijb7APnz1gf2QLWTxy/yNYt2y9WGLqtJx1CNvwjyUFvdVoY2RwLo4+4lgc+KmDoNkh8U73DBUhxlyK4PEDl6j/20L+4c/jw+83Rx/cUJxIuFPiDp2ytXsfvQcPPHY/JqcnpPtMRBMCY3L31hEiX0LMdpKZlDB3+3r7ceUl18BqWsjGcogEonLDsSE496Jz8c7Kt2AqbVQbFfFa7833IaxF5JqTHcrwAOZYkwhGtiwbLVoXklhHk52TjzsVI/1z4ZqME6RzEl38uRrpFnRXRyycQCzqQ72W4yCeDKPR9rORaR5Bv+VEmu99HQ8/eR9+fMuPsXLNSmTzaWEAL168GdavW4dapYaeTAHfPvQ7+NRen5b7zTNdMRKKxsMSiWpqFu75rwfx1PPPotwkKtRBIhL3fbeZXcTP1WNIh5JIqTF8+VMHYo+tdoRtWnLg54d68OzfnsHt9/8Sry1/RaQ3SpgeDQoymSw+sc8n8ZWDvyqcCk47b7zxBu655x6MTU4iV+iXRG1nooFSsYpGiMYcAcRUFcl4CKGEjkqtKPGei9J9OP1TX8WQF4dmKoil+hAanA83npJkOiVM50Tfc9xm8JwOTJdLcD1bDncqSRTXlvRucmOloNOFqtvlM3pypqDzkGNBpzSJhxVTF1no2ejqum+IYakeGmoNbRj4xR2/wNPP/UnMQBjZy46Bky25C2zcqb3fY8fdccJRxyMfzYoLGyFDQ/H3pzfceR2WPrFUQkXK1Qoa9aavPVcjYoBkGR2BoUneDCV5XQKI6HF895DjceDen/e9udumOAxOjI5LTkAwGkHHI7nMT/GSOFmFjtbUGCuC5FTsGrK9Gfzxj3/E/Q/ej/dWvC+igQ7Rr4CGcDKBdttEKpzAN7/0VRz/paMQgYbp8TE5aKtKW1Yi/MZ33ns3nvzTUxIqsn7dWllr0NOCBF/GiHL3S2e+nXfZDZddegVSSCJuBcUcyI8s6xJauwWdkzofCTKw+bGiugKPPfkYlj65VDTczXoDmXDSV6DQVtZv1aTQ2I4JV8JNaLClYuvFW+Kwrx8m67OeTD9cU5Vwn188/lPc/cCdWLt2nTSxbKATiTQi4QhGR8f8/PgmCY1ZId+FA0GsXLHCjwON2HB7XGy37XY4/4gLEDfiCBi6EPKorrHp+AYdrqFhXm6+pBxS2cP7s+xUhLNz/1/+Czfd9mOks2mZ7N9+503Z//P+GhocxLo1a4W8S3lteaqMLRdvidNPOU0UD2GFLnUxWJYDLa6i4daFH3XpVZdg9drV4hxHaWw2lZXrS/SRzH1q3TtScwJIhvNYv24UoSgjelUx42lVG9hk9iIsOfNCzM4OwyyZsBqMaWZB17vqA96PREh958p/VdCZNseGmE5x4ojXLegyQHYLurzvXTKzgMmUm9qOyJ/L1fKHkhA/0Kr7g+v/VNAtv6CrNDGQbGnSLqdh4X10HE7rBDxz0Ly5UJUe0EvU8+gaRT90v6MQ58hulfmngm5TIuJ3JH5TwS7FZ5CLO4VtQVOaULQSFG0tvMC7gMqC3oArHpMRqCEHtjItPsUWCBMtgN3YEe3WHNTaEThKWIqGHz3KBsGf/rmz5aHMfTY1j7RMVZKQxKRHn3oEDz38MEqjZd/cgb7OdNfSg7Lz42/EQyCdS0snThcjsjqT2QQOPeJQPPvcM1jx7gqU11d9JIAe7Loi0Dw7dBb0Rq0pLkn77bM/zj3pPHRaruzQyTJlUiGL1X9a0AWuF0Siexp0CUCU5hFyZwDNRVdfiDff+zsmJsakqHBCFeMNT8HExAZEuszhQn+vBBLMmjUbp554OhRLRTqalcCUZDSBO39zJ26761asn1qLSLbr+Z7u8ZPptKi/QmlbKJdL4qFO4kksHRXondeSkamE70869hTMm7VQrCIZY8jWVBAV0ndJ7vO4c6VZSkLWOqZlIRwLoskHnRnaGtGSCgayBby67gVcfd3leOppX5InlrZwsdtuu4rtbLVUxay+Idz8o59ISAPduoyagWa1hd7+PKpWEYipeOip3+Gxp34vO3TKuQIk3zQNRINR1GpN5PK9ovcO2Rq2mL0Ihx14CLZZvBUabQO5gQJuveuneOC392NDZR2KzSLiqRiajRbmzJqLM087C8NDI3JP8N4gFH3iKSdg9bq1SGZ6xGfaHq+j0TDE6CaUiCGuMfM7IPyAepNe8za2H5qPY3fcH4WWLo5j4XgBbnYAWiaPWCYNPR6DHdBgaB5s7tuCGiZL05JY5jGcxbUhBFjukGe0/zp3yD5s9+GCTjCRze3QwKBMN4yk9M1qOMX7B5AdsGDobby68lVccPEFgvA0Oy3hsnAiHiURMp6S9zYZTOC4I4/Fvjvvi5D4mgdEUtdm0qMewF1L78T9j/4Gtmb7UHajJVImWpO6lotmsyVoEPXu8WwMiXwcyVAaZ37nPGy7aDt5v2yuy8wOGrW6WGxxN2p6jmRqGxYDVJqIk+BF21gxEDJghjtou2384JxzsWLlCr+uBjQ0TAOheEwapXqthZGB2bjigkuwzeAWiEDH8nffFpOp6U4ZVsCDHgvi/kcfwqOPL0W9VUepOI0gCUxGB7lUGsWpogwNjE7tGxzC1dddh+0Ht0PYUoSj4WOW/ik64xYn0LvuyDXh01FBBcs2LMMFl53v27FaHQR5HU1XIk45LeqhMALBoKzRyN3OZZKolor46pcOwaf3+ZSYyfRk+xHWE6i2Kjj2rCPx7qq3pSgODg6hkO+VVWG93sSGdaMSOlMulpDLZpGMc9qM4f1ly6RZCeVC6GQ7GBmeg0uPuRR9Wh+8qisrEydqo2m1hKjntFXM75mHZtHCwEBAQi0nzDExrDn1srPx0uuvYPbIMELhINasXSVTKWOXSbSslJhAmBELaA4Le+66J4487Egh50W0GEIuI67JFXLRBlcFwJU/ugJr1q2B1XFQKVblHpSAJnKb+EyxtgZcUdEYNQdT41PI5NNCGiX6NLZ2A3LRLH523W0Yzs5Gp9yRUCTe/+JSKEY2Hd/m+P/D+pUIF700QvSXoPKEmQRspLtFXDRKG+3tffSLt0HbsiRZTeRqIrHcmMjevU26mI7YnH/woRgdP6JB0Uxo3CNI3ApNGzbA8vzQCsVLQHUHoKq0giWZhNGDQX9C91G6jRP4PxZ0miywmHMakA/HlQOTphauTZ92U8hw0MYBfS2UwPtw1Ul4Ln2/+HUxeAF22VPMroKDBBx3Iaz6zmg1h9GyyGLVfbG/pM74Bd2f0LlMpp5eFXYo32x2lRWnip/f9zM89dQfoJsBmUStji0HGou/FHPHkSLELrLWqkEJqGL7yjf+k5/5JJb+9jEYdRNOxYVNYgUNW1jw0wk/yKPVQr3aQCyYwKbzFuP2G+5Eq9mRgh5weaD9PyroXUrTjIWn7zZli9a+E6BLnInvnnwUaq0KJqYmRFXAGEGmLLHjLE6Pi3idRbJnoBfxdAqLF2+Br3zp62J7mIllEdLDYgxy5rlnoGKU8Nq7f8PcxSPSSoZo3NBkeI4fUUiyGX2xLddEw6hJehbtJEU/66kY7B3G9446EQtnbyITmDR1UtA5p+ki51O9gMQ7MnCBhhaEn8j81UK6NGas+9RFF9uTuOXnN+DRpQ+J1jyZTorMhYgKvaYJ/RPWX7xwMc4944eYWDuBgdygwOitqs94LTbHoGdC+N0Lz+A3Sx/G+NQkAuRgGHRmM8XnerJYQra/X2R7DBRJqREc+rkvYdftdhIv7kqritvuvhXPvvyMTArUC1tkkLsa9ttrP3znsKPkd2PH7ekueod6BeZcsWY19EAMYS8MFNuwqLDoyUJjRKTZgkoVstuCZTVlF7r/1jvi0MV7IFsDgvSnjmRQ0eMIZAtIFvIIZVJwIiEJKLIoSyMZsTjlKz8opXS6xZychRn1qqb68Yzdgi6TAp3m1ICwfXkgkQ3PiT1MFztOD6bj74aDNuxoB5fdchn+/Nfn5B7yiErk0njv/ff9cCQqFpQg5g/OwyU/vASzMkOyRE0Go3JoMY44EAng93/+LX5598/F4IOrLcK+RPCC9DhTaFPriI83+QSRVAiJfAypUBY/ufCXKER6EVJUdFotNCuMi3XlGay1mzA9W6SWlstdto0YnS8t5ja04YVctKMmnn35z7jummulEUin02Le0aIfQygsEsKO6WDPXfbCZeddgqyeQMjTsPLNZSgUciiZFVgBB3o8hN89/QQe+O9HUawW0Wo1oLouOo0mEuEoytNFkd0FwhFEk0kc/t2j8PVPfw0ZO4FIt6DPQLYzOmR6SfBZ5jUhs79sl2GqBr5x5DcwUZ4QyNwzHHHTtDhgqbrIe2mdysFC0zyEQ0w6Az7/uQOw7x77iBSLZirDqbn41aO/wk13XosN0+vEV33B/EWSHlecKmF0/bhcc6IyHa7henoQCgZliib6wFjkSD6Caa2IfKaAq46/CnNiI+gUTSnoSgKoMNyFnJqOjoH4sEjHCr0BVAwDnXADz7/9V1x89RUSUTxr1pA0u6XStAwEExMTojmn3DUZS8hak+qbQ79+KHbdaVcp6AzQCnsx4edQIsproyU0XHPD1RLe0uH6od4WBLZNsrNrI0qTnIgKLaIhlUpjfM2UcAJiiQg2jK6VTAQGQ80uDOOu6+6URDmrasFpkWOmi8KA1agjqY4zhfZfO8UVcgWJn2VzN1PQub4S+1cWeD5wRGuF0+EJ+Zr1lNp4RtWSkP2Rgv4hm3DJ/PjHgt4hK0660pqwy1UwbpIvlJA3s3zZCYQBNwnxjlUafsyplfSPhG62wwyk/o8Fna+aHYnfgXLQcKSYE35ynQZCehOKOg4EVsHTVkPR18NDAx7xQn5zNQRPp01fRWgwNklx9mYwqtuj2ShIshpZrP7+XOhAvhxrI+TuG+S02DwkdclPLnWKuPqWqwT6TCoJmGTRku0eDEpOsTjxyIUGak36syoCt/PgGRjuR89Aj3gLeyYdcy20qy0YZktIVtQ58jAxDEMgdxrI9Gb6cd8dD26UrQU9XXbOckX+Q8j9I9dd2M3cv5EVbYrla0tt4vBjD/VlGfUazCbZujqCXlDQCz70htUSQmEym0K+rxd77bUPdttpT8RCCWTiWRQCPbj9odvx81/dJq5nb7z3itir0kjEqnlol3khmLwXEPZ+iIYhuoemWYfhtmVvpUkKmIr+whCO/c73MGdwfjeBiqcWSZmkPQUEPmRTyQmdWfTyXiieBDEUenOYqE0JMSoVTOE3T/wat9x2M6aKE9LM0Q2NP4dWs/Tap8Mf/c8P/sKXsesOu8Nu2kiGUghzCeuQ70zDyCqQ0vGHV5/HHQ/ei9HxMcQDYehNE2EWsXAENcNAtK+AlmUJ/6BTbmCrofnoS+VkB75y/Wq8u+YdrJtci2QuLlNeZaqCRSOb4IQjT8ScgTliqMKmhLBgIKnhmluuxqp1a2ghLixad6opU5aXSwpcblZLcGj2o9vQVObW6zjiEwfgoKGtEZtoI2JRNhpBXY9Dz+QQZ0HPpqEkE7DCQXQYI6yrGJ2eEsTC33+xceK15jPS3cGx5xVvaO7yfEkaCzoNTwi7MhVMCKyKLrGa/LAsf29nh228PvoqTl9yhqxBpsrTSKTiiMSjeO+990VKaDZImItij4/vjvNPOk/QHq/tIhdPwejYaLhNCfl56Y0X8aMfX4u6WZNnTt5325PdO9UVopX2bLTplxFwEMtGkE/04YHrl0Jt64jQl71eR7VUkghZQv51oymRhjO+O5SmMtWPk7zGey6h4S+rXsQtv7oFY2vXC+ErGYsLMsGxifr+pmEKUsSVzVc+fwg1H1A6Lkqj0xLqYdKrjcS+aADPvfoCfrP0IYxOjQka0mk14bXprWGLWxvJanQhjKRT2Orj2+PSMy5D3ski0gltjEjeuJbsypbUMJ2K23CCNhpOXWKFP/PN/VBulhGJhmSYoLRTl5wFHRaT6Rj3G9QQDKqwrBaioSAO/9a3sMm8RWJolIxmYDU9nHb2aVg1/R7KraKgMPlcDwq5XkxPFjE+OiENWTqVEWIcC3q5XJTgpqnpCaRSSSHFNcItFNI9uOqEbkGf9sNDZgo6rXFDahRRJ4k88Xa6Obo1aBEb5/zoLCz93e/F2Y7WwBy8SEKu1atS0HnbxuiV4QCDfYOSZnfqSacin87LepQNc9ijTK4lzZmhtKEndVxzwzVS0C3TFj92JnY2m1Qs6SLPleCXACTUZ3T1mBjmBMMaNoyuE7VDWAth3sA83HLVT+DUHNh1By4dk+lzTumnZ8sOXgjJAlf964LeW+iVxlgnZ4MVXFJA/Wpo00Srm6o2k64mRjFiZ+0rRLiqnCno3R/l190u5M6C/hEOm2VKHhygT/q4s5uTCcm39CE1ny+CS3/iEbT6KfoEDqvHj1/srn/+saDPFHZaPPobBn/pzimBHT+LusfDTS9D0VfDC74F6GsAldI5Tm0p8WsXsxgapCgtMBfOdefCtTeHUd0S9UYcjmbCUTs+3L6xoH+wQyfTnW9ky24jmA6h6lUxbU7jwmsuwPjYGBQ6f9UMIfuQlcp9O38taqlJaGqZLXG7KlanxUVocGQQrU4bg7MGZC9YXFVCq9xE22jKhE4bQnZZZBBzT0hdfT7Zg1tv+Dky0YJM6BHCyPQfJyGsm4HxEdzk/+e/8FpLPHqXKcukKwayEHLfUF2Hk885CaUaJ4SA7JRkmrZUIdUUClm0zSZaVksm4FlzRvCNbxyKBXM3QTKSkmjViBrBEUcdjunaJAyliWJrEtXaGJKFHmTCPfBahDvJV9URC0aE5FZrVFA3aohno1KAWZTZOQ72DeOYbx+H4f45AulH9LDIblQp535BJxxLlzhGgkqB0TyRmWSzaUwxljbASdDF+UvOx1/++meRdHQsQwxUBoYHBVnJ5bISrNOsNXDx+RdJY8K4SBZ1rht860cLTrANM2ThT2/9Db/8zT1YQxicaV51A4VYSiSNbaY7BYGq1UEkHIVmOkjZOhSGLYTDot3VE7o4ZFluRyBC6sw/u/fn8I0DvoHKRBXpRFr2v6XONGpeBXc8cjtWrl2NRsmEbqowxipo0jawkIYW4eTVguIaCASZygSkoiGc/pXDsHd0NpSVRYTaVONpMCMpuLEEAqkkwrks9FwGXiIOI6jB1BSMFqfhihSFCX6MEqZsy2962eE7ZFaLptUv6HwOeAyQ4U+okFnoZOPOyNb4OSQtcYPWUju4+q6r8cDjDwhMzWeFKAmzDiSBzKU/gir+A4d++Vs4ZK+D0Ww3oVmquKTxsKIWmQZIhH0vvPwCiTmlfJJIGUlktVJVVBnUQmtB1c9dcJpI96Ywb2Ah7r74QT/2WNdRL1NSVRefCNOhUYiFUDKGcq0qWmPqw12jg7AWQFQPomxVcN0DN+PX9/wMvbNmwzWYY+BneYtNLY1aLAezZ8/DmaeehfmzF4gPuGvYaJXqMI0WQjEVFbMKJ6zilWV/x50P3SsNHnfXdGmjnTkTBBmQwrSs8VIR4XQSQ/Pn4s6b70HBK2ws6B92Qpw5vKnZZoMu/hkaCY0q9j9sP3m2KG4z6k0k4ykkklkoehBt04JJtxrNFZZ7KKTCNtu45sorhQuSieUwEpuHOx/+NX7805thhdtQgp4QeLnfTSYyQgatlWto1FvIZDLyp6eQx4YN68S5jSFXDL4xuRTPapg3NA+XHHMp+gm51xyxV7YjNhp2C46qIBpkcEsAC4Z70DA9WMEWVlXewdEnHoVVK9cim82jt78PsXhMYPFarYapqSnUKlUxNTKaJubOnodNFmyCo4/8rtxXoQANXVRZOXDnrkRp1NiCGlVx1fVXYc3aNXL+FifLgtJKPAODd5JRUVK0nLYY5rDBJCeEEkryTCIkTjYNbLvZdrj4nIvhVB24TaqouTbmuo8AE8mSPtNc3E035h50keoPkeL6evokGVCCp6SWsqD7rDKLxmUztr/dfToLOjkQvAbFCtfQH0Qb/08F3X+OP/hQHELuhMrUdX4n7wwATtCXo3EfK2L67hdoFqCO+uXZGRIGI39B7hFmPmXmB2wM0ehm37KT4C/ELoU7dP7d82ieMQ4l+B680IvwtDVgxIZC5qHVJ4lqjtqCS8Y2p04nC8/ZAq69BVq1BWg0dDh6Fa5GWGKmoPvFzU8f6/6Rgm4glAljujMtBf2cy88Rx6POZBtmzRAmK6dzmqfQtpVFORyLbEx1ot0kWZuFgYJIH3r6e9Aqt1BcWRRnKk7ohOfZGUtHJVIsQsg6hnqG8cPTL8AmczYX2Vo8EECjDMSi4nLrG4L8mx8f9jX/oKBbokGnZO3ld17Aj35yLZateFeS0MhuZ0FncEGjUkMul5Sbue2YEmCxaPFinHrq6chnekVbzgPgqaf+iKuuvkKmz9HyOrS8GprGNFL5HqSDPaJVb1XbEgDRm+2B0Wph/dhatO0mkoUEbMUWxiY7x/lzFuLEY0+Wgk6UIqKGRV7oz+UkULGgkxRHyD3qpxxKRJMnO08e6nxwH3v8Mdx59x3CvufOjTc+Pb5p/MP9YZT6eiGWJXDphZcKKsGYWa47aFfKfbhCH/FQG1WvgeeXv4Xb7/s1Vq9ZhbiiQy83Ma9/CHogACukY3W7gjo7c9dDMhBGsG4iogVALHy6VhQSXL1dQ6dWxtDIQnxunwOx+8f2xNzcPJgVU6YdBkdU3CKaeg3X3X4N3lu5HGhr0Nrdgm6YUHoyUoSCLrPVHThuE6l4EPlUHJcdfRJ2RAHOO2PQWh6MtotOJIm2FoQbCSKYzSLS1wM1k0IroKOleJioVuBKiANJk/50LpG8LnUq3Mz7ntQkgfLenyno1MiTnTsTVcp9JCWd4rEf0VGvm1g1vQpn33g21tc2yN6bgwGfG277aFpCNCgejKE33YfzTvshNstvimazgYgSkfeB6geZ8pwGVo+txGk/OA3lVkl2lCzgDHLxuD+vt+T1BSMBcQKkWmXWwlnYcctdcNVxN8KqOWLoUpmehmN3pKBXmzUEokF4QQ2lagXRBJEGT9zc+nIFKeyP//VJ3Pr47Xh7xRt+DnooBqdlQLE9aWS4AqHd9Mc+9nGcfca5SEUz4r/OhLnS2JTo2cMs6EYVdljFa8vfwo/vuA1vv/8OsrkUmuUyUoTZPUUmdL4HayfH4QUDGF40H9ddfhM2SW2GcCcsA5fkfnRzxWX+6ZKjgnFNrhGVNnVU8fUjvipSwXq9gna9gWQ8iWQqBz0YkfUUvc+Z2cAdOiH3aCSIH111tazE4sEkQloUPzjrApGJeVGau5jywwSVYYyvqqPVMFCt1GQFweaKzXS1VhYkjBN6JBoWa2k1o2OHrXcUUlyCpLg2eRYaWnpbok2JoIb1GDQjhJHBHhhEaAIGrrnzUvz8rtukUGbTefQN9MnUz6mUjQ8n1MkJGlYlBKmZPTSCg794CHbbaTcp5jTqCZAz4NEMqwMtpqLlNeEEHVx+zeVYs3atmAtNjRUR1MLyNYTYuTql3wHXGLmenKgB8vmMoHw0copFwqJo+MJ+n8fX9vs6mtW2DCxkv6qqLk5ybBTpg0AkQrfJ1bffdmUAACAASURBVPrXpLj+3n5/9cRzXp45kk19V3iLdbBb0MWnXVPFT8PxXFQqFUyXiwhwrcL/dfcxM1SpmQn9nwu6N+lxZ+5hXKzkXOQlSU1hMSK03oXmhPSFFhRMdZfmfZI+zPm7y7P2HdpoYb8xTIPjtT/4E3rnL0SmKad2TnFQuTtfIUQ4N/h3uPqE6MjhxqHYA4DHKcoUCIm6d9vla1sEz5mHZrOAepMRik14qrlxf85+hvtkyUCXzolEBlUKejgTwURzAmWrjLMvOduHEBueQObc2bEtodSp1qj7bm+xsBB8GAgRSUaQyqWQyKXEnpIPTHm8hOZYE1ad3u2mv/8ggiwm+qoYh/BBmT97IY454jjssNXOiCpJJINh1KYcpFOMC/z3C7qw27thJVLMxWyFhCgWdO7P2/jtn5bi3ofuxouvvogtttgClSkaUgTgtl1UiiXwnHEZyuKy6BrY8mMfw5KLLpbpjFNaLpLH9884CWvWrJZQnI5rYHx6A3qHehDidLpqHRIRHl5NgbIXzV0k4RQbxtZBCSowvLZ4b9eadXkgFi/aAmecchbmzloAx/Ck4eFBwwdT7BZpYetpGyf0JjW1NB7ORLFqci2Gevokg/2k00/Au8uWIRxKYPXqNcj15eQ0pNae9rVMO+MDve2W2+CEY04ATAXVySqGemcJCdI2bT8pImyhaJfx8tq3cM/D94veNeLqUCttbDJnLmpGA+FcEqOtOpRIRAxLOOWWxtYjzZzwaEpWUbwfZMLoWNhm8TY46hvfRVJLoz1tojfbi1q9JtByS29Azyo4ZcnJePe9d5CPFRDoaGhNVFFrtIBMAirt1ywDGvXWVg35TBSDuTSuP/0H2NpLw1w2KhO60XDgBVNouapkuwczGUT7+hDI59DiDtlzMdVsCEGOz5D/bPgFXesqTXzIz5OGaObe5SNPiSFlg2yuGEdJqgMljby+bKqWr34fL771In5y7y1oeC3UWzVJATMaNYwsWohatSbqiLgekxzumy+/GTHERNefDMXhmL5kxw66KJnTWF1agRNPP14Och6UTMxiIiAP9ImJSZnCqMOudorUsWHhlttgv90OwPe/dgacmitM7umJMQQ0RdwBp0rTSGYyqBltIVPme3uE51KcnsCc4UGMbliLK2+8Em9OvA89HsTyt9/GQP8AGuUKjGZL9vacVgq5fuy+y944/eQzkQvlZQ8bUoNYs3w1kokoLLcpsaNORMPrK97C1T+5HqvefB3Rvh6Y9Qby0YTs92nIMjR7GMVWDU1YGN50Ho7/9kn4xKJPItKhvbGPon7keWZoHEQSjhKDqnQHY7X1OO6UY6GEPClCDKRhKmEikUE4nJCm2eh0hEDY6bRRrU5h6y03x1Hf/jYWDi+AhiBef+NN3HTdT/Due+8imY1gdHwdQpEI5s6dKyjNxPiUEHp5js8aGBJCYjKR8FUCQVWsVVWqU0IeSwX22XVfka2pZULgIWGC15lfQNdF0GArJKtH8os8SpBh4rPf+pTEGbNJokV2oacgPhfrR9dhcmpK6sDU+AQizHMIRjDQM4jzzj0fPZke9Ob6MDE2iWjIJ+Jyp00dOtUlpmbi4isuFqSNjUCNEbx6BBH6WkQZKGZhbHIMbsDD8MggPnfAZ3DQfgcigTiCCAj7vWHXMaQPSrNbKdfgmkSWFShEsGgc5tLLnTwTJlyyoPuERjFk6qLhM/9OuR8LOpVdHGZ5fRlBzMOanJyNvu1ce2kKAgEqFlzhEdCalmvcGYj9o37v3arrU+A2fihF5xYPCjV53JeTOBMUXZ1AncJ+J8jj67JV7mZU3jKUecUB0O2rB0AMpK+ooKsQd9ABeDZNQuj/ywLvF3VxASPblj/HtaEExmDiBbjBleio0zKN09mJ7DXNy0N109A85iZnoSpJOE4MnpqEq8ZRbdmo1NqwSQbpJkbNBM9/sMdnCIUu8JvpmVCjGkzFxHN/ew73PHAPJqenkY7lYJuO7LwNmvR3OqKZlhfMFCKzDZdQYn8PUrk0lKAqfu6Veg3rV6wF3XGjalj2NY1GS5y3EqmU3AzsNkmwmTN7LvbedV+cfMwpSCKNVtFA0A4hHlVhsH/5Nyd0sVE0DMSjJO8Aht1BIB6USNWmWxMDnbvvvx2/vPtnEuSQJWu0WEcyRqOgAEY3rAfXjZFoEKbZQTyRQCaXwzXXXSsM1FKtJOzgiy5agvXrN8CoGxjuny2T7gH7HYhQPIg7H/sl3lv5rpBtUpEUPAPiykTolQ8Op+p6uy4HISUc2WQeV192DZKRNHSPlqCKSJOC3EMRwnYUmc4jYWr/A2g5DlKZIFZMTWKw0IMyxvHkn5biV3fdipdfeAm9vQugBkKIpbnrrgABB5lsSoguXBWccfzp6Ev3Ixulo5YuhUTwgK4OuW03oGaAR196DA/+9hEY1Q5CTghenVNiGG7chcNGpuOiNz8ghjCtTh3tEAuWjkXJ+bDLFtyOiznDc7Hnznthh4/tILv6RoVkNtomOxLNqKcCqLoV2S+eet5pGB1bB93yEA/EoLq6ZJc3Oow5ZafOZ9SAbdeRS4awYKAHP7v8CoQnaog3HXiVFqobqgi5aShK1G94aYaTySHS2wc7GUdV8VC0TJhcAckZ8sH+XBf4ncdtQA6QDtdWOmc6W1L1EqE0UuGMHNAEv7geMtk0Rj1UnSKKnUmcc/450tBpwQBMt40qJ1XFEqlnUAtKE9UT68Oxhx6HnbbcCbloXhju7bolXttsJmnLWkYVr0y+gHOXnIXKmgry8ZxMeWySaV3LpmOqNIVwLoRWlO6GcQwow/je10/G/nt+Hi2qFhpFeI4hsjweXKT9qRqvvS6e6uFkDKXGFBI5ypY6uO/hO/DUH/+ARpXPuoZyvSRrHZrlMMWKDR9JV7P752LJ2Rdj28Xbwmm74nhHA6pGvSaWupEEM9UNuGEFv3vmCdz7yH0Yn5oQx0mnaSJJjbjLuHUDsUwc0Z4UKm4DyaEs9vr4Pjjn4LMQNxP+Geub/clhL8Am5yDKAxkY4nGlp2HZ+Fv44cXnSuEp14tomE3RjLebjtgvUyVCdUUiFkOlXIRhNrD9dlvj5JNOEFLg7Pg8nHnlOXj++ZdF0hkNhWB2Wth1r13wuc/vj1/d9SusW7cWY+vGZOUmiWPVtsDWLIgkgtEB0KRVYtiFFTbwqT0/jRMOOhkxJy7ICpnZXD9SnxZzUgKNu2EX4R6agFlYVnkXp5x4CiZGJ2U/zkaKoVd0nGRBZ3PMpo7nMWuG2exgp+12wnlnny+qB6qXqHzgHwns0T0YahsWrWRDllgPj0+Oo1KuSgQjm4GO4YimPhKlKspB3WiISdL2226Na0+7yneqhC6QP/0PwojIeLt+A31RfG6SPyV3Ex+72RIMc+J1JcxKUjX5YmSys4gz7jeZTHfjn2ek2101w8yKlFvrIHkpfM9dBEOqWL1WqiXhBPnsdv7smZrt/8V3TNlos/VBQR9zv+/rnkQUTRjcd+7yv4r/9NnJfPS5R2cxV+joxendjUHTqVNNQVfohx5HACloJNaRUk72Lhk+dvcNEFqf70Erjk3BCdja3+AGNkiGbkexxeeXTYGKFFQ3C93OI4gCNC8N2wnAJStXcVFpV1Cp1+F5zB9l09AVfgiJz2+TiDhwf8sJkR0ZJS907nr0t4/g4aWPYKpUEnN+dl+y87YsOURsGkrYtFIk5OnIDirRm0MmnxWyDb3fqVVuVepAnYUjzBAnGG3205occJx4eeOTQMH4yZ233xlLzr4ICS8J3QgiYAZlN2rwwf0PCrpqO2IRykmfykglrMnhzF03AjauvvkyPP7Ub0VeSHLG5ERZYjc1hCRiMZUOIx4Lg/njbGaGh4dx4iknivaV7ko/vvNmPPHkkxhduQaZdB/m9s3H/nt+DnvtuC9CSR2Hn/11rJ5YAYW6aD0OzQ5IHKj/YFfFy51kJk5jJFnlkwVccfGVSMcy0KSga/IABWnqQycyT5WCTgtLj4E8EU1YsUpUgcWHFjVcfNm5+PtbL+Ldt99DMj6ERDqP3EAGrt5BLBMWK9upsSmRSp170g8FZYhrSUnvsjuuQIoSQyie2R04cQsPvXA/7l96P9olCwErwvBByfWuqVVBZNSOir4U07SmJQcgtTiG3XfaGYNmLxak52GwZ6j7+zPUgfG4ujw+NBtyAh7qTgNqUkPVqcKJuDjzvDOxatVyxPQAQiodn1QYBtUSnh+JyPhMtwXPa6IvG8O2i+bi2vPOg1auIWZ60Gom2uNNKNUgNCcMy1VhawEE0zmEe3phJeJoBDQUXUrLVHSEfOlP6PyjkyDn8mkOCaLU0Uy4AVegRCnowTTS4RziakDMXRhNUDFctEMNBEMafvPC3XL4d0qOHFwdxUDVqKDttiRAggE/vBdyoQLOP/VCbL/JxwGDjHcV9G2hDe2MPW1JqeLZ0Sdx0VUXwFhtIBPMiAVxs0n5mSfOjLyHkPTQTNQRCcQx4izAJadejQUjm8o02W6V4TpttjXdXSVdLENQ9RgchTHLdUTSAdSdKTihFq77yaX4+2tvIGSkEFAjqHYqqFsNeEFPdtCdlokAwthi3la4+NxLsfWcreS/UU/O5EXGeVLJgSABaxNOGPj9M0/gNw/fh8npKXSa1C6biHgh0cbz96G0LTWcg5tQEMiFsenQprjiyMuQaMf98/VDaNsM5E6hDgO9GPbj6TZeeuevuOTqJbBVU8yginWmoSXRrHWQjucQD6fEE5nphqXiFBTFwh577oKvfOXLch3pJHfhkovx3vur5LmL6xHssstO2O/AT2GzOZvg+juvxZNPPYGx9WOIESonYbPtIaiGEWNCoeqJ6oc6eD98SMdn990fR33mWISdGHSuY1oslkHonSASRhoBLYgmkal+BYbewNIXl+LaJdejVW6LaU2hUBBlBKffaqOMSpVmSLYUa6NlwjFs7L7THuIZTxMdEnqJwFIFwRWRFHTdgB200FZbOPvCs1HieoCkM9MTHpDRsmC0TcmVoNVvpVkVidhmC+fhmiW0Ds7I6pD9YAghSV3sWDZGp0b93ADhlPn7USK/YtfLmkNEVAZAn4MiBd9lcFHAL+iJVNdK+UPE8Jny2y2zFFaJkISJpiEFrXYblaofecwVhwjWuvK4jWYFG6VlrNsfTOnKevto+TcJTJeecKbqS1UUWEF8nf8PcecBbVddbf25+z779HNuTe/0IpYnykNREQVRREAQlBKRIpBQQ+hIAoIhkNBrKFJEEQRpKoI+Gw9QipRAElJvL6eXXb8x174X9I3vvfc93xh+l3FHaLm55ez/+q+15vxNYSeyiE9yFEm6sRFxPK5w7+JIQbf0HEwlK4WdHTxfjZGnI/BUBKx39BtP+llNpvFsBPRRgcZIZrFIApgTzO4/C9XPQQ/zUIIUgoiPKwlVoaQzleolqCK8jWEy8d2H4p+/L+iVZgVm2pIHjz/8625eLRCM8UoFTiILXY2951TB8vdzJ0OPJ0e3ru+KajqZT6Ort1s4x6PjY9AMHSn6NfvHJStXoec9UCjiF6gFE9zaTLiy+DFV7LHLHrhxxQ1I+I5kZ6sNVTzYhCz8bwq6zSs9xzeEFjBNS+NAqyUqdxb07571Hbz73ttCOKIYcWS4jMAjgtFGsZCHZfNwjWRsR1ztpz+zD756yFfFHtZV7MLR3/0Wtm7bhtpoCR3FKdj7I/vg6MOOxccWfAwtNPGZY/fCSHVQErHYpRNcwd0Wb9g8jCke0S09LlL04BZ6cdlFy5C1cxJxGwakvlmSJy0FncI625GCHuo6jLSOjYMjyHfnUY/KeGvdn3HeBaejVB6A2yLdsICu3unIdWegWAGynSlUKiVs2bgFs3pm4dKzL0UiSslEZHJ0Jjdp+rT5kFJwlGjhx79/8O8KOnfbzJmuahX0TuuRC0tKS0tBbyoNzNlrOpacdDYKbhbdGtnYFEuF8n1gPCo53bwg0cWgOToqvCEkgSr1B1EDF11+Ed56+w10MPvVJ7yMN3s6MixR6nvMinYJeWpgSkca+++9J5aedBLU8SqcVgiz7iMa9+EOsf0jHCYCKRJaOgezoxNhNoO6aaCshnFBF847pxORjNt1etFDShFN6dDJaOBkh8JPXtbTVhb5RBF2pHPCjUwGGK65aFk1JBImTltxMt5c+xaMtiUHL22S3G3znR9P4k5DG7M75+LqS1diTm4WatW2KIglYZHTJX77mZSnlfH0uz/DyhtXwNviIaWkUK1VpKBT+MVRLKFHda2GZpZ2MAOzwwW4d9VDSJo5Gc23GiWxusoJwaaE0nbmxFtpND1fOjI7Z6CtVvDqOy/gpjtXYvOGTUijE0k7Kxcaer45xWu5TOZrC7jkQ9t9GMvOuxxz83PA5CviT4eHh+Tzo+2x4ZXhqh5CG3jy+WekQx8ZHYXXcOHWWqKKT/O1zBWjpSA/sxOJnhT8RIiMmsW9S+9GspWMsX4TNSOe236Qka7YnNUw+qaJJ57/GW68/TrJ/yYMquW50KXwBShku1DMdYl/nyvNgcGtSDg6jjjiUOzx4d0FsPL4M0/ittvvRLXSRHehB0U7h0Wnnop/3eOT8r1++I8P4bbbbxU4D1dhjFplWpnNsbVD9nskUwFe/NREhFSnhUO/dAgO/cQRsIKYOcFLrE1Mb9uAXU0JyGosGkNiuoGaWsbym5fh5w88JUmYxAlTb0FUM/kMjNIdHqHotiQxx1ybcR33xc/tj6MPP1psrbww88LItQi1T/w+kAsfJUJUwwrOuuAsES7ToSFuokBDs07muy5COGoMmAJIYWdPRx5Xfu9yzM7NRQoZqXPUd7CGMBd9pMzJ8X9e0LmKZtP3Hwu6YVCPQB1K+p9b0LeFx7/f/FM7Ew96Pqj4AvuQN47hZWsbF3X5lW5Wou/EqS8YPU1JwVAz0FmMkYap5RD5CUQ+0XeMJmV8J99pLSGzrwKodQQKCzp95izZnASwi0xB9ZNQ/ZSI7vmZsXDVPaBUb8mIVTWocPfeJ/UI322yoCuh7PtY0MnrphCCoSXnX8oo0VcFD8n9jk3Pc4qo0aQAE7gSIPKVnToTh5hHy8I8a94c9EztxauvvyZiqRlTpqHcNyp7Qa8dyMWADyYPhAaFKZEnyUUc5++2w664/bo7RADTSWV4RZp9GYX+4wU9QpIBGfSiEtRt8rJDRayLkOphrYnDv/U1SSOj4IOUMq9NUaKK0NMwfdpUeH4NDY7E/QD5fA5HH3s09txrTxEUvfL6K1h13bVCkaJwJefk8d2Fp2Knubtg16m7YsDvx0HH749yexzVoaqM20mMi7x4P0r2PWMYCXvhLZPEqXkz5uP8s88X/zoFMURhcexrUFLhhZINTkGSaTkIqZY1KHahYt9DQjdw1S2X4bGfP4T+vvWYOnUmWg0dHV29sLKGuB1Y0EdHh1Ev1bDfp/bDcV//NgzPhNrSoBCjxnLFnZZKdDGvjy6aZl0K+sNPPgy3HMIOUzCDBPKdeYF50KroV32orobxvnEM1wbR+5EO3HzJTZiB6QjaAerjNbExElzDokW6GTs5Cry4Bil7ZfiWjxpqGKoOyf72zbfeQHeuKLYaXnZ13YbjxByDJtXczRJct4Tp3TksPOJr+Mb+B0Ar1WBT1NcIoddV+EMhwqaCRosCJJVQfmi5vBT0dsJGVcN/2qFTa8KCTh86ixkFP4RlSEG3s8glCvI1E1zipFTUyX5NBXhr4K9YfNGp4iawfO5/lZh7oLTFpkhCHA9RK7Lx2X/ZF+ctugCdah5jo/RkJ2UYSL45L1UUMDadOh546R7cdvfNaG924URxXKZMyigOtE0UO4sYqPejXWzJIb1A3wU/u+NJaRgkVKlZEVOrSh5FyHdmTZhQ9QRGyiXkiAQu9aMwNYlrb74Sz//hGQwPDMFsp5FLF8WlYKYNufhzB80LWdLI4FMf/TQWf+d0FLSi5ALkUmn09fcJwaujK49SfVjAL74V4ee/fgoPPfYTjJVK8HmhqzSRJvxEYB2R5G073WnYXQ7alg/TtfDU1U8i2U5KMyAd32Q/xX8ke58nbwJCuWyhgXt/vAY/+flDqHG9EXG9waxyW6ZumXQB6WROQnT4DPT3b0ZHVw7nX7AEuUJGXB9XfP8qPPfcb6EqBnryU/ClT+2PhUcfh1QqIRf0P772O1x3/SoM9g/IqNsITSmi7LJ1g1G0LKAs5qp8v3QnxMIjFuIz2+8Ly0/IpZCaI/7MdNeANm5L7vqIP4T8nCzGMIzjlyzEmy+shQUbtUoNHR0daHst2RfPnDNdEhi3MQWTNDgzgUwijSMO+Qb2+/R+aNdcceiIyVU1wMJJhw47dC2tohKUsfjcxVLQeSFgQFdTzmeCZNgomKi3GnIpobrdMTVctOR87DHnI3Bkj25LciWLTblSljXM/0tBfz/+ecIlQoE1o4fZKMVhR/+kDn0g+vZEBZws5rH6dWLmLgKAeMHPIq7IOC4e6McJQezERFgTMS9ZhxImoJKGhjSUMAPb7IQSpqFGHMtn5N+rMo7ni1wTSwyxrZ7aRsAuARx186MbMpLVPCreJ6LrOL0HUG0DpUaAultGpDPcgczi+GH424LODozITHabRP5RGdoMWzjz3DOwfvMGGalEPi0xKRF9ENFnkO4UeHFkqtcWjCgVvMQ57vKhXbH7hz+EJ55+SsaUc2bMAhohKsNl1Mp18eoyTIQdStOPO3T+2dy5EW6y+srr0O30oKAXoNRVGCoRhP+7gp7QFTTqLWi2JbzvGlcFZoiASUaVfnznlGNRa5ZEzcn0uISdgaaYqIzTstaBtlsTUVypNC7e7aOO/ibmLpgrY7BLll+CN958A9ve3YDZC3bCxz+8J047YRH00ERnqgujrWEcc+YRGKuPSnoYlfOE0XD/SKtgoSOPXGdOkLgcOTarDXz8w5/A4pMWCy1PgtaoKKccjrRQnxcCagvSMEwLgaagFrQlFWrYH0OlXcJpi7+DrX0bMLTpPXTPmI7R4SYy+QLsrCn2m3Tekf1TR7qAk447GbvN3R1qW4fuUfJivj8Wi5P5mCEQoqZV8aN/ux+PPP2I+OoTURoJpMTJMNDqRzKXRGOkDpWxqfUAZXcc6R0SuGfF3SiiExkvI/AUBgEFDV/gOn7bla6M/n7iTEteSUaCLOhrN7+NO+67A+vf24DOTFF406GvwKZ2wEnHYIl2Bc12Ce32OKZ153DxWYux1867wqi1YNU92C1IBwTmJ1VD1FsknykIjAQidibZDPxUElUm0nGHPjFy/0DpTvsaDxldfOghF72SNEySlY6UnRHBEtcUMdEwYlqrTDRW3rcCDz31gOTMp7U4GtRTXagJRQ6/Fh0NngIztLFo4en48qe/AjOw0S5zLJxAsxGPKW0KGIMQYcrHTc9di/t+ci/crR4SgS1UN7LX+Sxyr8kufVtlK9AbcgyFj3fujXtXPYhm3RM8qdfm80eIVSRWW0FcK7owM2rtmNdOgEo9LGHZDy7Cus1vStGOqgay6QKsjClIWS1BAFBTLjF5p4DjjzwBB33mIClq7LoL6Qy29ffJJT9XTKPWGpfLkGsEePSXP5eCXmvURVPRLjdgRyb8piuaAAprJUM0o0LJ6kghjV9e9wvp0OV8FXzzBDlk4qIvvZMFNIKKWNeuvWUlXvjLHzAw2ifTw3QyIw1JOlWARrdDoMikbXCoD6XyCGbM6sV1118jzzjFZsuWXYEtm/vgJDLoyU7BjctvwM7Td8JIOISaW8bLr7+I1TdcK+lmEnrZimCopqjEuUrhpY9IV8VWYTgqzKSKxccvxu5dH4Hp2/AUT7LGuUNX2wasSlIErmPhKLrndGBd+DaOPeEYjG4sQfd10bp09/RI7DAvAjvtugOSKQebt2xCebwsF4kpnb049cTT8KEdPyT7fBZ0Cmc59iargja0ptaUgl6Lqli0ZBGqzZoIKjmir5UaiAKKlG25xLd5MWXwka7CUEKcduIp+OyHPifF3AYjk+M1M0f//Nj/XUGn5oIFne+cGPBnSNsmJwT8M//JBf3Yv1nPT6jXJsHvjC+QeLYJFd/EJ81PPGYksvizJLGg899RBMd83wSUKAmEHJvnoKEAQy3C0Iryz0pEC4kFhFSB29J5M5kn0Fwp6vEInepB7iNNRG3uLJj3O1HQW8B4nVaruljWKOr7u4I+EbYqsBF48R49aAnub7A8jAsuPR9bBrYKhpHjO1O3JcBFKHEcP7ottBhwwFujbQoDuOk28S+f+Dj2/cLncfuaOyWViArQrJFGdbQqiME2R8CGJS98qilJp6vSn6YomDtrPpYuPg977rQnMlxJtE0Y3NP8r3boEV+XQkpiti81iBW3KYdTPazizXWv4oqrL0WpOoIWg2MYl5rIwtKTGB0ui+e+Uh0VYAsJa3t8dA8cesShKHZ1yGF9zjnnYPPGLWiMlrHTLh/GycefjE/+y7/KeJnpa+XWGE7/3inoG94q+zD6x+ktJ9bXtCyhMtGqJSx8vlwCBft/7ks47siFiJrc5WqCdpWHkyjaQIGj80FIw7At0UrUorbYp8ZRwsNPPITb7rwRI6P9aNbG5SIWBrSf6ch3Z5HKM3UslJHovBlzsOS0Jeh0uqG1aVezZHogkZpkIVBtwxhRW0c5GscDv/mhFHR26KbvyG2d3H6OCttBC5XBCqffkpFMzKQ9T8ealWvQEfYg5xfkIkIKX71UR2W8LAWdmEhOiGBFqPglyaav+GU8/8LzePiJhzE4PISsk4sV35EmBzNH7nzd1ZuESvCyVcfU7hxuuvoqzC52IO1GsIl9pULNJ2EuAqqEmLgTOgoDHg+udAphOo26zr2lKsx54f5PWNc4cpeVoKpJQZf7OkdGsguMC3rG4bMbD7waLlX8FrY1tuDMixZj89gmWUuR1MWCyqJmZ236RWUHSOES0azXX3EjZnfMQVCLkFAdJHnprIYCETFY9dyeswAAIABJREFUqNoBolSA5Y9chMeeeRTKoAI7SKDZrEsOdqtF5Gv8+qHl1JiuwVRsHP7Rb+HiUy9DtczuvAXPbQqwg5ueuKBzJqSKLdRi9xm0BEjz0ycewk+f+BE2929AwkxAa9lIJtJSNHkhjqh3qDHvWxO73XVXXIcdp+8Et+7J6JeQlYGBfgnyMBIaItWVDr2lefjJU4/iR4/9RPQ1FBy61RaCmo92tSECy0Q2AdfwoeZ0OD1ppJUMHl/xmIjiJMuADqHJVmriXPD5M7NCVP2yoK8vuuICbBp4D1v6N8nrmAAmJhPmC52oUVRZb4h2iJdaRQ8wfUY3Vq2+WqZwzz/3G9x77/0iEJvSOxO7z98Dy89YjoKewVgwhrpfxY8f+xHW3HsHKuWy8BRGB8dhy+QoBYOiH0nYYwPmSaErdqRxyVmXYIYxF3boiKuFl0OVq8aWhkw7L4yJmlZBYWYWz7z9pJy/3lggWff0aBc7OqSgEyg0d8Fs9E7pwQgnDNv6RWw8d8YcXHjuRZjVOyu2x0Y0yOriIaeNkj/bBu3NdvD+yJ0FnSNvanVKIxW5MLNm8bJJ9X0iw9spV0Mhjj3yaBz8qa+JMJWxzorLJamG0bER6f7/q4JOnZW80ib25yzoLGhkmvBCYeish//EDn04WjhR0OPQdD6+vHFIBJvc1mMtnXTnEy+3iUwyAlLhR3UB2gu5R16Q7LyplKcfKgkE7M7z0JUiDLVDftXYqStJ6dx9l2QtQ0bhBKIwxo5lWIb6xEZGuqjQyfc2TVs69FK9hlK9IqruGGzDg2oiwe19GT+VgSHcsC253NtG+qA7OtZv3YCrVl2FbUN9ssdTKGBSTIFOyN43orXOk8OKu3Ri+SgmYaf1yX/9JL7yta/iiiu/j20D/egudqHg5CXsg1nnpbEygiCCQbykDnkxuIx0VBT0FLtx+FeOwHGHHIeEn0AicMR/PTFpe38m8j/5GxE3gQpsV9KXqJivtGvI5FMYdYfx6989g3seuB3l2ogEdFQqVXEeJMw0yqWmgH5oa5k2e6qQ5HbcdQecdNrJSGfS+M1vfoOfPPQw+jZR7ZrDAfsdiEO/ehh6OntkdFUqlfHW+r/iBzcvx/pN70L1dXl4OBLjyM92LPEZE7NIpwBtSCk7jUMOPAxf3u8rcMsxdU0sfjzM+BAFmgBf+CCopiHsAR6UXCWMtIZx8bIL8epfX0apNCpRoLz05bJdMuLsntaJnmldaHk19G/bhu3nbo8zTz4TBasIpanBjGzxnvO1zJUId4FkBuiGhnF/BPc/fy8efeZRtMZ96K6NRJTEFCa2JVooV8fFSx7UAqhtFXbehDlLwfXX3ohd8VGoPgM4fDnw4YVwG03pkhi16AYsdr5csPj7RprDePDRB/Dkc0/K4UtRGn8mzH9nQWdnSfhK26tLrrpp+ejpyOBHd94BJwqRIxaXcaJ1QosSIOgOFQ9+3YUbKmgFKpqKhiCZBNJptIjLpZD0/yKKk5mcpoi3nq/z+FBSpUNPOxnZ/8mbCmG0s2P+xYtP4ua7bxTMJuEf/DmSsmgkDSTzjoyBiT0mw2BqcRrWrLpbDvqoDmRtR1TLbjtCMsU1QQy28ZwWzrj1FDz/h2eRrKeRjJISm0n7Ge1qjC/mpZqhSvp0FbbqYOlhF+Hwz39TBHFcadF/zo6L0A6uAuKCHk8ceHgzo522rxWrr8SLr/4JLb8u6mvRV1C0pvkyNKTGhqsp2pxmds/Gndevkcxyr+qJlY9Y45ERJkPyKHehcNyuB6ihiQcf/wke+vnDckGijoQ7dKXJcJ8AKXrPDKCutJCfXkB6ahbemI9HrnoUGY86npjEJ4xv4kCoiZGfD4sjL+rjkvf93TNOFJ3CtsGtQs/jHjphJNE7ZTrGymWUKrSLkckwjlTWxux507BkyRlo1Ku45eZb8MqfX0cUUN39CRxz6EJ8fM7HYfG8tgM0wxouvuJCPPfbZ9Fs1NHT3SPpgORpiO6EtEeGDtmqvKbpnOnuKmLFxStQdLuRgCMpgxQfE5EatRR0RD0ywQnTPqweA6seWon7f3wfzLYtBZ0aLdpfqWxn05QtpNHV3RlfSsZKgs9eMHs+ll28HFk7KwWd5EF+fwOSFfnSpTJcbQiFcdwdw/mXnS8NFVd3VOnTi84dOvGvHOdnCzmkCxnRaJhqhCMPORxHH3isrIloNRWvYKhgaHhQIDL/k4LO1SVrEScH5ANwb/9PLeil6AQZucd/cQjJb1L895Pqusnxe7zeict7XNQpoGHxnaTBTezYJ/5NFFoTHPiMFHUVeZhaEaZWAAdOAFOXcogUR+IC+eLlIFRGoRKwEsJSNEla4v2CHaUXEQNaQalWRYtJbiYP6Q/Qe+xAJoX9kwW9o7cDaze9Kx3Ea2+/jpvvvEk6dF5SwjateHFBFyuNRnteDMxnCzM6PiodK7u5T+z9SXztsEOw9ILz8d7GjegodKJIkpqRFBDDQN+QdMEmBSFWzI/XLQliRspK4tP/sg8uXHyhJBI5YTK2UOnGPwyW4deqE/Ua+EikTdRdigWryBezGGj045EnHsKPH/2hjNyJiSyXyqhXWtKlu02OJnl5a6PQlZNDYsrMKeLh5K5tyZIl2LD2PaCtYTYDVb57JqZNmY5pPdPkcGfh/dmvf4rb7r8Ja999CykrLYK3aqkm/GcW9HK9JKsOdpwc4RcyRRx24OH49Mf3QX20ISId/jdxUbikLmlwTAZApIXOR14yxS6e5mLtlrdx0WUXCG+ZfHcSBxkikUxk8N7mTeid3o25281Cs13DyOAQdt1+Fyz6ziIpJuwUdGYaq6bAHLhG4WiDQhym4415o3jgtz/EY8/87O8K+tQZU1FVKwKMsUMLYS2EW3bhFG2o0wOs+P412M7YHcl2FjbDKrgSakIOIlLEeOhTCc3JE4Mj0l1JDFT6cfNdN+GXv/0F2q4HRgyYWkJ2nxxN8oZfa9TgRy5MO0IipaCzkMSjN92HABUUqMFl5nfNh+VbQF3jaQ+v4cFjmpuvoE7QYsKBksnAtQ20WdAnRXF/06HzWea60OczI3n0PHwYmGNKR0ZfvUSrUkUcNoQPfsv9N+Klv/47WkEDmzZtRmmoImszJ+cIVpOOEial8SBdMG0BVi+7Hhp3qa6BTMJEvRqv9HI5cuaJS7bQdGo4ccWxeOGVP6HD7yR6CX1922T9xZ81p4Q8iKmxVXpCsZNdfdJq7L3zZ+R5Y0FnoeVYm+JWjlU50udEghoGCv0YprF1cAtuXXMz/vji70UXMTo0CkdhQTel61QsFbodC60KmU4smLE9Vl20SmxITOnLOClUK1WMjA0hQZGtx2447tArUQP3/+wh/OjnD4smhqhfduhJzYGtGkjaNmrtGupKEzN2mIlEdxKD64bw2NWPI+vnpJOjfodDEhEM8mfIM1iPRINS8scwVh/BUQu/IW6EwbEB5NJZtEuuJBPOnD1XXD+lalkuDqPlISQzJj7yL7vhm988Ao16DcsuXYbx4QoCV8X++30FV515tZDvyCt3UhaqKGHhycdi3cZ3xKGSy2SlmWKXzKkLiyQFnnYuASNFp4iCfCqN6y6/DqlqFgk1iXpQl4kUz3IW9C61V3jqVpeBqBDg7KvPxO9f+B1yagERo1RDrl+COFSJK1I1QCablneq1IcGhjF/1jwsv+RyaL6Geqkh6nt26CzoLKBcZfCcGK4PYag+iEuvvBSqqUlBJZZ226Z+lMaqMlVkh949pUcKOi9mtq7gsK98DScd/l2xtVKwzM6fHvaBwX6Jr/3vCjpf0JPY5L8t6LTpMor7n1rQq9GJDBaUosNvkvC0hddG41Ic2zdZ7OOCHnfu75f1CYRkjF39W0FdPIKnUC4evzOOkruiDEw9B8csQEMvgB4EvgMSaENG0QlFh4rfEJHnideXVAuBXamqvKhYzAmMcMXDTeP9B6QeUblPftYCAYi7eD6wfPCefPYp3H3/XVKUmNLDCEZTs+Qj0JtMPCpHdxQ0jZVGkc6m0dHdKePjgw75KnbZfVcsu+JylCsVEWU0Ky2xdLQZ7enH+Fh+byiIo4VDNRUJNaiOV9Gb7cVdq+6G5ZuyQ6dtJKbP/2Nv8nUGPkxLBwEszIu3GDPqVUUUd+kVF+DPr/8Jrt8QrynzgeUEDzmuig8uwlUUI5RQkT0+vgcWnnQchkeGcfstd+C9tzeJ0OUrn/8qjjnyOGHT7zR7R5RQliznx57+GW68Y1WMFSV9ThSlseiMft5IDWGl4lQ2/jy78t0459QlmD9tO+nsuGOilIsdPe0xwny2sjFPn1YO3UNLbcAwVJxz5VlYu2GtTE7Id+bucGxkTEJ1+B3kaD/fkUG1XkbCtHDg57+EPXf/BBwkYfimrG5ipwZfM8yZDuXzIsxhuD2Ee5+9C4//8nGoXIW4NlJKBh1dRYSZAJVGGW6JbPcEDE+XiMawp42rr7wW21sfgdNKSQAG391mKPhRQj3EFqe44tFOdiRQao+J++DM88/EuxvfQbPdnijojhzKJHVx2kK9A83LlsO8chef+8xeWLL4VBSRgOH70Go+OtMdcPsrMCNHvI9R00Ot4aLRjuBS/Wsn4Nm2cN0JnfHJj+ZIWmBEscqdX38zcqEZ/N7EHn1Oqxhbm+SlylREXMQgC1K4GFpx+MmHCnaUHmiGTkSuKh15oacgP28mjRHONL1rOo457FgcuM+XYXo2DN9+n4IW+3pj7QhtUK7VxBfO2AdjtRG0NrmwXFOeQxYhjs/ZwVFoR4eANlXB/BkLcOV3VmKXqbsLgGOywYifohhzK8VBCSTnun+kDzPmTMd5F5+LV998DSNM1FNiD7ODhPweCmczxSyS2TT6+/oxY8osHPP143DQ578q2gkqn6k5aDYbgjX2ojYMSxENhmhzdA833n0rXvjryyA6hc9B1snA8GkQpcvHFRsrkgrsYgJeIkBYjnDH0jWYlpiOpJOA58bPCdG6/DI4SdJtDXW/jrbSwtsb38LqW67Fn/78J+S6sqL0NlwdhmIhmcmIXbZCm6TCcbiHanMMXzzgs1h81Kk4/pyF2LqxD8w26sz24oplV2PHmbuggJy4Pzy1hbbSwDeO/Tr6hrdJA9ButUVnwKkjp3u0DjqFlAjifN2XXffuO+6Ms46n26NTnmElCdHUZDoyaJZacBoZuahWUJJL90HnHIi31r2FHmcqphamYnRkVAo6kbKMpGZBp8qd0yBOLTg9+diHPoqjvv5N6cy5NmP2BlMQqVWhKI4r1dH2KMycgWf/9Cvc9eBdsJK2kAbZJIwPl1HIdUqHzkaNDdrQ+LAE6BSzKez10T1x2anLRfRtRw4SqonyeF2K/383cg94ydFjTguLOc9UXhDT6UxMuaMd978YufPyxmRV2tb4ZnIN1STGelgEoWwk/0e2tXr0nSiW3fOWESuOWRLJ56LoYhLlODmOF5+6VJIJkz0Xt/K35Lzz4wRQJpjqXMxRRa5O7MtDn/xdB7pGpGQGhtIDBbMQ+nkEigkfJkIqxfk58EP5ESxeWRn7KIdvDE8Zr1cl3rAtQQT8fCli+MCH/v5EgQU9mgBmMIFM9bHmvjV4/JnH42QofjPpeSeoIIi59bwlc3THHTpvqYlkAoXOIpKZJI4+7hjM3W4erl29Cu+uWyedpa07sLSE3BaZUMX8a8MyRQnKgl6plwT1RwxmWk/h1hW3wfZtmK4p9CQBdv1j9VwuLmHgSRfDyYVPK4CpiG2tjTqWXHAGXn3zJbh+XdYH3JkaTHsIdBl7ko6XySbl4bfyJvb+/F445rijcc+D9+Kh+34sh/CO03bGid/6Lnaevysy6Yx8P6i4Jdji8quX4fnfPSvdEUVQPMTYBUtXxVIdtiWqkCsceuDZwV901sWYkp+GqMHPRYfCxC4vgOpbMNUkklYWJkez9ETr/P0h3hl+C6tvvUa8r3xoyGimTZDdgxKF4gkOCTRJmmhQDOOkcMIx38GOs3eC4RpS0LWAVpQYy8vOjTdvHvp8GMtRCdc+dDVefP1F6J6NRJhCMkrJJW6wPSCFQXc1aK6O5mgDjagGZ66OW268E7OVXeC0ktJZsVh6rRD1WgXtdlMEZOy0uVdM5CzZgzJg44LLzpeCTpiPoVBEakqiHV8/ZCEQxRtpAQwbcFIaDtj/MzjlmIXIUYHLA6QeoDNRQGu4KtYq7lr8BuMW22hOFnQrgTDBzkWXgk6BIQs6L7z0rWjcM5MFrvJAIkOfqRMqjMiWgp5IOiAbpuo3ADtCS2lg/dZ3cdFl56PWrKJaKwsJkZRAFtt0IS2X5+HRIanUM7pm4PwzLsCus3cXsRR/BsSaysnxviUrQtNroZms4YDT9kXfyBaoQxpSEQNSNHiuK9NCdt2crDD2WJ+qYHr3LNy2ZA2mOtNRqZZii5dc1iaolfIzDhCqHnRbQbk+Bjdq4cqrr5S883qrKRdpwm8cjdbbEOO1ktgUOV0j13xazwycu2gpPrbTx6F5OowJ5TMJbLw00n2uW4SK8FlrI0yquPa267FxZBsUUxeKmWMkUB9mdkKEiOl08NBAEw2lCdfyRRR3+7lrMCUxDY5tSUQtL90MN+LrlNMrFquGV0c9rOPlv76E2394O95c94ZkuFN7wmkGBZkGLwRRgLF6CS4hWjZXAi0c+c3DMH/eHKy++lpsWrcFaSOP3bbfA5dddCVSagb8i4AWX2tjqDqAY044Cn1DW2Pvvxdrkzi54WuVlyA6NlzNkzOGK5F9//WzOPHwE5FtFaH6GpRkhFK7JBMbFvQs9SWmg5paQa43g68s/hLeXPsmOq0e9GR7BMBCvQ136Lzc8SJLAa2TTIh7gRf3z++zLw78wpeFbMRVDm2h3OvzzOUPn03DcHMYcCL85Kkf49nfPyuRuRJZG2hCi+sodAurniu2XDGPgdFBVKtlZJM29vnE3rjwxIvFnm2FCSRUSzp6FnTu5/+rDn2yoE8K4jj1ZEFPpdL/fwp6Kzwu4h5T9slE2UmBVCQjmeEJfJgmaTU8AmJOefxkSgijgF2o8OMVg1AKX8bwLPA8PCQSExzlMd1rUjRnQlMJj+mCge2goAfQs0KB8ziKJqmLzSMR3lK1ZMUnHQDH2FLQqULnkSQ3GF7K/+9gmUDx5fDmPpYF/dLvfw9/+eufoSdiywNpVgwtIFiGRd0wuKvXRaFMPjutNalsWrCvZ5x9pnjR773/Pvzy2V/JA8i9MfdtXIZzx08aG8UjVIMSkzk40i8XBYMRkFUfqy5bhayWRd7g7p0uAesfLOexVDEMPRkxaqYp+8h60ILuqBirD+GU00/A+k1vyYPNGxIhDoY2UdDpmW6xO1MkjjLZncR+B+2LfQ/8HM5dei7e+sMr6CjOwid32hvnnnIevGqA+fPmY6wxLqpt/lS/sejrGBjsk4jD0J1Qw+qcmPCgjpGvkvzme5LaNKNnJi5bugxpNSM3Ya/dgm5TsxBC5SVHS8OxcvKAByzoRkvywO96/A489fzP0dFTlKJcqzRRK7WQTqRhGioGh7ZJF82vxXVb6MwXsfzC5SgmiqIEjzv0OBZX0ujYoWss6PFrp221sGTVWRgsDUBpGchoeTlsecAMNPukoLMz19oa6iN1oXYl5um49aY1mK3sikTLkYLO84hRm3FBp/tCghbRjprQHEUohX1jW/GD1Vdh/eb1cqFipnPkE5KhxgIaTqciD5FG/36EbMHGYYd+Bd/44sEgtknjOqrho2Dl0B6LcbtUVroND/VaXNA9doTEtVp2vD9n4MNELGP8eZIYxyxnFnRXCrrGqZHLbtJBKpGBnbRAGUwdcZIVL3BrHr4Dz/zqKdQbVbFw8aCn5UsubCkLLa+JrX1bkbSSUtBvW3U7MkpOLoaGzw73g4IuKzZeuOFjXB3Bwed8CRs2rUWynkFep/WKl/iYwkUNCgt7U2tAm6qiO9eLR37wBJSSirZbnziTqCbhhW0izIJaHArW0BQ62e9e+C0eeOgB9A0OiW9bSHJguIcqECmCRizHkqkBeebTumfg+hU3ojPRBd03xMrENU+9VUOdNk+0QZQ/v9tkaERpHedfcQnqSlt0Mdlsnvc5tMabiNq+zD3puBmuDaOv3I/QidCbmYZ7Lr4PPWavJH7FMbW8wPByEoo7hBM+BomQYf/Uc0/hkScfQf9Yv7hHwraPgpGDxUuJrkoqGws67bl6ArCTGs5Zcjpe/fPL+PlPH0Oz1EaH04uTjz0Nh372SLQCT0SePM/Zob/2zl+weMmp2Da4RcTAFLdSoErhGidh/Ite+kbYlLF/IZfDYQcegq999hCk6lkJPeImteqT+2GgWW6jiG5RqretJsyihoNPPUgKel7rQGeqUwp6vlCQ+GPG5k6O3HP5rBTkYr4Dxxx5tDhsqiNVOW8ZZUqwDPPROWV1so4UdIriVt+xChsHNgrVc2RoRCao1fG6OBk4/iaW1kknpUNnelxnPoP9P7sfFn/rDEFiG74FR0tgbITOIFqP/+sdOrVJtOiyQ+c5xoLOyQ8LOieQ//QO3QuOjGIBCUdVseqYN12fhv0gEL+1jMcmdup/L5yjLSQRGyYnCjmLOelE7NG4Y9eUGGooZB16MHjTpRpewNF5aJgHXZ0OxewG1A54fg6Bn5YLhiSzTsAWJCiGCU+ei/FGBVWXNycW9Hho/bdgmb/t0HloUfBFYRUtFaefewb6RvsE4UrAjU+MpkvOLvUAimQMk6fLjymAGT9GWdLCdNH3LpZoyF//5nnccdcaGbPbRgqZZBaa0PNUJBLEI8ZfopOxpaix2886aZQGSrj49Isxv3cBpmSmwKv50Flg/xdvKsEh7SYM2wZIBquOyy5z09A6nHLGCegbfC+O4NRi2SI721CU6HE+bxD5yPdkkexN4uCjDkJkh7jmmmsET9udnIJjvvxtHHHAkaiPNDFr1iw5kIw0gzVcHLzwK2jW63LDp2KdI0AewuzYyPUm9pUHEkVx1BssmLW9gF7QUFC0O1Epj8NMxjYjxU/AVDNw7JxYXlh/Xb2Oll7B0uVn4fV1r4jq3NTJNDBQ4+GU64Dv1bB160aUagRFxKitWdNm4rqrVsfCuygl+3OGs/CFTDEcXzO03rCgc9capSIcd8HR8WSjFCCt5pA3CtLBeo6LWqOCoOIJEpaiuND0oEz1ce3KGzDf2AN2yxHNBy9Y1HvU6hW5WLCgU+TJYkhbF3eLr619FbfdfZtwrEXQExDcwnwDRShkHGPrhhKvQawQqayBk048Dp/Z/ZPCTxSzJ/PE1RT8mguLuw1apJo+GhT+tEK4tJAS9mJaaJKXzg6dLPfJkbsw3eORdEtzY760b0NzmZQdM9yp4A5NoKE1RGRVRwVnLT8T5VpJsKe1cg3thiv7diYTcrDGAj0wMIB8Jo85vXNx1+q7Y7ugb8Egsz8Om5J3FnQ+v9xTrCu9jeO/fzTeWfc6cm4HCkYB1XIlTkcTxTpjfjW4pgtjqib+6Sd+8EuMbB4hvCD+mMRNS0GPeduc2ETULngl6A5wy+034E8vvoBagzbIAsJQlV2pS1V4yFjW2NHSaLXQUejCrKlzcMe1a4RdYAb0YpMyyJVGHY12Db7CyzBFw368znMUHH/6yQgcFXW3hUK+A2E7gElwEheZiiIXga1j2zBcH4aW1TE1Ox0/vvJRFNVO0e+E1CtEYZzGxVVEQBAWJDKWZMy7f3QPnvvTc7KLp5WSSYJ5PSN6Fk5gmFfBhDOy5UlqyuQSWL78Ytx/zz349RPPoiPZhe2m7YzrrroZWZ12Yg2B69PdB1938fgvHsWVq5ajf7hPLhWc6BWyRRF2sUMnBprqdq5jEzkbM6ZNx8LDj8WeO3wSTjUt36MgGcgESwA91TaKUbdMMvWCipbTwJGLD8e7G95FVsmjkCiKrqeru1umoeUavfWu0Nx6eomzbYpOZulZ52LujHkY6x8TbQZzKMh+SCVSUtA5CSWBkeP+85YvRalVQs+0XlnlDWwZFJW72KA5EVQhDRd96Mxenzm1R3boxxx0HIzIktcrR/uMkBUWiTSE/zlYZrKgTwYb8ZkmIY4FnT70f3pBD4ODhfQassPlTFs6dMYoxgHsfFhlMz4Rszgpl5NtOtW0UUL+f47ZWcDVSKjS8d+zoE8EQsRnrUSl/A1pNoXA64JuTIdqTgfUqfB97tSLwoWXQzJekcb1XwGqLgt6GXW/HYMw5H8Q0+n7kZB/W9Dpn+UehFAHvtCXXHQuam5NHmD+wGmfoqqRhYg5yBz1ESxDShxHP7zAMPFm/vbzsfSC8yStZ+26d7HymmtQqdSEic5xDn2akzc0vvCp8swU00jnkwLJSNspjGwewnGHLcR+e+6HqcleNBt+zLv/X7wxX4ZjQO5BVUvHSHkU2WIGr77zMs6/9BwMjGwUVjCjFPn1thsefE4GEONeGffKkWp6ahJnXXwGHnzsQTz5xJNi35iZnYOV563GjNxsZIycJAGRkuYabWypbcIpp5+M2hjDXjQZGXPUxHASUrR4iVKMaEIU10Y2ncdHd/0YFi1cLJGEPekpKJfGoDmeTEPUIAVLy8K28jBs7uiAllZFX+09nLf8bGwd3QjTMZGyc+jITUXoGrJHG+jfgKHBbai1qjJZ4e71Yx/6CC4+5yKMbR1DzijEI3eSw/iqnCzodFSwQ/RDhE6Ao5ceJdqD8kAdTpRGl9MtIjA1R9V5FUHVhx2SfqUiMDwYMyOsWnkDZqu7wmySuxAXdLfdQq1WliAQTpQ4OueB0PBr0JM6nnn+GTz82MPYNrBVOp+wHQrAg8WFB4FjJwStqppxQc8UbJy39CzsNG3+RFoCC4wKJ7RZyyAphn4k++9mw5OC3vaJyeWu30ST8CJNkw5O0tCE/sDp18RlQ/ekoFteAlrbQlLNSFfGe6ZPVTaRnYaG95rvYvGSRaIrIAyE4J7yWBke1yWaJs8hKYr0j2edrMRPXr70+3GQHjhEAAAgAElEQVRB9ywJsZjs0OVeP/FzYIf+69d/iWX3X4gNG99GMegWTsPo8Mj7qVQcQ3OaFjohrBkGtpu9A+4950FsXb8NJgNCJgp6CEPOpFgM5yJk5KhSQ9Mr44qrLsOmrZsl+yGT6US7DSlmzWoF5Dbz2WFBr9bqUtA/vMvHsGzpcihtTi1saD4BTi3U2zW0/CYCtS0XtsBvicagafg4btEJUNImqu0mcrmChLikVEdS3ELXxdb+Ldg6ulUCRMyChbxRxOOrnkYmyMnXygkAzx5evllNOaLn97Xu1VFqlrHyhpX485t/iZ8tUxF7ZFpxkE1lxa3AzIHIUgTBSxlmsTOLs85chLtvvwPvvLIWiTCJ735rMU485DRUmVNvp8T7zS0cy/SNa67DAw/fi5HSkOR2iNjRTEonzLUYMzFo/216ddgFB/Nmz8X5i87D7NxsJBtZUYl7Vks84by8+s0QubBDaG/ZaSkMeQM4bukx2LBpA9JBFlkzJyLDXD4fY07VCPVWVQrp1GlTRKVOYt/3L7sCHdlO1EZrEoNM3gVtmnTJsHaxiyZYhqS4ReedhoHSgMQod3V0YWjbsBT0erUlHTqnmcxKoOiWI3eS4o476hgctM9X5TLLnzcLOsV4rAEi1P4vCjoXGxOs8XjKrajyHFPlzoLOMf8/dYce+l+YAMVS2h2Prahoktsu1eqEzU+GsPNBkZt9/CsfHsI65feI0p3vLOoTxZx4SfGUc0TCXym6mchlpb89pOrYgaJ2Q9VnAupsRJiDKOiFEhWkO3//+0VHEB067RrGWNAZDqDzT4zV+KJznwTLTCwEhIMrY3qOPHVs2LYBK65fiVbQFBQksYOapwkQhA8UCzrbVooliHslWEaCJhIW9tr7k/j2CcfLYTFaGscVV12JwcFhuK0I3V188aVidnAYyU2WPsx8ZxbF7rzcBGnBG+sbwz4f3genHnsqOswONCttITz9w0t0Hs46d21t2QkaCUtGblbKwK/+7SncdPtqjFcHYJiR+HOZL92suSLc4u6WBV1Qto1hdM7rwJU3XIHLVlyK1156GblkL/bf80s4/aizoVYMTO+YiWarBSQ5Cm/j+Teew+obr0Hfxm2SkkZLGrtLt+3KbZtdsJkyoJNNqyiwjQQO+NyXcMgXDoVfDtGT6kWNOdWJpljXtDANS8tJQecWgsWEBf3XLz2BO390MyremCAb8+ku9HbOgqlk0Kw20bdtHSrVEdk3MsvYSdg49KBDcPAXv4rqYE3WGxTEkWnAN64lOG4n6nQyo70SlrHoylOwZWgzGqMuTC8hBT2bz2A8GJVRvs2P0dIEMEPAR3YHB3fd8EN0YQ6sZhzNyWGv227KSNr1W6JyDyk6NAlCKsFKm1hz31341fO/kh1eOpmCEWnC/aYugCIgy2AXwZwDrlFCTJnRiR/8YDk6GUqBCA5sWIGBREC1ix4HQwjIQRV/MSNVm16EJu1hqo7WRIfOA19Gg383cvfhcdrA67ObgOk5SCpZ4YCzoLd1oKyOQ7MVPPnS41h5/dWYNn2qwEDCZoCx4TERErGgN9w6UpmU2JCoo/jGV4/EYV88XFYexO5OFnQhXUhBj6drLE43P3wj7n9hDUZKgyi4HchreUkno0i1UavHKyuKnzIqErNsfG7vz2PJ1y7E+IYxGHas6aFNNi7o+oRGghf+JlSrjbUbXsfKVVdhvFRCpJhwEjl4BOb4EbwmhXcektmk8CPqjSZyqTwOP/goHHrg12H5tuCM2Tc0Gw0pOF7UEl4GFwaM7mOzMNQax6ILzgLSJpqhB0O3kE/lUEzk4ZBlXi5j05b3MFQZgpJUhOtvujaeu+N3SLrpmPQhllt2UQSVxK8dFqtKs4yKW8PFl1+MdzevQytsi+i2Sa5EZKKz2BlzBnRAT5sYr4/JhWPm7KnYe6898cQjj4mWxBsP8MAtP8aMwjwENS0WYWpt8blzinTesiX4w0v/hlKVP1dO3ZgMAzh2UtjkbO4afhNj1VGoSQ1zZs7G9Zdfh7SfQdYtQIt0NPS62AsZY0omRcYvCDWxa14n3h19GydeeDze27wRiXZSmgauGuwEg1ACJFIJ+bMHhwakQ+fXxR3IFd+7PGZITOzQJzt0cgT4eZFp79s+RhrD0qG/s/kdFLs7MGvGLBHrMgKVO3GutKRRiwIRQJJxkDBULDrxFHxqj30E/crcAqroB/oGpaGjy+C/A8uIbG0iUIeC4MmCTh/8P72g+629IgHFcO4ixZy/GoJNZLceUH0ulPc4bSa2s8VFlGVbhGxy74850fF7XMi5p6PyF76H0HPjf56ME6IQj6lGclnIIcQMKNoCqOqO0JQ5UMIegc4wk0Fe7ZI61MZ4c1wKeoP+bsNAMIGh/Y9gmXiC8AEpjmOZ3/zpN7j3x/eh7taE4saOkh2XKLNVTXydvueiVBqTLpMF3Uk5clAdfOjBOODLX5JxOkU1LOjr17+HZiNAZ7E73jXpphCCBOBhqsgUUjCThtgj6uUaGqMNLOieh9WXrxYxS7viIWGl//H8VPmueyIWbNCLnknKRYUBGff/5B489uRP4EU1KKonrIDQC+C1IhFu8T7ECQzHT4Hpozgnj2+efCRuWHM9+vr6MbtzDpZ853xsl9sZnXo30nouPvCUKvSUggeeuw/3PHAXBjb0yaiNDz1tGnzjxIA3WxawdtCEk0yKlmLhkd/Gx3f+BJSGJiPtdrOGyGqIb1gLmdPMCMicFHSPHbpewYpbL8PLb/8BWgpCDOvIT5FirnoO+rZsQ7s1jla7Ij5WduhUC5+z+CzMmzpPdt524MAIDIFG/GcFfdPoRnz/nuUyDrfCpBy0WT2Prq4ObCy9J5GRTmRLQacoztNaKOycxj033I8iZsFqJieGQkFc0BncQREibWu0nyVNjFRGkMja+P7Kq8S2M0p0aLGAtJWExwAKEfjJqEz8vdA86dK322kObr72Otmdc+qVIh08NKG3VRFdUR3MzoOcBho6+HqsN33UfSrYlQmFeyyKm+zQZeElF3JPCjp/v9lOwPIcZLQCUglSBxnVHqGilxBYLi6/+TI889zTyBdo00wgbaVQHi2LkJbuk7HKKCzbks6EFroVl12N7abtAL1twpQOPb5wy/pOCjonF8TNhjjjisX47bZfwQ2bSJST0qGzWPGxHxsZlR06D24zbyA1N4njjvo29pt7IDAeQdGJfuaBasUFnelxKsl3tAs24SsVPP2rR/HDB+5GvUnHBOld5GA48rxGHiFSdQng4W3H8wlrSeOKS67C3CnzRSTlqAkhWtWrNTTaVRm3C9WSP1sJlAzxzuB7WLb6Kmj5BGAZkrzY29GDnJFGq1yXrHamszUIw7ICeJYvboo/3PuSrGyIq43Zm3FBp8CYzQhx2COVYdS8hkwXt470Ce2SXAzC8A1XwZTeXrgIUSd0P6GIytxOG/jwR3aTCcS7b7yNLqcTO07fBVeddw3UpgUnyoogt2U0EJpUGtRxwqnfFuFjvcmVkSvNVNDiaJuFNwHTtkQsTU8/p01zZ87BdZevhlKK/eb0hldQhmu24Rs+TMWC00qLpXfagil4te8v+O4lJ2LLti0wGwlxjXR1dspaVy7kqYSIiFnQ84Wc2M5mTJuJ885eKg4aYpXFTdOiBkQTUSNrl+y5EwFeeecvuPHuG/DWe2/BTiXkQkBePadXlVKc0sdGjVHOhe6iNG5Ev557+tnYY8FHkEVe/l8W9L6t/RIQ8/9S0KXJFX1I/DplIafbiYX9n17Q3fqeEwV9ophzj66YUPnNoupWHsI4tuX9/bkUdOG5SVGfjHKbBMJKUZ/wu5oqQ1lchB4rCMfxEbQ47R0hi7LOB8NGEE6Bqs2HYewMRV0AhFMBPwfQ/ytc4xDtqIVSiwW9hBYl/bqBUJLWOM6LR+48qEQWI3s07kopWvEEhvCTxx7BY8/8HNVmA4quIZ/LCZaRzwYDQmzuHT0P46UxjNfjtBvDNFAsFPDthd/BXnvtJXKBltfC8hXL8dc33mJsNfLZjon87jRyonI35IVgpyy4QROjI8MYGRxGyOKf6MRDt/0YBpGQNaJSqXL+B+PW2HF6vtDOqm4TTjaBWtDAcGUIN9+xGr/9w68RKm1EHGfRKSBaBk248xxB1RoNdEzpwPTtpku0YXF6Hk8++4QkDu00fRdcfd4q2KU0dpu2PUrDPgqdOjYyxrJg4oZHV4v9rzXcQNSO5IGPQxYscUfwkDMThkSwdhY75Ht89qlnY/6U7YSt7kRJEcUpZlsET0rkwDQzsBJZmW54uouWVsOp552A0cYAOqbkxT3QVZyK8ZEGvLqCd95eC4Mqeb8pOgXuHlOJJH6w7EpYkYWclYfuxuln7Db4Oo0ta4FAjPhrK2jjjY1v4K7H7sSLf3kRnaleGIGFRJRAZ08XtpU3o8W0vmYoUaI6sZO2gsysJG667lZMwXzoTbo34tedkM2aNdl/gv7toCU+2eHSMOy0jYsuuwj//tILqFVL6OrqQT6ZE+43RZm82BBqxO6eOQe6qWC33XbC3VffLvpo/hxTKpPpDCitEI5pi6eeXQE1HKRhtZoBqvU2qm1fQEMctwcTI3cWRunQRZvC6ZWP0IxHggY7dD8hFzdeijhVqKs+2skmGqji+LO/jTfXvyGX3o58ET3FHjQqNBLzgymyd6W7gUIg0vIeuf9RCR/h5SjeoccFnc8y3yUWVGdKmY9vLDoMb4y+Cp3M/yEgR1Gcy9dsiEqFqViaoIStnIXi3ALOXrQE8+wd4PgOIipL5WJLPQ+7c8KaKHpkh95CpTmMNffeiqd/8YQQ3BwnD9tKw0nkhXfgeSQoVpBKp8Q+RcUPuRIPrnlIbFgU8zm6I/kEXJ2xoIeKj1AP4DN8SVOFYf/axldwy4N3IN3bhVS+gOGhcczomQa3XMPQ5m0Y5zSD00mLeoQaWlpFLJXP3/YCrJYjt+vYfMvLCSmGYez0QBv9pX6xrp153lkYZqRx0JazmErvsOpixvTpaIQtjND2p7ZRqY8g25PDZz+7D/7t2eehtAAncHDG8Wdjnw/vi570dKChytSujjZ8u41SNIIjjzsco+PDslrg1Ig8CWpMiC8lQtVJpCSlsOxVYHYa2H7+dvj+GVegPeCiw+iWCSd32b7uyfeHDiC9YUmc65ztZ+PlzS/i9MtOw5aBLcKGIOt/evdU+X21Zk3G4I12A+VqCZl0SjROe+y2BxaddBrcmotiqog2Q4ncCAnDkZVA23UFXsXY1F/98Zf46S9+ivVb18sl0zISmNE9S5DP5LlnMhmMlccwMNKPbFdORu69+Q5cePYF2HH2zsgiJ5MyR09K2hxJfHyGY8fEBJdlArFGEmCMQqcwOQbcCEhZMyVVkusCft9Y0GOOe1zw49fqB2/v29Y4flZiCxsnoaTUTdrWxCb+dyUi/rPjj/T3HinFb35uAgQX01Rkjy589cmRe3wQxurR//ghOHpn5xCPG+MXZJwyx500izoLDn3k/Ip5C50Evwg4huIkn2AKE1CKUDAVUTQHmjoPUOfLTh28SSoxGKNOhXtjDOVmRWARJBeRm84/xwiJDuXolt9AKlw9uUV7hi/jqkQhg5XXX4d/++O/Q9VtWGZKMrubXgXtRht6w4SjONKpV1tlDLcGUG0TwxVhuzk74PxFF2LezPmxdQ5NrLprJf744guIWvTuW3L5sWwHHV1dKHZ2SHcmD3/oYnRkCLqiiUBj5/m74ZxFSzGrd64UDsszJPXqH3kTTRElAFzjJAHXDDHujoid5qgTjkDLbaBeLYvASItUZFJpGV+WSiV5sdqCovRgFUx86ov/ihdfexEbNqxDb2EajvzC0Tjgo19Bwe3CjOxUrgtRo/itM8SwMoDTlp2MF15+Acl2SgjILEYMV6AjgHQ8Ji4RpVupVCS1jSPa+9c8gPZ4S77POi0uIYVgFmr1OhRNQ66jwARwuXxxv/zOyFqce8m5aPh1zN9+AcqVqrCqqVh9b/1mpFIOtgysR6tZk4O4I1tExkrjuh+shltxBUTBaFtNOP8T/mReRtnBETaiu/AcD7/6/a9wz733CpUqaADzZ28ndKvNfZuEiEYrDf3HU7p6JLucqn5y6u+75UE4QQFai/Q9HYHvS2SlwHIkGpeGJhdG0kS5VZHgoSVLzsS6de/KxIpF0VJIh4tQqo+Ln1lz2ItTxKihmMvjgH2/iFMWngibMSoBkNFsNOoV5JNZtJpVsThxxxyvyDQ0Wz5KtQbqbWqSVUCn+0ESDmJa88TzH1962eHyUkgOgAl7wjbI1zEV7m3DRctoYaDRh9OWnorx2phwyrffbgcRQlKURRFgtVqVtYRM6SJgVu9MrFy2EgWzKJ2/7NDDmCw74UYlWRVeKsBG/x0cs/ibYgWrjVahVBXkEzkY9PUGnhSYdC4TR1SqwNRZ03HL9bchLCtIKkl4THAzbflvjO1kUVAtBZXGOAwy9GtjuOyK72Htu2th2QnUay2k0znkskUJweGFi5/38OCI5GZzkcEY4B+t+ZGs4lg8CInhmoGqaNejAJVC4RBNdrG6ibbewB/ffBp3//RuqMkcpk6fj/EREs1MRM0S6qPj6CpMxb+/9CqMVBpmUYWbGERadfDEtb9Bsp2XCYbojCasfXywSWNr6028vfltDNeG8IPVK7Bp2+Z4yhFALho9qW5R6ZOkOFjvR6TXYXYm0dnbgXwmh/G+EgbXD+Nj2+2JKy9cgTldC2AEJpplH5kkCXBARW3i5ZE/4rJrLsE7r61FZ7IDY5vjsXtLb0gu+azuechaeVTG6hhqDUKfD3x+331x+pfORrIVJ4rx9USBoKQYSh1QZd3FlVrPjG5wEnb8mQuxZWQzKsN9cHIdmJLsEYKjRiGsFgkfRIq7ygmUjf0/9wUcuO8B6Eh3SB49bbc8AyiOFXcWfSRKS3QwP3zsh3j2hWclCW5kaAw9hSnYdd6HUBmsoVFuYOu2rSJOTXc6KLnj8r3utDtx760/FJy1rdgyAeCaoV6JkcIq2SjCNJhweMkE5YOyHLHm8P9h2QkgOOFMKitivknq32Qpn8T0x7nq8b+VUb24lWK/OZHIvNDxUlMul+Q1OhkFLv/nBOr//evBxGRgsn4ofuMLMi3gfk0kgJPvalymWUw/KOiTpVt05TKI12UUyK+Gz0U8MpTiLV3XRIQLiWQstBP/jcWef6kMYgmJjqVQjna1AqJwKhRlDnRjR8CYgzAoIFCTEjNKIVypOY6ajL18AV/wlsyu3OTYPAhhSEH3YssKD2zTx3i7AiOTxOVXX4NXXl8raQdJOy80obI7IgU14+eRVCjSCzDWGMGwN4B2VBNYwy7zdsWyMy9HV6ZHEKr1qIb7n74Hz/z6Gfg1hRJRBKECM+Gg2NmFjq4OiYUkzEVRffRt2QJTMzDcP4L5s3fA6aeeg53nf4g3A6TDhMSv/iNvYusLgDbXqA7g2R7KZI9rdRx/8kLhYXMywFAU3ua7O7pkrjI4PCCdnZW1UI7KSPWksGDX+Xhj7RtoVOuY0z0Pl556OXbq3A3pWh5ddk5e/A0KULJNlM0xHH3ekXjtr6+iS+2RmzbFNaRsUX3LIJtGuymAGIIpCmkeWDpuvvYmuOW20LOoKaDy3NYcNBoUGflId6RlZMg8d+67Hv/9E7jh1hsRaSrmb7cAY+MlOSTy+SLWr3tPupjx2iDC0Bd/qmM4WDB9AZaefi58ktTAQBZaJuXRiYFIMs6MH05Xb6Fil/H4Lx7HTx94FO2qJ+TA2TPnSLc2PD4sdiEYseK4s6ND0uCoKqcF7/bVa2D7GQGPOFLQvb8r6M2oHdvCHF0uoWTaL192KTauXwe30RALTsYsyuqDCW7sfLS0BiMRj+2KmSKO+PJh+ObBR8JkeEukIm1YqNXGkSPFzW3AkMOEY3rqXVTU2x7K1bigU+PCF6KsxN5HOP/tK42kQu6SQyieDktPSJwwOfowVbT0NipRBX987Q+45pZrZFfJaNcFC7YT/UmDf06lJrtlw1ThEanr+fjUx/fGGSeegSw1Ea4jIR0sWBofc47b6QagwNWq423/VZy69CQ0xxqoDJSht3V0ZAqwDFO0CLQj8qJI/QQ1BjvtsCtWXnWtKKjNwJL9PEe9nDZwvcOLFBGvVIYbCR2v/PUV3HDzjRgYHkImk0Wz4cK2nQk3SoSqF188eeD3FqdI9veCGfOxYtmKmMnhhfLscgTNACPPb8UTOKYHupz8pdBUK3j0uVvxyC8fhp3tQe+U+fAaOlQSE1HH5nXrUUj14L2NA7CyBbhWHS17M2Z3TcOPlj2NVKsAnQ1JPGmXQ5tHgm94Qojrq2zDS2+8iDt+eCe29G2NEb2hiqyVw5TMVLheC0OtAQy3+uEbNVjFBAodObEfjmwagzca4utfOBKLFp6JrmQPorYCrxkh7SiypmnYDTy9/me44rplGFjXjxn5mfBGPFGbb65sEJdKb3qa2Dm9WoD+Rh+MXSMcftjhOGK3o6WgT3Id5PmazP5gRkPIBWwkEcRjzVF8feFh2FbeivHyViSyeRTCLExan01Nop+5o/cIsLET4gw64DP74YDPflEQ2z4TBlVOUTmcTcglj81L3a/wIMWqO1fjj3/9EwzHEjrdjJ7ZmJGfjfJAVcSn9LpT0KomIwzUuCpU0GNOxZ3X34WMzYRQ8k+IbqY+oSmiSU4B4tobF3XR3UycIZMdLhtZ6qd4NlGoS2yyYyWke3+fRD7x2MW/P3bjSF2d6PSZK8J/x4kPR/jkPJSrZbFNx7fwCaDb+3F8cUmXRuVv3pSg+cW4oPMT5+Eg9jXO5f5jQY+L+OT7xP1iAkMTjyM4IqN3kV/FZAE39fhAnfznyWFBXNCZMtWIb0GRBddz4HkdUJTpsKwdoVvz4ftdCLUCPNUUqxrtGw2vJt23qjOLtiU7e4pu9CCCPlHQI5XxoS58K0DJqyG0dFxw6WXYvI3qRQ25dJcUnXpYFttHl94rIzAmko1UhzAWDSNgNGsU4UPb74EV562UwkUbWz2q4k/v/h533XcXWiX2QfGKIuGkkC90SHazQjsZCzo8vLdhPSzdRGWsip6OafjOcd/FfnseIOOidJCIoRX/wNtkQW95gEdVaaKFplnD1rHNOPu8M8U+NToQF/SMk8HMaTPkhbF56ybBi5oZE02jiY4ZRdhZS8QqnFDssd1H8IMl10AbszDDnIOEb4sWgjzwslVGK1nHgSfuLx9nmj1NbuHkMKumKuNlFnQewCzovLFS4V9IFnDJuRdLWEVKT8acflCsZggLnKuRRC4hWMmaX5Ppy/euXYaXX/szdNvE7LlzhVbF9iSdzuLdtev+D2vvAS5HXa+Pv7OzM7O9nV5SKRGQZkHQq+JFEEEEpAgKIiVAEAgdxISW0AkBpEgLAiqIKKBYEEFEQZogPaGk5+Scs2f7zu7stP0/72f2JAfE+/v9vP99bp5EbrJny8z3/ZS3CPu86dXE2S+TyAGtNvbZY198Y58DpViinpQ/598BeitsoRapYNlPl+GPv/mTmM+ovo6BvkE5hOqWifHKmEjv2NVzRcODl0Ey239sB1x98bUw3KREjNLRkF03O3Tu8wksBHQ77Eq3W2vVsWHjevzolhuxbs0qNCpVGWN2xVkkKhirbkTRKkFLa7LP5eg6l8zh9LmnYo9ddodi8XOLIBHWUasVkUpG0fYcmU5tCiKBIqlr5VoDDfpc8+Ans/d/AHRK2XgY0Y+egB6NJKGTpMQOnRnnoTpuvOtGPPn3J2Sfy2J1xrQZcFsOzFpDtMJiu6qHUCHgWS2cesIp+Mrn95bwkYgdFTmcMPI5ldOCcTsH5ZVwBX9d/zguu2ERrGITxQ1FGJ6Oga4+cQNkwAgBXQkrqDdN0fd+4XO7Y8F5F8Cuu6KbZ5dODoz4qmu0HKXNK8ftntgv33n3nXj4N49IRGxXVzespoMw9f4czYtDAwE+IjyQ7lSPSEkP/OoBOOLgI5AwEoFHv6KKvSxH7gT0oGsCmvSu0CJwjSZu/MklePHN55HoHkQ6PYhoOAezVEEuruCNl19GTMui3nClKy0547D0dfjczrvi+lOWIS6ALoOgwHyHPQInGOEWRqrrYWsWlt2/DH/6y5+wfuOIEATp7dGT6kV/ol+87sebG1Gwx+AYTcRyEXFx4xpxfPUEeiIDuPD0Rdhzl73FWVAyzmU6BrQswE+1cNdffoTr71giRFI+pz1hSxrj2uoq4YMklYywwDU/ghFzA5KfMHDGaWfgv3JfQqw1CeheAFYdQKdhFydnfPQO9Ypif69D98S4OYpiYxzJRAoxiw0Nu3OSOD0h/HGtmU6m0J3OYb8vfxV7feHLSOlJAXT6aNgtGkIFU0EjGka5WQBSwMIrF+LttcuRzKXh2j62nLE1ZnTPwtjavExaWFAz4Mb0alhXWA1N0bHztE/g6ouuQS6aE0Ti5LJeNmVqG6QRTo61Jte4/zOg04OBMmaubz/q8e8APTAYozwzAHQpZuvVjkvc/wugW/sGTTs7cUHbDqhvAvQpZqqbxu6d/UEgcAsoczJS96XCmQrohhaExXe0cZ2vOpjd89/5TlP2MlSdO44GqxWD7/dB17dCWN8KUGZACZP0EUelaQeA7hHQOQql1yg17wGgqwLo/GEuCOiu6sDWXViKg6pj4bwLLkShTF040JMbQtWso9GuIRqOoifEcIG42B0WzDyqoaKQV+xWC7vuuBuuPm8JRAMUYjaxifWNNVh81WKU83XEmUyVziGVziKeSMmulwEzrtuC2ahgzWomOxnCtoyEEzjgawfjhG+fLEYSCfd/D+g0TLI0TwDd0Vt4/q1nseSH16BaLaNRNQXQM/E0pk8C+ro1KNfKAuJO1EH3tC40vaZEQgpDef8jcMQ+R8FcY2OH/p2BGv3uAVoOjLcLMGNV7HP0V6Ti7VX7JDOZgE7jgMBgxJIDmAdPT65HAP3jW9sWuNkAACAASURBVH0cc488DqGWIh162yZ9iUl6ZOqHxfRHT+qIZxOoMGo07GHuKceLnIiz2oFhrmOCUSMlNO+9+77coLaEA7UltYy59Gd870xsv/X2UAmyKg/q/wHQtSYaCRNXLL0Czz/9IpJ6GrFwQsaxNgu3lol8JQ/VYGqaikQ8BsVpQ29r2P1zu+Os752LiJtGyKZjIPX9mwGdY18Cuqv7cFR2jE0898Lfcf99P8HIhnVomSaioah06DR2KVpFVOwK9LSGWDoukpdcIovrFi/B1v1biLVrSo8ippJwVUYspiHMTHe2K7zlQiG4voJas4VKvYkmLwqVJDHe18H9OnXbFgzI2wgJoFOBxdRBduhJaNEIfO7/wy00Qk1879yTsKGwQRjplBORbETmMlPWrEYz8IEItTE2ulFWbLdcdwtm984WDwCtZQT6fU6RSLLidUTNehio6XXc/OhSPPDb+6BYCsobSzB8Hf25XuQyWTEbIdlOSJ8tapKj2H/fA3H0EcdIdRkSjbgh+21yVeivTtBoumaQ8uc0cPGlF+PvLzwHIxZFJpOVRESVnwvPCYImuQrhwCEzE8tK2MkF5yzE9lttL10bCxc2ZEw0NM06PO7NNa432mhRv86TKwUsvuEsjFZGkMgNIKylkE0MoDA6jojawvtvL4emxGBZbYTjSVSdAuzIKA78yv5YcNjliFkZAXP51VlrMmnQCjWxtrRaOCvnXnwuVqxagdGxcSHeUv/fnx1AOpwWH4p8cxQVrwQv1kIsExEDFRYp1ZE6dtryk1h6yY0Yjk1H26FFsyLXKx9Wy4GaauPyn1+Enz18L9pmG2k1hcKaIuIkqaEkIC32vV4ECSMto/3uXdJYfPGl2BrbIdZKbGKCbwJ04TQFigfusyml1cMavnTY7thYHUHFLQnfJdowYJCB2enQKYsjB4LrQQL6gXvvhy/t9kU5M7wmXdiiAughlSRIH2EjhEqrBCvcxDkXn4sN5REksym4bhuzhmZj9uAWWPf+hsCfvU0eVgOlRgEbiuuQiqZw6O7fxLwj5yGlpYVoyIkCQ7YI6OKfwmCPTdO9AMwnyeGdHjnANxbFUJGIJKRDj1BmyYnLh+hRHwZ03hP8GQGgM7WNY3hfiMW1ei0g5glY/l926H7ra8E6n2At8/kOgEu3HhDigmFl51Do/J2g+uCYIXCE49hPXvvk750/h0O0Ze1MLSbH8pOLAxLjHHbaqhzaNNdo2WE4XgpQhqEos6RTV/XZsP0cCnUHJRLi2ia8sAkPDYRp7kD2vD8J6HxZQWobpUnsMhALY/XYCBZdcRXKVbJaIWzpFndP9XG58BN2GtF2TIJO6m4Nda0MT2McqoY9dtsD5809XwIm+L9pg1lWCjjz/DMwMVZCIp5BrqsX6XSXjPMo76DumxrxkY1rMZEfk4uZYyCS6D61065YdNHlMi5MOFExn/hPHuL0yiCHNjkuHpyIhbbu4IHH78P9v7wPlUpJ5pskuLByHOjtlwuMI3eCIQ1iik4RyZ4kas2KXH3JWBpXXnA1psVnINFKYygyA16VOnYI03zMLWB1fSWOPPNbohdN2AkZmdHVitp7Mrrp582QCI4GCeiU73xtz69hn//+qhC6IjDgNh3JTicjOhZPCIBo8bBMDWpOFRtLo5h/7uno6u8WGWB3Ty+SqbQYNeTHCxjZQAc3pukxnCNI9+JYbcmlS9AV74Lus/8nuz24/j5q5N7SmrBSDZy54Cy898ZKZOJdkoFNp7CaaaJiVmR0y30mx77cV3MKkNDjOPTAQ3H4AUcg6m0GdM9uberQCejs/gjobpgHiY2f3Hcv/vC7R5Ef2yg5BQk9ibAXQSQal129HXYQjofkVKdVbneyC/ff+TOkGelIIw0tAiMUQssyoWsKNFbzLu05STQLCZei1rBQrjdhuz5CJHn6m/kvk9fYVGoOV20BB0uTGE5G0nIiIq9ZtbGxPoJjTj5G1iA0NOnq6kIsGoPTpJ+Bg0wmI58tFSHjY6Oyb77/7vtpTyMBRGpTQzxkSOdJ7bdNzks0BCVCFn0Dx19+NF5Z/hKSWhL1fA1GW0cqmkRfb68UpDQMYodOhQMB/cjDvoPP77Y7aIHDQpK2rLwBmnZdPB8oSSWgR5IGVq9fhSXXLxG7VwI6ozbp5GcYUSkOuQsvNSuBG52rIGmkpOu9/Ye3IW2kZYXDEThHr/SrJ4+CLn5cU/Cwa3H9RovntIIfXHqKOAFGkl0IhWLo7ZoGs1xFYWwNasUSQr6OUrkOR6ExkQ0lUcVRB38H8/Y+C1GLpiwBH0bCWZgJIB53JjZU1kFNqzjpzHmYqBYxMTER+OxDR2+mVzwWCOilVh61dgWIe4ikdLGvJjM81Ajja1/cH+fPvYAsDKDFc5LftYKWA1lTIOFi/lXfw9MvPCkFVVJNYmJtXsheDaUm75d59qrH7yaNslvCtN0GcfmiK9BXH0LEjgcpmR2wmxwF09WRLnZCaIwbIiv9xvEHYsWG5RJzGqHKiC9ZTyCSiqPN1DQ3CIHhhCabSOOw/Q/GZz+xq5wZXBXwGnVsFqIkS9OHxIHVbmDV2CpcdePVKFhF6By5Nyz0dfVLoZ8fmRDNOu1k/bCLcrOI8cqo5CGcf+wCfPGTu4vXAFMOeY2VCyW0GnTXDOTMwapu88pu8s8C6J2R9ySgcxJKQNdVZmXI0PsDj38H6AKXxE6JMG6LS6nZMIMgqclVoQB7x9s92AP868jdt7++uXAX8A5G7pNALrD9YVAPniv4QX4A6Pw/2Y13fg/ebKCt3MQBCEyXP7hr5/5OqLeB45vj0b0rCsfjbnEYsejOCOtzYPtDmKj4KDWrYlPoqvRTrkPTOChpdzr0oMrlCcWdLMNYJgH92Vdewp1334tSpSnjfdmhh1UBdIKKXovA8CNCIWiFmqhrVXi6I53CQV89GIfvdYSM5IVZiSZqWhlnLzgTExMlhDkKTWSQTGWlw+EFzMCUiBHGhpE1Ajg8eDmi9B0V/T3DuOmGW5EJZaEx2vN/AehhEuI0ArqPpmZC0TxcvexKPP3sU0KskNxgx5cgGIklDQUBE4y55MFacoqSQjea3yixqB/bYhsBdCfvY1Z2S8TttLBk5bKIMX67iCf++UdcctNF4jJnNHirGTJmVw11E6AXKyWZ+tDTuifTjZPnnoydPrajHBh0DZMiQ4+jZTqIJeKiCohlY5JZzcSmP//9Kdx4+00C6KR8JZJJMeugl/v42IQkJ/Feq7dIHilJ2ltCT+C6K64TMlxcJUuQRmRkuAfX6od36JbWRCVSwilnn4LyWBUJPS0Z3ux+6s2GTDE4xqX0jLagJL8oNsMtunHiMSfiS7t+WeQ/tA826F/fslAuTsjIPRQJocW1T5jku0CedfmVl+GF559FMT8Otd1GXEvAJ9s3EoWaUKGlNFAhRVIQXeNmDM7EfTf+lCwA6ELw43shetMMxkeIpDZh1/N+VWF7Pqr1ppDiCOSqHpH/NhlX9AFAF1ouO4KQkIxoe8nDksUFCUoEdGqUn33977joyguhxBTUGlWZunCXzREmJ3J9feRltMVQhlKzgd4B3L70djkg2dWpzTASmkF/JzRbBEEPSkSR77mmlnHo/G9g3cQaGXm6dUcAnQDd39eHGh33fOr52Se0RUly8gmnyG6UlrlhXxNbVmYC1BplpLuS4nvOMBzKRf/696dx/4P3Y+P4KMKGHoRnuMyqTsgxFIlHMF6dkHG623SF3bzN7G1x5013IOwGXXuE+fQNC6ZpSpQrEV7WFDyrqKPXaZ/bwFkLTpbvXIskEY1lkEn2CHN9/ep3ZZLi2Qry+YKM6WPZCPSUg+999yTsv9NhMCyuoAJnTK62yDNo+rZMD/PNMZTdMs654BxxNytXqkgm0qL5pryOPhp0Zqw4BdT9Kuns4kOh8ix2FHRH+3DyUfOx7y77wbXbMBAVAxhuDSy3DSXioa6UcfjJh+LNd1+H0vKRMhgXa4vCgBJNdtiMrCVhLKJHZVK3zRfmYMG5C9Dd6BcPA2rmPwjogTsoSWxcaZBfE46GcM7is/HUS0+hZBfQ5vcxYQvoJnJphGKaGNcQ0LlDzyUzOOrQb+PT238yINE6KmKRJFoWzYyMzufUkOLwN48/ikefeBQV4byEJIWPxDROCBrVhpjMJFJB4UFv/3xlDD2JXvz4ynswPT1dpoVkwHPUz8AYu9mSJndzhy6QOwXYA9ikckim0x7VW2FZbXLkHlZoKcyd+Adb9A8Duue2AwMlEkaJXR1Zt20zNriJulnv7NwnWfaT59i/AfS2c8CUSVzQpW/qZ6Yw6j4M6pMdOtXoQRnQySOfZLp3wJ3uR8EeYsqTbSLI8VlIs3Xh+5boOlnKe9DgeAk4Tj90bUfokR3heFugUFVRajalwvX0MmyvKvtTsphJbFN5MMnEP5AmEdBpbWmHPfziNw/jT089jTJJWTSWsHhDR2GhDtu0Ea7qMr6bBPRGhBppD9lsFscdPhefm/NfyBndUq1TptIwarhs6aV49/33xG2MrPnunn7ksr1yEbBjcb0Wmo2qAE+pUEDDtJCIZcRM5tab70Sv3ofw/xLQychkiEdD9WEqVbQNF2ctOl0CHJgYx8OOR5NkdTNkWdQF3Dl68j5oFJPtz2HlypXCzvzmAYfhgD2/AVRVcYiLtOKIkHHsA67uoRIq4+b7bsSDTz4g7Frd1ERvSkDnTUtplkhP6nzfQcQh9biX/OAS9Gf6BNCZfc4OPRPn9+CKDtXljro/iyY7brRw7c3X4om/PomewR6kc5SsGdKdW01+ppZ0lZwyNFplOXhoCTmjfzou+v7FksaUiWQEdFS6GH4I0CfHZuzQx0Ibcdp5pyHkaEIMC/uGSMB4k9K+1lUcYewzDpbTJ9ULYVrfMM47/Vxst8UOiCMjgK7zM3VaKE7kZefIYonxr67RltE7PVvPOe9srFr5LqqlIhTaKjNSztYQUsMwUjpSfSn4motSpSj2qZ/YbmcsXbhUsjRT4TiVbDLWN3QaQDmSAU5SXOAjEULL9VGpm0KKowArrJOsyHLoQ8QZqW8+COhMWdO1qPBAwoYGJ+zCClm47We34aHHHoKW0IT4SMazpHyJlWYIUeZ8KzRjMoU8tt2c7XDRWRcFrlsWzVMMxGhKQs0ztwNaW1zEKD8dMdfjpItOxFhpBDEWYLwc1Zh4NvR058SgqB3mYJVGK0BXtgcXn78ICT0lKYn8+yRbsquq1IvSoRPQqRMnh+H+B+8TEx/qjgnozDlv+yEkEhzJBqoM02uKZJBnQCQUFTfDaxZfLcoNdu1RLSJE0Xq9Ltf7BwCdDUPElcjOBRedKzrqSDwtEzuS73jumdUyVBbRJh0ETdnlp3JxGAng/Pk/wGeGvgitGSTRSWIfiYMKRIZW8ypCiluxfoXcD/SYMM0mUokM4CoSPEKg5fVWsUuouWVJAuRemSqBkBvClgNzcM2F16IvPhBY+6pR1oPCwOZY39NbKLp5HHbsoRLKUsmXkImlxWcgnx+XHAJyJNioMEaVXp+5/ix23fMz+N7xpyDb7JLC7SMB3efdpyGdTsvKihPPux+8Cz956F6sL6+DWa1Bb4aRpCnVlA6dpDgCa0+mCycedRx23mZH8KiCTb+LJKwm/dN1scVt+A1ZHXL9uXpkNUy3IYRCSr/EAVEzhNDINREpJQw+alL906phMDOEn1/3AOJ+XNQwdNlMJZMYHxsXgyxOY2VV3JlGBwfJJKB+ENBJLGUOSoaNXSwlBmq27cukZOrjXzr0DwG6UOVCgOvSxrkpfiibRvxTf77AdGecM+UHKG3nwA8Ceqf7ljU8u2vZpXfe0kcwZbm/nFr5B+NN/qyOkcRUQJ/aocuunV42EXAGTkY4s7kZxsGRtUvmtN2FkLIdorFPwfG2wUQlggop3REPfqQE26sFdrIEcxIwBNCDHQTNJXgo0WbR9C3cctcdeO2t5ahWW+jK9qM0UUc8GUPbaEnIgWZyR8S9hyf2plasDkTb4uZ1xglnYpvuj2MgORiwH8Mu7FgTP7rnFvzxz4/Dsm1hB0+fNhsD/cMCPGNjG1Es5mXXaegq1q9fh1azhcGBGeLodcvNd2AgNYRkKy5j6P/kwZE7VTdGnONLFzWlAs9wcMJZx2HtxjViomCohhiQEPhp2UnPelq4srumFa6R0zBrq5l4/72VGOgelAOzJ9aHbqMPaTUr5hfxSFjGczzgTa2GhdcswHPLn5WORWuwXNBl5E5AZ1AC/2xaNPHQ5fMa7BnANZdeI4e15obl5qTPdXe6WzTxPMA4kh6Y3o+qwwmMjXmnn4S3Vy7HwPAAZsyeKRzP8bE8qpWaGIIw8GE8PwoQeBo08RjEdltvh9PmnQ6zaCIX7xJAl5H75A3ZGV1NArqlN7HBW4uzLzgbKSMLq+LAbbLS1qSr4M1XaZSlU9QpVWI0IjTMGpyJC79/IWYPbIko0sIDmOzQSYqjflRlh6449EYSf21mbc8//VQUJ8bQoGlR04Jn+dC45mFCU0pD12BWrq2JwgQG+waw+65fxPdPOk/4Bl16VuSfjtVEIk5CkCMmNuIsx3cYUtFyPFTqDZT5PSuqALq9CdCD+3Tys5g0eZFVG7t5RZdUrEiULnEEdEbXtnDagvl4Y+Wb4vrH0WutXJWxOiVTYlfa2e3RByCbzuEzn9gF8757ElKM5Wy0JY+ekTOU9TgcKTPHKOwLcfOd0RW47JZLsSG/HiGHpNYwknoCpYkiMukkytWiTG4IWJTxDQ9Mw/VX3wSjHRVpmW26cl1z31qs5JHIxATQyXLnhO6W228WaSVXNhy5m2YDIUWTkTU9wAkytErlgwYq9Ib47Cc/hx+ceb7sptl1MVSJgE5pHgE9RHvVziFH2WNdb2BDcT2uuOoKCRmJJ9Ly/O+9t1JskOlHb9stVCuBBJbdfSIZgxHTcNn5l2Onvs/IWoKjfZ79TIvmtV73mLBWBV0MqTK454F7pUhuNltIxTPCG3CanqTduT6luWVU7ZJIuGgdTEAPO2FsP3sn3H35PSKxi4XiiIY1MFpeajrDR8EblX32cSccKyqF0Q0j6MrkMNDbJ778lA0SHBOJwDed3JIZs2dgz332xFGHHQ2jykhfTXTaUzt07s/pFU8LO6pDqNxgA/H4s3/Edbdfi/dH30N9YgKZSJeM5UMRDS3FFfIod+hd2Rz6u3px2gknY4etPy4eHpOATotjjiUpcyNhkGTa406cKzkNtPSmtSvd4NjTMmyLkcvUoLcYuW1TpRCGYeiY3b8Frj/vBlFWpIwYJmplJGJxbNiwXhj0sVgscGLcjIBTAD34DKmVl7yBKYAu2R4MfWrRsviDhOepgM6Dj9G02pQOPQB0RXJEeL6S1zR15D513D+5Bp+KHYrvHNTmTf2B7b04L3V+TQH4zf8wOBwCEt3m6n9Sgz75X+S6n+zMJyVtwkKflLdJMmoQmuGTsc4EIxsqJTB+G2aTXr1bIRL7NBxvexQqSVTtENqMBjSKaLk1yQImmKteOAB2RmTSxY475bCDqltDuj+HU885E2s2jEiARURPwqxYyORSKFljSMcTyCrdUFrc4VsyQuNI3UID/b39uHLhVegLDaA31o+JjXkZ57UzPn712IO47+H7ZDxraAnMnL4lIkYCNokmakjMQ0rFcdFKcn/EJLamaUsF/40Dv4mvfnZfRFsRGDQu/w8e/HzdRhvxtCI7dFOtC6h/67jDUbXKctGG28HnIixPsykHE0c5ElWotSWnmz7ow/3TMHNgFs4/8wKEmmGxPs1Fu+HVmc/MzGGgwESzZAhzzz0Wz73xrNwsNKxQyHQSx2AlcFbikJz/iTaIWgT9XX3SoXPUTkAnsLfqlozcXaeNhtXA4IxBCX4gmLcUG9+Z+x2s2rAKn9jlkwIkVASwqyLxhOP2WqUm46y+wS5ZIbDb3fOLe2LvL31VSDZMV/NpvmJQOcFMZ1b1YpEmHR/JYHbEwpPLn8DPHr4PZqEpzn3s0rWQga3nzMH4xDgmKnlZXXBcR6mWoejIxbP4+T0/Jw0c8VAGOgz4dgvNeg2tpik2lrSXtUMu2hGeQy7Wjq7D9TdeB9JFXv/nKyJbo3YrrmcDCVXHfpNJedydDQ8M4fijjsfBexwk0jsqIcgT4cidrn9s6Th2Vzv8F5LfGi0b5aqJWqMprhAE9M5QJpCRimkJjWQCkqro0hUFOpnato8ku8t0WoxL+B24moeDjz0YBXNC+A3ZbFrsUrkuIQAzu5uRqSRPMbyDI/Hjj5qLfXfdD6VSBYPpIdhlF9lEGKYZSLFCCaDYnEAsHsHFt1yEX//5N7IyiioRGEpEJknUtpsNyvxM8U0XVWsbmLPlNvjRdbehWbYRpQku7UAZ7MhAIBZNWls6enbo0VQEx580FyPjIwE/R8hG9LOSi0CuTV6zUnT5vnSJ2XgO39j3IHx7/29JIchzJczrrVyVDl2CU6i3p/TO9yTTwE618NxrL+BnP7lf8gqkCNB0yTKvVKqo1etyZ8diEXT35NBo1NAwTTEdoeyxLzQsUcoiV2OXzgwhFcIjKVoTqKOKP/71MTzy2K9Rrlcw2D+M91aslBWTZ7fRletF/2AfVtIC2aKktwKzXsHM4ZnIGBmcNvcM7LjFTpiZng2bZkPkrJBUpwE134Kl1/DkPx7HPXfeg7def1N4IslkHLkc14cRvPDcC0G4VFcGpYlx9M0cFvOsU783H3OmfQxZJSe2ygRTgrqAD9euPgGdMq6EsNmNmC4S0KZi4tsnfBuvvf8qfMvCjN6ZqJVriKYTaLZtmE4DsVRcZIscuV94zg/Qn+lFUksIKS4RSwsprliqId2XRSNcx4aJDbjyqqtgNpsoVypI5zIYmjGMVWtXoWHVkcmlRXLISUkmlcbYyEbMmD4Dcw+fi/0+sz/CtiYZECJVnRgXbhALSCngOMrY9Jjs0AX9pDzmFIArGzaWjHplh66rjAznKJ5n4AcPdjFJ68jWAkOBzc8fsNOD554slAulggA75dKMeua9YDuB+orXmcjdpjwU3zkkAPQpTxbw7QJAn3xszkCffDOd4YO84eDffySgT/71DwE6SXR8x7JDCDNxzABJRa5fQztki66UUaqOOx1G9BNwvJ1QrOVQdwz4Rgiezg7dRJjBCR5HpUxzogVmAOiSgKQ6kj2sxFSccf452Dg2DhZcUT2B8kQNBqtGlR2HjixyQrLhl2mihrpOxyNbiGTXXLQE3X4fsuEuVCYqEovqJRw8+dITuOuBZRgr5IW2OzQwQ8b53KUwV53kpUazKkYgdMGijEt+fiSJL3zhv3HEgd9Bl5eDQePy/+AhZKgWA1AUmIoFM1TDmDWKE08/XvyfCehk8MtnYrel06hWquKYFQorYu9JaR4Bbqh7CF/67B749oFHSVeVi3QhFmLWcidtLwyUrKLcQPPOOgEvvfWidLHdkS6xdSWIkyVKow6XF58EpRhIxVOYPW0Wzpl/ziZAp5UmAZ3BD2RAsCDqG+6VFYkf9sU8aN5p82SExoS1eCohloqBI5qKarkmTFQyq7NdtM71xd3roK8fJCNTdnpeww9yomnuwQqaQEa/a44ZqYIg8URv4OGXHsLDjz0Mq2zDrrlCGjLCMWyz7bao1KooVidQNStCqCHQkMjH0f4d190hn2vYjUlntwnQyZfgp8HdOYlCTDdVHLy6/DXcsex2eG4La1a+D5uja8WAWbLFGjfZE4ej2Eh1JdBoNoR3cN7p5+GLO34hAHRXlcJMNChCVPHk/Qs8MSRJLHcJ6Iz3tITdHtaNDnuWp0jHQbHjaBfc2wpClJUS2fxADsgO3aePPiysnliDMy44A2OVUUlTS2dSAqAe0+EsiPEG2eTxJM12HOnwuYr43JzPo1iqoC/RL0KUqHgyBNpzL+Kg6pfR1l384IrzBQzZtTIQg9cqAb3V5KixIil3JCWSVc7o3x232xlXL1oCs2CJbagAuh+4dZHlTu3XJKBTtjb/zFOxZsMambRQBM8DkGsFmmcxSImTJLLcKVUi47kn3YsTj56HvXbbU4xzZK3QDqFeqckOnSceAV0ieH0PXNnU41X88W9/wgM/fQRdqR5oahjRiCF7f9txUarWRVbGZLtsNgHPbQpRtS83jOsW34iUn4NOYl/ghC1AGwB6GYVmXgD9vkfuw3OvPIdiuYRsugvjIxPCeXC5705l0TfUh4nqGGrNsnwGtUpFFB4DmQFcf+kNmJ6bgWw4C5fRui0XhkFrb6DSrqOul/HLx3+BR+97FBvXbJQJBJ0nI4kgPnV8wzianLbFdZQrE0j0ZYRsdtmCKzGzZza0FmNxQ8IRkc+5A3Qs8gn0uVS3nHv8DmVViTpO+f4p+MNffy/r0gSispbjyL3h067XhxGPSErnUO8Azj/9HMwamCGkuHqxISN3JlSaDVucA8fsjXjx9Zfw8/sekHUE15rk5AxNHxL3Ql4HpUpBDNBmTJsOhUFGlgurZuEXP/6F6NBVm2eVKtOsiWJemjoavGwG9KmgOTnp6mAeJ2Ot1gcAnXv7/1tAp3xQKGhT64ZJi3VOCGsVaVi4wmVIEkFWmO9tEgPDcn//C6ALGG/q0gNb1iApejOoB/97EzoHf+K/UTsyt38H6B0gn5StBY5xfocVz8NJgRLNAEqW2ahwGiW4jN/TLfihCBpWFmF9e7j+J1Gq98L0kvCYV27Qv7sJjR7bPvXDAaBT3C+ORZ0O3TM8jNXyWLjoQhTpvMMEpFgapXwFbcWFrdaguD5SfkbGeBzvlZ0izEgVakLBzGkzcM0FS5BqZpHw03BMR/ZzTrSFd0bfxuU3XYZ3Vr8HlyEtPcPoyvRJp0O5Hu/SQmEMpfJEkHbm+YjHUzAicWzzse1x4WkXI96K/68AnZU9D9sa6qgrVby94U1ccPlCGRXzAqDWkl26AHqdHXpdKjzeYOwG604F8XgMg7khzJ97PnGC2AAAIABJREFUOnaYvTMyRpfIOEiCYaXc8pxgzRC2Zfd17kVn4433XkcymYTmaNKFc3xJhzgyoSlb48CLADzYN4hP7/QpHP2tozcBOm9OdnlRPSYhFnT46hnqln11W2/jrfffwg8uOR9rRtbI8/YO9IutLO1lCV6VUhXlQlkclUyrgqhhoDvbi/nz5mPW4Gwh6bVqtoRsWKYl2nrp8nhdUAFBwG17aGgmbn7kRvztlWfkpg45LATaYlm5xZZbS+jNWHEU9UZNiiOSo+jz/OkdPoVLz71UtMAKk9w8+qi30DRrMtYTJzrVk+6PHTp//92ffo+Hf/0QapVi0Mk3GsIYrhaaUDUN6d4k6nYVmZ60jD5zqRxuWXoLZmVnBvY4Lg/IkOw+pcUWF5IgFilwdGijbjZlh04pEgGdzxvc8P8K6ME9rgR/h6sqZptnu+RgiUQjqMPEb//yW/z4wR9jrDomQJFMJmQvy/x1AnrTbIgdcyIZlzVT3Ejg+qt/iDm5bVCtm8jR8Y0TOCc4sOj2SOcxFpGj1gjOufBsvLtmpbw+mgAR0Jn4zhE1pyISW6s4YuRCItgXP7s7zpx3FprFltjJGmo0aCX43D7PC1fuTbttyfd2yWUXY6I8IeNXdugElgj3UwjJ+JjkQ09ry4FMQB/qGcZlF16OOYNbiyESiaQk6NE8hyx3HncEdNnqUwKlN1CMjOPeX96HR+5/HP25IWQSCSTiUUTjmrRnI2MlVBt11MwikikDKhwkjSR23mY3LDjtEsS9FMJux0KPI1xSXVQfFbuIkjUh2QlLblmCjcVRjE/khWTG3TnH7VxXUSrb3d+NequK8eIokqkYGrU6rEoTn9l+F9y4+CaZZpA8yNUQrxUOJzioqIVqKKsTuHbZEjz36As0ToAjSW5ttDUXlVJJ+CEcO4fiIfGh9zQfw8y6v2KZ5DHw3JXGohNHPNkZMjuB/7+eLPPQ2RSQgEflbxM33f1D3LjsBtkvO2VL9tyUrTFFMxzXoVKq6rexzZZzcOrck2TkrvsaKvmaALpG6ZrThqu7KKp5/PSXP8Xr/3xLrIg9hw2iht7+HhRrRcm1oMkXPTnaDm1do+jL9Im09fL5V8hKgGQ72izbriuAzvNL1Rghzg59cwMrrPIA+Da3sLIrt6XRYIeeFkJcUOTw8a8s9w926AR0mZhtaqiDdnrS/IrFYN2sCbF6k5NcB5clsnXKQkCewrODDj3o0jeDNsdLQRXfWYp/lPGrBC10dK6Tu/PJvz6F5c4vZxLQCeYBqIsPnZBMVCMLtAfEX9iVDqcO6CVJxjLtOBR1Dlz/E6hZ02DSOU4z4Ol1cYnjqDUwBOGFFQC6yBkkUcumAR1eXfEqltx4rQj16e+bTmaEXU2teNUuwDYtxO04UkZaqvaCNQ4zWkUkY2DnHXbCorMXI1JJIMrXQss6NejuqqEyTl4wD2+/9U/RxaZ7pmGgdzq6Mt3C7qfJz9j4BpTLBWG9V2tVkbeFQhoGh6bjrivvgd7SYLj6f9Cfd871yZz4UADoT7z4OG6+6yYUqhOyDqGUi6BOaR7tTHmQyQ2qBZ7k1VZJGMUzumcKu123oxhMDyOhpeRQI2GNGmq6VqnxEF58+0Vcft1lWLF6OZKJBJyKLRdyLBkTYxkGJZAURyISHeDmbDkHX//qftjri3sJU5V8Ad6cDh27tCg06vOtBroHukVD3NY8cW67/kfXY+3GtSItmj5zOnp6eqHzxm8r0p2Xi2UpPAulMfEeH+wdxiULL5HdObs9VvM92R7UqybCalhG7OKVzlaI0Z3wZdpw3k3n4r2R9+T9soixa4EH9dDQNDm4V63n2M6UfGhOONKRFA7c50DM/dZxIh1SXUMAnbttArpjB6xs6urZmXOHTkC/6yd34Zm//w0T+VHoakh06NlkF6LhJMxGA2oshPXja2UPTJ7DcP8wHrr3V0iCiWyBHz27RWG0sIInbbwD6OzbKQer1uuo1RsiWRMG0KSnhBxCH+zQJwGdXbzDpDdVl8/Ycvh9JlFBFVfdcpUwkklg06NhxOMkrrXFWIfTLMe2YXkNSSTkKJ67w2W33I0sumS0m9YTzJiBTeUfyesauR41AcV/jLyAhZdegHyxKON+KhL4/jTOIMhjsZsyRuf1xGKqt6cfB3/9EByy7zfhVFwheHH3KrWKlGi2gD8BnSz3l1//B26/6zYBdH7XvBknAZ06dBbXJPmRfMbum8XEFtO2xO033oGkkhBZHsfw9HCwTGYFkGQVSFF5XUiHHjFRiI5iyU3X4alHXkB/9ywM9XYjFtVgREOSQb9+tIw6ZWU1XqchhHwLfek+fGPv7+KYQ+YhIkl0QXcuo2o26yEP5VYBE81xKYDOu/hcCUPZMLJRwkN6Mn1o1UmKbCOVzSLXk4PlNvDOyuWIRY3ADMcJ4djDj8Ux+x8L36bEQJGJlcjZOl76LaOBAsZx6uJTsPyJd5Cl+U2rCjXWhq87KBWLIq2VBL1MWFLiyq0yZg1sidsX3QVUKSPjdxD4nfNzDnBECc7ltoZcokvUMzxXwYlg2MWLK16QpmBsbASMBWQIS9OzkS+OQUmQvU5LSgc77LAz5h5xtLDc5cwwPVFikJvIUC5bt5FXN+Ly6y6HWWzCqgYTNPHjZ3JboyQk297BHlHC5DeOY1b/TAnk+tHSW4XDFG8nxS2P12eLgF4aDwCduniSW2Vk3unKO0YzgVStQ/JmoI/jiPKD5yBZ7gGgdzr4D/JRg1ySKSN3Ma/pwO4HQL3DTeGZRT06CxKuDbl+5DqXeMpx+1Q1WgfQDw2eZ8oafSqYb3Zw77yxTSQ4fokEdBJjgjf3USN3qus37ew6pjOTgM7S3fUaUJGCYk8HnLR0PSG9BUdZj4ZbpY8T2qGZMnJvOrPQaPfDVWNwwtwTOghzf85Ru3TnXEAFHbqjuuLVrSTa+OPTfxQ3MBqhEPAzyYxU3xyrcE9uVhoiv6JsxfZbAuiNaA3RjIG99tgLJ3/3VGgTUYn84x5YMtbVmuzR5/1gLl5+5XkgFEN3blCc4LKpnGQVU7FQN8uwWnWEdVXITolUGo0mXZj68Yu7fokup/s/BnR+5ppYD/twIi0Zzy178A48/NhDGC+Ny27QbjoC6Bwf0lFLXMVYUIUICpSIVTFtcBg7b/1JXHTmIpgbm5jWNQMJnQYObbHXtZg3HGqCiXUP/OF+3PrjW/HemneghrjwMMQERRi+iYjI1vjc1KEXiyVsOWtLzDvuRGy7xbZQnZAEnPB3kuKYs9xmWpLroG+4LwD0sI/rbl2KXz36S4zkR5DKpTA8bRjJZEoMZfjLrJgC1Bw5Mz6WpJJpAzNw8YKLJeqSO/RaMXDHI9DwQOKhT/IQXxtJMezaKijhe5fPw7g5jghiyES70Kq6SMUy6Onuk3zs91a/G3izK2Qs15GLZzD/xPniTcAuJOzTxjYEm5pRGo+4TFljl+WJjztZ7vx96c3X4Y23XkchP4ZkLIKWydeXRjbRi0q1ihYsjOTXiZMaT/edttsJD97+i459LTv0IGCmc15KWBGhhTt0AjpNToqVCswG1SIBSU7cJCfXaf8G0EPsnqRQUDE4NCjrDyZFldolnPL9U/HyipdkdZVIMz1Kl85PsUNI0JQAbcSz0aCbcXwhJv5w8c08zuHXQ4iH4uAyjSQs4WXSPVGvS/DML5/9OW6+4xb4XgitZjACZVASzzGOYukxr4R9VJtVKaamDc/EvGNPwq7bf1bY82iqcg8H+Y800fFE4ib6f6+Bh3/7EH73x99i5dqVwudgGBNH7uzQKVvjewwbYSEsMm+A3+EOH9sRt11xuzwjC4yknkS5GGiSeWjzIOVIWgpD7tCjJsYj63Dh5Yvw6tNrMdQ1CzMGGFLC9VMDNauJYp1rgBCqjTFEIm0oTh1DuWk4c+4ifOXT+0poUeerDIbVNLsJOdKdTwL6GT84HdneDNauX496uYGhnmmw6x4UJYx4OomegR46mmP58rdkz+9aNqZ3D+PS7y/Gx6d/HGgoEjRjqEzG43qCjno+7KiFCWzEkWcfiXVPj6An2odKswAjpYqenSEtumUExjtZFUpSQaFZwM5zPolr5t8Ar+hLeFUA5tShdyauCgszXWSFtDdOp2JotnzJKvANEpUtnHPJOXjqL08gbAO5bE6c4sarBYQpXXMsNKs1bDNnW5zwnWOxyw6fEmWM1jZgaDFUeV5HEvDiLv76/pNYvGQRwq6BdlNBLtYtkz++omK9AD0VFkZ7MhVHJppCX6JXIpV/tOhHqNUaYibl0UqW2Quui3xxHC2PboAhKUL+BdAF1Olt0aGX0tXP82QKQUBPUrZMDOPf+xCYE0H/J0DvNP+d5i6QyPH74gqOig/u0oMpEc8z/lz+nQ8ZRrmtQwWPN3fom0ftQqCZ0tRPZQtLVca0NWG6/ntAl8HDv+nQg7LcQttJAI0tEPb7oUSyQJQbQYZujKBBZm97AI63IyxvS7QwjBZDGRibSFMHcVhS5HBlh867lwQN7mPtcCDLuvcX9+CR3z+EYrkA22ohnUiLrSbJXrFsXHLJ1TpHpxwbt1Dzy2jG6ggnQvjWYd/C13c/QACdub90BQsbamDikPOx+NaL8dRzfxEHuFQsh3SsCxEthnWr1srBxB06QYddITWFkVhc9ovTZ8zC7dctw5aJrRFx/rMOXQCduzruhGM+qijjkqUX4fnXnkOhWpAvnWY2lN/wwOI+WSJjSfiAC6fdkl3mcP8QDtrrEBz8lW/CK0EqV7JhOUxxSDDUXDQUE+GIiuvuWorf/em3WDuyTli8OkGNEZphBXpMR6Yng2QmiZZL7+sKcukcLll4MTLkFjghxJSo3JykPPP1MK6SXxvZ7LR/Ze989iVn459vvoJSvYREJo6e3l6RZpFk1DJbohbgtIHparwRdU3Ddlt/HGefdrYAOkeSZMRSqyvRorT59F0xJ2HlTUAn83nM2ogzrz8dE40JIVolwim0qp5ELtJVLJlKSTITD3DeC/VyTTToVy++CrP6Zss1R5Y6R8oEc/6iHasAXMgVYxnPCPzCr7j2Cqx4d7kEyWghRWRrHBmHEQ1kU2ih5Tdge5bIhPbeY29ce9ESxBCTYoyFJPeSckhwfRAYLmwC9CYL0WIZJvWzcnCr8tkGOtp/36H77ZCYIbFLZ+FktpghrqLQKmDu/Ll4c80bCMcUZLuzUjhV81VxdaMRjLhaacG0R1MNfGqnz+D8+QuguGFEvAQibY0KNTi8zQ1mAbiwIw2YShnX3HEF/vT0k+yl4Fq+AHqz3pCUNd43JFFpUVU6T+64Z0ybhfPPWoAZPbMQ9ePwTUoFWRBKvyzgT5MUqgtoDX3TbTfi5df+IWl/ju+KiZSQKjss93Q6I0WoGtdknE6W++c+/V+4+PRLBNAZuUuJF7MQaKDD1zAJ6CwMZeQerWOV/xYuuepy5N9tozc+hH5xKTNh2kWMFopoMIApEUO9lUc0QqZ2TXbPSy78MbYZ2kEscUVq2xH9iHudwqYij3xjDCWngIWXLUCuL4d169ahlK8il+gWMiwnffQt7x3qkzCoAm2HWwTDBnbd/tNYfN4idOndkm6ok+/R0Tq36JqmemjEaliLlTh6/jGovGSiK9yNojkOPa3CNqig0KHWmVHgIZwLocmgllAT+3xxP5xx4HkS+yohMor7AUBnAR1uc9WnyTQhGVNFssguvN6uiUPcXb+/E/fc82OUNuaRTqVFh25SsqMrMFsNic2d1j+EIw46DHt87ktoN2kepgug12sW0plumOE6rv/V1fjZQz+B0tQQQwI9iT70ZHtF0loQQFexcWKD+CUY0JDw47jgtAuw56f2hE2eDRNFKeMjoDsu8qUA0CUnhCmdHZKaNL1yjHciyDpduoSJt+lgpwug0ymO3BoCOtcnPEOnPv5fAL3jiCXnFhMciR/s0tmI8oV9JKA7AuhBbN8kqPPwCvbnHwb0SdJDMCPwlf87QP93HTp7F1W30LaTaJvbQG3PBGJ9Uh3CXwFYayWlquV3o+V9HHZ7a7TaM2AhIcxhKC7CkqVNVmUH0GkEqwSSNXohM5v3+luX4s/P/EkSnXzbEb01SUf0dO7q7wfTKlEJwW0IzMHRLfErp/Xr/JNPxQ4zd4JRiCEX6oZv+qJJLvsltGJN3PfEvfjDU3+AHooLQU9nkpii492330E0oqNaLSAeN+QCI/nHiMUwli9gzse2xQVnXIzPb/UFRJyP9v39P87h24HUhaxkss+L3gRO/v5JWDO+SnbZtKDlXsk2yU3gWEiTTGDuSKkb5wGoxQPyybknnS+68x6tD2ktK65VrA7r3LcnVdT8CkJGCBdevRCvrXgdNI7hrs4s1sXVjAcRjWUI6N193cIspu6WO6Kbr78JTt2RkXucBhUtcrrodBawNBUthN7BPlg0mQ55+O73jpJkL45bWSSkMxnREI+OjsFu2CIRYeethVXYjimj/y98dnccd9RxAQ/CJLO6S0IWOJHhdU1A50HMET4Bl69/Vel9XPHTy1BoFTGxvoiklhZv/r6ugcAUJxET8qAAaAfQ+3N9WHbTMjFOUVxV0tLIT5gEdMo2+Pzs0CetXwtmCYuuXIS3V7wlLHeSP+OGIfs7WoJyrWH5DRm3l2tFCXk59sijcdKR88RxTSxOGAE7mcon05WpgK7KYZifKAoxLqzTbpO7aMqsSHoLzJYCR8dg9D45crcdH7lcN2pVE9NmTJdCjClxeTOPk86ehzdWvQ4jqaGrLyc680bB3NShs/DI10ahU8GR7sI39jsEhx90JHQvKnnyYR6UtJbgWcE9Jg/shION1jqccdGpGMmPotXgwIuklLZ0wpbJmFh+T2HosbCAOlcS04dm4PKLrkAMKaQYr1qjpCyYBlHCx5COhl1HOKoKoF+4+AKs2bAa0WRUbIhLVZKLLJkesEPnxIc69Ew/zYpcMZb56h774LuHHi2cBfIwWAgXxwviPcGpFicFzGjgdSQderyOF8b/gutvvRlGYxoSyCJOm9p6AaZTwmixgGY7BiMZR6UxiniMtsENbDX4MSy79jdIqww2CgxleOQK34G1qGIJIW68MYrlG97CTXfeiFRXGvl8HtVCXXa+sGlGEoZihJHMJmX9yPRBTj+tSgP77P5VnHrMKaKxjngRGetzkCGAQp2z4qOoT+Dl5vM497xzob4TkfjQidoYvEgLRWdctOChqiademwwgqJTQKw3hqMOOhpf3+YQdIeZs8EY4gDQOXJnASkjeoFPXYpj+f5J+zCA0UYBiVgMK4pv466778QzT/xFNtPpnpx4uVO+ymciP6MrlcWOW2+H479znGTS+8T7cFQAOBpL4a2RN7DonoV4e/WbcCZsxNUsUuEsZg7PEu8I8oioyw/pbbgOSa8t7Lbtrlh2zTIh89HKlvcGA0GptLBcRyab0qEb5KV8FKAHHXpH4iXSOAI6Vw+yetRjAugyOSMJ9/8A6KJSmUJs20yOC1ZqLBz541p2E5VqRRQHXB/S7OcjR+5u6yB5OnF56+zRefHKE01azGyymwukL5MPjlh8VumiOd/8RsVkRmQyfF5JZumUoAEZTkhxMl9y4PgVKF4KanNrhNvTgGgPEOHPXg20RlBzLTS8LFretnCwNWwCup8EudmU7qhtt5O9PjkGCTKvJ0fuzB6+4rrL8feXnxVTAR5vNO3ozfbIlZ3u6kHbU+HWfOkQ2CupcQVujDs5FwvPW4jh1HToZQM9Rp+YlpDVS79xOl099s/f4td/+jVURoi2+L51sVh87+13kIrTG95EIhFBoZiHEdWh6GHkRzZg1se3xzHfPA5Hfvm7iDiRAHim0hU645rAjrcjMZokZEzhKfCiaXgNhDgOsydw9KlHCRudQRrUjnI/VCvWJKNanIxSKTEDYVdDr2ve6YyNvG7R9bDzHrbq+xgMjylTAeOWiw09oaDgFGQqcub5pwtZjdViuVRGs9yQn6PHI9LZJXMpdPV0iZaywX1uo4W7b/8xquNlcXBjMAv9g0jwYoFBAgv3m9neblSdMpxwA4ceeQgUXRWmfFjXkEjExQZ0ZP1GtBp0SGOV7CMk3UFL8rn33+tAHPK1QwVoyxMV9Pf0B25yITLjw5u8nJnAxZzpteNrsGLjciz79Z2SNZ0fKSIVycKstJBNZuXmYdJRTx8LP1WuWbNcx0BuEPff8oC4WdETO6bF4ds+rDo7dFOAkx0rWe7NdlOsX0dLo7j4ikvwxuuvCrGsWaujK8UcdF/YzpIbb00g05/CxvENojv//vzzccieBweA7mtSGAVfP53KJhk07ND5WZCwZGE8P4GmZUshRzmNZEVz6TsV0KeM3oUc1nTQ3z+IUqmEaTNncAmGUrOMCTOP088/Df944wWEkzq6e7vEwIVkQ4ZpsHslea3p1RGJGujt6sMxRx6HL+zyJWhuBMlQFm0ziFtgxjOVjTXfhJZWsNp8D8edeYwUcrUJC3EjJeFFjKWtVzujRQ3CtiY3gxruob5hLLnsWrQbIWSMHJyqJ4VOwI1wZNRuOjWEo/y9jrPPP0sITolUUqRMpXIZtk35aAzszuOJwEAn3pUKCj7Lwzf2O0jsibkqIEmPZjPVUhU+PXVpgcVqjNM/3wl26DETj7/zKO786d0YjG8H1TLQtpqolvMych8vF9HWktBiERQqI0gmwoipbWwz4+O479rfwWPCHTu5yQhNfr+qL06UE42gQ3/mlb/h5w/fL6BNQisL9GbVQohSV0WV84TXG9eJs2ZRZROFU7dx2NcPw7f2/TZCrRAidMC0GZPriyRYjwmvEeMYxVMjj+GyKy9DIp9Fup1BvjyOZptSsNVIZ7NQLV3IoX1b9KBkFzE4exDHf/tEbJfcCQOxAeEhMQ4n2KBTSaLK/UamN7+fnmy/FGosWuNxFflGRWJtKQf81RMPYtmyO8RISWRrnoWqVRPDL05DMsk02paDyy68FP3ZPuE9EdA5ZaGt6mPPPIYfPrBEpK7F9SUkwmkhtnLNRymsadWFm5LOJrF2zRpsM2sOLjj9Qnxqi0+hUWwiTbdQDguZzBsGmgT04phkFmiGKgTaIGxtcocuX39Ajet06IEQTJGmhlwA8oLYnXMNJh16cOkEt6Dcv50JuGS+yPB+k+3TJgbbFN039fD05af6ipp05gmIg53KFBXOkjbT1eWVeM19AqfrjoxFcFacp9iZBN0NwV3+YUefvmk3EPJhOw0kjV6M5tehv2e66FFZBvILCWj2pLjylxsExnKPLpI1FgIElQpC7Sh0ZxAhN00rKQQnfkVYq82QAdPrRt3ZAi1vJjyFv3IS3Bp8pi6UNoE9INkJB1WhZI06dAaz2DjngvPwypv/hBEx4LZsyZlmdrYeNkRWEo0nQL0fu4LeIXqHNyWNjDvnu2+5GzBD0Cwdus9s7ZCYz3Bk5UZb+Me653HrT29DuVxHsVDF7FlzkEl2oVltYmT1Wjno4xFDdm983hJzr60aereYgc9/cndce8ZStKuK7F4USoIsIMrmzecIKEiM2sQgZZXbJrGGI53gAglFgLJVhZ7Q8e7EOzjr4rOwPr9OJGS5TE7GkhxnkunOXTcvjFK5KG1BKpOUz+qrX94HB1Lv3Ipgm6E5cOviLooIb3wWDPTON1rwFBuHHnUwVq55PzBsICmKhMJkChqZvemEALrrezBrdZEg/dend8Vx3zpayFGRUETkZcXxonSFPGCYZJVIpqElk6ihinc2voQLr1iIVWvHkEp1yyXj2hZmzxwQ9cCKt0Ykzz2eDqHplWU9Mmt4No7+2rH40ie/LAc9gUeLq9KF8yajgUusHRfJXjwXQ8uwUApN4Ke/uhd/ffpvMpZn1W9ZjoyeebPoBosNBb5ni3sU7XM9q40jDvkODv76YXCbCrLJjMjI6HjVrJki8xGyCkeQYRee7opJ0WvvvI6bbrsJ77y7AulYSjrt/ly/2Jcmwkmsn1gnbF0/zqlJC0PZYVxz9lJ8etZnkG5nZQLlUucrFrJOAC5SmgarE7rW150GxsfH5efTepgTCTlEpjpddZIaNh9QIXgtIJvOyvXCYJ1oNI4JdwJ/+8ffsPTmpXjrnTcRjumIROmFHhFFA1dK5D/Iqk4j49uTCNMzTz4T/7XD56D5BuJ+AkpDkXjfWAwYLzuI9mgoKRX84fnf49o7lwh7vTZmSqoZNbaMAeUBxr0lQZPsYZr5sPDb7VO74YhDjsRg15Aw7JlUx6kTJz3SpUsIE/MJVLy2/J+446478NZbb3WcAkNSEPFc03Qd0XgUsURUxtXlRl2Oo65kFxacswBzZm4tE6TeWA8KhQnUK3W5nviomTWZ2hBwRE6kN3DnY7fht0/8DrqXQFrPCDdkeIBpfS5WrlklICEdsWvDblpIRxM49lvH4bhD58neN2yzmwPCBlBuNMTsimlxr699FdFsBHffdzeefeEZIY5SJsq/zXUTVR4sVkWORxmaCtGOU1rJzviHV9yIWb2z4VZ85KIJGe07LNIjQXFleY5wAH7y19vx84fug7newlBuOkY35LFmzVpZr+lR8ow0ZHuyiGYi0vVyXXf14msQcWNIq0lEaHHKM59+BpGINGqtlitEuEw6J9eJEMSk4ZskQgfMB3Izjj/rBKzauFpslqvNmpxjXLcQkJkTwLP6wP0PxJ6774m1q9cJ4bg704NVq1bj2uuXYkN+LVavW40W5WqcPuoRRKPR4Kx3XVHw8L+RN7XX7l/BYQccjnQoI2cB71+ec5xy8rylcU/VrEqJIsS8TSZvAQhLg7rJyjxoYuXssF35brqyXTAMQySc/CCiYje8uQH+4LZbolg2k+s6NfqHQZ1YQ0USfz4Lq7ppioyNBaVwPcKBDfHkva60G/u0p4K5UNuk6w7iVCdzlAMDRsJ68BomSXRWs4F0LAsgCc+lfi+HYn4dUsk42qx0yIrhrpwgTVAPYmXE4IFdYsurSzCEn4/UAAAgAElEQVSE4WWhuFGyiQLgDzVlpN8IJWH6vag7M9HyZ8LDdLSVHNrU/ornfJDHHmJnxF2aQk/hDqCrHibMEi66/BK8vuIt+dB58aXiCSQjcakkSxUTRiIqFxdDDairZRXECrMn0YPrLr1BOg1mXnMUxy9RomBZqUdsrG68i8uuvwz5QgncR/b3T0PMCOQ9tUIFjXJVPL5r1RLqVlUIO1y6ZmYN4jM77IYf/eA2KA0VsTCDOoJcSX5//Jxb/Ky0wMaWpg1yAXVIgOKIx/skAlScCtSoihfffREXXX0h8tUJ2fMn4kk4jSB4QrSXHGlyxhlqI5aMilkKD/95x87DZ3f8AvyKguHMdHkdlMOJW2y4LZ7SvmGj0iriuBO/izXrVkm3wguZg5xoPA5fC8HXVHEZs1rMxfaQjiZx4F774rD9D4FitcWUJUJAL5bFl53Z8/SwjqfSCMUJ6GW8tu4vWHTNxVi1poB0qldiUUO+i+GhrJDV1q2uYXR8DE67gJo3ATNUxRbTtsL5312IHad9Am0SgOi8FKNrVFPczBjvyhhP2bsnVJhaFUVjHD+87Qa8/twbMjpnE+Z1tJ1G1JBpCgHdtZty4FItYISiOH3e2djj83vDMn3ZBao09KlWJRucqwA+OB0h74BZALTvfOHV57Hs3mVYs2YNsgkWkz0BsalqY+OqURQaeZSi40DShZaIYDA1jHsW/wzb9+4MwwyKN1sDHD6nGliK8tAmm9dtU8UQQo2JW/nxQCvN74ahLbw/xOJ1U38w2SfI6xR/AguIxzlh0YWFTHAoe2U89PuHcOuPb8NYMS+dbJj7VKoF2H2F6ecegIivuNDCIXEjXLxgEbabsZ2kqxmWTusXqBxnhgCTMqOoi1a0haX3LMWvnvyVRBFT5UE2OQlqZBXbriVgzgxuXq/0MeAYk5K1A/f9hgRqsEAjUHhNX/TWwnFnMpxiAjEfL7/xkgD6irdXyAQlMDnpdE1hcmDCsnphkl+T5u5KCL2ZHuFGTOudBpWe5SED1UJF/BLop8AHE9/4+XByxD/bERtX/+Qq/Pm5PwuBjsE+FNsPDQzJ+bh+ZL2kxfEgdmwXvtPGcPc0nH3KOdj7c3uLOkKzVTkWKamvtkzxlydR950Ny4VweM31S/DKa6/Adm0ZZ/OeoXkN99qctvH+5YEv6yQ1LJ/Z1jPnYMGZF2B295bw6m0kGRfLZoHdIq8jtGErNrxoE5fdvRAvvf6cuCSmjS7k1xexcUM+iD5OxtE3vR9qRJXApWKhILKspVddJ8E1sZABnf0bF+QEdAm9UUR/T15GJp2FJra/TF7jr6DDnfzFMKK/v/s8rr5lCV5941UhQpLDJKPusILunm6ZJu60w074yp5fwRaztkRKT2E0P4Zn/voMHn3kUbyzfIUAEgmsbDjFCU7XRVJLdQtDqSrFKg7Y9wCcdtLp6NZ7UKiWpDDNRBn0woKRwUaeqKCqDTPgzHR62g/114EPRAd1xaWUHhyOh2gkIjbhBHTaxvKWM3RdvqcPSMw3N/xChplqyzyJrUEnH/xkYg2bY1HOeJ54GnAFRYKcOCjS7bDTaAs0t2v7kfO8eSTA44JPIB16J6RFCHCT8W3BCDjYuzMYoQ++a0ll98wzz2HOVh/D1ltviUg6CTi0rWP4Lo14W0EK2mR3LoBEp6m6yBs0h7pnAjr3E7zymnDoABXOCKDXBNBnwMe0ANA7SezBCIMdulD0ZFHEzj6QrXl4e/U7WHrLDXh39fuIdDp0RpnyOOS35noKQhEduYEskl1x2d1yV9WV7sIOW++Ic046F77ZhtKkFCMsoxR+yHztBPSKNoHzFp+H9SNjSGe6JKSFGyT6lHtNG2vefV80x9VKUQ4/hSzcdgt6KoJZg1vgkR89Ct2OQPcNRBTKoIK6h4cgPwqXDNIQ7VGDoOQPAzrdvKjtZIfy6ycfwfV33ICm30Qyk5KxK81LKMmhd3qpUJRdfiwRQSqbEIYqCVnU3g6kpkExVaTDOSS0qBBomMDJ1QVTn9oRG++uXY7vLzwb60fWBrm9NOeg/Cweg6cqwmL2qS1lZRyJYah7QNKS9vzcf6PdIIFRQ8xgp2xKzCyLK34X0UQSSiwhgP735b/DVT+8AmvXl5FK9iAdzyISDqErFxFwN6sa1o9swHjxPVTdPBzVxKwZW+Hmhbchhx5JheL3Q/4EWfmMvxWf8JoqgSc0TOGqpBIrYOHiBZhYU5DROQGdqyMCFw8HWr0S0Nu0sa3WZAw+1D2Myy66GttO2xH1Rktc6BTFkTExLW550IokiH1z2BFAr7plPPKHh/HgIw/KWJvXBScKBPTxdXmMrx2Xz3dMHYGjN5DqyiCndeORm36LYW0mjGYQLkNAt1UWCgFQS5AQrSMVT2w+2WkWi4XOYI3aYWpoA3nL/wTo1BkTqHuGekVTzkCuRruBpbcsxS9+/SA8/nDmJYQ1uZ44fePtSXMWvrC2ym7MQCqSxG3X34qeWA8iboTGCOiKUb1C/+wgMrUeasCNu5h77nFYvpE2zBXk9C4BdO6zBZhdS1QF7NBIfmRnRfetr31lP+z+2S8hbaTQqvO6iYqpEkf/LAC4K22GGmJ9/Pw/n8Oyu5dh1cpVYj5DFQynbbx3OaKXCo1vhb/Cqrw3ZrDfefMdyOhZGbebVRN2vRVIwMJUAvDV+TKGFVNRuszpLZyz5Gy8/NbL6En1IJfISfAJXf64rpkoTmCEstVKObCa9VXsMGdHXLXoGiFV0jI1Sskjj0fq55WW8FRYBK7Pr0U0beD7F5yPd95/R+RK/C4J2DLODanizUBPiU1gZtkCLpT3ffPrh2N6aqYYJel8751dLs19Wn4gD+Wu/OiFh6Ph1wBLFYVHfkMZVfJijIiQW7fYdkuZOK0bWY/8+Lg40F1z+RLEtbisUzQ2o/R4VziRDYyM2O9w0pNKpQPCbAfMgw53klzWlnRBul6/uPYl3HzrzXjqr09h+uxp0pC9s/IdzNpipuyMOWncZZfP4Ctf3kuuv7ffXI4//uFxvPrKqxKiQuBkYcMjneeSTJM0PSh8bA+7ffqzOOGYE7HTzJ3l3uTBGld1VE1LTMVoYsOCqUp5mNWAxy6lk3q2eVgeIPGHAZ1FMaExFo2KZz2J1iQLs0P//wPQBaTZQAeGEwLqtOJl08milxyfDwJ6+YDNQ7lJ6ZqAecCmFS/3DqAHJvEd8lyIFVcUodB0jK7agPt+dj8e/Y2HLbcCrrnmWCRTOlyvhjBLOMXiwEAYzIHekt7OpN67aCsNAamwnYDidOZBQgSwYCtqAOheX6dDnw4fw2grGfYhnY83iJIJah0CehCdKiN31cOfn3sad//8XmFl096PCT8RVo2uLx16SIvCVdrYYtvZyPalZT/MTmrg/2PsPeDlqKv28Wdmp2xvtychvdAFaWJBiIAiWECU3qQpNdRQEokhgdAiEJBepHcFBOntBQSxvdIhCUm4N7dv353dqf/Pc2ZvwPf/e0v83A985Obe3dmZ7znnOU/p7MN3d/sujv7pz+FWXEBSNLUwnYo2tbw1zBYasRJ+feVSfLx6LXId3YI8MH6zJ98Nu9bE2o8+gUPZQaUkTFQzHYVNWrSpoDvbhwevf1h289x1xdQ4hyRItDjlSzw0uO5oJxnJVMUJnSxKHqz83ggtOh2ZUG646wbc9/j9sr/t7OmSEBOGOIhEz1fh2o4cfkTqaJPJj3ly3xQsW7wcXhnI6h1IKhnENJM+D3Co3mEAhWqJTPClN57HqhuuxuDwQGjU4rKgt2DGYgKssJgzxomTbiqWxLS+KfjFkcdjm9lbwas50Ml61uJoWtQWxwSypxEHmf9+NIZ6pIrn3nkQ19++CoPDdSnoJI7FDQ3k++QzXTAi3dg4OIgNg++h7o+jiQpmTJuH+1Y+BGfYQ0esU6C2iluWoBgW9KSegj3uIp/tkOzkmlbBuD6McxadLZpm7hU8kTuSPBfupXiNDINrCh3jIyOIqgZ23HZnrFhyJbJ6F+piocm4XQv1WgXNGuMWQ2SFByCjeynRaSp1XHX9VXj+5edE/hPVYpjSPQU9uT4MbxgWXgG5Cf3OOhSdUXR0daIz2oOnb34OKSuPuGOEwSYamytbPltyCBgkxEeUmQU87LlfE3tLSqtEGxv6n/9vBZ0eDo7jYtrsaeLtT6SKzfDZi8/Gq2+9FnIjGJ9pRsNJ1VdkLSE9txpIvjRdEanPf+DWB+R1JYIEnKKDrlRGIH0CF2wMg4SP9ZX1OGbB0agEFbEh7ox2yf3JqZlNK/fhUqApMaRvrQf0dfXh8IOOwNZztxFyVLPabqZotkOTFc+Wa+0Ytny9+bc3cM99d2NocEgIoXK+kKhExQPvUfEhCDe/MA15X1P7NsO9N9wjnIQUUhgc3CjqAkLYEjLke6KOaDjUx9si0WQK2mnLTsPqz1ejO9MtcbhUk0zqmyR5CXWrhoHhAZGrWg1LXsceu87HNSuuhdKKSExp1CeEznWKL6E1bjvec7w2Chg+zj7/HLEwFVhdUQTO5ftwZQqm8VYDyRSfoahwVpLxJM4783zssPmO6In2CRGVXFM61pJOYfF2V2xZ1dET4IBT90O6OwmvHmDD6o0oj9SEd8NJM84JfUq3+LAPjQyiUatjx6/siAvOuQBGEEoYk/QCcKg/j4R8DT5HUEUWSPIxm0Bhh8v02HYflx6TTbeDWiRsUJ56+yncedcdMnGSlMaJvbuvGz293eITQNvqvt4+8Z+IRxMYGxkToywSFnlNeCbnOvLo6+uVM5rmU9zdz5o2G+edfb4U82K9JCEsuVhaGo96rSmmVHyB5JtwpVKjMRTrnDg4tUngEwiXvI9/n9Bpb8vPI0m3R6ICmiafDQs6ffw3xYq3R/0vkebbE/q/YwAT8vaJCV2Ide2Rm82o7Pxpi16voWHVxa/hC/8Y+tGMHdgGEMJOPvS7DotJ+1OQNyz+3KIzFKZbOAn4KXj1Lrz8/F9x552v44MPgG/uBlx2+SkwYzxomgjU2qaCTpGpL8Wc5hHcrxNabwjsGrG5QzZDf0heUMWGo+qwVMoZelB3ZqDlsXubhEBJt/cPEy+Uz2h7Quf+clNBd3H/4w/hyWf/iKGxYTnoGGsX58EkFogx0NOCOu7Nt52HdGcaA0P9WLduHchmPuqgY/CD+T+AXXLg1cmm501LM35PJiNXb6KiFfC7h3+Ht//2d+hGTCa3zny3kO4KQ2PwrRbqlTJGhgdRt6pioRiJa4jnkpjaOx2LT74IX5m5HZQmCzp1uwos5sLQ1VKWFfSlD7OGJ2DS0Gc6NIhgjrYf9dBULFx02UV46e1XRMc6acokyQ2nmUSr1pLdWypJiJ2e3zVx1uJDu98+P8QRBx6J0kAVs3rnIhVJghHgJHSQ+elQDqQ25OuOe2/F7598BCNjQ2HyFDvxCKFpjXUXATMZDV08lTU1IhP65Rddiu50l7hQ0Z6XTn1EOTXNhGvbyCRiiMZj8MyomPU88uIt+N3Dd2KswN11l9wPukJZiINcugNxcxLGCwVsHP0IFkoouuPYeu62uH3Z71D73EJfZrI83CQUcSfMB4sTenPURmdHFwqNcVhmDWsaH2PZFRejsKEgchhVMxHRQxkdrXF5eCfiJlTFR2l0DD25buy/709wytFnALTdtBTEo1E0nboU9FYjtH8UglW7oHNCdw0bZy86C2///W309PTIPUS/g0wsB4tRvk1PSKAD9npUrAIy3XlsO317PHjZY4g2kzBavLBAi58Fi60a+tmTuMi7nzGn1BSTV1CtMt5UONNS0Pm5/G8F3VRIbnMwZcYUKeicEgM9wAmnn4D3PnlPstEJMZMVzi9C7swqcG2S8wJUWiWR2eXiOTx848NhrriSglvxkKQemJ+1CRSaVcSzMTz+xh9wyarlqINxpLYEHrEIiuVPQCWCLYWdMDKlQJyUp02ehtN+eTr6OiaJ5zsndKIjlCcyIpRxtYj58GOeTOmvvf0qHnjofpRLZRRHSpuaYE5tLLScavj8sqAHekTsbjefMQ83X3aTNBM5NYsNGzYIckAzIclRd1sic2OEKfXJ8XQcn278FBdfvxQbxzcil+iQ18PQlJ7untA6NHAwXhpHsVyUtDUOBAfu+1MsPvUi1KsWOhN5UQFQB+0orhC4SKRkXjev63h1FEsvvRhr1q1pKy1YKlUkYglpEHif098inojDjEVRKVUwdfJm0qBv1jkdHXonDFeDUwOiejgk1DhfmYHE147YG3H42YdIQa+NNbD2w/VoFJtIxFKI0u+dEs9YBMlMUoxZ6Oj2nW/tgaMOPVqMjlqVJhJ062uvMwS1oTmQpiMeSyJJ5G0Cnm47iYa76LBQ8n6uRuoYbY4iG83hzXffwE233oSB4X6JK+ZnwSJLQyMSb6dtNk2S0PicrftsvYT4MDyHKAAbByIW1LQT8uawNnXyVBx20OHYYdsdkFIz4gjI7HXHcmFbNro7krDoeghfoOwqiyTzxznEtpUtcuhucn6ZGBzbfmtthx5eFxZ0vs4wjjh0CZLwIjFQ++LP/1jQJ4jQX4LcaTjqkkck3BJaIIdCcgaCMZOjUBxvE+3C36EEw4e254r2ckNsJcNUU8FpuE+Q4Pp2FuwmvhwxYT643Vi25Bo8+aSPXB5Yful3sMvuO0siGloMJqE3O3OEKf2Q2QeBz4OGIyhZhHWozJK1kwD12CLN4WugF7aBmp9Gw+tF3Z6Bls/pvBeBmmwvCXjVwx1NSIgjFhgW9JDl7mHlDVfjjb++ifFSQZqQmG4gYUQRtByRcNW529JUzNp8RntXVMbgxiEhLS06axG2nrkNWsUW7IojRCReVFqOisBNs1DTSnjtnVfxx2eeRc1qoVpvoqerV0huYxuHwTnKZ2hGcVysJgm509pRT5pixHHCz07ED+b/GIZrCEkmEdHQqARIpRQ0+bBL6AHXCCRB8AMLSXEkx7HBarXh9gYaOO280yQZq+k3MXXGdAwODKIr243xYeb72mFB1xU0nYY8qJ0dHTjtxAXYYvpWaBVdzOqbg7Sqo1Js5/jqgGdQMdCEhRp+veJXePtvf5YEJjKcFT9AjEx1TjB0MIpHAV1HrdGQh2yznsm47vJroTsRkV3RopcJTJQOUXJDR7B8KiZJWLamw9FbuOPJlXjkTw+jUg2QSnaKHNGx6jA1B6lEFoqXE+ekijUAC0XZ91I/vOzkFXCHfXQmumVKHWkMy+fJh8oITDhFD9l0FhWnjLpRxcsfPi9koKHVQ6KbjpDsFUuEOE8QShMz6SRGhwbQqFQxe+psLDjpTOy243z4JDL5MZHNNewKrEYNzUZLDtuJgi6TruGgFlRwzuJz8OHqD9HX1xcmwHmRMC880GGV64DpYUwZQdEaQyaTx4/n/wQrTr4SZiMJ0wmPP5nQNUcaO16TqEt9PffqbPqaUtAlwpQoVOBLQd8U//g/7NAZv8lOPtOZCZn5fkMawmNP+jlWb1gDRlmqekSY4blcHhGVaV0tKejU6hKuJdKyWedU3LHyDjEwiftx0XETHeJrj6aAoWoBShJSzJ99/Vn5HDzXx6ye2bIT56TBSZtKFHHo0pi9Tc6Lizkz5mDxeb+SeFNO6OSFsKCz2aOJENdIQbugU175/GvP4aFHHkSjbqFWrItPAIuOFtGFkS97R3Jg2JSrEA97psRdfOZSuI6DtJ7C4PqNYUGvWbKqo/QtkYmjbjOeNYxefemtl3Df0/eiWCvJdE5WPPfkLCxCSowEqFlVNJjy1XTke8448QwcMP9ANBs28nEORGGUaZNyRwbzeHVU7bIU9Pc++RfuvPd3WN+/XlaeEyEgQmK0w8ChVCYl8D6LTrlUwQ7b7YgzTjoTUzumI6mkYdi62BknY1T/AFUS1tIaWnDwr4F/YuHKc4TAaZVaGN4wCrvmIpfKS9IYVx80+iBRjwW9u6MLP/7+j7D3t/eSeFlSo9jAhSKtcB0jzaYRRTKRloZYkJwv/2n7lPP1EnFqifdE6Pb38rsvYdX1qzA4MohEOi6rBM3QBHnivTxp0iRUSEBtWDIF8x749INPROXCppSfN6dirmm+ueu3cPBPD8FOs3fCcHkUWWbU62nUGy1pujKJKGybdS7khjWYH1CvwnJoDNUu6JvcUb/goIQs97Bkis24C0EMSJwlYiIkco+1qK0c+xKLXQruv+3Q/wtN7v9V0Pnce4FA7eFKgYZRvjQnIcG5+O8TerDxqParow1rSPYSHQW/KEb2GJTSDq/nuxCuXDv43U/Br+Zx7crb8NzzFrb7KnDeBccinaM3r41GYwjxFC8OP3kv5MPRVzzgoWNKAVZQheoHUFtMTjJCkaR4xNO+NYaSnUDDm4S6PR22PxmB0i2ubCTD8XspEwstX0MbWfqzeyzm8uXhwmWL8K+P3kWVxRRAMhpDQjfh0pebMYqcMtNJdE/pRLlWkj1ecbwoxfamq29GXs/DKjXRLLeEnUzmPkkTUtAjFpxYA++teQ+3/e4ujBVLaDQdpNNZkWW0qnXY1TqitJqksYVPa0pFIv5agSO5uYf88DCcesypiCtJIXQl1SiatQC5rIJyFWJlGZLiJgo6Vx1hEhQPd+4OG6ij5tVw/GnHYWNhI6qtOubMm4vhwRGxQuSU0+BO0G6JRaYeU9HV14He7j5ccuGlYqPZmegROVBKM9EoBzBidNwKEES5uiBNp4qTz/wl1m5YjXK1KNpUjQTBekgaUkwdejIBxdBhtWzksnnMmzEXSxb+Ck65JQcxJ2FOIxHVEIiOTVhXNils2iaNUCItXP/QxXjyxSdQs1SkEp0SQFEpjCEVZ5pRFpVxJbThjNZRdcbgmDZ+vO8BOPGHJ8OsxxEL4nIIlL2i7CPZKatOBJGmLmxlMvZrWhm3PHUj/vnB36E1dVTHGaJjyw4wohlS0Am3J+JRFMdH0Ko1sPW8bUQ2ReKQgQQMmWxpelQXW0ba5BIKF+ISfbtUWwr66sFP8JvfrhQbW7JvJaYThpDRGEFqNywopo9WooGqUxXb2TOOPRtHzP85Ys0U6FbOg9hi4WZoEc8gz0CsnWndoiFG0JD9PPeNLD5EkPhZc5/3v03odN8iKY73JSdQyjxLVgnHn3Ic1ny+Fi0+/3SESyTFbIcHdp1QJ+MiqdU1iEwA2839Kn6z5GqYbkzY7R3JBGpVQm8BIgn6GFTweWE9zl9+vkgGa04VbsvDjO5ZUtA59fL5YDoW42pppiHuW/EU5s6ci0uXroDb8ET26FqekJpog8pdLqFtkuE800XBHsfTLz6Fhx99SPbJ3LO7TU92qWy4JvgRTAYUwZUSiOXtPnvugxMPOUHUDDHEML5xTHy/7aYtzHYqJmLpGBpunTOEoCJ33H8H3vzPN2A5FhJ6ErVyXQoY41xpf0xPfypbeD9R0TGlawquuWQV5vTMFd5GDIbE9cZiChquL17nvAdoV8op/flXn8WfXnhGCGks3FxRcAqXRoewbjuOlVAskQcONt/fe1/86Hv7CyGO7oLMKid9iSsrJk+XWw1kcnGUUcUL77yAa++/BmPVMSg2ofkAjVITyXgKsVgUpXJBDFd0g6ZOJWw+ay6OOvhIbL/FdjB96sx1se3lNMxSzvfOdWA8mgw12VE27e0tdFvpFcaHtjlIqoMxd1yQpNf//rpA7sOjw4KGsIHacqstJf1s4+BGkXtmc1lBJfr7B8Tohz77PAfJWaBEtVFvYIu5W2Cn7XeUgv6tbXaTZqNu0xEuLf9Op71cKi7M9pHRGpK5hNx3JJrV6PZI8iH5CirVXRPdSBt6n2C5S1Fm66/KekI83NNped7kP7WnchFh/V8LettJVv7+xL8rNA+aSCLlNSM/gTwTG5ZlSVEXgvaErE7k4/0//6KgcyLnlxRz/judCFqhG1N7Qpc4OSno/Ol0CpoMb8zCn996E9tutzXS+aRkVIN+7JzSg7rA5yGVjhsIpl/xoAkLehBUpKBHnHho9swJnR0nGdZqAoXmFwXd8SYBaicgDlFk2pDsQXJQWNBZ5JnSFk7oZL56OO3c0/HphjWw7KZ0wuloHHGN+5+aFHRX08XUgKYe6/rXCVRGqQr3nI/e8ZhMUo2ihWa5GRZSjfo/sZ+RQoeki082fISrrrkWo8WSuA3RF5v7ZVPVpKATHG026tJR0SjFj3Bnxgc/iz2+Ph+Lz74IGSUrCWEJJSEuUPmcgrFxTyZp7klDYlwQWgq2p3TJICb73CmjYldwzC+PRrlVFrvMLbfeGmMjBTHMoKSIGvvR0WE0aYPYlcZmMydJatLSc5ajNlTHFjO3BiySRVIi5UikgXIzbBjCpqGKo084AqPFYTlwmw1LiIVBoxX6OZM1TNKhGrJcJ/VOxvZbb4cFvzgdtdGqkJnoHOU0uVsy5V6gY1o2YUKPmmiQ4BW3ceVtF+KZV59G3eJeqgONShNjI4PoyseEIDfYb4VylJyPcmsE0Q4TRx3ycxz4jYOQQyfcqicPVlNvQI2qskOXHGU/ITs+O9JECeNYdusSDBYGMbdvLgY+G8TAxmG43Nkq3MmSvOnC0CMiOaRN6/Zbbo/brrwD1bqFTKwTJoloZRt+xEK9URUEhLCfFHRC7u2C/sY/X8f9j90njnN0JKPZTSqahl11YCo6Wizo0QBGNz9nD4YSxeUXrsQe8/ZCwk1Q5MBBF5bOOFbe89yfG4gzaIOTHUlsfk0KOos4CzonN07o/5eCrniarCIYU5rL5lBDFUOVIZx42gn4dN2nYhojxVU3RDXBA7oujP5AFCHNSF1WN3vsMB/Lzr0EUTsOu+xiclcahZITSu2inngGvLX6z/jVisXim8BrZFWb6ElOkkk7lAkxMrmK8eIY6lZdCnBXvgvzZs0TIla92JCCPsFyZ0AJI3gpNaKqgZA79fx/fP5JPPL7R+ScIym0VbclDIiEXCIYZLhLQeeQQZfC3kn42f4H4Wf7/FTUKXQ0rGg9E1EAACAASURBVI5WZO/OPT53o8OFYRgpUwJK2ChafhNXrbpKmnlebwbT8Nzgs8nplladbPpbLpPWeKyq2HzGFrj/5gclLEVnaqQVyNYxmVJFBcAdOp9jGssU6mN4+PEH8dzLzwvzfdqMaSiXy1j/2XppMpo0yVEgv4dGUfmOnFyrww8+AjttswtmZ+ZIXKrp0gCJzTBQbwFFq4x8ZwZj7igee/H3uPvpe7B+cIMUPCIIhZESdFWHYRoYHtkILUrUyUetWsHXdtgZpxx3MmZPniV+6PQs5zMjiof2tEp3RrqlZZJZxIhGtmsij3U2pnKOtQdEnqIslfc8dzeeeOIJDAwOIJ1OydDINcJuu38b/f2fY92GdSJhHBoahKpF5DrQm4Kxq1QhzJ4+W4poX3cfjjv6WMzf/jtSRuuM1HVVdEQ7REpL/X5nNimNR7nE2F9D5KBc87CgE3JnEBV/B+fK0Ivli2IupLiJCb2NlrKgkyvAgk4U4Qt2eZgmGnpm/HeQe3tC/9Jk/l8Lupi7tQs88W0+13WrgVqNgS0tyW+f+CNEdX/9sQGrfkDsQOVORhH5CrOyCXsLq4V3Xbugf6GqI+QQkX2rnukUqBX1KjyH9otkwNpw7AoU3RVfXFZTz2W3QdMLpjORjMPc2QZ0VYXKTpIxgqzkZCzCR9Ux0Ai60PAmo9GaDsfvBdQ8xPBaDTNoI0EMjVoTXV0dAgXrpgqblpsGRLJ2zkXnYbQ8LpKEiKoiTojYC6Bwec59p66jd+oUke2Mjo8I7EKrx52/sguuu+w6JEFWbUumdMq0WPBVXREDmmZQh6M34Os+TjlzAT797DOoZE1qBtKJlEywjWJZCHiByzysUN8YkJmo8UFRMXv6HDxw84NiwkDrQokjdELpGuWdXH3QynaioMt6gQVdQmh8NJQq4mYUT7z5JG6951YMFjbCDhzZgbFh6O3oxcD6AdkFEsp0xVm8iZ4pXfjB936AvXb6rpCwctEOcT3TvBDK5XPYInHFaKHuV8T05azzz8Df//Ov6OjMSYc88vlGTOvsFc15g3vU3i5ULAvlUglf3XFn7LnHnvjebnsL3E54Oa4n4Tu8B8jCpvRIw6SOHAzTxEitDi2tYNmNZ+GVt1/CyFgT6XQ3Nq4fBFuoTCqCdIIRkNznleGqRRgpH6neNA478HB8b7v90BHpRnWkjq6uToxaIzCSmkBVZEJ7Ja4RIqh5VbTiDZy45DjEs1HM6Z2L2ngdGz4fxMbBYbFJYPyiOMNVaWjSjXQsgf33OwA//u7+iKtp6H4c2XgUY0UbtlpHoTQaTiaxuBw8NKZQY4ow7V966wXc88jdGBobkj2g1/LQrLQE8SFTO2YYKDeL6J3ThaHRIUzpnoZbrrgdM+NzkdeTVBlhtOLASThIxOIoNcrI6hk4Q0A2A9S0AMXmuDQLfI7l4W8fRP8XUpwGU9jINBwh1B43Ynj707ex4jeX4h/v/h3xdFKIV5RdRc2oHF70byDsXmmWoWYDKXr7zz8A5/3yQqS8LHTPEFiT5wAT+hhHzM5k1X1X49GnHhWNM8lOqz9cgwQygoaRUd20LRRKY5JuR6kXJ2yaQO3+zd1x7JHHwW8GIpjhGmlseEysc+mzwPAcM2dIPjmTEu+8/w688NLzohEmgY5THMnNPPS5jiHkzmJLglsilxIJ5aknnIp9v/b9cPJrBKiNVcW9Lp1Ki8kQ3wuTAOt+mDjGZubkBSdjrDQqpCXC7Wx0eP6L0VJMlwCdcr0kDeiMqTPxk30PxP57HYDJmanwqj5SjLelooXGb+TLKC34hi/TOYv6OReehTUb1oq5Tr4zj46ODinmH33wkRD+OLVymuV6iI1kT0cPrrjkCvE2mJ6bJUgOfdyTRFIYksMjLwF5lhkWteL2FXjy9adQqJUFxcqnOiTwhjkJlkVXIB9FsZB24TkOdtyW8bWXo5vWsxW6MGrwSNRjipkeE7sRDhCTuycjn46iVHSQyehi3FJrNpHKRFFxmFtPV78GEkYcj/zHw7juplVhVn2b0c0Gaq+99sI+++zThtxLYnu7fv06fD7Qj7GxUSlovD9IPt5y3pbYeYedMHvmHBmMSGwUgbVPMqC5aUXJpio8P8O1uDRaUaDGM6taEc90XxQdjCMO4LgkRE6I0cPKJzr0CYKbGAyogmgQcmcDLc+f9AFhQd8Ev7c9Xb4MuQsbvc1H499rJ4q3zWLo407ZaShbI8pTb9TlOW/aTblPxfUxaK+SolHZ4SutT48KCCOLCT27p8CmOhx0oiZ8TZhJoHj5+qIBCcEE6qQ1OKWKsIOjqbSwqbwmgzNcqCQlkZEhZlUs6IQM+KZjMqXTbMH3a9DYWThMBCPBgRZRpiz+K7YBC31ouFPQsKfD9XsANSNuRCTTEbLVAsYFWsh3ZCVykTAg4WxH9/HZ0Oe46oZrMFYel+hU+kTT6MJgF60aMKMxuNwPdtOq1MdYcUxgDFaz3XfdHZeev0LgN7pjWeWwoPPhI1mMUZ8tGq7o9EMPsHDxhXjvow/hR3gtyY6mT7cKp9qQ3ohkPPnQVEr1PLEZ5D/nzJmDW2+4TcwOaH4SabDhIBs6JEOEXW0Y9hG657dd+YJIaLyj1ESO9cCLD+Duh+5G2eJk4MlERRMGGtzQ/IUJWml2p7onWnhfc3D4Tw/HVr3bCss+G8uDymESlHgPcyokQO9FXVS9Ej75/CNc8Ovz8cnqj9DRkRPdpcps4XID5WJJduiprjwCXUO5VsPmc+fhoAN+hu0231YYwK2yJbtjnz84iCCVzsKqVjGtu0cg+3GrCaR8LL7qZLz01osYL3Fn3okGQztoqqG76Mh1I6r3imyj1toIW62id2YvjjjoaOy55XeRRQdqo3XkOnISbKElaFbiiHFJUFWEZFX1Klhd+BhLb/kVoikTPbEeCWioUpHw2XqxTzWiphyWvC8jgYe4EcWVl1yJbSdtJ8EWzbKLjnQaFBEUW6MoVwvQFE2QCmrwOXmocVUK+t2P3onX3/kP2b3yDx37CB3XS5ZIqSLUuis2emZ2yq51eu9M3PGbu5B3uhHz4qHJkA58XhtGNMMoHBNeJcDUWAzVMtCKhwWdTOBN3fz/saCzIafndjaXhxHX0fQsWSm98a83cM1vfyN7f5FncVXj+UKKIrxo0IOfITlOFXWtKnyJn+11MM7/5SIknDR01xDpkspAFtPBaGsYgeni/MsXSgpayE9IozJWg2oZyMSzMjWz4STLnR4AZG3z8yLZcP5u8/Hd+d9jxYNXd4XYREQkbiTF/pUTuk7/ca2FslfCLb+7CS++8qI0GvzZ9MCnbFN2r54rkkQyt5nlRN0/vcQX/HIBdt92d8l6oNK2WeJKKSLvmYYqRkIThKTiVgQa7x/tx/IVy9Hf3y+NOd0Cue9nE0UnSe7Y6fpWb1ECZiKf7sCyC5djx9k7SxAQzapURxUXPdaFVhAIqjPBcuce/fyLFuLjtZ8gnQvdF7u6uoRR3b+hXwq6FJu2yoFOn7THXbpoKZKRFPqSkyXERnzchbEdWnwwW8BS6mAy+bnLz8XHG1fL3jgkn5owVROe6woKV2UevVMThJbpgLvusDMuWbwcWSMjKYtaxITlUUYZkWeMf5eqDUoz03EScMJmZXi0is6eFMbrVUTiodqAeO09f7obDz3+AD789APhM42PF7DF5ltg/u574Bu7fkNIpCxcvPfEntcj50oRnwWuGJgtUBwtIBlLIiWmMnGYEVNUE2xMaLgkliZczTJ6eFNa2hdrANUEqo1GaBTUbApiE9E1mejJgwizEDbZvfz/CjoRLja5tJ/e1EATbAo7a2kiJ1xYQ6l32FhOrNL5fib+hFjARHB5m6AuWnRPijgbDpL3OKTIsy5yQGYxxAQV4n2mVN8/JBBv2Aht+8hc9WAQZknptGMCrHJYzL+Y69svhi/Ohe9WofLUYZWzHDgM3TD0MAZM/EPl3YUXhR7cPvWspHDrIVOahDnqulsMn4hAM6OAODMpqNlRVFpdqDuTYTkz4QY90mJKUSV7PnCkCHFCT6eT0tnzQWVcpQUXb7/7N9z3+4dRazVQb1gCbwYWPcWBXDSJRCoFm5nhSbog1WSK5yqBu6H9v38AFhy1QPadhEcp0SDxQvSAegCHLHw2PXooJVp53bX48zvvoE7UQW42xgcCdqWOGMk4ui6EDRqBMBiE8gjuJ2fPm40Vyy7DrJ45iPtJROoaogFvyFDP6U0U9DbkHrZG4ZROXbulVCUF65p7rsFjT/1ecuDDMBGgt3uSFBBC7j3dXSIDgeHB8upYO7AaZ510FqZGp6PL6EU6lpM0I+li27/TJmnIdCTF7YU3n8PK665EqVwUYlHUMNGT60R5YAQjQyNyDxipOBL5DBqtFjo6OnHGKaejL9eNzmQedpVRtzQm0VGvN+W/10tVzOjqEweyEgMw4jbOvPgYvPTnF1CtBojF8+JR4DnUi7qiQ6dszWo10XRH4GoN9MzsxQlH/QJfm/5NZIM86mMN2TeONfmaFNHEM+saNUUah5pXwaOvPIz7Xr5LpsYug6+PP9PDuvWfo1SpyoTFa8qgCzNC05EOPHTrg0ggLQXdrSnIxKOiXe8vDaJmlaXI8TNnQ8iDnPnRlPtdcvUybBwfEASI3XVlvCIwINc4bBCJshBJiOa4wFAxrXsG7lp5L6KNBDTbENhPS6uoRsooNUsi86Jt5Zx0B8rjQCvhotQqys/+rwV9UzDLf0OKY0EnUbGzq1uKaM2twYs4ePWtV3HT7TeIhJPQt0jIJDdAE0MX7kwJuU9o+qnBPex7R+L8XyyWvT8DjGSaIcyrWxhxhtBfW48zLjhNikQ8FhUrXjrKsaBLrrnGM4joSBQdXXkpYGRzf/LhJzj0Z4di7ox5MJUo/AbNiCKyQ2cBYrEu18tQk/SsINejhutvWYW33nlLCjqnThZ93/ZQKVdhNRsyoXPq1Vl0TFUQivNOX4ivTNtO4lIZNepVHTFPkcRCz4ae0ML361clRviJZx/HQ488hOGNw5JJQISGzyU163w+aINM3st4eUwczxgYcu/N96IHkySZLqWQxxNajk4UdJLTyJMoNsYxMPY5Lr7s13j/kw+QyWeQTCfFSIbOh9yjf77hc9Hxd/d2yLjJaOHtt91ekgBTWlpQN74PniUkBYoDMAd2NUwQG/IGcPzpJ8COkDUUyBrDa/mCGnHSJIF3vDwKy63L36V50vxv7o7zTzsPpmfAr9NMJQGbaz8Ooy0aR5noTncjocVlKjYZmcshjn2HCQkrIkeA1/WtT/6My36zAm/+9XWR5PF9Vcs1HPCjA/CTHx+A6VNniAxPstIn0sfbFqUTaive1kQnCavxPIxqUfG5MAgxU9brAgb5Ou1AlS8z7iegbZYtQu2c0Fk0AzFx4TLYl2ZCVstf4Oib5HdyDot8WEc2nZMJnX/YeMh9QHOrdvGW4j6hJ5f/L3RwlCW0RKG2B/qQadd2aQ3/Dp9pcmPoXGo1w4ZUBntG+dJnRDWQiCVlOhdDreDz4wOytv2A4i1arjJz1UdEUgNYjL88nYdr/k2WdcwfZnJVcSNaTR+ZfC9gZuihiYAxkiz0nEwoghTRLN8Jp2sG46oSNUkZI7XhXpNdVAQRfkD0HIWKejOKQqMDljsVTRZ0sKDHoEoaS0mc6Ci74QQai5myJ9diuhic1Hwbj/7pCbzw+isIBMJXRFPaKjegtDyktBjiiQQcPng6UCgXpCNLxBMwIiZOPOIE/Hj+/rJDd2quFHTKbHhYM+JTummyTTRHkrUefvz3+ONzz2CsUhSTA8IhQvtqtKSgk10vqV+E51xHumJC411TOnHm6Wdh/k57IoUMVBZ0n91l+CHLdM59Dh+cTY1V6LzECb2OMhQjwOIVi/HS6y8Lucn2XPGt7u3sFYtMdnLJRBz5rpy44bkRGx999j6WL1qO3mAyuvRepKIZaOQ1sKsOkSS0FBe2SWfpOu567E784anHZLoR2MeyMLmjB6rlycSgxk3Yio/8pG75/VHTxPIlFyMXT6NRrIlOmW5ryUQGDY62CmV6BianumBqMdT8AC3DwkkXHoyX334JTYYn6CnxxacOPZ1kh62LsQwJIUayhUSHjkRXEgt+eSa26dxe4N5W2ZYDlXI2FnTP9+UACWqKkNJo9LL8t0vx2uqXUSOfwE9h1pS5MMwENnxOzXARUVrHahFY9ZpA7t/7zt444/jTEXCi8pPhgeWEO8nBar+kpHEy4OcrTGRdgRpXUPOrOOeis4QAxtQ4/rdmrSVNYqtCWZkektHSUfkefqZT89Nw62W3I9ZM0mdNZJDUb/N5pDVuHAk4DQ/pWlakSFWNUZsFuSZCkvoS5P5/KegM0ejo7BKyWN2rSdLXS2+8JAWd8iE2nyIjlTgGNuVt3yfq0QmnGxVkM1kcte+xOO/YRdDqUbk2oqONA2W68mEMDz1/n/gLmGaIZNSLNRhUCjgxIQJyQqdMiv7ttCQmxMxD/oN3P8CSRUuEd0CWO5qMb1Ok8NDbO6bHUW/VpaBTsmZrTVy56gp8tn6tyKeYGy4Z1dBQq4RNO0uYmYxKQWcDTPb+skXLMC07DVbJgtpU4dVcpKJJMV5ikFGExDWOCaYDJa5g2ZUX45133kGtUBdpKH8XGx4eqjQl4YqM+ezkJpD1vtuu38biU3+FBBhEpaArmpBQKAnBFb+JQCb/Cdnau5/8J67+7Ur868N3hazIIsb7d7PJm0njuO6zddi4YR2y3XmR4XV1dOEH+/wAB+x3ILJmThzRVFuD6WmyNRULAR0Yd9hQmVjXXIsTTjtRLJtr9YasJjjtkbHNAkvJHREbSucSyaiYY/14nx/i6J8dLSsJ3dGkEW+pLnTTRGWsIuuQWZNnIRtLolkNZa0kqJoxBZ+PDovzG8eg94bew/IrluHTdR+jUBmTqZON4rQp03Hyiadgi9lbSKGiC5uYGH2RWBKaetFemf+BUyqtURVVpvSOXCcyOu2YI/LckwjJ9dCXw08maOahG1tYUDmds6ALd6Yt2w4pyF9M5iFG/2UdOvXoLOiG/N50Mi6NDT0dqPoR13OWPL7+djGf6AsmCrqYslKGRjd0vi9WPRraEMlt/27ZmTdqouzhcCIwPCswQ3CUiOROsOnhdM4ir1Q/Pijgv5jRCCKcyGP89TYCu4qmXZObSR5ouQChaYC0lNKHUP86LNo/RDOsAMLe9D1FsrCHBvsxb4uZAitJcyAWaGFWc9hB0WooLFy+TQmAKoxHhaYjvopKK4Ga0wvLmy4F3UM3FDUGhVIHZRxq0JSHie5J9N62SWgwNLiUi/gOrrv9Zry/5lNEokQQNFhVC81iDUrTQyoSFf2zbSry/SzopmmIPIc/c/FZi7D9vK9KOIZb88QPnXZ7ruKGPu4RB67CqEpHnJfe+vtfcef992DD4IDcxNylcoeeibFjZJQnxBqUEDBtBgml8zBREwoOPfRwHH/wicijA4qlIcbCykORvRSRKynqbelguGnaVNBbegN1v4ozzz8T73/6gXwfb0yyatk5RnxNOAFsNDP5NHqndYPGaSTdLDl3CbL1TnTpfUia9Bino1bbkSgCNFUmz9lClFqxajn+8f7f0dvXIx7XDK1gNrjhKNg4sBGQbOkmcn1dkoucTiVx6cXLkYkmMbR+QCRs77z5F3R39WLGjFloOS5SRhI9eg6GGkOLtpVaA8eesz9e//t/wA+4xzZlemNBjxouBRdoVHR5WNMdQKrThJqK4ELaXMbnIumm4ZPTYWqooiwkI+43iQwoJPwlEhJ6ce6Ks/He2D9RqReBERc7f+3bmDFzLtZv6Me7736IRsOS15+MRZFLpXDDtddjUr5XzECiSCNrxlAvEaprouiNwlNtOTg4EcrnHo3A0z2M1oaxcOk5KDbIFlale+dBpQeGNIlEKdS4hlg2hmJ1XKa8eZM3xyXnrECylUY8okqIhm1Y+MvaNzF75kzkkJPVVaaW5XCJQtBEqUUnMkYGTrBi+SFOZFOHB8QX5J4vDioeSDEtgVQ6I8WNBzjTs154/QWsuvEafD64QaaV8O8rcv/ykCSUKoem7qJuluV9HL3vcTj78PMFYWJBF89G7mv1Cgb9fpy59FT87YO/SONN0yGXB77FXHM2u0kp6BPGMvz8OKHTG3tgwwBuueGWsOC4ESGsSda2ooUF3UyEudVJRZj0LOhLVyyRCZPNOXXoJKzx2lYrVZH5UO9uJkxxEqSOvyOfx7WXrUJWz6JVaCHSjIjvBAs6H0JK6pi8SK8HPWuIhv70hadJUW0W2aDpMqWTFCWyxcBFK2D2gSuNHOWKF567CFtP3xYppKFZJtKKKYVW9M5aaCClx1U0KEG0Cnjlzy/h9ntuxUdrPhbTHbqCURa15eZboqerR565tWtXi500IeiZ02fi+KOPx47b7oR8rAM5oxNRjw1TGyilE50KDDdGkMmk8EHxPVzw6wsRT6YxMDCIarEmMjBK+/i7uEaMZ2IYLQ4hmSYrXMHRhxyJPXbZQ0y2GGDDeOT3132ELbbaEmkzLc3WpFwfckZK1CxEcQxJwaORjSrnCIv0olWL8fSLT8tgRG384MZBkfvt+e29xBRH2POWh450hxAaw2zxMMaEhYxFmGljCq1eW5YkoJh6VGxpE1GmE4arW4LEfFZEZTaxLhaWfftLnpHQlKlcqcieOpCwHw5PYdEUPsq/6dBDg5xwQue5borvSDoeJele1gMGeVbthDmGs0wU9Hb2Wfh6pD8I9+Qka4qkW+JTqPIimM1Vgyu+7SzoXOXRwZW1mucf/zbf46SuSSGnamJH7/ZTtka43YfKZa+pcMkMSdNgO842Ugp66MXGfKfQ5aB9gXnT01fWUqBzOjeyGF8/gMf/8DiefqqKRx49DrK4VtiOUrTvQTIkZaHMGEJCQDq4iwgtT9nhGmjxAbSTqLb6pKC33FnwFeZim1AilNKMQQnq0AJV3IJ4YVxCzTR04KZACXDRiuUo2034TJ5quSiPV+BUmoj6GrKEZqImbK75acxRKcnelPs07pFXXX4depK9SKsZuPUvCjpzq6WgUxOs0l6T5JoGNowM4qpV1+DDNZ+AXuBWowFdiaAznYXOG9LzxdGIEY4s6izovk4/eA977bU3li28BN0Ki4aKeGCK9b2071oIu1MmI0qDCQU+37dKGZyHoeYAzlh4JoqNMiqNqtyQ4Q1tiHkJfdW5h6GOds7WM0W7nuvL4LhDjkO3PQldkV7E6XIlC/vw5nc5NWihhWkhGMeC809D/8gGTJrcJ+lXPNjjkSgqw0WBAJWYjib3n5mEFK+ZM2fgvLPOEeOZRqkqeczXrrwGfT192He/H0oePA/nHi0P1TPg6IZkMB95+g/wl/fehqKmCfSgI90Jh6SsZhFqoAnkzknFSLSAqI1YRwLLf3Upur1JSLoZkepwQmpEqlLQ5eYnydA15UBktOzF1y8RY5mW30RrxMH2W+6IadNmolSuYe3aDaJ1ZQNEsmYulcTTdz4pdqgiLbQ0ZMw46gUGXLgYd4YEpibkTpKOFO2Egbpbk9+18qYrMV4fR8Ouy547Hc8gHokLKa6rp0fCg8iepjtWOpbCd3baEz8/4DikWmlo1PXGeQgP4vRlJ+OAg36Eb31lN6g1DfPim6E0EqBhWijbjFUMWc+SUc7DQdix7QTF/6Ggp2JZSSAjUkCiJ9Utz//Hc7JDZ/woJ/RQphoyvmUv6lOhoIs7m5WsozPfiaO+fzzOPPRcRKqaRHWSKtGkf1O0jpdXv4ALrjwHY7UhQYpYKOn37lGW2SRcHcagkuDVtBsyqff09Ygn+ujQKG659hYZEOh9bgaGSDEpE8ynO1GrNGSCRjxA2S3BNW2cfeFZ0hxQpkgmPAsELYqZDshJh6RWMxGVgs51GSf0W6++VVYFfsWH6Rhwq654SUjKXotOTxwSaoh3x7BmcA0uXHahrJrsIi2NwxUboWoerPwseS15TvD53X777XHzZbfIvdihdiMexKGzDtEHnV4sGnXoHmKU96EpkPtjTz0iLPdCtSgFnasPDjvz5sxDb3cvCuMFbNzYL7C447Ywa/psLDxzIXqyvZIJntVyiPpxibAlQMqjhJzjkcaIZDi88vFLuO7m65FKZjHw+aBYF3MXzAmT5ExbcZDrzqDh1gQ1SSUSWHDS6ZjVN0u07dzTv/7G63jwqUewz777YP439hC4PeobIlEl7G3y7AqA0VIBmVxGyMr3vXg/7v39fRguj6BqldHdlcf46BiaNRvzv/UdnH3qObKHJ1+CP4OfHT0EpJn0uLINJ/SQQBcgzrVJ4AuywIIePoeBhD7FzMgmln04kIYE4/AcbU/EUFEoFaWgi6EMLay98HxmoySysHZCmqyRNoWzhBO6rsSkoCejhjhr8rUZ1LHTvLzRkmn9yzv0TQZ0X2qxw/fktwu2Kms2wv+czlnQQ6idToW8v6gisuXZJkpFQimfS/4MKerB6LG0tBFSGCVqvlMTUlxEDySSUDxt2x166PdJQkNY1MlyBGIoDFckSCMS68Dzf3get9z0Z6STwCGH7ILvfHc3QGnAswto2vR2p7RGE/cpsdzz6UUcl8lbKpd4T+twFB6KGYzXOtGUgj5bNOiqMNwppRsFTwRK3pR26CxhEjvw4DGswNSw4PyFcFjgKRtrukIQ01pA2kggTSg6oqJp+tKl02+ZkgkylX3LwwO3PihwezxIwm8EYu3JQ7MVWKETHZ+UCFnvgTzwdbeFXy1fin9+8C5M2jDWazBUDVFVE8jdjNB21ofVbAn5wqXfuCS2udhhhx1x88rb0BPphWpFkFJjYeAcC2sbdhfInVP6hOaQBZ1Nl+7g05GPce7ihdDjBtYPbJDvScbTIgsi65TkInZ0zCPefLu5GCoO4Jt7fR3zd9kT05VZ6FR7hGBERF+QLELuPGQ4obOge2M49pSjMV4dQzqTQqNeV4Au1QAAIABJREFUl70NI+nLg8XQIzuuy1eLYTmagl133QVHHnoYIh514D4+ee8jXLPyapFGfW2XXXHE0ccgjhi6kEPQisA1TIHcjzhtP/zto78iomVRq9jozPWIsYxtFRB43JP1SmCDYtRgqzV0T+/FVZf8BqlaDnE7hShiMiFZegOBIabjov1mMeZO7G8fvINbH7sJ6521SOUTMCwTuVgnUqksIhrNJnzU6w2US8x7r2Lv+Xvg7F+eEZJPkEDQiCBjJtCsALWWg4I7LARDFjjZifu+ONQV6uP44LP3cM/v7xKiE9nOAwMDyLbDWcisjyeSqHMzG/B5U8TM6PiDTsCeX90bKTcuGmXKEl/4yzNYfO1CzN1qNk46+pfYqncbzIhMRb3go6Y1ULYrsrv/ckEPGe9tv4j/oaDnUp1i60oEjQ2Or7l47pVncd1N14oPeZGWxXIEtBt4UVhE5OAUa9tUXSDHI797LBYcfi7MWlRmAvajDbLCoyUsu/3X+Pv6t7FheC16urrg03+0Afg1SvAYP6tIUaYe2PEYXamhu7dbmj9qhwmHj42OI9WeAjl1f7b6M+z81a/B0OjW1xQNOjX0WkbFLxf8Ipz2HabAmdKgO21SHC1cmealERFg/K7miaPZnSvvRL1ah1JXkAji8Gqc0FNyz1hOHXpaQ6FZgJbX8Oo7r+Dmu29GYawIVCD58DxMGaHJZ48FnaRZekhoUQ377bcfFp24SHbVGeQQ9xIwuclgr9nmqzAkJp7UUHRrgp7dcd9t+ONzT0AxVHFqE4gZkOk8k8oIwa/RoLNZDaNjw3Ktli6+WDIhpuQ3C01l3Cg0h86YgEU0QCz2KyIlvOtPd+LBxx6SJtlu6/oz6aysFWlXW3Nq0JOaPCM83/LZHBYvXISUmhLLWhphrfzNb/DcWy9g1298DYcdeBi+ud3XEUMUgeWLPwAzGGrNljSLLJYj7ihOOe8UrBtZL02oZTcwZ9YMUeDwrNp1h6/jhCNPgBFEkdCSsv4gGkMpHBEhOWc4obNwsTJS5WNVpPkmGtnT2S1BRQR+aXzEtRm3rV8UcwLDEyFjPEvDyO/xwjgq1arUAxZ06rw5obNB4/3yZXTr341lIohqhPq7ECMq2w5nYlhRq+mgWCjIeceCPvG6pbhv4qNxCx0WY0HXNMpeQ94PlSUs5izqJKXyPXAA5fexoLO5o0dDjuFVbYdKQQ0euX5SMH36NGyx5VzE+7pCaNzlPo6ENuJmYVxjWNUnfGHb/+Q+nDKH8RpefflNPPrAvzC4AdhtVw2HHHggpm+/DVAZAWiWUBtBpToqe+94gmYWPJQ1OIT7KZIUr1NWFBce4TQ1BivoQKFBjew0uN5MBOiESqcDhfrFAuDVoNAIgF7zDHphxjd184aGIGrg5DPPhOXRgtYMrWZdRYJHMtEUTNUIBfoRTyZlRorSvs+I6BLL+NTtT8tFjAYx0Ydz90lyAgMsuDNnSAabIENXUWmUgWgE5yxaiL+9+w+JV6SsIqabcOrh5JWOJUPSlG0Lm7nJHbrSgq01MHveFrjvhvvRY0yCWtWQNRICuVMJ2CB0JSx3+t7z+rBLJOQekV04Xc/+c+0/seiixcLu/uDDD2SXw73m6PAYdFUTqFmjWYLiYavttsDng+txzInHYLs526PPm4IOjTdkXKYv3r9S0HUW9BaaEQslr4BjTzpGihJvuBrzvDMdcBuOpKglUkmoKRNmLiGyKu4o99lrT+y393ehOJ5IbZ5++k945ulnBRojXLpq5bWYmt8MGT8D26IpiIaW3sThp/4I//z4H1D1JCrjVaRTHcLSVYIWWpaDlqUL3KbHWuKwNm3eNFx9+SoYpRhidgIxJGRKJsOc9pbMiiaZkQE13J++8Mbz+P2Lj2LIGcDUGVOloKfMLJKZtBQ2y7bFMlT04U6Ay5deIta1HUaHrDEChzpbE/UasHF4I4JYmB3APR73rYTzWNCHS0P4z4/+iYeefACZrgyqVhUffPAh8qkcNuubhvIod7lAJK5jpDwih+zkrkm46NRfY6eZuyADAxUWIbOCK29dgXfX/RMfvv8Bfr3g1zhij6Mwum4cs6b1or9IV7GqQP3ix9S2Jv63gh7ig/++E2ynrXVmQ5UBp8mGU5d78pmX/4Qb77hRJFk0NZEmUsabkDHMe4+fIa9vI1qRCfewvY/CgiPPgdlIIKZF4DBhTbMwogziyDMOxawdpuEf7/8NM2jfuWEEpYESmAkSDVJwWnx2bUnb4vkT0dUwOjPTgW0230aIXjRJymfCae6tP/8ZL778Ir6/937Y+xv7iCbbNzw4uo1UdwLHnXwcbN9GhVOXq4jdsHhIKBFhBJNBT0Fx028JD4D7x7suvwvjY2PQLR1pNQWfnhDcBTtNCTuKd8YxVBsCEj4ee/oxPPX8kygVysLNYMMo+2JyZ+joZltiLkTy3Vd33B6HHXIY9t55b5HAUrLJdEWaPHMNRyIgV2p18Yc3MG6PY6w+ht/edj2efekZcekjWkEWM+972u9OOJJRDswme+3q1ehK5nD50suE2T5r0hzEkBSzGDLpUzGgVvehk6gZsaSoX37HFXj8T39EcaQsSEdvT6+ko/HZKZQKKNWLsAMbm82YLFbPTBK7eMnFogDIx/PwGh5OOvlkWT/Q8OWnP/gpDvnhwcgjJ5VCJ4MoYNPL2FdTduePvvoYHn/+cTzzyrNif801y+w5M0UlwzOXiXpH/vRIUfl0pbuloDNymQWd9xuLOq+zrGglPtSDGSP62pRzpSvfiXjU3JTUTThf9tWbTG2+KOgTO2rWtNHCmJj2CJSvRUQyyeeYclpejwlSXBj/+gXkzucgYaZEwUAjqlaLz394H/DnDQ+PYLPJUzYVc8qmeU60c8/kxzqUNBNxUMKURDYqtqgMqqjxkGGD2C7oXAlzkmdBp4Q0n8khSmWCZkrjImDCgV8XVAnxGDBlCrDlVrMwb/N5Aq0yS5bTEH8hoRhChoViCWNj4xgfH5eH/e/vr0H/ACQAYOdtgYN/uC9m7LRzeNWHh8KvRg31agmNGrOHfTk4Y/E4tHgctqYh3pUB8mSc0viZ/tcmGmoSVTeHcqMbjj8VQbAZEHRAodu5EAFtqGjBqo6iqzuD/rEBYRYbWRNFq4I1GzZg1fU3YHSkhIgSpR0H9Igp0AwfCF4oy6EmO5womZHMG680XsBO2+6IhactRKfeKZpa2lkSsmMaT91pINB9BGZoZEPHNEaRco+54jcr8M6/3pH9HfdpjVIN+Uy32H1Sc8n/j02EoqvSudMRyo/ZEsO55LSLsftX9pQDMWfqaBABonSNfUiEiWuUh/iIeCo0PyJJTS29hbFoAX947Q946P6H8dH7H2P6ZtPCRKaIIrr6zp4OCVZIZRKYPKlPiEHclS1dslS6+L7oZsga9EgnayZkpbKR41RJDXELTfxtzV9x6VXLMbCxX/4+iRjcA3P6Z3PUM3Uy1lYG0TJ8xFIG7EYNZ51wAr4yd3NpKEq1OhZdeqnsnMm2+8Z2X8PJBx2D6Z3TEEVKwgYspSkH+VHnHoqR8hA+XrNGLDmp75XEaM+TCbjFYBAViKU0JNJRzJwzE0suXCrFnJn1Wot796jojCkf4y6b+mpK1Op2DUsuXYK1A2tgpk2UxsroiU8RZuykmX0i6StWC6K55fK6K9aJ3yxZKWEjlGIJQUcITz7KzTKKlaKse7gC4MEfoiguanYdqY4kbrj1t2LOwoQuPoQtBn3Ihk+XlQXDcyRVT/fw2fgabL/19rh+8Y2YkZ0t8G/JL8KO1rH/WT8USVRQUPCnm55HTu1ANBZ65pdrRSFzhvKeMI89jDYO4XYeLtJokEsgucq8lOH3kf3dl58kyVRsKBp+HVW3hieefxy33HWzNApGgs5zvujQ6exGOJPMck7oDPhpqBWYho49tv8OLjx9MaanZ4hsdKg0JIl+v3vhdjzz5tOgJSsL3Td3+hZefvoVuCVPXOWSWlbWUHW/BgaSJLJxMUnh89aR7MQhPzoEP/r+jyVrniuArikduGD5eRgsD4gZyik/WYC5UzaXz9gOWuIPvuqmVfjXh//CWHFc5JsRrvSYgRgx5PlnVjd7lLpbhx1tYupmU3DFBZcBRSBpx8UTi6x0Sl0d3YOSUjHuFMQgh/rwq665Ahs2rBMiHFEUZpOzeaCUk4cyCxRtjbmb5877yhVXodfsQ9NrCVHNswJMyudQKdIYhwXEQyRJb4oA4xiDAxc/OfInkoFumgwAItQcCOenq7cH+a68oBmFejF837UG+rQslixYDKWmCslT02Jt5zahKQm32VdaEjfMZMQDzjoYn23sh9Pw0dvZh8mTyL53MTw0JLtb6tQ5HTJXvFxh3HEG11xzjbhO0nr2oQcexhNPPiFyWipjHrj9AeSMnPAQKK3k76y3mrL2IlrFGNwzlp+BV//8GiynCc00kMymMVwaxeQpU9CRzmNkYBg3X3ujBL8k9Lh4xTNyWdQx7Qjc0F5WFZOoSERBy2vIkJFKpsTamcmD1PZLg9WOoZ6Y0KUnlb40RDrbynL0j/SHRFvTDJ8leuRP5CBMlHNZY33hwiJTt68gn0gjS28Grgzp4kZTJ65p6nWUKlRNRWSNS5kmMS7C4xE+l232vOvSMIyrZkoBuKIgisvnuiKKDL4mkVKrzBHS4XNYcRxJd+vKdiBKDIOKqrZeXvH6lwaMGfznP/6B999/H/39DipVhtSHDD0htLUxgnACCCdHfhFSmrddEtOnT8EOW22FWdOnh3TK8QLDgNEcGYPu0rs6gOJy8R8Gs7AtJcHOi7AAp4HOONBFzYor7nKBJG9lUPM6UKjm4QZT4Ht9UNj9BYwv4cHkIcJkpmYJ6VwUQ5VB+PEAtsFe38Hbf/0r7r33AYxuLMJghKLEnkSEkUmrUf4Ix3dFRsadCcMg2MD4jou9dvsOFhy7ABlk5PBiQSdkFxZ0K3S/IpyrBrIXp4aXB9Kqm6+RpKdSrSR+xk7LEziOuFoqlpYum6EQRtyEmSJPoI6WyvhYFUfudwyO/eGJCMoaelLU1rd32STFSSiHIwwG3VNDoxZXh2W0MBQdxS1/uA2vvfAa1ny4Ftl4RlKRhJjnNSUStlwvIt+ZRXdnN6rjFaSjGSw5/9fIGHnk9W6kzZxARpzOBSSJBJLg1opQaNLCc28/i2tvvFrcyAojBSTNlMRS2tUWMvE0IskoqgkfRkdcdKtJPYJLzjkX3akwPvHlN9/EA888DYXmE7aC4392NOZvsTO6Y52IGjn4nPqDiqAeJ533C4xURtA/2C/yMVp3UovsNsNOmdAj4VmSBSm12mqrLXHRBRfBsE1orbCgRyPxcOdGqV/UR8kuio84JTNLL10qfgWE16JqAhmtSw6IaJ7sf+rby7I7t8stHLrfofjpnj9DwktCpy85+WBtT/WiPS6GI5yA+D8J64mEhMkWGN0awSVXXIqBwf6QhCMscTopB1KcnRbzsV1pCOmUX1EL2HqLbfHAykfQbfShXq4jnoni9ndvwrJrlyIdyWJOegvcePat6Ir2QE0BTbeBUrEAv13MvyjoYTH/ckHntRMGdrug858k6PVl+0LWsMZVlSc2wn949g+46e6bxGkrlo6LaoMmLbT5JEnJt4OQhWwoKDZH0dmRx7SO6bjt8tvlqAyDlTUMYgBn/Pp0DFcH0VKaksC1y1e+hteefR3VwapYDtOdkIeZmgp94RngwtWX23BlSvv5z47Ft3bZDWOjozBSuiAV19yxEhWlJKuwaxZch+n5mWgKzO3K1H3NDdfg7X/8BYVKUZ53Tdfl9TNDIKrHhEjHiY9X3o43MGP6NFy+8DJEigrSdhIRKyIQbrFWRsv0BGnwUwEs1UK5XsAlK5ZhfHRUmoKYmcTQxiGR4lFGxHUUYVn6TkR1EycdfxIO3u9giVSuEtJ3VdgNF535HkQVDRToUjIZxOnK6KKIAipeBT8/8ThB8RiUIglmNNHSNMTSCcRSMXm/pWYZWlJH0LCxeWYqFv78DChVFdP6ZkHRwihTDj8srnT2CJQWGpEaakoTBy44Ap8NbRR0iiqARJwpiJZYvFKhQsMjJnrRp58T8C5f2wWnnHqKrB1Z5K+++mq8/OorwjvadottccVFVyCjZZFUkhKTTEJaQyS8KiOUULHLOPvCc4S1zwJGt0habquUczYtsabuznXi+KOOxXZbfAUJjf4fTRlgYlpUZIriJ2B7QrbjtWbz5AW2mH3RZ4OrCBZ0IcLRVIZTa7sGf3lKn9B7816lPK1/ZECKpkDsJCy3Czr/yWdIJugvFfNQgsY4bQU9qaxEReuGGUqSPQeNVhM1WYlYUCIs6FlkUimZzkkqYGEPaeVtmZtI5UIzHKIDbOTImWjaLcl2J/rGm00KuudKqBULekc6h3wsI4jtJhTf7j8+4IPO0BH+4QFTKBYlE5yOXBPkAb4BvmEWJdFD0rs2ZsI3CAMlofDGI4Y4UgT6h1AfLMCrWvBrtnRZcgAIXB76+7okicFDNB+DmjOAfARI8AkBWvTc1nKoB12otXrhBJPgBz0IAr74UJdIDTy341rgQGMX2BxHEA8w3hxHLBvH3ffdhxeefwljQyWYkTgMjQxOQ6I+Y8mEEGP4YfqKEmYv2025SIlYDAf+8Cc48gdHSAAB3ZY4pduWIzBKzQmd4cjwFQhciGuBpJ7d8/BdeO7VZzFSGAmlTxFT5Ench7Ogs0BxMk/l0kh3puBFbIzVB9GsNrDt1K/i2oXXo16wMSmbgWOFeeQBvdy5FmBB55RFQpIXhp1YeguD5ggWXfsrDKzdiOENQ3DqDqrlSqjtzCVl52/7TWRyKZEBlUdLmNY7DYvP/RV60pMQ9zNIGZRARf6fBZ3F5pYHbsa9D98tN/vwwLAU82wiB6vUQD7NvHobxpQskpNy6B/aIO5vN1yyAn7dEmvCS668Eu98/BECLYqOdBcuv/ASzE71odPMw3cNRExNDjEW9QsvOR8D4wMoVUsChbKgl8ZKUtSJrNBnmT7Zth/uWnf86lex6NwLw2JuG9BtU+xTffrQMwQnrWGwvBGRtIo1A2tw7Q3Xys/gQzKldxqapUB8yT1GbypNeCSpqRHEgihWLgknq5iXgCHawTZZEC0UWwWBxQzoAvnyc2VB5+5UjanCGD9z4VnSPAgMb0RFK2zVWjLRMayDvgREAyp2EZG8gu22+Soeu/xxGIiiVquLJvv4G47Gy399ET3JPhy0+6E4ZvcTJEPcNYhA2CgWxqWg8/CZIAxNHDh8ZvlsT8CGXy7okqkeMbFZ5xSZkPnaaYbTVC088tQjuPW+W2UVlevOy6FC9jMDRSqFKhqV0BSHEHkjqKC7qxONMQvPPPScBGRwuombMdz11B2449HbkJuSRd2tYquttkJUieNfb7+Loc9G4Nd8BBajWQ1xemMwDPe29BH36DiWn4wLzliEOVPniFMY4d+rb1+JP772BLS8ioit4cbzbkF3tEeIqdzVNlwLv731t3j+1RdQpiUsE6oMyspChI7FnGQ3FhRKT8e8YWyx+TwsW7AUekVDxkkh6obfV7GqaJouRlpjSExOSQ7Ah6vfx29vuA6B58lUxoK+Yd0GTOrrlUZ6oL9fTKXImcmlsrjtxtuwWXIzNPwWqgU270T7HNn9T+nuYdAemjYHEVskcRWUsW50HS64aJFMe3wdDMSheQsnR5K6uOkkwawZNBHLxUWG++25O+GY/Q5DpBrBlJ7p8CkN5jTKhFhOdwE9Rhwp6IOtURx17i/w+dgItpy1taSPsRGheoVWyblcFpqqYnhoEK7nyLru8COOwJ577yneIZR4XXLJJVj9yacyrZ964qk4ZL9DkUZazFyorCHsy8GAZyTPkIdffBg33nETxkoFRJkOZ0YRTyXx4WefYuasWeKs2b9uA+ZMn4XDDjwE39jx65JWGWUqY5PNry8kX6KLgijRD8J1RfrM3HEWdH7x2Z0o6DKhtx3o+ExMTOhhcQ8rWyuwMTgyJFMvEVT+TEGzNK29224D7v9NQZ/S0S0EvAgnXFUV1LdUraBuNUM6mBL6HFCnTsf7CdJ8uAHje3CgGbogqrbnSSGnj724wQW+1GW+Ng7T5AQQ+eGZQTQom0ijK5UXdsGmgt7q/1EgpvLcYYttEVlYDM1tiWOQJGiFGJ68YBnRhVo/0WOw5bfDoF0uzloKMFpD9bNhlPrHZd/CnQi7K7ICeTeqDL0na5aksowKpAGkiaMqcOmTbMRRi+RgKd1w1Wlw0Acv6EIQpKBwNJOdHiF3Mq0JWdFOooZISsVoYxSZ7gx+tfT/Y+09oOysq67xfXvvc6eX9AQIvaN0ECsqIiAgVXqLoffQexUQIkJoseCrSJEqiIgCKiUGCSV1+sztvd//2vu5N0Q/4XuX339YswZIue15fuecfXa5An//2zuCxKwmB2xmB+zszj1u7bgJgxYUEE8yQ0X7CjchrXAEJx7zA3x116/q4rQ3nIJbyaolcYKQOyHwBmVUqGsCZXGp22t4+sUn8fiTvxSphAc4u2taKrIoeZ0+owly2xHsCCEQ9UvuNJZYj0ImB2fZiyfuegq5VAlRb9CwUeTEzC6Tj2eiYUFDsam0Z1VBt5cwZp/EDy44UZMii3liIol0IiltamdvFOOxUelhWfzslIZlythlu12w+LTF6AsPwtMIwGMjO9Rw8tN1qym0osOdk9UlN1yM517+nQrs9NgU7GYn+jr7UUjTvtGFhsMMc9QDc8CO0ckNGOrpxj3X34BmoYRysYSrrr8eH4yMoFI34av7fh1nHHMq+p0RhGxB1MoW2F0WJKsZJMox3L70VvxzzftGuEWziXy6iEw8ra48EAjIiztXyslL3+V2YJuttsIFP7wAZrpisZjXnFoHSArCfazXrILu7fLg8Scfx3MvPSfNNZsTTknJybyaS7OTpDDCbmapAr70hX2x+Iizlbftqrlhk22kmCXy8ZaZSykvAJ2TjDfo1a6VxDLB+fkkzjpnkRy3eL/RB51uWLl0AROjEyjT6czFIm8xoOYeF/bba3/cedbdurFJPFo5sQJn3nIK1k6twVDHTFyz6Drs2L2bWNL0Q7c5rcrtbk8QBrmmxXhpmVnIW75lqN12suLv47+7bC4MRruRz1dV0C0ui6RFv3zql1j+xHJ4wl6Eu2hcQilqUwZOuVQe+XRBFrbUKrvCdvlqT6ydxMNLH8bc8DzdF+vT63DpdZdgJLUBgW6/zIyOPfZYPPk/T6GYLCM2EkcpWVLDrEbEQcvTJMxOkyJg6ew2EB3AA3c/KOcxDhd8b6+8ZQne/uhvcHc6scvWu+K0r5+JgDkkJz5yFygXe/jnD+PXT/8GmXxWO1FOthaa4tic8Lp88Dh9Qluo/c9Ykth2661xyakXwZV3IFDzw2/xyRMjXyui4mxgLD8BWweVGFU8/ptf4KXfvwC7xSJ2P+2sJycmEQoGMD05hcR0DA6rHSF/EPvuuQ8uWnSRdr9EN5j8xnULIWGuLwa6++EmiYvBlLaygoaKKOBP//gTfnTv3SjXqjDTiYG8E4tN6hjGexKSpwyMyY1mD6V8TRy597dxwA77wFF0oDc6iBphaiujPA2Wu52uZ62C/uH0aiy64SLEshlsPnMLJKeTeg2xWEzTbnd3l87Y9evXolavIBwO4fgTjscuu+6iPAqy2x999FEx4yPeEJbeuRSb924hiS/lgYTHOfHSEZCvh9fDD69djBf++BLdiRAMh4wiFwrh/Y9XicG92bwFmBwdQ0+0G8V0DocedCi223Ib8Y+0cmsTdkmCJoeIuQmcdWk766DNNcNg3OJJSIlBoVaLY90u5u3Qk0+n9SayJBUmYirkLOhG8fx0VWVI1zY1PN9kndU0Yai7V+cF3UFZSzhdx5IJlCtVWOk9YrbotXKw0chMHkrLXMZA1qjj51rIhGKVzVIa2UJOZk6yhd14/5K7TlJ6Q7C73WaDx+FGZ4DGSS3/A4661fF9mnzC7e6efwFlV/B6KehFIxUTHMCbWtFw/KfRsuJj6hinD5sTLosXaDiBdAPNiTzyYzmU4xXJGwg7S6IhP2Vj/8EOyGyrwRwgzF4DPBbA60DV6UDR7kXR2oGSpRtV6yAq6ES9GUaTRsQCnnlwMa6yAQ9JeYWM4GFr0IpMLQ2H34nTzjwdq1Z9BK+TsLnFkNoQ5vG4RZTijoKRqjR64esl8YDxoiQxXHTOBdht/m6a0BlVyYJOmJQFnRNA1VQVJM0LlUQ3SpJMbuC1t17Fg8sfwPj0uCYCMs2dNMKpWxAJdMiLmU52lMzw4MqVM4hlxqUTL05W8Mv7fwV3zQ+3ySMbfcHf8nIn28EQVFoIvfE9rFsEua+3DuP7ZxwjHSjlUInxBKYm6UleQyDsRbqQMuSIzLKn72/Diq/u+1Uc+q1DEXJ2oNPTC6fZu1GzuWlBL1KdYK7hhHN/gNf/+poKOosrC/pgz5A87skkDvdGkbVUkKsXUG2WMHOwDzdedjncFiuefeZZvPDyK9gwHYPT5ceVF1+NGdFBDHg6QQobrXutLjOS5bQK+vLfPiodNL2euYfiVMMOnZAbiVK0fCzVSrA4iAx5MGfWbJx9+mJ5Vjuku3VoQmBBN9Nkx1pBqpKCN+rChUsuxPCEAYHz+uM+uF6xKAPd4WPsawY+rwtehwfXXnKNglvISLZXHbDT9Mhs+GEzEztTzihekru0QjGPYEdQKWXc49q8NkzEx3H51UswFZvUHcxi7vP6ZWVLdzF6obOg8/RJFxPw9Xhw3DHH4+SDTqXYBJ2OTtz22K146MUHMJEcwzbztsU9V9+HGY65sNccmkiJJnGvTK29Dq1/O3jak3obOmwfTm1I0ePwoDsQlaSTqBMn3HQjhV8/a5CXOge6tEOnKoOTN0mJdBNjehlXUEwSoxseuSdEor77zUPw3W99V0jWH994FQ//Ypnc2/hPZ18UN191E05iegKfAAAgAElEQVQ+/RQFH7GopybTIleRbMrHZ9Hn+opQajlfVg7B48t+JekSz52nnv8tfvbEcnw8+iG8nW5ceNZF2C66I9x1r8xlaFPN1cEzLzyDBx57AIlMSntnvj98azgVs6CzuecueDozBVePHV/YbVecfcwP4S45EawH0OGKoJgvS4ZZ9wLxWhJFW0lRwldeuwTrN6xFMZeXrK5YqCh/m40r+Td0LiMEumDufFxywSWYP3O+0AyeAeRsUMnDqZtMVxIkaR7ET69qp1015+4yHv7dw3j8if9BsVLW76MElTn09JfIl4ta77B5cQScqNnqsFabuOCoM7Gwax68DR/6OodQIdfGzqhqY39uJXnYVkPRkscbH/0N1z5wG3LVioyKYuMx+aMTtaJtbW9vj8h6o6PDynKfMWsIhx52CPbdf1+Mj4/ix/feg/dWrIDL4sSWM7fA0luWwguvsij4+kiIK5RKcHmcyDA+G00cdNLBeG/VCjh4f/n86OiIItQRQTyT0rnKNcX0xBQWzt8M61avRW+0G7OHZmLXHXfF0OAQhgZnSEXAmGAmq7GGsNhbq3Rt9CPg9ctgRQ1F23BNQSptStun5Lh2gaeoKp5LKP6W9w7vDxZ0/uT5wPejbc7UvrfaqywVfZgwo6dfBb3ZGnqzBfLMkvIaIQGTSATvfTejVVm9+Hm0kBMDWTPkaJyP86WS5NMs6Lze6TjKa8O4f5lZ1jKKZ0POOm21ozPQoZ/kc+h+z67evsnOhLAUOwz+DSwGpM6zS/B2RFrvSKv7b1vTaWLnDoJdpAUmBjPnTGikmqglmmikTHI9q2bqmlJJhpIkSmcPmwMyNUqwe4qoW8touu0wBfyoef0oOUIo2ztRdfSjZutH1dSBKvxompwGlYGpaihJruYyuUQiYDCD2W+WnzONPM4+7xysXbseXqdfNxOZknQ24gVL9ikLOiMRi+Uy/AH6chd0wM4cHMJ1S67Bgu4Fkq0RbqdFJQt6NpfTYS5o1UKnOLKbGc9nyFre+eff8eMH7tEO3ZgIXPDayKh3injS2dkpF7E65Ra1PGKpScTSkzoAyvEqlpxzJXbbcnfDg5mbL9GgjauA0JUy38VwJyHDjKKjhBW5lTjr0sV6riF3SDtyOrcprhY17WE9pLnSKAFmuZx958CDscs2u8BStWNm5zxZavJh6MSrr9aEzn0q0YHvn3Ek/vrem/olTmaUknSFuwUd8rPs6u9GvJJBvl6A2+/AZvPn4OKzz0Y1X8D1116PqVgCk4k0hgbn4OZrb0MhlsP87pmIuMJolBkD21Qx53T48psv4aGfL5N/Nnf25UJVlo6UaLgcTiMFydyQ9Mjrc2NG3wAWnboItUwDzoYL9jrd7qgfpezSjIqFSoIysvU0fnj+D1Gul6U0YIebSDK1KaRrgJnPiUQMnZEIdtthF1x/5vUqmvQhILRrl1mFEUFJrT9d5hSHS711tQh/2I/pzDQsTrOujw/XrMK9P70Pw6MbtPcn3O52ebRDV0pUsaIbtFjOoVLPoXNWF849+1x8ZZevSX9LdOiU807Gx/FVSOWS+OaXvo2zjz8PUXTDXDajTJdFmxkTUxMb/aw+q6gbRDlDOtNu3InKMRXLZ/UZjQA5kfaGGuJnXn4Gz7zyDDr6orIwTaXTSCZSKnLcn/ObpDV+RrlaxrACbvlnH7Dvl5FMJvD2ir9jNDYKV9CJdCmFb3z76/jhEYtx8InfQW9nn7gUk8MTWtvwEHX6nEr28gW9Kuic/ro6unD/TT81Io1zCdx0602gg9pEahyDc/tx4xU3oaPULWkpURsGphCVeeu9t3D73bdjdGoMjlZBp4sfBw+fOwCH1QggiWWnYYmYsO8+e+O0w06Gr+pFoOZDT6AHiXhKjpPcn5ftVf0k8XXJlZehVCogGYuLGZ7LFlVcxoZHlBVBpjUnpi/vdwAuOeuS1u1kVUNE85ZqqSbLVCbcOS12RZtaGI1rpTKD7J8Krrr3Srz659eQKxZaSZLcupJ3xDUcDa3qer/cITe4gaSd9R3nX4tw3SuHuL7OGSDlhEFb7YJuqX5a0J954wXc/T8P0D4MjXRdBZ0IJWVTRK+8PCM59GRTKjALNp+Pb3/nW9h7z73w57dex+2336Zde8QbwfEHHYOzDj1TW2FKRpv0hKfvB3MzSNxEUejpQccejJWf/BMuH6Ovzejo6EQgGEQ8ncDcefOw+qNPMDE6ho5QGPNn878/VoHffP4C9PcPYOHChdh88y3Q19crLob8zMsNWAomWUtzfy6bVw47nM5b0/CmN0ebHLexoJuBidSkVivt+4NFnOgVayL5Ahv92TdBvtomLmRlDHb3bmTeE0Ehz4p1guci1SOGKsEFByF5VedPndAZ3MKCrsJtglLUOKFzyufQwf/fbtYN6ajhBMPVK8snMQo2NfRb4CqctcjUGNm7qf2bAH+z4cNOYht14jwACnn9Ghf+xu8xGHnGNxnHtAxkKCrtWsnUcQOxBoobcshOFOAxG7Azk4toHdlOgpJNnYXWqVkQaGqQIRrsQN0XQdkRRsXZg7q7H3V7H8qMFjX50KCZhVLh6GfLgt6EtcYph25aFZQsBTRdDaz48D3cesetciDiUcyCylQmsl25ryP8TFkLrWI5ndH7O56M64CdM3MW7rzpdu3leKjSnMHOIJlSXZ6/LOhklqqgN2neb9HBbw/YsPLjFbjj3tv1d4sEVTch6AqJFBfwBAUZc68Eq0nyN9oexpJTYoJTl/uVvb6G8044H7VKU0xRUjK5yzJaL4PKYXyghh0iTUWe++hF3H7/7ZqQwp4IKrkKhtdtgMfrQjafhjfEpKaQYTZSa0hbe+zhx2KzWZvDXLZiqHOOXie72nZB51ajQklcM4eitaBY1vc+eEcwGosAJ2AS4/ie+AIBNSjUrHN3TK37NlsvxFmnnIw3X/8zHvzpgyiVyLK2Yt+9D1CQiqVqQX+wBz3eqB6Tnel0YRJNdx0r1ryHW+66WZB7Ih4XGkCGLOFhydFIYLRbYHNZtfnZcrPNlZRVTdckMaSdKKcEwsw0DinzGnM18frbr+HeB+6VdI1/B8k1lIf4w2EdPmShknsws38I5591Lnaes7OaR07DfL5yn2ol4KV405Xzapj40TEik0Qlys9CnUEk8gn8+a+v43+e/LUUBjKqqDM21q7pkEYZ3KGXy0XkS2mtRDbfegHOOOMM7LFwTx2Mz77+LO659y6tcjgBX3zOpdh+5g5ww6cGg8gASXlsLtj38UDa9Ks9UbR/tg+hdkEn2kIyFMOHhLzZGvIRZxP3/B+fx+PPPA6rx6YJnRMUfdAJubOYG1N6TY5ijoBdjT0bzEKuqJ0q33sWWDZd9ECnPGnJ1ZdL+nTBeRfotXMXGpuIoZwtollv6B7k58rmk/IhhqQM9Q/i1ktv1YT/ymuv4KFHlmEqOal1yz5f2gs/OPwEeDIBkbEoC2TGgslpwprRNSIkfrL+E8m+OG2R4c5JlwEeylKvNsRyz1my+OpXvozjDzoW/poHwYYffeF+jI1OoEnEopkVV6XuaeL1v7+OR5c/jFq1IrvqcDCMTDYvy9/R4VGEfUE4rDb0dHTjlB+cjD222xNWo7RgfGxCltKc6PnY8+bNkW+XmX4TjMGw1GVdS17EaZedhhUfrNQBL1RTXlx2Q51jo1aa0bU22L122Px21HMlPHjN3ahNFtHv60d/dBDZCguCUdB55NjqNVgdDUnWHnvuF1j61KNKSnOUbIiPx+QRzhhjkrLY9PKz4JTOM04T+vcOwYwZg1j+s8fw8ssv6TOePzAPt19yK7bt3aal3aBnPpMizajR4lpumnWsz27ADxadiH98/D7cfh9yhQKCgTDsTAjzepDjoJTNYu6s2SjlC7CaLYhPxUTOy6RS+vyIbs5bMB9bbb2VVFjhSEQGNtacBV3+KIK+oJ4D762WwK3lq/vplK5C3tqlazgxA8PxUeWlywfdZNIZx2LOxyTzvc07ad9b7cIvfgpM6I52wmlxyGNAefWZjIZhI0rZWMuwsHOi5ntmpKMROm+HtBhZJ3SGUywqPdvpKc8BjMY2rWZ849nfMl4XR4FnComedqcKuuSM1TV7C3LnX2qQ44xCzg6IT4zLfrFQKXrXrxmsPxE0mhU0TUUxOq0Nuu87mOfIRAajsNdcqE1m0SBEV6qgxuCKZh02uxlOF1myfFyGlJRRszlhCUTR8EZRsIVRcfWg6e5DyRxB1exHlQlt3LubWMwptC8bmTFlg+jGKYzRiQ1XDa/8+RU8+rNHkYwnNenKK5puUeWqIvGUvUwom2ltdgfcXreRtWs2YYsFm+GBu+5HEEH9GWuDE7pR0HXhVQsipNTYTTeMnOhiragJndPDrXffogmyVq2LRMSCnk8VpIdVt2dpwul1we61oVwtKs+Y7Edr3Ya5A3PxwC0P6n0nVM+FLbvOTykPLbFFy4qwYCvi0dcfw8+f/gXSU7RijUhuNbJ+WHuwZDouklYkGlJWdqVYRtAVxJknn4mFc7eEo+lGl79PxC6+l5sW9LKZeUx5JKpxnLzoJPzzk5XycKc/PBEPTulk8Uc6o1g3vF7uaMFoQCzg7XfYBiedcDzuvecevPv2eyLdzJ29GU4+/hSRcDoDXQpr4U+6ocVTGUznJ2ANWLA+vhZX3HCF4OxEIgG/O4igl5GItO4kzF2WcxYBjGqlhN132Q2n/eA0ZXCzENKUgvwDTsU89Ai301532c8fxGtvvoYNw+tVMDglu7w++CJBrZM6gh1oVhrYfPYC3HXZjzCdnkZfoE8hIpo6TLzJqf5oamIlokPZIpneNBKxOCya0Adm9SuJ69mXfodnX3pOO3RyNErFsqYY7m9ZzMhyz2RTyBeNgr7LbjvhyKOOxBe3/KIQr0WXnoV33n5bU/Xsodl46K6HjUOz5oTH4oHTZMdEbBqpfEaoxb8X9Pa0/lkFnTc/C7rX4tWfZZNaaBTEm2BBX/bLZWK5MxuBkwfvHUV91s2tOEoeNsbeu1guoJjJwR8KIxOLIdAZlRc7lSP8tf7Bfjxw3U/xwsoX8fgvf4l169YpSYvMZu7K61XKpJjgRsSjnW0JzJs7V+xpXod333M33nzrTSTTCfiDfhx3/LHYYfMd4cp6ZXWaLWXlpmhxmzGdiUnN8MEnqwzuCNFH5tyXaR/c0PvLgBm+5oa3jq9//Ws49ptHwdcq6AMdA9iwYRhNIjzOGmKVJOruJu5bdh9ee/1V5HNZRINhRauSzcxmLZNIY+7M2ajkS9h24Ta46tyrVDxY0Cm3XLd6HXq6+lqGIylsuXBz0CafFF8W9FyzhrwpJ6LeMYuOxur1a5Er5IWKsKC7HG5NtJxwFWRjNym5zBl0oZLOY/kt9yP1yTQGg0Poiw6ooJNHs3GHTvdIW0Oku6W/fgA/efox2fN6qk6kJhJqfEhSI3LJsBtmsPtCPq0VQ5Egjj32aF3Hd/3oDnlssH/cdcud8cjlDxlFBW7do/UyG1eikEC+UUTNWsc/RlbinMvPw3sfrkQgEkIynVGmgwKkerrw8apV6OzqRsDr01BVq1QRCYWwZvVqDAwO6LG49mEzzv+YPXc29thzT+yyzc4INgPo9nch5DHOCNLada+KQm5UcF1Sm0Dv/A9+Nizo66eHUayVVMD59b8t6DKKgUmcK5roEA9NJBMq6NKbW6gaaqKnu8fIbBACaoQckQzL/b5BeTHIeVynkO1PUhzRNwXQMDa15QDX6gAE1xs7eMM4ia+ZPC5ZpnMtXluzd3PjYUAgX8J3mpBoFBdhSP8tJ/kWGU6/x3DqaTQ5oZtgrtlgqTqAoh0o0RGFuC1zRq0GXZtM8mIede4/rdxbWwEn43iqgNcP2D0o1izI0l7T2wtTYBBVexRFkx8Vkxs1k00awiYdV/RNj1+SIpxwuNyYzE7AHXVK73r1TVdh/fB6TE5MyZedE7q0v7TmrFfRJGTrcWh3brHasGbtGgzOGESpWFCK2Cu/+L3254RUCecRAKW7ZCabEzxDWVJ7h84PiLu7ycyEEswIua8bWWcw+SsNOR6xALrtHnVRnN7Jvq1RG+12iORF3TgPttmDs/Gbpb/RgdTn79PEw0hCN8kVgII6GI7C7GqiBQ1vA1c+chX+vOIvIhfRFpMhMnQtYwHnBOnjHp0eANzLVBvw2ry4/66fwEV7xqYLXYF+WWqyx2nDU1QW0iGuYi5jbWINzr54MUanh0VMIvzN+EqmMxGWHJw9S7Gz6UwCnd0dMnro7u/CrDkzsWLFCu2KCeltPW8rXH/FjUDJRK9dzBiYJbtHv8OLZDqFTD2FXCODbDOjLO43//4muru7FX/JvVghW8Dk5KSCHDgNc9fK5vDAr3wdxx1xrA4U+rjz/c6l83pvS42SIHf6E5y6+FSs2bAaqVQC0c4u5LNF7a5cIa/g+YHOfnlR33PLPRgI9iObykjSRVMaaV/NLAJm5AslpNMZ1KqUOpolDRTMzuRBW0MNFA/ah5Yvw/Mvv6BraDo+jXyuoF2a1+WXZErTosuOVC6OSq2kaMzLllyKHWftiN/+9Qksf/RRrPrHKnQHe2S2cfh3Dofb5lGT57cHlEtAHXu2kkf9X9In/mVQ1x6Q0/imcpw2Aagz3Gkk+zksKNQr0nB/PPoRsrUslty4BIV6ESOTo2roScqymGwq5kS7uH93upyYjE9ImkdzIcK1vL+I8rF5FefBasMuu+yCC449H7/+y2/w2yefkDc1J5GgP4CU4i89Ig3ywEvEY2qcaU/KpnTpzUvx3vp3ccstN+vz52c1b848nHXGmfBbAwg2IsgnC+Iw8PNmOhir5GVXXSYfdL7/TOej9txpdyGXzskDIBQISw2TMWWwxxd3x2nfOwmeqgszg0OyJJ6YZJpfA0U7meElFC1lXHzFxUhnksim0wj5AlqrpTJpUEvMa7Snowu2phU3XH09BnsGEYRfnJtyrqR7mcROB+FRl1d2uw7KrkqA3QVkm4ZMlHlx3/3BwVg7sl4TYts7g+sCoSxWs5os8kNocBUvJLDPbntg8fdOhiNjQr9/AAFPBxrUyHM6J8PdbPiFFatZBTmdecPZeGfiQ5QZ9hGvoVkkA94k3fhUMqYdPdPoWB9LtTI2X7gZ+vp78dGHqzA1NamGhtD3xWdegG9s/TWhPBxImDvP60PTr6WhCZ2GX8/+/QVccdOViOeSSGYN5YHT4UU2mxP6NG/ePBVxSjBZ1JlyyH+nIVY4EtYQxpVAOpdFuVpR8xcMB9HhjeCwAw7BEd88QogmB0O/xS/kiNp1r5N+Dy2IWwEoRgmT4UyT1s0NrJ1aL1+Jz/pqE07bCFebBc97ikZk3N3z3CyVyho4CvmCCro+X5vDyDlRbOunHcWmWJp291au3iqIJxN67vyM+XmwyBu7aaPw/zvkbmS7b0JOJ1JXX7P7vxZ0Yeota1dJJZQBY2jH2+q5jQz3lkkws2ZVuC0wV2w0AedSyGC9i9XVCmYhHsMrmD/l9maCyeFXCEehaUPJ7IEp0At7eAhlRwcyNRcqFh+qDDIwGbtWo5hTk13Ti7GbvchQ++k1oe40iCWnn32aJEUjwyNwWVwq6LSAJERB1iYvVAe14C5O5x5Mx6YV7kLGITuuh+9fpgnduFApIjKgpEwuh3S7oFuruvB5wBDapQ79jXf+jMd+9ahka/oQmxbExxLwuwLoinTr0KbPOfdGE4lxZLIZbLHZ5gqNyOfovhbGkouXYNu52xoMezhgKpvgIJTEkI5qXaY0vDuJCtSddZxy86l475MVCLsj2qFz8qXZidyTnDb9vlQmYUSBWu3oDvXg1utuhcfihdfqQ9AZ1U34WQX93bXv4JpbrpanMyfmQqYgGR5T3OTnz9hNNgsVRqIGUW0U1eCEu6N4/4N/yha0UajhiAMPw4H7fQNusxemph0dHT2Cn2keUSzlFKxRNOf1GT70i4fwxNNP6MB32TyaktmM8MAXXM7uSpshG/bcbXecdMyJqObI1bDCZ/cJTtcLsjcl71o3sQ633XOrdqrZbAYul0ekrki0A4lCShnfhXgBi09ejP123ReDkQFNVvym+xM7aHmkw6SkOJrr8DFY0KWDdVKuQi4IswQaqJgq+MmypXj1z3/UzUpiEXeohNyZLMeGy+v2IRD0IV1IIpGMwef246yzz8Tm2y/ATx++H8/+7hlUs1Vs2bc1rr3oOmw1fysjDcvqNkihZbM89FOVrFYen/XFqfff9bUs7vx/LOiOBldRtGgyoi1HkyMooogLrrxABZ3vGaUzLIhup1fXCiF3TkEkKdFQZ4yqDrdd1zabZRX2Sk0mLnR3O/P0s7D7/C/i0RcexSPLH0G0JyplSCIRl/aYny25Gdyb05SFBFVC78FIEMedcCxeefVlfPzxR6BfRkcwin332BffP+z7WrG4a0z2KsMb8orLIndApwk/feSn+MOf/iDzH5LuiKQRdqf8kc0UfcvpUWsNWbHZggU4/8Rz4CzZMS8yW2TP0fExWL12sdxTjSz+sWYlli5bqveKsHC1UNY0lm/93XwddDv73kGH4ZjDj0LUFjU84GsmZbfzcTmxOZ1ueDxewaPM8+a5YiWwyXQzS1HZ8VxxbRgfUSAHTY/4Prrtbl2HnAQ5oVOSKYTB3sR+X9wLJ3/zKFhSDfR6+xD0RNGkppq7ZB4XrWysWrOgBvf0q3+INzf8Q5Ld3NoEzJyqef6Zmshw6DI1tf/mvp7RrWTLu91OMfk/XPUBcpkMdt5pJ9x+9a2Y7ZgpiaelXdDpNcJplM/PyhjrEl5480VcefPVRtYEB5GmSdcSm2U2hXNmz9a+enpyUrHF1XJZ1tmUzwl2hhE4pXVAlbasFGTZ4DI7sfWsrdSALT5zMbaetbXWZCzuHBJIbqXpiqb1TQt6y1WNWQyc0P83Bb0NtbcbYxZ0DmgRXxiVRlXSVcoWKfvmWe1l8+7xKgJYnLF/JcpvvF3/Xwq60Sj8W0FvrN++BUiIg9cybTE82+XbrjigViALiRl8N1u9gqlpQ7NOwb8xwXJXbKqRIGfRVGqEebdeiZja1BNwKcQdVAlVOk55e5ApmpDlntLXiWD/AjgiQ0jV7JjIVNGweVEzW7XvUToNCzn9wunw1jTB6QiIzWpyN2ELWrFyzT9w9Y1XKSGJ+bpMaKJ9IHfpnNCrNTYSDe1gefCISWpqiqlMY5mh/gEsufAyhRAErUE46k5jQv+3gl5vFXQ+I0J93KFTh/7sy78z9nl8bna3GP7VQk1exbwYOF16Al4dOuz2gr6AXLiyubT25V/ad39ccNwFkqZ44BEpz0zDZ+7bWjaRPHx5cBEWP/j872IkMaK9Wcht5I4T9qOUyu1xIlfOIZWOa2InG3Th3IX44amL4bZ4EPF2wmsNfG5Bf3PVG7jhjutlbsMDLB1P6/VwSrcxBpMXc6UEe72GgM+NXCGNpq0JR9iP4dFhdHZ0Y27fbFxy2nkIWPwIusKwssny0tDCjanhmJAeIisVG5UKFrzxzl9w82036/2hyqBermn/SC0nofR0jjB1TZ/Xdltvi3POPBeFRAFOs1u7fYJhhLrJNmejRaMURoKOc5/NqYSNSMMk/Wu6mNb+t9PbhR/feC8cFTvCLuaw04+Zu0TmztOkxlB3FPLl1rRFBSeFkxXYXVZkChlN6CRm0UXu7qV34a13/ioyI7tuat050TWZWlKHbEUZE8pmIJ6IoZwpY6cv7IjIrICStkbWr0Wnrw97zNkb9153H0w17vdK8Hm8UgBQSheLJYxITwYefcYXr7m2vrb97/Kbdzi0PqHjoJwgzYa7W7aeQd1ex6KLFiHF98ZBFQDjcF3weQLaoVO6xomUhxaL8lR8SlA3X4s36NYKi6Qz8h8WzFyAqy65Ss3xQ796CMsfX475W85H01rH+OSYzFdonVov1gWHk91eoIc1LZwtDWy53RZ4/c0/6XBPJzPojw7gnNPPxvwZC6SgoaqhVm7A7rbq+Tq8dBwC3nj7L/jpsvsxnZxWgyCeQI2qhrrhFudwiQ8THAyhu7MLN196I5jnsyAyT5PWyMgIvB1+5EmyrWWw/Mmf45XX/wAPSXbVOvKJDDLpjGRkRG96ol2I+CK4dsk12GZgG01kbCTodEion988fOm8ydhmEqUILyuQShSaGgqmHP45vBLnX34exmOTOi+cNrc4JB6nR/AriywHCV7/XP0xnOgb+30Zh+15IBCrotPVhbC/WxJktnmcSHk2O9ngWqraoZ96+Vn4/Qd/kWNnZSQD0kyovLE4uD7k+84uwCRZL1UlXFHRa4QOZ2PDwwgF/Dj91NNw6JcOQRhBOBpO8WqovuHDtAt6xVoV4vbq3/+Ia265VmgSJ1FyaqitJ7JBieKMGTNkmELODAlfNLghWhoI+A1TI3qyi9NFWrABT3MNRF5WfDSGuYNz0B3twiknnIovbv9FqQ4ijrDOJVp8cyUs2RuJsmZK0gzTtFK9guHp0f91Qdc11PJ7YENMh8hooBO5al7Z7TR8ITGSAyxldB2hiGrUJvP5vxBY22ux/3ZC1yKBpkOfzv8wNTdsZRR0je6UORiTpSbr9rcigfhrxnfbHLfZsMNU96FRo7ayqUmKLEPKNIjty8GGRLgGQyuYiEZfdYMdbzDkaSYRQL7uRtPuhzc6CG/vXMDdgViuhrFkjqM06loBGLADpWomCu71CZFMYIbD58RkZhz+bh9u+fHNePPtN8XOZBdeKzbUsXGy4E1F9x6y93kTcb/Gf3d7Xer+IuEQAh4fzjrlDOyzcF/Dk7jugLPJZsCY0NuQOws6CR+KiDbV4Ov04pqbr8If/vKKpjXu0P3eoJF73bQZRKKaEdvoDfoEuVOWRY0toUkS2Aghz5k9CzdcfQOiIGGsjrAtrKA6Ahts9hgHna+XlPWdQByHLj4UZXNVFp7NYhO1fE07LbJQ+Q5nihntaun41BXpxEjdDT4AACAASURBVAF7HYCDv3awoOmecB8cJs/nFvQV69/DeZedi0wppQOGBzkbN8Wy8iNw25HLZeCs1eThXarm0eTkE/YiWyoKov/uVw7CSQcdjVqibAQveMKA2wOH3Y3U2LQgXzqvVexluCIOsZjPOZ8qhbWolZh5bBIpjh0xG1LFWZo5ZdqwzZbb4KrLrkIlW4Xb6tWKgtczd61OvxPxYhx33Hc7RmMjWLN+rQgqnNC4ghkcHJDkkFDhD084G3tuuxci5oCRdZ4xWOQmh+GjXzVxQqigmKe2vmbskkl0oamOy6q9I0mBtJglKY4F/Z2V74ojIV9oG30QHGK5l/Ilg+hktwiep36WDQklgrYeE9LVpJCkPncfFh14Do77+jHaX/OAdXpsIvG4ym5MTcWkX/6/FXQePpzU2wWdBbxd0O11K2qM9TVVsGFqg0JOuKI49/JzsXZsna7xAqFfK807DOdE5hrw8+gIdchbPZ1LgZQPfgc6fPJKT06n4LZ5cfzhx+PAvb4pqeEjjz6CP/z5FYR7w2LHkyyXmIqroDPRkGucRple1WXliJM46gzYRR7le8XpfOGshbjywquRncyiwxOFqUqNuUXISCJLUykXauYKplJTuOaGqzFJ2WArCrNcLGsnTd0y5aZMMvN0+9Db04sHb78fzVQdc4IzRdAaGx+HM+hGGnnEKyncePfNWL1htfafdhPtWxlJbEYia0TXDvYM4LCDDsX3DvoeIggr9yDkCcmIqVFhM0h3TZssr90eOosZyVnke/BIrVjryNTTePGN53HX/T+Sy504N1UIQWJB5+fGgl6lQyYhepTh6wrgiO8cigOojknUxHKPhnpRt1gV7MTiVWE4kZWFrKHkxDOvPBu//stzko/5SzaYig2F1ZhtVhToG24ludWu6z1fKGg/29PdhanxCVH8SBy+49bb0OGICMkkadgo6Ma++tMJ3SBZvvH+G7jq5muQrxSF9BLlogSSEzob3t4+2g/bUC4WRTYkWpnNpA1P9FxOCBELOu1i28xvIyK6rs+CABWT1vq7+3HYQYfpfGNIDDknvI+IiLGwknwpuRk9N+oNNS9jsXHUBU/+56+2pLs9obf/m8/N4XSiIxRFKp9WQSdJG3yMRlM+BB3BsFCZdkHfNE1hIwL//wC5G4P1/1HQt6adjwGrM6OcV5d8c7lokO8ocz6NnL8GIxRbv49tQIMwthvNhk0TiEzhWx+qTOjZk9KIhl2N+kUDA+KFzIermFyYLjhh9fciEB2AMzoIeKIoVs2YzJSQLFbQtBm7c6OYN2Fhl6V+wHjayWwOA3MGMZoYxnR+ChdffSHiWQr7ywiQ+diww95kQbfqImIRrXBvz1wZeqrb+W3YCLJbzCZTOP2k03DCgSeoyPvMfu2m2zv0dCkrrTHT1tgpN2kT2qwoL/niKy+U9WuNQceFMiy+IOrpMny+iDKZ9SX8y4R8NYdsOovOUBeGhoYQT0+J8NfT142Tjj0RX1r4JTEcg6Ygw+VQzQG+IP2ngWy9qIloVWIVTrvmNPiifgSdQUysn4StZkVfV68CRnL5jLzEyxU2GFX9/5OOOgm7bLsrgs4A+joGYaoZe9HPgtxXxz7BKT88GZNJkgbNG1nualKaJjQ8NiTjcTgrVTBrSv5/TjMqHissLgc6AhEsOu40bNM9HwF4UUyW4A1EAa9PnXojX4bLySSrmAiNrqhTASGXX3U5XnrpJZSSeTgcHiPNjEbzdEziDtHGZq6G7bbZXgWd6wkzuQB1RiZS6FSX69iHG1bhRz/5kd6vT9Z8IhkJ+QwkOXIHRn7BvrvvgwtPuAiVVBUzg10AGyheIg4gT68FW1VMa8pJWBCoX7c0bCLFsDLzuZDVLZa/0yz29NIH78Obb7+FWGJa5DAaDXHKJROHECyZ3nz+TLXqinbDAx9KjQLqUfptp/WZzfTPwm+uexrBSgQhr0WAV7KRlcObNW/H9FQceUteu9TPm9BZ0OWqReZ/y6OaBb0r0gVn0yYdOo1q6NDHGFKrz4rb7rsNr77xR0zEJzWhE3IPBzvkk68i4/KJSJiOJVV85XNupqkO9+g1ZBNZDHYN4d7bfiKNMmWVN915Iz5ct0qeDeum1sr4iK+FhivxkQSSEylZy3IqtLstalon0qMId4X0OXEvfeIRJ+OAL3wZ+ckC/I6gEAMHneVQRaaUlj0s8wf4ntx8+014b+V7sNkpIbUroSyTygp6JxTLg7jhMWHBvPlYdvsDcFZt6LCFtPOOxeOo2hoo2WtYNfoxrrvjenmxExKme1k5bTCjx6bHNel+ae/9cczhR2Nm50zxYXhm0LY0E88YGQCUdbmcms75fDn16hCkyQx3zo4GMo0U7v/5Ujz14pPIlXjdO0QoJaLAAI52Qee1XW1WZGTk7wzg1ONOxC5DW8GWAcLWCDoj/RITl+kSR1pToQovzzpbE/FmDBfdcjmWPfcLePw+dFMOnOMa0ixPkVypBCufp89rFOZ6A/lcXozuoM8Ph9mKXXfaGRcsPh8hBPW67My7YINrzGlG/LK5roAkIgnvbHgXF15xESYT03C5vUKBaaxDZJIyXlr90taU5EgOHjmuIDNZXbPMXFeQCpfeJGbbrLLyVTIamghHgphYuw49A0PiS1FOe/YZZ2P/HffTupEMdMoIOVyyPkkAaKGbXE1s8onk9OdyUMQH+AxjJjZl9KMnt6pcKKmhIRpAtzr6yoe8fhX0jWHsm7DsW+ptDbz/7YSurXqb39Y6AEzNDTsZPi3/UsyJSXDRYJdelDtP1NvFnQW6PaWTycdJntB8K6Sd0/NG73cDojBcdGiNx8OWucecbJsom9yoevrg6hiCv3cWQJY2nJhIFRAv0NiBPUQbam/A0uRBajJ0hszIJZOyVkKoJ4xUOa5QiV8/92uMx8bVCTeqTfl1cwvOAlQpGRP6pgVdmnbqOl1OFAt5TE9M4tjDj8ZFiy9Gh6VDkP1/IsW1J3SH263dHQvHrXffjJUf/0MXaY0WmE4v/I4A7NzfVyGWOElxtDp1+h2SG1jqdllnTibHwCDpYNiPXXfYBWcedyb6LP1i2DvrZhRTgC/E6Zz7tjJMTuDFFc/j2geuQ8/MHkHo61atk+599uAsWTlyjfDR6lVGAlSxoFCVi8++GENdQwq26A73SZ3weQV9JDsslvtUakLdLXencr5z+ODxBzBdyiIRm4K/boKV6wx6mVsaSFtrCHV3Yu8v7oXvH3gofFkLBn29SE1k4PaH0fT5kUhl4OLaxWHWVMroS1fECM751XOPY+l9SzGyfkzdNxEfHiycdj3MXLeZBKltu/V2OHvROeiL9muXaoVDExMDLOgE9uivH8WTL/wWoa6QyGmEwujnrd9rtqCvvweXnHMx5gTmwlKyImJ2o5IGPFRgViiHrMuSM9/MI10g6YXqCovc6LjT5pqk3jSmJpmj1Aoq7I/98lGR4uLJmAo6J1xO6IyrVOa8ArrokGbS4Ra0hGHzWlAIpTGeHxb58aDdD8at37sT2eECejo8MDuB0WJcmnxr1o74VAJ5a15kts/6Eiq0CSlOh1kLhm/v0EmcSxaSyNVy4qCwoL/4+otY+tBPMB6b0DRJUxwaJdHPgUWU0w/Rl1qerKOGUshoRGRyNeULQQLfl/Y4AGd/71zZa4ZMYSy5eQnWjK2Gu8OF1RMfw+lxoLerD5VcFemJrPgm+VTe8KY312RaE09sgH8gKjRtsHsIP7r2LpSmK+hx9wIVszwFGKxEpQGjXxkGUrNUNbE//fzT+Pkvf6b32W6lyqUi2J6Hu93qQKFSRMVRxxabb4HrL7wGm3fMg6VuUkFXbkO9iLKzjqf/8Cwe+MUyIWvhQBBepxvj60YNmVIxi2232w4nHXcS5g7NQcAeQGYqjXk9c5WOR5loO0zE6TLWESRjshgpHathUUHn/Zyox3H5TZfi7X/+TcWGkC4bKCJKygSnVIkZHlaTCnqhVoAt4MCFPzwXmwUGYcuYELSE0Nc1AyVayvLtcJKP/K8F/ZZld+LOX92vCbOr4UElVTBkyZQLNhpw+rzwBYIiRqeSaSU3rv9kLebMnA231Y4Lz7sA22+5HTxitlvlBMr3TelxrfpFu2olHqKO1enVOOv8RXh/1QdwON0atLiOkf2wh1O3QTjl/pnSUXIUqNFmseMUr8G3LZumGossca4C6BNfTGodMzU+ha5wpxr7zWYvwGXnX4bZ/bONz5pkTvngtnzUec8yorRcxFQqYXCzPuerbZ3cZsK3jZr4HEw2q6TPjUpN07nTYoPP5UbA45fJEJHrTSd0PozI3fwXOdk1DZe4/4IUp3Xv/1HQ1+5jxM4ohsaCJuO9WKS5C2/Y0SgTQucFZTd8SFsFvDU2o8HRlRT71ojHn9I8t9JsytWadq1Wmwv1hhllunNRK0gXOmcQnsGFaHo7YebUZvIgXzVhPJlDusLp3KpJi0cfIXYWdCsvHJkHGGb2TSf371msWP2eXKTWTa1TJ80ujnIjMqopASNpgwcns65LNLundtZugt1hgcvjEDM3Nj2lHcjO2+yIow89Bt/Y7RsitXxeQbe7XJhOTeNXzzyOJ59/QrGZHd0dYiDTtrFRpFbQrmQrTrgyNqlXBOVyj+e1+XXAZspJWJ308y1KC33kt47E4QccAWfFjYDFjnwC8IaAXI02kQwCqeDBZx/Eoy88gu4ZPSrk42vH5JUd9oeRy2ZEZBmdGBaTlAx1Xtg3XHkDfDafCHFhX7QFuRvd9X9iufOQOf604zAeHzXgKlhRyVe1Q/cEghij01JsGiFC8aUizJYG6i4LCm4z5m+zFY498hjMDveju+5DoO5GLcdO24kyE8rKVBFQ/1lDvpmFu9OlCEmmpA2nhnHppZfi3b+vUOHghGKkeNLLuinyFf/p7OzGCceeiC/s9EWUcxUE3CFMT8fQP6NP8aW3/PgW/HXlX+GP0JioadhD0mTI5EBfdw+OPOJ7+Nq2X9OkEWj6YUop8E/6ckYi1N111JxV5Jo5IT/6XJs2vc/cvdutFjVORA1IiqNOOtIbwdPPP4Xlj/8MG0bW6xCnqYwCTsr0A6CXgMFkpctebCIhhy9qzrOBOLKWFOZvNheXnbwEe3j2hSNpEfXE5gPS1rzuL1/Jh6nxOAqOwucWdJm2OJ0bd38s6G03LE7Y3KHzwJpMTcIRcMhYhgV9Oj+N8y49Hx+u+Qger1cTupz1+PyrQLPalByVYUA2hwXWoBklU16vgcjWFnMX4uxTz8W86HzY4IALbjzwyAN4/e0/KeJ0ujiJcqOs2F6GedC6t5yuyr6YKNp0ahJT2UmUTBlYfTbMnT9H66Kjv30sUhuy6LR3qUknB4aNQbaYaQUelWBxmZCv5TCdnMKNt9woUmK1XBGpkhM6d+B2q108labHgoH+ARx70FE49oDvy1s7G0sruInRRKun1+Hex36CN1a8ZVg2e/3wu73KTWCD3jPYg0MOOQS777I7bA2rUvJI0uqP9GH1B6vlP0GvbzZ0sp12u1SMiM5w1WGh/JPIo8uE6eo0TjnnRKwdX41StawVk8vGoCFj968C6HZqRciVEwu6xWfDlRddhp6mH9Y04DcFMNg7G+WmSa6GnKMoL/VQ6matIdlM4OFnfobrH75TDOpw2YbcdFqeDDa3C1Zqw4MBWGwO5PIF5dAP9A3IIbIjEMb+e+6DC08/T+tIJghykCDcznP5XyZ0rqmsZVSZ8IY8zl1yLv7w2qsi9lKKyoIuRza3RSmAHrdH3gOE9YmkuOwOvWeJRFJrMqaOkR1Pkja5BKrP1qaIhDwLyA+aWDOMzs4+DHYNIuwN4bILLsOcIfpskN5qiH/1HKneqlXlZhdLs6B/bj3fmIXQloa1J3bu9ou1qvHc2KBXqnDbHIiGwvA6GEdtmHm1RXPttuH/z4JurKM3CWdprtu7aQRuU2LGb6fxUxO6FVVKGnjoNg0/dkLXhsF4Sx0tXQD1ES1XM0kAOIHXDFG8pnMnGk0nSlXuWCm78sMf6oY53AkMzjB29WSymJxI5euIZQrIV2lFaTXkQG0yHffnbWMV+abxj5qxdmQtHn38Ebz21h+RzMUxNG+2ChghwkquJkIcLzoyTRl6wQmCxcDY59fR1d2h9mNkeIM8dwnRbL9we1x58VWY3cMLwqGOUQYbRULuFTmokXFKFjSTwW69+1a88/7baJprmDF3ltFZir1LVy0Ko42c3FqThiZM47IqVs9cM2NyelLwIvevyYlhBKLd2Gnhjrjh0hvQ7epB2OJHntC934Ecd6H2hggxdyy/Ay+8/SI6+joQcAcQH4spqpW+83Tr6u3vxfoN62Row4OMevMf3/ZjeMxuQfRBd6TVuLUuu9YVxwuOU07VQueqKg454btYM7Ja+m8vofJCSYe62WZDpsawkRiCJhvKDIUhIzbsg7s7gj333x/HHHkMUhumsXXvPGRHk3BbfSjXTUyohM3OY57wVxklUxHB7oBiG+nMzx3Y6ZedgVd+/wcpCTwuN3wBv7ppkuLIknaSxJMp4KjDj8Yh3zlERj7dnT1Ys3YtOvs68dTzT+HnT/xcKAUYIhRk+ptNBZ3OfV/YcTdcdPz5mqp7rD1qCDwNRuwC6ST3wUC6VtdeOVfPIZ5JKMiE8i0GwLCpZAxiLp+FL+gTOXJkaliRriThLX3wJ3h3xTvoiHYgFIkIestl88hnKd/kbdeALxrQddLhjCLHMBBvFoFuL3beeWcs+e4VqMfNmBuMIh0DnH6gTolTOYOo1Y+R4QRy5pyc6T7ri9M3C3pbfsOCrjhGQHnjVCxwtzgWG0O0v0MTj8VjgTfgxTGnHqt0LC9TscwW3TuUYgpZMlnlnugw24Qm2H1WScb4ufAx995tb9x2ye2699xwI5FL492V7+KRXz0ksx8SIEk2LOXLkk02xRNhVgFd/hqIZ+KYTIzLFKhhqmK7bbYVuY5pYt3uHuTG89qpF2oVBeMkMwkR8rKlDBxeOxK5GAIdflxzwzVYt2GdNMJ8XiR2clK3Wmir2ZTRCdcH++26N244/3rlQkxPTkuXTZOaZ197AT/66d2YzsYl5eIuliQ1wurca++15944/pjjkU1k0BnqxNTwJPqifUoidNvcMuAhusSiRNSQ/AKSKQ1iFxsLyq3qKmxT1UkcfsKhGgrIEyEbniRBcn/4XnMHH4yEEOwICKGSTCscxLWXXgVPyQKk6or6nTkwV9FVRHtJpK1WGqBKuEliazOLJ159CtctvQ3VegX2QgPJiWklu7n9fniDAXj8fpSqVXE0+PwysZS8EDqDHfjx7XdjMDigz5qKCz6IIVdrDQUt4xYiLFxL8r5hWtq1S6/FM889o+ht2tiSAEmvEyYi8vqiXpsT9PCGDZrSGWTF5ntsbAw+f0D+7yQS8s/wc+T7x7MpVUxoZcp7iBM6+Rh05CNKGQ1H8dDSZfITaTm/66e1aVGDxFS0WCb+v5rQ24Etm2YjEPbPFAvw+f1yaasWS/A6XCLoMUmP1xm5Giy3n2IAhgqgrYXfyHIvVZRDT9TgP8rWBH1sKl3jccIa+O8FfcOOTRXzqheoeoCKD6g6VbQZ2UdZiljlTU7IgKVG7Td3P8ZOXcWdzAt7S+xI+K9RQo0QGBN+CNFS0930oWYKAfZeuAIzYI/OAsIBwJSQDGt6PIHxMeYXB+D2hgGzAw1OE5zE7DQpyCFbzyHcF8Kqdat0CA+PjOOvr7+L8bEpxFMx3aCcDqhZ5B6OrlXcPxXzRRSyeWkFZbfHyNRqFTU6O5iqcDhs6hbFSi2VYHM40dPVg86OLnzz69/EFpttgYGBQZFE+EHQA56GB4ybffap5xWfuH54naxkSfLg38Wph48XjURRrxn7IiPeko2EsbPnhBabnoTL64Iz4AbsFjkO8dDlIRN0+nHq0SdhwdBcdAWjihtNVBI6UHlQnn71mViXGoUv4ofDakViehqJ2LQORCbhcRLIEKZumrVbovHKNRddjYgjCDec8Dr8MJvsLSbmpwYMQlfMBuyZrebwo5/cid+//jJiuTj6ZvRrr2qxW/V60uksipk8vFYHvHYnpsYndSF/9WtfxwnHn6gCa66ZYK2a1VTJAdliRd3MJtGMZqkGO528XDZYHWaxlTmBZ0tpFe5F5yzC+pH18EcC0kTTQT/SGZH+mX7PibVj2GHLbfH9o4/Ctttvq8nGZLNg1eqPsOyxhzCdjOnzSmWy8PuDCPrDQqN22WFXnHLUyZjhGYSjJmNX7QnZeNWY+U2lJhs+a1NOgFnC7aWCwZJXroHZMMEolxAMBfTZ25x2VOoVhKIhPeapZ50mUhzTk+jC5fX79Od5HcmZSvGjMV0LbG0WzJmPlf9YqZ/LblkmMqer4YGpaLhvyZWuWTEcvEp1TMdjKJtq/9cd4GcVe0KBZJlT981Dkdcup52enm5MZybx9HNP4+f/8wv5JlCPTFtKml4MDA5Kd75hZFjyTzrA0SGtki9jdO0I9t9jP3z/kKOw1/Z7qenlTr1haeK3z/8Wr/39NVmorplYK9Z+wBmQJIt7SKIfbD6Jlk3HDH9xktBmDszAcUceg923/wJyE1mEHUF0+buwfv0InAGGHJFPw6uWnBYGGTGdsKbr94NPPsCDjzwgD3/yHOh85g34tH6pF2poJBuY2TsTQ4ODOPW0U7Hj9jtgPDkGk92MdWPrcNOdN0vPzsfg6iES6ZD7FwvDjO6ZOOWI06REUcGge5i8xE2CyFn8Wcx5qPOeZWPF9QeZ52RcE1XmEU1jzvF8AqOpYZy75Gzlh/Pa4++llI8adsosSabjte8JepSgSCLWTlvvgiO/cyRCjgDKqSKivk74nMznpgNgS8YstLmBQjULt8uNkcIoDjvucEzGJ+H3ujE9PSWnshDNgBxGnClhbUpOJfNrWmUZfcCe++PEo08UGS5fyMPGiFjutYXuGZwASuG4Q6f0jcoQxrySQPnSX1/EHXfdjo8++VCqD56D3OFHe3qk5acWnWfye++9pxx2atCpQuL6jMok3jtsRJOxGELRKCIdYUxNTaBRJR+FklwnQv6QyKNG2qQdnZ1RfO/ww3D8t49HrplFh4nIaQGd7rCIr5lsGaPpESFrn2XM9J/+/6f3k0nEQ3qZiDTXhHgGYW9Qc7kiWbnvb1Vz6cNaUaftIk+UmYE4lXoTE9OTMvZhM6nzVUh3e8Df1Cm03R4YirNNvfBMxQ+3aVJ2Zi4zRMUPlPxoVgmPG7ZzyuG2UHJRFRGN0Z1WFnNO8ZzSFZuqoGdUmzUj8N5mEtmMhatADWaVGscAnIGZ8HYtBCJzAHsHcTvANo0GCpgYmcbkeBwOqw9ud0hh6w3a5zltqNgaMneg0f+7a97Fr5//DSYzk8hmi7BW3SjnCV/VdEhy/0ZojfunUDAovW2ehjDptIwa2vsPse+b/HMlJV7xz1IKwemdkA5hFN6AvIm6urv1GbITu+TSS3SXvPXWW3jyN09ifHjS0EiTsNX64oWpfXmxCJfXcOLa1DLw0wuigSxjQj0OODkFOR1otFz56FvuYQZwuY65/UP49tcOxH677aMVBBXqZVRx8uLTYe9go8T4wyxSiWn9fbyCrA4bTGRiujwoFWtwWj2S4p129Kk6ELu9HfA5/ajxitzE+MAgfBre8ZwgeRi99NZLuPS6yzASG0V0qBN9s/rx0bpP9DLiY9PwirRjR71UVfe7cN7m+M43DsJX9v8ypidjhmqCB5z8qD9N6jMKesPQbNI/2sprhgdC3TiwqgXc+8CP8djjywXgTKVjaE6n4Z7fKz1+OZtHiFGppSr22HsPHHzYwYh0d2D1+jV4/vcv4KnfPWNwKRpNzBiaLQ/tZCyNnbbfCQcfdAiGIkMYcg3BUbUb1gvKW2+g3qiroIu4RFZ9qagpnKY2BrnT4DPRPcjUJP/CIfc4Tho81zhNcN9+8WWX4KVXXpIkqMY9rssh2JaETUZQwtqA2W081uZzNsfoJ6MIOcI4/dgzsOvWu2IwNKgGlNOEzcJEJZpNVKULLlWKmIpPC679v0GGnzm+C340iTCpBtNM1MSK7kgXCs0c3lnxDs67mAhGCcMTwyJ00refUi3ueHsGetRoTY5PIuQKYNU7q7DVnK3wzf0PxDk/OEcPSwknm9MUUtgQG8bxZxyPYE8Qk+lppQ9u+HiD2PJshkQedBLqzWF4wwiKyQwsFgeOOewoHH7Q99Dli6IYzytp0GtzqyBWKB00TsqN1y2vH0LSTCikJwLz0V969UVxXaanx/U6PJ1h5CdS6PUOwNG0IZVL41uHfAuHHHEIvCEPPl73CZY9ugwrP1ipA3bevPlq4kZHxvWZ7LDdDjjusOMRRofsgXWPb+JIZph+cJFjllkVCZGMvOTnyELLgi6FDG2znWYkqmn87YO3cO3tVyv4h6oANszU57Mp4D1CHwtfyKvJlHJU6t733XE/HPTlg+TXUMoUEfHxvvYpiUtUZ12/ddhcJFXWFVHLpvCq665QiA0HI+YQ8LpOpFM6Nzq7OqUcSMQS8tMfWTOCA7/0DXFN+jy9KuZcQ/rdDpHYNHOSIKt9Lot6a4NLPbvFgg2xMXR1dOL0i07H2+/9DWuH12DOvFnoHxpUfVi7bj1mzpwJn9+Hjz/5GCk2x3Y7AsEAkqmEGjw+JpFA1hozGyOnXYOAw2RGtVgWasbhjRkJDEfhUOAP+bHrF3bGWWeeifnRBXDDpZ2/vWKHx2xCfKqAqcqk1pf/TUHXa2WBNllgtRCFscPv8eo85PFAXxODHP7psNS+RjZyDdgQyKCqicnYlAo6J/SNBX1TR5qWuUx73jeag3/dF5iaq7/SVHEuUxPFb07qDiNMhf9YCHm3JGfKRaGEjZA8o1a5387LW13+hTCjarKgIjkZL1Z2nx406Lnr7oAnOhPoZDGPAGaXQfxw5FGv5zA2PI6piTicNu7rfEZ0qMmEutWMmq0Js98Gk8+CwtV6zgAAIABJREFU+5b/BMsef1iEJ18gBHPVBrvFZaRnqZgbBCGaXvAGIrORZCpKUdrG+/QIZvfLA9LtpAl/QfIMFnxCIHQicrpcKuo+nw9bbbO1ocFOp3HTzTfr59KlS7F69VrZu1LqxyLOv59dmYiAsv+zqMNsF/P2/5PFLn/dbMLk2JgMbpw+D+weDyxOutdZFXDgMFkx8slaBF1eXHruhdjzi3sYYRqMnc/HcOa5i9E7fwjj8UlMT46jmGOyESfIpi4ICy+wYASFQkVSs2/sfyC+tOt+8JrcmNllsEI5jbaNDz69PFoFnZBovYRYNo7rb78eL7z2IpouoHdGH1ZvWKOmKb5hDB5/SHITTmibzZmP7xx4EPb6wp5iQRMypNUmrw0WdEXMqCYaUwwh30gwjGDQp8NHvuda4Yg2hNH4CC6+8hKs/Oh9VExVVJpVOWXFWt77zCMeWb9BUObCrRdqv0iIlWZBvCbYIdMVjLtfatk5mX95v69gxuBMeaL3uPsNFYRiEhutrripfGLBYqamDhO6m3FnyDt1Y8hJo64YTf45WjbK7tRuhd8dkKHG/Q//FA8tf1hQLS1aOd2GOyPan9KH3eV1olTPKuOYpL6xNWM44ttH4PxTLkQ6nsGMyIDeK0KuRkHn+1NXQac1LmMfyw2W9P/+i3A7i7rSnLgu8ZC0xDxjBrVkcO6F52HN8FqsWrMK5UYFfqJqNuPACUSCajAJMX743ioRwraavRBLzl+Cgc5BrU2o9abV7VRpUoXmwJO+hZqtplAMNkjkYtDWlMWcXA/el0zUik9NCy3pjfbgknMvxk6b7SSJHD0ZTFUTqrRVDkWQr5JJzdffYmSpGTWIrizq5NMkMnFce9O1WPnhSjV8U4mYECEGgYytHRXRjR4FLGzR7k4hZrwnV/7zfbkV7rjDTljxzgqx4/lgRO7OO+d8BJ0hBVDRJU1X9GcUdK6L6BLI3G4e9GwwW2HZsh+lBwCRkeXPPoblTzwqjwoW9EqpgumJaT1uV7QLff19ckikJI4FnRLNb+7xLey18z4w180yxAl7I3qfWVj4fHhPZfMGz4Bk5eliTFP6s398FtffdJ3WNxPTE5LMhruikobRfIlGPPxcs8ksNp+7OU4+5iTsu+0+ksRSJ+61u2VgZSZsqyuwLZ8yIGWuxkQ2s5qRr+ZFRP3Ny7/WatLitGDugrmSJ46uH8Xk5BQGBgZ0nky1EEa+nyzkH364Cl3dXfLV4FkaCofFsUilkgiHw+KwVEtlRWTzOqpWqkhnMjpD+DmGO0P47ncOxkkHnyTEi0S+UrqEDg+b+yImyxOfy0H5/Dur1cA0KPu3w+/1STnTLuJC/Bj3+h8KevvvlfmPzYxqA7qfWdAN4iM9LloCNP3mTyd04TobR/d/K+jV97/RpD2rpeyCqeI2PNjp9lY3CrqyuNntippr6I9JMBPznT6UVoYi0FPPhbrZharJjXLDhir3700LQh3dcHIZGeoCPJy8XSjSotREkkMTPnMJJhQxMjyKxBThZJckPtwv8fCvmZuoWpoweUi8ceLaO2/C715+Dha3Vf6/NLmgbSQPWU3F3FvQjIDBMoynqzdQKZd1EXJy5x6KkzcvHgbGd3V2IJ1KIp5IGBCJ3S73OKXXWK0isRAGXL16NaKdnbjxxhuFPCxatAgTE5MIRxg/WRHjlYWeFx0fm5AR/w5efJze+d3OoW4/vmDKVloTJV5WlwMmZtITtqIrXLWOer4Mj9WBO2++FTP6h2RtSNj545FPcP7lF6NjZq+g6PjUJCyMsnXwtZMAY1b4QSzBaEDadTpx/qLzsaB/PpwNO+b1zhZb2UQd5yaojnF5tCBMU0NFMVlN4flXn8e9y+7T/p4e3yT2xeNx7fYoASLMSJ37/nvvi298+esKqEjFUiI9cd/KvRkrpMAcuQ8SoqLDoEVuYn6/WwWURZOwKVEeg8fSxJOvPI1ly5fhr+/9DX0zBzRprPvgfXh7u5GbmoAzHJRhh6ZM7tjTTLszo7+3T4Qkn9OraWazOZvhiEOOwLyZ85CKJ+Vs2BueAYfF1dKUE+JqtIKH9C6owWBBJ/GN0LFFk2zLYIIe5Fwf1MjEbaCjs0PTHFP9OJu9/o/Xce2N10rvzGLICZ0mzmxkOREx08BsbsiwIz4ex+477YHFp5yNLQe20gHJiFx5gZcpN2MTCFQZncgDoFbRhF5q+T7/NyVdE5xyoxkcUZPWV2YeNroy1pWg9uKbL+GOe+7E8OSIstEpPfL4veju78Hw2Ij8JQZ6BzCxdlzJhzcuuQHbLtgG1XxN6gQFXtTLKDWKmlLv+eWP8cRzT6BkKuvwmjk0Wy56GfomkPRqsUiyhGpdyWUnHHMCDtz3QBnTrCPB0OYWwTSfzsHh5HljXKvtA88o7EZR544+mU1iztzZuPfB+7D8l8ult07Sl6FRxdDsQXT1RiWJ++iTj7QC42TI59HR0aFGau7suYhNxpFL5pCaTmHv3ffFicedhIA3gEK6CK/NMGaSZ37r8NZTkDuYSfcGCV88o+hxzhmIKzhN9BaT4SRY5YrQjCt+tAQv/ul5KWDItWnU6pgcm9LzoDqju7dbRkepfFJysLAvgsXHnIMtZ28lKST3x35nAF6HF5FgcGMKGCOi+XrJOclxAAPkOfCjH9+J537/rPhPLCCEqTmhK31TVr8WhHxBycC+sPmuKJYK8Fjc8NvcqBSrhlGLjQ6iLSZ3C+nTp8GCbibMXxQhdLI0BbPTgkuvvQxvv/8O5iyYg1UffIDJDWMiGvb390sqyPUPizu/6Ew5MjKsfXrbO0F8oFxW7HuX24lajSQQyICH7ouMEeWenUoj+hxwZTZnzhwsPm0R5kfma7VVTpfR6fGCnmJrExsURKWT5j/ED3/ufcXXazKimt1OlxoMl8Wuz47wEc93IcKfUdDV+LDn4f3chNzteE/wz8vPrcWGb3uwtO1fP7egF1Ye2KR+11J2wFpxAGUnjbzVHeudcvx/7L0JnCRlfT7+VHdX38ecuzOzFzcqooCggsEY71ujuUzy4x8TjVc8iPcdFcV4BDwiUbxAooiKMWo0CngRBAUBOWRlOfaamZ2r77O6uv6f53mrenpmd6dhxnVRp/kMs7sz3V39VtX7fI/n+zxhKbyxZMieOslyoQ6JRTERymDXNLxfdWw0OimV0hPZCaQHJxBi6Zyzt8kMkEiQRUVLFZSZdYTjVO/kZDLQqagPXcznxW7kBsNslx/KTsTQsjoo0Xs53MEnPvcp3PSr2xCK2docmeUyqufJYIbNPJBAqo2k0ZBjD6M2Zu5B5kzA54nnpp/NpPU8grnGsnxAZVmUghoEfoL19Mw+PO95z8Pznv98RYlnE9BnZ5QFG79l8xU8gj+LCEeXMP/9+R4MGnjMcTJfPdPDdjmeR21nlkBpjNNowWu2EXE62LxhDB/78PlIxZPI2Fm04eLm7bfgX8//MBqRtgDD4bGyshDzHem4OcXjmNo3B5v66/EM3vq6t2I0MYysncaxE0cLKEJszDKSD5Ic/wOonyoLv7CyTc68XnzZF/CN734Dd9yzHVuO2qp1owwqM4gtE5vwmEefgTPPOFMsfZJkmtWGeloiovmAzhlxkVTJcIUtbXmSixiIaGpBF7Pp4bPfSWETHsNXvvkVfOij/4ZCrYghBmHVkoiFc1P3ILN53OgUWJaY67x+6uUKktGEBEByiQye8aSn44mPfYJKhcwy+LOF2RI2bNiKeDwtDYIue5WpsOWpd8e+OTPJZquhVgwJTUGGTrY0nZ2IJ7FEFIPDg2JHU2eAYDjTmMW5HzoXV/zoSgXFRxxzFKrNmunzhyGpy1wqiU0bx2Vh+7IXvRyPe9jj9TtDsSGUSlXkUim0mvRvt1QSb3eMixYz9dmFWZGnDKDd/wefZlumB0obRyrv0fWMQYwAIJGQDOzr3vx63Lr9NkwcsRnzpTxafh96epoOYmGTLacG8SenPw6ve9nrkEFa42R0EdSGxmwj1NZ1dMuOW/Av73+XtBwGNgxTbk/2tcWFBVSKRTQrNY0AHbV5K0496VS84Z9fjwxoEuIhny9KSyISigoYqdFOoqashbt9SqN3wX8jsCczKYnLEFz+98rv4/L//rrGncY3jSMxmICV8zBT2ichGWmHD5BjAQFkfiYvkiknIlJ2Gs9+yrNx5qPOFGCyClPMlxGPUfDFGFb1ZmNkUvM/WVsyQ08kjCEHORoBoEfonAZxCiKxMN7+obfhZ7dcq7WiEYrUJu0ECvMFvTb1y5ndkvjHzZP2pe8++xxsHtyiXjtJy/FwAolIAhtGNghIHIfKeGHkK1U5mzFgnW/O6bq5/qbr8ZFPnI/54rzOV5JBcdSAELPNsdExnPWCs3DGqadLl9712khZCXSaFAFiXzuBKl00/YRAPuRBQsCQNUSFRRdNq4UyrZXtNH6571a8+o1nKyHbeffdaC5UsGVsEyYmJrB7927ttQR07olMhnivTU1NaY/iXsx9lB7j3D8ZaDNYJGEzGo5LfZFrrQmnCEDXyHgyKixh1fDFz3qx2hexdgyhWhjJNLB9eo+R0OVIoL+HB+V3fl8Z5GkVa0RreO2Qs8X0iHsAK19xO7oioHOpmNyQv8KKNmVxCejkq6i6Iblp/7EsaD1ohl761d96vBAiLRvhRhiRZsSQ3lzjAmNFWUKn6QR7PgwbmI2xdBSVTnDLLavX7UZysGIjiGW2IDGwBchNABRT4c4lAR0HbW6a4RgtgPWlC6E1j1CrhsL8gkrGMdoDdtpotRrKGNSztCOoUvIwEsYvbr8V+/ILCMVimC/kkUqTNWpkVFVSD4WMzSDfo97QiVcmQkczKg6xDBulITwNMkj889QHksyo3wdhhsxZ9cB5R9678PDEJz1J5UD+3lVXXaVMfqFE4QPTV+VrB3Z7vPD4FYw6BOL+wUWi4MK1EHXIDg2hQ7PtaAShaFROPTKE61hol2sYH9qAFzzzL5TlUJeeR3PnrrvxP1d+FxWvIeAj25pmD+rddJjDe+qhk0mlLLwTxjOf/ExEmhYG4wPYOjxhZqF7be6DVqTPVOVFxXEg+oozu1poL+B9Hz4X9+69V6INjCizmQEMDw3j5IefhEef9ihsGB5FvVxTQMgMjbP/AnSutetJ9IW3PasfNPkYyY7C9ku+LD+x9MsYg5sHb1YyWynqwtLplT++Cp++6DMyrkikk5qdDmVoX1tFY3raSC6OT4joRa/pzRs3Ydv4Fpxywkl4zGmnYzQ7gmq+og2JYyUWnewiCSTTue5oF8+jJF29jkiS1Kln9kpWLUvrAR+C1w0xI+rZmmfP5NKah5amu+UpkOR1ce1t1+GCT1+AW+64RaV3zj6zXE1mOEd00pE4Hn3KI/G8Zz9fo3cpK6PWBHkSTpNRPudzWQ73GcscRYoqgdWMe7VRMeC1iodmdNkGEeckjoEBjqDR1IOzJa76kGyX/Oz2n+MLl16Cq67+kXiwAyNDqtBUyhWg1UYiHMPzn/18vOOf3iGp1fHBcVUWKGvKIIlKgAu1kjLVOWcOF158Ib5zxXfgxSgeE9Nal/J5lOfzCLseto1vwrOf8gz8+Z/+GSay4yg3KkiR4o8wdu/Za8Ydk2ljwkEybtBbFKAYJnBQZSI5li2YhzzsBFU0vvGt/5bAULlWxei2EcxjTk6JJLDOz86DanKGD+KiOFfEQHJQbO5Xv/TVGM2Oyi+BbPZfXH8jHnTcg1Gpk/xrsjsxlkmO4hm0wupDM7OmSQdJqyx502+DbUCBRthCjb3yiMnmvnnNf2OqMAnHa5rgMWRMnYoLBbn1iSEf43Oq4PxJyk7iKY98OnJ2TiZI0XBUwko8ZxMbJwzz2nGQTkaRr1UFHPxs98zcY4iVlovrfnGt+Cbbt2+XwAuPi5XOh5/4cDzzac/EEx/xBBRrBYwkh+RpwRlxUkgT8Zh8tZqEikXxT/GsJNAqDo7JlMudKjwSSOWR2caN+36Jj37y47j15puR6tjIxVOyR83n8yjkCwJoVlZpbMI9fee9OzVmSEVN7h/MhLkv3LPzHrUqFOmSZQ+avsTVKuVn48RFbiiDYqGAk044CRe+90Ix3tNIojbfQG4wjh0zk2rlBZKuAYD33ucHu7WIKxSu4fkVKz+W0P5LgiHPMdtkaq30iqv3tGUCQGfVT37ojYYAnQJWvP9YkvM5dD0tJeOHzgerQL2yr/q32R2v9wgsFOgPN+hmSuOHDjpt9hPZQw+hHbLYguUkOEIWvV1jsLkZhsJi79rxNKKZjUB2HEhuACI5CcQoTOKF02YvtoWWRbMM2haGKcaFTruFdn4WhKhatQSnUUM0TBMOal83EU+YOVOLfRKOG1AuNJ1BqdFEemBI7juxJAVrzJJTLMB4zqp+opOkDZpg7vdTCeZUeuKGSWYzLwL2Ac28uwqd/uygCTj2FvfK2Yzl9G1HHNHtifOkkURHi0HZS1LH11cUkrUenZFoS0lXrrAh3Zk+LUHNNb9L9zP6tPPusvllK6umoUwKCVAOwaNWOKNKusWBBBkawdSxb24Os+U8orm4ontGhh7vMPZYQ1S6Z5mtIx6D+luuhcH0IDqVNjZkRzCYyEqch0I/veYBvSMWJLfYUaBYr6LYKIm8NFOfUV/9Jz/9CX5yzdV4xCNOxcYNYzhi2zbjhd1qo16piRXD3ilNTAjovN14Oihny6BLFQo7gYHkgD46r1F/+QRePGz2nDmStGtyN8YnxnVuvvydr+DKH10lFvn2e7ejgrIyGrZXWN3JZWjoElf5/5htR+HJf/wkkfQ43laczcskh9d7pVjG8PAoqo02BoaGVdUJbmYGG2TaMkOgyY9hC1vGMti/pnguOd5I9i/5Dsxsea2T5c7MhJc+f15GBVdd/QNc/s3LccNNN4j1zjIlf5+OXacc9zA85hGn4xlPeyYiltFOyEaz8s3OJKPK6BpN3+hQ/tQG0BnR052pWi+tHtA7FqJeSFr5GzaOYiCbVTuA9xNngEtOWZ+DGeqPb74a//bx87Fj593ie1CClHPDDz7iGBy5aRve9qa3Y9geEZDv3LkTx23bhnKJI3M0CfHUR+Wmx9nve+buxqc++0n84vabMd8oo05J3WJJJNATjj4OZzzikXjSYx+Pk44+0Vgrt1ykEiRuWdi9bwrlag12LOFXJujr4I+zdkda/XITg3qO7SXjKimz4pIvFXH1Nf+H667/OSLZCLwBD1OFKVUIZ6ZnxEZnxSQeSUg//+lPejpOfdgjMJIdUdWFFrshLyzr2dm5eZFeVRPwN1mCuRKHEC0ywxgZHvHJcb5BR1BJ8MupTbZx4uq2Yt6dEwhQ6U7KcohpvVgpZMuQPgYS3GEQH3J0vcRbCYlPkTxHUphK705HbRAeg6qOlLj2XFnZshr2613bxSFgSZr3Mq9JAvptt92u3z/54SfjlJNOwYbsqHgQtWYFuVhGw1/l+SKGMoPC0GK+gnAuvQTQfZaMGV1mq9ZWWoiSSv0R3Fr4FTYNbMNrz3sDfnnjjUh7toJajuixhUd9fDMV5GB8bELcJYqBcZE55svxNgI9E6u77rlLlSSSFfmZjZud8Vgnw17mOCSehkIYHxnHFz/zRQxag8ix2lClnWwIuwrTCo4C05XuefT37+B+PxCoM+lK2nHZ6DJY5VlkcBqU2KVMF5DillVAg843M3QmiISABvv/lRLKtQqaIr8aoDeXzLIeug/pJoRdfFhe57uedgfqBNYpYt3iTqrIm72BUCIuclqbDTwSc0JRhCNxQ4LjF8vpoah66AhRazsJ16M4CFnyxqCALGAyhqtOA/Oc5W624NI+MhaFWy4gSR2bVg2uU0ckRCODCjpuA6kURRg4u+6gUiOL3sL41iMxOTOP7NCoAIsZJKNwQ3IzESkzbmZNBG9lUiIkB3N8htSkbDoUMbKKNs1STVbPy6/sGqN6evDyQUEIEd5aLW1KMzMz2Lx1C/btm1Y/kwDK1+x99Gr/Bvq/veUb/pwXQIwz/iyNcZSOOZ1K8rSnTGgMbDDMjK2DUqGITDqNaCSO+WoBkzMzSA6kUXIqyvastotmjXrCHZMd0kO4RXChcANnq1OS44x2Iti6YRNSbHkwFfYHInsNBLqXD3vabbobdSRXma/nZXVZdIv6N/ay2PdixMzgjsfIq4ugyuy/sFCQwhg3NoKxgkS3o42GhEUeUzxMm0FDyiKfkdccKy68wGXE0HGQiEdR7bRQ5whlxNIF/7MbrsfX/+fruHvq1xLkYWbEzXjr5q3Sd3/ogx6qLIViOvmZBQUXZFtTi11CH2EbxQKtHG0MDQ2L/NjbJmF1huU/ZuhB5YU3d2CfyGuN0fkg7V3pc55h70zbmFjUDaeOUJSBqCNhoatuuBKXfvVSGZnwNUm6euRJp+GFz/9/OG7sWEXbHG/LJgakPEUznwwJNrzRDwDoLHTM5wuoUEIwYN7fzyxdGTqnWVpt6dpzfLNQLuleJYlrgRWQWFjDLAT1exZ24rOXXIQf/OSHkgodzObwihe+BE86/QkCG5Ky6CyYitiolFpIsB3VYeZRw8BQEnO0zoxC5+LXk7/GT37+f/jvq74rhy/uNw9/8Al43tOehdNOPBkpi6p65FmwrBlDs9NGmcRVx1Emwz1BFTxu6F1A94lpPVkQzxPLyHPzc9IxUEuNHAgLMlv53rVXYOfkTlMijca1MbPKdMLxJ+CPHn2GgJtlVfqdpxNpnWuOizHzpkAVr58A0A0JjdoEYSnT8brfODoqK2UphqkCxWvVVKL47zIKIcm1mEcsF0U0ZKOKijZpJh3MKKWpTmJvrYyGW5cxE6c+mMGHm0bumO0fuQZWOHrrYOumLbKu1egbZ6Upc9woq/IlU5xUQnoY1NTg+SYoMqrmc+gQRqEWssJZq+GIa6tZVyCcSbCN5aJWqkhDocIWAklcvuxriFLIJCUGgB5xZfGaTJL74+F/b78CX/z6Zdix5x4F/43ZErZsGNeed+edOyQqM5DLiQslQ6BMVvffnl17BPIPf9jDdb+yPE9jIPpUKKPnzdex9Puc1afzX7VVwfTsFEZGhpFNZPAf538SW3JbkA1lkQblkIHdeQL6Isfp/gI6g1CasDCZ4KcWT4ve5NzTW073z8qeD9AZM/udAfSm46qVSFBnwMxEthfQg8pToMUiMJdpWQ+gN70peamx1CUlAl5dhtWwSImnILDUaLjrsmbEK9MfP9LvSRgdnXBUsWVTgjKcOGaw78LtNOWhK81bqkyFbDierYg5GWUsyn+kC1YLnsvsrgmv01A/1dQrGEzwRowC4TisCAHLhscT6ZMHloBpTzQUREK9i7k4CcD3DiObyYlQoU21URFQEcDZG5dBQg+RcLGn4Y8t+ZvJ/dxL/fjKQ9ifiVfZiqNm/EyM7Oj+iTC2jI6LqqAbhj+zgJrTRJ4kvLrRD2ftlzrCJJyy5BUAMoMDboCcq6eQCQVnMnZSM+3ZaEo3FMvL5hGc78UPq9xdWSFbLkZ3mf+RUcGMi/1lXnymAmHIIbTN1EWqUQ4KEPEaWHQ7Yr+JUTQ3RFkLGnl203sLmnH+Ecnbx2fL6js1CfR3A2Getoi6HM/MmWRwZIkJXypSwKUmuVX277lhUVeZ/UseHzMhHp9Tb5mJCE41RKPacAnaBHTxHtomwlew52fo/LzcKBPRBIYS2a5+tRnX8VXs6IjFTF0mRCy+m/+bRpb5P+tDLGPa9E7Qnct+PL/M5wju1IDQatjDS8kyk1M7tUkHmURQKgyuR41y9vQHdaYJKgQeL4SMnVKpkJ+f14LK7WwvUP0xEvL7oJrwXvIlJy/JQZELQeA1XtgSGdFnWNzA9NG0NqanakbKqL7eAcVB+Vrcg/g6lOHQF9UgKfNMC2eX68g9IIxKo46FckmiIOoAem2EyPVgVcwfHVMmwc/MWW/X1fgT126hkNcWt2FsI7J0jtMV5EpnnlwBktBYXi/Vi5ibme2y0s0NFWRIwYVqCv1t1xhk8D113yqwpDNgVsIoypJ9stjSeWSzPoEVtyaBw56MgLgi8sHohJEIhUFhS/psVxtV1N0anFALboQFbKpQUsXT3F+m0mZ69wqirZCCbe6zDMyp0UEQJ19CvAsxIiEnRq5xcF9yRI7VS93t3Fd4HiS5ze/cZ0y1gSpl1ZCFaBwolchXYpLGu9DDbH4fBgazKLQMMfYXu2/GZ790EW6563bcdtcdGN00humpaUTbYZz4oIdq7WZmZtWuoJonOU9bNm81c+gtk0E3anUcf/yDlFDx/oyEQ1L3ZCuPZGpWAnnqOT6aZuXUa0p5kt7qDL6f+5Tn4vVnvUGVD/oHDA1mMVevaMSU1Tjpd0SjRgDMb+EGnCf+G38uXGA5nUY7dgybRseMCVkvqPbgT7CzrgzoIUEcme5syTGwZzupxVYfdS8C/xONB/o+sLqPNXKzFNCLnsc9BzY3OWbkymR9QKdEHt1j2N/1j5lMakOfbPu7KjN13vhAg2VS493ivwkNO1y4XgONSkUbrNtm6ZnlshharoumU5WlquUDOkVpOi5LLATUtkZ6+Gktkg/CMfU8LYJ6yIYXtjXHubyD2AXxnqioCxg98MUtKW7HkcsOIJtO6SNWqSZVLmszZyjNflJvBNR77tjLUImJi7yqByNiGiA4Gl+h8hoDJ3msWyEkwrb652GX911Imvj8PQL6gq9aZ4w5lgK6mXFkFkJhFDO+RkBvN9l3S2BDbhhpmzaQ5A0cBNB9TWYRsTSfzYiRZjsEdFdz0CR3UVbTBHtmz+Plo81IPcSQSuxiw3qWNjf2m5LUqI7GVdY1QLZcHmFxMQWQS4DdB01FAdTDYhXFjG6x8cBzShnLSqWOKkl5ZB6L5Gb6UX6HQZshM3Wr1dFa84btAjfHH9W+IQPdDKjrdTTXG+pOSrB1w3UUqSwAWn1n4GFIQby59OcumPcCehixThQRuRn6NouBUVKwBH7vY0A4AAAgAElEQVSQY+Cka3Ro1tvysG92UqRUtZp8oOZ3bjq9ZizLyT2qEHkhDCUHFJiIa8L1oYuVuAIU1uGMN606GUwtArqsH3wQjrLETIdFAolsaX1hlWXZSHAOjfCL6bHSwMMAOu8jSQ6ZL49gvgjoDMLYgyWgk9VfqJRQqVN/nJGuCe26TGKx9hdnwrlBc4yJWW46k8HQyIjIfuaKC6HTtBCxIup5Uo+C7R8+pmcXpLYYi9sm/ArOobJPI04lURg7pXaWRKM6rD5x/C6OTCqDBC1SRZo090d3rM2/3nnoEd/5lve1HKeVoHBPoSqnuG8CVYJ6pV7XjDpnyeklIV90mWEFr+/7Ywe6EqxuaE8h/8mEkRT76mop8DPxc1A0LMyqWQKpZMYoAfJe4jXPgFzYb8A8yMT5jiTw1vy7j/FWKhaWEyDjeB48zylbYl+8/Eu4+LL/xM7pXVKRtFNxzBbmBcAUFnrUKY/UlNH111+vcbmhwUG1OKX2OTQskK3VqmqLsZJGJjwzdLZSWTHgvkZSXCRsq6pKjkoiE5dyYzxto1Ipq/LxyBNPw7+9+zwMWUOS5E4l4ig7TQE6q3FBezTQbO/tp/P8BWV5gXkiIZJyjpLOyzK+XvxZAvQHyNCDQEzBqUDdVeCmXnqtJmxVkB5AsLDGrzrzGu46kZp3suZ9QI8EAVuwc/jZADdA2WSSyRuhry7PVR2ol0R4CoUHEUkkQdJ7lYYAzDRVLmUZuYoEb95OHY1SGbUSo2D2l1iaj8PhBRPjpsGNmbZzRmXO67TgGU1KLbLkGTgaRdJHhP0wlvBteFYETZcX6mK5uzdWWh4RL4+ixC53OhgYGEQuS9tNWqQ6Ev3ghk4mtjb5YHzAD7eC88JsOCIHnwOdqf4IL9MUpypSm9mwjD49M8mEHRVxayQzoOhYWS578uig3KwjXzVWrsksNyceByNpc8OZPrgBdLonMVAQ2LZdZPia2UH1fjg7zjEv8zCaw/uRLMSsJhC6ytYl/MLSEpnQ7ZZsHpnRkTRGMGcVwXyZ0gnbH4ygCZ7Sruc4H/XUNVbIgzU7aHdDXrJsBsyDzNSApsnQhXMW7RN5zfB6YfxFait7pR3UGy31pKhHzd/XrDKV3+jSpITGXNgx+QIskpr828Ivj5rNWEQ+eSn7mTkDkhh5JOTpm2y0e434gC7lMj9NNQAWqJkFLgdG59luU5Z4Ue85eP/eZQjO0NIxFoMQ+RIZynVlDnz06k0HYku9ExhLNBG8MEZzI4jSMzpiBDDMpkUeBkV+WF9jcOJXSnxQD7YIHrXtGyURgKQ14GfnAYCZwMN8GpOpm3CA31nBaHG8THewaUExyGBgoGue30nsajMb5bUXFohX6zWUqmVlnF7EEigF0WSXlEadByukjZqqdmxx8J1ZfqfYEPvPvKvY+RSvygPq3Nbqjubx3U4bhRIzempscA0WKwuSo+Y0hkeeSE4a9+Rw8DMQfFLUYI8lROQK/LCXg7nCCQK6X6ESoBtul/msWlfFrDQZ0z/SLIjkwrJTgkMLRvl6c/TULDAzcoGQFtqQ9ALdfu1lbGWpRBtM5ZB459u6xhMqcUf9TFfH7RtkBsm8+Qx+60CCRha8qIX5QgVDg8adrdapabySa3HH1K9wwac/IRJtuVZGpVnDrsldGBodweS9d2Pz0cfjzEf9Cf7urBeKJf7lL1+Kn/zkahSKBTHYWTkgITk3kJWN6vCwmUEnoE5O7RUTn1odJOHGbI4h20rGyL2Jp2MIJ0Kwk5Q6bqhdsnV0Cz7/sc9jPD6udgKXimOPdLZTi5U8BVpEh+m8adRD+QjGjrme/Hceq0hwNuWfzbkKHktz9Z5/PwhEcJ2ZLPCUcVSXv1bnvlrMC4fURzd3T5fsGRTZtVcvB/R8R8NoZjvvgoGv9KOLxJQCeF0nIx6SVg3t8gwq87tRLdUQj23C4IZtCOWyIs5pytGvANF0Up2Fdh31YlGzo67DTI3gGUWLJTGbykKGGWmydAcevSvJiaTQh+NLbQokSLJjWZrZFEvhNDng883CB1n4clDvRkzLF96zZDpBxapMJipSVqFoTi5Z7gGJbfmGGpwmvmtY5fFVAjrvmIjJ4HRnhWjOwpEHT45OuWQag4lMt5fI+4u9xGK9hoVaGeV6BeEYt8FOF9CN45EBZnEfdKEYoOP5pRMQbf1Sdky+vdyYgsvFyDcu68lwo/Fnx2m8wxlsBmwi93ltlCiY4jQVGZvMjtUUzuX6IEnhEmYt6uObqJb9Rf6C5tGZPS8D9N72SC+I9ZacTcm3gyh1/l3OxPolKMu8N0HdcTvqCXNNKcAiwRpWmyKUbOR16SJBJyYGhd2RFQr+sHxrSpZsIZgKApn+MWUJZNiyPN270fVUyLtjZBrokSRpMNffvZLMDSrgMmMvwWNZ9c4/Nz4gdi/y4O8dNNt1VOsVbXTBZhSU2fn37ohdQBD1JzkIPARyGmVE/L4uLwVmmcrYBACG7W/W3QiFBJk2P6+ZxAjKxn5QomtohUeAEj1jTQwYAmU1ExAYUNc0hFogZqSIJh58X44QMusqUxvAiBB2qzzGfMNUO4hz/JwNlpQ9VyNsrMYxDGuiJVlTr+JJcGR4KKFbkKDODiOvr5279+kaF5Oa7R4COyWRLYptMUJm+ZkW0qYisAjmcfWixQEQtC0S4nrbS1q/ngxdgZOfiflvadpt/tKyWFlsOig7RVTdihz+1KbxlSh5bwqwfb5QQMA1NxizvCCyMvcm/5ZK0tY3KhXFKBmw8u3wWyZ+n395Bc0PCfSynDKoNo189kK9II4NxxO377kDl3z5EtzwyxtQqZXEhWKWvfPeezAyOorRkRGcesqj8JpXvAHFQlXVg2wui3vvvRcXfeEiXPPTa5AdyGLv1B6ZGzHIJJGUgSuFv3hOU/EEagUmijVVWmOxhKoxHMnjLD81/ak4Sc36sZExjA+O4bJPfVke7pxHZ+WHDPMGtSaqVX0FwmAMjAOr4UBDhH/n/U8wJ5teKu2cbOjFlfsIBbyPhLd+LMq9n/CmRJhJW62CaqOufTWookg2POBfaL/iJri0JWxVJVskCRcjyCB+IrdKsqpN1M6yu+01kY20EWrPorFvBwpT21EtVGDb49i4+SGIbToCiKaNqIyyZ9OOZ0nac5poUg+6VlVPkuUdAgzl7tqW6QubyI9fzIa0s2hj0canCNSfaZK8IC9QllB5nD6xy99DerPybtTkL3KQBfbGU+wXkQiTTEakTldmqbZmNkdpsrOUtngfLNl4ebzSR1oloPsBlt93tcxoh3q8HaSiCQyk0khFGAWaDYrH0ei4qDgtZek1hwIllOU1JXdl6T6RyAA6FXSjmlTQuQ+FkKSHbywhX2OudbDGfkHZV3xaBBBuJrK5DxRPTaFAJSA+HLepfg/1n5vsOfPWFGPdMMLNzD3n4BMamWHWpE1XiGCZrGRJQNkjoem3DoKMMOjFBsCupBuuiIB++qdOukrH/o1CRyXe4FQso7iLZtzDJogieLG3tnjNBOV/Uz8PxEEI7GwPsFVAkQzGRwErv2sV3I2jl4JZANVmWnf5z8z79AaMCq6CyHQJnHev5kVyja+9TpIdg9BAS0EkG3+GVux8Zd3mBDLD4KbEL5JBZc25KLKmYJJvTyBVkSVI+PwSfxBg8UlqOQWWmT4TIqjwLP+0i2VIczb1qVXGNtl3cP2x+N5VHfOVzpSAk5cRYjLA7cFFvVZBuV5DodWU7aeCKwG53z/3e96UsiVLPJVLY2x4XMHVfCMvn4NcOKsKi6ktmEez6SIRM1nRzp1TakGYqlCn6/LH6ycgTjh1Q/IkGHJNmZ0rYNU2Zn7W20PvTTqCgFDXc9Cq9C/GkPrWnJRQbqPtj7/DlmalXUWhuaD7jow0Xp/aS3xg5+foltV9Bj7Pq0CcrRZyXkioo9saRxUjtg/mZIvz9wzJlLF2cN+boGDx+u2K+bAlyzZcuIP5ygIy6Rz+746f4qvf+hq+94PvS6ltx4470WrUpXNutTsiYb7ipS/HM5/6HKmSbhyd0DQJNeVHN47K6OjHV/8Yl331yyiUC9g7PYlaoyIyKbUejOmXpVHndCylGXxeyxR0qlSrItImBxKwkxHxIRqNqrw5toxsxpc++SXEOwkMhgbVDuT9QJxioMD2KrN0aaBwb/enkhS4RCKmzE4/e0Z8fLhMKPxgLcAfvzW2383e8w8Bnqg1SnMbBc++j7xON6eTTOVqemZGFVBeh7wIeA8IDpkMqyy5DNDdluOZMhhLSh31RVzaPILsTQIas3MHqbCDVKQBVHahvucWVKbvgFOvoYMMciNHIrPpWGBwK2APoeUl4ZD2zxKtdihKvdO8vgqL+uCMtEP0Re/AjmUE+wIJVQmMXF5AQjGkLdP/4Xd1I/2bVbZxJMcFPaSeRQ2iysVtcJGk070uPYhNqbl029zSDnvNmjlmNmp6q9pwei/m3hf1I92VTuBKP2tQKtbX42avl8GTGLcRG5moDbeuYUHjMU/pT2YogLziSeixRVTrIMIetU9gYWYQAHqThDZfo5zrF5WgCwlRZuNTyV045tdpqK/uHzC/B+cliFl0jgLTBxMginBD4GRVg9lwm/1bEcg83QQkCbE/x1616vdqUzAi9c13fFE4AywBkC62DnoBT1dBj59wQCA0ZKDFlkNwushkZf+UUpmNNokmlAo1yod8XZuVip6Tq+oGS2B+uVEEoTCFiCjaE5dOguk1m82On18X+JL50p6b3I9GllSNgqcEmtf+ZmkCVZ9/0s1k/V/uVtCMApnZYJniUWCFfIFqt2SoH/Vs7t1xPD875zkh+FBxzXAe/KZ40CP1AU7XnE+p6R5FT/vJ0MFMoNDjA7VfANxbIQvmxBcDeOOBwCqbTJK734O2iqkSctdVQYu0EI6/tpqoNBvYV6mYCRyf+KcTF5w836yJroMUgtF4klIAjoY5mC9xTC2EmG0jG84pGGT5laBGXgGvKLqDabqBvAqJHhlnSe1tTEYceq0bUqWudU7b8HNQg79NDX5TgRF4B/vTsmhHyQ/5Fj63QBrwVOTsWIjxGjHTqDrXbG02rJYAnT1Wr2EklLknio3g741m0fxirR90yVCIhE7OxXPPC0eQSSb8eWmWftmC5LVvwJzXtgJjnx9irrng/jPJTIfOdXYI7YgJzfY15/ChT5yHr3z7azLkqczPIJRKYjCTge2FkKDT4dAoPnzuB/DQLQ/TYBWdPDmpZMvIi2RJDuvxq42fXv9TXPHDK3DDTdfjhhuvV5WFwQSJbzO7dmN88zbJbxvhqpAmkaKJKFKDSZBfJAdAp4lsKoPNI5vwHx+8ACPxEQzaQ8YW218l7lVsTzAoJqAHWXkwgkyMMOfXyPeSVN+mGA+NWQ6wwR8sUe9NDgNSpJQ9/cSGnDBNyuj8hbB3dlL7Ku1emXyRCEhQl8kY96llpG3Lq/iIJPaD6eO02Yf0NxuONjNSTJPI7hWB+TtQ33kj3MLdiIY4Dwm0rDhiA0ciseXhwMBxAAbRZOmGlVVlhn5Gow3Q0VgDT7+JQciTNf0sPoIAIGC6+RVZP4o3O49kaE0X1O+fH6CH3rPBLs/MFzcYs+zdE+KTipYWRv2boifyWvrzJa9wv3GdwGbCqQDAzJqRDMMvjyNL/mfh7zhiw5pRET64HapOIdKKAfUg41TfmDL9AVmNm6FPsrGYicmExC8J+3lKl48QVDX8xQkyUW3wxo7YGJjoQjTEJpLRmm1HZVpVB0Q24/hOyBDPWI4XQc4cI8crHPUnFw1i5FTlE+vM51js6yvW6wF0/p3tIGl0MN7pjs74axaQQlVJIMu3jrpT1XdfOgUeBW98VS9lL74giIqlVkimGAR0jjjyRgquSx1bIM/oK5WZpTKA221fBWsVbKo9m7psav17rrtZ+pmwiRAWLRODq2zxtU3hk5smVz/YjJhh9KoS8nlBT1BldgWvtiEBsr7hExKClpvyY38dtSUcIJDtDW59E2MD6D4RM6iodG+sHtKjhEd8G0j+OcRqnADdJBJkTrf158UgWvE/48CWmQqJKSMn/8TBfMvRVI36rQ7bdYYXEhj9jG4YVaZFvgkZxMO5Ee01V998Nb7y9UuxY+ctOP5BR+OMRz4GZzzyj7A5tVWEMEI/1SBo2sI5+GBslfoTkmz1mccMVNkrZ9amNeXFaIqehhzqk+IOBOimfWHK+F0SpSp+vJc5MRAR21+tEC4qe+a0TrYaGm2ThGw9QgqJdBPINWhT25/lWFZQekyhNHVCMxOWpnUNRGFLS8EI4cgoif3cYLDIj+9Jc+lWxnqIn7xneS7stmssWkMdVNDAZd+9HBdc8mn86rZfILlpg2HiUy652UZpZgEPOeIYvPGVr8WfPu5ZaDptZG2jaMcHJ3IYcLM1Z3Z5Q0C8bddtuP6mn+OqH12Fn9/4M5Wj0+mU2PCJRMr4UXQstFqm2kNHuvRQCpUWeUZ5ZLJpcXhG0sM4503n4MRtJyKLnDQTurljUMnwdUIMKdbV/RLcQ/LfoNyfSLIMMDtGFMtfo+Wb/3JQX17pNUMG5vna1/wqDQNHoiOni/KFgq49Xt/8RSa4AaCL28OEs+cetbxyAOjmTmZJkhEve68iOREEgtJPawGYvAmVe38Ou74bsYQr29RSsQknNobhox8NbDoFsEbQdKPycFGW5zNHVb4Jc8yEh9vUrJ2NFCyP9nNm3MKUE/ylCUpuPniY/V0FKm3z/BPBI/hEyyOl3sxgP9j1NxlqZFOQRqx2yzIzx8rKF/uqSzKn3pKK9vf9iWT3FdWDG5669fwcfF/NyLY7sNjmoPKR9CJ9QztWFEhII5CI4GVGqXgEi6Mli6xX9eSYQatXzhuLankm09EXbxdKlS4pefb0QP0rUiSXYDFNYm/OkTYNc5Gx/6Oo1WW5iGU404vWOaIuf5sCMyE5JPHQedrI6HRV/g74DyasCwDd760s6et3e+o+sDe5Vpr9NaAefLYAlHisUllj4Ckp1wpqjaoAnrd/S+xfc6wEbZZOOcbGbJytIbKWxYv0hW9c9nN5H/HzaYbYBESL19pihSGIQoOAckk7yGfG81yKExdc8nqhRX1ylZB7ALH7GqwkMFP1jDQugw/q4Ae9wGBenptQN7uIsyxpNiijjcDvpsTNQ+AadqscfqLr719LLumlff6gBGFaByJKHaDsqDXQFuOvld+uCrFk2wV0EmSNe1oA6AEZV1lRw4PlthG3DXBKzU/6Fo7EjKjypussEpY2A/klJI0Wq0WpFjLo3FPaiws/+2lcd911nIDFntm7UK4VBHRPf/Iz8OK/+0ccN3w8WnCRBF2zwgJ06hcoWCJBz/JEDuV1T5ETZuG8TvT5eU3rWjfnxMRlixWb3j1KAZlGMU3mH3AtlKH7Y4AUtwn2RW74FJRphxlu8L7leB9FZTzJE9MVkERVugUGpTUGbwroOJMejanSFMhe88y3W44BFQmg+Puvrg+TnXcz8mD0MAiouf1QobLT0r1fgYPtk3fjnA+/Hz+/9QbMFmfVDbaHB+AUC8jlhrExPYQHjx+Ff33Xudic2yzSagIZtOm4mOZYMrUzHNRbNdjxiFj8/JwMsAjvv9r7K7zvg+fijjvvUIuPpE0q/qlD61poNFoKVrceuU2W0vnqAu7ZvQNHH3uU9sdsLIs3vuIN+OMTHifdEZ4nau1raMsvsQdDP9q3SOb1b4Dg70Hbglk1f8SSee/jQNm6uaPNo1td9Pc5W9m2UZfjCzJQbKEj7QZKG0vATKZfHOPuaK5d+2qnY0balgO6W18EdC/UgkcZPBmnmxzRbQEppnVkxdUngclfoDV1I8KNnQiH20AoBc+JYqGdhj16HLLHPhrIbEXTS6k8xAxK7dIgEyaJyRSBTfxKGdneHe2+o6G/TAcrbix9oSUL3fOUbn9++fv6TwjKlQd6F1NmXJkE1K+9LgrDYvyiP/UGIuqZ+L+ynCCmCH+Zm4/p/foXz7ILaMlrB7XU4MUX39VcfL1rdJBzYt7H7w4H69X7WfhvQabv/7uPV3o3bfw+0UrH1n3Pxc+wqNS0lKwXHCIDh97n9r7+8psrIKn1HjOJeb3M/t75b72ur/S0FNGWfZjexer+aHGO3Kz70lRXnz9I+IODXnIdLDJUl3/y4LXMcvU6Mu1/ogIG9AFPIYHDj9S615y/sL1rtxSEVr5Bg+C39xLqPn9JW2JxskG/21PK781kutLE3UAvGFEzo3TMDEWe69BjYpFxrOqHGW7HbGsW4agESfGRz3wU1/3sZ8jPczrDQSwZxV337BDxikHC6Y8+Ax941wfgtjqYiE4I0KUTQIz041hmjsyqVR/kz/Y7t4srpiw5+IC9l41/5wQ6/It6/EqBuq2npffzomkSM3ozq25Id70Pc1+Zf+kVvDKvvPgIqkiL993Sc2sCFPNv+7UcRWR2kIg4yLfy8KJZvP9z5+HKK65AsVSQBPJ8NY+W7SI1kIVbquMhE8fgA288B6ef8BjMNWoYjA+RE6yEUYFPsIdoTzCjnzL2aTflpMbg+dezd+Gyr30F37vy+7L0LZZnMbhhA/L75jE0TFc2ehsAZz7+sbhnzz1oMzTrtNFpudg2thUvesE/4DmnP8e0MV0LcRKs7xuE7Hfhaz19//fetQwCeLNw/sig+v4kDBsulFqrlPf1K2jMmKgaWKbzZ4PmV3JPMaAdXEMmAu/yRWTi5SdEXVJvo+mpFa1sK9SguLqJNDkRSkc115Y/C8fJUNqFzp7rUZm8EdH2HsQ5s0IbVaRR7KTh5bZh4OhHAsNHoYE0XDvWvVG7xBNdiD7ZTZEo32flTaL/T1f/AitueH4mc7D3PxgBaMnN1efQegH9QO8TbLgHO4Z+z++/dg/s31hJenH5hnX/P4kZGVnp0e/68MOS+//Wv6Vn9Dv+ftfXb+kwD/o2K50fjb6FORlDtrit8b9AqEW2pDQ+aRclc8oW32U/vAxf+OIlMvvguKoqR1SCTCYwNTMpL/gjjzwCz3r6s/DKv3qlssCN8Y2I0PWOgO6XRl2N3LGiR0EuQ3o72KPf+q9lfXuDsOVXcfB3nd+lseWSt1wWS+53OCutv2W1UG9OI5pOYBYuXv3ON+Cmn92AdrOJkdEh7F2YRiVmJgJSno2HThyHT77nozh643EoUiWT8wbSQDFvG4CiOV6/FceWFDqoeXU4FtPMOObdPL769a/hP79yCfaVpyVtW85XkYynUciXYMdiOPmRp2C+NK/KR7VGJnwVE8NjeNlZL8Nf/PGfKVDj+zOgYEt5NQ8F5D0BsdoqPa01Be1MGMRvMJwstmv4+Yz2ETkWYVWayD0iq73SrEvunH9nVVVmOX4Vi61L/r6uQ8cY+JB70UuItBYBnaVL1umNSIcydBmxRBBVaNoCCiTEXY/avl8i7k4hFXcB6uzGB1Bz06jHNiKz7RREJx6CTngILctYYvL1gj6wLqBuyrksc1nNqpowaNXP7HfDLRfkWALWfry70rv3y9D7/TyIWtcB/cArsFxy9/5dCGsHdHN+Vn/93b/j/c3/9u86oHckrLQ/oLOVQdPIQrsgmeEZbx/OfuPZuOmWm9VeY8ZHARX2YTkORec6OubRdS+TzODzF3weE9kJpCgS6tpmvMzv7rEy0LZa2tsiy8YOf/Nn6OCveLAwovdqXCugr7g/hVpotecQjkVx5Y4b8e4PvB9zUzOoFArYMDqMe/ftRnLLkBjsG5OD+OMTH42PvvWDSFgZ1NRQDCEaZOh+9UDQIMwwWTr1BigmQ1AvuRXEwkmB467Cbnzt25fj81/9nNziwp4tWex6rYmBoSFsps1yyMV8YQ71RhWNSh3jgxvx+pe/Ds89/dmqDifB6vDSsbP7c/6WA3oXzHtaZKYQarJ0ZuEaHfRPnFjq8DSCR6Ekltjpa8CWpXhInteVL5eLqOSyKVZkyRK8Vq/JtMpIlJiRRavRMhxxS81HXqSOr0sQlbBgp01LPiPhivIkmlM3ozpzG2xnCplYE6jMA+kBNFsJ5L0cMltPRmrbw4EYCREpSSPyEXzYJYDYw1a+Pwu5/++ufkNdB/S1rfyhfvZKAZViw34Rz4oHSHvEtX2CdUBf2/r1e3a/DJ2Azh0m7FKghyVoUx5mht4Ke/AiHVRRxcXfvBif/cJnRbai2Qelh0eGRrF79x5M7ZvC4MiANilK39LI56+f9wK855/PQZRc6E6U1J8eiV9PJincjFnqXylD7/f51vrzANQPViQIAraDXeb94tGV7g+2aCPhOsqo4Y0feT+uufEGJCMx5Ofm0KhWMLkwjeHjNmkKY0t2FC/58xfiZc94ocR9Fxou4rEkYsyQewGwuyCmvUD9erZDiIINMRtY4Q1p1p0a8f/4un/EdTf9HAk7JUCnuNTG8XFY0ZDslbfvuEMsfKo6bh6ZwL+87h147PF/pBg8ZcW7JN3VnIclgO5PMajK0Pt5xBcKRsz8FpffapPLIO1SCc5NzsuTn2HGefXa5Pf4rm0cmc2m0rJ9Jp2V7SJm6LQzpsZCoAxpAF1BA0eYfEEXv4dOQOfYD0vumodszqE9sx2l6dvQqexCEgXE2wsIpVKoNmzk3QwyW05C7oiTgeQYZQvQoZ6hhCJ6mQFm+cyCLO3PrGZh15Ih9QOEQ52hr+7zLj6rX8l4ra9/uJ//QAf0ZZ48h3u59nv/fuv3u5+hk4tDQGfJ3Wcck6GjDJ2z4x1MOVN45RteiTt37hDptVgsYSA7iGw6pwx9bmFWKl10yuPmL+vfeA7fuuxbGImOCNBtSlb7bGYJ7FCPWWpvvg7/Qc58v/Vf0wXjo/FKMWm/ClY/QF/p+LyQAytUw1R7Fs964VkotRoYSGaQTSQxtXc38rUCqtE24ok4NqWH8el//XectPHBiCOJyUJVdqiBuqWC8yU9fgMYVLfjXLmcF6NmhJgDbXywUv6xb3wCF1/6BRQWyiLGxbRpuVEAACAASURBVKIJjGzciHylIEDfuftupDMpDGYGMD6wAee+5b04adPD4LZcDETTviz16s5CP0A3CYfhOWkmywdrAjXBm77pc/l5M+pLoOWUDQmfVNFkVk/JY2qSJJLI0dEtZsCc6xQMcxfqJU0WUfNeOhQNjqFrITnuYXTBzQxzBB2PX4Y9HJMHSBWd/D0oTv0Ktfm7EapPY9AuI2qHkG/GUIsMYXDbyUhPPASIDQOhtACdc4YqpSy78tYBfXUXUu+zft8Bfe0rtNIrHLz3GTyrXwa/DuiH9gytnKGTGGd66FTcoxhLALqm5N4WK/z2qV/htW97LWbyM9IMZyaRS+fELs5mc9i0eRN+8cvrpbyWSMbFfKat7xtf+QY85fSnItqxYbMCEMzkazKhhxS3Qg/9UAO6KU0f+Bxo4w8UoA5ymtYC6J2wg7o3j3Kojme+8P/hnsm9sF0LDz72WJTzC7Jc3p3fi9zIMDanR3DlRd9Gqh1BOpLDbLmJbCZtxvt8XOjlBASzEmS3k/ktuWnO74lgTcBj5aWOWxfuwHs+9D7cevPt6LgW0uks0tkcFsp5WFELpVoRyWRcMtpZO4Xz3/VhPHjsOHRqHQwlcwL01XK4RORkNt3bUg6y8x6sU6YdTAlwxLJNJn9TQQrVDjXf4Iv+kDhndDAMaY5gnuZXMoWoPAdcjWayn86pKNlkw9UEhgC93valXym7qtU1ysokxVHoQbO2HP2xCOoO0JhDY/YelGbuRru8B0l3HiGrg4qbgD2wFaNHnQwMbIbboe0qSyDUM2aGvpSZoT59MGvaf1/ts2usvm56uDP0fhXjfoCyDuhrAZT+F16/9V8H9LWsf//n9gN0j6XvAND98TDuBmS4tyIttC0HF371Qnztfy7Hzsld0nZnZi4RkzZ7lDGMTYzh9jtvg+O1ZIfM8bdjtx6DE45+KD7+3o8j6jFDt2Uaw/vVTGYYMxyWGFcquR9KQDcgsahBeKCrmSNOfSdWVtg+V9qfOuE2Gshjx8JOvOo978RPb7heypZjQ8OaUa+1a5isziGXy+LIoXFcceG3EG8DiUgWNSckKV9jLmOugwMBerlcQjqT1oggPynH88RdkCiViynM4V8+cg6uufo6ZNIDSGdyUlCjfkCz01TgJb16hJFEDJ8571M4JnsknFoLg8ms5KfXCug69h4g754HX/5anAAf+JmZs7xORTvqIrRJRvcNWMwoqWGyB2qaG0dGpTwYo54Hp6qo9EZ2PKdv5EthpJ24NhxXtGptT9pg7JEHrmECdGboPFApgZkZ1XiIEF8FqnOozOxCqzQFJ79biN8MpZEbPwa5Y07SKFurTdFXWxKDZq7SCCYEifqSebz+++o6oB9kBdYBvT8oHPw3+l9464C+lvVd+3P7ArqqimZsLZj35t5CwSInwokdD3/6j8/F7rk92LV3tzLyoYFhNMoNpBJpyRJP7pvE0MZBKQnya3Z6H7ZNbMNQYhjf/s9vG1/ydhQRzob7hK3urJPK/Ae/jg41oJOgF0D6kqPwQZKA3gswS490Bfq7f+pWAnROGLRQxDeu+R+cf8lFuPGXN+PYo45FaW4eKduGYzmohFsC3+NGt+Dyj38RQ14CaIQRSmSkEucLdO4H6AbgqXFhHC8pfUrZVZajafgktUbbQx5VfPDS8wToE+NbkEimMT07i9nCHPKlBURIAKNWA+fQw0lcduGXsNEaRqdBo6qU8ZNY5cMEVIbkdkBA19ifr3zFeXOqfDqOzIVovFJp1BCi45lEisxsOcvsfK1YOIJoOIKJsXEJMQUiNFLb7Bk+ZJbPxQgU7ay6zFmM6k9wUCZDNwcggQc/fOLvRL06QpQv6zSNjNnUHoDaxYkBIDEIxHJoh2KQeI8vTGPEKgIxGKmfd7VjTCSy1sfqT8pa3vm+jK2t5fX53H6AstbX7xcQHOoea7/3X+vnO9TH3+/4+n2+w318/Y7/gfxzs6GaXjaV1YJMy8ygU1GNcFPEX//DC7CvuE+6sbRwLiyUzO93jKuWZVtI5OLIDKURT9GgRLrKysrf8c/vxONOfBxq1TqGUmk06g6iMTpxAcVyGck4hbH6B4YHW8d+55/vY2SGyXEypCpVCTgx7Hko1ssiR5H13KYdcqjHRIjqdRRH8ueYCSZcI1mqSr/cMX9e5fZJQHdRxae++Tl86utfwfbtdyBEKe5mC/FwCFuP3orJyiy2bN6EB48dgQvefh5GkdGoc5PcqojhJWifW5ahB+sVpIBLs3iz8zYiTRRRx6e/+3l8//s/QJ1Z9/Ao9s3NYd/CDDZtm0DTbaBWKWtKYVNuIz7/b5/BEDKw3YgsVQO38NVc5706Estn+oMrguV28gD4+aiER7MoAjpFtVj2btL8RxWHiLJut+UoC8+l0hjODSJuG6nZgFTenZn3F8w4IS4evVXzXGkaBLKZ5uL05Uh7FJtM78JDxGvBpriw/NBdCkkD4SgQSQJ2UqUuao1LMpAjCV31KV9TUIECs3cTZ8itaZUX1OLHWPMLrOZ8dgVJDuW7rwP6qk5N90n9Nsy1vXr/Z68Dev81WvVv+NKp6hWr9G2AgUTbtrLHFqYb03jpP79UPuLc6OrVJkoLZU3hkhjlOG3EkjGkR9NIDSS0IVFmM9S2kEACr3vp6/H0058Bp+5gMJGWvWosSitnoFKry+VrtYDIz93v+uwFdJOFmX2VYNx0W8hXi2I5U+2S88r8HaqJEail1Z5OI0ZQIFjQ4KPjCTz4kNsY5Q5XuYER0EudGXz8kk/i4u98E5Pzc0iGonDrDXitJjJDGSTHctI/P3HzMTj/Le/HOAblMOPFkmgS03wcWImFv0QtsStO5KFpG0D/7q3fxyf/4zOYmV1APJlGkxLUnRY2H7kZ5VrRAHobeNqZT8TbX/hmJDmSXWf92IYVo9/96h5BlTkIRgI+wvLwztg1Q3PmxUpZ39VXj1hodQygs5LC7JtgzkkNA+gDytKXzLYHB9sD6L3xpFXxHHaGutKhQa87sPKTBKyfQnNhI14bYZUwqEdKplysKzNodN19HTi/ts6SSrekL7kA34TB1zeiqACDibU91vwCq3r734cMvV/A0K/Hv6qF63lSP8Bb6+v32zDX+vr9nn+417ff8f1O/1wZOnuOTAoW63xiuIdoxdLCzbtuxpvf8xaUW2XN+7bqbTi1NjzHEqBTCZCAHhuIwop6qLRKqNeqiFo2snYWr/r7V+Ovn/k3sFoh5KIpNBttASYxsd5wJKO6akTwWdArnYMA0I00qcnOaScrid9mDaVWVYpq3QxRVriLXgKDuQG5BFLSmEDDsi7BXX8WEqy+PkpAJzXt/Rd9GP/+5S+i2KiD1jR8J05F2UkbuS0jsro95cgH42Pv/CC2hkbRqrqIpHJo+CX3AAC7WNWbcfrpu9LMQLjF/7dmtIkCyrhp9la8+13vQ6XK0S9PKmtVp47RsRFZ3ebnZhFudfDeN/0LnvOIpwvQqaEWicTNpNUqCyxL2sY9x7nkfMp+2hMTnbPmlKrlnyV3HQnB8YyADPvj0hzseCq30+J6MJPrltsPFCwYHtqyJkrZaxlA96iGZCz7/GPT6IfsLf0PLZtOWSZ6Rq5PM2e0MaXGuDGakM647+kbRF+CcPluk0zC7DzcNSNZB/SVt9R+gLDWDbnf668D+tpW+HCv79qO/gH+bL+fbTZ7s7Fxk3MlCcv8vIUf3HwV3nfe+zRCRYa75dIKKoooCbtUwySgRTx4MReO1UTdrcFxmkjGkhiMD+Ivnv6XeNULX4W4F0faSqDpgzgTW8cx4HgoAT0or0uXxM/OG40misUiyvUKOlGzDRvr2EBP2Tf18YBENCZLV1pER1Ve7yWBia216sMnKY4l9wsuvxDv/+ynZO3sVptI0Go0assYystE5IN+0hHH45LzPo0JDMGtQz10Arqmp5ZY9C62eJWE9hDmuqZBfpbesFuYxj7cW9iNN73pbUilcyhWasiXS2pFDI8NY2TDEO69awesRhtfvvALOGZgGwaQQsyJElHXDOi9d8hych0vSZ6/lusKzPlV9fXZ1TcPhzS6JvFp2gMrEAojFYsL0NPxpO9MuWxCzMfwwOFwyTEUBegh2F4YHK0MdHUlT+cLNPAGMRarpjzOjJoyi7yJ2IOQKQcjRz+bJ5FOGrU6ITxQjpaYIjsLHeymszffLbmved9Yz9DXvISH6QV+3zP0w7Ssfxhv20WwHkCXg10HjkU4b+Lb134b53/yPBSqRczOzSFuJxBFHDZiiEcSmkNveS14URfhlKWCI8vpZMGnwimcefKZeMfZ70AGGYnMuM22+tLC8aD8ewi3nwDQg+9sEZAkRrZ+uVFFNBuXpj1HnQTWyxnXHU8ZepqiJImEMZHxrWZD+vP+Hgn39eIJWO5fueLreN+n/wNuJIzaQklyrp7TQsNrws2QpxDBsSOb8fULvoThTgqxUBp19tB9pThVCwJdkh4TmCVA5X8uidAEgB5xUEEFP997Pd785rdjfGILCuUqZvILaHoOthy5GUMjA7j719sxlhvGRf/6aaRgI0eNuKYNhPhleGKreSynThwM0GutlkrtBPQgO6d1tHzk5SzjyTKb2Jqwo8gl08ilM4iHbZ2rJa/bw2P0z/aSQ7cKPYBO4kAX0IXevDmoimSE8g2gG2s/znzq4mELhqzSruWKeX0WcgTqHVOi19CBZ5jvsgv1F7Gr8b6aFe0+5xDeUSsc1+9DyX1Ny/4bePI6oP8GFvEP9SV8QDffzIZikhBDiGuhgS985wu44POfkH1qpVJBLjUoLq9T6yAVSyvJIHGqE3URH4gikgrBaTto1hqaVX7amU/DB9/yQaSRNiZSroUo9bc57tSbFR+ic8CggRbSBHTH8TRvzHI7hUQabgvhtA3H91cVcU5EZEv9WFkz05M9EjHiJNks4vTXoKyoSHZ+hXWVx05Ar7RncO2vrsfZ574HpWYDjWIF6WgMHv27bU/CMtlsBmPxAXz6/R/HCYNHw0YCNfq9hyz1thcFexarwUIbH7yCuE1Y0WNH3Iy0UcACvnHNf+OCCy7E1iOORr3pCNBZcs8NZ+G45EzM47lPeQbe/DevBaVZsogj3KI9JGexadm7ugW4L4DOz1BtNESGo/EKZV2ZnVPXXeQ1n4weADqz86FsDtlEyoypaYzNP77AwKgL6sHc9+LxW/llgG4vcte0oG7YlSauAfRFWz+OAWjN/Se4KqNTnsZ31mRhvdOG7THy8PUYPZIxDAlBv+eXJNZe1l0H9NVdkosORwd7fr+S8WrfN3je7zug97u2D/X6rvX8PKCffzBAD7sqtzfRxOe+9Vl87MKPKUMnCI4Nj6NZbqFeamEwM4RkMo1aq4qmVTcZetxD02nIzKNddfH8pzwfH33HR6XpTrtNEqnscAhu2wB6r1/8ataq3/nn/WHbpnfeaLjKzAnoBGSSqupWUy2GIGvVnhz4bPsVVZZR47EYhgYGkUmkjLa465oppJC96kkaArqHCu6p7Mafv+wfce/0JMh0Gx0cRLtRRzgZQcGqIx6PYTiSwqv++iV40VP/Fh3HgmenRJyOkRgXkBn9inDQ4vVpWAZnenrogS9IM9zGPkziU1+6UCz3TG5IXsnNTgdl2iS3qpjPzyKTiOOD734fHnPUaRhAEkmawrRZzjY2oGwrr+ZxXwG9XKshXyqi2mr4vfOw0WARmHuylaZXLcvumXgSQ7kBpKIkW/rMcp8AF1Qxgu8miF3qtWcVfVIcZyzZPw9chQIdPoG5AN2AppE6NBm6iaAavo86/YCZgRsBAMtzjQG8/swDYzTo+xn6gO4fz1JPv/u9socHzJUUdC+1+33Q9/kJ/W74+/xCB/nFww04vxlAP/g10E/6cq3r1+/5h3t9+x3f79PPzRhbB+0QGe4OHDTxzWu+iQ99/MOYnt2HeqOBTWOb0aw6aFZaGN84IbZ4uVZGtV2BFesgEve9nrUXRvDYUx+Lf3/nJ+SfLUa8FUWMoiZNM0bGOenVPrQx91y6+7Gj5cndQZSNZo49NRzkiwWV3HldR+I2io2ytlb+XSIyAWucZuZktIfp5+5ImGRkeBjZZEZbe5sZtLJ/jumt7hOQFNeWUn4Dz33ZWbhr7y5VBgYyGUxO7tY5sNJRuI6DYTuDpz7qT/CJt56P/HwRQ8MTaLU9xBkU+YDeZY0fwEq3lxQWrFMr1EQNdZzzmffiRz++GoVSBXYigZHxMYSjYczn51EuF7BlbByXfvgS0BdU2XmjI3EbAaIfRKxuBZYkz3oJLaV/sObPltTgFooFqcPRnY1kOJHxWCUh0ZwkRVZ8Op4y8+GBIcRYbnd98SL/4NQz78nSTfC2DNAbXsfgqsRfej2pg5KHEclffCwKKZjeh5H6Cer5PdUBHSzBfLEkZiKK3sirZ0Z+tWt6WJ8nF53f9Q9xGFdw7QHLKnej39Bn7qc0+Bt6m/WXOcAKBFkbf2SyOkrB0q2cYE6wcfDDm36ID33kwyp5JlMpFEsVicmwSk0wd8k4Zm0xYmFmbh+isTA2b94Mp+mgXXfwl8/9S7zm718jQKfiZdJKoFauI5cmQa6DcHT1pLIuAKywg9DAIxKRNRZmF+ZQrlZUsuWO23Io2mJG0A7EEJd8OIMCp60sMJvOYDCbk1GJCMoClNWbaZjRQEfmLP/09rNxz9QuFCoFFKslJNMJ1BpVjWiRn5UJJXDsxiPx5U/+J7LhNELtCBKxmBjp7OXL1Z3Azg/qe88bpzLA5uFSlKXZgB23hSAu2ii7NTTDwAtecxZ23L1D/Wk7EcfWI7bhmGOPwW233opqsYxnPelpeOVZL8cgMiq583hacxVEB2jIs/oeOtddFRp/8U1A6fMBfPU21rUnZ6ZQa9al004hGGqxRmzbV4Uzqm9Os4VYJIqxkVEkYwkKtkqCWK+2GCV0/9iLs0uUANvGw239scoVOJRKUKs8pN+hp63d7Wzx9jk8H3sd0A/Pupt39d3VuO2pdOrBtahsbcCc0H7jXTfiTW97C8q1CsJRW0pd0Xhc5WZqX7edpoAiFo+hQfCJREQeI6APpAfw13/2V/j7v/gHasUp6UlZaTSrDaQTcbQI6DEDrqt5BByc4LkHytA16BsOodlxMLswL2KVtEw5ItxqadM/IEvcf1H205mhEzAzqRQGsjkko2T4895jO3RlpbuVPpcTdtEE2xsuLv/xf+GiL1+MW+68DfFcQjPy1CxnZSBlJzC7cx9Oe/ApeP6Tn4uXv+AliMo81QQqXD3pnwVjaT3+5OQ62MlAgryNVqeJqExaOnrvb938A7zzg+egWC7qRQicNH05Yus2bBzZgLvv2IH3vPVdeNSRj9C5zkXSsL2oIX3xIoiGVt1D59qw5hwEVAGgB1KsprXsCdDrrQbCkbBEgKhDvwjongC97XCtojpmOqqxH6EsPVA76anv9+C7Fq/3urHWAX01t+Lic9YBfS3rtw7oa1m99ecaQOcj0M1wQ4uAzqGqycok/r8X/Z3KnnLsisVgx2MSVAkcqmrVCjKZtMRYmHFVShU0ag0ce8TRePmLXoZnPvaZBn68kAC93XA0lvXbAHTx1nhMjSrmC3llvCE7YgjL7TbskDG+Wl6uDq4NAjozdIIX/bSZpWeSKT2PaCDX7FUq3bXFVeigiDLzXjznH/4Uu2b3oAkHoUQY+WIew4PDSEUTmN8zgyM3bsNQNIcL/u3fccTQVhQKBQwODHWZcCJcE63EmjZIH44DtXID8WQMoaiFttdCrVlT0NVAGy8592xcce2PpAvPNgJfkwxxz/Xw+DMfh8FUDue8+t2IIoJKuYSxzKghN/KCaXXgxShzvvo7qR+gc1J/cp8B9IgdgeOyItSRsUqg287JA8rZkrC4YXh0HdBXfzoO/TPXAX+lNV7DnbTkZVeXIR36s7/+Dod2BQ4E6Kbkzhyd/xVRwl/9vxdgam4ahUoJmcEs7FgcsURcGXqn3YHjOMikU4hGaSQFzEztQylfxIkPOgHvfec5eMQxp4h6FHItJMMp0GU6yhnipieQOZQZOkfoKBNarJRErGo4LQG6Rp5cFxHLSN4eDNBVEXY7+rLDYWRSaQxkslKPU8tiDYDOaQLHclHqVBANxfHOj70LV15zFZrUcG+zkmCJEGe5HuxOBNP37MXG7Che/Ld/jxf/zYuQRMIYf8HInkZ8TfTlBY9qpYlowpZxTrVVRSwaFenxFztuwT+d8zrMt4oyMKmUippO2Dg0gh233YEn/smT8NpXno1HH/tIkRnZYkiGEnDqbenys7qibHoN21A/QG95bUztm0bDae4H6Dx/JDJQ0Y8ZehfQ7YTO13qGfmh3j1W9+jqgrwP6qi6c9Sf1XwGf90MACJIuN8yO+GLJvegV8eo3vAbX3nCdZFJTA1mEoxGkMxmwP830jBtqLBYT89sO25id2ofi3AJOfuhJ+ORH/wObsxMqUUe8CGKIIURxmhAzX2pXqxvd/1gP8Bv3peTOkbVaq4lCuYhStSJwt/wZZmZ46j73AXT+3Jh+eLLhJIs6ETMs6rWU3Dn/LuKbFcJ0dR8KrRJe85bXouxU8etdd+KEkx6KmdlZvQ+d6u6+7iYMjW/GMVuOwtve+FacecIfIcL/OP3Ezq/EyozRiE8NQKXWRDIZ0wpXWlW1URLRBPKNBbz3Yx/Albdfg1qoKUK31e6g02ghG0thZtckXvC8v8S7XvMvKNfLGE2M6r04d09t+2bDQzxuiWm/lkc/QOdo4fTMPgG6HbW7GXooHO5m6Lz+KN1LQGfJPRGOK/iIhtha6OWgLZb3u3X29ZL7Wk7f/s/tx2L+zbC4f7PH/MB5tTWExusZ+gPnNB6uIyGgB8qWvqiV1C2tID9vo4YaLv7qxfjk5y9EpVlVz7RtdTA4PIhwxEa92kA8FleG2Go0tanOz8yj03DwtMc/Ge9/57mISVImJgvOsBsSAFFjThgkobjVocJ9BfRyvSZAlwY4bxmS4kgAvA+ATmCQmIyydBfJeAIjg0MiXnU6HDZe2f51pVPLY6DSmXrDmilw8JnLP49PfO4CVN06jjjuSNx1790YHhlGpVRGfmZegmRwOnjcH/0xXvOSV+OMYx7N/NxI0dJwpdVE2zU9ZsnqAmh6LUStqErV/I/jiFdefRU+/7VLsL24E/O1POyOhQ25IXi1FlBr46FHPwivfsk/4dRjT8X8whzGhzZJGbBYqGBgIK33ajVpVLM2SnM/QK85DQF6y3UE6O1OW9r7BHRm6PzcAaAnonEBejwUWwf0w7WnrAP6WlbezNf+Lj/WKzCH8ewtA3SWTo1cdZClkxrXxp2zd+LlZ79CwFBqVtSPHtowjEQyhVKh0h39CXshAfrs5Aw2Do6oXPvcM5+DltdEykqpD9txXJVrCUIsh/uC1qtahPsK6MVqRYDOcrvAnNUBGrLch5I7qw4sr7OH3m61lgA6zVpMyX4NN2EIaDgN2NEo5hrzaEXaeNUbX43dc3tRqJdQb9cxNDqM+fkFzVoXF/JoNx2ErTAe84jT8caXvg4TI2PYPLZZkrxmCiqYhNIMFaqoaX1jiGO6OY3vXXkFrr3uWkwVZ/Gr2btRdxuIeWEMxtNItMMYTQ7iZWe9CE8980maOifXIB5JqbbeaLqIxY05WLMFxCOHFtCrrTr2zc6IvxGNRQ8K6DxPXUC3Ygq21jP0Vd1Wa3tSP0Baz9BXLrn3W7+1nZ1D/+x1QD/0a3zQdxBDu0cLvCtXTba7Kbw3qJMBC8/6u2fBCbmYWpiWyMzQxhFkMllpszfrLSPqkUwjEYlj7717cOLxJ+AT530cG6Mb5JGejVD61YbTbBow90KwyZDWVNGhzdALlbIAPSi3M0snueq+ADpLuSqv+4DOP48ODQs8fhOAHgmZ2ejp+RlVPVpo49rt1+Hcj3wAO3bfhYkjNqHRbqj0PjMzI6iOxxKajw+3LWwbnsCpDzsZj3/CE3DSSSdhMD6s1SSZjOeNr0cgZ8/853fegJ/d8HPcettt2LlrJ/LUDwg7yA0PItoGnEING1NDOOPE0/Ces9+u3r3X6CCXGkC13EAqnVKFI19sIpmJaVggYNav9irul6FXmjUBOjP03wlA77ehrY/1rPZS+e08r9/563cU/c7vyq+/hszAPzDz+gffUPsd36H9fP1evf/P+x3/Ws9f/yN4IP8G3anM8ekqCHTAVXZnt9UAOsejzv/CR3Hpf12GheoCBseGsWtyN7IDOZSLFWwa3wyv3cFgegC5VA73/vpunPbwU3HBOZ8wfhMq1oYM071DtrvR7OAjENw62CqtdP6WX7UHGlujVgzNRgJAV3bOOWwKd0mUxZ/f3k8W1BwRxWYk/0obTh5v21UPfSg7aFjuCohWdx/yWU69hVgyqrVvCn5d1NHC9376fVx06cWYr+QpjI9qoyoQ3rptK/L5BdBgplmtIx22sXF4BNF4VGS/oeFhjG7cgInNmzCxeTN2792De3fvxtT0NOxYFANUoeu4mJqaxuTMDGqug+GhYXQqTXiVFp786MfhlS98KR6y8VgJ2qRo601BM9+Nr+tP4s/+S1F+dfGY1rfXz/1AY2ssuc8tzGtskiz3UCRkRtc8TyRMnh+2Q1RJiUQxmB3AQCJnZHvdNsJh047oZe4d0rG1fhtKvw3pgbxd/CEcW7/z128N+p3fdUDvt4Ir/3xt67u2937gP7vHqaJHpcuMsJmyO/utLJBPt/bhbee8Azf/+pfYOzuJzUduxUJ+QX3aSrGCsZExdsix666dOPFBJ+K1rzgbTzr1idpMCeT6EpAbElqgtbVUdGv/FTvcgM6xtQMCes4A+lpIcep7t1z10EkOrLebgERwOsi7eVx9/TW45CtfxO133o49U3tVMUln0qgUFhBOJrFl0wRmJ/ciHo0gmUlhYGhQ7QQqvDFO2zg+hqHRETSaLYRtG+lMVryBhYU8KpUqQlYEtXoL+dkCWMYoPgAAIABJREFUUqEoHnfaY/A3z/lzPPYhZyDGEMylChst3wjoBsEDWdlAv/23Aejz+QWjgxAJ7wfoPD/iN3Q6AvSBTA6DyQGjE9BxRRBcB/QH/k70gDnCdUB/YAPqOqAf/PwcqAcdZC9SjbPY4bZQ6pQwXZjBFT+5Ahd+4TNoWQ6GNg5jZnYGxUIepdl5jGwYF3u9UWni5f/wMrzmRa/RRkqFOCOBYrLhICNePKqV07vDDej8DAcE9IFBMcvXQorja0ts1hczq7cb4ixEYzGBegVV/Nd3/gvf/N9v4+rr/g+xVFxKLMxSG03OZYfQrJdgR8NIpJOIpxLqMZP8Z4VDyOSyGB4dBa3tBoeGMTY2oWrCnj17MT05jUatJV3+wdQAzjztDPzVc/4MD5s4QaI1VseF7YYRCcWW6rOSZ9HjgR4I2qx2Q+6XoZPlTkAvVcuwQpY+Oz8jM3Sq/AmsO0a1jyJBOfmgD8A2tEsd1m8V0Fe7EOvP+8NYgUOdoZtVXEPNrM9p6Aeofxhn8YH5KYPZa216y8Z3tE+GPJWAWQomJJdQwT+//XX4xS2/ACelxjeNodmootVo4d677oXb7OC5z/hTvPisF+Pko05Sxs7t1BcmNdLYB7jcVlew3v+qPRQl90D6lXPaHFsLSu7Dg0MCkbWS4ihl32l7CHEunlYtjSosO4SoHfXbHWFc/+sbcOnll+GWO27F7dtvx9YjtqJSq+DeXXcjFg/J4tSOR7FQWNB418jYKBKpJIrlEo4+5ljYdhSxWAJh+pdTsrfhoF5vwK23sXV0K8487TF48p88EZtTm2Cb3BYhx0PMii31q9fgvale94rJLLc9vT9Xez9A5xw69fepI9ChGUuYFuIdATrL6Sy1KwcnwFthZFMZAXo8HFOwtD62dn/OxvrvHvIVWAf0Q77Ef7BvoNEtv4lOnXWJvwQkuaCnHvJQbdcRidgC9+0zd+KD538Qt26/DQuFOXaBQXAjMe6UEx+B17/mDXjQ2INE5MpEaGSi3PyAAUOQPa0WEH4bPfRDDeisjbeaTUnnWmGg3TGjZdRnp6L+XGkeQ9khZexX//JqfPij56FQLqBcLWM+P4d8cQbpXArpXEYgX6lXMTo2ilgygb1Tkzj++ONx5BFHI5PKYWrPFPZNzcAOxzCQHUTciuI9b3onto1tRsbK6EyRKJgMJzQIp/NidFiX6aOai8Swb1Zptebfdf0AnbqFDEzEgWg7AnTJ5/vPJ6BzZFLVDs/SOCEBPRNPHx5A78dSXleKf2Dvt/3OX7+j73d+f98Bfa3rt9b1PdTv3+/4DufPVVb3B8cIuqYsbsA32MTJhaLY5mxpDhSdyaYGMFmbwqVf+zJ+8n8/hOvWkUomcPKJJ+NZT3sOTth0gnruNNCg3nfcTu5nvdQLxP1KtivdH78tQD9UJXeee5L26nUHsahtxvhMl4NVcrRF3AuJx8DxtVgkjpJbwvT8Pvzv97+HK676HuKpGPZO7RG7jC5kU7NTmm1PZVJotlrYunWbwLvjeCjMlzA2OoanPOGpePITn4IxexQxCv6YUM63EiUjkpgZYjvfAPqSB8FcCjZyQmPTYXnr5v5c0/0AnVWLUs1MKbDNwMNk2V2xBi1wfZ0AVWeo305iXGZAmbpt8dh+y8Iy/TaUfhv+/Vm89d/9za9Av/PX7x37nd9DDej9jv9QcwT6vX+/9ev3837re6jfv9/xHc6fMzvvgJ7cNG32/xOgL6ZAlWoNqWwSDc/RBs6Z5jBsFFBEq13XHHK+OI+h3DByGEDDbSLshpGLDooKx+30/2fvPaAkO6/7zt/Lr2LnmenJCWFAZJAEIYAAISpRTBKllWwlr3x8JIfds2vJPrZ07ONzJNnH8sq7sqWVLNuSFSxRJLUkRREkIYIRIMEAgCAGBDAIA2DyTOfKr17ac7/3XnV1T8/0zFQPu3vwiixUT9UL37vf993/zbdfA+/vppX5kC+moa83oF/NoDgBJQH0IAApLy/P2ul0VSCXNFDpdLs4jhSEke5oieYunwvBgtJUC1qR549/h2898y2a7SZ+5PPiKy8xX5ujWC7iByF33fVmquUhtoxtZcfWnezYsoMqQ6qQTbteZ6JYVlXiHMtV4YsC7Z1OgKQLi5ChUtOWLNKsUHySFheLGX8ALX01QJf1U/cazC7M0ZLGOjqYqrmMCD+LpV+FeFLjQGrsD5eHVHDcupR+XY2hrMaQ1pMh5PdWPG6g12rzuzqgDjaA1ca/+v0v/vir+dBXu/9AxF3WL3ula13t+w86/qt5vpjcJZJdtK1EP8809D6bphQ+6fpYjsVCu4ZmSz3wFpXCkIKZmj/FsCXmWgED+a80LUmcrHEAtiU6YPLqpcb1PdRaaegr7QJlKdZRrV/nxGQbh0lRGWKl/WaBelmVtWx8/TRfnrYWByEjadqaCroaIG1NgZK0YNU0TCPpy93p+NiWhZSs9QMRtQTOxTUSq9aqI0Mjyb9T1VmuseDNU3Eq6vsGjaRVLRqz3VlG7XFlupfmL1J4Rua5G3WxdKneJ6KZzL0IFSGe52PbrmrUouYrtdRktE0+U+28p6ELuF45D+pPecuEPfHPJ88oL01VKBRAF6FFuv9I+pocKwVvhHaSUiiDlQ5/0hs9C4wrqL6xaWphOsZedkVy6fNeWpg09M5fV0iB1QrHrAYIV3jb/LQ3CAUGFUjWm0xXc/0nKWPCOpUe3RcNnP69pE946jNVvtOsFEziZE2iibMrJJ9JbvbS1qJL8n8zwq4QjHd5ND8fTjKGnAxBY76xwKw0HpHe7YbWA3W5jyl56P0CRz+jl9K0WaW4MFJFcYqOy5axcUpuUdUPN/TBKsVJ5PYFsKUnBKmYr94Ysznrp9JiaZ6Vi/Rk9+ifowTPVF25FSdm5VlIrrTokxkEzNX9+9GzVwsgAfPkLpqK/K/V6wrUpeWt5NPLvPphgKbrvdQ0EbYkhU2qFUrHuHKhSNF21HdJQKbY6/uIKe1fxSffFxScA/rl7b7zjs4BfUAC5qdflAI5oF/LCyQrcrqobPWDeYJTOgutuuq01vI9lXIlWrq85SXtRpe7BJZAZRipTmRSdjXwugrQpVJcqVAUJ+55QsvlUltPx3G5510LxyeAvlQf7u96l2noKoWv3WR2fh6v6ykQl7c0BxJtPss1l1gH0dRtw1QtbqVv/VCp3Av0VP3b5Z2JUMrnIwELi9TMAX3AlZUD+oAEzE/PAf0NuwYWAX05CXopeZqOlA8Vs3u908JX/UZ19Vb8PEx0zCVafd/FBOwt3VDpapEfUEqbs4iGLtqt8K8rrRQnt8kB/eKAnvyqqdiM+YUFmu1Wz00hcyzzqbR08Z3FsdLGxezuWrZ6jw+PqJruCrPlYjKPkuomvhgJYFAaeg7oa8ZCcofFmpEyv1BOgTcYBS4C6GnanUSJS3ESVc+9UccL/aR9qrwTJ/YFAV1+Fx+6aq8q7VNVvfqS8qGL9idQIB7XQQD9jRzDsZqGrvA3jtA1Q7V9rTcbLNTrSktPzCsSDxCqIjoC0Emke6TmS0BdBDEp01t0XVV0JiviEwVBkrsugL7Mj55r6AOykBzQByRgfnpOgTcsBc4H9OUBeMrXGkc0Oi1mFuZpeR0F5rppIO4YAelMeVuJjNIERbQ+AQoBiGqpzHClqiKo1Xnq/CsPCnsjA7qyUFzE5C6UFT+5tEqVvwXIa406jWaTQFqnqrazkTKb9wQvCTJUVpMkZl/a3VZKJZXGlsTwL0bKSnzKcpdcDuhXmZnkgH+VCXyNX36zM8x8/V9sgWZhU30m09SCm5ncxc+qG6aqkz41P0tDUp/E3C4+WGV6TYOklpa1711QipZIH3QJqhL/+VCpogBCqt8lNVuvHMyv8a13SY+nMsr7rO79PnSloUeSmC+hELqK92+1WqrQjATHSTyEL0GafYGFquKhCFmycaJY9bIvF4tUSmXVNU80d3W9DNyXVcnMAf2Spu3KD8oZ2pXTLj9z8LTC9aZhvv5XB/SEQSevxaYvyb9FwzMtW7UTPTc3Q63ZUAAgwVSS9iRat1La0ossC7pOunZJtzVN72nnEkWtzO3S/EPKu+WvK6bASoCu5iOLeFf1YsTsnhS+8eOAhYUFBexSQaGrJZUUsjWQJG6kkfvyiYZtmqqnvWPb6lO6tFnKBJ9ET/SLZDmgX/FUXtqJOUO7NDrlR61MgVxDv5ZXxmKIegbkvYj1FBCkWprjuioNamphlnmpCS5p8qC0PMdKTecrgHqWViX+cwF+MbWPVId6QVYiEBiSA52/rpgCi2lzaZ349EoZoAsgi5YupXAzwUtK3NbrdVVXoB2HhFLxUEztshy0xTRE0dAlAj7T1i3TVCb4YrGI4ziqgUsO6Fc8dfmJOQVyCuQUWGMKpAh+HqCnKpv4Wg3TVAVuJdp9Zn6OeispUCKaWuBLYZ1UxVelTMW8qyXAIJZbSU2T3GbbUQFWEuUuJl3R7qTbV65wDDafWUe05VfJPBkSdKj83DIfqXQuVpdOp0O76zHdrCmLSwbcAuzJdCbf9WIqlLaefq8lv4m7RQS0/rTFXEMfbD7zs3MK5BTIKXDFFJDiOFlKUsKwlzYPFO1OAF3YfNv3VD56oyVlUpNe2b2XgMUKfnTRziXgSgXDVYdwTVv51AXUpduXKkWXv66YAhcE9FTIEjDvB3QBaimeI9YVLwyYazfoBD5+t5to6ZqWzIuyvMf4aTU5+V4AXIF8H6Bradpi9gA5oF/xVOYn5hTIKZBT4MopkGhxS/2nywFd/K8SUCUaXjftFS6A3mq3e5XGFHak2rmqWpuCiLpWFFMsFJQmN1SQEreitScVyRQ4pKbgK3+KN/aZFwL0jCpZFLqynPRp6fK7xEU0fI9aq5mY4H1fgbm8BfTFOqNe6XmZ5aUH3lk6Yt8U5ID+xl6P+dPnFMgpsE4U6Ad0xbdj1btjadS0KraeBMEJKHTDQBUnkfQnAXVD6oKnYKFOVfVJEq1QUtLE76pyz6tDOHqSyywautjaVT/uAVLW1olsG+q2qwH6cmDvt6qI1UUcJvVuSwG6pLVlJnfRzMU6I/ETGaj3C2vquLSqXH+gew7oG2p55IPJKZBT4I1CgUsBdKVki74mFnVNUp+gE3iqNrgUKhHtXX7LWnIsyUKLUSlqUua1ZGc9wiOltYsZXgkKSwudvVFIv2bPuRqgK795GrneM7+rCnu68p0LoIum3vW7qr2q+NY7nqdM7WKdMW2rJ7Bl89x/HclN73/lgL5mU5tfKKdAToGcApdOgUsCdDGlR0nPMi0tUCK1wUVLFw1dAuSk41kkdcFFK5cCZGZitpUc9PGxMaRrl4X4ZZMAOfk+SaNaoV34pQ8/P1JR4OLtXVTAWhoMJ/Oo3hLgJt8ZOpHU5U9BOYgDNafy7kojnjhOPtNmQkpoywIeUzO8CnrsE8pyQM+XZU6BnAI5BdaBApcK6GJaVb50qeEueeVieo98ur6vguTE1xqEgQJ20fwkel0i4OVzqFLFxkxM7XESDJe060R1W9Ml0n0dnv3aueViDMRKz5TFKvRAPQx7gC7zKcVlkrj25CXgLVHwkq6oPn35TOZX5jkDdxXlLlp+DujXzlLKnySnQE6BzU2BpAXsYnT7ch+6AoI4TjRwMdWmWrowdgF58bOKedYPfMXwhckLmLu2q6rBSQ1xM60LJ4VkxESrzO0xeB0Py5We2/nriimgartcGNQl11/K76rAxsz0LtHs8m+lnSfFg8QnLgKYuFWS+oGJa0UFQwY+nufR9jpKiMvcK6pK4LLCvVq0WruwK37S1U8cpBft6le/9CNW84Nc6EobZfyX/qTX5pFXOn/XJjXyp9pMFMi04+UFWJf/Ozuup033KpEtHrlc015SQSwlypL+3RuEUOu1f9eDf58/ryvYR5alHy4/on/N1Oq1JbO4roAuI1kPovZTYNDFtN7j3yB7ct2GMej8rdvA8xvnFFgDCmx2/rPe+3e96Tfo82dR8dlSygF9QA/Sei+INeAJm/oSg26ITf3w+eDf8BTY7PxnvffvetNvrZ8/B/Qc0Dc1U1zrDbGpiZEP/g1HgfUGpEEJvt77d73pN+jz5xr6shU4KEHXe0EMuqE2+/mDzt9mf/58/G9sCmx2/rPe+3e96bfWz59r6LmGvqk54lpviE1NjHzwbzgKrDcgDUrw9d6/602/tX7+HNBzQB90T67r+Wu9Idb1YfKb5xS4TAqsNyBd5nDPO3y99+9602/Q589N7rnJfdA9uKHOH3RDbKiHyQeTU+AyKbDegHSZw80BfY3xJ2vJml0219BzDX3QPbmu5290QF++4daVWBvw5lk3qisd2mrnX+v0zwH9SldOct5602+t+VcO6DmgD7Yj1vnstd4Qa/041zqgDEqv1QB5teuvdv61Tv/1BqTV5me139d7/643/db6+XNAzwF9tT23oX9f6w2x1g97rQPKoPRaDZAHvf61fv56A9Kg9F3v/bve9Fvr588BPQf0Qffkup6/1htirR8mB/SLUzQH9MFW3HoD0mCjlxr269saZr3pt9bPnwP6gAtqvRfEoBtqs5+/1htiremRA/rVBfTV6HutCwybnf+s9/5db/qt9fPngJ4D+lpj2Hf1emu9IdZ68KsBzlrfb7Ndb1DAXY2+g15/o9NzvQFpUPqs9/5db/qt9fPngJ4D+qB7cl3PX+sNsdYPsxrgrPX9Ntv1BgXc1eg76PU3Oj3XG5AGpc9679/1pt9aP/+6Avp6E1MW46AE3QjPMOim2sznDzp/V/vZVwOcq33/jX79QQF3NfoOev0NTz+WN+Tc6CNeOr713r8bgX+vJQ20MOuWvrnWwZqNdi2JuWaDyi+0ZhRYjeGv2Y3yC21KClzrgL8pJ+W7OOiNAOhr+bg5oA9ocl/LycivtfYUyAF97Wl6LV0xB/RraTYv/1lyQL98mm3oM3INfUNPz8CDywF9YBJe0xfIAf2ant5VHy4H9FVJtLkOyAF9c83X5Y42B/TLpdgb6/gc0N9Y8738aXNAv8bmPwf0a2xClz1ODujX9vwO+nQ5oA9Kwc19fg7om3v+zht9DujX2ITmgH5tT+gaP10O6GtM0E12uRzQN9mErTbcHNBXo9Dm/j3X0Df3/F3t0eeAfrUpvLGvnwP6xp6fyx5dDuiXTbJNdUIO6Jtqur7rg80B/btO8g11w2sO0IMwHqg6vra56xoMXFhmQ63OdRhMDpjrQPT8lm8YCuQCx9Wd6hzQz/NRXl2CX+2r5xr6YBTOAX0w+uVn5xS4GAVyQL+66yMH9BzQr+4K22RXzwF9k01YPtxNRYEc0K/udOWAfpn03egm+VxDv8wJPU+g2+Q+l8EePz87p8BVpUAO6FeVvOSAfpn0zQH9Mgm2yQ7PNfRNNmH5cDcVBXJAv7rTlQP6MvqutuB0fWNrcLmGPtiGyQF9MPrlZ+cUyH3o67cGckDPAX39Vt8GvHMO6BtwUvIhXTMUWE1humYedJ0eJAf0awzQ5XFyLf3Kd1MO6FdOu/zMnAKrUeBqArpGCFo3GUJsAkaPG8ZapPpQxujpW/5efGfj1tUZyUs+9RjUd3EERMkJ2UvTiTWNSN7pd0a8fvz3WgNzNQd+EF00D32jM+yN7qNfbcMO+vvVFkY2+vwPSr/8/JwCm5kCgwC+prUJOqcwXReiIp1mjFseFjSm1p7HLZTwAD9yVfCYpiMiAH4GxkAmBgiIC4bbGrgaaFEIQQeEQbc74Lhg2njdgK5hoduGAnVXxIiBKqFs7NlbrcrLavi12vnLnz4H9I29HlYdXQ7oq5IoPyCnwDVLgUEBHWbp1OZxy3uBMt0utMMIp6Qr4Jb3fABHXoo4emyW09Nz1Do1sNoUbJNiVODg7r0cunGIbeNQEJCPoaSBHsVE83PoBQFzE5EIun6IVnAQu0DA4vHX6gStBsg5oC+b+dUIcq0ulJ4Va4lNa+2fNtfQ156m+RVzCqwVBQYCdIFrrU3YDjHsUaUx1zugl6ANPPFck7955FHOzPgcPxMysxBSa3fxwjax2cI1QrRmh/FKiYMHd3L3m2/m7rsOcmAnlA3QOuDGUBU1XAzwXR/dsYi1BMzlfqLha7mGfsHlsJpAkGvoa7WTNsh1cg19g0xEPoycAutAgcEAPaLVrFEsjeB1YbYBhRGYbsMHP/kqX/zmk5ycbdPwi3SjMTRrhNiwaAdN2v40mt+gFHTBa+J1G8RRi7ERl7vvOsSPvef7uP9WR5nUHSBsi+YeUimInx68VgOnWOz559eBdN+VW14uIA86qNzkPigF1/n8HNDXeQLy2+cUWEcKDALoKowt1ZbrLegAp2vwZ399jL/67MPUMTGr22h0C3TDUTCqoBkQtSGahagF9TpDJZfykEsQtpmrncWgzf7d49x0YBs//5P3cWgCSqKNhzBkJKZ42nVwHdAsInHOX6OvHNAvc2Jzk/vVtVflJvfLXJD54TkFvosUGATQJdpcgtzEny2+8u+8Cv/pj77KF558lqBcpOsU8YwqUVwFfQvYEjCnQdQEbQGNLk6jQ3ehRiQBcAUDo6CjmT4FN2SoGPPWW/bz0++7jdsnxEMPZgtGRW0PRXyIwbCJREi4Rl+rAfpq83e5/DfX0Df5Qso19E0+gfnwcwoMQIHVAOFilw40jUYcEWs6J+bhv/zJ1/mjj3wGbWiCiYP7OD6zAFoBzFGwJsEsgd+F1jREMyqsfffEftpzTZq+R2hAVw+IdR+7YjA26hC0zvJD993KT3zfXm6qQDWCcclv8z0IfbALRHoO6BeapxzQB9gcm/HUHNA346zlY84psDYUGATQu5pGC4lzhz/7y6f50w8/Qj0u4Y5PMtVpqBQzHDGzl0EfB82BUPT5Jm65y1ixxF/8X3fz0Y/Bn37wa8ydOAajw+hbR9CLOhgdSgWfst7gRx64jZ//gV3sBCoBFP12Eg1nu29ok/tq83fZgL5aP/TVbrjasrzcAa12vbX+fbOb7K82oK9G740+v6uNP/89p8BGpsCg/Lfb7eI4EpYGvu9jWZb6OwgCPNOkBvz1V1/jP/3uR6h1CgTWMNOtDvd+/wO8/Z3X8fDnXuXJr3wLw9lCwS7SmD7D6LhLudShNTvPr//yT/Gdp+Fjn/wSJ185CmNjMFyGskVxawUvmGW0HLGrGvHTP3APH7ilwjBQavtYtq5S2cT0v16v1Uzi6zWuK72vlgP6lZJuY5yXA/rGmId8FDkFrgYFBgX0MAwxJQdc3NZhiGEk5u0oimjrOt+ahf/x0a/z6c88SaQN0/QNfE3j/T/xXn7m7xZ45DH40AcfZeZ0i2qxghF5aNRp1F+n22iwrbyb5kLA3EwNNBPGxFlehIIJVYOtN0wS+jP4c6/xwM27+bnvfxtv2+kwIUJFo4VbKl4Nsl3yNa85QF+tUtwlU+YCB250DW4dhcNBSavOzwF9TciYXySnwIakwKCALvw3u0bGi+Xf8ncd+Ph34Df/4CFePDJNdWgHbS+m3W1z4IYd3H//Xbzy8gkef/Qb+A2dkeoIJgHdzjTDwxH33H0nD3/is7TrElJnE5sFOpho1QrutnH0YYuwEFCqxMTeWXZV4YEbdvKB++7k1jEbOgEV11TlYtfrlQP6ZVI+B/TLJNhlHp4D+mUSLD88p8AmosBaALqY13VdV+9+cJ8HfvuzLX7rD/+WbrvAUGUr9XoTr12D5hmM4QKGxLI3Q0bK2yk6JeLIJ47q3HLrLn7hF27iN3/js5x8/TTNukerFeIvNJXZffSGA2gjDh3HY3SygGs1KUbzbLd93n/vnbz3tv0q6l2cAVYO6Gu2IleNch/0TjmgD0rBi5+fA/rVpW9+9ZwC60mBtQB08aOL71x4sYB7ZoJ/rQX/6P99ks988ywj1d3oscPM6bNYVkjgz2CbIYamYelFLG2ETjvCcR0i2hTLIQ8++Da+/IXPc/rYCYJmgB5ZhJ2Qwvg4I3sm8ZyI4f2jhHaTMJphyPXYYnm849br+PF771Rmd8lPd3JAX7MlpnX98Ko2Z8kBfc3masUL5YB+dembXz2nwHpSYC0A3fO8XmBc/9+Pv9bi53/n8xyZKlCwt4Cv056dwTR8gu4UNGcwyhVcZwhdG6FeC3DLFUK6+LOvYW6pUio41M7NEjd8rNDAiHSKlQqlLcNEZY15o4ZRDXErXfZsLzJhd9k/WuS9972FW6pVhqRBSw7oa7bEckBfvwDLNZnEHNDXhIz5RXIKbEgKrAWgi4Zu27Yyt7fbbYpScjWO+ejXX+aXP/QtTkWT+LMhGg5a1yPy5qmUAzQ6tDsehlHGcXfQ8kwMt4zu6LQap7GqLpEXonVCgrPzMFUDPwbHYmj7GFsPbsPcaqFXfNrhWbaOm2wphoyaXb7vzlu4f9ceFfFeyAF9zdae5gVd1ZE27WaLVM5f0sK2v9mtum3aFVeT0voamlTal/cFXqtp6OuNp5s9KE7IfuWgLnMZ9XVHSGdjyXwm3y3tHdw3a+mfyRjSHsjpWtCSDsnJe6VNm32nlp+cKy0b4vRekl7TvzoiFrsoy5rrK0ZxwUW09KbJv/r/KyNePFnGm+2E3rerMZurvIAvdHv5PhvrmnGD9b7Q8ofNlmPfuNRXfccp9nORca82Pav9vhpJZLVmI1h6rZWunO2lxasuPWp5x/Hs4Zbz2IwHy67rX7/p94ogKVVi8MMQy7YJI2i2OpTKLkEEf/zZp/mXH/020cQt1E7XMDWHsN1Gj9q854fv5563Vfi93/88J07NEHUcCEwoDWNVCvitGQXczLdwSkNECw38c1OSD6f6oW7bO8mb3nozP/9Pd6gKdH/z8BfwOme4ac8oe8YL3POmA9wzsYMxoLjaHlttEgb4/ZoLimtGjZhYGK6kNpgJOPetCz3rYJ+tKbV+JKpRJDgNPbbQ+5nrcuJewmRdbFNtdsDd0OPXQnRV+FEKQGaiQQbCCVzECpAzxrFRn5/fAAAgAElEQVSUgSyyMmErAsY+mlobApPyPwNdhb3YCdYvnpDcrh/Q9TahVidSHaAcNEakUzJqw6mS0101VgF1DQvCQnJ+tj7P29QZ00tuJP9LhrAI6PJvH10xRbmMBADpvb9TOWf5mPvvcx76XwFnWQXEsp9X+pTbi1gzKChdwajX7JRMMOmtjSVC3hJ21BMPe2tJqpCmPbovNKCL8paLLZ9LeMJkTQU9ETTbOckSyyTd/gWa7J9sSakjRJ7ODteEp2Z9yNKrCW9V7/4nkSvIiVqvKIvUaOkJ1WrTyOpOPwyTWNdpeWA6yS+dCP7bJw/zW587ypy5FQubbqNDePocWrnMj//Y9/HTPwb/5jdP8+0vPYoxto2w0Ya2x8Tu3dTnZtR+iQMdPYqI/Dpea5awM4dZtthz3V52XbeHd/8vt/LKiZDjp16iUT/F9nGLiYrGznGXH33Tm5UfvZwO9RJIfs0dstYChdb0z79kP48RQM/WUvIpvwoARAnzi81ES7/Y6wJMK2ublwP6eq3TCF1LAHgpoGdIlYBdBujLQSVbDQlTlv8K4Eqeqpjv5DsBdCncvAKg9ysjcrAttZ0lkcYnQgJvRon61pWMU6edAroNYfHSAF3Gla7bqA/OE5Yn4kcy8gTI5a0rkFT6f/8YV5qiqwHoKXPvp3UyjEwQyf5S9rFUCFmv9TP4fS8F0DNZMBNglgO6QODyV8ZTrjaghykAZ9Yd1WakZzYQSbQP0CWFbJlcK4apRUBfFIgXLVuiZMl7qWVCVVkTgSa9pqR+qavHqZVMfcomlOIthgL0RgroWf32//6pl/j3n3qBuXAIUeosSUprdohFix8aYceOHZw8fYpmrcbQ8DDNhQXo+lSdAo25ecaGx/A6Ab7fIQwX8IMFYr2BUzIY3z7B+I4t1DzVZo2h0QLjYw77dlYoOx4jpZD3vOmt7MKikgP64Bsp4+DNpiQlLlrcEwuplzSz1WSBJab1WHWuFTOoMGc7WSuyiDJ+eQGGdzENNZMPckBfs/m87Av154Aul7uyi/XAZdlEKVFQeIgcKHxDadLCLkTTyLR0K9Ewehq6/B6CFkBcgI6WoKfdBbOpzo2wCaIhohCMlB+KYKnRRpdzhcFFbnLjlNelOJgMufcg/Vww/XLJMyxq7ckW6DO6r+JK6jVxHtQEs4To/WNMrArJ4/QbdpcDuuhJm1dHv1RAT7hQCnN90yrGxcy+1L8GVgL0taZSoqEvihuJxTIFdBlt7+EWFfbzXAT9gJ7tC3VN0aRkblPtfAWlSAml6UOpbSIbsgfomSc10chiw1CAbonlPHVu/fdPvcJvf+4YJzvSAN3D0k1c3SBoe7QXJHWtCY5DeXQEv+vhzcyC1F2XXqtel+roOJFu0vXbxHETxwlwixFOWcetujjVApEJxarD9p1jjAwbjA+LD2CGst3hfXfdy3WMUBYzyxv0teYaeus8QI9Bb4EuLe4X9RcB81jMp4qRJlxUgfkqu2TlznjJjlSMKL44O1rt+ht9HWz08SvX9YVeMrd9TKmfPymgyQBd1sESRSSb3xTp5UNx3cQsjx4k79gFv5Dc3RQhspH60l1iKoo3SadFxah1lDVBCQxKQEhKWEaprNCvLPcMSb1BZg+4zOGqHr4/hmAlSEjPXSYILBJmQKP3SsKHMl0tgvly/Tw7JbEnmKmTYKPvhJXH13uWntTYR2/RQJdrtJmZPD1+OUBm66B3t34gXEliPe+Ey6Nj1OPIafzFSs+xbFktzl+Kv73fZS1m4okAcWohW2ncmdzQRy69H9AzqVbTE4w3Tanjooq5yR28CP7wUy/yW585xpyxVWneuh+IukbBMNDDkMDz6HTauI7D9IkTUK+BZaPZDsOVKoZlMVOrE+NjOSEjIw5DwxZWIcYoaGDHhGZEoWKxbfsQ1XLESDlED2YYrWh84M4H2cso5XQvXx7lr42j1xzQ214YJ9qGkveSzz6GogknVaZPkRRTrp1tpj4+eSHyLm2kk90nkR6TgDoxdF4EU9ZarP4ur4ONDuhLHXrn+2OXkn8Zt1KxF0tB/7zJ7OdeinF5oIvf3kvUa2Xu00CfU1ahmJBYcyEaUcDd86HLetFSX726r5H0ctZl1SbCYTbWXthH/3CXM9oekxQmmpknM7PTchBf1IoTQXQxDEpTlqsBNIwe/fr3xvKBL9XWF00QosFZ1wagZ/ty2XrJAL1/214Ig3trdSUQX+m7TOUfhMcsE4gzBt275Gq2/36Brk/ezILdli/blcjUM7BmvnOF4OmZukEUxGiWqQLQZauJWN3qwp8+fIR/8effJqwcwDZM6Hrovo8j9tgoIOp6dNstOq0W4cy01I5NTA3VKtu2baPjd5lv1JXRtjpkMzrqUqkY6LYPljR2CWkFDUpDFjt3jTA+YjBWjYi9aVy9zbve/HZuMa6nLEriG/S19oAeLKTcKjU6qgC3DLgNNOlVe6FVtcxdtNKcLAL6coYlckRmVsoBfb3W83K8XVQmkvla6vVbDuhi+l4h2ryfefbbStUSS905iAVIfhRNWz7F3C7+fHk5RFGFMChimmnwmwJ0+U009NSMqEHYA/TFkfdr64lP8wL+8CXMNDVRKmdkckIi4i7+vcibkxMTr/sAgJ6Na4lgnH7ZE6qXD75fuJD7C/0GECjWa+Gl9+1fKpcylH5qZHh8nl6xHLxXAvNsuVwwqPISRpMskCUvNb4+AaFfoF9RbhDwVRJismqXiHLpCb1l0neB7LjE1J66I9SXSXzT4ktTOKxbUrQ1+aUbQRDDR758nH/2J9+irk0mbVGDLroGruw1r03QaqJHIaHnEUUBtmXiFguEUcRCTWq3R7gTI1iuznDVZmTYwXEjYr1FZHbQnICRrRVMx2ds1Kbkdhkq+ATNc9i0eddd7+COwh2UIikv88Z8rTmgt7xO4gXNItRSl3pCXtF6JOgtBfl0AWcmTVmD4v7oLeDzVmyMYWZfLtf+M0AXk2EO6OuxnGOlmYq2nDCA/nnIWMuSuTmP+yYWlsUz03QyFZWbPlHqDlx0gMr96kRxnTiqYRgC4gLmbaWdJwBZBZWhKp9liCVSPjNtp/dMtQ25feLHPH/E/cpRxvjUqJYLqH0Hxpr4RRONOPvfoj6e+dkXd0cSlnaFKt5yQO9fBL0xZajRf3C/GJYJ4OuxgtbmnstFlp7GmV2+b90pntMHWcvxeIn2vnyel6/ffsnvSh5FrrfMgS8+7SUxcel1e7fqH5Oa41SIVVlGywA93ZT9AkJ/BEW2Z3uArtZ2Rh25URKUF4YRumnSldAVQ5VQFws8Dx9u8k//8Jsc71SJmg11rmlomFGI4XsYgc9woYClxQS+x/DwEN//rvuZmm3yp3/xPykNlxndPo5uRlSKBsNDNq4r0kOLUG8Smy2MQohmtigVIyytyUghxo5abBly+bG3vJ9dHKAYVa6E+tfEOWsO6A2/ubjMlaSX5pYrcqUxvyo4Y1HL6WG/irK8UkDPTO45oK/XyoyVv06ANElBzIA5A6ilnyvVG5AFk+SOZ0E8xHYatNYHnJkqpQtHWSCKZ+mGM0TRFGfOfItud4pGs04QhNhOieHh7YyN7qdS3IXOVumgnBSJVMCeBtlll09V8AwUJBRvuULWz7eXMPyU8CtB5WK43GKmbxY0t0iXpQB/2fN4MUDPLraSRNXbjD2Wftm33kgnZCLL8mh2NbX9TvR0HWVm43TVLRNEM2Gr7/M8QbTv6a9QFusJhosZnwrIxWKUPE8CrNlaEVuK3EryPpZErCuLlSxmWddSaz0Zm/roLdw09qSXeJm4mJJAZdkTwrOzw1OCZRfSBdBjdMOg7YXoloEfgWXCEyfgJ37tr5nWt2LZptLAu50OrblZEFN6HDHsFiiYOtNnT7N3/27+8++/i+kF+Pu/+N+Y2D7BxPYxorhDwY4ZHXGoVnR0s0Wo1Qj1OrrdwXK6VMoaRtjEjT2i5jzjxQI/cu+PspebKOSAvmbbUWvGU4nnJdKJQh0tttEi8cuZ6JqGmVrzZG2J6UZML5ombfhiDMPC87PUpnQDiTtUApjSqOcl0kK2klOJIDG5D+ZDT9btxXbsxWm1WuGbNaP0VbrQID56AfRuUFNWFEMFVyUcJFGqkyQuPwixTFkPqYasAmkT6V8z5EgxnUuAmywUCalxkukQy7gE4WQqlPjUNGkHcZbT04c5fvow9cZLBMFRRkfFV67RaHTQdAfTKGOZY1RKuzmw7x5cYx8wQRyXCHwH00pMdN2ujyOcKWV+Ilxm+knC1iSETjLpkzzzfmDPVozw41SXWfJ7cmxMN/BwTFv1krYth8APsSxDnRP4EbZ16eZuqc7VX/lL4lOWYLOQLZA9BtLlUrmrVgOjS7/9VVqBg102jiLCOMaLAixLvLcQRD4F3SJotbHtQjKpjSaUS6k3MKIVdLEcKZASYOqyBtIg23Sek/JEMoNLSyL1j1bN8ZWzDhUDFHXTeUpLeIT4eCSxIMmylMxy8Uu7mJjEwkP9GEeeSw1ABGoZvuybxQJMal0oAcaHuEkQSkqn1GFPgkGT1WkSM0KMna6jxEW2rDRY+o2mBI5++WgO+IXffZ6vvjJPJwzoBgGFUon3veetjA/BR/7sm5x8+RUqtoVtynOGGAUdu+wQWuCFLSYmSgwPOYwMuZTcCMfpYtotQmbpRrNoVotKRSf2G+A1KWkaThBxYHIX73zT9zPJQZyrCOiDVtobbHWvdvYg0mRybeEVS9b0N0/8flwqDTNcnaSqb8dgGI0y3cCi29GxTR0j9V8KeEhEo6776IaPgY0fCBNP/Kjq90zCVIZ8Af3+QS+1ga1FlHsO6Kstmgv/LuZlge8k+SYmipK3WO10zcCQghSp1SZbPPK7rmtYKV9RjCYWIc/ENIqJe2ZRXU6YkgC/NkPAcabmvsXJs08x33iFMDoJ8QnFp0WYlLftlAl9kyCwce3tjI/eypaxO6gWbgO2EEVlNK2oFptaWYpvLhY7DPtAPRU7FAE63TaBCACm+PKSlLe5hTruUEWNMcs9V2KLGn/6EN2uiuzN/NShF9LyulSGMoZ86fRfCubJvgj6UvPUF8vTQJdt2PPuNogP+NKHfvWOjCWTIaLpS73xggIcP/Aom04S8D3fAMNShPLm59FLLtbEKGEcKCHAcZKAKuE1nU5HXUuaj4hGKsK6nqbZrITbicZ85aCeBPVmwBvhxS0irat4pNQ7l101F85hYjFqjCt+qYIYuwaWig2JiAwBf1mCDprEo/R5P5OFOA9GSySaRHjuNhOzuu2ANgpsI1R9yxbD6JYKKYuuqL6aYeqeC8BfPAX/+nc/TL3rs+fGm3Crw3zgx/dxcDv8jz9u8thDn8ExDWzJStG66G6MVTYJrYggbnLdwW0MV0yGyhYFx8cyW5hmnZBp/Gga0+kogUQLupQMi2JoUqHAbQdv5b6dD1JgHPsq+tDfcID+yLkHY8us4JqTFO29lMyDFI39OOzCZIJuW5h7kg+cSI2RyjnUdE8FzOlxKdHqsxoKSmoQYJDj4qSzT7bol7GFtSssc+Vi9htaQ0+FMJHyxPoiGCaWFdEOszTaFGMyrOmlkcmakJfKC1dsWMBfUwHjSgtJr+c4MZohrOMU5+rf4NUTn+Pc/JNo5lkKhSaO6SmmKscX3AqlUoVGvUO93sUytxD6k+zadh+7d7wTg+uAMcK4oNaeMoH3VOwECZUWovhsAshep5MAePYgPRVFIUkCFgKKiZ00EXlVvpx8Ch9tQLmS/C3akTy3hAtL5FC/2n8FkCeX9MMgAZ/UcNwv/ipLbJan3D8RfffqTxe8giGs/ykpbxBAlzQogSWxFUlLzdcOP89jD/0tZd1i9uwUba+DVS1x05vv4L73v1vxIl+6h1kmmippuTT+0fM9LMvuyZfLuYTQV4U0XiH76BXU0mJCrUWXhogVBLQ5G53g2KnXeOaZw4wNbeHGfbdyaPttWJRxqCgrqJJHJYBMmeaL6JGu9o/ii0p770B4FmyJMZkD7xy16dN0220q5QrO0AEo3E7I6PlRHNkz9S2ofluFWtrAa8C/+K3HePro6zhjW5kLNXYdOMTE+HaeePwJuvMNJInUwiOWwk62jyG1Wgsi9be48eAWqiUouxqO2cbQ5jHMeUKmCKIpHLdLsz5NyXIYd0ex2i5b3G3cfdO93Fi9FZsqVpSmrl6F1bjegH7x+6/kALw8Iiz3wWufD3bFvmfgtQrgj+Gwl+HiIUaKhyhbezEZx2QIk6IyXIrJPQpFCg2UycmILaWVZcCozIg9O/CihLzSMLO1djHDw6WZlK9wRypAG9zscXlTsLZHDzJ8oVq3A5KxokBcCWyL/jvpw9cNJKBG5jHTg4T9hOot6nHClgQ+hQ3bynTfi7yVa0VtDH2WiKMcPfsIrxz/NE3vO5SGxBSnikgRp8XqhqpVyqUiM7OzCtAL7ihzMyW2jt3L3h3vplJ8C7CVMC4RxhGGZmJkFoF+23UWIS6rPQzxa3UsuZkUsO54qoiGpN6ov0ui3YjzU0A8TD6lHrVo5vIpv8vf9QYUitRrdSrX7VNg3mx0KI24S6MJl02vbOgLrTGxjIiJNvHXJ5t7MZahz1GwWOyud/Xe3tnkJnev2cIpFhHLSt1rYTsuFjre3AJ/8z8/xMxLr/PuB97JcLGs5vyRr3yZkwsz/PJ//M1EvRY3ht9VNBbhqOv7lIaHFDmDMEQzxCW4KK/12wiFdAMBusyGuAyiDrHVIaRJlwVeqj/DN555jCOvPM/UuWksrcgt172FH/vhn2ObuR9Lgj27DroFvtZM0y6L6LGOIWEmPTBeAPMcRKeh8QrthePUF84R+R5Ft4BVvJ7Cng8QMbmq03E5l5NbdNA4HcGXDnv85d9+nqePnSMc2kojdvGbEbpTpYCFE4WYkVRpbKLZbcxSiCl71+6wY6tNtRDgWiGmVsNgFsOcJdbOEsbTuE6XbrvOkDtMhWGsRpUbtt3O3YfewaS5BxMXIy1UtracMZXh1zrq7DIH+V0H9E94pTjJB5aa7EW0qIoRD2PF4xjRONuHb8FhEptJLLZgMIJGFQNHbYYoFGAPE41cmQc1BNTFXCufWQXC8+iQMSlVXezCr1TwXoWMOaBf5jpLV3uCVbbE44hmqxo5JH7vSO8SxG1sxRC7hAjD8lJTYgZCMS6FtLiJ1F93E01DmRZNosjD1NuYzNLiOV48+mlOnnuEyHiZ4pD4n8EU93saaF+pVCi4OvMLC7S7UClb1OerFO3b2Dr2Q2zf+iC6doCYKl0VyyFlVUSg7MXzpdWy0opZomVHEY9/9OM0z05heD4jjktnboHt4xM0mi1qvhTP6OA3Ghhdn0IUYUpRjVYbaTUZaDoz7TbdYhGGhzjn+/zy7/xOIgH1B99fYAIuBuhilg0RDU3K3SY2hQTS0wphGGlsQ1JlfjGddHHPZJaSK5r/9T5J1lurjSWpUJrkW0jEg4iFOnG9xTcf/gJPPfxFqLcZLw9xbmoKc6jEvT/4Tm770fdAKIs3qVqZCaP9gRBBp40p1pnUapNYbvoLHScywRVr6FLJ3e+AKY70Nj7zvLDwBF/85kO8fOJZIt1n9+49vPz8cUbcXfzDn/3n7DBvEgM8zXnJ3S7iKUCXMtolFTBnyv5TfFRM3NNgnoLZw5w7/g0C7zQlJ6LoGFiaSZt9FG74RUL2rjCTGVdd5I3JN4mPXb4NMJCCy2e68Meffpr/77En8YZ34Re3cG4hwjarhLUOdhTi0MY0WhhOE6sc4A5rFCsBIxWPsuvhGB5aOIvOFKY1g2FOEWsz2JaHHoQUpFDUQoFqsIsHbnkvb97zvWiBQ8FMLBNX67XeGrrg4oVfmYZ+5Url8ufTPh6OxBL8psoWKk4uBfdNYvGN+yUcfYsC85K5l4KxG9fYhWtsw2FcmY4k2EOCOTL/a2b3VCZRlcO+bLB92NvTMi7yPKtpoMnvOaBf6YaIpDlSOk2exN/oHpYpLKZNpMCmRZ1pphonmK2dptGZI4jaKrpd5rdSHKPkjFAtbqXqbMVlXGkgFsW0zngHnVnmOk/zwksPcXbuy1jF4zilALn3sAN6WCTo6tiWQaEY0fbqKsWmVIJOc4ige4Ch4jvZu+uHKRVuVYAurF81b1Ehb8lLGLOqlpUCuWjn0089zSc/+CFcL8Dp+FidLseeO8INe/dh6BpGyWZ2doba2XPoHY+qYSixpNtqU2s0GNuxA2N0hLEbb6BRcHnspRf5pX/7G+ijw5jbJlbtjpJtuH4tXb6TjR7qbWKtQaSK7GQaujyPwIxYPLKUtATgk38n3yXZKIk7bNO+MtVZJU9KupOhBBspZlKVwEcv5m9/+7/gT83z7n/2L3jhgx/EM+G2v/fTSfyl1AkXniUBHWJdEfeeEEQII3nVrkhcWZJ2aohZ7D2VxJwN4ENPAji6yjTus8Dx9nM8/PiH+Pp3Pk9xLObQLdexd+8BHv/yt2jP2Pzjn/0Vtmu3YLOFxqzG8GiJDouALrYtAXRdYYCU3j4H3vOcO/JZjr/2KK65wM5tFYaGSyr/LIquQ7/hlwiVK6qfC/Yviv4sjTRgTgXGiNCbrKW6Bk+cDviLLz7Bx775InV7AntoN815H1sv4oQhBb1D0elgFZpYJY/SuEF1JKTk1nDNBiZN4mAKg7PY9gymM42mzWIabazYIFwwiebKHBi6mx9489/lQOUtSUxBv0vpKizkNxygfzI+FIexTxR6xJGPpgUqCM40RDuwWZjtYGvD2PoYtjaOo01gm2M41giFaDcj3IUVbsE0LKWV6yriVAKcJKI3yWPvvZbh7iKgXxiQJQDrYq8c0AfbBapeutSHiX38uIWpizm9qbSNaf8Yz7/8Tebbp5muHWO2fpKWN4sfNZLgn0jHjCX+YoxKYRtjlT1Mjh1iz7Zb2TN2Ew5FpQdYNDhbe4rnnn+I6fmvUhqewinOKXP/ront6GGJdlPUdJ+qKhwnGnoz0azCCs3aLiru97Jvz/sYqtxJzBC+CsSzkX5xCsxTqDPEzCAPJeb1IOTbf/lXvPatb3PvjTfjtjxmXnmNbz/2Vd522x1Uy0W8uMPpk8c49/oxBehbiiWqjqv8lPONJq/PTDN5803s/557YMc2Hn3tFfbfcze3/PC7oFJKg0suvEZX0tDDMETevl4nNGepR1PUFhp0PR/LsCmXhqkWRyhQTgUWAfOkG+JiXzglgqfZCJsU1TN1WYN22MWw7MRS0e1S0ByYqXPu8ad5/FOP8P6f/Ck+88EPUt42zn0/8m5enz6l+pwFXlfxqtePHaPeajIyPoYX+GzZMclt3/tgX9WVxTSH/jL9g0S5SwCHdAGU/XKyeYSvHv4MX332k0x1XmF8d4Fd+ydxnRKvPH8arTXML/6dX2GMQ1TZQ6fuUK44KaCHGJSVs8rKNPRYym+fZurwxzh78lHmp5+iWqgzOe4yWnExCiVw7oDrf4WQQ2nUu+yETA/PjBZ9wXJ9haJ6gZ9eSGgWmLXg6zPwe59+msdfniEs7EDXh4laoQL0stmlUuxiF+rYpTblcYPh8QhTP4dj1dCimrIg6PFpHHsa055CN+aUhc4IdMIFhzH9IHfv/xHunHwXVfZiigFtMPa16tnrDeiyz7+rGvpHWtfFkh5jGpKrKKafJEozCn1lgxU/pWqBGTrEvnS5kjQSF0Mv4IR7GdMeoBDvpVgsU3DL2JRkWSpGG0USNCfpGGLTlQI1S4t6ZBLyeTZ3ZXNKQD4B9MXgAfVtX8BHEsS6lGgr9+5egemlGs6STb0qb+wXPlY9eNUFN+gBq1kwVru+0gakwYUmgSySyFLDY5aXF57h+aNPcvTEs/hajUCvg9HBtEJEZoslQjfQiMMCzVqoBD+voVO2t7Jn8mYO7X8ru7Zczw07bsZB59zCixx+9mFmFr7G8Pg0xepZ1fBh99gB9LBAbWGBMGwxOm5h2R0W6vO0WhIoN0qzvoOy+3b27XkP1dId+FEZL4hwbElfS5z/mdXdkDkVQBffgR/y9T/470x95wXeedsdMLvAzGvHOCIA/5a3qoIZwpBPvPoyp155FcPrsmNohPFKlW6ny1yjzrl2m6H9eylfvx9t9w6+U5/nRNjl537z34FlLOaXLW8hnC6NrHTtoh/Xw6dOQJ0uc3zxiU9wauZVjh07xuzsHI7tsn3bLvbsvp6J0R3ce+h70ZVbo6DcXOJkSN6SYpqJMX2zvKLF6gJWsvN6ifev7QsJ2f3XuuKSOr0Bdz0P27FVxHoQBBSlVrjYxmfqfOXDH+fst1/gqUe+zN0338bszAyViRFOzc9AySEydZW5sHvfPpV2Jf25S+OjPH/0FQJT470/9gHueOf3LrKPrABmr6SCFLdKc8XT+VNPrR6xz5mdptf27yUpQxxp4oISC9YpnnzhEb785Cc4sfAczqgPhTYL9Tauq6F5JbYUD/GLP/qvqXCdArNOw8BxLUIz8aELoEsgoGjoKt+Tc6Cd5qUv/Ant+mFC70UqxQYl16dkW1Qr22DsAdj3f9LlUC/GXa0IZamS0SYRdsLVA2m1mj6APJ7YQkzlY0sinusmTAFP1uD3P/w0X/zmEbZsP4ClOeixRsk2KJZ0jGIbvdygONFlbEuAq53BMeaJw3n8zmm04DSOOYtrzWJqdaw4xOg6mM1xDu14gO+97mcosYfIL2PGBmavXpRYDfrjSZK8/L4ElhQFZF5EkEriTqJYAikvbLJfZxe6KuqTvFIO0L8/lfU6CxpPpdse9mUcrb941yIOZmtxUWBJ9qv28c6+dA1HaWnNSEU6qwHI/7O0pbQvb1I1LqnrrgVj2P71FI2dFNwqrlXF1Cs42jAlJrBVjmSRmAJRaBMHSTNeFYwi0dRyGzH5puNUnf4UystNpaZ3hK8CXnR0iSARDSXJnVO+eSVpGxGxKm6y/JVkZCa16BcjYHu0TW+zuPgX/bAJZRan4eITcmdbyykAACAASURBVHH/z6CAuxogD/K7gLmKEpfpNM8QcgyPV3n05Cd5/Jkvg+vjxU0wfZqdNtWKpupC12ahXJAgSQfNcGi3O7RbdaJQAmOgaJapulupWDu55/Yf5dat96q5+NLjH2e+/g1Gtpwisp+l0wCJ4Kg4RQpFA133CPyuSuVS0fYizEWTeJ3tVEtvZe+e76Pi3ko3GiKMirhmEU0ET02jKyfZSR6zFkbSFwJqdT726/+WQ8Mj7LRtzFaHqRMn+M6zz3LrHbdjhCGl0Ceq13n1uSPMnDjF7QdvJFaaskmt1eb43Cy3PXg/ZwgYfdMNnCDgC889w/8ugD4+ApWC1NUEWduq5Vwmfyb7R+BCSm1mLa1DZmjxKt8+8RBf/sYnmFo4pdwYhbKl1vvsfItCwWG4ugOvbnPT3nv4oQd+gl3GoTRCugRdjaDZxZZAP00szx5O0SHyA9pei1JFUv8ktVRHMwxazTZF8V8I//ZFeE8aZknG16JHbJm0vUx3yvK6F733GkEYYRlpDMNKC/Gi8m6Sqd0IpbY/lDQb2m1M8bUYLjz3Ev/5V/8ND95yJxOWSxmDsNWm02klQYSGrvzuo9u30ZZlUiowftMNPHnkOxw5e4q2qdOIQv6Pf/7PoVhYTNNJ0xpDRCsWKOgm/KG/nrjioeIGSQoudaU0uUrJTLMO0nCGZjilAPmo9yQf+/TvMd18kVY4Q2x5zDciDh3ayoy4crpV9o1+Dz/7g79Cgeux/AlKkjaki02qTSvwKDKsvAgqENOcgdbznHz2EU4efQotOsXISINqpU27fRZCk11b70Kf/EHY+TPU2Z/1Z1Pr3lGJJ7LopBGSLEuLeU1HSoiJ8pZWi1DWAEcCUnXw7KReo0S+v96CT3/pKJ//ylfx4ojQKGCXt9O1bOyJIpXdBu3iK+jG60w68xTiWYhES5+jaDao2m2caAGj1SKY8SgG27jrwPt583Xvw2a3qv4oNicpP+skU4mk0HaZkcgbRfWQKrbwF/GsiLFO+IR4GjQPrzWFbcZodokorihQv9BrUEAXV/KFX+eBxMqH9kzRfVX8VDqQiQSkJxliEZreRVOVM8X2lJS4DkNZgRa6JrQQC3hysRQGe8k4Qih1nU90dvdG3O/ny/6+mMlCCysYwQ4cYxzLdDE0R/neDUrY+hCuMUbF3K6CQFwmMNMc9yCy8D1UUYZRCTJWBWuSoKwkXCORwgTYdX2xJ7dq1iEhHVmXQHkwmcse40jOSyqgJZKRmCUTCU7O7eu1mUqxEmXdC4rpEX5xXpZOZ/avPulpFUTd8IAu/EyYXOEoszzJ4dMP8ezxxzjbPE0raikBvljRaHsxRUc6MZkYUYmR8i7arZCpuVn80MP3G4QqQBJsA6quS9nYhd7ZzQ+9/WfYW76VF489xZGXHqIbf4vS6Otqg/rz4AqTETxM07SkVky5qFN0d3DurIltHmRi7G3smLwXkwOEjOGHJRxNtDnxYcZ0w4jYLiiQED+6K4tpeppP/Pv/wJtGR9ll21idDmdPneK555/n1re8GVMi0Os1wlqdqeOneP2Fl7h+116sWNpgit/J4umXXuSudz7I6A0HMHdN8tzMGT7z5Nf56X/yj9j6wNtBCssIoId20sqqD9ClE5f0oa53utiurbTys9FhHv7KH3H07BcpDHmcmz1Ho91FjA2imM4tJGnv5YKDV3fYNXYro9Z+3nH7e7lj8l5cKugCPuFiQZ1FA5YIwn2lQzSNRq1OuTpMHGl4XojrLFo05msBQ8N9LrGe6au//EhS9SxzHSTd4pOHVFl/ktVyCTzv/G2SALokQ8lLUqN04fBeCPUOj/3O72PMNTi0bYfql21IykWzRXthnna9rgSWQNeYvP4gvmPRdm3qjs5z02c4MnOW/+1f/Sof+dQn2bF3P9/zzncSB76ir9Q0TyrNCaBHGBK/oLr3FRctf0oHyLpN6gShgaklPQXETaTWqimRD1PMcoLPPPvnPP7Uh8GZV2ldlmvSbreV29GWe9Vd9o29nV94369T5RaVMSTm5pbnYxakg6CFJZVaxOukiwB9Cs4+xgtPf5aqGylTNpzEsOaJohphYDNavp3qznfB/p+iwT5Vp124nCsp6ioBJY02NU28UKfhipc7uUWjKwIURFKrx4JC2sW4JllyJrhWAu5nZ+Gjn/wEx8/N0fCrmENbcbaM4pdr1OxncYon2FGt42pzSjAy4jZadwG9M4/VruF6MTdO3MS+kTu4aecPMWLfiBeV0KVFqxIdxDJRohXO0gxexnKauOiqVFXMBBX2qWDBLBshDkNsoyOinTqiVWvjlrf03G4rseLBAf0yVaaV9sISo1YfqAsepf1vk/RT0bCSDLKkCJXEtaWVN1MrRCwB6LFPHEubaR/HEVp28YMOQeij/XV7V6Khp8izHNQvGqUXFZSWbuplDF0Kkkiz+67KQzY1C1MrUTTHKVjbqDi7KWu7cZlUkfIRBeLIoaCXVcssYThJQGAS8NOrNJcSSBkk0mIfiZldoD0pxKC+znKCVWtOid2Ud5akLKCelkmUlp1pf25lekrTiS9z2i758I0M6EI7Yc/dsINuH+X5hYd56Cv/lSnvKOUtJRY6C2i2jluymJ1rK0tgtQDjQ+NsGztAs9Hl6InXkigeMZn6LVVFTq7p6jquNk7zXIn77nwv77j5fYp9P3X4Y7x24hGKQ68xNgqxJwKAiWGIVJoYhhxLAH2cgrOTF19osGX8zezacT9jlTuBnUQqF91VMp8pDNmIaYtpyxRAlyjpGFv81EeP8tH/+7e5ZXSU3Y6L0+0yfeYMR468yB1vvRvDNGjV5mjOzRG2PZ7++jfYvWWS4WJFmdzHtmzhxRMnKE1u44Z73gITo5zstnn0O8+w86Yb+MFf+EVwy8Qqo0NMl/2NakQDkaQ0sTD5CsyfeP1zfO2Zhzhy7HFa0Smq45YCmGanqQTTSIupCSeVAreGht8yKRvbaE8b3L73Pn78B36OG8ZuV5o64v7SDLrtBnZJ3B7zlIaqiinU5+epDA/jtYU16jjib8UgEO1cZNo0xV72kYQaZBK/WqvLsk5UPfs0iE8VatGzIqZ9jrDlTOwSPVFiahajtVDNlnqkgkqhxgt/9XG++enP8t77HqB9+hy25+NEMQVdx2+3adXrCHM3Ci5ty2DypkO0DHj29HEeO/Idfunf/Rrs2sGrzz/Hpz77CP/kl34pSWPzxU9vohlSvU2cgiLqC6ALY02bACUsiFjxkKTOehSJkuIounU64IhRxmgrQP/amc/y0Ff+hNnmYbBrtP1I8eiJiTLNRoORcoXOnMn28pv5X9/zrxjmVsw40caFn3WoqcAzM7IQt7nmzkH3JaZeeIijRx7lzpv3q2CzhYUX0Y15qlXR6iwsbT/W3vfAxA/js19qyCkxS8BcudGUoCugrjEVWHRKJiIWPPzlU7zy0stUDNkpAafmZti6awe79u5hcnI3O3fASJrOJ6tHuikcOTbFy0fOcW66wdETpzk2c4TqrjrX31GgPDpDxztDt+Mn9+14WL7PuGszWRrjtj138qbxu3HYTRCXiEToJaDDGeY5zsmpI5w89yzHzjxB0z9LqeIyNLSdoeKNlO0DFPU97Nt+KyOMYaq0Eh0zKiiBKJDkAsG7i6y3QQH9oucr4TkNelBW4PR9sQFdADkyjTtTVvs/1ZKU5pLq3Unam6uS3XUanKIb1ZTlyvM6i4B+IVC/aFBBbBIGJoYupgCR4sX3LiqfeG1ElncJZfGJhm5so2hvp2TvoGRtx2UUh1EMhpSUlnTdSvqta8rvnoL1ojs9YTYCwOLrNxJAF4tr5qdMFAex6ScBVou9hZNdGqs+7pnEkzAkQ0Vrpz74ngOtX1XPus/0rZrLcKNvZEAXM5dkOETMMhU/wePPfphHn/kIvlNjeNswnchXtaktR6dWq1OwoWibmLFLyZ5gYaFBRyLexcQhApmqW+qhSbU5H8IWVPRJxgr7efDu93Lz1hs5PvcUzz33MG3/MLouVaXAsTUcR9wjsTLpR2JmiiV9coJ2c5S9u+9j7+4HKJgSzbuVSAmEkjsusypmqpCmqmBXUMaqgug8oc/0E0/w+Ic+zM0jYnJ3sDyf2rkpXnrxZe582z3KHB36HvMz0xRMk8e/9Ch7JnewY8s2GrUGE7t2c+rcWV6fnubWt9+LXyooTfDImVOcXJjjp3/tN6Aykka6y7pb9FKKWCNw3mJWRQA/N/MlPvHInzDVeIXRySKxETDXmKfWbKg2lEpg1URrk0ppaXC2FNvRXYbtbbTPadx13f38w5/6Zwyzg4Vpj9HRbbTqkiakUast4DgOuilzVVMlQjXdYGZmDk2z6HihKtgzMzOv6CvyzzsefED1sD7vtQKDVAxGDAC9rnepIHDJou3KB6rSrapjiACQCXMN/uu//FXuv/l2bpzcSe3kafz5BTSvS8E0VOev2vy84jFOtYq7ZQuea9MtWHzi0S9x/wfey43vezdxs05sW/zBH/4hP/CDP8SBQzcmwZKq7GVSG1FP6tKlgJ5UD0ykG2E/YnIXQJduZaKhu0rhkNAMW+zEEjQavsyHvvQHPP3a53Crc2iO5NS7nJ1qUKkUaDfbuKZB1Cywb/x7+Hvv+hXc+Dq09hBDBal4GLHQmaPsVjDEwiNmS/MsreOPceTZv6ZTe5mqC8OViE7nBMVCwOSOMby2Tuhto3jwfTD+w6DtSxQkEdBTVyyxMP4IX7OoGxaHW/CJr5zga8+8xNlz09CsEWoexoTNXLtO14upFLawb/Jm7rjhZu6/y+TQKCqsVSUUdFAuspdefJ3nXnwCZ2SG4T1tZvXnqHXPocdVhstbKRtVFdC4vTrCnrHdTJjbKDOhKjw2mh1KFUeZ1r996vO8cvYbHDn5dTraKZr+FBIXazkwPqZja9uZP2exfewWtlQPcv2e2zkwcisVduCHFSyV8pZYdS/GY68uoAsDyhTHDMyV/zL1Yy5b85lhN/1aTVVWgiJVZtRHWtcqW4/KFa0SErog8Qr6ggLzkHlON58n0BoEYZcg8NE+3tq5ooZ+KSZ3kQClmAJ6oPydWSlEAVoJjBOpVpNgOvEvBgW0qKh87LZRwbEq2NoYE/aNmIypVCcBd40hYmnGERaJfFeVnu1Vhkh9BwrUlQNYgiiEoPIIKVhLkYI+d2BvQnumUKGg5Hgmb13Pah+nByyRtPom6Xyn+uJsXURC3MiALrnmSTGM0zzx6sd4/PBHmY9eJnLb+JqGVSjQ6vpYto5lBezfsxPHMDn+6ikacwFz8y1GtxeU/yvyTQXGli71/yO6rRatedi/bZKgZvM9t/0gDxx8gJgGh1/+ImfOPEXLO01keJi2gHqi5QrYRIGDFg+hheNMjN7K7h1vY8vIHQrMg3gYXSsmFeuE7nFIqHXxlHjnILqweOhMv8PzDz/Mq19+lOsrFbbpBq4fUpue5eWXj3LnW96WZHwbJu2ZGQqWxde/8jjX7dvP6K7dxAs1tG2TTL30Ei+89jp3v/NBfNtWhsLjs7M8feR5/sF//H9g366E4xmiy3aTWu2aQIWlUv8Cpnj27Gd59Ok/Z6rxPLHTodFpMzcf4Ic67W6ggDyKxW8ohXxi2p2EUZVcsYa4TI7u5OSRaVx/nL//47/E/Yfep6L/bc3hc3/7cV579UXGxsc4c+YMpXKFanWI5557gRtvfBONRouXXn6NgwcPcerUOV488go33HATz7/wEg8++CA/81M/2fNY9YN1WjE1qSe//NUHfMnJK8UqL98UK0kJWcUXMbUnhf+/+qd/wbNf+Rr/4Cf+DvXTZ3GDiObsLGGrRdEWf71U/2tjGAaF4WGsye08/9pRvvTUE9x879u47x/+AzpTZ/Atk8qWcT7/yOc4eeokP/v3fz6VkrJSbDFB4GEq/iLIkPYgWALoIh5q+L447gqJ1VDRo4nHKY6ceZwPfeG/cLb9HGZxgeEJmzve/FZeevl1jh07Q6PmUynoePM6+yfu4R//qJjcb1I8Ttw6wqjaQRvXcjFCUb9a0Hyew9/4MMdfeYSxSof5s6+zZ+cwpaLPyIhLeXKCYM7Ha41Q2v9umHgPSB66lhZI6ikbSYnPtu4yA/zu51/lr750mOLEAbqBTv3sGSZ2DDFvTnNy5rTi0Vsqe7C8IeL5JjdMFrj35lHe/47t7DITYFdlF0Jotzy8+BjPnf4CT089TFyK2b7lTq7b8VbG2KN4sYRtVuU5xWQeO9RrbTSni+U2ODL/Fb78rQ/z+vwz6CMBU83XVElZp5gsA4nxcG0I2g62NkJ7Dkr6OLdf/w7eet37Gec2DCYIpC6UFHq8iMvnomnglyCMXlSh1X3VKjaxhGRYITiUvvtdvP336gN2EawzjOjHCmVFE2ulm/CCIPLwwxm60Vm64RR+OEtXW6Br1oiNLprgmKSfZ4B+JRp6rHXQ7Bqx5il9XKkqkUSzy3TaEInZXWoUW8Tqe/k9Ma+rkpZhiZK5W+W6F51xitYkRXZgsRWLcfTU5676TqeSZ88UEQXEWhvLEUlaAghkQ7po4l/sc1MsAfTMLK9JsIh0OQpUMEJW0iOx3SQBf8lnlkufnXh+yvtqgL3a75ewpq7aIdLisMUZznqH+fzX/pQXT36F4Z0Sc9ViptamNDSKH2qqtraYeA7u3akA+9grxwg9U9XTNkqB8hP7bZuwq1F0HKplicZu4NUbjBSGMDoutx18O99z4H6VjvbU17/KuTMv4pRC9KKvAFm5diINQ3dx7VFK7nYK9g4O7ruX4fIN6GxXLVWDsJjGVWRtKmO6seRzS30xEz/2qUhJ4k6TL/3lBwmPH2e36zASSQBQSHO+wauvvs6td7yFyI8oiz+vJe6EgGe+/TQ3Xnc9pW2TKFQtlWidm+bJw4c5eNOb/n/m3gPKrvq+9/3sevapM2d6Ve+90GWQDcgGBHbcW3Bix3YKKU65yXv3JnflJi/Ji28SOy9O7LgnwY4NGAymGIMwRUhICEkgoS6N6mj6zOnn7HL2Xb//PkcaMMbJzbrrRaxZAmY0mrPP3v/f7/f9fQut8v9jDvmay7MvvMCWj32M1ndukQVwBNMqIDfK2VKTHXkCznH/7r9l77H70JNF5NwuicSYVnQjw7nh89ixOF5gUBcSTIhi+Mvt3tVl0pFNKgKcE6YJCykGW9Zx57t/m77Eagr5Ii3xOs/++HHWrVunbEa7untUIb/3nu9x6213MD2d55lndnDrbe/i9NB59u8/yC994lPc/8BDFAoFPvlLH31zG4fXTRXqpTUP0Obe76cW9NlI108p6HJw5YpoMQfvwjB/9cd/ynvecQsLOrupTeVwNI3S1DS1UlERLoUUJFwNwxDGdZKRUoUzU1OUtZB3fuY3BEKS7lASUNRPNTw8zD998xv8wp13MjBvTjSh12X3oKtIULGNVSocsWJ9zYQuKJ9AJQY1T8q6o5obybEImWaieoi9J57gmYPfp2IOU6jNEEvC0uWLGL44zeREkc72bpYsmMuJg+cxyj188v1/RA8bMcmqBaDruZgqFKGBFoRTTJ9+hr07v0N+4kUGunTc4gRz+9rp6kxit6XBcahPSC5BC/bgFmh/J4TiXNgo6OoyS1NZJdB1RgKDQzMhf/vgLnaczNE2dy2jYwVlovTOn1tD31J4/KlTHNx/kpTZgeNlmTp9Dqt8jgXZIr/7yU3csXEFSWHFez6GK4ZKst4aYddL3+ZY4VnS3VnmD9zI/PR1aIhnvSCuQpmNy0pY+U0INF43K4wEe3l637d55czj1JwcTleWgyeP09YNS1d0MZUb4+xZiMegrUVWYuJSB74YNYa9bFj0TjYt/Xkll3a9GC2GQPA//Yj8j0/ob9ItqIIeeXJcrh2zi3mjG/4p30LNnc01l4rLC9RuXNgloiKSD9mNy6BQD8v49RxefRK/PoMf5tS5ZyRNNcvK86CWYbML+hsV9TfrUKSQa7GSkrlFxVw6aHnn1LsHEjZQj7Sy0lErzwfxgpcfWAqyr+NWNCw9Q8xoI273kLQHSZqDOKqwR850Rr0FU0tjSJdcjwJDFOcj9KKMArVIjwqwupdnTeiCsql7fNbZEv23sOOFvipQX8QobCzPLquahcmvzHHevKa+2crwP3NB9/QZ8pzg+WPfY/fBB6lwnkR7nWq9RrmmYzktaLqD69Yo5MdozdjodY/8lMBzNqatU5T9uwleRadW1kg6cfp72+jutIibHmeOnyUR2nQnFtGXWUR5PODEgRMYYcCSFQtpG8xQCcpUylXcmrCm46STPWQzc0nFB5jXdxUgIRQthGGCuoyzDdi3YUyIKzC/LgVdp+ZVycghWcjx/a9/hU4tpMPQcdQeVhjhHmfPDrNy9QbcUhXH80maJsVCnmNHj7Fo4QKSSSHu6LieTyyR5IVdL4rPJYuWLiOWTGNYDrtfeon0koVc81u/jJd2MO0oBCPaqomlqxjzjLP9xLd48fD3mKrtxzOl5MPK1WtYNP8tjI6VuPd795BMZfAlDMmPoPDJ6VE002X+/FZidpXJkSo92QSW20ZlLM0dN36SLet+nqAe0KK7/PCx+7nyiqvYu3cfc+ctZNnS1Xz1q1/jPe/9gJL2fevb97J1689RKFR49JEn+J3f/m2efmYnDz/8A/7nX/5ZZN3bgNSbvzdPGpGSWZapbOwv/Zpd5IWzcsm6tvkVry/kTXjsDSDIJn+1WOKph37Asf2v8N7btlIcGyeuG0rKVS0UKBWiPaHAikFdLF5dqn6d6VpAtm+Am+76FSgXlH3sWG6GgQXzlc+7bZrc/c//TDoZ5/0f+oAa/0KviuaYakUkPvqhKugNWe2lCT1iGyvugXis68K/Fqhemq1JzuZ28eLhxxjzjjNROcXY9IQ6QsQhWCaq1pZWli9dwcK5/RzaewJ/upU73/V7dGsb1ApS7tao9ApOJA1zGYqnOHHoUc6d3IbhD5GKFTGCMi0Ji472FlKZDJ4bkMu5xGLdpLuvh3kfh3AR6Jcd8eT50LUqYuk0gsWPj41x755hTuQdSno7w6fHsE2bm65fwrwB2P7sSQ68cpS4maUl1kN5fIzCxVexasdYPlDgs3/4q2xaKvLTyKoZrUTVO8p3HvgsdWeIwXkLWDzvXXRkNqKFnQQ1R6FHMSPKWhBFhZUWQt4kL5z/Ds8e+BZT4WHstjhnx+uMTE6zYs1c1m1YxtjkeU6cOEqpVKZahoQDPR0RCFYYhVZ9MVcsez9rB99HB0uxsLH82cTO195jb85S/9mz0ptO6FKA1Xq3of2NyBezhsKGAmo2ovWaxyiSfIWqSZTzQiSMRYJ6SUXSymlRKOTV9K2QZD24xIRXRV5YEJogpJZaV6pb94FSf/hG7PZ/C+Su2ORmw9e78UJkSlJkNcXek6Q2KYjijCVFU7qOQEEMCqLXQixTtMwavivudEk0X+AocRvrxqp30t0mb1oHcbNL7dyFECTdstBZZOrXm5KFxkVr5gI3J4mm9exriIbqlYcRG96M5HHRGxH9zJeK++uUbD+hl4++zRv970tv23/mgu7qk4zwIt954m84eeF5Uh0+5cClKtNs3MIPHMWRiMfjuLVpbCskcKsUpkHI0sUyGKmIJORXoZSTztpmycJ+li1to6vd4tD+3ThBnDCfxqq0YZTbKE/UmdM9j803vo1Mu7BUXYphiWpF9pmShtZOyuhvUHIyBIGD59kYuh2RQ5rErQY50hVTEkPsZjVq1TIJYdXlp/nWl76APzVOWojoQtbBUPDpufOjrFi1gYqcvsUiXW2tjI+PMTR0isE5A+q9SyQSFIolleZ17PhJyuUa8+cvolAoY9mO2k3b/Z38yuf/FLclRTyeVXBsgyaDR5Qud8/2v+Tg0A/RkjPocSWFZ/GSZQz0beSVl49z4NV9ZFqyuJ5FrRbi+SHjUxdVZszS5SJLK6iAJClsek3HKPexcv5N3LL5F1mWXUaSIk9ue4hVq1Zz8MAhFi5ayoJ5S/jil77M7be/h8GBhfzVX3+O6za9VRnWfPEfvsJdd/0mZ89d4N57v8tHPvRedSAJo7aZSyP/Hn3Apk2bsG0bx3GUAdHlCb0pD5kdQDu7oL9RUf/Jgl4YnySdbef4npf47J/9GTdtup7KTI6wKpahPnXXbZS+OqZlkEqnSLeklSSvXPMZmy7y8d/5PTUgaG2t3Pu9e/n+Y4/y3g98gDtuvx3L1Nn57Ha2/ehx/vCP/3s0d7gVdJFsyHkk9tRiHyz2o81hQB0DggBKQZeIUinmslF3qYXD+Now5yZ38NLRJ2gZtHj52A5GJ6dp69Q5frxOKm2TcNpxYnGM0KU06TKnbR133f4nxFhA4CewxbTYtBUypVFG02eojO/j6IGH8IuHycQmcIvnySZN9fO2pFtJpVoolFxcT6ejaxCtYxN03wnhEqSr9hsWt6qg46qCnsPkq8/s58GXxxmni7LWTqWq484UCEZHSQjqINJgQTykeS9p1IozJPUcnalpTPcQ/88ffJoNi5fRFreIy9eTZ6z4Al/6yu9jmxe4asNbuHLdp2hLXqGa71pNeFWRNFkunPBCzBRMcpBtB/6RfeceJsiMY6bjlGttTE5XiCXEi7/K6PgY7e2t9HR3MjlxljCsKdBF9uXSkCfqcxhouY5V897D8uTmKNzFb4QvvUF9/j9b0OWWkXto1qh9WXLy2g5YEegaH00liiaNv6zcalEhD/P4dXHiLOAHUtSjjIJItt2Qt4l3htoxSHspXXZLpMVXrPj6Zdla9AflIb7Mam0mpsm0otitP/E1JqEublZKVah22s0PYfbKX2pEwvIIvlYGMzLFN2AJtQOfRpMuP5S9eyyS5Mi+PUiheWksrQPdb8XWukjF+mhLzyGpdzZgnRR62BHBZc1fs0l0QhJpysRDgTEiRqIuF0UKuqLFSILWrEXhT5vGL51Pl98YxcaX1/Mmjd7PKugRJPQzE7HWAwAAIABJREFUIIA3/f5v9re/eQfq6mO8kn+I7z31t+TdE6TbRYrjinU2U1MNrWPdolL2RCJMtlUIOjAxFsmvr33LSrI9Nvv2H2DouI9f07BNh7ZsjO7uOkmnIgG71CUBs5Si01qCUephoGU5N1y1BT3ZBoa4gzUnuKYjmjygksCUUIVc8tjF5VNsuV23jmFGmk1hLUtetl/zMdWyqRGwouLbajA5wvCpozz52CNce9XVJBMZDrx6nExrN6HuKLc22/CZnBilWhXYXvaqnppI7VgMXzyo48L7sAi8kO6uHrY/t5PrN93AggULKVOl68rF1FQuepeazJT0rFIlkZjhaO4JHnn2C0xUDhOYBaXIcgODWi3O9KRECzu4XoFiyWVySry9HQrFKh3dLeh2iUyL5LEHSl0gLyctt3klRdpYyNabPsnWtVt58YWHyV0cJghCCvmygu0NPUY+V1FRtKbhcPbcCJOTedrbu5mcmME0bTVxtrZm8L0C3d2dTE/l6O3tZ/jCCJ2d3WSzHRw+dIS3vvVt3HzzzeqwkCJ6yawkkPyGoAEZR+7gcnZI7K78EkMNOT8k7eyntrwNJC2sVPnBAw+y87nnuPWmm6mVSsprv+55LF28EFvydQWSk3FNPiQEQIPq2Qs8/PATvO/OX4BMmonRi3zt7rv53kMP8vN33slv3PXLiiN78sgJXtq9iw/c+VGBkhR+ogvDUz15OpVaQMyMRX4YTfRBeCBeBd2IqWsVtS0y9YpXwyke3/VlrJYi/Yu72LV/O+cunlGZP/mC2MsnScTbKRfLxMwAux4no8/jVz783+lmI9RbZK5UiKXv+SrkRGRpY0NPcXDPffS3VyiMH6K/3aJ30SCVc+c4MzRBIpGkb3CRamT8sE7b3C3Q/Utgr1EzvjTiAk7JywjCGnXN4pzv87XHdvDyVIyz5RRjBZN8zmNORxf5syPEZjy2vOVKrrgO/uKzzzB6fIjeRXNJORX84hBzu11Wzuvktz7583QIuz8yi2Xv0N0898zXaDVnWNC3irdd97uY2hKsWKfyOpBmSDUsvnLwBSvPoZltPHXoy5wt76ZsT5HuiDMyXKGnu59ypcLEZI5Eog3bSlKryp8PaG0JCbxJbKkVFWgx5pOoL6EvcwO3rf44MVlfzCroTYj9jSyX3+g0fHOv9df+iWb9U/Ng49i9ZBszy3FaPt8cPOpqgA0UkVsm7Ehj7ivpmSjuvbCGGxSpedN4fo5Qj5JMFYwvaw4hGCmkWOqMIEXNv1uwHcF5UpFGvVG7XyNbe31Bn31RmpKV5kuMpCwiEGqNGOqyLNHEJEIWhPIh3YWQzpq2TCaaIqwJk10eJvkBZbrPoyvYIlrqK/1vXWI4RdvrKGtR/DRGPUvc6iYd6yNmtaMFCUIvTdqZiynWtFpCJfdEoiWdoK6pMyBmReYEEbjVmJ9UYRfEwKQexi/JpWbvW5r/fikc5hJq2PizUoYkbU6If29Sj/8zF/SaPsKLk//Kozu/TLl+mkSrrxy3pKOenpbDBpVNXi77lEqQzUJXh/iryySus3zlEtasWsjeQwc4dmiG/EyIWwtIpTS6unxS8ZqC6Hw55CoWGxa8nbVztjDQsgbTGYikQrqj1MANwKghmJHKFelRmoSX/EydTEZuaJkMm7JEQVYskMleCoc8RSq7VTgSPnglYdZwcPdOVl19DcRF1iXNgqRJCXylY1qSHqiW2sjDJwVdplF1MiqTj6gg1Us1dCfJtgcfYalM2EuXN1inBVVEdXpVPyFmJyUpbMZZXrxwLw88+Tli2Qp1Qw5h2cfG8Vwx49GYmcnhB0VGx10VkrNhwypePvAqCxbPRTfLGHaZSrWovm+tGOn1LT+B7nVx/ZXv4cNv+xCHdj1LStPJtnZQLFbwfY10OkutGqrCItJCy07Q3t6DaTaX/TqJZIp66KsmSRrcmek8fb2DVKsujpMkN1Pk7ru/zfr1G7hu06ZLTldqElbmFhE9V7Ttth0dKNGvf1+DGbgehmkxfmGYF3e+wG3vetdlOr08hNNTskxt7IUb8YACu8UdvJkC37/nQX7u3e9DTzgUXZcDx46y/8AB1q/bwOoVKxVeePzQYV498Aof+bhMs5G/hVTvmudiWTECef/ktmrE+Cr1oS73snB0EsoAJdKuF1QxH3V38+xL38TKlJgszFB082SyMVwf9u8fYXQU+vs6GBzop1IcR3NNbLeb9225i1WdtxH6LTiarQq6EEl1Ow/eIQ7suZeR08/QmSoSli6woL+FlrYEFCuMXBQnxRjZjgFCQ6eu10h0XYsx+Otgr1PmOpUgMi9UfYnsYjWTs57L39/3Iw7OxDhbdOgaXE2x4HH2yBGYdukM21k6dwGrr8zw/Ud3MDE9RV+P7PiLxJjCDi6yemE/v/GLH6Q3A6WK6NbH2HPkK+x/6R664j7zu9ey+ZrfJwzmY9gt1FyP0ChjGTFqroWn19DNHLvHvs/2E9+k4AwR69Lo7m/n5OGj2LpNUBcTlRieK66RAYFvkW1JsnHjIgr5c5QkaW48j+l2YFT76UpczTuv+2WyLMTyhT/QAI8aZ/H/qYIeFfNmRXkdS11KXcSJjZ4E8SsKxWlBaqOruGYCpdfrkdZc7LO9sKIKuusV1ed0Q+KAhawrRlsy4DQc8+SMVMN21BCo5V1dUy6bhibopcBn2msh99kFvTmpN3/45oQ+u2cRa1dNl4Ior0AKnUzpDf2j6jACNdlfetBlSm+QzaKpXfZY8sgJOuApwolqCgRqUEQ3sZ6NLGe1elLFuMquXZfkHl+csWxiVgu2SCVi7cSNThy6sVXkq2QES+SifH8haUU7fPVAiyhfSDOqo21kXV+6I17blV2SxDXPqsbrktZfCrpetxsWnG88Df+sgt64Dd98lH6Tz/5H4l9r+kWePvsVnj34LXzjInaqSsX3lDZ5ZlrYrMIvylIslsjlXWVA0dneHNJMsm2tdPQkOH9hjFJOnONaFEvdtKokUnkso6h05qIAskoON274ILes/kWgF8IWwqKBluwgeKOL1ORBNOx5ZUK3rTq67VLKD+O60+SmJ+hq7aWYKxF4AZauMzk2Rq0mRbBKqLmUKnnOjQyzbPUanEwHy1ddi2Q/TRSqJKWoeUXVnEjsq3A7ZHoTrCgqWZGJsKyRSqUSthnj0Ud+SF9vP+vWrMNKysk/05Bb9qjJRJ4/XzmAneDh/X/PnqMPoCfLjM9Mk2ntwnXjjIzkaM12KJb1xdEhJTdbunQt73z7e7n7/n/FdkxOnzvK2ESB/sHo0CjkUCYlKTtLJWexdME1fOr9n6Rw5Cy9ySx9fYOUSzWCukEm3aYKuqbFMIyYsmCOOSlGLo6rAlYuV2hrb1cFvVSeUSSzwA+JxRJ4rqANCeLxFF/9yte5+upruf56KehRU1yuFJWTneyxTT1K1ZP66vviNCkHUQTVe57suWukxT3oDX9FJ6/sSoWzUMoXeOThh/nA+z+gbAKHT55Uz2vPnEGOHniF0fFRVq1dQ1tvd3RBRKdfqvLAd+7n9tvuUKlrdfEDiNkUyhXSyRSVYpm0k+TIwYOcOnGMd8t6obFZE82/JPYJ+qJeWcPpVU2gyjsnugHlbJOJ2IqZVJnA5QT7L9zPoTMPYCTL6FZKuSguWT6X3vhcnj98mGef3c/SJWt499vu4DuPfBlRdhqVDjatei+3rf81tLAdS9aFapSWe2YKN7eTF7Z/A4dzOPUxbG+GRQPthG5RNRW1PMzkBInKYCUsjESNMLWS1MLfJXSuUvB6WbhqTbNC9YIMzlSqfOG7j3LGb6Vkd3PTbSsp5uDRe/ZglA2O7Lmgzsb5y7s5PzoElkYqYRC6U3QkfTriFZb2dvKpD36Y+V1R3Kyjj7Dv9JfZv/9+snGDOV0buXb9f8H3BjCsOFWvAhLYopn4oUTjivZklKfPfotnjn4Vv3WcRE+Sju4UJ145I38ljqzt/Kh/81yHmCXnt8amTavJTZ+hmD9LcaqELchttZNWexW3XftpBo3rsHzh2DTky+r3yxPWzzof/z0T+uxiHlVscahseDcoOXVjelbDn4oZQtOiREWB0OUjCCvRflzMYXSXulHB9SvqWakHMpHH1PMnKIVM3rJWbrSaETlO9uyhhGZVFPrk6FHyqah1lPnT/cU+9erfaGc+O1hiNtxw+flsOJO8WTlq7DkjqG62A5W0vQ54rargSiEX609NEqjkh9Wks/GxDIO6iKHrsgGVaM4kmpCjfJPAa8Sz1iVwMYlttJGwekg5A6SMAWJ0oSudewZTiZlkgm+Ex9SjxCtDGo4GIU4+F1nFXoZUXsOSVG9UlAPeLOiS5avkej/l13/ugj7CD4/9HbuEgR2fQHcKVKQqGZCfkbxvnUSik3KlSrGUU7IdQT8tUyRqch1DTNunXJJi2ottt1EsVai6U6DPKISks0W06Cgv581r38fb13+MOP1QEyvSjHJja8ZavuYyNrgJAtmJjCUyPZHpqsjzTz3ITO4C1VKekQujpJ2UAp9MTWf84jCtLRKa4lP1yhhxE82xSbR1MlGosfXdP0+mbZBcKSSdzOCVcoqgJyzRRFzcDjWmpyYVGUVCP6RYSQRmtVLFNGx27HiBrq4elq1Y3fDdKkRVvN5FVc6xhNhjyyN8mG9t+yynxp4jdIpqv3nr7e8i8B0e+P6jinDnuhLRKtdVpuo2lq9Yw569++ju7WYmP8nU9CiWHRLUBU6PDtOO1h5mJmu0twxy10d+jWzBIh04dHf34rkhNeUzK2sSQUqyamIvFqvkC2VVsLs6u5VGvVAqUq6Uac2m1UEgn5N893JJDiGTwYH5/NM372bhwsXceONbLt3dQsRTlrxqQjcU/0XVjqavzhs9Cj/x/y6zVps+3GLC8o2vf52PfvgjJOJxvvrlL3P2zGn+4i/+nM99/vPse3kfH/+lj3Pz29+ufpaaXyOo+Txy34Pc+o7bVARrNagTk/x6XUfI65WCj2OYHD54mJHhC2zZenPDbjXiz8qT7LkujvjHy3HUmHAbZ3XEs0EjV6oSTzpUGKHCqzx14B8ZLT+N7pSxzA5yhTKpFptUpo0zZ/KcODlKX+9crrpqPU8/9YCShJvVThZ3beZTt/0FJr3oMsg0Cbv2BLmRx3jphX9m2VyLIH8Gs1qgpzWBV57BFmTJS1LIB1Q8HS0WEGsVk4elpOf+Jlr6LVRJqYIuWxHVjyhquclwzeMf7vshr05p1OI9rFh3BWdOjrBr24/Ij5UwtT6q+TLxXofQ8kmk4jhyz1XH6W0JMcrnWL+wn7s+/IvM77DQ/CKWeYpd+7/AqdPPqCl6oOsarlz5+7huP6ZtUVV6+pzyF6iTUaRplws8deabPH30y7jpCepyjoj0fgayaUhnUGsnsRgYHFhAS2aQc+fOE7M9XHdc+cfJ9crEEoSVDE44lxvXfYKlzjux/Z7Ii2RWMW8W9csD5Rsf0P/egt78Lmr41TQ8iQ1vNLvijSIfyo9FVh5hFdOUEaGE6xfwfNGLC4lcZGZCqKuh2TV1TrmuNNXy/sWxrTSWkcHQE5E6TJGGZCqXIaWgdu2ycxdJTDrWhdmIsFZ3a7Og/1u7mtfsEWSiNksReUTtx4XdLmSTy3Z10QuXO1emb7H2ieB4+W+tHid0u9DCpJrQZS8qcjKlLZevDwWOa3RcshtUMJXiWqqkL1Xold+tQMN1wkBmK0dN7I4hBLo22pMLsdXU3tvIdZci3xo1BmommxalaXQ4STfU2POHwtCXue017l/RlBI1Js0JXbgBP72g/2fOc3f1UZ448SV2Hb2PujWC7uTUhC6ErEJBo1I28f0Yni9SLHlPpIOUVMqYutnETS03U1JJlaYuTG2bCXFdIyCVidIrxdo3pVvEa4NqQr95/UeIBRLJK6uayDOgyVZX3vzqNI0eGxUP2piehOWJnyM3fZbHHv0urVmLzo40L+/fy6ply0kYNrVikQtDQ6xYtlg9UBcnLlINfeYsXcJ0xWP/4dPcdMv7WDhvI1UlqzTUzyaWU9VyCUfIf4UCP35qG7t3vUAY1FmzZg1bt96OJS/I89m+8wViToIrr92E71YwRQirLBzTlMsedtrCo0iBk3zjoc8yNPECQWyGullj6zu3oukxHnzoUbUjlBx2YS+7tSonT+XVgTZ3HvTPmUO5XGZsfCIqXm6UBioPfEe2jZnpokINPv3+T7ExuxIjr9Pd3Ufga5w5M8z586PqYFizZiP9/XN55ZVDfO7z/x/5fJElS5by67/+68QTCWwnxtkLFzCtKOFNdu+xWFKtWuS/v/qVb6i9+i23vENtICR6XCzzpcHyggBdnsm6pmDe6A2LvOJVT9iw8/1JJH4W9KKewCYTOOTrX/86H/7gh5Tv/N997vMcPPAK//OvPst377mHEydP8O73vodrrr2GmhsZxgpc/+QPHmPz9TeQymYpK6N6G9cTboRNzLTxyi5HDx/B9zyuvmGjKuSy023kfqgfu+kerTypGmYfnlvFSQj5FvLlyCu/xgVGgud5ctcXcOP70OwStXKamJNhYvoCQ2cEFYHOrm6VPZHPj5NOeriFOvV8iqy+il/54F/TG1+HEUoOQeO66RcZOvxPHHv1fq5c2Ymfu4BVq5ARD2W3SN3T0bV2XN9hplRTKX3JriJ6ZgFO1y8S77lZ2SFXwsjzOyroLqFuKwvXu3+8jx8dHGZGir5vMXJ+mFXz+hkdnuL8iE/RC9HjdUzHxDBtMkkDzRunI1nC8YZ467qFfOa9v4CEvZqSRVB6mb0Hvka+fFwhWgO9m7lq+R9SLvdjOwZuEKKbM4pPEfhpfLOKz1meP/Mv7D73TfyWMaryyNQDbL+OrcyrDHLFQPkLzZu/mFSqj9Onz+D7eXx/StEm5HWlYzq1goVe6+SGlR/nytZPYnviD395Mv+31rLZf+bNZtI3+pxCsHUf3ZZVmsDosiuPCGsCiwd1QcuqGJb8e0UVc8+P2OtS25QxmimriSq1ehm35qs6JsREy0xhGWl0zWnUO3lDpUkoEZDDC2aUhE16tqTVi6Wn1bChduw/raA3C3ezg3n9Pl19XhX0YkOHJ1NKY0euCvqsFBxVACPSnAo9aJDnFEkuyESJbAJhN5jnckEUZCFEtgYd5TIxT+BQYaZGzEJ5eFWeu+zfI/BeyeGUt7bvEDdF096Jo/URN/vVR0yR6mRql0T3iB0dGZYq09CIPRhGcEfUQMyKpbpUuxtwrDLP/+m/ftaEHn3+/z9S3P7p+9n20j9RCYbAnqHSCMsQuN3zHWpVg5ofKHmgNG5VIaAZGqaRpFSocOKoHJ6QTluIR//4lFDfoaMLkgnobjfRynFawkX83Ns+xab578KmDT0QR8DLl/ZSpOXrLrUq6L7Ii6RrK3L0wA4OvPw8ixb10t2T5tHHHuD6TVerLLLpi6Mc2refqzaso1orcOrcEHKUrL36WsaLNQ6fGmH+kiu4dtOtyryokKvhyP7O9dDDOq3dXQq3e+nHP+bpbdtU2EwqleJXfvVX0bJtagx9acdOcqUyN77j1kaoh6BHEd5WrRUVHCoFPc9FvvXY3/PKqafQUzmmSuO090pYis7EhK9QBLfqE7gu/f39lColjh2fZtHiDuWoNT5RVNOKcP2KwkGwDMrlgETSolb1KFfgAzfdxEev/hBGzqSvV5oAl+ef382LL+4nnWrj1lvfxYIFixkdneT3/svvqwNSCvoXv/hF/HrAdK5Aa3snLa0dVCvCJRBttiAzLnEnzdNPP0c63cKWm69S+8DXN6dKoNMA3qSWCilQin5zh9gs8q/5XbVvzaKu4ftCRBSP+Rhf/9rX2HLzzQzOncuBfftVutp1113L6NgYuXyOOXPnkG4VM9LoV2F6hu3bnmLjho1kuzpVqIfpJKjVfKpll4QdV2P4kVcPKZLjqg1LlJJWGBhu46GVYi4f4tEu1IsoAETWTRWcRFz9tEJm1E2Zq4Y5OPkAOw5+FavjMIHuEtO68H2T8alh5S+QTndg2hlcV6Koq8SsAvmJKuVRHbM0j3dv/r+4dsV7scRES34YuRTeKV7c9beMnd/GssE4liulV/DIEK+cozBTgbAdzchQqHlo8Qrpvhy+3Um8/UO0z7kN4gO44rIpXCLxEQ48AsOmjM6O03ke3HOSo2Mlhi5M4FgWf/SZrZSK8Jk/+Do4aWp1F9OJU6vVybbGMcMxWp0xls+psqC9zntuuJ4FnRl6JSKbc+w88GUmpg9T8Vzm9N3MNcv/hFJpjjonRHppWELTk+4oRjUIcO2T7B76F166+A2CljFcW6TMDrbvMD4yqgxlLHGvaSAnkFQQfFtbklpN3A49ZSQjbHe3CHbYw81rP8lVmU8S8+ZegtlnF3NF0vwZE9W/N1519tfXxenSLuIi7HTxV5dgM5mm6wSBq4q61Dop6H4gUHu0T5fpXClGDB9PK+FJwRe3SFkxG6Zai0VocmTOpginyuOijFfP4/o5XE8anZCk3aemedt2RDcR7dCb+/LmgzKb1S5M4ObnmxD8JU/nhq78jVhhTZJTVPYaHw1pWPP/KSa8XkJXe2kpqNG0o6ZjRViL5DPyhAkRRxX8BlNdbThlDyaHsZCb9GiajsIiIuMacfFwKyFG6GDpKdXJ2FoKy0yqTsj02+iKr8EI2tR/G1oCQ5NHKfoQeZxK8lHSuJ/ImoxelYLNfnpB/s+c5+7q40zwIg/s/DvG8+JFPU3JK6sHUgqG7GDr9TgzhSK2o2HGdGZytYj4EWpKjy4StlQC2rJ91HyNC6PD1PWQrh453AxSMvHlbeZlr+ZDt/w6i5JXKT6EFcRwyy7JtFQAaRYif4Joc920ZhGXLoFE5fpLxSjz3OMPUKtOsmB+N7nCBZ545vvcuPkaUnqM2kyeQ3te4obrrqUe1BidGOXY2SFV0HOu6GCT1PwUN938Psx4j1rZYIlRrInrlYWajV6v88Jz23nmx0/hVmssXLyI973//cTTaTTb5qUDr3Dq3HnecdtW0kYLhieHp9y60onPKH2Zp1KuC3x/+7d54vnv0DYYkOzME1p5ar7kHQi8ayk5WinvkW1JKBRrOldT6EhVzgFN5IIdnDs3w/RUlfa2TnKFvGpsBIYvlgLetnYtv3nLZ9CnTbq7+qlWffbuPcCBV45gGnE2veWt0W69XONvPv95hobEMW4Rf/AHf6AMVSwnydR0FSuW4tlndjA6MsnF4QkK+aqa1MfHpunvH2DTprdQKhVVQZdDKpWKq52f9OkTw1OKCSiHmW2btHdkmTOnn/kL5tLVJUqFWTw5VUSbKpHGJ5qxsyHc8+1/ZdWqlaxYsyb6c7MfK2VEb+BVK0qd4KRTFKemePbJJ7niiivo6u+jJCl5jngImBRyZcV5SDoGzz69i2q1RvdAH4FlUPSrVBSPxiemhQplGB+ZIpNMc901V5JKaniuj2WbiMW8HE0SeltnlKeOfolDF+4l0XMMTxCkIIlb0ylWCur5cJwuxicLeJ7H3LnCkxghP16nNiHE0PlcseBO3vWWuxQfCAlkkZvfH2LPrr/GK+7FqU+QCqu0Go4ycnFLMxSmKwR+Fq/u4Bsm3fOSZPonGS0E2MmtDIgFbHaJctdEF+KnEI/lIbWZCg1G6vCjV8vc++RODh4bwjJ0PnDbjXhVl/sf3kYs3UG+6tHa3k+hFNKSiWEZF2lJnKMtcQSjfIzVAx3M70hz5fKF9HTW2bP32+Ryp5QKZMHArVy15M8pl+YQk79akA4zQpSE91ER/lZ8mH0XvsWOM18gZ5yVWYtUuo2k0cX05DSF2ihOSsOMm0xMe6ImJZVOKH6JWyteKuiqAa/EycTmcduVn2aV9S4cV0ynXrs7/7eS4v49k3nze1763SzgmWep1SeVj3pUkIXMJs9DQFAX1FnqpxR1KeaCUovVuChGhOIggt0Kbj3ar6u9uC7Te+McVHsE4Z1FxA95xnwJwvJl4q/geyFOrAPbSim1j/BBtPtLkfXrbBLc7IIuxhKzC7p8bfPzuhTPRh51tCNvuESow7lJ6I9oRQrrkmJ9yedWBI1VMCbQhDWl5F8y2Ys2MyqioUjZpNtUXP3oeyq6fyNtRp54YdiK1lCmqWbalzRJ6sJKjyOOGLJWbMpl1cI2ajCkkNvVBarbk4vi2C0Ruc5qU9Gv8tBJYRf5lBT3yPywke3e5M3Im6YuvMD1l/N7LzdHrzO2aRxUl6b6SxyDxv95s2H99T2FQjWaE89snOASJf9yM/X6O1eIS7pkn5/jey99gbPj28EZIe9OUPVVkqUy3CoVTcbHfRIJSGWSFEulRpMVY2qyquRkyYRJpqULL6iTL+bo6m5l3brFzB0Y5KH7HsOotrJx8S18+B13kWWu+jOt8WTkO62m9MgLQGk61cfldlDeU1vJpTzK0xd58L67WTi/mwXzenj10C5OnX+Zq69aixXU8YslXnp+O1esW0PgVylXyxw7PcTCFaspuDodPYs4enycLVveR3v3IjCSDE8X6Orsp1wrUikV6GzNKq/ws0NDkb1oPM6CpcuYnp4ik23nwvgYrxw6xKYbNhPX0ji+3SjocpuVFAxXo4RPmR/u/S7b99+LmRmjbY7Y6c4oHbrkvMv92NU+yEDPHI4fO87Y2BjdvVkKpQKmnWBisky+KLK1OBMTRQYG5pMvzBDUy7S2CbEtz1Xz1vJrb/td/Is6La3t2HaCfKHC+MQ0pbLH4Jz5JBNpLDvGqzKlWhbdXV3K9OTiyDCtbT0YsQ6mch5f+crdeJ5JLJZVmnrZpUs++4Xz59i4YR2joxdVc+UFLq2tWbXXl+fs7MnjLFqwgL6efmZmZjh//jydHa3cfvvbufHGpZdMgKK7U2boS0/GpSbZq0pTEefxRx5l/vz5LF60BM0yVMNnN+RlKpGROodePcjpM6dZsmwp8wb7efj797D5hs20D8xncmxawczJdFoV8JgtZCH47nc6wSb0AAAgAElEQVQe5dQp0Y+LiNKgUq9TU65cNaygSOiWGbs4wvy5A3zsIx9k9coFCgK1YyY1mTkk2VWMXxjngT3/L2dzj5PoGVJTZXtyPssXbWCqfJZ9r+zFDy1ash1Uay5VCTeiRjUPdg1ajeXMy2zhPZt+A1NZl8r5JGf2RY7u/Ucc8zTTFw4SD2qkBLWseCrit1pylTKiWAkw4w6rr1gIfVUunhmmWl/JvGV3oHVeAX47mEIQk3NKzkqTvKcht6gEs/zN13fw6qkzTE5Pofsu+WKJ0E5jp7IUazXmzF1CqSSkOAtTH6ctPQzu8yS1IZb1pYgHefpaknS11Rkb301Xl60Qu4WDW7li4Z9SrS5U0LgUdBX80/DmUf1uqsSx/MM8c+xvuOi+iB8PyXa3kJvQSCQzlKoT1PwyiXSSUsVlclpMwywMK4KwbTleXXDCdurFLC3WMrZe/UkWmZtwXGHqSvpfBPnN5j29xk71jar3pTN1dlJh0x64cRY1QlikICt2ueyzhW1u5Cj4Ryn7Y5HsNQyxLAvTjLhYUpfk35uub00XuGZBF8Qz0MXStYwnhLm6DFNS2CU5TRpXcdCMiOUyuTfRBkHNpan1xVZSQfRxNdUrVvx9xf7/bbxXeWHPwtfU7r6hk2tC9vIXX57Qo+Ie7c3ki2XZ1vDCbRR9BX3PylyP3qPmyd8k1jW7fPGPj5SRzYNidjG4NB00fWMbrGX1NbLvEEtaVzzmRcMstCoJ70tiaS0q6tUMs3S1LFbM+YTaw3eikaGujG1EziQ/ba1BqBF473Leuxx2Cu1pEuyk+KrOohFY39i7S8cVeWhL8yI3QmOoadxos61r1aVoXroGkxJNMpFmXWN1fS9fZ4VwNNSjr7dBFAqCRO8dGH2Sl4e+w3htJ5P+CUZn1LBKRhQzk7KnySgJoeicvUCYtrYaAAq1GiNTNVo74rRkRDNeolap0p6Js2rpKpbNX8s933yUlD7Ax97zGa5ZuEV59pvYCjZOOZbKLo9Gfrk0mpJ9CfIS0ZGizOqwXsHQA1XQf/jwfSye308243DixAFOnz3E5s3X4FVLFGbGeXnfLjZuWI3rChHF5fDRE8yZt4RUax+a0cL5CwUWLlzPhhtuUdhr0dewk+J3IOYhEmUZ3WsiRBMmt9y/Ys8pLG5Z79Rcn+3P7+T22yQ9TvjBtlrxKImKHKPqd48CJzgxso0fPPPXGC0XyA56SicsBX18PMrhWLn8St699kO8Mv0y2554RD3EQlKbyucpe+LzbTA+XSU04xhWTBET02mT/EyVuQPQUmrjd9725zi5Dto6O5UW34g5aKbJtAiidRPPD0in0viuS9yO4VWqilGeSafwQ4eZaoKLk3X+/kvf4ZZbP8qE+A/oaZLJFibGR3n14B7u2LqF3MyEkvU99/wuFi5eQW/fQhxH47lnv8f8ef10dQziVUNa0llGL57lwCs7+ObX71JBM4LAxS0fXelvJYlR9jcWgXgKxOR616n7dZ59ZjuZTJYNGzdE1tBy68qnG2v2kdECu198gRdf3M2Wd2xh4/oVPPnYvWxcv5He3hVUXROJU5cjxJNnQuxdQ43v3vsk+ZxDpZZg2YoNqu++MCaEtjJtyTx7dj7KWzdfyarl8/jqlz7Hn//JH5MUvXuD3yERwh55pjnCtr1fZtLfzWTtAMmkzryuG9k0cBOHazv40TM/IN0eJ5FOMT6eU8NGrVJQvu2mZ5E159Cb2Mh7r/otTOYpq2SrPo1eP8tT2/4BLTxLxi4Tk1CkXEBvay9tqSxnh85QKRcxLI26FtDV00FrV4apUoUp12Leyttw+t4F9Tnq/TQcS6X6ymNVLQSk0oYiZQ7PwNN7X+W5vfs5fn6cqVpISQpCMk4qIxwljaBikjAtls3vYcVih0Vzpzl3/DEqk4fQ3VHmdCTp7TQoFo/gBcLUTNDXcxMbFv5XYA35vE5aojiUm2eA5NSJ7E/e8hyHeWn4q+w58y1qyVG6FxiMTsoka0UDl3IajSsJW8X1KNVmlNK0VI4iXSVHyJ9IUZ+ay5qB93PTuo/SUu9VUk5VyBsR3AoHapSM13A4fmIgQv1s0dkj++/LKi3FCxO4HIHO5dzL4wVivZoj1CS/pKIKetk/r7Tjcg/L8CHIjHKzVOoqWw2K4gUhE7Ql8JvgkKGYA1WUkU6pOqMcN6UR0A0xd/LVFF6XiV6k30r5Jd9TmojI2yEygIpE2MppUDfU8KECme5tTOj/Huih+bVSJ4UlHk2ozUIU7bNfv4O//P0v9+iKLCeQxCUh92uh+dfCKK/Lelbvg+jVo51681dEqmryDhskBSkKChuPDo8mXC9fKk52quipk1iYGiKRiysoTa9n0Dwh2HUr8oHEwDpGFzGjnRitynbQjDZ3ik2viZxOJvoGIqC4wEEkx9PFXEDt+SN7XLXvbzRAai4Nmvab0bVrNiOvkc2p13a54Ed1W/5+aYWbTndROWquNaK3RsrUTyIATbBiMjjL3lP/yo4j/8xI9RDxtmgtnJuClEBDXga35DA1WWJssqQm+HQbtHRmuDiZJ5GOYdsBgXg9i5uT2D2rCSNNPd/CxmU38Z5bPsG81lWKkSnYiTx8cuhoKr8zOrWbBV2ZDKofN1AHogQ1WFqNk0cPsPO5J1m3comCUs+fO8nZcye5+ur1ajLIFyY4dGgf8xf0q/Aey7bYtesl+vrn094xh3iikzNnp0ilunnrW29Bj2UgliZfKnH69JCClZ24rWDpRFw2mLLf9VWXLbIuzwuUzv55Kehb77h0z9XDhnxLCkCEklHmOEOTP+LZl78I6dNYLSUmCpFkXlZJ+ZkULekBerv7yU9PM3TyCE7MJJFwmJzJUXAD8tWAkmfgSdCLZlKplsmkbNySBJXAkuQC/tvWv2HycIU58+cr+Z8RixGaAgFXFNltamaa7s4uZXNqyX3lBdTF7tZxmM57ZLpX8t0HnmPvK8OsWH0TJ04VaMkOEoY6oyMXGBs5yXXXrMf3i8o9b+eufSxaupaOzj5yxRznzu3EMDyWL9mArafxa3UVSTt0ah9v37KBO26fpzA8rz6lInUNxKRHJ/QdrJh0vZG8Va7v9u0vYJpxrrziaqXLF2DG9aBclRAVk3wxz/DweQ4feZW169bQ19vCnp0/5Ir1V9Dbs5pqTVdpaLKx8ySjwdTIlT3+5duPqdjdMBTDnAFl/iKhOP19JqNndzE2vJf/8ce/iqEFvPDs4+zZvZM//5M/VU2tPFZyNPjkKHGK+3f/FaPVXZS1kziOjuMvprtzDpOFU8yUL5Bsi5Er5fE8gxXL1yhYe3x4nPJEgaw1wGDmCt658S5slkZxoOEFqtP7eWrbV4nHxklYeQy/RnXSI2W0oPs2+akpHCckmZIsd5dMawuJZCtT5Qq1mMng0i1kBj8E+gpyflxlg0Sp9SHJUIs8SuQjBpMB7B+6yGM7XmHnwRPMCIlREzOlEpmkQ1fLAEvnLuKqtatYu1A4RhNMVnZSmDjE6Nn9eMWLJGIFgvoQqYxBqQbdnZtZv+T30VhDoeggQgNfJW96KvtdXUcbytpFjs98n1cufJex4Hlo8SOhk8geJYtdgFpRz4Qx5W4vIataTCDoCPwNclCfyNBtbuLaxZ/g6nm3E9TqKno2mnTkLG8Wouh3Vfwa/+v1pFv5b13cL0MJ8a2qwi2wdyAkN9l36+Kg5xOERZXL4ImLWygOkNPUNckwkUIvMHmkfJKGVw2wClkWQpvTiBaPYxoxBNGWtaL4s3u+/Nmq2p+L/bDISwWNjqyXxYRGPjy1K484Z1EEY3NAk7W0oAU1P6eeoUuo+j2FCHL/3/klZ64QpC4bq0gBbbbVrymxb/DtG7O03iC4veEP8Lp353Vfo859uWFnAXmXX4wU8egPRBPf5ZQldWEaP3SkQ228BjmQVacoB07kTR/6NkYoU3saI0wpNrdKi7MzxEwp+qbaz6sir3ViN5LjxPVOyreU+ujHUFdLPVWSJqaaB2VC0EjpapAGpUsURndUnsV/T+5IaTQiQxT52dT3a7zQNyTdvY4tfrmWN70tm99AroO0E3nO+y/y+K5vcGT0CazWPEaiTl6gQt2knLOolhxqrsFUIcd00cNphe7eJDNTFVJJuS4e1XJFOZpJWILuGgSFBD2pFXzw9l/mqqVvJ067InsIO1MgNNXPqdcRjWMKw2jYV0bvXWS6qavJucqenU9zcN8uliwcpDA9Qak4w/DF8/T2dWJbOpVKjsnJETIZgaB0DMtgamqGdKaDtvY+Yk6WySnxSHa4/vqb6Zq3WDG/T587x1NPbVOmMq3ZDFu3blV2p9Jtt7S0XCro4sYmBf25557n9tvvaLRJwnKV6SYT6a8VgUr29UNcKG9n99F/Ilc/iJaaYqbqUZGwCuLkZhxidppqeRLH1qgWS8RjstoxmZouUXY1RqZE7mNSCywCmWg9SWCLKxrnzNgYt11xG//1vf+DFx7Zw5q1a3ElI1z02Jo40olpjLxn4ukQ8vL+fRw5dEhJ+1avXMEVGzYQanGqfgv/9x99nt7BdWQ7lzM8EjAwuJyaGygHvULuIuvXLsUS+U3d5/EnnmbO/GUsXLQGw65z7sJLnDp1hCvXX09Hax/jo1PEbZNaRax0X+IP/+jTdGalLpaVBtfWhLMQo1rScOLCtIsOQ5k4djy/W60KrrziWkXSU9VUpE8NBEfY7TW3Qj4/Td9AH5XyBAf2/Tgq6L2rqVb0aEI3xQvAV4+NFxp85evfQ9MGKJdETdNOqDnEUwk62012Pv0t3v3O67j9tsXqvpQs+a9+6YusX7uR2259ezTtq6TeGWY4zL3P/CU59qNlzin1h1aWZ9NSbOV0W1RMh0fKihy2ZtV69LrBqUNnmB4u0xlbwsr+d/DW9R8j5i3FFghPH2Zi6Eds3/FNujsrmIyieWXKkzXqJY16RQy5oFWS1jKWyggQW+aYk6QchFQth655m+ka+CDE1ir5WkRH85QcMyVnRtNuXHpsHfKScT7mc3p0hpNDZ1VhMcwq2UyG3o659Hd10teJZF5ikUPnAgnKTFdOkJ8aolo+wejk82h6Ds/V6Gi9jrXLfg9TX0+xEsNJynUvKa8PWVnWJZFIMuiNCSbZw4nJpzg+9hSj5YOkelGws7IHkQlbGl7lWSQxanEmp/PEHYnhDqlOmrTrq1g/7w7WznkX3eZSfJXDHrUvUtQF6m5KyuRsFLJadN43B7lGfrms9nQJhhLmeAW/LlpxIZ01fNTFCEbSE0UrLvcuBfwwKuheOE1d4ksFUtezahJX0c/1iG8mCgfFyVK8rHjk8qYOanmGpJiXog/FghcvF7HKlXoh61yxeNUxTEG/Q2qSSqPQArlA8j1EjRUpskKtSMk/paS8l1bm9xQG/wMFPVSa1EvWMWrkjLCOiDgQyTh+ksXdgFjVm9Bkw8+G1ZuT9OwK3swlb06iUoQvzaGXvnD2i1GfbULXqqZe6tUudW0i5pe1gTxbkUItgoBDGbVC0VxLETWUdMQX6ZAbecjLG2DqIjqOYSJxsO04VidxqwvHymIbQqyzSWsyuUtZlzdMIH15TCI9vbStvjqBIlvAJuQT2eZGS/+Iux91rQJHqZZW6l/j5Vy6vJeBjwaE9NpOtSm1m+0FICU08GWSE2BpmiOFF3jh6EMcu7gT354g3RqjWHAZG3WZmpSfyECLWfiGS2BHErZQbF1l2hZKhMBs0mmLIY0oCIx+rl29lffe8glamYtBWgUrVsshqXikX47uHSE4SjGfVdAbLVC1UiQTj1HMj/PKvl1cPHdKwe1HX32FtmwrCxYuVAQtz6sS+DUcR9YWAn95aq9VEjIAco+ZTM2UsWKyU06yfv3VzJm/QOmWj508wX333avu1bb2Vj7xiU8oh8FAOcdF3a9q9MQhuxbw9NPPKimboaJ3pbuXS96mHkYFMSue3LDKmH/+wDc5n3sBuzWPb9UoVOuUqzbFokNLphW3dhHbCJRm2tIFvrepVjVKVY0jJ/OUffle8ubGVUStFMTWeCsjZy7yGx+9i09v/jQ/uO8hrrzySnUlDcvEl/1a3Y88+N0arlvliSd+xPbnnsUyDW688UZuuulGNM1hYtzjj//k71i2ajOTObE4bUc3W5RJTW5Gmo1AQduppFzDgIOHjpHMdGDGWnGS8neNceDAXhbPX0N3xyC5qQKZVJJUCnY8/yjXXLuIO++8g0xcnNlKOFZKrbZkt6KM+BTkHoUjvbh7HxcujHPNNW+hUpaEKdkdWooDII1JxMsRxYVJazbJyMUzvLx3m2K593avolIxVEOlVIRGjdAMOXriFN+953HasiuoVJLU62lMO0W5WmLk4jGuXt/PL955rZJYuhVRbAT4tSpf+ocvs/mtN3Hd9evVGijPBXLhUX7w3Oeo2Iex2oYZn6wof3E5NsSLXKjL+bJMVZKZrqtYVD3QmDhfwpuJ0emsZtOKj/CW1R/GrIhzn7xhU1w4+hB79t7NnDkeoX8WTZzDcgGVmYCwFiMRS5DO2BgikaoX1FSZyqTQnTSlMEFL97W0d78bM7GOKi2KxQ9FpdcxqgYxCREQolZdXkeNqtzbqkmJBne5t+X8c+QlNLA+Ac68WoBljkN9ho6YPLvCIxBZ6lH2H/tnRi6+TEyP0ZLYwJplv0ssdiUVL47hiDRwRp1nujqzIvfOUBdG+FkmOMKJkd0Mjb+o5J11awzLdhXKJm+xkEYl2yAM2xR/xzSy6EGCVruflYPXs2HgZrIspVrRcAxLnTsNIDKqPU1psRqWhHN1OS5b1mERk1kGGY9iTV6PTORVfEltFK237ipimvz85aokJkrSWR6fGSVzrpNTTnhyJsf0uWihZNtHk7WUPSFlqvpgSPMqxV5vKLZc/Lpo0Yt4QQG/Li6OMQzTwTSkJkQOqpHVa9NORoaZWSimjDhSjwJDFXQZHCQwSJABlQvwHy3oCvAWKFl5vc+a/FTgw2yJyuxdeGNylmKlRUErl4xnmsQ6Zd7SKMDNWNMmuW7W3lz2rLNZ5rPA/0swsxSLy2z75t8d/a5gYmlKDGEoSncVOd5F0rnI27sphxNYUJib6oIr5zkHQ8xRgjh1RY6SNDgp5ElV7MXlLuVkMMUswJCJXuxrxc2uSbrLUldQvdOAyCLiTyCsSM9VOxlHgkZmsQQiNLrxEwmRUNz6Zvc9DTBg9g1+yQznkoY+ukoCagkhqC4doC2Pa45XJ3ay4+APODv1IsTyWI7G1EyR4YsB0yKfykC6M04Qq1ATbwsh0E1FBb0laRFUIDfukbG7mdezlp9/910sat2IT1ytKWTZUBUGq6y9mm9vs6DPmtCbLylyA4gAuNAro9Wr1L0qO7Y/w8YNG4h3SouvlkpRTqOM/vKNvRpBqYTR0qJurdzEJHte2se8BYtpybbR3tGFZtqUygWGzgzxwAP3qz+XSDp89KMfVfByRG6Jrq4celJcpKBv2/bjSJsuKAMC08kd3KYmfynomimlb5wCR9h++J+VuYyemSawK4RWjEy2l5m8Rj43TeBfJHADKjlI2raKFPY8i8mZGs/tzJEUub4McpqDW9YIqzHaEt3qwP+j3/xDbl21hUcefIilSxarBkcAMrdWI/DF5z4qwsLA/dGTj/Pc889hmgab37aZGzbfoFCi44fO8/gPdxJLDnDgyAhrNtxMLi+HmaUKW356hERcY3zsvIrRTaRa6OwZZCpfxY5b2HaVsZGLOFYrLekOvJpYLrtUKlMUi8O845ar+didP6eaMJH1xWNS0OPqPVGFRDlWRovv/fte5dCrx9h8w81UZK8jz5huc+r0EOPj4yxbtoSWbEZNQnHRhdemeWn3D1m/bp0q6NVGQZfhLjQqaFadkbFxvvHNe0knF1AoWJQrgt+a6u/1vRn+2+9/UOFmklOQmy5hGXW6OtI89eQLbHvqaT7zu7+jcs5d9X4e44Hdf8WEt4d4xzjjUzUVmqMKekxknhqlSoiTkEO6zvSUh4gnhPsbc1uJuwt5+5W/wqbVH0KvRqs57DIjJx9h3yt309OXp1Y9il4vElYN3KKm7gvhJcTFldCoKugX0yOeipFs6aFu9pBqvZpsx+3o9kqqZKjIZKyXGkbYcag1qrepU7c1BAeQKV0If51WhBuqsaLh+6DcupUfv4QwuVSqBRwjQ12y2+MFQg5z4NQ/Mjy8g3hdJ2msZMXSz5BouR43SCp370p9IiqKai0pRV2wNpFv5PCYYdwdZiR/XEU217TTaPo5dHOKelikKkNB0IWuzYFwDobWSybey2DHUhZ1raSNARmVKBckM0GKpZDVoshR+UfObvFJFyha4POmB0oUghI5mUb2qbLOkWIuanpB7gRmF3OzBtNcDyhWIiKq2qHXZwh1uf4ldFO8+ZLE9IVo9ZYGs12m9Cj5U+5bXfmmNKZzkWxrAueLxK35IVI1aViTxExpmGTNJ/Lf6PuoQDM5+3RxYBQJtRDHI5+XUOWX1Kjrwm0RNCQiymnfzf9HIHcpLVGiWoThy4I+KupKXiaXWQ7ZS7rT5hTeLLvSZTR03qqAN+xjm//e8HePRs5G3roKdmn8e6MoNaxJ1MH7+oKudhKziXjqqy7vlAXWUNFz6lBpMBibbEa5BSWZSS6o8oMU5mJUOxRLXovh2FkCz8CthmqClylKbmLlrysZ3aGJqTnKKCBmtOJY7cTMNlXgjTCLrfdiaa3ErAQWcfURTfPyfUw1aUVrBWEVR8iFCpdRSIKhCH0RMXDWr1lIRFSQXn/do6+V7SxCulBWMAY1zSfPBGemX2bf8Uc5dGo7ufI5DEW4DZkpudQtjVg2jquXKecgK+9/zVBThBFaTFzM45ctrl2/ha03fYhlbVdh0ELNk0khg6NreNXGRK9Mg5qStcsTevOnlZ88EFMbr0YyLq2A8vbCK+R45Aff521vvQnTSZPMdqjTp16rUa1USIjp/Oy7QQupFvL88EePc91bNtHZ3aV8vPOFPJ0dHZQqBY4ePUI8LhGUdVYsWYEvus9G16tCisRAxRIJTcATT2zjttu2ErOlsWoW9Cwh8UZBlys6TY0zvDrxKIfPPUUhHCLnjpDt6WT9vKsZpcSOF55Dk5mpBPUqZOIZKjlNseBzBZftOyvMWdgk+NgUp6V7itPq9DCnYxG/8+nfY13Pap595sdKirRiqUiXfAKvpnzIxQDGsgwln9n90m4OHT2MZmgsXbGMlWtWq9CXhJ4mN+0xmYddL53k45/6NVXspECJNls8BkpKBy/kpIqSMCYyWSVRFDOQwC3R1pqkUopsR+Vxn5rwefa5J1m+Yg4LFnbS3Z2OLDA9j6QjOnIr+t5RPkoE7YQahw6dZOeOF9myZSueaMKEpRKL8/DDj3Dy5Ene/8H3MTinj6np/1Xae0frVZ9nos+uX/9ObzrqvYIAFRCimSqMabYB9xKP42QmN06yZmXmjzuz5jozc30zmUmcYjuxJ8bGFNuAqcammiKqQBISqEtH7fTz9bL7Xc/72/scgfE/94p1loR0ylf2/r3v+7xPKcn50t2dwksvPYwLzt+IeQPr0GoaYnwjTYLZgGb5GDk1ggceeAx9PavEJ3x6uonRsQnkiimsXL4A/+Yr1wtHY3y0gr6eDukHW422IHM/ve9+GCkTN33yahQ6SR8dwSP7/heOTjyLbP8M3NADSfjVkpqmqA5wfaI0JDTVFKLnAOmALPf58KYHcfNl38Qmysy82HJad1Ed34lX3/o+UtkTcL33YeoNBC0NEZnt5Qh9vYOyntCsNqwM/b8bgEHzpnkwzWXo7bsCnd03ANpy1AMbgUYouBk7amQBl17EZCPqskd3WNBDA62mgx4zRErj/peTMe+4nLwvsTW4cFF8Vxd7VsosCTWH5m4cPP1PKE3vRNrzYAdLsXrlN5HvvQaB1gnPBOrBNEyLJy8xuZQiIPOCY6MltNEIraiKmdYJNLwjaLq70WgfQqV2XJq5XI4N6gUwzdVIW4vQVViALvTDIgeDZjS+LXJWurAJNM79dcTnwSLO706ZIQltDF2iwxrDapQOXBV1NgBkxnOgpPkZ/57ubvx8Fn71PbiO8KkjZwJaWEWoV6EZTVXQtRysaBEMrUsKLq9hpbhSKC5bJctkuA9tKlhbCN2XxRhGmcN4aDtUahWQpqWvnpMCT305Y3JZ0Fl/SHijzty2uIvPSnOvEbEVlRPZ9UrDLhP6A9X/H5A7J9XIhKGZMs1IyHosrE+o+i5P7w8UlBgvjgsr9wtqX5p4wcfwSGKvKliGIjzIgir5IPwrDHJFqklKufpeaqqSQj5b0Pn1c3C9QgUiWGLVpy4EYRIKuSFGFmQvQjg8nhMDFfgisgxN6QMZr8k3UcgQoVo1kCho6hpMgWojKbhMZSP8RNtaVYTJok0hbTHrnTv4TqTtXrGuzRmDSIOWfozGI0mPUD3JdCQVzRVoVdhJilNBGbPEOEEQ1OuW1PMPbD7irkfaAGoepZGy0Qg8aBY31lWcbOzCgeMv4Z19v0LdPYtyfRx1zwel26QXEApmIcpHGgpmAdk0A3TS0II0FgysxNXbb8amxVcIzO6HJjJ6p7xfoauKQ2IXGpK8FCffSZty7ookdidICHTMxuN73ShN48GfPYBtl14OmGToduPwwUOYnppGrVLDNR+7Br09PUKK4941lSdkX8Yjjz+MG2+6AZ1dnWi6Dfi+i4DOeKIbDVEoMDmQU4UmRiau68oOXbwYQg2pFGNkA/z6109LQSeJTeNhIq8+LS5tmWokiZOGERhFFe/h2b0/xURjH5raJFJFC0tXLcdMtY5397+LVMpAs96G5qVhR0WMniyL0dLCJcvEdW/kzEm0XMbWEmWg614OnfYQrrvsFtx10xfRg368/957OPjeflx12XaEbhsGubmtuqgEmq0aih151Jo14WPQI4A+5nYmjWqpgsHOfuFnlOrAE795FV/62p+js6OAs/pjgUwAACAASURBVGMO9u7ejUMH3pXJ7E//5BuCFt37i5/jzPgEzFQGIydG8Ed/8AdYsUQ5dSWcU8qV/v4f7sbV12zHxo3L5D1rOVXlMIgUAp+Qocq/kdeOjUAIHDo0gmee/i0+fuOtIrnSOOEYJnbv3ouTJ0dwzbVXI5PNwHHpzEUpZYRXX3sUF2w8H4O9a9Fu6vAlS4DFqy4Q9Z5338HMdB1Xf+xm5DistoH33i/j4OF90hxeceklWDQ/jSOHx7B44aA8oASCfmf3QTz2q0fxx3/+FeR6+D6fxW9P3o39J38FozCK0GqKnJOaab9N//FBkdzWmjPww2mB8SnNZNqg1R6EUV+Mz+z4SywqbkHk52HolMQGCFpH8cQz/x1Ndxd08zgyGQftOlvsDEI3jZ7eAZkaiTrkO4G2X4XjNZHPLYCFVVi64CZ0dd+ICPNQczUCELB0Wsr4sDyu6njW0LGFDgkOAtOEbhMpAcJGGRlmIbNrF1KwGg68MEDbacgZR+6QqAdVmiwi8z3sG/m/MTn+NAqhA609H6tW/hkKgzsAYxBtEmq9GlJMEyKfJiIVkmtHNvBkcPM9z0rToJr3ElzswWT9TYycfl2km4ND52PZvMvRxhBszJPYbA6PXlhHQNMftgnkarBgky8hcLfgm3GaGcNpuLZpS6EmjC4TOAs69+M87zkQUbfP2iKZ5CzkLN6UjbG4M1CFpO14uga92Gm7yn16TYq2rdHYpUPJxjTloeJ7rBNqz80zQ9a5Jp3kiLCU4QRTcLwZkYC6HgeFPNJcaRhZpf6QGqPiUKlsUQWdHu8ZWCYLulKJSDhLohmLkUTtgerC/+87dJkQGTuotHeE85IpPXmB20ypj2Vi6u1LYPiEx6CcddR0nEzo8Z9/Z0JPCrrStLNaM5pu9ntKYZj7JZ0XTWZmn3ZS1BMWOB+auHwoOYAUdpX6pvxzaSvL70lijrKaVZIEshItCaJQ7MMkgY2mAYp1Lklz3NwayuhGS+Jj6WAnEbI8zeLiTL/eiGlxTI3rE/efjDEkjnZ96aUSMkMYn3AL9/JiNhCvHaR0x7p6pfePWf/ye9zanMOFOzcZTm5oly5skJucZBryV1QCJhuxSTg4gp37fo6X33gQYzMT8T2fgRt0yGNOaykEbULiNhbOW4HLtl2LLStUTnEgt3EW9UobvR29ckM3qi0xJpGDk+McpRpxE6bep1jZF7+NfLzcpxZztlix8rTlBPrIQw9i0+aLJXCl2fLw4C8exIljIyJ/+rM//TPMHx5WnAgGP+SAWr2Jn/3iXtz4ietQ7Myh6TTQSbMYAldtZgdw98XVCzX4LZGRpO00HM+RPTpf13Q6KwX9qad+gx07bhSyDosmGeGalpfnxAmR+0nNcOFjEj5O4+ev/QMmm/uR7fUxWTuNmkv5SwgzY8FKpdGouTKNBS0DJw6WMDw0gDvv+gzmWwvwH777H1Gru6Ldp4RwsNiP7vQwvnrnv8Wlyz/G+CNMnJ7EM0/9CjffeAMCpylZ9W6b9rC+BMDwvpqcmaReTIBGTpZdvT1qccMoTk+Dme3FAw/9Brd86stYvHQdnnj8N3jw5w9i0YJ5eO/d3fj7v/sbLFw0H3/27/8CTc/B+o0b8eZrb+IbX/warrz0KjnIOADSz55F7q//+ru4YcfVWLN2mdwjJM+qLjsJaFKQLpU8ciqEwOFDJ/Hkk8/g5k98UqBH7iGbLRddXRmUyw6KHSmMjk1LKBCz0avVs9i3/zkp6EN9a9FqcDLSoJshdKsO3XLx6msvoa93CFs2XYx6VWUR8E1/Z89R7N+/F5+76zacPVXBwoUdmJlqotloYqC/F1YKeOih51FtlvG5r9wGT4JZTmF/9UnsPfYkKt77aIQl9sESLOK1OtGs0xI5LdBqqE2olUwAVMaArN+FXnsjvnbzf0EeC8TiNG/3Km5EMI6fP/qfMVV5CfmOcRQ7I9QqDVh6FrbZiUKxA02nLIzmYrcFN2gIVNyZX4yUtxbrln8KA307EEYDqLcDqc02p/yghRTDTOjgyRubN6Dpwdc1OAH9OwLYUR0pS04qeGIxm1IBgxzqvTYsI41mVWWRU2qZZvBd9hSOnPwWTo48jA4iVK1BrFz5TXTMuxkwFoGslYpDu1yukHjEBrB1Tf2coI02Y+GivKBANLDKFIjYHcVE/Q28f+h5TJcnsGjRBVi/7Go00YkQebhhAN9tI6UHyHIV5vqo12swMylpUNUAx/9Y0GN5M89mUVGxIKvJXKZ5aW25W9fh+5akLnKC1gxO9Y7IR1nQueMWB1OuDgw2CAoyb3tlOF4ZnhcibZCQ24EUndqMtPisENHwPRZ0C+lUTgqyRD6Lb2UJbX8KbXcajtcW8y7TykkYC79evFjioY2zcbU+IwQ5RjrT3pXnrNQjvp+BBWaJiCV6EnF+f2WhOMXJCxL/fq5fuxLGq0k1+UhKpsAoPve/tnKe4g81Wexi+J0qGeJOfIlDBSEIE5CTglAZ+UIpX3cWR1L1eQARsiJLmRAomcbKLEARk+igJWYzBGAlnYasQE7IKt2JbykfMw/ngLsR5jLLlK503oZhS5FnbRCNcSwWn3sNlDFBouXmAc3mQeXRMpFLmCxSdXjxGBabALoE8WczYMaFQTcvk5M6vxFJd+xUNYEjOWkbsl8xhAWqmQzD4E9jwTIRuWRUqTx4M+xA2uyHFXUjZbDQDyKf6kdG74YpBZ7GN0OxTaA6GPl4I5HAEaLX4LQckUJJhPSHWjfCnikl40dARjA7c349wU5Dzn+YOAsNR/DWsXvw3EsPij46CHuwfftXcPJkHX2DfSgWutDfO4y+jmHk0ANNssxVFjLz0UMvQJpsTnXXyWviMZoyk4Yv7xsjS9VJm8Dt9INWKEPMiI8vc8qAKMG6796f4uJt26HZeWTznbj/3vtx9NBRmfz/6BvfwILh+fLDUmlTbuqWU8FzL/wG689fhWUrFqHh1NCZKcL13Ph1iX+yNJdzv1jMC5kCStWKFHR2yb/4xUO49trr0N3ZG5sJqaqkrptYAanz6phGgDEcbb6G3Yd+g5HJPWhGk/DNJgUncEhSIvRM6LptwGtEKKa7MXZ2CkuXLZdQnH3vjyCTNcUIdPpsA0V9AHd+4su4ddudyEgmgY2ZmRl87x//Hl/7ypdE/5OxddSr0zCNCM1GRQ6lerMGN/BkMucByLswl8nAazWRzuRRc3Q899IuXHndbViz6iL83d9/FyPHT2Kwrw+nRo7jL775f2D16hX41rf/Ck23jS3bLsbLL7yMKy/cjjtuuUOKLycLHkK0jv3xj+/GZVdsx4bz1pyDoCmW7rldt8SS+ryPdZw6NYPvffeH+PrX/50cWCEVHcwiDyL4vGHZmpuKwKr8GBrY9faT2LBuDQZ6V8NzeA+xMYsQGiXYaR8v/PZpLFq4FLl0L3LZLixc0CtrkV3vvI6jR47g1k/cCd+NxFqXATHpVAbpNLkHwD0/fQiLli/EJVduhGZU0cIIxqO38dI7P8fZ0m5ke1qoR1U14EWdQFhEq+XDccrQrKZA+VkTGD8BZPwhXHreHbh49e1CEOX7piEnFsRUaL93/EG88Mq/YKL0BobmpUU2WSpV0dXRj1whJ2SqUGuJlEsSAU0brXIO5y+6HeuW3IrO/HYEfhb1NpDOEl1vii8EUR+d/hgJX8Ugs5sjkEJG1e6Y0K062ygDVmsQR9A/2sg6NZtGiEjFwV+h8R7OVv8Jx4//DGF1EmljEEuW/DH6l30GwFJM1XQ5T9is8UtINNeCFkydvI5QUvoCj1wR9bDyBaYcHsbxMy/h5Km3ZPc9NLwa/UMrUG9TtUGyphqSCLLLJlmkohYCnf+exC/HTzMhZou2nMBpbEYWs8UFlg+ZKunCSOnxRN4SeD7UGGHKsCbV/7gRGwFPpG2E7hX0XoMj1qshipkBmawtXaFPjIJmrHjIwU1yTSxYli0hYxySnGhGirnrK8id16JhZMQUSupaROmdMmkTORxXVcKMJyrFpsCAZVEho5RXul+UoTqp39p95QWz1q8fNrVXcYgqeeHDbnFiA8s8dLIaSQ4z9NkpnX9WXu/KgD9hvCfCeEWW44tPSIOUe76I/Fks0hTns8gRkiOjj6QAReUXIVcsTeC3UJ4kyWNUshpenCYFzuzD+L18wi4KfqecgEVd6GCBIh7wBUpIZepxcq8iAKJKUBcdI5sBPob4io6he95YhPcUlEODGFcKOvdOLOYsqFxHMJFK5GYypatmgIllphWi5U9DJxwj6wGebvxcHuBslHLwmqYQ7wi/0/+ZpjcC8eg5GCBEvwy23i2QDC8q7qukwZrdwys0gxCa53AXrIslpmmyqdBkzydaW6spN3gYZqEzhpF7PxZ4Zwap4im8vfs72H/weWhmFgvmX4Irtv45fPSgJvEPKhSH07hy1KPvozrH6TbntPn8GFVJxEKTPW5EAkd8MvN1brbIVeCNya45kEhNJpKlxEqLkx9ZsOx+XVlp3H//fdi2/QoUeofkpnjisSdw9PBR+I6HG667HosXLURvb7fAhuyOHbeOl199Hpu2nI+lixei6pSUmUOQhOv8/oKey+RQpf2tzRspiwcffBhXX30NeroY5RmPmPGXJ9p+Kmlk34gp1HASe089izf3P42ycwrFProX1HFmelp4w6ZtwGsGjG5HV64D5Zk6huYtRLncRLMdYny0imZVw2DXUlx+4fXYccVtGDaXyOueRgpO0MZff/u/4a47bodtco3E99mRdVKlMi1vRLNFOU4IK5USH3c2urRqjUIX6Vwe1XaEp557FVu3X4ftF16H+x55CK/tfBMbN5yPfXv24qtf+iIuWH8evvPD72CmVsKyVcux84VXsGXlhfjDL/6haN4V4qSj1Wzj7rt/jGuvvQbLViw9Z+UWY0bnNJb8Ega90Lb57JkSvvu9/42vfPnrckiSzctbUlAPdVPKtCJbODm0a3h795NYv241BnrWIHApCVUFPdJLsFIu3t23C/V6EyeOjoq//Q037MDQvB4cOrIH7+55Fzuu/zScFgu6KbGybNpStiHowd333I+LNm/EBVtWiw7dxwRaOIE3Tz6Jw6deRwMj8LJnBf30nTQadQ4WkTTzpk0HSXqO26iOGRjMb8EVF92FdT1Xi9KFCE1G74IbMEzKxYzzOl7ddS/e3vsoms4oevu60NPTLWsfFhO6EGYLnCY12THTs93yh3D91q9juOMyZIz1cB2l27dIBTGagtJkzJ74Gld1OuSKMY6F5bHkkcDJtVeyoovjiiXOGsw4AMJWBravSYMvVc46iLHyv+DAwZ+iI1VH4HSjv++zmL/4kwjt1ag7eUHy+C25cuB5Ykg8Ni1c6TRJoI3kRu6LXaQz3HGfQKV6CI3GKTFayReGYGW6RBUix6emyG38tlZkwebqkiohrjVF3pgMYcm6NaZKc20qhiy+kgjHFtNUwcjraqgizqIpBDpK6CQ8JRkv+H3JMXLhR014fg1tr4q2WxbCdC7dKQ0Ki7boyCknkwROdRbSTpx1QxBxGsSgLtN92ymh7VLDzrUSGfHciat0R1n70V9E96Q5o5xOPnyuCkhAJ4ueZ3wROWtYfFNmvV/uLc3/QEH/qKKeZKGfG7EqE3ZgSUEniUs51SR79Ligz4qkFYz9O780B0FUEk0eDwNxutHUgc4Dh39O2PMC5Stb97iDUWxCMiKZIStSJSYMabHxPd8Cn4xFTpSKhyzfLy7KakLnWZPkzaoTeZaZL2+8mnTnHPAUv3wWzZBMDhbM5A2geQw/OA0b0CMbppaD73CHnobNbM2Qch2GUdgyec20TwEGtcJqcyDPm02KZqjQetmTsEByLxOqVLlQg23ZMEmiCHKwzSLSdh4pm9nwhO07hUlvogtp9HIWkzAaSyhsObY8sfROE6ekUCOxa0YR7lCEFnXSYp/ZAUhRVpQ6iNde/CscP7kTjqNj/ZqbsGnzXwDhAELmGCs2gkR1ys6M930Sp8kD2fdh22xwQpFQ+R479ZQ0To7roZAvSpRnNsOJhQdWG5l0Rn63rZR8Pa19s1nusEl8a+On99yDy6+6Gnq6A+lsEU3aWFIXHIby2jqtFjIZC7kcIS0Susp44aVnsOXiC7Fi2VLUXEo9QqTNbLy++OiCzuucftLNBqMQbSnov/zlo7jsssvR3ztfEv4+sOdJVgaS2dJGMxyHrbfRwih2Hn4S77z/AhreGDSbf9dAQyIUNXgtXwp6Ia2jUQ1lV3bmTBO23YtqSYetDWD7RTfg1us+g2FrCSzq+eERBxGy4Lf/53/Fjh3Xoqcnj0Y9DrPwWlKcWq26rBXYwJk6ETe+Rzos20DbbcDOZtEKdTz13E4sWLoet13/efzqpefx4M8exRWXXoXdu97Bp2+/HVu2XoQf33c3To+dxOIVS3D8wFF0ooD/8Kd/Ka8RM9DZJLVabfzrv/4IN33841i4UO3XP/KXXC7q/iTpdGy8iu9//0f41Cc/g0KeSI8uSXOqcY+kEZQeUF1mgFbD228/hvWc0KWgp2NuBgs6Hbgc7N7zuqxGSpSYpXLYvHkTenqKOHDwLRw6dBjXfuxTKv7XIlHPRTabFzkZz5W7f/wjXHXNlVizYTEC1AUupXrhWONt7D/8Go6O7YTRdxpapg7f5etMiaMm1ymLebsBeLUcTHcYq+Zfh0s3fgrdWA4/suE7AYrpovicp2jcgJM4XnoFL776M+x/fydSaQ0LFg3KhNZySzDsFmzbQLMVoFHX0JFfhKVDW7Bj81dgYykiZ0h4FjxICJlHOr2+27CNLiUgSpqoeACXRokrEkvp7JUzo0LEpG5zOIFDnzfofgp2kJXzQIi5mSOYmP4J9u77KfKpGtrNDHq6b8aiZbciXVgPDz0cdSQhkAWdqxjDqAOYgY9pIfqGQV54OyysfB8RjUHXykinCM/b8Kl8Z4MSGQgEcWkr50hOvGEGFld+mgHfaCDk/nvWETNZsSYLR4XUyrkuM6GC5Tloyq6c+eJavGfnYJYw4YUvT3RXTflJgprjq+m87VZlpZFN27JWVYOvsjjnalTXWBfZHBZVKihHR4KFhPWjFlpOWYyiKFkT1YXOZoADFe8IFnMXusn0UYa6ED2gLSytYGO+lNSXHIqZhdI8zELu9858cEL/cPqMEsqrB5wU9lnoXfTZCmqY9XcX+Zoq6PIkDE62arJOvl79zg/uKUpwnBo8l4eYgh5UNGos0GIHJjC92quHfFIRdYKE1lkgyaC15ckyYINdl5jba9Rsqs9jhrPajfNn8vGQ+csJno9QwfcxFqw04bF3r8AeMQueU7eCxuekeGqgV7IEmcoZiSffzYIektmZhR4VETokv3Uhn+mUw9Shd7VlIJ/WMOq9i8hsqedMMoRPvaguxZzOQh3ZYmwyQ5ZtA80Wk3YaggCwAWrUHZlmqHnkBSQ/k9K5qEM+CpkhaEEBWbsfnWmSSzoEbuMUzYx4/r9ifjKqUxV0AwMw/CIJqTDtAPDfxfPPfwulykGRVF2y5bNYuPSrgN6DFuVhnLpFkBYX8/jQ4I0gqULymqn3jWxlrgGWLVsphydvtEqlIs1gPk/4USVd8f8toUFrUszFxzhuCquVCu677z7s+PitMFJd0uWSsOU5LvJZarkD1GsVZDOM0mwgR1JcvYJHn3gYGy/cgAs3bkStXRaEhuZAyc5KnWYfhNwFfdS5E+OhoCGTzuPxx5/E5s1bMG9w8QcLetKzxmdJqHloeWXYFjv8Cmo4jdffexpv7/stKs1R2B1Ay3KgpziCNhG6LaRNQ1Klmg0TY6MuKqUsViy9DOtWXIFN667C6t7zGeoLv+WimEnD8aeRMnX8r+/+DS64cD3WrF+OSm1aOnzfo8zIQrU0I4lylm4gdHxooYYMd36mITviiEiYmcbOt/bCiVK4466v4rVX9+D+nz6MtSs24OzJUdx1xx24ZNtW/Oyh+/D2u7vQP9wHt95GIczh3//JX8i0X6vVhFjYarfww3/5oRAHly3lhP5RvxSxY87EmSl0dfzgBz/BNVffiIH++UJaYpGUw5r8BpJN48lP1Z463nrrlzhv/Vop6L6bURaixOm0EkzbxcuvPIOtW7ZgsH+RIBp8nK12Bfvffx2joxO45qpPoV5VjQitSgl18zJjct2PfvwjfOKWj2PpimG0heFcpxM8yjiNY6f2Y//x51DGOwjscXm9idZZTCOJTDhNHU49B80dxnDXFqxdfD1WDGxDCn0yRfMyy9DKVAj+xACn4OA0jpx9A+/seRFnRo/Ivjad9xHpFeQKocTtlksBMvZ8LF+0HRdf8Aksyp0HP+hG0GADz+EmvgnNltx7vqckguLNEw9EMstGmoCBDe7K5caNDVgCAtpsvlnQWUQbsLUU7LAHoUOiXhN2dhRjM49i77u/gNs6jcDPYXDweixbsQO5jlUIUBQibKvJk4b6aqppphDp0wjNaXGR84KcWL7K0BI1oIVTsM2WrCm4E263U2hyWMsUVEFn48tmhUNSkIMZ0NAlhE+pm86tvTp5z1U0SYsinuoszCQ3x8zNeEUrFqxhUwhzAm3HenQGqfgBCy/DUAi/cweuYsAJy7tBXbHnmXduUHUU69rFv0RwJDmPGTEdeDzHbeWnYHHgVUodZWbDuiaYg2LcsyZJdooH3SS3yUG9OSlFHcLQT9ziuLVUzqaWyZhV8rni+nzvjNqhfzhxLbkFE2MNeVJxcU526uLuE5C9yA6DnYl6AWPbE/ldpm6Bu/kD+T3U57JY6WQnag00GzU4bRb0HDICYfCmIoSh4FZS9z2PUyR3CRTmN0GEL5PpRDG7WC4MaiUbzRJcvyF7bRZ1FnfuIbirYFHne07onH8QfhUvclVx5BBQIE3suS5sZ34fNVkmH5z41R2ifCFDCaBnAY4bH5Gqke2dh8Zo2KBLLGTzmX50ZHoVCctviiTCMss46T2P0KoIEzX0+cGJkTr2gtKvW2lYnNYRwCfA7ZFQUZauTWXv8ufzPSBco4ubGJsCqg80sjDNLHwGQIcGbDODlKU+WJgyjN7TVgsxh/IpSkI40acxjDSWwKbGxZ9CfeZtPPfb76DZPouU3YPLL/siegZvA8JOkYpEJGQIdBLLwRXhXw7riYkTqDamUCqPi8nJyMhp5LIduP66m9DV0YmjRw7i3b27cdlll6GnlzvpEJVyGXv27MG2bdtgplKoV6qo1QlDD8nBxD/ff//9uOmmT0q4iOMoKH9qcgwdhSzSto5TJ44iEE9kF8tXLJHp5uFHHsKqNStx0eaL4JHhI9dgUiE+ekJnESHXgtcirV+zmYKQ4jZsOA8L5i+N9aCJriL+PW4KkswAHhq+VoelMVh1DEfO7sGhY29jtDSC0dpZhEYTBs0qfGYcu8KeD8iC1oZhYBku2fwprFv+MXTpw9KKUeKmy1qCsk91X/zLPf+MdCGFK67ZjlqrjAaDQfQAExOjaNfr6OvoQn9nD/y6g8jxkTFJ4AllR9jgKGVncfjkWRw6MYZbb/scpiZaeOXFXXDrIerlJm684UZctOkCPPvi03j1rVeg2aG4dG07bxs+88lbhSzYajfQ1al4CT/8wQ9w1ZUfw9rVvL5mb7FzWJpKmcJXncQ+HoKVahs/vvs+XHThJVi4cIW8ry7lOzHpUwq6xcM1/n5aHW+9+TA2rF+Dwd518B1V0OV7RmpCf/X1F7B161ZBUwiHcz/ueDUcPLwLZ8+O4fLtt6FW8YSBT9JlJpOSz2Me/T33/ASf+dxd6B/shB+58LWmWD3zMG6ghGNn3sK+kSdRdQ/CxzjSOU54DTTqAQKnAykswcL+K7Fi/lVY1HexZEHQv53QNTkqvJbpea5sNiowQGXEDEZnDuP9w7swcnoPaq1j8KJxFDoiNOpNZFMLsW7FNVg4cCVWDFwsclPPy0NrFyVXnMiYbCesqjQvbS8lIVeJJSrXEVx/6RwgNEpV6dQWiVGKEJklApuFkbA+z5gaTKoiUBB0kAvxdKqGUuN1HDj4LEJvElGURl/fVgwOb4RmdyCI47O9tgZbo36d7O5JRNYMolQZvh7ACTLwPSoDqPIhl4mpfVWE9MXwVf67bnYi1DII6SZq+GqFGVkwBS0oyvMIzAll8hJTgOf8RhTBNuFSkfDM81ISO3mWUt5J4yjGngp5jqsNkt5aoDKLBZ33vWEqwjcNm5S8V9nCsgGQJDWf6CpXvZ4Q6RioooZgZS5TrRAlyyGV4hTNukNSnieNF783Te5Z1OXsDsLYC54pbSzqrsDzGpsZcs2EgKsY8Bx45WdGvM9V4qgMyvdM/W7amqBZMdObpLQkLjWZsGeLv9Q2pUWfLeQx9CEEIf6b7L9jVjifpKE+pLjzBdY9tJpNeI4O2ypK2pmpU9KREQKbTGytOBweTTheCW2nDDsdIZ/rQzGzHJ5vosHc4Po0HL8qUyXdz8Tc3lCTOt8gCWQR/ETZjLLIC78uxkwVVK4Ku/yZFAe5STi5xjrwJGRFQkP4taogKLtWavJTAmvrYacUcyvqFWJbPt2HDLXncjm10Q6qaGsjONV8FlG6rFzgQsoWaKNKPazak9PHWjEcOc20hOnadirwxaLQlwtNEBROsCQO+lHswKb2/kyssoQdqfzTBWo1VAa87xYQOgugM1o2Qxg8LbK5or0YPcZqdNAsxZ/B6Km3sXvvwyiVz6LYMR/nn38T+nuugWXNE+/zhF0vcguZkOKQHjHrcVBpTOLosYNoNBrYtWsfKuUWNp5/McozJSxfMg87X3kRn//859DT3S2vOx3enn76adxyyy3y3A4cPCiacdqbpjnVhwG+9/1/xpVX7RCUwDTz6O7Mo9WswTR8kVn94mf34uiR9zE8bwDXXHMVlq9cjid/9YQ4y1140UXSHYsD3GxZ+eiCzpuZk1E6lUWLBMNMQYxlmCu+iCJxSbbiE1Y8AYXgKDY3JzVhwAv8HsCPyGn/qwAAIABJREFUGBVMeK+OSnQWR08dwOnps2h5UwiDUdSqx3D61LvIptPIpAexZvXVWLXi4+hPXQQdQ1L2uAERhFbQIV7XNRi2hkeeeRQnx0dwwy3X4/jZo3jmhV+j3qzg7JlTyKVS2L7pYlx8/iYQxdPaAXJmBp5LuF9Htd0inRMT5Qbe2P0+brv9C+gozsfEmSoWDi7H2OlJ9PcOYGieibOTLYzPjMLMkgcRQmtp2LhhKaoVhYYV81ylRLj7Rz/C1s1bxWY27pfnCjsbnsSbWl413kE2Wu0AP3vgYSxfvg7Ll60Rdj/16FSWCN+FSBi5OiRYigilhnfefgTnSUFfL5A712iyTosqksn96msvYMvWLejuHITjeCgUswJfHhvZg7HRSVy85eMyoROW5w3Ce40rIcdx8MAD9+PzX/g8OjqZi64yqVWAjyL01sMxjM7swVRtD6Zru1BrH0KjfQZhYKIztw59xS1YNrwD8wpbJF2N9x/VCpzMxaee6wTu2cmdog0pGtIwMAlg2hnB2NS7ODv5Jo6ffB2hNiPkvQ2rr8MV674EL1oGnYltlGAFORhESmNonS5vkTUF3SLcXEBIwm0MuXOI0iPawip4OGIokR4g1Mn34HSYEWRE7Hb1NjS9RMU4TOHG8Mwg38CF449gbHw/ejrZ6Iaw0wtgZ7rRaBMlDZHiIj+wYUcd4unuRZNw9Sn4dgkehy2NklyaqXRJxGoaZUSYRrs5Iz4VmfQwCtkFqNLfnYMdlQuykzdgRinoHnfUISKDXucsdnITquyrOVaUKHa4Pw/EKIxFXXGt+MG6wDGJBV206mS4S3Y5Czo/h2RNJZ2Uxj5icIrKNSfznUmeRCCIdvBs5uqYwyZJeEo1Q60/GyBq+3ltBqDqi4XfsnUJbLFTHYikASJvg6RwrptVIAv3+ZbNZkM1EKK1D0j0jiQ6lZa0HsZVWEzyCtw9PjTLck8K+bk7c5WWFr9cH9qDJ2Ynaj+jcEaRickNyENHEb2koNPfVqReMf1epnTVQfkur8AUUrRMNbtkQmWBY4dDVMBxGSnXhGa0hCHYaE1Kwc7n+2BhIQKfLlQ1NFrccTVgpVjQCVWRMd+ATwhFoHqWcR6wivgm5gEmu2pKzNTkrmRg/D/uvdX/S2cY/67cbePduhQuJT0TmF523ynRlZtRN4ywG1l7GDl7QIxk2PyYunI9q7kTmKwfQMV8D4FdUTeX/BTFxE8x3xYp1J2mkMeSn0NmPJsTEjKEecmbTgon0+JM8aBXmndb9MxeK0JP1yCyZlFWDJSvWAZ3wg5mpimJUK5ZGllw9BSIOpG3FmAgtxq9qX40KpOol07Dcc5IfGfvwHL0DWxE0b4IGrif86CJkYKKvhUHPTZBbD41F46YKDTgOE0UCl3YvfsAStNtbN18FSYnJnDwvbew8+XnsO2SS9BqsbFzRN1w4OAB3HLLzcjncwqm9z0pxF1d3ajUarjvvvul8KQzC2Svz9eVcsFmnXalwPe//x2MnhmRcnHXXXdg85bN+NVTT2HhoiW46KLNijUthZY6+HMcDT8EuZOrUG/UkWfEY6MlBZ3Wr4sXL8HiJctE/aCOEB70SUHnYUmdaBpuS5Ms+URD6JNopPPw4DXN44RHOGM2T2OivhsvvviA5D9nMv24/rovo1PfhIjBIszPjn3y2djz0Af3cMz0LmTx2t438PJbL+O2z96Kdw+/i7/6629hujyJSqmJge4s7rjpNtx4xbVI+wZMRnmm8/AcTwhRlDFV2y5KDQcvv74Hn/z0lzA8bzXaNQ1duSxKk4DTJDxIApWDTMFGvpuTC1Cd9tFZNFGpNtHdlQWNDfnSPnD//Thv/Xk4f8Pa31FXKHlqDPHSTjekIiQtX/f4Y09j3rwlWLN6OaZneMBpgozwQ/aH4rCamFhVsX/fk1LQh/rOg+ekpKFUBb0m5h/Pv/BrXHbF5RgaXIhWy0Mma8H1azhy7B2MjU3i0q2fQKMWIp9LI5JdPsRZj0oKugfeddedyOUyCCKuuGhfy0NdNQAkUlm6Bw8ncKr0K+w79Dimawckm37l4qsxUNyGPDZDA4lLcRyf4t1KU8rDmXAr309FDuS6MIRpUBNdQYAzKAXv4Lnf3iOGK2Qzb998F9bMvx1BexX8sIgwS7QvBd2hVjHmrvA9MKcFfYk0Tsx0IFO/2FAacGGEuniga6Sjk6xllBAwzjNk2lnMLCcikSqh6U2rKVVLS0MiNGGrCdeZQV8ujVbAgBE2DhGqzpgUxjQnWt+EGXTKjjnQGTU6hrJ/VqJrjewAUtoA/CAHSw+R0SZhUo8ezMDhEKIPIpsdVs5z1AaSea4EW+osDm3oTGeTyO05Yy1V0FVnI4Fcsgen5aqSbyq5mooBJmzuk6Qn9+OcVp3/zloh0zA9RISsS3KaWuvyexAhtvUOZPWl4hOiJG1Ej2sIIiIG3IOrGpho1FlLiTaT3EaUifvzdKoHmvi9m3LtkjnPf+dj4PuSzrBIsmHh4w7kc9jgyvDEIBmdShpKFGPr1x+e6VPlON55f3DPPUcAE6b4h2Vt4kgUH4Ys5LF0h/cdf7BiMyoTFpOTuUzoPAgsBRGweJEZyEPGyCGT6pLwk8BTtH++WWmb7ltkjgewUhEctyKpWtxZ5XM9MDEgkDEhVO5LuQ+x06Hsz0KtganSKQQRjfD5RrD7Vc9Vwjn5xhk0JlAsc3ZasgqIdd6qoKtcdf6tWNwSuZh9LbgzI5zFzlYZklDHSSa6jX4YYR86MkuRt4ZUIEWTJIg2UraPausMTk7thdY9A8+squ4r7hzJsFS6fksiOwk5SoOklhqxjJCTvguezizoAh0zVIbF1SfczoKumOe9HYRuc6hziorS6O0cFJ1aqTyFnh5KzFhmXDSbHpwmOfJd6C0sQW9qAE67hshvYzBfQMmtoMNeAJpKhuiXzy1YGdjcEUkYgXK4k9QhkXsQG3bj7TqfgIGX3nhLUttu3nGHvK7v738H05Nj2HbJxaJumJqcxPj4GHbufEUIVWz4Rk6eRLPdwqJFiyQO1PN97Nu/H//p//w2nHYH6nUWcx+9vXQ9m0Aua+Fv//bbqNdKaDWr+MIXPotNmzfjsccew9C8+di0abNSPvCNNJP89USsr46+ZB3OSaNaY9xoB2q1BnK5Il588SUsmL8QS5cuE1mVIhQpx70Y6IsLOqd3Xcx02EzZfKmJQLi85ngdZBDI5EMo9zQc7McvH/sfmJw8CtMo4FO3fxN9hWtQaxDh6ZK9K1OpDCJPGWVhKbmUWoQ9h97Cg0/8HF/+46/g9NQZ/Kf/+p/h+m2Mnh1Bb2cnPn3T7bh229UIqx7CuouefA6B76PleSh0daHcqmGm0sBLO3fjttu/hL6e5aiWaA1sil6fDmokijEDXHoYyxH4sJgtyPdptqpYsKBbplBavz780MNYu2YtLjh/w++QBhVLay4ko+1z/UQvYBPPPPuC7M/XrFmOyQkWTw2uw/0xM8F5ICtOg1rh1XDw0NPYsGEVhvrXIvAy0gCwWaPMyzCVbG3jxvNRKHbJfnLevD6Ypo8Dh3fhyOETuOaKO4W8lqPPgTQMIRzxzgjw2GOP4o47Pi2EP+HfcBAIgFbbEbIluQ6C/qfLqDafxguv/Ssmy+9j3foLccHK25DCBgDLUSubclB3dmakcQ59+uv74kZH+RnJbJwGiT6oGN46NLMCU5tCOdyNhx79J5QqR2EZGVxy4e3YvPazaNWGkCnMZ2SKcGJCryiudDxbUjaL/BSaorIg0ZQfRP+4unMltIWbQ55vAS12WdB1epbzrGGGgYmAE6PmwMzUUWtOiqzQsrNo1tWEmM1Zwg2JghYctwY7bYqKxaGMj0iHWBUz5yGLdNpGZNVRap3GaO04mmET2a5edKbmo+5pghikrBLSdD1DXQiogUtddg/y+WHJ/FYnceI1r2oHEQDx5yASFsNAwmIXMxjFo+I0TfJbQEMdGYC4fnWVPDpkXagKEsGhTuVpKN6U8NviATUhdFM37nlcQ4RimpPW+6G7S1UqJ9nx9HwPaiJj5s9WgS0xiY17e5IBpclS6Wks4pbZJQQ6Drwcfjmhs5ZRVsddOl/nBFmYQ/5Yc8RFRFA/GVh9ek740O4enxcJ9BiqcZ+/KEFJ/k7wevY8QqpQJDfeTIRkuHMhGUyRLBRDWxjJMTyWEBKE4DQLtatuSvbO3IeEOegs3tSIcyIX33O+mbnY4o5sbsbQKVp/0ihwilZubVYsb1GucOLyxheXNG2zgkpjBHXnDNyQTFGyUJX+XDovS4dPVqMs3uZ4BOJAF0/rKSFmqeeXaLsVuSSWz4hmUBHiyNTlTR66OeTtpejJrUVaXwy4HYg8kiIIJdGwZQrTjYMYLb8HvasNV6/IrpdvsmEqVqU0HTQ+kIDw5A2MGf5C3lKOdrR55MQghBEZ3VT3xoucxhShZ6O3OF/Ib/UZHtApdHfMQzHTK8VfLAsTax7RyqsgGcL9tp5GWmdRUm56igRI+I5dcUqR92TMjeGuOPdU9YZqX0WlAXd5fD6UBVFCxOfT1dWLnkyfxJsakYmtW7fI+5IyU5iYGsfjjz+GL3/5y9JIvfbGazh5+hRuu+021Ot1+fjxT+7Bl77wDaTt+XESHR+jD9dtot2uod2mExwNYjQUijl0d3fixZdekGzza6++Bi2niUarjhRXBny942i+2cY2Hqn5DHk987HncnlZV+zZsxftloNtl26X90hellj7mhCOkjVEfM7EEFdc26Rb4MRrwKVWn7In9zhs+yAe+Pmfw/NHkE7lceF5n8bS5X8C+KuUlEBuzpj0FAeayGinA3vefxm//u1j+NxXv4h3D76HXz/7DI6NHMLZsSMoT0/hths/hS/e8VWUR+voypGjwdepAS+w0NnThbHpEQwMDuN7/3Q//vDrf4mO/GI0agHS6RTo/KZLUIpqTNoeYNj00QbyKTaqDfFWz6QtVColdPV04r5778WaVaux8cIL59qjc+Rq6hDgvcP7IUDbdZG2s+K332i0ccXlH5NgoHY7EiOSVtOH6/A9ZhuoiKy0Vz1w+FmsWrMQixetRhSl0GrxexoC+zabdbz62su44ortEgXb01tEsZhCT0cOr7z+DALXxMUX3oyI1s1cLSJANmfLfXjixBEcOnwAN9xwXax8SVjTqpkQOzauVUjeLjTRqD2Dl964F1OVE1izZis2rPkkbHMt/DY9/nXhSUQGBw42fuS7UD9MFYwiqBHZUrOv0oBDLwEYx6Ezz+O1tx6H50/L6ue8dZfi8o23ouFlkbPmgfEcTB1XmnbysumVThOcUZnciLrRWtpAH+Dm5LkKbM2KLoWPcLNCTBSjISaWxbIbzVTmREQFhcNA1xpSXL22IKeOV4eddZHJtORdoVSLkjTNG4Ae0QkvlCASWHVoqSaq/jgmqyNwUEImx+CZLtgSRM2hooGGV4XbDtT5Y3bA0IvQNZJ+szA1opZZIWEzgpocIRpJcTwTt8nZ50N0VsHWbsjXXDnE+SChrQHHb8B1yRxXQSw8NpmuSAUIGwc2Ngr6ZhAQORV8DTjRc//NVV0E09JgRj2wPcqGe2CIh0oToaAsimdFMjebQXJLXJ/eEy24YVXWpqxFlMOSqc7BNfFuZ30iWZUFnUiRImUnpHJlBy5hXTKA8jHTQjhJcwML+vyIX8CCzkQj2WbZ3Buook02uCqUcmrNMtUVoUNYcQpilQI0d8cmJDo+KO53OflKdnpcDOW6jWzYYV7gE2HBg9A8RfjsWDIqT1ZjyEkWlpGX6VIZ07PoKLIdX2y5CGlyQ9a9PE7aJDYQGWWx3yzVjktRt9IMdeANy04ogsc9CncTvBAoF5DHrz7imiQBF3LBxNp54VLGEjp1KKmMW0NXeec0xNCDTnRmVqHbXgczWgDN7wZ8kvw8GKkKQoyhXDuAieohhPkmPKMhOxIxNDBJxCOywcejiwWmFHQxfFBmNlIMBD4SG53YdCOUKD7+4oRC2RxvAL9tIGv1wAo75IbOmr3oLgwjbXZIchzDcUQnmZjlSDwru20iKVwfKCMeMdJJLG+T4pegHR9hTKSaNr7OKq1MHpdPjwEeaJBoTyZvuVWgWfMwNDQkRKR8Po/x8XHs2rULN9xwg3z+yZMnhQm/adMm+R680R588EFcecUN0MNedcPPuhTydSPawQ5X2QjTtIhs7507XxaPgquuujLeU4VoizWxakgUv4LXcmKdq3wEiH44rTYyGWY7h9i3d59ItLZtu0wZL37YSz/+jnJAn3NPnPPX8eGtvMclSjacAIz9ePjBP0G98Z4cLutW34LzLvovgLtWBZIpArXE20kokVwbRJqAUxPv4McPfB9f+oM/QN1p419/8hPhalBFMnLiKFYsWocv3Pk1eHUdWsCM95q8BobZja6eHkyXT6Czqwff+8cH8MXP/il6u1Yg8BmoQakMUSk6QvI9hDQhul1HJh0ipTMgSGnaU2lLiI+5fAY/e+ABrF27FuvXr599fWeff3JMiL7YEY4KzxK+/q/ufE1WG9ddu0N+lkjX2vQhoL+14uXMki8RYu97z2LZinkYmrcAQaijTSa2QaKRgbbj4Klf/wrXX/cxtNv07S/KdF7I2Pjty88g9CxsuWCHPDeeIyQZcfLiVHfy1DEcO3ZYrIIVWSbR0MdajtgsSo4LYwLTk09g59sPYaY2ipUrt2DDmk8jb69FhO5YADUpMcXKrYyPjwRZCwbo6MdCbMUCRJW/HWncXU/i5MSbOHD4NdHUNxp1DM9bhjUrLkJpJkC20I+aw300EU1O1fxaBn9QHjaBMGrKLjufGkDeXAYz7AXcvKBzzH7XeB1Z3Dufq+xIuCTqTVKkUCKQSr5LrxCehbwP6X8wMXMGml1BOj+FfMZGFkOwMAzfGRZOQzpLV7qSFHRdI5lwCpP1Y2gFzIjgG0yjFCJ86uc4LVf2wxzgbJKk7Q7hJFk6vTho/1oQkyVZ74kDp+TFCb+BHu4kL9LaVeWZOwi4G9cpT+OU3pL8cSmuJLCFjkzBTCBUXulENNXaUL0KjC9ty32iCG9setR5IvGmYTc6rQ0Sm80b1KMlMUlyMf+Mz4fDrDQ+QR0hm+iwBDdkQXeRSWVghDlZ07L48/srdFa9FvQg4PmnyOSUx3HgteVcFoRK3EV7lbVvfN5q/3tMFXR5gyj61FS3Igy82GSFcFBS0JMHq6RrakchaWVSrBVQyd/pjCP7b4eOQ3MwpiqG8efT4zdKi9cvDybZtZOCLwx3ErkYaqKSy6SgS/yoyo0VKYDGjGiOzmQJErJQLm68MSOdHXENmlXCZOkoKs3TsDMhOjryMG1L7ESbTh0+jQUIl8YTelLQE2idhULd0HPPIZF/SAHg7iNk0SILU+naafTSlVmJLm0tPK8HZtQn0JN4sRmEyCbQaB1HuX0SdX0SAVmaBg9XVdDZOfMNVTA73wc+hpipqvG9UAQPVWdtgfPkfTD53Cm1YEFnKAw72hyClgXDL8iN3Z1fgLzdBz1Mw3f5gInGWFLAFeeBMzelFmodojrCpGjN2czKdTC7qvlwqZr7f9FVJpyDcxpC8UcPNHRle1ErN2YRIXa0vGbK5TKWLl6KSq0SMz9DSUCjvChjZfD6rtexcMEK2EafONPNSXKU5jRpfOgURwiLq5F9+/ZK83n+xvPkc2juw/2f4kAkxkWqeVEIjYHAC4QYw0mAP5v3yPvvH5BLYvOmi+PIQ9VIfdSvD5oRf/Az2IwxzIMOXDommFKNJ574jyiX90sHvWTRldh2+bcAb7UY2EgtM9lx0GNbZQSwIWu5FbRxGv/P3/5fuPPzn0NHTw++/T/+BvPm9wl7+szpEXgtDV/93B+hpzCMRqWMlM3nzUa4Bx3dvajWz0jD8qMf/hIfv+HzYqXKqYiTjhRRyiHJiOaej5eoVYZlheJClkvnVACFTBdAKg3cf/8vsW7dWqxbt3LuSZ87ocfsbmlo4pAWrpRfeeUVaeyuv/5aub5Y1IkQsA/k72qHGP8eBXj7nRexZOkCDM6bL821ZJQbhGA18Xx/6aXfyveyLQ05RuvG6pU33nxFJqON518qj5vnG58bV3nck46OncKZsydx1WVXzN77sShTrVHkdGzAEm31QZwsPYUDx15ArT2FeUOrsWTB9ei01qHq0eUsQGhOINAIaxMRpH8H43ZDtNrHEUUthMy89xXTmaQ9iejUSzDTFcxUTqCji7yXJlJ2F7o7FmBqgg6QPYjolBZZ8DxD9N38WnIySKIj6YJoZzE9H13Ztcibi2CEXbLbZjKPIK1zkE/8Pn2woKvzPG555Xf175LupXmYrJxB0zsNH8cklY8hKnltCbRoPty2hWzGQDsqIdKqAve3UcGMfxLV9ojsr10vMQ5Tq0xJK+N+n82OlkY2TTdMTuckCzPQihMtszCUkRGRBqURV85vii/FSGNlFKNTMioe6ioeVcHvbFLjxLXQFVMjhqiIOZdFGTb5SEq1VXeYe07GOyd0NSSw6EpRD3swkNsCi14fEQu6I/JQGWDkuSipnNjIct+NBhwiKGEVuuWIXawRFKWg8+sl2TP+3jyfWMw5OCgVVTxgGZTAKRkcvf5NjW6RMTGX79UPxhZIQecX8yDlZUr9L+FbGXZjeF1N6olBDBnilDjQ4SkOZJFpRFm6KmMCJpQpfbfsEWY7PO7LFcVe/pMuK3aAk521mkjVBM6uJCPyLZqo8Hc+eHZv0rFwuqTem1M702eo5+Mky6InnVkDfjSDSuMMmu6kHDTFTjLoDUmOqjRm4Js15UJ0TkGX4qBADRU283sLOous8lRlLrZw5zUW9C4U7MXIGkvgVrqRNoaQNhiTynUA03rKCKIJNMMxzLhn4GokUrSU3SJDBCTej68l34GkSVErhaQbFVRBHiWNV1TULN32xGzOU9MbX6+h4iLUGwHCVhodmXnozA1LV0iLWZLm+P3Z9fECEQiRe/hQ2eSyU1VFnWsW+s0rnkSyX04m73MbuXOn0mQ6TYp6gtrwc2Tn4/qwdRKZ1HXD/G55hjSHIemIud480dnSGAZKpZI4yOWzeUxMTaCj0AdT7xLEhg2QIoYk9sIqTpEFnZ0viXbjE6NyOA0M9AuTXqfrGJ2zEtjzHMklr01paH2lXuDztk0bruvh1KnT8m/Ll61CyiCs+PsL+u9vdaQFgye+fizt0wiCw3j6mb/B9NR+eT79fRtxw46/ArAYIFtYXngGX1IfLPNTXFw4+ZzE//zuf8e1O25ER3c3/u4f/hHzF/XLwU5+0viZEu68/UtY0L8S1ZkZpFPcBxLJ6EImm0fbm5QD5vFHXsbWTdejr3uFgjlt3ve8RzkVkThmSdGAOSmkR7oWdnX0CiTJA4kMfV67jzz2S6xcuQLrV3FCT+BqdVcldxfPBrorxLEdcm2/s/9tIUdevGnrrIlT8vmqTeN5olL4+NWvvvocFiyah3nzh4V1rLbsDBfzZK3y+uuv4eKtm5GyLeT1DBx6jwc+3n9vv0w6y1etFx4E+TUs5J7fFC5OuTyNcmVaIluTIUW0wjEpScVkUrUwCS86iqr3FqrtwwKp2lYPcvYG2OYilMrSYiMyp2VPLRM6mzO/SwVLGWcVwVFe2xiN40BC5jIlYynCtSVZF5ClHwUkHvagMkNzqgI6OvPieum6hpwDZGlTygijKucNUYiUNoTO9Dp0Z1chi3kyGCl5Fe/12Nlx9kL9YEFXTp1qAFOrt3jFKuM6BzoXk94BTFfehO+XUcj0ozO/BFljmTTa1KA3w2l4UUVMVdjQ1IJx1JzToufmY1emMOqXJHcS/ZAwGQMpmxM5CxdlnDTIUg5sfK1UnWFt4b1PkrCv0tEitS/npE4XTv4ulrny9+T2cM2gUC7lMxe7r0lEaSyrFnWWCm0SlnzozTYBgkiz8IY96EldJHwpOdNcX8yt+PilWVLMcNmZq6aiIRyDgO+tQZ/8lBR0ntMK9aAUTk3oyRmpXnelzEqQ1MRLhQg3UzyZCzJ7Bv/z2CIpE2pCVwWde0Z+8EDmPp3FnJ3jXIOtCroYfijPB/XA44NZ7ZoVNC0MR05j9DTXSdW3YMekOGVkQjKZugllShJ4T9EfWJy5P2enlsDwEksq4fEp2CzyEZ8QpQPcsbOwK+95larTRsuZQqDRB7kJO6WJixj/td5sotKcgGtMiqvSrK5DprW5gi7d6e8t6JzOuS7gBUF9hQrxEHgo7IPhD8IO54s9X8ZkR84n2YRpkbFfhqeXUAtZ2GkDWBH2rbD5uf8RboJiWSodbgy5c5ctxfzcgh5P6FbMxuSUEkPuyzvWosrutWEjbw8gY/TKHt1gsIpFYxflnscpnV8j+sZAwe4CvbMbTCZ4scJlI6eaNpnS1Zs/C6snN6a6mOd+nesyOPe3EUKfJB6+b5EUzHqzLtdLR6EDk9OTKBaLsdOcjWq1KoVerrYoEj2722ZTpfyPkwZi1lWQ3bHYJbJB4OSv4HU7RTczBlXHh62IGBPIXREjBYKPGCiRloOSBZ1hLfy9UiaJEcIDoHcCf/7v+6Vidz/6l/Lm4jTAiNwKvPYIdr35AEqlo/L+5guLcM3H/i38aAABkZbY7pRIj2o4ILBnztAxHhzAU88+go2btkAzLDzz/HPIFU1Y6QaWLBnGyJFRbDp/O4qpQbTqDWTSDhpNcgi6ZYKkYyMn9L3vnMSyxRehkJ0vE6OEVnAFEWZiJQMb/RZCfVzYvKlUJwrpLuHrO34LeTMrf9751isYHh7GsiFK++TuPqeQz3lVUNVNo2N+eAycHT8mvtWLhudLoVdEVt6xyrmLBZurQBkcNFq7voye/gI6uwpyz3hkMxuE8NlguDh+4hiG5w3D90i8opQqkjXK+PikrKg6+joQGvyenuxVlSzJhefT+8JBNhdfb3I5K8MrZQKiTPvJM/GjKSB1BEZmRghWrmPCb89DFPTCYMPJHbUxLWtd8k7MAAAI5ElEQVRAkR+Rme13yuBhpmaERyD5B3KW8HDmS8U9ektSuUiy4qowEH+JPCxaxrZTkjZWyFM/TcIgnRoVo5tfS+tXOU+DLIJWFzJYib7CBnTZS4VIRmkev59lFuM9TnKNfrCgS8a2nOUfLOj8/8j0pWRP431MNF9FvXFaps1cegiF1FLYVl6KWKM9jbZfRmRQW82rty6JY9xnE+FUNtxxYRXkj8VQ+WmQLEmDY1m96iTAkSBHnZ8K56LFMc9dNQDRWjUm5Eogi69IiOQZxJ7scj3Fyha63ilyoLo+hRgdW4sn5mjKfvycNM5Yzy5FPehGXluHtD4kQ5E0/yHPzNjGVa5TRbYL9LYkxbGgs94ww0NQiLAoz43XOEnB/J2yTJ5hfE3EUTNuelR0t7qPpKiT5EhuWbzyk/P4++NLZELnG0fMno0ndxqUSgkpwE4JhEvZhiq6seQrDmshxEDIXS7COPJNyHNxMVdmBaqgc5+QSXFXoUhSvInEkSguXvL9Y9mbkr8pNiMnchZ2BbWrPQLJSZZegEW9d5STrlMkDPHOV94Ecrf9GkwGAthqZyRoSBSi0Wyg2p5AWz+DiLaEs7tOVdCF0S6HUGI4Mxd4Mge5EyZTLnmMxmMuLbsz2r1qXif8Zgf6iyTGMTmtU5zgKI8g0103GvCNqjDx65hC3aFhTEn2Z2SGU74iiUcyiSj5n3oH4jlFrGkVd4A3MskTArkTHfX5mAmjpzG/sFQCVTihp40epLRu6OzydWr+C0qbTo/7OJ5WWPJ83XXukhTsTu93TvCsJ0RyOD3K68OLLk7EO3flMms8FCM6iemBIl7OTdzsRF2vJdeDHNlhKIQ3XhuFQkGcx3jN8GtYyJOgIKah8XMYlCLeyXJBn9NuxoRF1USov+d7LuZCMQdCHV8hnBhyl7+PPQrkZo5hdzLRCbPz32hDK8RHTxV45dGsmOy/71eCYnzUv0t/xwQ0vy26ASOsYGJ0D3xvBlbagGV3IZunVWhB7Un5nvMw4GRByRHdzFsVDHQXcaq+F2NTp7Bg8XI4QYDpmWlpYt1wHAv7B3BqbBw9xWHAySFtppBOe3C8BjSTcZ8l6GYN2WwO0xMBuoqLkbaocCCfQ+3wiIRxp04Cji5JcqNo+yX4vK/piW8Q5XOE0cw/M+6U7yEbstmCPtuYqolDCiR9E3jm2CqsqFYvC6xJeRkn8FarMWsIkjhUntu4BQxysqkRdtB0mIRVlUOcihiiL3JA6qbINJl1kLHJ2M+i3eT6K0SbU7OQpnho80AlpErGOZUjytRKBgQ5SNW9oci4nCLTsPReYdRH1gmBx1mwSOvx2t0AfSiMTmVcYpSlyCq5HlPIOgQZkmaAfyckU6JkapASFqTuwrKJonDXy8dAlEz5VOhRAYbB+2JaIPvA4zmtMA8xGjHITeA6pxdurQOpYCX6i+ejy1guzQOJtAJtS7b2uU3n707oSbM8d+6pOhAYLgLZix9DPXwbzfZJaX5NFGDpDC3JyHNuuWW0PBYyvrYmdIvs7IpM0srlU5GZOSDKHRuro/iaS06InPkkRtNSlzwqlTXOqh8EilSplBNzDPeEICdpazKRK1WFTOdxKpu8o4FC4JICnuSGqAafZ24cy0qGuki2eNYqEizXFyTFZY1hpGym2jFdkqlrsQxNzjvFjfLRFNdIJ6qpQC6TXv8mjICvVVb6XRb0pE6SqyAMEjZOyesxi5AqBIDvr5zfMoDEd9n3xpdGhDN5s1ASJAfVrO6O+0N2UOrvEys9vuXJpBZ4fkx6iyf1OOVLwlpIoIghUL40tmnKwUwSgiIBtMXVTUkF1E5WEV6UzaYY08g+l/sUXuzKFS0pMoRhrKBbMrcJxcvFScJJpMf+z3y2odgxiqsPBf+x0xsZo5X2WbSME6KRnAN9YvKHrATmCnpCipPdemyhyAYiCBRBgTAoGY7s6NJWEZpfhFvPYbBzHWyNEraCyFN4WPFG1I02fHoYm200MYO6O4m2Rx09L3zKHgi9q334uQU91hxIJ8oDhodswAIuzMu4URK5rmK5d+T64LcswMlKMc9avUgbXSpfmCoDoiVyQPGwUPG0bAboKscbid/bMhkEoNj+LvdBcSfJ64Z7u6RgJ8UrOXgVXBevV+TCVE2Rmq5UeA8nIbU3oi+/mqC5R0+aRzaZya+iXUTNq8WBPepC52MTsuCsSiG+NuP/V/I/7tEJmamfy8dEfbkX79ySejy3+kmc79QhzgLOz2cTyQPLEIc5+iNweiUqMnf1/N7K/hH/IBIbg9nlTeSttCRzwSvDMDykTEuEcJM1EntM0A6aBZ2hGfRB0OVQi9DyG7DzAWqtU+KmZaepB44jdNFE2TsiRbk8VZdkqKCVxUDvIINspWDw60vVUdEVEykJ3DxMXiepITEMod8Dd4xRYMNnvCbIr6FRyFk0vFHUvSk0XSIntjChuQuUP9PCUlZQipOgfs3Bh8mfyaPg59IKOdlrKjY9tcG8V+J0tZh0myA/VGdYeid68+vEqYze2tXWlNxDMBwYNvko9GfQRfJG9UnaLqIj1w8TGSGEelEbteAsAipi+FjpZcCEK8lmUM0/1wjqelaPX4hssaeGTmtPPyfSoUAbQYAp6CYHnAwivwfw8wh8cmBY0KsKCmdx53sXEB0DrGwMywqpV+Vpq7NWya5UjjYhdTqSMU2ObnjMheiUIcK2R2m9hTCgZTYbej4H8nE4uRpIGT0I233IaWsxkNmIHBbB45qQ4TxcUVDq9IFr83dJcXwNRBIlSho1PfJ+8zQHbb2OFo6jFb2Nts+CTpkPnx8tpXVx6+PrQzIaG2rdoFRP5UdQCw5R0SiinazMfKWnVkRc5SCo+FJKGqt050luO5Fj1eBK7y7vn0qDkQIem8jw72SQE/mSsgIXEiZDqBLPkcRp7ZzimAwCSRR4ws1RnAJO4x3Qm8MopBYgk+qUQc5kw0XuiTi/sUlU3CgnrKHemoIT1eXaZMQvGyquP4k+8z4hoZTPnVwdpViKB2hxhktWEwpJUMZsCZIYF3NNw/8Lw91/OY0hRF8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B05D67-AAE3-406A-2CF2-0BD12B44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46"/>
          <a:stretch/>
        </p:blipFill>
        <p:spPr>
          <a:xfrm>
            <a:off x="3200400" y="1614032"/>
            <a:ext cx="4837224" cy="5105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5B923A9-CEA3-68FC-7C8A-AA2295CC54C0}"/>
              </a:ext>
            </a:extLst>
          </p:cNvPr>
          <p:cNvSpPr txBox="1"/>
          <p:nvPr/>
        </p:nvSpPr>
        <p:spPr>
          <a:xfrm>
            <a:off x="7107656" y="1614032"/>
            <a:ext cx="952499" cy="461665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Hoa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A2AE049-1217-4709-3396-30DA98E0588C}"/>
              </a:ext>
            </a:extLst>
          </p:cNvPr>
          <p:cNvSpPr txBox="1"/>
          <p:nvPr/>
        </p:nvSpPr>
        <p:spPr>
          <a:xfrm>
            <a:off x="7174457" y="2292973"/>
            <a:ext cx="8762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Lá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450837-B72B-124C-E9E0-20C7C36BAE25}"/>
              </a:ext>
            </a:extLst>
          </p:cNvPr>
          <p:cNvSpPr txBox="1"/>
          <p:nvPr/>
        </p:nvSpPr>
        <p:spPr>
          <a:xfrm>
            <a:off x="7145755" y="3146669"/>
            <a:ext cx="8762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Quả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2245B61-D99A-3C87-04FB-93F3DCCFFDD9}"/>
              </a:ext>
            </a:extLst>
          </p:cNvPr>
          <p:cNvSpPr txBox="1"/>
          <p:nvPr/>
        </p:nvSpPr>
        <p:spPr>
          <a:xfrm>
            <a:off x="7091873" y="5558299"/>
            <a:ext cx="8923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Rễ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D20CB9-EAFB-F142-693A-0AC747CC6473}"/>
              </a:ext>
            </a:extLst>
          </p:cNvPr>
          <p:cNvSpPr txBox="1"/>
          <p:nvPr/>
        </p:nvSpPr>
        <p:spPr>
          <a:xfrm>
            <a:off x="7006608" y="4501774"/>
            <a:ext cx="9734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UTM Avo" panose="02040603050506020204" pitchFamily="18" charset="0"/>
              </a:rPr>
              <a:t>Thân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3EAD026D-99BC-0FE2-FDB6-6A4521A39923}"/>
              </a:ext>
            </a:extLst>
          </p:cNvPr>
          <p:cNvCxnSpPr>
            <a:cxnSpLocks/>
          </p:cNvCxnSpPr>
          <p:nvPr/>
        </p:nvCxnSpPr>
        <p:spPr>
          <a:xfrm flipH="1">
            <a:off x="6008347" y="1841636"/>
            <a:ext cx="1038888" cy="365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6EE8379-C759-BD4F-77E6-8BA7B0E84C84}"/>
              </a:ext>
            </a:extLst>
          </p:cNvPr>
          <p:cNvCxnSpPr>
            <a:cxnSpLocks/>
          </p:cNvCxnSpPr>
          <p:nvPr/>
        </p:nvCxnSpPr>
        <p:spPr>
          <a:xfrm flipH="1">
            <a:off x="6477000" y="2520539"/>
            <a:ext cx="630656" cy="298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24A7AC52-D0CD-4C5C-5498-F13D1655D77D}"/>
              </a:ext>
            </a:extLst>
          </p:cNvPr>
          <p:cNvCxnSpPr>
            <a:cxnSpLocks/>
          </p:cNvCxnSpPr>
          <p:nvPr/>
        </p:nvCxnSpPr>
        <p:spPr>
          <a:xfrm flipH="1">
            <a:off x="5820739" y="5819898"/>
            <a:ext cx="1248603" cy="36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9CA08AD-40C0-822C-8653-34DCDF1CFCEA}"/>
              </a:ext>
            </a:extLst>
          </p:cNvPr>
          <p:cNvCxnSpPr>
            <a:cxnSpLocks/>
          </p:cNvCxnSpPr>
          <p:nvPr/>
        </p:nvCxnSpPr>
        <p:spPr>
          <a:xfrm flipH="1">
            <a:off x="5271654" y="4780780"/>
            <a:ext cx="1716419" cy="182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181A7DB-E49C-4349-8727-55AF5BBF59BD}"/>
              </a:ext>
            </a:extLst>
          </p:cNvPr>
          <p:cNvSpPr txBox="1"/>
          <p:nvPr/>
        </p:nvSpPr>
        <p:spPr>
          <a:xfrm>
            <a:off x="2834328" y="6325605"/>
            <a:ext cx="5867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/>
                </a:solidFill>
                <a:latin typeface="UTM Avo" panose="02040603050506020204" pitchFamily="18" charset="0"/>
                <a:cs typeface="Times New Roman"/>
              </a:rPr>
              <a:t>  </a:t>
            </a:r>
            <a:r>
              <a:rPr lang="en-US" sz="2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anose="02040603050506020204" pitchFamily="18" charset="0"/>
                <a:cs typeface="Times New Roman"/>
              </a:rPr>
              <a:t>Các bộ phận chính của cây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A211EDC0-F42F-6C6D-E10A-E4CE8978EFBE}"/>
              </a:ext>
            </a:extLst>
          </p:cNvPr>
          <p:cNvCxnSpPr>
            <a:cxnSpLocks/>
          </p:cNvCxnSpPr>
          <p:nvPr/>
        </p:nvCxnSpPr>
        <p:spPr>
          <a:xfrm flipH="1">
            <a:off x="5486400" y="3400945"/>
            <a:ext cx="1610095" cy="6376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50BE5896-C0D6-5090-B7F4-8EB2EC27CC7E}"/>
              </a:ext>
            </a:extLst>
          </p:cNvPr>
          <p:cNvCxnSpPr>
            <a:cxnSpLocks/>
          </p:cNvCxnSpPr>
          <p:nvPr/>
        </p:nvCxnSpPr>
        <p:spPr>
          <a:xfrm flipH="1" flipV="1">
            <a:off x="5914982" y="3125041"/>
            <a:ext cx="1192672" cy="1942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4" descr="butterflies_flowers_md_wht">
            <a:extLst>
              <a:ext uri="{FF2B5EF4-FFF2-40B4-BE49-F238E27FC236}">
                <a16:creationId xmlns:a16="http://schemas.microsoft.com/office/drawing/2014/main" xmlns="" id="{340E41D6-6AD9-8D95-FE85-427D56C6CC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" y="5756275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butterflies_flowers_md_wht">
            <a:extLst>
              <a:ext uri="{FF2B5EF4-FFF2-40B4-BE49-F238E27FC236}">
                <a16:creationId xmlns:a16="http://schemas.microsoft.com/office/drawing/2014/main" xmlns="" id="{92627076-BA17-A432-AD29-2BB89E918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6323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butterflies_flowers_md_wht">
            <a:extLst>
              <a:ext uri="{FF2B5EF4-FFF2-40B4-BE49-F238E27FC236}">
                <a16:creationId xmlns:a16="http://schemas.microsoft.com/office/drawing/2014/main" xmlns="" id="{B69D450A-F176-3A49-1D6F-5751FE00D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56274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4" descr="butterflies_flowers_md_wht">
            <a:extLst>
              <a:ext uri="{FF2B5EF4-FFF2-40B4-BE49-F238E27FC236}">
                <a16:creationId xmlns:a16="http://schemas.microsoft.com/office/drawing/2014/main" xmlns="" id="{2578494F-6272-497F-9751-2868CAD56D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868" y="5754379"/>
            <a:ext cx="19304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85032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5379B0-1B69-1451-197D-9DED4B0E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"/>
            <a:ext cx="8153401" cy="685800"/>
          </a:xfrm>
        </p:spPr>
        <p:txBody>
          <a:bodyPr/>
          <a:lstStyle/>
          <a:p>
            <a:pPr algn="ctr"/>
            <a:r>
              <a:rPr lang="en-US"/>
              <a:t> </a:t>
            </a:r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một số cây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234CA7-BE1A-08FB-A8C8-01EA015D1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5"/>
          <a:stretch/>
        </p:blipFill>
        <p:spPr>
          <a:xfrm>
            <a:off x="1564828" y="1054690"/>
            <a:ext cx="4465103" cy="289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C2F54E-C84D-CC31-3BBC-C53E175B0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0"/>
          <a:stretch/>
        </p:blipFill>
        <p:spPr>
          <a:xfrm>
            <a:off x="1524000" y="3886200"/>
            <a:ext cx="4492812" cy="2971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D313E8-F74F-4B68-6254-D62D07AE9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40364" r="25000" b="23273"/>
          <a:stretch/>
        </p:blipFill>
        <p:spPr>
          <a:xfrm>
            <a:off x="5948665" y="4024351"/>
            <a:ext cx="4758040" cy="2833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DA1D8-D29F-F328-45E1-9ACA97ECB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0330" r="27996" b="24938"/>
          <a:stretch/>
        </p:blipFill>
        <p:spPr>
          <a:xfrm>
            <a:off x="6029931" y="990600"/>
            <a:ext cx="4676774" cy="33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115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2618</TotalTime>
  <Words>278</Words>
  <Application>Microsoft Office PowerPoint</Application>
  <PresentationFormat>Custom</PresentationFormat>
  <Paragraphs>53</Paragraphs>
  <Slides>19</Slides>
  <Notes>4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Facet</vt:lpstr>
      <vt:lpstr>Clip</vt:lpstr>
      <vt:lpstr>PowerPoint Presentation</vt:lpstr>
      <vt:lpstr>         Thứ sáu ngày 17 tháng 1 năm 2025  Hoạt động trải nghiệm:</vt:lpstr>
      <vt:lpstr>PowerPoint Presentation</vt:lpstr>
      <vt:lpstr>                             Thứ sáu ngày 17 tháng 1 năm 2025  Hoạt động trải nghiệm:       Em ươm cây xanh</vt:lpstr>
      <vt:lpstr>PowerPoint Presentation</vt:lpstr>
      <vt:lpstr>                      Thứ sáu ngày 17 tháng 1 năm 2025  Hoạt động trải nghiệm: Em ươm cây xanh</vt:lpstr>
      <vt:lpstr>          Thứ sáu ngày 17 tháng 1 năm 2025   Hoạt động trải nghiệm:     Em ươm cây xanh</vt:lpstr>
      <vt:lpstr>                          Thứ sáu ngày 17 tháng 1 năm 2025  Hoạt động trải nghiệm:     Em ươm cây xanh</vt:lpstr>
      <vt:lpstr> Rễ một số cây</vt:lpstr>
      <vt:lpstr>PowerPoint Presentation</vt:lpstr>
      <vt:lpstr>PowerPoint Presentation</vt:lpstr>
      <vt:lpstr>                             Thứ sáu ngày 17 tháng 1 năm 2025  Hoạt động trải nghiệm:     Em ươm cây xanh</vt:lpstr>
      <vt:lpstr>     </vt:lpstr>
      <vt:lpstr>             Thứ sáu ngày 17 tháng 1 năm 2025  Hoạt động trải nghiệm:       Em ươm cây xanh</vt:lpstr>
      <vt:lpstr>                   Thứ bảy ngày 01 tháng 3 năm 2025 Hoạt động trải nghiệm:      Em ươm cây xanh</vt:lpstr>
      <vt:lpstr>PowerPoint Presentation</vt:lpstr>
      <vt:lpstr>        Thứ sáu ngày 17 tháng 1 năm 2025   Hoạt động trải nghiệm:      Em ươm cây xanh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</dc:creator>
  <cp:lastModifiedBy>Windows User</cp:lastModifiedBy>
  <cp:revision>200</cp:revision>
  <dcterms:created xsi:type="dcterms:W3CDTF">2021-01-16T01:11:02Z</dcterms:created>
  <dcterms:modified xsi:type="dcterms:W3CDTF">2025-05-19T00:59:37Z</dcterms:modified>
</cp:coreProperties>
</file>