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  <p:sldMasterId id="2147483678" r:id="rId11"/>
    <p:sldMasterId id="2147483680" r:id="rId12"/>
    <p:sldMasterId id="2147483682" r:id="rId13"/>
    <p:sldMasterId id="2147483684" r:id="rId14"/>
    <p:sldMasterId id="2147483686" r:id="rId15"/>
    <p:sldMasterId id="2147483688" r:id="rId16"/>
    <p:sldMasterId id="2147483690" r:id="rId17"/>
    <p:sldMasterId id="2147483692" r:id="rId18"/>
    <p:sldMasterId id="2147483694" r:id="rId19"/>
    <p:sldMasterId id="2147483696" r:id="rId20"/>
  </p:sldMasterIdLst>
  <p:notesMasterIdLst>
    <p:notesMasterId r:id="rId69"/>
  </p:notesMasterIdLst>
  <p:sldIdLst>
    <p:sldId id="256" r:id="rId21"/>
    <p:sldId id="258" r:id="rId22"/>
    <p:sldId id="259" r:id="rId23"/>
    <p:sldId id="288" r:id="rId24"/>
    <p:sldId id="264" r:id="rId25"/>
    <p:sldId id="263" r:id="rId26"/>
    <p:sldId id="267" r:id="rId27"/>
    <p:sldId id="268" r:id="rId28"/>
    <p:sldId id="265" r:id="rId29"/>
    <p:sldId id="266" r:id="rId30"/>
    <p:sldId id="269" r:id="rId31"/>
    <p:sldId id="271" r:id="rId32"/>
    <p:sldId id="270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72" r:id="rId41"/>
    <p:sldId id="274" r:id="rId42"/>
    <p:sldId id="275" r:id="rId43"/>
    <p:sldId id="276" r:id="rId44"/>
    <p:sldId id="278" r:id="rId45"/>
    <p:sldId id="280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281" r:id="rId59"/>
    <p:sldId id="277" r:id="rId60"/>
    <p:sldId id="282" r:id="rId61"/>
    <p:sldId id="279" r:id="rId62"/>
    <p:sldId id="283" r:id="rId63"/>
    <p:sldId id="284" r:id="rId64"/>
    <p:sldId id="286" r:id="rId65"/>
    <p:sldId id="285" r:id="rId66"/>
    <p:sldId id="287" r:id="rId67"/>
    <p:sldId id="308" r:id="rId68"/>
  </p:sldIdLst>
  <p:sldSz cx="12192000" cy="6858000"/>
  <p:notesSz cx="6858000" cy="9144000"/>
  <p:embeddedFontLst>
    <p:embeddedFont>
      <p:font typeface="AbcPrint" panose="020B0604020202020204"/>
      <p:regular r:id="rId70"/>
    </p:embeddedFont>
    <p:embeddedFont>
      <p:font typeface="Arial Rounded MT Bold" panose="020F0704030504030204" pitchFamily="34" charset="0"/>
      <p:regular r:id="rId71"/>
    </p:embeddedFont>
    <p:embeddedFont>
      <p:font typeface="Twinkl" panose="020B0604020202020204" charset="0"/>
      <p:regular r:id="rId72"/>
      <p:bold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8" autoAdjust="0"/>
    <p:restoredTop sz="94660"/>
  </p:normalViewPr>
  <p:slideViewPr>
    <p:cSldViewPr snapToGrid="0">
      <p:cViewPr varScale="1">
        <p:scale>
          <a:sx n="78" d="100"/>
          <a:sy n="78" d="100"/>
        </p:scale>
        <p:origin x="92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notesMaster" Target="notesMasters/notesMaster1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font" Target="fonts/font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7DB78-CA02-48B8-B3F4-8BD75E3D2FD3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08949-4833-45DC-BF3C-89595F44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3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74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51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15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78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66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07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13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89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8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10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02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2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02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78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99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08949-4833-45DC-BF3C-89595F44223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2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twinkl.com/resources/kindergarten-usa/holidays-festivals-and-special-events-social-studies-steam-kindergarten-usa/back-to-school-holidays-festivals-and-special-events-social-studies-steam-kindergarten-usa" TargetMode="Externa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Relationship Id="rId4" Type="http://schemas.openxmlformats.org/officeDocument/2006/relationships/hyperlink" Target="https://www.twinkl.com/resources/kindergarten-usa/holidays-festivals-and-special-events-social-studies-steam-kindergarten-usa/back-to-school-holidays-festivals-and-special-events-social-studies-steam-kindergarten-usa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0.xml"/><Relationship Id="rId4" Type="http://schemas.openxmlformats.org/officeDocument/2006/relationships/hyperlink" Target="https://www.twinkl.co.uk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5CC6-6CEA-4D5B-B0F5-7EA8D910576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99A6-63A8-4CC3-941D-55ECA709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5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5CC6-6CEA-4D5B-B0F5-7EA8D910576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99A6-63A8-4CC3-941D-55ECA709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2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5CC6-6CEA-4D5B-B0F5-7EA8D910576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99A6-63A8-4CC3-941D-55ECA709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67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5516880" y="5561814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98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D7A4CCF-3223-46CD-B956-A8D9573C9382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368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D7A4CCF-3223-46CD-B956-A8D9573C9382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643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D7A4CCF-3223-46CD-B956-A8D9573C9382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8729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D7A4CCF-3223-46CD-B956-A8D9573C9382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394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D7A4CCF-3223-46CD-B956-A8D9573C9382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2420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5516880" y="3152488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826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5516880" y="5561814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5CC6-6CEA-4D5B-B0F5-7EA8D910576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99A6-63A8-4CC3-941D-55ECA709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84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352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550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4747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303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256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236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6654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452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3986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31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5CC6-6CEA-4D5B-B0F5-7EA8D910576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99A6-63A8-4CC3-941D-55ECA709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48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5516880" y="3152488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4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5CC6-6CEA-4D5B-B0F5-7EA8D910576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99A6-63A8-4CC3-941D-55ECA709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5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5CC6-6CEA-4D5B-B0F5-7EA8D910576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99A6-63A8-4CC3-941D-55ECA709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2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5CC6-6CEA-4D5B-B0F5-7EA8D910576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99A6-63A8-4CC3-941D-55ECA709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5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5CC6-6CEA-4D5B-B0F5-7EA8D910576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99A6-63A8-4CC3-941D-55ECA709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2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5CC6-6CEA-4D5B-B0F5-7EA8D910576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99A6-63A8-4CC3-941D-55ECA709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0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5CC6-6CEA-4D5B-B0F5-7EA8D910576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99A6-63A8-4CC3-941D-55ECA709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53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05CC6-6CEA-4D5B-B0F5-7EA8D910576C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C99A6-63A8-4CC3-941D-55ECA709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9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0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59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0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2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56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53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3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36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2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07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049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7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826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11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520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620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30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86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1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7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audio" Target="../media/audio6.wav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audio" Target="../media/audio4.wav"/><Relationship Id="rId10" Type="http://schemas.openxmlformats.org/officeDocument/2006/relationships/image" Target="../media/image59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6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6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4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5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6.wav"/><Relationship Id="rId7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image" Target="../media/image6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2.png"/><Relationship Id="rId9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07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27547" y="932347"/>
            <a:ext cx="2146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Unit 3</a:t>
            </a:r>
          </a:p>
        </p:txBody>
      </p:sp>
      <p:sp>
        <p:nvSpPr>
          <p:cNvPr id="6" name="Rectangle 5"/>
          <p:cNvSpPr/>
          <p:nvPr/>
        </p:nvSpPr>
        <p:spPr>
          <a:xfrm>
            <a:off x="6820979" y="3525233"/>
            <a:ext cx="19656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Lesson 1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3527" y="4594619"/>
            <a:ext cx="5980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Teacher: </a:t>
            </a:r>
            <a:r>
              <a:rPr lang="en-US" sz="3200" b="1" dirty="0" err="1"/>
              <a:t>Nguyễn</a:t>
            </a:r>
            <a:r>
              <a:rPr lang="en-US" sz="3200" b="1" dirty="0"/>
              <a:t> </a:t>
            </a:r>
            <a:r>
              <a:rPr lang="en-US" sz="3200" b="1" dirty="0" err="1"/>
              <a:t>Nhật</a:t>
            </a:r>
            <a:r>
              <a:rPr lang="en-US" sz="3200" b="1" dirty="0"/>
              <a:t> </a:t>
            </a:r>
            <a:r>
              <a:rPr lang="en-US" sz="3200" b="1" dirty="0" err="1"/>
              <a:t>Anh</a:t>
            </a:r>
            <a:endParaRPr lang="en-US" sz="3200" b="1" dirty="0"/>
          </a:p>
          <a:p>
            <a:pPr algn="ctr"/>
            <a:r>
              <a:rPr lang="en-US" sz="3200" b="1" dirty="0" err="1"/>
              <a:t>Tiếng</a:t>
            </a:r>
            <a:r>
              <a:rPr lang="en-US" sz="3200" b="1" dirty="0"/>
              <a:t> </a:t>
            </a:r>
            <a:r>
              <a:rPr lang="en-US" sz="3200" b="1" dirty="0" err="1"/>
              <a:t>Anh</a:t>
            </a:r>
            <a:r>
              <a:rPr lang="en-US" sz="3200" b="1" dirty="0"/>
              <a:t> 3 – I learn smart start</a:t>
            </a:r>
          </a:p>
        </p:txBody>
      </p:sp>
    </p:spTree>
    <p:extLst>
      <p:ext uri="{BB962C8B-B14F-4D97-AF65-F5344CB8AC3E}">
        <p14:creationId xmlns:p14="http://schemas.microsoft.com/office/powerpoint/2010/main" val="1388486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CDDD0"/>
              </a:clrFrom>
              <a:clrTo>
                <a:srgbClr val="FCDDD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5915" y="1181775"/>
            <a:ext cx="3973238" cy="3075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762" y="2334504"/>
            <a:ext cx="3210096" cy="11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21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921" y="965840"/>
            <a:ext cx="4305218" cy="506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998" y="1969231"/>
            <a:ext cx="8996071" cy="2333828"/>
          </a:xfrm>
          <a:prstGeom prst="rect">
            <a:avLst/>
          </a:prstGeom>
        </p:spPr>
      </p:pic>
      <p:pic>
        <p:nvPicPr>
          <p:cNvPr id="7" name="smart 2 cd 2 (1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886899"/>
            <a:ext cx="664602" cy="664602"/>
          </a:xfrm>
        </p:spPr>
      </p:pic>
    </p:spTree>
    <p:extLst>
      <p:ext uri="{BB962C8B-B14F-4D97-AF65-F5344CB8AC3E}">
        <p14:creationId xmlns:p14="http://schemas.microsoft.com/office/powerpoint/2010/main" val="291322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226" y="1144588"/>
            <a:ext cx="8305641" cy="33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40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51"/>
            <a:ext cx="12250272" cy="6860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39157" y="2492205"/>
            <a:ext cx="596279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Review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Game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125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009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/>
          <p:cNvSpPr>
            <a:spLocks noGrp="1"/>
          </p:cNvSpPr>
          <p:nvPr>
            <p:ph type="title"/>
          </p:nvPr>
        </p:nvSpPr>
        <p:spPr>
          <a:xfrm>
            <a:off x="1981201" y="549276"/>
            <a:ext cx="8193741" cy="1019175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What is it ?</a:t>
            </a:r>
            <a:endParaRPr lang="en-GB" altLang="en-US" sz="3600" dirty="0"/>
          </a:p>
        </p:txBody>
      </p:sp>
      <p:sp>
        <p:nvSpPr>
          <p:cNvPr id="23" name="Title 20"/>
          <p:cNvSpPr>
            <a:spLocks/>
          </p:cNvSpPr>
          <p:nvPr/>
        </p:nvSpPr>
        <p:spPr bwMode="auto">
          <a:xfrm>
            <a:off x="2279650" y="4800600"/>
            <a:ext cx="7632700" cy="635000"/>
          </a:xfrm>
          <a:prstGeom prst="roundRect">
            <a:avLst>
              <a:gd name="adj" fmla="val 20148"/>
            </a:avLst>
          </a:prstGeom>
          <a:solidFill>
            <a:srgbClr val="5A288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prstClr val="white"/>
                </a:solidFill>
                <a:latin typeface="Twinkl SemiBold" pitchFamily="2" charset="0"/>
              </a:rPr>
              <a:t>A pencil!</a:t>
            </a:r>
            <a:endParaRPr lang="en-GB" altLang="en-US" sz="3600" b="1">
              <a:solidFill>
                <a:prstClr val="white"/>
              </a:solidFill>
              <a:latin typeface="Twinkl SemiBold" pitchFamily="2" charset="0"/>
            </a:endParaRPr>
          </a:p>
        </p:txBody>
      </p:sp>
      <p:sp>
        <p:nvSpPr>
          <p:cNvPr id="19" name="Answer Box"/>
          <p:cNvSpPr>
            <a:spLocks noChangeArrowheads="1"/>
          </p:cNvSpPr>
          <p:nvPr/>
        </p:nvSpPr>
        <p:spPr bwMode="auto">
          <a:xfrm>
            <a:off x="5110164" y="5594351"/>
            <a:ext cx="1971675" cy="504825"/>
          </a:xfrm>
          <a:prstGeom prst="roundRect">
            <a:avLst>
              <a:gd name="adj" fmla="val 28324"/>
            </a:avLst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72000" rIns="144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/>
              <a:t>answer</a:t>
            </a:r>
          </a:p>
        </p:txBody>
      </p:sp>
      <p:grpSp>
        <p:nvGrpSpPr>
          <p:cNvPr id="13317" name="Group 19"/>
          <p:cNvGrpSpPr>
            <a:grpSpLocks/>
          </p:cNvGrpSpPr>
          <p:nvPr/>
        </p:nvGrpSpPr>
        <p:grpSpPr bwMode="auto">
          <a:xfrm>
            <a:off x="2608264" y="1214438"/>
            <a:ext cx="7138987" cy="2965450"/>
            <a:chOff x="1083591" y="1214603"/>
            <a:chExt cx="7139867" cy="2965701"/>
          </a:xfrm>
        </p:grpSpPr>
        <p:grpSp>
          <p:nvGrpSpPr>
            <p:cNvPr id="13321" name="Group 8"/>
            <p:cNvGrpSpPr>
              <a:grpSpLocks/>
            </p:cNvGrpSpPr>
            <p:nvPr/>
          </p:nvGrpSpPr>
          <p:grpSpPr bwMode="auto">
            <a:xfrm>
              <a:off x="6350798" y="1278317"/>
              <a:ext cx="1872660" cy="1517259"/>
              <a:chOff x="5857555" y="1364740"/>
              <a:chExt cx="1872660" cy="1517259"/>
            </a:xfrm>
          </p:grpSpPr>
          <p:sp>
            <p:nvSpPr>
              <p:cNvPr id="13325" name="TextBox 11"/>
              <p:cNvSpPr txBox="1">
                <a:spLocks noChangeArrowheads="1"/>
              </p:cNvSpPr>
              <p:nvPr/>
            </p:nvSpPr>
            <p:spPr bwMode="auto">
              <a:xfrm rot="470837">
                <a:off x="7159573" y="1364740"/>
                <a:ext cx="570642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sz="7000" b="1">
                    <a:solidFill>
                      <a:srgbClr val="FF7E00"/>
                    </a:solidFill>
                  </a:rPr>
                  <a:t>?</a:t>
                </a:r>
              </a:p>
            </p:txBody>
          </p:sp>
          <p:sp>
            <p:nvSpPr>
              <p:cNvPr id="13326" name="TextBox 13"/>
              <p:cNvSpPr txBox="1">
                <a:spLocks noChangeArrowheads="1"/>
              </p:cNvSpPr>
              <p:nvPr/>
            </p:nvSpPr>
            <p:spPr bwMode="auto">
              <a:xfrm rot="470837">
                <a:off x="5857555" y="1712448"/>
                <a:ext cx="570642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sz="7000" b="1">
                    <a:solidFill>
                      <a:srgbClr val="FF7E00"/>
                    </a:solidFill>
                  </a:rPr>
                  <a:t>?</a:t>
                </a:r>
              </a:p>
            </p:txBody>
          </p:sp>
        </p:grpSp>
        <p:sp>
          <p:nvSpPr>
            <p:cNvPr id="13322" name="TextBox 25"/>
            <p:cNvSpPr txBox="1">
              <a:spLocks noChangeArrowheads="1"/>
            </p:cNvSpPr>
            <p:nvPr/>
          </p:nvSpPr>
          <p:spPr bwMode="auto">
            <a:xfrm rot="-1040877">
              <a:off x="1399372" y="1214603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  <p:sp>
          <p:nvSpPr>
            <p:cNvPr id="13323" name="TextBox 27"/>
            <p:cNvSpPr txBox="1">
              <a:spLocks noChangeArrowheads="1"/>
            </p:cNvSpPr>
            <p:nvPr/>
          </p:nvSpPr>
          <p:spPr bwMode="auto">
            <a:xfrm rot="-1040877">
              <a:off x="1083591" y="2501104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  <p:sp>
          <p:nvSpPr>
            <p:cNvPr id="13324" name="TextBox 28"/>
            <p:cNvSpPr txBox="1">
              <a:spLocks noChangeArrowheads="1"/>
            </p:cNvSpPr>
            <p:nvPr/>
          </p:nvSpPr>
          <p:spPr bwMode="auto">
            <a:xfrm rot="-1040877">
              <a:off x="7340541" y="3010753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</p:grpSp>
      <p:sp>
        <p:nvSpPr>
          <p:cNvPr id="13318" name="TextBox 15"/>
          <p:cNvSpPr txBox="1">
            <a:spLocks noChangeArrowheads="1"/>
          </p:cNvSpPr>
          <p:nvPr/>
        </p:nvSpPr>
        <p:spPr bwMode="auto">
          <a:xfrm rot="-689772">
            <a:off x="3681413" y="2881314"/>
            <a:ext cx="5715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7000" b="1">
                <a:solidFill>
                  <a:srgbClr val="FF7E00"/>
                </a:solidFill>
              </a:rPr>
              <a:t>?</a:t>
            </a:r>
          </a:p>
        </p:txBody>
      </p:sp>
      <p:pic>
        <p:nvPicPr>
          <p:cNvPr id="133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1568450"/>
            <a:ext cx="244792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9" y="1570038"/>
            <a:ext cx="2452687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0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0"/>
          <p:cNvSpPr>
            <a:spLocks/>
          </p:cNvSpPr>
          <p:nvPr/>
        </p:nvSpPr>
        <p:spPr bwMode="auto">
          <a:xfrm>
            <a:off x="2279650" y="4800600"/>
            <a:ext cx="7632700" cy="635000"/>
          </a:xfrm>
          <a:prstGeom prst="roundRect">
            <a:avLst>
              <a:gd name="adj" fmla="val 20148"/>
            </a:avLst>
          </a:prstGeom>
          <a:solidFill>
            <a:srgbClr val="5A288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prstClr val="white"/>
                </a:solidFill>
                <a:latin typeface="Twinkl SemiBold" pitchFamily="2" charset="0"/>
              </a:rPr>
              <a:t>A ruler!</a:t>
            </a:r>
            <a:endParaRPr lang="en-GB" altLang="en-US" sz="3600" b="1">
              <a:solidFill>
                <a:prstClr val="white"/>
              </a:solidFill>
              <a:latin typeface="Twinkl SemiBold" pitchFamily="2" charset="0"/>
            </a:endParaRPr>
          </a:p>
        </p:txBody>
      </p:sp>
      <p:sp>
        <p:nvSpPr>
          <p:cNvPr id="19" name="Answer Box"/>
          <p:cNvSpPr>
            <a:spLocks noChangeArrowheads="1"/>
          </p:cNvSpPr>
          <p:nvPr/>
        </p:nvSpPr>
        <p:spPr bwMode="auto">
          <a:xfrm>
            <a:off x="5110164" y="5594351"/>
            <a:ext cx="1971675" cy="504825"/>
          </a:xfrm>
          <a:prstGeom prst="roundRect">
            <a:avLst>
              <a:gd name="adj" fmla="val 28324"/>
            </a:avLst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72000" rIns="144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/>
              <a:t>answer</a:t>
            </a:r>
          </a:p>
        </p:txBody>
      </p:sp>
      <p:grpSp>
        <p:nvGrpSpPr>
          <p:cNvPr id="14341" name="Group 19"/>
          <p:cNvGrpSpPr>
            <a:grpSpLocks/>
          </p:cNvGrpSpPr>
          <p:nvPr/>
        </p:nvGrpSpPr>
        <p:grpSpPr bwMode="auto">
          <a:xfrm>
            <a:off x="2608264" y="1214438"/>
            <a:ext cx="7138987" cy="2965450"/>
            <a:chOff x="1083591" y="1214603"/>
            <a:chExt cx="7139867" cy="2965701"/>
          </a:xfrm>
        </p:grpSpPr>
        <p:grpSp>
          <p:nvGrpSpPr>
            <p:cNvPr id="14345" name="Group 8"/>
            <p:cNvGrpSpPr>
              <a:grpSpLocks/>
            </p:cNvGrpSpPr>
            <p:nvPr/>
          </p:nvGrpSpPr>
          <p:grpSpPr bwMode="auto">
            <a:xfrm>
              <a:off x="6350798" y="1278317"/>
              <a:ext cx="1872660" cy="1517259"/>
              <a:chOff x="5857555" y="1364740"/>
              <a:chExt cx="1872660" cy="1517259"/>
            </a:xfrm>
          </p:grpSpPr>
          <p:sp>
            <p:nvSpPr>
              <p:cNvPr id="14349" name="TextBox 11"/>
              <p:cNvSpPr txBox="1">
                <a:spLocks noChangeArrowheads="1"/>
              </p:cNvSpPr>
              <p:nvPr/>
            </p:nvSpPr>
            <p:spPr bwMode="auto">
              <a:xfrm rot="470837">
                <a:off x="7159573" y="1364740"/>
                <a:ext cx="570642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sz="7000" b="1">
                    <a:solidFill>
                      <a:srgbClr val="FF7E00"/>
                    </a:solidFill>
                  </a:rPr>
                  <a:t>?</a:t>
                </a:r>
              </a:p>
            </p:txBody>
          </p:sp>
          <p:sp>
            <p:nvSpPr>
              <p:cNvPr id="14350" name="TextBox 13"/>
              <p:cNvSpPr txBox="1">
                <a:spLocks noChangeArrowheads="1"/>
              </p:cNvSpPr>
              <p:nvPr/>
            </p:nvSpPr>
            <p:spPr bwMode="auto">
              <a:xfrm rot="470837">
                <a:off x="5857555" y="1712448"/>
                <a:ext cx="570642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sz="7000" b="1">
                    <a:solidFill>
                      <a:srgbClr val="FF7E00"/>
                    </a:solidFill>
                  </a:rPr>
                  <a:t>?</a:t>
                </a:r>
              </a:p>
            </p:txBody>
          </p:sp>
        </p:grpSp>
        <p:sp>
          <p:nvSpPr>
            <p:cNvPr id="14346" name="TextBox 25"/>
            <p:cNvSpPr txBox="1">
              <a:spLocks noChangeArrowheads="1"/>
            </p:cNvSpPr>
            <p:nvPr/>
          </p:nvSpPr>
          <p:spPr bwMode="auto">
            <a:xfrm rot="-1040877">
              <a:off x="1399372" y="1214603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  <p:sp>
          <p:nvSpPr>
            <p:cNvPr id="14347" name="TextBox 27"/>
            <p:cNvSpPr txBox="1">
              <a:spLocks noChangeArrowheads="1"/>
            </p:cNvSpPr>
            <p:nvPr/>
          </p:nvSpPr>
          <p:spPr bwMode="auto">
            <a:xfrm rot="-1040877">
              <a:off x="1083591" y="2501104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  <p:sp>
          <p:nvSpPr>
            <p:cNvPr id="14348" name="TextBox 28"/>
            <p:cNvSpPr txBox="1">
              <a:spLocks noChangeArrowheads="1"/>
            </p:cNvSpPr>
            <p:nvPr/>
          </p:nvSpPr>
          <p:spPr bwMode="auto">
            <a:xfrm rot="-1040877">
              <a:off x="7340541" y="3010753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</p:grpSp>
      <p:sp>
        <p:nvSpPr>
          <p:cNvPr id="14342" name="TextBox 15"/>
          <p:cNvSpPr txBox="1">
            <a:spLocks noChangeArrowheads="1"/>
          </p:cNvSpPr>
          <p:nvPr/>
        </p:nvSpPr>
        <p:spPr bwMode="auto">
          <a:xfrm rot="-689772">
            <a:off x="3681413" y="2881314"/>
            <a:ext cx="5715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7000" b="1">
                <a:solidFill>
                  <a:srgbClr val="FF7E00"/>
                </a:solidFill>
              </a:rPr>
              <a:t>?</a:t>
            </a:r>
          </a:p>
        </p:txBody>
      </p:sp>
      <p:pic>
        <p:nvPicPr>
          <p:cNvPr id="1434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587">
            <a:off x="4105275" y="2862264"/>
            <a:ext cx="40274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587">
            <a:off x="4105275" y="2862264"/>
            <a:ext cx="40274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20"/>
          <p:cNvSpPr>
            <a:spLocks noGrp="1"/>
          </p:cNvSpPr>
          <p:nvPr>
            <p:ph type="title"/>
          </p:nvPr>
        </p:nvSpPr>
        <p:spPr>
          <a:xfrm>
            <a:off x="1981201" y="549276"/>
            <a:ext cx="8193741" cy="1019175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What is it ?</a:t>
            </a:r>
            <a:endParaRPr lang="en-GB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212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0"/>
          <p:cNvSpPr>
            <a:spLocks/>
          </p:cNvSpPr>
          <p:nvPr/>
        </p:nvSpPr>
        <p:spPr bwMode="auto">
          <a:xfrm>
            <a:off x="2279650" y="4800600"/>
            <a:ext cx="7632700" cy="635000"/>
          </a:xfrm>
          <a:prstGeom prst="roundRect">
            <a:avLst>
              <a:gd name="adj" fmla="val 20148"/>
            </a:avLst>
          </a:prstGeom>
          <a:solidFill>
            <a:srgbClr val="5A288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prstClr val="white"/>
                </a:solidFill>
                <a:latin typeface="Twinkl SemiBold" pitchFamily="2" charset="0"/>
              </a:rPr>
              <a:t>A pencil case!</a:t>
            </a:r>
            <a:endParaRPr lang="en-GB" altLang="en-US" sz="3600" b="1" dirty="0">
              <a:solidFill>
                <a:prstClr val="white"/>
              </a:solidFill>
              <a:latin typeface="Twinkl SemiBold" pitchFamily="2" charset="0"/>
            </a:endParaRPr>
          </a:p>
        </p:txBody>
      </p:sp>
      <p:sp>
        <p:nvSpPr>
          <p:cNvPr id="19" name="Answer Box"/>
          <p:cNvSpPr>
            <a:spLocks noChangeArrowheads="1"/>
          </p:cNvSpPr>
          <p:nvPr/>
        </p:nvSpPr>
        <p:spPr bwMode="auto">
          <a:xfrm>
            <a:off x="5110164" y="5594351"/>
            <a:ext cx="1971675" cy="504825"/>
          </a:xfrm>
          <a:prstGeom prst="roundRect">
            <a:avLst>
              <a:gd name="adj" fmla="val 28324"/>
            </a:avLst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72000" rIns="144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/>
              <a:t>answer</a:t>
            </a:r>
          </a:p>
        </p:txBody>
      </p:sp>
      <p:grpSp>
        <p:nvGrpSpPr>
          <p:cNvPr id="15365" name="Group 19"/>
          <p:cNvGrpSpPr>
            <a:grpSpLocks/>
          </p:cNvGrpSpPr>
          <p:nvPr/>
        </p:nvGrpSpPr>
        <p:grpSpPr bwMode="auto">
          <a:xfrm>
            <a:off x="2608264" y="1214438"/>
            <a:ext cx="7138987" cy="2965450"/>
            <a:chOff x="1083591" y="1214603"/>
            <a:chExt cx="7139867" cy="2965701"/>
          </a:xfrm>
        </p:grpSpPr>
        <p:grpSp>
          <p:nvGrpSpPr>
            <p:cNvPr id="15369" name="Group 8"/>
            <p:cNvGrpSpPr>
              <a:grpSpLocks/>
            </p:cNvGrpSpPr>
            <p:nvPr/>
          </p:nvGrpSpPr>
          <p:grpSpPr bwMode="auto">
            <a:xfrm>
              <a:off x="6350798" y="1278317"/>
              <a:ext cx="1872660" cy="1517259"/>
              <a:chOff x="5857555" y="1364740"/>
              <a:chExt cx="1872660" cy="1517259"/>
            </a:xfrm>
          </p:grpSpPr>
          <p:sp>
            <p:nvSpPr>
              <p:cNvPr id="15373" name="TextBox 11"/>
              <p:cNvSpPr txBox="1">
                <a:spLocks noChangeArrowheads="1"/>
              </p:cNvSpPr>
              <p:nvPr/>
            </p:nvSpPr>
            <p:spPr bwMode="auto">
              <a:xfrm rot="470837">
                <a:off x="7159573" y="1364740"/>
                <a:ext cx="570642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sz="7000" b="1">
                    <a:solidFill>
                      <a:srgbClr val="FF7E00"/>
                    </a:solidFill>
                  </a:rPr>
                  <a:t>?</a:t>
                </a:r>
              </a:p>
            </p:txBody>
          </p:sp>
          <p:sp>
            <p:nvSpPr>
              <p:cNvPr id="15374" name="TextBox 13"/>
              <p:cNvSpPr txBox="1">
                <a:spLocks noChangeArrowheads="1"/>
              </p:cNvSpPr>
              <p:nvPr/>
            </p:nvSpPr>
            <p:spPr bwMode="auto">
              <a:xfrm rot="470837">
                <a:off x="5857555" y="1712448"/>
                <a:ext cx="570642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sz="7000" b="1">
                    <a:solidFill>
                      <a:srgbClr val="FF7E00"/>
                    </a:solidFill>
                  </a:rPr>
                  <a:t>?</a:t>
                </a:r>
              </a:p>
            </p:txBody>
          </p:sp>
        </p:grpSp>
        <p:sp>
          <p:nvSpPr>
            <p:cNvPr id="15370" name="TextBox 25"/>
            <p:cNvSpPr txBox="1">
              <a:spLocks noChangeArrowheads="1"/>
            </p:cNvSpPr>
            <p:nvPr/>
          </p:nvSpPr>
          <p:spPr bwMode="auto">
            <a:xfrm rot="-1040877">
              <a:off x="1399372" y="1214603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  <p:sp>
          <p:nvSpPr>
            <p:cNvPr id="15371" name="TextBox 27"/>
            <p:cNvSpPr txBox="1">
              <a:spLocks noChangeArrowheads="1"/>
            </p:cNvSpPr>
            <p:nvPr/>
          </p:nvSpPr>
          <p:spPr bwMode="auto">
            <a:xfrm rot="-1040877">
              <a:off x="1083591" y="2501104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  <p:sp>
          <p:nvSpPr>
            <p:cNvPr id="15372" name="TextBox 28"/>
            <p:cNvSpPr txBox="1">
              <a:spLocks noChangeArrowheads="1"/>
            </p:cNvSpPr>
            <p:nvPr/>
          </p:nvSpPr>
          <p:spPr bwMode="auto">
            <a:xfrm rot="-1040877">
              <a:off x="7340541" y="3010753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</p:grpSp>
      <p:sp>
        <p:nvSpPr>
          <p:cNvPr id="15366" name="TextBox 15"/>
          <p:cNvSpPr txBox="1">
            <a:spLocks noChangeArrowheads="1"/>
          </p:cNvSpPr>
          <p:nvPr/>
        </p:nvSpPr>
        <p:spPr bwMode="auto">
          <a:xfrm rot="-689772">
            <a:off x="3681413" y="2881314"/>
            <a:ext cx="5715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7000" b="1">
                <a:solidFill>
                  <a:srgbClr val="FF7E00"/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86" y="1773455"/>
            <a:ext cx="3933040" cy="22164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50" y="1735619"/>
            <a:ext cx="4067312" cy="2292116"/>
          </a:xfrm>
          <a:prstGeom prst="rect">
            <a:avLst/>
          </a:prstGeom>
        </p:spPr>
      </p:pic>
      <p:sp>
        <p:nvSpPr>
          <p:cNvPr id="16" name="Title 20"/>
          <p:cNvSpPr>
            <a:spLocks noGrp="1"/>
          </p:cNvSpPr>
          <p:nvPr>
            <p:ph type="title"/>
          </p:nvPr>
        </p:nvSpPr>
        <p:spPr>
          <a:xfrm>
            <a:off x="1981201" y="549276"/>
            <a:ext cx="8193741" cy="1019175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What is it ?</a:t>
            </a:r>
            <a:endParaRPr lang="en-GB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6717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59" y="2364594"/>
            <a:ext cx="2878352" cy="999931"/>
          </a:xfrm>
          <a:prstGeom prst="rect">
            <a:avLst/>
          </a:prstGeom>
        </p:spPr>
      </p:pic>
      <p:sp>
        <p:nvSpPr>
          <p:cNvPr id="23" name="Title 20"/>
          <p:cNvSpPr>
            <a:spLocks/>
          </p:cNvSpPr>
          <p:nvPr/>
        </p:nvSpPr>
        <p:spPr bwMode="auto">
          <a:xfrm>
            <a:off x="2279650" y="4800600"/>
            <a:ext cx="7632700" cy="635000"/>
          </a:xfrm>
          <a:prstGeom prst="roundRect">
            <a:avLst>
              <a:gd name="adj" fmla="val 20148"/>
            </a:avLst>
          </a:prstGeom>
          <a:solidFill>
            <a:srgbClr val="5A288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prstClr val="white"/>
                </a:solidFill>
                <a:latin typeface="Twinkl SemiBold" pitchFamily="2" charset="0"/>
              </a:rPr>
              <a:t>An eraser!</a:t>
            </a:r>
            <a:endParaRPr lang="en-GB" altLang="en-US" sz="3600" b="1" dirty="0">
              <a:solidFill>
                <a:prstClr val="white"/>
              </a:solidFill>
              <a:latin typeface="Twinkl SemiBold" pitchFamily="2" charset="0"/>
            </a:endParaRPr>
          </a:p>
        </p:txBody>
      </p:sp>
      <p:sp>
        <p:nvSpPr>
          <p:cNvPr id="19" name="Answer Box"/>
          <p:cNvSpPr>
            <a:spLocks noChangeArrowheads="1"/>
          </p:cNvSpPr>
          <p:nvPr/>
        </p:nvSpPr>
        <p:spPr bwMode="auto">
          <a:xfrm>
            <a:off x="5110164" y="5594351"/>
            <a:ext cx="1971675" cy="504825"/>
          </a:xfrm>
          <a:prstGeom prst="roundRect">
            <a:avLst>
              <a:gd name="adj" fmla="val 28324"/>
            </a:avLst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72000" rIns="144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/>
              <a:t>answer</a:t>
            </a:r>
          </a:p>
        </p:txBody>
      </p:sp>
      <p:grpSp>
        <p:nvGrpSpPr>
          <p:cNvPr id="15365" name="Group 19"/>
          <p:cNvGrpSpPr>
            <a:grpSpLocks/>
          </p:cNvGrpSpPr>
          <p:nvPr/>
        </p:nvGrpSpPr>
        <p:grpSpPr bwMode="auto">
          <a:xfrm>
            <a:off x="2608264" y="1214438"/>
            <a:ext cx="7138987" cy="2965450"/>
            <a:chOff x="1083591" y="1214603"/>
            <a:chExt cx="7139867" cy="2965701"/>
          </a:xfrm>
        </p:grpSpPr>
        <p:grpSp>
          <p:nvGrpSpPr>
            <p:cNvPr id="15369" name="Group 8"/>
            <p:cNvGrpSpPr>
              <a:grpSpLocks/>
            </p:cNvGrpSpPr>
            <p:nvPr/>
          </p:nvGrpSpPr>
          <p:grpSpPr bwMode="auto">
            <a:xfrm>
              <a:off x="6350798" y="1278317"/>
              <a:ext cx="1872660" cy="1517259"/>
              <a:chOff x="5857555" y="1364740"/>
              <a:chExt cx="1872660" cy="1517259"/>
            </a:xfrm>
          </p:grpSpPr>
          <p:sp>
            <p:nvSpPr>
              <p:cNvPr id="15373" name="TextBox 11"/>
              <p:cNvSpPr txBox="1">
                <a:spLocks noChangeArrowheads="1"/>
              </p:cNvSpPr>
              <p:nvPr/>
            </p:nvSpPr>
            <p:spPr bwMode="auto">
              <a:xfrm rot="470837">
                <a:off x="7159573" y="1364740"/>
                <a:ext cx="570642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sz="7000" b="1">
                    <a:solidFill>
                      <a:srgbClr val="FF7E00"/>
                    </a:solidFill>
                  </a:rPr>
                  <a:t>?</a:t>
                </a:r>
              </a:p>
            </p:txBody>
          </p:sp>
          <p:sp>
            <p:nvSpPr>
              <p:cNvPr id="15374" name="TextBox 13"/>
              <p:cNvSpPr txBox="1">
                <a:spLocks noChangeArrowheads="1"/>
              </p:cNvSpPr>
              <p:nvPr/>
            </p:nvSpPr>
            <p:spPr bwMode="auto">
              <a:xfrm rot="470837">
                <a:off x="5857555" y="1712448"/>
                <a:ext cx="570642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sz="7000" b="1">
                    <a:solidFill>
                      <a:srgbClr val="FF7E00"/>
                    </a:solidFill>
                  </a:rPr>
                  <a:t>?</a:t>
                </a:r>
              </a:p>
            </p:txBody>
          </p:sp>
        </p:grpSp>
        <p:sp>
          <p:nvSpPr>
            <p:cNvPr id="15370" name="TextBox 25"/>
            <p:cNvSpPr txBox="1">
              <a:spLocks noChangeArrowheads="1"/>
            </p:cNvSpPr>
            <p:nvPr/>
          </p:nvSpPr>
          <p:spPr bwMode="auto">
            <a:xfrm rot="-1040877">
              <a:off x="1399372" y="1214603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  <p:sp>
          <p:nvSpPr>
            <p:cNvPr id="15371" name="TextBox 27"/>
            <p:cNvSpPr txBox="1">
              <a:spLocks noChangeArrowheads="1"/>
            </p:cNvSpPr>
            <p:nvPr/>
          </p:nvSpPr>
          <p:spPr bwMode="auto">
            <a:xfrm rot="-1040877">
              <a:off x="1083591" y="2501104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  <p:sp>
          <p:nvSpPr>
            <p:cNvPr id="15372" name="TextBox 28"/>
            <p:cNvSpPr txBox="1">
              <a:spLocks noChangeArrowheads="1"/>
            </p:cNvSpPr>
            <p:nvPr/>
          </p:nvSpPr>
          <p:spPr bwMode="auto">
            <a:xfrm rot="-1040877">
              <a:off x="7340541" y="3010753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</p:grpSp>
      <p:sp>
        <p:nvSpPr>
          <p:cNvPr id="15366" name="TextBox 15"/>
          <p:cNvSpPr txBox="1">
            <a:spLocks noChangeArrowheads="1"/>
          </p:cNvSpPr>
          <p:nvPr/>
        </p:nvSpPr>
        <p:spPr bwMode="auto">
          <a:xfrm rot="-689772">
            <a:off x="3681413" y="2881314"/>
            <a:ext cx="5715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7000" b="1">
                <a:solidFill>
                  <a:srgbClr val="FF7E00"/>
                </a:solidFill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60" y="2364594"/>
            <a:ext cx="2878352" cy="999931"/>
          </a:xfrm>
          <a:prstGeom prst="rect">
            <a:avLst/>
          </a:prstGeom>
        </p:spPr>
      </p:pic>
      <p:sp>
        <p:nvSpPr>
          <p:cNvPr id="16" name="Title 20"/>
          <p:cNvSpPr>
            <a:spLocks noGrp="1"/>
          </p:cNvSpPr>
          <p:nvPr>
            <p:ph type="title"/>
          </p:nvPr>
        </p:nvSpPr>
        <p:spPr>
          <a:xfrm>
            <a:off x="1981201" y="549276"/>
            <a:ext cx="8193741" cy="1019175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What is it ?</a:t>
            </a:r>
            <a:endParaRPr lang="en-GB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7638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0"/>
          <p:cNvSpPr>
            <a:spLocks/>
          </p:cNvSpPr>
          <p:nvPr/>
        </p:nvSpPr>
        <p:spPr bwMode="auto">
          <a:xfrm>
            <a:off x="2279650" y="4800600"/>
            <a:ext cx="7632700" cy="635000"/>
          </a:xfrm>
          <a:prstGeom prst="roundRect">
            <a:avLst>
              <a:gd name="adj" fmla="val 20148"/>
            </a:avLst>
          </a:prstGeom>
          <a:solidFill>
            <a:srgbClr val="5A288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prstClr val="white"/>
                </a:solidFill>
                <a:latin typeface="Twinkl SemiBold" pitchFamily="2" charset="0"/>
              </a:rPr>
              <a:t>notebook</a:t>
            </a:r>
            <a:endParaRPr lang="en-GB" altLang="en-US" sz="3600" b="1" dirty="0">
              <a:solidFill>
                <a:prstClr val="white"/>
              </a:solidFill>
              <a:latin typeface="Twinkl SemiBold" pitchFamily="2" charset="0"/>
            </a:endParaRPr>
          </a:p>
        </p:txBody>
      </p:sp>
      <p:sp>
        <p:nvSpPr>
          <p:cNvPr id="19" name="Answer Box"/>
          <p:cNvSpPr>
            <a:spLocks noChangeArrowheads="1"/>
          </p:cNvSpPr>
          <p:nvPr/>
        </p:nvSpPr>
        <p:spPr bwMode="auto">
          <a:xfrm>
            <a:off x="5110164" y="5594351"/>
            <a:ext cx="1971675" cy="504825"/>
          </a:xfrm>
          <a:prstGeom prst="roundRect">
            <a:avLst>
              <a:gd name="adj" fmla="val 28324"/>
            </a:avLst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72000" rIns="144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b="1"/>
              <a:t>answer</a:t>
            </a:r>
          </a:p>
        </p:txBody>
      </p:sp>
      <p:grpSp>
        <p:nvGrpSpPr>
          <p:cNvPr id="15365" name="Group 19"/>
          <p:cNvGrpSpPr>
            <a:grpSpLocks/>
          </p:cNvGrpSpPr>
          <p:nvPr/>
        </p:nvGrpSpPr>
        <p:grpSpPr bwMode="auto">
          <a:xfrm>
            <a:off x="2608264" y="1214438"/>
            <a:ext cx="7138987" cy="2965450"/>
            <a:chOff x="1083591" y="1214603"/>
            <a:chExt cx="7139867" cy="2965701"/>
          </a:xfrm>
        </p:grpSpPr>
        <p:grpSp>
          <p:nvGrpSpPr>
            <p:cNvPr id="15369" name="Group 8"/>
            <p:cNvGrpSpPr>
              <a:grpSpLocks/>
            </p:cNvGrpSpPr>
            <p:nvPr/>
          </p:nvGrpSpPr>
          <p:grpSpPr bwMode="auto">
            <a:xfrm>
              <a:off x="6350798" y="1278317"/>
              <a:ext cx="1872660" cy="1517259"/>
              <a:chOff x="5857555" y="1364740"/>
              <a:chExt cx="1872660" cy="1517259"/>
            </a:xfrm>
          </p:grpSpPr>
          <p:sp>
            <p:nvSpPr>
              <p:cNvPr id="15373" name="TextBox 11"/>
              <p:cNvSpPr txBox="1">
                <a:spLocks noChangeArrowheads="1"/>
              </p:cNvSpPr>
              <p:nvPr/>
            </p:nvSpPr>
            <p:spPr bwMode="auto">
              <a:xfrm rot="470837">
                <a:off x="7159573" y="1364740"/>
                <a:ext cx="570642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sz="7000" b="1">
                    <a:solidFill>
                      <a:srgbClr val="FF7E00"/>
                    </a:solidFill>
                  </a:rPr>
                  <a:t>?</a:t>
                </a:r>
              </a:p>
            </p:txBody>
          </p:sp>
          <p:sp>
            <p:nvSpPr>
              <p:cNvPr id="15374" name="TextBox 13"/>
              <p:cNvSpPr txBox="1">
                <a:spLocks noChangeArrowheads="1"/>
              </p:cNvSpPr>
              <p:nvPr/>
            </p:nvSpPr>
            <p:spPr bwMode="auto">
              <a:xfrm rot="470837">
                <a:off x="5857555" y="1712448"/>
                <a:ext cx="570642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sz="7000" b="1">
                    <a:solidFill>
                      <a:srgbClr val="FF7E00"/>
                    </a:solidFill>
                  </a:rPr>
                  <a:t>?</a:t>
                </a:r>
              </a:p>
            </p:txBody>
          </p:sp>
        </p:grpSp>
        <p:sp>
          <p:nvSpPr>
            <p:cNvPr id="15370" name="TextBox 25"/>
            <p:cNvSpPr txBox="1">
              <a:spLocks noChangeArrowheads="1"/>
            </p:cNvSpPr>
            <p:nvPr/>
          </p:nvSpPr>
          <p:spPr bwMode="auto">
            <a:xfrm rot="-1040877">
              <a:off x="1399372" y="1214603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  <p:sp>
          <p:nvSpPr>
            <p:cNvPr id="15371" name="TextBox 27"/>
            <p:cNvSpPr txBox="1">
              <a:spLocks noChangeArrowheads="1"/>
            </p:cNvSpPr>
            <p:nvPr/>
          </p:nvSpPr>
          <p:spPr bwMode="auto">
            <a:xfrm rot="-1040877">
              <a:off x="1083591" y="2501104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  <p:sp>
          <p:nvSpPr>
            <p:cNvPr id="15372" name="TextBox 28"/>
            <p:cNvSpPr txBox="1">
              <a:spLocks noChangeArrowheads="1"/>
            </p:cNvSpPr>
            <p:nvPr/>
          </p:nvSpPr>
          <p:spPr bwMode="auto">
            <a:xfrm rot="-1040877">
              <a:off x="7340541" y="3010753"/>
              <a:ext cx="57064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z="7000" b="1">
                  <a:solidFill>
                    <a:srgbClr val="FF7E00"/>
                  </a:solidFill>
                </a:rPr>
                <a:t>?</a:t>
              </a:r>
            </a:p>
          </p:txBody>
        </p:sp>
      </p:grpSp>
      <p:sp>
        <p:nvSpPr>
          <p:cNvPr id="15366" name="TextBox 15"/>
          <p:cNvSpPr txBox="1">
            <a:spLocks noChangeArrowheads="1"/>
          </p:cNvSpPr>
          <p:nvPr/>
        </p:nvSpPr>
        <p:spPr bwMode="auto">
          <a:xfrm rot="-689772">
            <a:off x="3681413" y="2881314"/>
            <a:ext cx="5715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7000" b="1">
                <a:solidFill>
                  <a:srgbClr val="FF7E00"/>
                </a:solidFill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21" y="1737093"/>
            <a:ext cx="1987974" cy="2641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18" y="1737093"/>
            <a:ext cx="1987974" cy="2641722"/>
          </a:xfrm>
          <a:prstGeom prst="rect">
            <a:avLst/>
          </a:prstGeom>
        </p:spPr>
      </p:pic>
      <p:sp>
        <p:nvSpPr>
          <p:cNvPr id="16" name="Title 20"/>
          <p:cNvSpPr>
            <a:spLocks noGrp="1"/>
          </p:cNvSpPr>
          <p:nvPr>
            <p:ph type="title"/>
          </p:nvPr>
        </p:nvSpPr>
        <p:spPr>
          <a:xfrm>
            <a:off x="1981201" y="549276"/>
            <a:ext cx="8193741" cy="1019175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What is it ?</a:t>
            </a:r>
            <a:endParaRPr lang="en-GB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6078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624" cy="68221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4037" y="1440904"/>
            <a:ext cx="33541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1. Warm Up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27929" y="268941"/>
            <a:ext cx="4159624" cy="8890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98671" y="161364"/>
            <a:ext cx="370649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Content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4037" y="2641629"/>
            <a:ext cx="39279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2. Vocabulary</a:t>
            </a:r>
          </a:p>
        </p:txBody>
      </p:sp>
      <p:sp>
        <p:nvSpPr>
          <p:cNvPr id="9" name="Rectangle 8"/>
          <p:cNvSpPr/>
          <p:nvPr/>
        </p:nvSpPr>
        <p:spPr>
          <a:xfrm>
            <a:off x="6865129" y="1474205"/>
            <a:ext cx="34371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3. Sentence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09628" y="2560367"/>
            <a:ext cx="33926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4. Speaking</a:t>
            </a:r>
          </a:p>
        </p:txBody>
      </p:sp>
    </p:spTree>
    <p:extLst>
      <p:ext uri="{BB962C8B-B14F-4D97-AF65-F5344CB8AC3E}">
        <p14:creationId xmlns:p14="http://schemas.microsoft.com/office/powerpoint/2010/main" val="4186327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81518" y="1416424"/>
            <a:ext cx="7651377" cy="3397623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1026" name="Picture 2" descr="Great Job, Super Quality Abstract Business Poster Stock Illustration -  Illustration of books, creative: 1182635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541" y="1416423"/>
            <a:ext cx="4214719" cy="33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91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51"/>
            <a:ext cx="12250272" cy="6860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7844" y="2909064"/>
            <a:ext cx="59627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Sentence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61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5951"/>
            <a:ext cx="12192000" cy="6955327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22729" y="0"/>
            <a:ext cx="11694459" cy="677078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287" y="966394"/>
            <a:ext cx="4129666" cy="51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3380" y="2241591"/>
            <a:ext cx="1043245" cy="10480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261" y="2175050"/>
            <a:ext cx="3307118" cy="590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b="2958"/>
          <a:stretch/>
        </p:blipFill>
        <p:spPr>
          <a:xfrm>
            <a:off x="6948690" y="2429704"/>
            <a:ext cx="4061540" cy="932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8759" y="3967271"/>
            <a:ext cx="3154620" cy="5143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568" y="3957596"/>
            <a:ext cx="1043245" cy="1048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2828" y="4792195"/>
            <a:ext cx="3630861" cy="5905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1486" y="3761535"/>
            <a:ext cx="761985" cy="7200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1389" y="4121573"/>
            <a:ext cx="830564" cy="914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9883" y="2241591"/>
            <a:ext cx="1043245" cy="10480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2764" y="2175050"/>
            <a:ext cx="3307118" cy="5905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b="2958"/>
          <a:stretch/>
        </p:blipFill>
        <p:spPr>
          <a:xfrm>
            <a:off x="6965193" y="2429704"/>
            <a:ext cx="4061540" cy="932056"/>
          </a:xfrm>
          <a:prstGeom prst="rect">
            <a:avLst/>
          </a:prstGeom>
        </p:spPr>
      </p:pic>
      <p:pic>
        <p:nvPicPr>
          <p:cNvPr id="5" name="smart 2 cd 2 (2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34953" y="1142231"/>
            <a:ext cx="386696" cy="386696"/>
          </a:xfrm>
        </p:spPr>
      </p:pic>
    </p:spTree>
    <p:extLst>
      <p:ext uri="{BB962C8B-B14F-4D97-AF65-F5344CB8AC3E}">
        <p14:creationId xmlns:p14="http://schemas.microsoft.com/office/powerpoint/2010/main" val="299473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951"/>
            <a:ext cx="12192000" cy="695532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2353" y="246530"/>
            <a:ext cx="10923494" cy="6365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 flipH="1">
            <a:off x="2170604" y="430833"/>
            <a:ext cx="5558118" cy="1107799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bcPrint" panose="00000400000000000000" pitchFamily="2" charset="0"/>
              </a:rPr>
              <a:t>Is this/that </a:t>
            </a:r>
            <a:r>
              <a:rPr lang="en-US" sz="3600" b="1" dirty="0">
                <a:solidFill>
                  <a:schemeClr val="tx1"/>
                </a:solidFill>
                <a:latin typeface="AbcPrint" panose="00000400000000000000" pitchFamily="2" charset="0"/>
              </a:rPr>
              <a:t>your</a:t>
            </a:r>
            <a:r>
              <a:rPr lang="en-US" sz="3600" b="1" dirty="0">
                <a:solidFill>
                  <a:srgbClr val="FF0000"/>
                </a:solidFill>
                <a:latin typeface="AbcPrint" panose="00000400000000000000" pitchFamily="2" charset="0"/>
              </a:rPr>
              <a:t> + N (singular) ?</a:t>
            </a:r>
          </a:p>
        </p:txBody>
      </p:sp>
      <p:pic>
        <p:nvPicPr>
          <p:cNvPr id="8" name="Picture 2" descr="Teacher Png - Female Teacher Clipart Transparent PNG - 956x750 - Free  Download on Nice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9974" y="649295"/>
            <a:ext cx="2667398" cy="20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 flipH="1">
            <a:off x="2170604" y="1707277"/>
            <a:ext cx="5558118" cy="1107799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bcPrint" panose="00000400000000000000" pitchFamily="2" charset="0"/>
              </a:rPr>
              <a:t>Yes,</a:t>
            </a:r>
            <a:r>
              <a:rPr lang="en-US" sz="3600" b="1" dirty="0">
                <a:solidFill>
                  <a:srgbClr val="00B0F0"/>
                </a:solidFill>
                <a:latin typeface="AbcPrint" panose="00000400000000000000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bcPrint" panose="00000400000000000000" pitchFamily="2" charset="0"/>
              </a:rPr>
              <a:t>it is</a:t>
            </a:r>
            <a:r>
              <a:rPr lang="en-US" sz="3600" b="1" dirty="0">
                <a:solidFill>
                  <a:schemeClr val="tx1"/>
                </a:solidFill>
                <a:latin typeface="AbcPrint" panose="00000400000000000000" pitchFamily="2" charset="0"/>
              </a:rPr>
              <a:t>/ No,</a:t>
            </a:r>
            <a:r>
              <a:rPr lang="en-US" sz="3600" b="1" dirty="0">
                <a:solidFill>
                  <a:srgbClr val="00B0F0"/>
                </a:solidFill>
                <a:latin typeface="AbcPrint" panose="00000400000000000000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bcPrint" panose="00000400000000000000" pitchFamily="2" charset="0"/>
              </a:rPr>
              <a:t>it isn’t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07305" y="3561753"/>
            <a:ext cx="15849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Example: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41141" y="3500993"/>
            <a:ext cx="31180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Is this 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your 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ruler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401" y="2954873"/>
            <a:ext cx="859739" cy="863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9CADE"/>
              </a:clrFrom>
              <a:clrTo>
                <a:srgbClr val="F9CA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4807" y="3411070"/>
            <a:ext cx="1378316" cy="7354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401" y="3774045"/>
            <a:ext cx="830564" cy="9143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01188" y="4254203"/>
            <a:ext cx="1496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Yes, 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it is.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cPrint" panose="000004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86908" y="5107588"/>
            <a:ext cx="32741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Is that 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your 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ruler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843" y="4812759"/>
            <a:ext cx="827439" cy="8312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843" y="5697515"/>
            <a:ext cx="830564" cy="91438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44115" y="5884575"/>
            <a:ext cx="19393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No</a:t>
            </a:r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, 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it isn’t.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cPrint" panose="00000400000000000000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clrChange>
              <a:clrFrom>
                <a:srgbClr val="E2F1E4"/>
              </a:clrFrom>
              <a:clrTo>
                <a:srgbClr val="E2F1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75879" y="4801893"/>
            <a:ext cx="1161498" cy="9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77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951"/>
            <a:ext cx="12192000" cy="695532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4776" y="233082"/>
            <a:ext cx="11120718" cy="63788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 flipH="1">
            <a:off x="1389821" y="446193"/>
            <a:ext cx="7253302" cy="1107799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bcPrint" panose="00000400000000000000" pitchFamily="2" charset="0"/>
              </a:rPr>
              <a:t>Are these/those </a:t>
            </a:r>
            <a:r>
              <a:rPr lang="en-US" sz="3600" b="1" dirty="0">
                <a:solidFill>
                  <a:schemeClr val="tx1"/>
                </a:solidFill>
                <a:latin typeface="AbcPrint" panose="00000400000000000000" pitchFamily="2" charset="0"/>
              </a:rPr>
              <a:t>your</a:t>
            </a:r>
            <a:r>
              <a:rPr lang="en-US" sz="3600" b="1" dirty="0">
                <a:solidFill>
                  <a:srgbClr val="FF0000"/>
                </a:solidFill>
                <a:latin typeface="AbcPrint" panose="00000400000000000000" pitchFamily="2" charset="0"/>
              </a:rPr>
              <a:t> + N (plural) ?</a:t>
            </a:r>
          </a:p>
        </p:txBody>
      </p:sp>
      <p:pic>
        <p:nvPicPr>
          <p:cNvPr id="7" name="Picture 2" descr="Teacher Png - Female Teacher Clipart Transparent PNG - 956x750 - Free  Download on Nice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8541" y="773507"/>
            <a:ext cx="2667398" cy="20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 flipH="1">
            <a:off x="1621543" y="1621343"/>
            <a:ext cx="6656237" cy="1107799"/>
          </a:xfrm>
          <a:prstGeom prst="wedgeRoundRectCallout">
            <a:avLst>
              <a:gd name="adj1" fmla="val -19779"/>
              <a:gd name="adj2" fmla="val 442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bcPrint" panose="00000400000000000000" pitchFamily="2" charset="0"/>
              </a:rPr>
              <a:t>Yes,</a:t>
            </a:r>
            <a:r>
              <a:rPr lang="en-US" sz="3600" b="1" dirty="0">
                <a:solidFill>
                  <a:srgbClr val="00B0F0"/>
                </a:solidFill>
                <a:latin typeface="AbcPrint" panose="00000400000000000000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bcPrint" panose="00000400000000000000" pitchFamily="2" charset="0"/>
              </a:rPr>
              <a:t>they are</a:t>
            </a:r>
            <a:r>
              <a:rPr lang="en-US" sz="3600" b="1" dirty="0">
                <a:solidFill>
                  <a:schemeClr val="tx1"/>
                </a:solidFill>
                <a:latin typeface="AbcPrint" panose="00000400000000000000" pitchFamily="2" charset="0"/>
              </a:rPr>
              <a:t>/ No,</a:t>
            </a:r>
            <a:r>
              <a:rPr lang="en-US" sz="3600" b="1" dirty="0">
                <a:solidFill>
                  <a:srgbClr val="00B0F0"/>
                </a:solidFill>
                <a:latin typeface="AbcPrint" panose="00000400000000000000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bcPrint" panose="00000400000000000000" pitchFamily="2" charset="0"/>
              </a:rPr>
              <a:t>they aren’t.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07305" y="3561753"/>
            <a:ext cx="15849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Example: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22933" y="3273400"/>
            <a:ext cx="42028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Are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 these 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your 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pencils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 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401" y="2954873"/>
            <a:ext cx="859739" cy="863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401" y="3774045"/>
            <a:ext cx="830564" cy="9143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11140" y="4190494"/>
            <a:ext cx="23610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Yes, 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they are.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cPrint" panose="000004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8282" y="5049988"/>
            <a:ext cx="47881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Are those 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your 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notebooks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 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843" y="4812759"/>
            <a:ext cx="827439" cy="8312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843" y="5642708"/>
            <a:ext cx="830564" cy="91438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516596" y="5884575"/>
            <a:ext cx="27944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No</a:t>
            </a:r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, 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they aren’t.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cPrint" panose="000004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E2F1E4"/>
              </a:clrFrom>
              <a:clrTo>
                <a:srgbClr val="E2F1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64667" y="2887208"/>
            <a:ext cx="956911" cy="7813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clrChange>
              <a:clrFrom>
                <a:srgbClr val="E2F1E4"/>
              </a:clrFrom>
              <a:clrTo>
                <a:srgbClr val="E2F1E4">
                  <a:alpha val="0"/>
                </a:srgbClr>
              </a:clrTo>
            </a:clrChange>
          </a:blip>
          <a:stretch>
            <a:fillRect/>
          </a:stretch>
        </p:blipFill>
        <p:spPr>
          <a:xfrm rot="17215236">
            <a:off x="8199245" y="2836665"/>
            <a:ext cx="956911" cy="7813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E2F1E4"/>
              </a:clrFrom>
              <a:clrTo>
                <a:srgbClr val="E2F1E4">
                  <a:alpha val="0"/>
                </a:srgbClr>
              </a:clrTo>
            </a:clrChange>
          </a:blip>
          <a:stretch>
            <a:fillRect/>
          </a:stretch>
        </p:blipFill>
        <p:spPr>
          <a:xfrm rot="16793550">
            <a:off x="8396800" y="2828741"/>
            <a:ext cx="956911" cy="7813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CDDD0"/>
              </a:clrFrom>
              <a:clrTo>
                <a:srgbClr val="FCDDD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8997" y="4688428"/>
            <a:ext cx="1186103" cy="9181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clrChange>
              <a:clrFrom>
                <a:srgbClr val="FCDDD0"/>
              </a:clrFrom>
              <a:clrTo>
                <a:srgbClr val="FCDDD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4832" y="4841351"/>
            <a:ext cx="1186103" cy="91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26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951"/>
            <a:ext cx="12192000" cy="695532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4776" y="233082"/>
            <a:ext cx="11120718" cy="63788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265" y="480627"/>
            <a:ext cx="9066683" cy="792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93" y="1755229"/>
            <a:ext cx="5209101" cy="3903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606" y="1936262"/>
            <a:ext cx="4861428" cy="3603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60" y="575352"/>
            <a:ext cx="452893" cy="4528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81504" y="2084312"/>
            <a:ext cx="1845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Are these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21171" y="4876818"/>
            <a:ext cx="7040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No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42041" y="4760277"/>
            <a:ext cx="11266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aren’t</a:t>
            </a:r>
          </a:p>
        </p:txBody>
      </p:sp>
    </p:spTree>
    <p:extLst>
      <p:ext uri="{BB962C8B-B14F-4D97-AF65-F5344CB8AC3E}">
        <p14:creationId xmlns:p14="http://schemas.microsoft.com/office/powerpoint/2010/main" val="423962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51"/>
            <a:ext cx="12250272" cy="6860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7844" y="2909064"/>
            <a:ext cx="59627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Quiz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877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7889" y="470664"/>
            <a:ext cx="414728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1C1C1C">
                      <a:alpha val="40000"/>
                    </a:srgbClr>
                  </a:outerShdw>
                </a:effectLst>
                <a:latin typeface="Twinkl"/>
              </a:rPr>
              <a:t>Grammar</a:t>
            </a:r>
          </a:p>
          <a:p>
            <a:pPr algn="ctr"/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1C1C1C">
                      <a:alpha val="40000"/>
                    </a:srgbClr>
                  </a:outerShdw>
                </a:effectLst>
                <a:latin typeface="Twinkl"/>
              </a:rPr>
              <a:t> Quiz</a:t>
            </a:r>
          </a:p>
        </p:txBody>
      </p:sp>
    </p:spTree>
    <p:extLst>
      <p:ext uri="{BB962C8B-B14F-4D97-AF65-F5344CB8AC3E}">
        <p14:creationId xmlns:p14="http://schemas.microsoft.com/office/powerpoint/2010/main" val="2618605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2295088" y="1908812"/>
            <a:ext cx="4240184" cy="3923954"/>
          </a:xfrm>
          <a:prstGeom prst="roundRect">
            <a:avLst>
              <a:gd name="adj" fmla="val 8971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28C8BF-4749-4CA9-9ACF-0D67A9127CED}"/>
              </a:ext>
            </a:extLst>
          </p:cNvPr>
          <p:cNvSpPr txBox="1">
            <a:spLocks/>
          </p:cNvSpPr>
          <p:nvPr/>
        </p:nvSpPr>
        <p:spPr>
          <a:xfrm>
            <a:off x="2152650" y="733501"/>
            <a:ext cx="7886700" cy="891876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C1C1C"/>
                </a:solidFill>
                <a:latin typeface="Twinkl"/>
              </a:rPr>
              <a:t>Is this your pencil ?</a:t>
            </a:r>
          </a:p>
        </p:txBody>
      </p:sp>
      <p:grpSp>
        <p:nvGrpSpPr>
          <p:cNvPr id="7" name="he">
            <a:extLst>
              <a:ext uri="{FF2B5EF4-FFF2-40B4-BE49-F238E27FC236}">
                <a16:creationId xmlns:a16="http://schemas.microsoft.com/office/drawing/2014/main" id="{163CACD5-CEC7-46E1-9718-14C2FD48B3CB}"/>
              </a:ext>
            </a:extLst>
          </p:cNvPr>
          <p:cNvGrpSpPr/>
          <p:nvPr/>
        </p:nvGrpSpPr>
        <p:grpSpPr>
          <a:xfrm>
            <a:off x="6741460" y="2219112"/>
            <a:ext cx="3164541" cy="1080072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Twinkl"/>
                </a:rPr>
                <a:t>Yes, it is.</a:t>
              </a:r>
            </a:p>
          </p:txBody>
        </p:sp>
      </p:grpSp>
      <p:grpSp>
        <p:nvGrpSpPr>
          <p:cNvPr id="22" name="they">
            <a:extLst>
              <a:ext uri="{FF2B5EF4-FFF2-40B4-BE49-F238E27FC236}">
                <a16:creationId xmlns:a16="http://schemas.microsoft.com/office/drawing/2014/main" id="{985528EF-8A0C-4418-8131-98707E71B196}"/>
              </a:ext>
            </a:extLst>
          </p:cNvPr>
          <p:cNvGrpSpPr/>
          <p:nvPr/>
        </p:nvGrpSpPr>
        <p:grpSpPr>
          <a:xfrm>
            <a:off x="6741460" y="4355707"/>
            <a:ext cx="3164541" cy="1080072"/>
            <a:chOff x="5902665" y="4817390"/>
            <a:chExt cx="2436691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5930205" y="5024497"/>
              <a:ext cx="24091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Twinkl"/>
                </a:rPr>
                <a:t>No, it isn’t.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EA4928C-0EFB-4415-9B5F-F8BB1ACD6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146" y="4124314"/>
            <a:ext cx="1199589" cy="11463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A30C79-EC88-4B05-B5A6-6FF39A7BDA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044" y="2591585"/>
            <a:ext cx="540447" cy="7078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6494" y="2353522"/>
            <a:ext cx="3939698" cy="27194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0088" y="6669464"/>
            <a:ext cx="853355" cy="1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2295088" y="1908812"/>
            <a:ext cx="4302937" cy="3923954"/>
          </a:xfrm>
          <a:prstGeom prst="roundRect">
            <a:avLst>
              <a:gd name="adj" fmla="val 8971"/>
            </a:avLst>
          </a:prstGeom>
          <a:ln w="38100">
            <a:solidFill>
              <a:srgbClr val="DE1E5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8410C078-4431-4A89-B748-257EBC263FC6}"/>
              </a:ext>
            </a:extLst>
          </p:cNvPr>
          <p:cNvGrpSpPr/>
          <p:nvPr/>
        </p:nvGrpSpPr>
        <p:grpSpPr>
          <a:xfrm>
            <a:off x="6852924" y="2155360"/>
            <a:ext cx="3106865" cy="1080072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DE1E5A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DE1E5A"/>
                    </a:solidFill>
                  </a:ln>
                  <a:solidFill>
                    <a:prstClr val="white"/>
                  </a:solidFill>
                  <a:latin typeface="Twinkl"/>
                </a:rPr>
                <a:t>Yes, it is.</a:t>
              </a:r>
            </a:p>
          </p:txBody>
        </p:sp>
      </p:grpSp>
      <p:grpSp>
        <p:nvGrpSpPr>
          <p:cNvPr id="6" name="she">
            <a:extLst>
              <a:ext uri="{FF2B5EF4-FFF2-40B4-BE49-F238E27FC236}">
                <a16:creationId xmlns:a16="http://schemas.microsoft.com/office/drawing/2014/main" id="{40E81371-E3A3-48C4-9744-AE02C3D6DA28}"/>
              </a:ext>
            </a:extLst>
          </p:cNvPr>
          <p:cNvGrpSpPr/>
          <p:nvPr/>
        </p:nvGrpSpPr>
        <p:grpSpPr>
          <a:xfrm>
            <a:off x="6884895" y="4476886"/>
            <a:ext cx="2978461" cy="1080072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rgbClr val="DE1E5A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5902663" y="3563582"/>
              <a:ext cx="23185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DE1E5A"/>
                    </a:solidFill>
                  </a:ln>
                  <a:solidFill>
                    <a:prstClr val="white"/>
                  </a:solidFill>
                  <a:latin typeface="Twinkl"/>
                </a:rPr>
                <a:t>No, it isn’t.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B0D987B-0FBE-4DBD-BE98-C64201B39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61" y="1972776"/>
            <a:ext cx="1199589" cy="1146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894A20-0119-4881-A3C7-1A67437C1E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988" y="4804494"/>
            <a:ext cx="540447" cy="7078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5B933941-2D62-4B4B-8FCA-078E940E140D}"/>
              </a:ext>
            </a:extLst>
          </p:cNvPr>
          <p:cNvSpPr txBox="1">
            <a:spLocks/>
          </p:cNvSpPr>
          <p:nvPr/>
        </p:nvSpPr>
        <p:spPr>
          <a:xfrm>
            <a:off x="2251359" y="720943"/>
            <a:ext cx="7886700" cy="891876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C1C1C"/>
                </a:solidFill>
                <a:latin typeface="Twinkl"/>
              </a:rPr>
              <a:t>Is that your ruler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clrChange>
              <a:clrFrom>
                <a:srgbClr val="F9CADE"/>
              </a:clrFrom>
              <a:clrTo>
                <a:srgbClr val="F9CA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9032" y="2859742"/>
            <a:ext cx="3832005" cy="2044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0088" y="6669464"/>
            <a:ext cx="853355" cy="1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3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0272" cy="6860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64981" y="2814935"/>
            <a:ext cx="5173902" cy="13446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667675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2295087" y="1908812"/>
            <a:ext cx="4146054" cy="3923954"/>
          </a:xfrm>
          <a:prstGeom prst="roundRect">
            <a:avLst>
              <a:gd name="adj" fmla="val 8971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23638CBB-4005-4F18-992E-CC89CC571FF7}"/>
              </a:ext>
            </a:extLst>
          </p:cNvPr>
          <p:cNvGrpSpPr/>
          <p:nvPr/>
        </p:nvGrpSpPr>
        <p:grpSpPr>
          <a:xfrm>
            <a:off x="6808695" y="1898020"/>
            <a:ext cx="3054661" cy="1235574"/>
            <a:chOff x="5902664" y="1898020"/>
            <a:chExt cx="2436691" cy="123557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5902664" y="2117931"/>
              <a:ext cx="23185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000" b="1" dirty="0">
                  <a:ln w="12700">
                    <a:noFill/>
                  </a:ln>
                  <a:solidFill>
                    <a:prstClr val="white"/>
                  </a:solidFill>
                  <a:latin typeface="Twinkl"/>
                </a:rPr>
                <a:t>No, they aren’t.</a:t>
              </a:r>
            </a:p>
          </p:txBody>
        </p:sp>
      </p:grpSp>
      <p:grpSp>
        <p:nvGrpSpPr>
          <p:cNvPr id="6" name="it">
            <a:extLst>
              <a:ext uri="{FF2B5EF4-FFF2-40B4-BE49-F238E27FC236}">
                <a16:creationId xmlns:a16="http://schemas.microsoft.com/office/drawing/2014/main" id="{C6ED9716-CC4D-49CF-8703-57ECA54E3F4D}"/>
              </a:ext>
            </a:extLst>
          </p:cNvPr>
          <p:cNvGrpSpPr/>
          <p:nvPr/>
        </p:nvGrpSpPr>
        <p:grpSpPr>
          <a:xfrm>
            <a:off x="6772835" y="3354912"/>
            <a:ext cx="3090520" cy="1080072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 w="1905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6072320" y="3563582"/>
              <a:ext cx="21488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000" b="1" dirty="0">
                  <a:ln w="19050">
                    <a:solidFill>
                      <a:srgbClr val="FFC000"/>
                    </a:solidFill>
                  </a:ln>
                  <a:solidFill>
                    <a:prstClr val="white"/>
                  </a:solidFill>
                  <a:latin typeface="Twinkl"/>
                </a:rPr>
                <a:t>Yes, they are.</a:t>
              </a:r>
            </a:p>
          </p:txBody>
        </p:sp>
      </p:grpSp>
      <p:grpSp>
        <p:nvGrpSpPr>
          <p:cNvPr id="7" name="they">
            <a:extLst>
              <a:ext uri="{FF2B5EF4-FFF2-40B4-BE49-F238E27FC236}">
                <a16:creationId xmlns:a16="http://schemas.microsoft.com/office/drawing/2014/main" id="{E70E507E-AAFE-47C0-A91E-3A4A1A9688A5}"/>
              </a:ext>
            </a:extLst>
          </p:cNvPr>
          <p:cNvGrpSpPr/>
          <p:nvPr/>
        </p:nvGrpSpPr>
        <p:grpSpPr>
          <a:xfrm>
            <a:off x="6808695" y="4817390"/>
            <a:ext cx="3095003" cy="1080072"/>
            <a:chOff x="5902665" y="4817390"/>
            <a:chExt cx="2436691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 w="1905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6140741" y="5045689"/>
              <a:ext cx="208047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000" b="1" dirty="0">
                  <a:ln w="19050">
                    <a:solidFill>
                      <a:srgbClr val="FFC000"/>
                    </a:solidFill>
                  </a:ln>
                  <a:solidFill>
                    <a:prstClr val="white"/>
                  </a:solidFill>
                  <a:latin typeface="Twinkl"/>
                </a:rPr>
                <a:t>Yes, it is.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2169EC9-E834-4890-8E37-AC653D0A30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839" y="3231988"/>
            <a:ext cx="1199589" cy="11463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B703BA-DC2E-427E-8BCC-91628BC205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909" y="2295802"/>
            <a:ext cx="540447" cy="7078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C50664-B0E4-43B1-9FA0-7BF2614B05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219" y="5045689"/>
            <a:ext cx="540447" cy="7078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8020A69-A977-485F-BED3-977DE353814C}"/>
              </a:ext>
            </a:extLst>
          </p:cNvPr>
          <p:cNvSpPr txBox="1">
            <a:spLocks/>
          </p:cNvSpPr>
          <p:nvPr/>
        </p:nvSpPr>
        <p:spPr>
          <a:xfrm>
            <a:off x="2251359" y="720943"/>
            <a:ext cx="7886700" cy="891876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C1C1C"/>
                </a:solidFill>
                <a:latin typeface="Twinkl"/>
              </a:rPr>
              <a:t>Are these your pencil case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clrChange>
              <a:clrFrom>
                <a:srgbClr val="FCDDD0"/>
              </a:clrFrom>
              <a:clrTo>
                <a:srgbClr val="FCDDD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3738" y="2308412"/>
            <a:ext cx="2454168" cy="18998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CDDD0"/>
              </a:clrFrom>
              <a:clrTo>
                <a:srgbClr val="FCDDD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23841" y="2825818"/>
            <a:ext cx="2454168" cy="18998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CDDD0"/>
              </a:clrFrom>
              <a:clrTo>
                <a:srgbClr val="FCDDD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74191" y="3742823"/>
            <a:ext cx="2454168" cy="18998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0088" y="6669464"/>
            <a:ext cx="853355" cy="1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4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2295087" y="1908812"/>
            <a:ext cx="3953304" cy="3923954"/>
          </a:xfrm>
          <a:prstGeom prst="roundRect">
            <a:avLst>
              <a:gd name="adj" fmla="val 8971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2AA0CEB9-BB1C-40DD-84F3-24FA628E9225}"/>
              </a:ext>
            </a:extLst>
          </p:cNvPr>
          <p:cNvGrpSpPr/>
          <p:nvPr/>
        </p:nvGrpSpPr>
        <p:grpSpPr>
          <a:xfrm>
            <a:off x="6562166" y="1898020"/>
            <a:ext cx="3301190" cy="1080072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rgbClr val="00B050"/>
            </a:solidFill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rgbClr val="EB8634">
                      <a:lumMod val="40000"/>
                      <a:lumOff val="60000"/>
                    </a:srgbClr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000" b="1" dirty="0">
                  <a:ln w="12700">
                    <a:solidFill>
                      <a:srgbClr val="92D050"/>
                    </a:solidFill>
                  </a:ln>
                  <a:solidFill>
                    <a:prstClr val="white"/>
                  </a:solidFill>
                  <a:latin typeface="Twinkl"/>
                </a:rPr>
                <a:t>No, it isn’t.</a:t>
              </a:r>
            </a:p>
          </p:txBody>
        </p:sp>
      </p:grpSp>
      <p:grpSp>
        <p:nvGrpSpPr>
          <p:cNvPr id="6" name="it">
            <a:extLst>
              <a:ext uri="{FF2B5EF4-FFF2-40B4-BE49-F238E27FC236}">
                <a16:creationId xmlns:a16="http://schemas.microsoft.com/office/drawing/2014/main" id="{2BC7969F-CB46-4BE6-A743-5C0B49DBD076}"/>
              </a:ext>
            </a:extLst>
          </p:cNvPr>
          <p:cNvGrpSpPr/>
          <p:nvPr/>
        </p:nvGrpSpPr>
        <p:grpSpPr>
          <a:xfrm>
            <a:off x="6579202" y="3354912"/>
            <a:ext cx="3284153" cy="1080072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6140741" y="3563582"/>
              <a:ext cx="20804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000" b="1" dirty="0">
                  <a:ln w="12700">
                    <a:solidFill>
                      <a:srgbClr val="00B050"/>
                    </a:solidFill>
                  </a:ln>
                  <a:solidFill>
                    <a:prstClr val="white"/>
                  </a:solidFill>
                  <a:latin typeface="Twinkl"/>
                </a:rPr>
                <a:t>Yes, they are</a:t>
              </a:r>
            </a:p>
          </p:txBody>
        </p:sp>
      </p:grpSp>
      <p:grpSp>
        <p:nvGrpSpPr>
          <p:cNvPr id="7" name="they">
            <a:extLst>
              <a:ext uri="{FF2B5EF4-FFF2-40B4-BE49-F238E27FC236}">
                <a16:creationId xmlns:a16="http://schemas.microsoft.com/office/drawing/2014/main" id="{423FE642-20D6-4B49-8E23-BC006191D23A}"/>
              </a:ext>
            </a:extLst>
          </p:cNvPr>
          <p:cNvGrpSpPr/>
          <p:nvPr/>
        </p:nvGrpSpPr>
        <p:grpSpPr>
          <a:xfrm>
            <a:off x="6636362" y="4817390"/>
            <a:ext cx="3226995" cy="1080072"/>
            <a:chOff x="5902664" y="4817390"/>
            <a:chExt cx="2436692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5902664" y="5045689"/>
              <a:ext cx="2318546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000" b="1" dirty="0">
                  <a:ln w="12700">
                    <a:solidFill>
                      <a:srgbClr val="00B050"/>
                    </a:solidFill>
                  </a:ln>
                  <a:solidFill>
                    <a:prstClr val="white"/>
                  </a:solidFill>
                  <a:latin typeface="Twinkl"/>
                </a:rPr>
                <a:t>No, they aren’t.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766D662-322C-44D9-B58E-CFDF914981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417" y="4499768"/>
            <a:ext cx="1199589" cy="11463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DEF9C6-8516-4231-8A65-7AEF4DE463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31" y="2152453"/>
            <a:ext cx="540447" cy="7078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2F56E8-ABDF-4872-BF54-C7279F0D5A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16" y="3727098"/>
            <a:ext cx="540447" cy="70788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B6239D7-FF4E-4D46-BA98-00E247553284}"/>
              </a:ext>
            </a:extLst>
          </p:cNvPr>
          <p:cNvSpPr txBox="1">
            <a:spLocks/>
          </p:cNvSpPr>
          <p:nvPr/>
        </p:nvSpPr>
        <p:spPr>
          <a:xfrm>
            <a:off x="2251359" y="720943"/>
            <a:ext cx="7886700" cy="891876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C1C1C"/>
                </a:solidFill>
                <a:latin typeface="Twinkl"/>
              </a:rPr>
              <a:t>Are those your books?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CBE5F6"/>
              </a:clrFrom>
              <a:clrTo>
                <a:srgbClr val="CBE5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6965" y="2369377"/>
            <a:ext cx="1637036" cy="1501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CBE5F6"/>
              </a:clrFrom>
              <a:clrTo>
                <a:srgbClr val="CBE5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4619" y="2343040"/>
            <a:ext cx="1637036" cy="15014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clrChange>
              <a:clrFrom>
                <a:srgbClr val="CBE5F6"/>
              </a:clrFrom>
              <a:clrTo>
                <a:srgbClr val="CBE5F6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55280" y="3815737"/>
            <a:ext cx="1637036" cy="15014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CBE5F6"/>
              </a:clrFrom>
              <a:clrTo>
                <a:srgbClr val="CBE5F6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81972" y="3838457"/>
            <a:ext cx="1637036" cy="15014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0088" y="6669464"/>
            <a:ext cx="853355" cy="1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2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Dea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2295087" y="1908812"/>
            <a:ext cx="4797420" cy="3923954"/>
          </a:xfrm>
          <a:prstGeom prst="roundRect">
            <a:avLst>
              <a:gd name="adj" fmla="val 8971"/>
            </a:avLst>
          </a:prstGeom>
          <a:ln w="38100">
            <a:solidFill>
              <a:srgbClr val="FF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she">
            <a:extLst>
              <a:ext uri="{FF2B5EF4-FFF2-40B4-BE49-F238E27FC236}">
                <a16:creationId xmlns:a16="http://schemas.microsoft.com/office/drawing/2014/main" id="{1C73AD80-B115-491B-BB12-8969328948E7}"/>
              </a:ext>
            </a:extLst>
          </p:cNvPr>
          <p:cNvGrpSpPr/>
          <p:nvPr/>
        </p:nvGrpSpPr>
        <p:grpSpPr>
          <a:xfrm>
            <a:off x="7426665" y="1898020"/>
            <a:ext cx="2436691" cy="1080072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rgbClr val="FF6600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rgbClr val="EB8634">
                      <a:lumMod val="40000"/>
                      <a:lumOff val="60000"/>
                    </a:srgbClr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noFill/>
                  </a:ln>
                  <a:solidFill>
                    <a:prstClr val="white"/>
                  </a:solidFill>
                  <a:latin typeface="Twinkl"/>
                </a:rPr>
                <a:t>this</a:t>
              </a:r>
            </a:p>
          </p:txBody>
        </p:sp>
      </p:grpSp>
      <p:grpSp>
        <p:nvGrpSpPr>
          <p:cNvPr id="6" name="he">
            <a:extLst>
              <a:ext uri="{FF2B5EF4-FFF2-40B4-BE49-F238E27FC236}">
                <a16:creationId xmlns:a16="http://schemas.microsoft.com/office/drawing/2014/main" id="{10DA87E0-2390-4A2B-8500-289C0D87644D}"/>
              </a:ext>
            </a:extLst>
          </p:cNvPr>
          <p:cNvGrpSpPr/>
          <p:nvPr/>
        </p:nvGrpSpPr>
        <p:grpSpPr>
          <a:xfrm>
            <a:off x="7426664" y="3354912"/>
            <a:ext cx="2436691" cy="1080072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6140741" y="3563582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FF6600"/>
                    </a:solidFill>
                  </a:ln>
                  <a:solidFill>
                    <a:prstClr val="white"/>
                  </a:solidFill>
                  <a:latin typeface="Twinkl"/>
                </a:rPr>
                <a:t>that</a:t>
              </a:r>
            </a:p>
          </p:txBody>
        </p:sp>
      </p:grpSp>
      <p:grpSp>
        <p:nvGrpSpPr>
          <p:cNvPr id="7" name="they">
            <a:extLst>
              <a:ext uri="{FF2B5EF4-FFF2-40B4-BE49-F238E27FC236}">
                <a16:creationId xmlns:a16="http://schemas.microsoft.com/office/drawing/2014/main" id="{5B42C1BE-B392-4606-AA17-65E5AB88B440}"/>
              </a:ext>
            </a:extLst>
          </p:cNvPr>
          <p:cNvGrpSpPr/>
          <p:nvPr/>
        </p:nvGrpSpPr>
        <p:grpSpPr>
          <a:xfrm>
            <a:off x="7426666" y="4817390"/>
            <a:ext cx="2436691" cy="1080072"/>
            <a:chOff x="5902665" y="4817390"/>
            <a:chExt cx="2436691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6140741" y="5045689"/>
              <a:ext cx="208047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FF6600"/>
                    </a:solidFill>
                  </a:ln>
                  <a:solidFill>
                    <a:prstClr val="white"/>
                  </a:solidFill>
                  <a:latin typeface="Twinkl"/>
                </a:rPr>
                <a:t>those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99311D1-26E6-4776-8F70-CF6D65A8C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417" y="1679431"/>
            <a:ext cx="1199589" cy="11463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706F99-7A4C-485F-952C-F42B55D026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58" y="5108626"/>
            <a:ext cx="540447" cy="7078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307D66-95EB-41C9-936A-8E57EEE2F1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59" y="3643564"/>
            <a:ext cx="540447" cy="70788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E45A495-FB87-4908-9121-FE21B5350DD3}"/>
              </a:ext>
            </a:extLst>
          </p:cNvPr>
          <p:cNvSpPr txBox="1">
            <a:spLocks/>
          </p:cNvSpPr>
          <p:nvPr/>
        </p:nvSpPr>
        <p:spPr>
          <a:xfrm>
            <a:off x="2251359" y="720943"/>
            <a:ext cx="7886700" cy="891876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C1C1C"/>
                </a:solidFill>
                <a:latin typeface="Twinkl"/>
              </a:rPr>
              <a:t>Is ….your notebook ? No, it isn’t.</a:t>
            </a:r>
          </a:p>
        </p:txBody>
      </p:sp>
      <p:pic>
        <p:nvPicPr>
          <p:cNvPr id="2050" name="Picture 2" descr="blue and orange school bag png transparent - Clipart Worl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33" y="2223459"/>
            <a:ext cx="2721300" cy="281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lipart - Clip Art Hand Point Png, Transparent Png - kind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995" y="3177483"/>
            <a:ext cx="1425086" cy="7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60088" y="6669464"/>
            <a:ext cx="853355" cy="1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2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Dea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2295087" y="1908812"/>
            <a:ext cx="4797420" cy="3923954"/>
          </a:xfrm>
          <a:prstGeom prst="roundRect">
            <a:avLst>
              <a:gd name="adj" fmla="val 8971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99E5D862-6262-4916-AD44-0D09EE38DEE3}"/>
              </a:ext>
            </a:extLst>
          </p:cNvPr>
          <p:cNvGrpSpPr/>
          <p:nvPr/>
        </p:nvGrpSpPr>
        <p:grpSpPr>
          <a:xfrm>
            <a:off x="7426665" y="1898020"/>
            <a:ext cx="2436691" cy="1080072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rgbClr val="009999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rgbClr val="EB8634">
                      <a:lumMod val="40000"/>
                      <a:lumOff val="60000"/>
                    </a:srgbClr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23A7F9">
                        <a:lumMod val="75000"/>
                      </a:srgbClr>
                    </a:solidFill>
                  </a:ln>
                  <a:solidFill>
                    <a:prstClr val="white"/>
                  </a:solidFill>
                  <a:latin typeface="Twinkl"/>
                </a:rPr>
                <a:t>these</a:t>
              </a:r>
            </a:p>
          </p:txBody>
        </p:sp>
      </p:grpSp>
      <p:grpSp>
        <p:nvGrpSpPr>
          <p:cNvPr id="6" name="it">
            <a:extLst>
              <a:ext uri="{FF2B5EF4-FFF2-40B4-BE49-F238E27FC236}">
                <a16:creationId xmlns:a16="http://schemas.microsoft.com/office/drawing/2014/main" id="{5D71E831-47F8-46E5-8DAE-4F966C6AD966}"/>
              </a:ext>
            </a:extLst>
          </p:cNvPr>
          <p:cNvGrpSpPr/>
          <p:nvPr/>
        </p:nvGrpSpPr>
        <p:grpSpPr>
          <a:xfrm>
            <a:off x="7426664" y="3354912"/>
            <a:ext cx="2436691" cy="1080072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rgbClr val="33CCCC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6140741" y="3563582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23A7F9">
                        <a:lumMod val="75000"/>
                      </a:srgbClr>
                    </a:solidFill>
                  </a:ln>
                  <a:solidFill>
                    <a:prstClr val="white"/>
                  </a:solidFill>
                  <a:latin typeface="Twinkl"/>
                </a:rPr>
                <a:t>this</a:t>
              </a:r>
            </a:p>
          </p:txBody>
        </p:sp>
      </p:grpSp>
      <p:grpSp>
        <p:nvGrpSpPr>
          <p:cNvPr id="7" name="they">
            <a:extLst>
              <a:ext uri="{FF2B5EF4-FFF2-40B4-BE49-F238E27FC236}">
                <a16:creationId xmlns:a16="http://schemas.microsoft.com/office/drawing/2014/main" id="{DE2CAE86-4C60-4910-95C2-67387EAA1FF9}"/>
              </a:ext>
            </a:extLst>
          </p:cNvPr>
          <p:cNvGrpSpPr/>
          <p:nvPr/>
        </p:nvGrpSpPr>
        <p:grpSpPr>
          <a:xfrm>
            <a:off x="7426666" y="4817390"/>
            <a:ext cx="2436691" cy="1080072"/>
            <a:chOff x="5902665" y="4817390"/>
            <a:chExt cx="2436691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6140741" y="5045689"/>
              <a:ext cx="208047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23A7F9">
                        <a:lumMod val="75000"/>
                      </a:srgbClr>
                    </a:solidFill>
                  </a:ln>
                  <a:solidFill>
                    <a:prstClr val="white"/>
                  </a:solidFill>
                  <a:latin typeface="Twinkl"/>
                </a:rPr>
                <a:t>that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1A93757-7CB8-4C8B-A364-B7656D4549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417" y="4499768"/>
            <a:ext cx="1199589" cy="1146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98B17-FF89-4408-89E5-D391ECD8C2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837" y="2150323"/>
            <a:ext cx="540447" cy="7078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DDB84F-6983-46C9-8907-DA500821FE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59" y="3643564"/>
            <a:ext cx="540447" cy="70788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1005A90-ED6C-4710-AFF9-A2F3F762D1BF}"/>
              </a:ext>
            </a:extLst>
          </p:cNvPr>
          <p:cNvSpPr txBox="1">
            <a:spLocks/>
          </p:cNvSpPr>
          <p:nvPr/>
        </p:nvSpPr>
        <p:spPr>
          <a:xfrm>
            <a:off x="2251359" y="720943"/>
            <a:ext cx="7886700" cy="891876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C1C1C"/>
                </a:solidFill>
                <a:latin typeface="Twinkl"/>
              </a:rPr>
              <a:t>Is ….your pencil ? Yes, it is.</a:t>
            </a:r>
          </a:p>
        </p:txBody>
      </p:sp>
      <p:pic>
        <p:nvPicPr>
          <p:cNvPr id="1026" name="Picture 2" descr="Clipart - Clip Art Hand Point Png, Transparent Png - kind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568" y="3441308"/>
            <a:ext cx="1425086" cy="7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clrChange>
              <a:clrFrom>
                <a:srgbClr val="E2F1E4"/>
              </a:clrFrom>
              <a:clrTo>
                <a:srgbClr val="E2F1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1310" y="3112142"/>
            <a:ext cx="1419743" cy="11593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60088" y="6669464"/>
            <a:ext cx="853355" cy="1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3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Dea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2295087" y="1908812"/>
            <a:ext cx="4797420" cy="3923954"/>
          </a:xfrm>
          <a:prstGeom prst="roundRect">
            <a:avLst>
              <a:gd name="adj" fmla="val 8971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607051BE-4870-41EF-A81F-C772698446E9}"/>
              </a:ext>
            </a:extLst>
          </p:cNvPr>
          <p:cNvGrpSpPr/>
          <p:nvPr/>
        </p:nvGrpSpPr>
        <p:grpSpPr>
          <a:xfrm>
            <a:off x="7426665" y="1898020"/>
            <a:ext cx="2436691" cy="1080072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rgbClr val="EB8634">
                      <a:lumMod val="40000"/>
                      <a:lumOff val="60000"/>
                    </a:srgbClr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E34192"/>
                    </a:solidFill>
                  </a:ln>
                  <a:solidFill>
                    <a:prstClr val="white"/>
                  </a:solidFill>
                  <a:latin typeface="Twinkl"/>
                </a:rPr>
                <a:t>this</a:t>
              </a:r>
            </a:p>
          </p:txBody>
        </p:sp>
      </p:grpSp>
      <p:grpSp>
        <p:nvGrpSpPr>
          <p:cNvPr id="6" name="it">
            <a:extLst>
              <a:ext uri="{FF2B5EF4-FFF2-40B4-BE49-F238E27FC236}">
                <a16:creationId xmlns:a16="http://schemas.microsoft.com/office/drawing/2014/main" id="{DAC4F8F9-E61F-4741-BED8-467170565BD5}"/>
              </a:ext>
            </a:extLst>
          </p:cNvPr>
          <p:cNvGrpSpPr/>
          <p:nvPr/>
        </p:nvGrpSpPr>
        <p:grpSpPr>
          <a:xfrm>
            <a:off x="7426664" y="3354912"/>
            <a:ext cx="2436691" cy="1080072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6140741" y="3563582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E34192"/>
                    </a:solidFill>
                  </a:ln>
                  <a:solidFill>
                    <a:prstClr val="white"/>
                  </a:solidFill>
                  <a:latin typeface="Twinkl"/>
                </a:rPr>
                <a:t>those</a:t>
              </a:r>
            </a:p>
          </p:txBody>
        </p:sp>
      </p:grpSp>
      <p:grpSp>
        <p:nvGrpSpPr>
          <p:cNvPr id="7" name="they">
            <a:extLst>
              <a:ext uri="{FF2B5EF4-FFF2-40B4-BE49-F238E27FC236}">
                <a16:creationId xmlns:a16="http://schemas.microsoft.com/office/drawing/2014/main" id="{2002DD26-2F3A-40DF-8F53-6ACF5C9BE6E4}"/>
              </a:ext>
            </a:extLst>
          </p:cNvPr>
          <p:cNvGrpSpPr/>
          <p:nvPr/>
        </p:nvGrpSpPr>
        <p:grpSpPr>
          <a:xfrm>
            <a:off x="7426666" y="4817390"/>
            <a:ext cx="2436691" cy="1080072"/>
            <a:chOff x="5902665" y="4817390"/>
            <a:chExt cx="2436691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6140741" y="5045689"/>
              <a:ext cx="208047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E34192"/>
                    </a:solidFill>
                  </a:ln>
                  <a:solidFill>
                    <a:prstClr val="white"/>
                  </a:solidFill>
                  <a:latin typeface="Twinkl"/>
                </a:rPr>
                <a:t>these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9E59B46-E0FF-4903-BD39-15ACA55D67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417" y="4499768"/>
            <a:ext cx="1199589" cy="1146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E10ACC-DD65-4DD8-8849-01F4145D8C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837" y="2150323"/>
            <a:ext cx="540447" cy="7078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8BB1D5-0C70-4376-A0A8-C4E4B09FA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908" y="3596750"/>
            <a:ext cx="540447" cy="7078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clrChange>
              <a:clrFrom>
                <a:srgbClr val="F9CADE"/>
              </a:clrFrom>
              <a:clrTo>
                <a:srgbClr val="F9CA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6620" y="1991912"/>
            <a:ext cx="3832005" cy="20447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F9CADE"/>
              </a:clrFrom>
              <a:clrTo>
                <a:srgbClr val="F9CA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5283" y="2900082"/>
            <a:ext cx="3222053" cy="17192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9CADE"/>
              </a:clrFrom>
              <a:clrTo>
                <a:srgbClr val="F9CADE">
                  <a:alpha val="0"/>
                </a:srgbClr>
              </a:clrTo>
            </a:clrChange>
          </a:blip>
          <a:stretch>
            <a:fillRect/>
          </a:stretch>
        </p:blipFill>
        <p:spPr>
          <a:xfrm rot="1331715">
            <a:off x="3508603" y="4220901"/>
            <a:ext cx="2713331" cy="144781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1005A90-ED6C-4710-AFF9-A2F3F762D1BF}"/>
              </a:ext>
            </a:extLst>
          </p:cNvPr>
          <p:cNvSpPr txBox="1">
            <a:spLocks/>
          </p:cNvSpPr>
          <p:nvPr/>
        </p:nvSpPr>
        <p:spPr>
          <a:xfrm>
            <a:off x="2251359" y="720943"/>
            <a:ext cx="7886700" cy="891876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C1C1C"/>
                </a:solidFill>
                <a:latin typeface="Twinkl"/>
              </a:rPr>
              <a:t>Are ….your erasers ? No, they aren’t.</a:t>
            </a:r>
          </a:p>
        </p:txBody>
      </p:sp>
      <p:pic>
        <p:nvPicPr>
          <p:cNvPr id="26" name="Picture 2" descr="Clipart - Clip Art Hand Point Png, Transparent Png - kind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207" y="3662786"/>
            <a:ext cx="1425086" cy="7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0088" y="6669464"/>
            <a:ext cx="853355" cy="1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1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Dea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2295087" y="1908812"/>
            <a:ext cx="4797420" cy="3923954"/>
          </a:xfrm>
          <a:prstGeom prst="roundRect">
            <a:avLst>
              <a:gd name="adj" fmla="val 8971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5FF60C7A-A84D-41BE-B829-F87B61E8425D}"/>
              </a:ext>
            </a:extLst>
          </p:cNvPr>
          <p:cNvGrpSpPr/>
          <p:nvPr/>
        </p:nvGrpSpPr>
        <p:grpSpPr>
          <a:xfrm>
            <a:off x="7426665" y="1898020"/>
            <a:ext cx="2436691" cy="1080072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rgbClr val="00B050"/>
            </a:solidFill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rgbClr val="EB8634">
                      <a:lumMod val="40000"/>
                      <a:lumOff val="60000"/>
                    </a:srgbClr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92D050"/>
                    </a:solidFill>
                  </a:ln>
                  <a:solidFill>
                    <a:prstClr val="white"/>
                  </a:solidFill>
                  <a:latin typeface="Twinkl"/>
                </a:rPr>
                <a:t>these</a:t>
              </a:r>
            </a:p>
          </p:txBody>
        </p:sp>
      </p:grpSp>
      <p:grpSp>
        <p:nvGrpSpPr>
          <p:cNvPr id="6" name="she">
            <a:extLst>
              <a:ext uri="{FF2B5EF4-FFF2-40B4-BE49-F238E27FC236}">
                <a16:creationId xmlns:a16="http://schemas.microsoft.com/office/drawing/2014/main" id="{340F4636-C9D6-4E16-9D09-140D580DA9D0}"/>
              </a:ext>
            </a:extLst>
          </p:cNvPr>
          <p:cNvGrpSpPr/>
          <p:nvPr/>
        </p:nvGrpSpPr>
        <p:grpSpPr>
          <a:xfrm>
            <a:off x="7426664" y="3354912"/>
            <a:ext cx="2436691" cy="1080072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6140741" y="3563582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00B050"/>
                    </a:solidFill>
                  </a:ln>
                  <a:solidFill>
                    <a:prstClr val="white"/>
                  </a:solidFill>
                  <a:latin typeface="Twinkl"/>
                </a:rPr>
                <a:t>those</a:t>
              </a:r>
            </a:p>
          </p:txBody>
        </p:sp>
      </p:grpSp>
      <p:grpSp>
        <p:nvGrpSpPr>
          <p:cNvPr id="7" name="it">
            <a:extLst>
              <a:ext uri="{FF2B5EF4-FFF2-40B4-BE49-F238E27FC236}">
                <a16:creationId xmlns:a16="http://schemas.microsoft.com/office/drawing/2014/main" id="{1A1B260C-815A-4752-B2CC-4378D8349A6D}"/>
              </a:ext>
            </a:extLst>
          </p:cNvPr>
          <p:cNvGrpSpPr/>
          <p:nvPr/>
        </p:nvGrpSpPr>
        <p:grpSpPr>
          <a:xfrm>
            <a:off x="7426666" y="4817390"/>
            <a:ext cx="2436691" cy="1080072"/>
            <a:chOff x="5902665" y="4817390"/>
            <a:chExt cx="2436691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6140741" y="5045689"/>
              <a:ext cx="208047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00B050"/>
                    </a:solidFill>
                  </a:ln>
                  <a:solidFill>
                    <a:prstClr val="white"/>
                  </a:solidFill>
                  <a:latin typeface="Twinkl"/>
                </a:rPr>
                <a:t>that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F6AF52B-8746-4FA1-9BA0-F24C85B177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417" y="3132048"/>
            <a:ext cx="1199589" cy="1146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8014F7-C649-400B-92EE-B26E80FD15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837" y="2150323"/>
            <a:ext cx="540447" cy="7078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022D62-4C3F-4A51-BA19-C3D01AB7C7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543" y="5045689"/>
            <a:ext cx="540447" cy="7078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1005A90-ED6C-4710-AFF9-A2F3F762D1BF}"/>
              </a:ext>
            </a:extLst>
          </p:cNvPr>
          <p:cNvSpPr txBox="1">
            <a:spLocks/>
          </p:cNvSpPr>
          <p:nvPr/>
        </p:nvSpPr>
        <p:spPr>
          <a:xfrm>
            <a:off x="2251359" y="720943"/>
            <a:ext cx="7886700" cy="891876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C1C1C"/>
                </a:solidFill>
                <a:latin typeface="Twinkl"/>
              </a:rPr>
              <a:t>Are ….your erasers ? No, they aren’t.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2008" y="2089420"/>
            <a:ext cx="2121039" cy="14640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0105" y="3132048"/>
            <a:ext cx="1904842" cy="13148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</a:blip>
          <a:stretch>
            <a:fillRect/>
          </a:stretch>
        </p:blipFill>
        <p:spPr>
          <a:xfrm rot="17408128">
            <a:off x="4038903" y="2792544"/>
            <a:ext cx="1458098" cy="1006475"/>
          </a:xfrm>
          <a:prstGeom prst="rect">
            <a:avLst/>
          </a:prstGeom>
        </p:spPr>
      </p:pic>
      <p:pic>
        <p:nvPicPr>
          <p:cNvPr id="27" name="Picture 2" descr="Clipart - Clip Art Hand Point Png, Transparent Png - kind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8004">
            <a:off x="5482166" y="4971327"/>
            <a:ext cx="1425086" cy="7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0088" y="6669464"/>
            <a:ext cx="853355" cy="1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2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Dea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Dea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2295087" y="1908812"/>
            <a:ext cx="3895042" cy="3923954"/>
          </a:xfrm>
          <a:prstGeom prst="roundRect">
            <a:avLst>
              <a:gd name="adj" fmla="val 8971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17F68079-DDD1-4FB6-9D70-AE6EEA2DA919}"/>
              </a:ext>
            </a:extLst>
          </p:cNvPr>
          <p:cNvGrpSpPr/>
          <p:nvPr/>
        </p:nvGrpSpPr>
        <p:grpSpPr>
          <a:xfrm>
            <a:off x="6624919" y="1898020"/>
            <a:ext cx="3238437" cy="1080072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solidFill>
                    <a:prstClr val="white"/>
                  </a:solidFill>
                  <a:latin typeface="Twinkl"/>
                </a:rPr>
                <a:t>Are- aren’t</a:t>
              </a:r>
            </a:p>
          </p:txBody>
        </p:sp>
      </p:grpSp>
      <p:grpSp>
        <p:nvGrpSpPr>
          <p:cNvPr id="6" name="she">
            <a:extLst>
              <a:ext uri="{FF2B5EF4-FFF2-40B4-BE49-F238E27FC236}">
                <a16:creationId xmlns:a16="http://schemas.microsoft.com/office/drawing/2014/main" id="{30B2D00F-3751-4AB2-9B5B-2760240D6ABD}"/>
              </a:ext>
            </a:extLst>
          </p:cNvPr>
          <p:cNvGrpSpPr/>
          <p:nvPr/>
        </p:nvGrpSpPr>
        <p:grpSpPr>
          <a:xfrm>
            <a:off x="6624918" y="3354912"/>
            <a:ext cx="3238437" cy="1080072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6140741" y="3564358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Twinkl"/>
                </a:rPr>
                <a:t>Is-isn’t</a:t>
              </a:r>
            </a:p>
          </p:txBody>
        </p:sp>
      </p:grpSp>
      <p:grpSp>
        <p:nvGrpSpPr>
          <p:cNvPr id="7" name="it">
            <a:extLst>
              <a:ext uri="{FF2B5EF4-FFF2-40B4-BE49-F238E27FC236}">
                <a16:creationId xmlns:a16="http://schemas.microsoft.com/office/drawing/2014/main" id="{50DFF923-9650-4C93-8173-78FC59CE4D8C}"/>
              </a:ext>
            </a:extLst>
          </p:cNvPr>
          <p:cNvGrpSpPr/>
          <p:nvPr/>
        </p:nvGrpSpPr>
        <p:grpSpPr>
          <a:xfrm>
            <a:off x="6624918" y="4817390"/>
            <a:ext cx="3238439" cy="1080072"/>
            <a:chOff x="5902665" y="4817390"/>
            <a:chExt cx="2436691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6140741" y="5045689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18A0DB"/>
                    </a:solidFill>
                  </a:ln>
                  <a:solidFill>
                    <a:prstClr val="white"/>
                  </a:solidFill>
                  <a:latin typeface="Twinkl"/>
                </a:rPr>
                <a:t>Are-isn’t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E0EEF59-2876-4AC2-9592-EBC7611186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988" y="1679431"/>
            <a:ext cx="1199589" cy="11463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05B90A-6F2B-41F8-964C-5848FB9C88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765" y="5045689"/>
            <a:ext cx="540447" cy="7078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0C175F-1787-41FA-8A86-D8F620B787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59" y="3643564"/>
            <a:ext cx="540447" cy="7078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1005A90-ED6C-4710-AFF9-A2F3F762D1BF}"/>
              </a:ext>
            </a:extLst>
          </p:cNvPr>
          <p:cNvSpPr txBox="1">
            <a:spLocks/>
          </p:cNvSpPr>
          <p:nvPr/>
        </p:nvSpPr>
        <p:spPr>
          <a:xfrm>
            <a:off x="1858511" y="747110"/>
            <a:ext cx="7886700" cy="891876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C1C1C"/>
                </a:solidFill>
                <a:latin typeface="Twinkl"/>
              </a:rPr>
              <a:t>…….  these your rulers ?</a:t>
            </a:r>
          </a:p>
          <a:p>
            <a:r>
              <a:rPr lang="en-US" sz="3600" dirty="0">
                <a:solidFill>
                  <a:srgbClr val="1C1C1C"/>
                </a:solidFill>
                <a:latin typeface="Twinkl"/>
              </a:rPr>
              <a:t> No, they ………</a:t>
            </a:r>
          </a:p>
        </p:txBody>
      </p:sp>
      <p:pic>
        <p:nvPicPr>
          <p:cNvPr id="3074" name="Picture 2" descr="4,314 Boy Asking Illustrations &amp; Clip Art - iSto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702" y="2362685"/>
            <a:ext cx="2747228" cy="29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0088" y="6669464"/>
            <a:ext cx="853355" cy="1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Dea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2295087" y="1908812"/>
            <a:ext cx="3437842" cy="3923954"/>
          </a:xfrm>
          <a:prstGeom prst="roundRect">
            <a:avLst>
              <a:gd name="adj" fmla="val 8971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C1C1C"/>
              </a:solidFill>
              <a:latin typeface="Twinkl" pitchFamily="50" charset="0"/>
            </a:endParaRPr>
          </a:p>
        </p:txBody>
      </p:sp>
      <p:grpSp>
        <p:nvGrpSpPr>
          <p:cNvPr id="5" name="he">
            <a:extLst>
              <a:ext uri="{FF2B5EF4-FFF2-40B4-BE49-F238E27FC236}">
                <a16:creationId xmlns:a16="http://schemas.microsoft.com/office/drawing/2014/main" id="{547EFA36-93B4-4294-8037-147CAC16B7E2}"/>
              </a:ext>
            </a:extLst>
          </p:cNvPr>
          <p:cNvGrpSpPr/>
          <p:nvPr/>
        </p:nvGrpSpPr>
        <p:grpSpPr>
          <a:xfrm>
            <a:off x="6131860" y="1898020"/>
            <a:ext cx="3731497" cy="1080072"/>
            <a:chOff x="5902664" y="1898020"/>
            <a:chExt cx="2436691" cy="1080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C56AF2-C5D5-4B41-BF61-FABB3133CEF4}"/>
                </a:ext>
              </a:extLst>
            </p:cNvPr>
            <p:cNvSpPr/>
            <p:nvPr/>
          </p:nvSpPr>
          <p:spPr>
            <a:xfrm>
              <a:off x="5902664" y="1898020"/>
              <a:ext cx="2436691" cy="108007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rgbClr val="EB8634">
                      <a:lumMod val="40000"/>
                      <a:lumOff val="60000"/>
                    </a:srgbClr>
                  </a:solidFill>
                </a:ln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EADA6-2EB0-4BED-95B5-2785249E674E}"/>
                </a:ext>
              </a:extLst>
            </p:cNvPr>
            <p:cNvSpPr txBox="1"/>
            <p:nvPr/>
          </p:nvSpPr>
          <p:spPr>
            <a:xfrm>
              <a:off x="6140741" y="2117931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noFill/>
                  </a:ln>
                  <a:solidFill>
                    <a:prstClr val="white"/>
                  </a:solidFill>
                  <a:latin typeface="Twinkl"/>
                </a:rPr>
                <a:t>Is-isn’t</a:t>
              </a:r>
            </a:p>
          </p:txBody>
        </p:sp>
      </p:grpSp>
      <p:grpSp>
        <p:nvGrpSpPr>
          <p:cNvPr id="6" name="she">
            <a:extLst>
              <a:ext uri="{FF2B5EF4-FFF2-40B4-BE49-F238E27FC236}">
                <a16:creationId xmlns:a16="http://schemas.microsoft.com/office/drawing/2014/main" id="{441DA517-5063-4586-AE91-3EA5D41845A1}"/>
              </a:ext>
            </a:extLst>
          </p:cNvPr>
          <p:cNvGrpSpPr/>
          <p:nvPr/>
        </p:nvGrpSpPr>
        <p:grpSpPr>
          <a:xfrm>
            <a:off x="6190130" y="3354912"/>
            <a:ext cx="3673225" cy="1080072"/>
            <a:chOff x="5902663" y="3354912"/>
            <a:chExt cx="2436691" cy="10800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97EC169-D27F-4A05-ACBA-84F7DF54EEFF}"/>
                </a:ext>
              </a:extLst>
            </p:cNvPr>
            <p:cNvSpPr/>
            <p:nvPr/>
          </p:nvSpPr>
          <p:spPr>
            <a:xfrm>
              <a:off x="5902663" y="3354912"/>
              <a:ext cx="2436691" cy="108007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5BD0A2-5055-4159-AC7A-A146C062065F}"/>
                </a:ext>
              </a:extLst>
            </p:cNvPr>
            <p:cNvSpPr txBox="1"/>
            <p:nvPr/>
          </p:nvSpPr>
          <p:spPr>
            <a:xfrm>
              <a:off x="6140741" y="3563582"/>
              <a:ext cx="2080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E34192"/>
                    </a:solidFill>
                  </a:ln>
                  <a:solidFill>
                    <a:prstClr val="white"/>
                  </a:solidFill>
                  <a:latin typeface="Twinkl"/>
                </a:rPr>
                <a:t>Is-are</a:t>
              </a:r>
            </a:p>
          </p:txBody>
        </p:sp>
      </p:grpSp>
      <p:grpSp>
        <p:nvGrpSpPr>
          <p:cNvPr id="7" name="it">
            <a:extLst>
              <a:ext uri="{FF2B5EF4-FFF2-40B4-BE49-F238E27FC236}">
                <a16:creationId xmlns:a16="http://schemas.microsoft.com/office/drawing/2014/main" id="{39412C53-3EE3-40B3-AA72-9AEA17F77ACF}"/>
              </a:ext>
            </a:extLst>
          </p:cNvPr>
          <p:cNvGrpSpPr/>
          <p:nvPr/>
        </p:nvGrpSpPr>
        <p:grpSpPr>
          <a:xfrm>
            <a:off x="6284260" y="4817390"/>
            <a:ext cx="3579097" cy="1080072"/>
            <a:chOff x="5902665" y="4817390"/>
            <a:chExt cx="2436691" cy="108007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026E15-4AF1-499F-9BCC-19130DA6B68E}"/>
                </a:ext>
              </a:extLst>
            </p:cNvPr>
            <p:cNvSpPr/>
            <p:nvPr/>
          </p:nvSpPr>
          <p:spPr>
            <a:xfrm>
              <a:off x="5902665" y="4817390"/>
              <a:ext cx="2436691" cy="108007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C1C1C"/>
                </a:solidFill>
                <a:latin typeface="Twinkl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45984D-6439-4634-9E4D-035D9B24CE96}"/>
                </a:ext>
              </a:extLst>
            </p:cNvPr>
            <p:cNvSpPr txBox="1"/>
            <p:nvPr/>
          </p:nvSpPr>
          <p:spPr>
            <a:xfrm>
              <a:off x="6140741" y="5045689"/>
              <a:ext cx="208047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ln w="12700">
                    <a:solidFill>
                      <a:srgbClr val="E34192"/>
                    </a:solidFill>
                  </a:ln>
                  <a:solidFill>
                    <a:prstClr val="white"/>
                  </a:solidFill>
                  <a:latin typeface="Twinkl"/>
                </a:rPr>
                <a:t>Is-is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B0D6E78-0B65-401C-A520-D1EA6F942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417" y="4499768"/>
            <a:ext cx="1199589" cy="11463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974482-5274-497E-AEF2-6626C7F843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837" y="2150323"/>
            <a:ext cx="540447" cy="7078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999480-3BD6-4297-BB70-EB695701DF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59" y="3643564"/>
            <a:ext cx="540447" cy="707886"/>
          </a:xfrm>
          <a:prstGeom prst="rect">
            <a:avLst/>
          </a:prstGeom>
        </p:spPr>
      </p:pic>
      <p:pic>
        <p:nvPicPr>
          <p:cNvPr id="23" name="Picture 2" descr="4,314 Boy Asking Illustrations &amp; Clip Art - iSt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84" y="2320672"/>
            <a:ext cx="2747228" cy="29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E1005A90-ED6C-4710-AFF9-A2F3F762D1BF}"/>
              </a:ext>
            </a:extLst>
          </p:cNvPr>
          <p:cNvSpPr txBox="1">
            <a:spLocks/>
          </p:cNvSpPr>
          <p:nvPr/>
        </p:nvSpPr>
        <p:spPr>
          <a:xfrm>
            <a:off x="1858511" y="747110"/>
            <a:ext cx="7886700" cy="891876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C1C1C"/>
                </a:solidFill>
                <a:latin typeface="Twinkl"/>
              </a:rPr>
              <a:t>…….  this your bag ?</a:t>
            </a:r>
          </a:p>
          <a:p>
            <a:r>
              <a:rPr lang="en-US" sz="3600" dirty="0">
                <a:solidFill>
                  <a:srgbClr val="1C1C1C"/>
                </a:solidFill>
                <a:latin typeface="Twinkl"/>
              </a:rPr>
              <a:t>Yes, it ………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0088" y="6669464"/>
            <a:ext cx="853355" cy="1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9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Dea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2505" y="766501"/>
            <a:ext cx="46346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1C1C1C">
                      <a:alpha val="40000"/>
                    </a:srgbClr>
                  </a:outerShdw>
                </a:effectLst>
                <a:latin typeface="Twinkl"/>
              </a:rPr>
              <a:t>Good Job</a:t>
            </a:r>
          </a:p>
        </p:txBody>
      </p:sp>
    </p:spTree>
    <p:extLst>
      <p:ext uri="{BB962C8B-B14F-4D97-AF65-F5344CB8AC3E}">
        <p14:creationId xmlns:p14="http://schemas.microsoft.com/office/powerpoint/2010/main" val="1572069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51"/>
            <a:ext cx="12250272" cy="6860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7844" y="2909064"/>
            <a:ext cx="59627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Sounds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1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hool Supplies Song - Fun Kids English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619" y="99771"/>
            <a:ext cx="11776527" cy="6617356"/>
          </a:xfrm>
        </p:spPr>
      </p:pic>
    </p:spTree>
    <p:extLst>
      <p:ext uri="{BB962C8B-B14F-4D97-AF65-F5344CB8AC3E}">
        <p14:creationId xmlns:p14="http://schemas.microsoft.com/office/powerpoint/2010/main" val="255245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5951"/>
            <a:ext cx="12192000" cy="695532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4776" y="233082"/>
            <a:ext cx="11120718" cy="62573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4531" y="1200292"/>
            <a:ext cx="7370845" cy="3617725"/>
          </a:xfrm>
          <a:prstGeom prst="rect">
            <a:avLst/>
          </a:prstGeom>
        </p:spPr>
      </p:pic>
      <p:pic>
        <p:nvPicPr>
          <p:cNvPr id="7" name="smart 2 cd 2 (3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05657" y="1906518"/>
            <a:ext cx="440484" cy="440484"/>
          </a:xfrm>
        </p:spPr>
      </p:pic>
      <p:pic>
        <p:nvPicPr>
          <p:cNvPr id="8" name="smart 2 cd 2 (4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62775" y="3245224"/>
            <a:ext cx="534614" cy="5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7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51"/>
            <a:ext cx="12250272" cy="6860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7844" y="2909064"/>
            <a:ext cx="59627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Story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26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5951"/>
            <a:ext cx="12192000" cy="695532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4776" y="233082"/>
            <a:ext cx="11120718" cy="63788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010" y="268209"/>
            <a:ext cx="3292708" cy="6115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816" y="2536768"/>
            <a:ext cx="3505619" cy="540812"/>
          </a:xfrm>
          <a:prstGeom prst="rect">
            <a:avLst/>
          </a:prstGeom>
        </p:spPr>
      </p:pic>
      <p:pic>
        <p:nvPicPr>
          <p:cNvPr id="8" name="smart 2 cd 2 (5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3503" y="2588691"/>
            <a:ext cx="579437" cy="579437"/>
          </a:xfrm>
        </p:spPr>
      </p:pic>
    </p:spTree>
    <p:extLst>
      <p:ext uri="{BB962C8B-B14F-4D97-AF65-F5344CB8AC3E}">
        <p14:creationId xmlns:p14="http://schemas.microsoft.com/office/powerpoint/2010/main" val="16336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5951"/>
            <a:ext cx="12192000" cy="695532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4776" y="249244"/>
            <a:ext cx="11120718" cy="63788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622" y="249244"/>
            <a:ext cx="3413695" cy="483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62" y="924996"/>
            <a:ext cx="5098521" cy="5240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851" y="926110"/>
            <a:ext cx="5132317" cy="5301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42" y="280212"/>
            <a:ext cx="452893" cy="4528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68009" y="4648218"/>
            <a:ext cx="9396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ruler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46012" y="1749422"/>
            <a:ext cx="23626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Yes, they are.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32685" y="3963192"/>
            <a:ext cx="18496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cPrint" panose="00000400000000000000" pitchFamily="2" charset="0"/>
              </a:rPr>
              <a:t>No, it isn’t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cPrint" panose="00000400000000000000" pitchFamily="2" charset="0"/>
            </a:endParaRPr>
          </a:p>
        </p:txBody>
      </p:sp>
      <p:pic>
        <p:nvPicPr>
          <p:cNvPr id="13" name="smart 2 cd 2 (6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32685" y="356229"/>
            <a:ext cx="462896" cy="462896"/>
          </a:xfrm>
        </p:spPr>
      </p:pic>
    </p:spTree>
    <p:extLst>
      <p:ext uri="{BB962C8B-B14F-4D97-AF65-F5344CB8AC3E}">
        <p14:creationId xmlns:p14="http://schemas.microsoft.com/office/powerpoint/2010/main" val="30321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951"/>
            <a:ext cx="12192000" cy="695532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4776" y="233082"/>
            <a:ext cx="11120718" cy="63788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140" y="955372"/>
            <a:ext cx="5650122" cy="7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913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51"/>
            <a:ext cx="12250272" cy="6860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7844" y="2909064"/>
            <a:ext cx="59627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Speaking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699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951"/>
            <a:ext cx="12192000" cy="695532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4776" y="233082"/>
            <a:ext cx="11120718" cy="63788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263" y="298280"/>
            <a:ext cx="4152821" cy="628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537" y="1027906"/>
            <a:ext cx="7841196" cy="54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587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951"/>
            <a:ext cx="12192000" cy="695532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4776" y="233082"/>
            <a:ext cx="11120718" cy="63788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240" y="516016"/>
            <a:ext cx="3467034" cy="613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591" y="1662501"/>
            <a:ext cx="10108205" cy="33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15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07" y="0"/>
            <a:ext cx="12192000" cy="695532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4776" y="233082"/>
            <a:ext cx="11120718" cy="63788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appy Teacher School Kid Vector Illustration Stock Illustration -  Illustration of study, children: 157365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73" y="1568138"/>
            <a:ext cx="9034304" cy="466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76895" y="906419"/>
            <a:ext cx="59627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Good Bye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00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51"/>
            <a:ext cx="12250272" cy="6860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43639" y="2819417"/>
            <a:ext cx="59627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Vocabulary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3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5877" y="1144588"/>
            <a:ext cx="4568382" cy="3153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716" y="2654838"/>
            <a:ext cx="2026683" cy="74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71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CADE"/>
              </a:clrFrom>
              <a:clrTo>
                <a:srgbClr val="F9CA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7066" y="1515876"/>
            <a:ext cx="5107281" cy="2725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913" y="2670597"/>
            <a:ext cx="1856140" cy="71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60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E2F1E4"/>
              </a:clrFrom>
              <a:clrTo>
                <a:srgbClr val="E2F1E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6056" y="686401"/>
            <a:ext cx="4677862" cy="3819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329" y="2596312"/>
            <a:ext cx="2102659" cy="10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39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CBE5F6"/>
              </a:clrFrom>
              <a:clrTo>
                <a:srgbClr val="CBE5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7835" y="896091"/>
            <a:ext cx="3954412" cy="362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273" y="2448319"/>
            <a:ext cx="2370586" cy="8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96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11.xml><?xml version="1.0" encoding="utf-8"?>
<a:theme xmlns:a="http://schemas.openxmlformats.org/drawingml/2006/main" name="10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12.xml><?xml version="1.0" encoding="utf-8"?>
<a:theme xmlns:a="http://schemas.openxmlformats.org/drawingml/2006/main" name="1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13.xml><?xml version="1.0" encoding="utf-8"?>
<a:theme xmlns:a="http://schemas.openxmlformats.org/drawingml/2006/main" name="1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14.xml><?xml version="1.0" encoding="utf-8"?>
<a:theme xmlns:a="http://schemas.openxmlformats.org/drawingml/2006/main" name="13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15.xml><?xml version="1.0" encoding="utf-8"?>
<a:theme xmlns:a="http://schemas.openxmlformats.org/drawingml/2006/main" name="14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16.xml><?xml version="1.0" encoding="utf-8"?>
<a:theme xmlns:a="http://schemas.openxmlformats.org/drawingml/2006/main" name="15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17.xml><?xml version="1.0" encoding="utf-8"?>
<a:theme xmlns:a="http://schemas.openxmlformats.org/drawingml/2006/main" name="16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18.xml><?xml version="1.0" encoding="utf-8"?>
<a:theme xmlns:a="http://schemas.openxmlformats.org/drawingml/2006/main" name="17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19.xml><?xml version="1.0" encoding="utf-8"?>
<a:theme xmlns:a="http://schemas.openxmlformats.org/drawingml/2006/main" name="18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0.xml><?xml version="1.0" encoding="utf-8"?>
<a:theme xmlns:a="http://schemas.openxmlformats.org/drawingml/2006/main" name="19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4.xml><?xml version="1.0" encoding="utf-8"?>
<a:theme xmlns:a="http://schemas.openxmlformats.org/drawingml/2006/main" name="3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5.xml><?xml version="1.0" encoding="utf-8"?>
<a:theme xmlns:a="http://schemas.openxmlformats.org/drawingml/2006/main" name="4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6.xml><?xml version="1.0" encoding="utf-8"?>
<a:theme xmlns:a="http://schemas.openxmlformats.org/drawingml/2006/main" name="5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7.xml><?xml version="1.0" encoding="utf-8"?>
<a:theme xmlns:a="http://schemas.openxmlformats.org/drawingml/2006/main" name="6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8.xml><?xml version="1.0" encoding="utf-8"?>
<a:theme xmlns:a="http://schemas.openxmlformats.org/drawingml/2006/main" name="7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9.xml><?xml version="1.0" encoding="utf-8"?>
<a:theme xmlns:a="http://schemas.openxmlformats.org/drawingml/2006/main" name="8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380</Words>
  <Application>Microsoft Office PowerPoint</Application>
  <PresentationFormat>Widescreen</PresentationFormat>
  <Paragraphs>143</Paragraphs>
  <Slides>48</Slides>
  <Notes>16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48</vt:i4>
      </vt:variant>
    </vt:vector>
  </HeadingPairs>
  <TitlesOfParts>
    <vt:vector size="75" baseType="lpstr">
      <vt:lpstr>AbcPrint</vt:lpstr>
      <vt:lpstr>Calibri</vt:lpstr>
      <vt:lpstr>Arial Rounded MT Bold</vt:lpstr>
      <vt:lpstr>Calibri Light</vt:lpstr>
      <vt:lpstr>Twinkl</vt:lpstr>
      <vt:lpstr>Twinkl SemiBold</vt:lpstr>
      <vt:lpstr>Arial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it ?</vt:lpstr>
      <vt:lpstr>What is it ?</vt:lpstr>
      <vt:lpstr>What is it ?</vt:lpstr>
      <vt:lpstr>What is it ?</vt:lpstr>
      <vt:lpstr>What is it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 Duong</dc:creator>
  <cp:lastModifiedBy>Administrator</cp:lastModifiedBy>
  <cp:revision>26</cp:revision>
  <dcterms:created xsi:type="dcterms:W3CDTF">2022-05-20T21:48:21Z</dcterms:created>
  <dcterms:modified xsi:type="dcterms:W3CDTF">2025-05-17T03:41:03Z</dcterms:modified>
</cp:coreProperties>
</file>