
<file path=[Content_Types].xml><?xml version="1.0" encoding="utf-8"?>
<Types xmlns="http://schemas.openxmlformats.org/package/2006/content-types">
  <Default Extension="png" ContentType="image/png"/>
  <Default Extension="jpeg" ContentType="image/jpeg"/>
  <Default Extension="wmf" ContentType="image/x-wmf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gif" ContentType="image/gif"/>
  <Default Extension="wmv" ContentType="video/x-ms-wmv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Masters/slideMaster9.xml" ContentType="application/vnd.openxmlformats-officedocument.presentationml.slideMaster+xml"/>
  <Override PartName="/ppt/slideMasters/slideMaster10.xml" ContentType="application/vnd.openxmlformats-officedocument.presentationml.slideMaster+xml"/>
  <Override PartName="/ppt/slideMasters/slideMaster1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theme/theme2.xml" ContentType="application/vnd.openxmlformats-officedocument.theme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theme/theme3.xml" ContentType="application/vnd.openxmlformats-officedocument.theme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theme/theme4.xml" ContentType="application/vnd.openxmlformats-officedocument.theme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theme/theme5.xml" ContentType="application/vnd.openxmlformats-officedocument.theme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slideLayouts/slideLayout68.xml" ContentType="application/vnd.openxmlformats-officedocument.presentationml.slideLayout+xml"/>
  <Override PartName="/ppt/theme/theme6.xml" ContentType="application/vnd.openxmlformats-officedocument.theme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theme/theme7.xml" ContentType="application/vnd.openxmlformats-officedocument.theme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slideLayouts/slideLayout90.xml" ContentType="application/vnd.openxmlformats-officedocument.presentationml.slideLayout+xml"/>
  <Override PartName="/ppt/theme/theme8.xml" ContentType="application/vnd.openxmlformats-officedocument.theme+xml"/>
  <Override PartName="/ppt/slideLayouts/slideLayout91.xml" ContentType="application/vnd.openxmlformats-officedocument.presentationml.slideLayout+xml"/>
  <Override PartName="/ppt/slideLayouts/slideLayout92.xml" ContentType="application/vnd.openxmlformats-officedocument.presentationml.slideLayout+xml"/>
  <Override PartName="/ppt/slideLayouts/slideLayout93.xml" ContentType="application/vnd.openxmlformats-officedocument.presentationml.slideLayout+xml"/>
  <Override PartName="/ppt/slideLayouts/slideLayout94.xml" ContentType="application/vnd.openxmlformats-officedocument.presentationml.slideLayout+xml"/>
  <Override PartName="/ppt/slideLayouts/slideLayout95.xml" ContentType="application/vnd.openxmlformats-officedocument.presentationml.slideLayout+xml"/>
  <Override PartName="/ppt/slideLayouts/slideLayout96.xml" ContentType="application/vnd.openxmlformats-officedocument.presentationml.slideLayout+xml"/>
  <Override PartName="/ppt/slideLayouts/slideLayout97.xml" ContentType="application/vnd.openxmlformats-officedocument.presentationml.slideLayout+xml"/>
  <Override PartName="/ppt/slideLayouts/slideLayout98.xml" ContentType="application/vnd.openxmlformats-officedocument.presentationml.slideLayout+xml"/>
  <Override PartName="/ppt/slideLayouts/slideLayout99.xml" ContentType="application/vnd.openxmlformats-officedocument.presentationml.slideLayout+xml"/>
  <Override PartName="/ppt/slideLayouts/slideLayout100.xml" ContentType="application/vnd.openxmlformats-officedocument.presentationml.slideLayout+xml"/>
  <Override PartName="/ppt/slideLayouts/slideLayout101.xml" ContentType="application/vnd.openxmlformats-officedocument.presentationml.slideLayout+xml"/>
  <Override PartName="/ppt/theme/theme9.xml" ContentType="application/vnd.openxmlformats-officedocument.theme+xml"/>
  <Override PartName="/ppt/slideLayouts/slideLayout102.xml" ContentType="application/vnd.openxmlformats-officedocument.presentationml.slideLayout+xml"/>
  <Override PartName="/ppt/slideLayouts/slideLayout103.xml" ContentType="application/vnd.openxmlformats-officedocument.presentationml.slideLayout+xml"/>
  <Override PartName="/ppt/slideLayouts/slideLayout104.xml" ContentType="application/vnd.openxmlformats-officedocument.presentationml.slideLayout+xml"/>
  <Override PartName="/ppt/slideLayouts/slideLayout105.xml" ContentType="application/vnd.openxmlformats-officedocument.presentationml.slideLayout+xml"/>
  <Override PartName="/ppt/slideLayouts/slideLayout106.xml" ContentType="application/vnd.openxmlformats-officedocument.presentationml.slideLayout+xml"/>
  <Override PartName="/ppt/slideLayouts/slideLayout107.xml" ContentType="application/vnd.openxmlformats-officedocument.presentationml.slideLayout+xml"/>
  <Override PartName="/ppt/slideLayouts/slideLayout108.xml" ContentType="application/vnd.openxmlformats-officedocument.presentationml.slideLayout+xml"/>
  <Override PartName="/ppt/slideLayouts/slideLayout109.xml" ContentType="application/vnd.openxmlformats-officedocument.presentationml.slideLayout+xml"/>
  <Override PartName="/ppt/slideLayouts/slideLayout110.xml" ContentType="application/vnd.openxmlformats-officedocument.presentationml.slideLayout+xml"/>
  <Override PartName="/ppt/slideLayouts/slideLayout111.xml" ContentType="application/vnd.openxmlformats-officedocument.presentationml.slideLayout+xml"/>
  <Override PartName="/ppt/slideLayouts/slideLayout112.xml" ContentType="application/vnd.openxmlformats-officedocument.presentationml.slideLayout+xml"/>
  <Override PartName="/ppt/theme/theme10.xml" ContentType="application/vnd.openxmlformats-officedocument.theme+xml"/>
  <Override PartName="/ppt/slideLayouts/slideLayout113.xml" ContentType="application/vnd.openxmlformats-officedocument.presentationml.slideLayout+xml"/>
  <Override PartName="/ppt/slideLayouts/slideLayout114.xml" ContentType="application/vnd.openxmlformats-officedocument.presentationml.slideLayout+xml"/>
  <Override PartName="/ppt/slideLayouts/slideLayout115.xml" ContentType="application/vnd.openxmlformats-officedocument.presentationml.slideLayout+xml"/>
  <Override PartName="/ppt/slideLayouts/slideLayout116.xml" ContentType="application/vnd.openxmlformats-officedocument.presentationml.slideLayout+xml"/>
  <Override PartName="/ppt/slideLayouts/slideLayout117.xml" ContentType="application/vnd.openxmlformats-officedocument.presentationml.slideLayout+xml"/>
  <Override PartName="/ppt/slideLayouts/slideLayout118.xml" ContentType="application/vnd.openxmlformats-officedocument.presentationml.slideLayout+xml"/>
  <Override PartName="/ppt/slideLayouts/slideLayout119.xml" ContentType="application/vnd.openxmlformats-officedocument.presentationml.slideLayout+xml"/>
  <Override PartName="/ppt/slideLayouts/slideLayout120.xml" ContentType="application/vnd.openxmlformats-officedocument.presentationml.slideLayout+xml"/>
  <Override PartName="/ppt/slideLayouts/slideLayout121.xml" ContentType="application/vnd.openxmlformats-officedocument.presentationml.slideLayout+xml"/>
  <Override PartName="/ppt/slideLayouts/slideLayout122.xml" ContentType="application/vnd.openxmlformats-officedocument.presentationml.slideLayout+xml"/>
  <Override PartName="/ppt/slideLayouts/slideLayout123.xml" ContentType="application/vnd.openxmlformats-officedocument.presentationml.slideLayout+xml"/>
  <Override PartName="/ppt/theme/theme11.xml" ContentType="application/vnd.openxmlformats-officedocument.theme+xml"/>
  <Override PartName="/ppt/theme/theme12.xml" ContentType="application/vnd.openxmlformats-officedocument.theme+xml"/>
  <Override PartName="/ppt/notesSlides/notesSlide1.xml" ContentType="application/vnd.openxmlformats-officedocument.presentationml.notesSlide+xml"/>
  <Override PartName="/ppt/media/audio1.wav" ContentType="audio/x-wav"/>
  <Override PartName="/ppt/media/audio2.wav" ContentType="audio/x-wav"/>
  <Override PartName="/ppt/media/audio3.wav" ContentType="audio/x-wav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 saveSubsetFonts="1">
  <p:sldMasterIdLst>
    <p:sldMasterId id="2147483648" r:id="rId1"/>
    <p:sldMasterId id="2147483856" r:id="rId2"/>
    <p:sldMasterId id="2147483872" r:id="rId3"/>
    <p:sldMasterId id="2147483880" r:id="rId4"/>
    <p:sldMasterId id="2147483893" r:id="rId5"/>
    <p:sldMasterId id="2147483928" r:id="rId6"/>
    <p:sldMasterId id="2147483946" r:id="rId7"/>
    <p:sldMasterId id="2147483953" r:id="rId8"/>
    <p:sldMasterId id="2147483971" r:id="rId9"/>
    <p:sldMasterId id="2147483995" r:id="rId10"/>
    <p:sldMasterId id="2147484007" r:id="rId11"/>
  </p:sldMasterIdLst>
  <p:notesMasterIdLst>
    <p:notesMasterId r:id="rId34"/>
  </p:notesMasterIdLst>
  <p:sldIdLst>
    <p:sldId id="599" r:id="rId12"/>
    <p:sldId id="602" r:id="rId13"/>
    <p:sldId id="623" r:id="rId14"/>
    <p:sldId id="617" r:id="rId15"/>
    <p:sldId id="618" r:id="rId16"/>
    <p:sldId id="615" r:id="rId17"/>
    <p:sldId id="610" r:id="rId18"/>
    <p:sldId id="614" r:id="rId19"/>
    <p:sldId id="616" r:id="rId20"/>
    <p:sldId id="603" r:id="rId21"/>
    <p:sldId id="604" r:id="rId22"/>
    <p:sldId id="597" r:id="rId23"/>
    <p:sldId id="606" r:id="rId24"/>
    <p:sldId id="607" r:id="rId25"/>
    <p:sldId id="400" r:id="rId26"/>
    <p:sldId id="401" r:id="rId27"/>
    <p:sldId id="402" r:id="rId28"/>
    <p:sldId id="605" r:id="rId29"/>
    <p:sldId id="619" r:id="rId30"/>
    <p:sldId id="621" r:id="rId31"/>
    <p:sldId id="622" r:id="rId32"/>
    <p:sldId id="598" r:id="rId33"/>
  </p:sldIdLst>
  <p:sldSz cx="12192000" cy="6858000"/>
  <p:notesSz cx="6858000" cy="9144000"/>
  <p:embeddedFontLst>
    <p:embeddedFont>
      <p:font typeface="Cambria Math" panose="02040503050406030204" pitchFamily="18" charset="0"/>
      <p:regular r:id="rId35"/>
    </p:embeddedFont>
    <p:embeddedFont>
      <p:font typeface="Calibri" panose="020F0502020204030204" pitchFamily="34" charset="0"/>
      <p:regular r:id="rId36"/>
      <p:bold r:id="rId37"/>
      <p:italic r:id="rId38"/>
      <p:boldItalic r:id="rId39"/>
    </p:embeddedFont>
    <p:embeddedFont>
      <p:font typeface="Tahoma" panose="020B0604030504040204" pitchFamily="34" charset="0"/>
      <p:regular r:id="rId40"/>
      <p:bold r:id="rId41"/>
    </p:embeddedFont>
    <p:embeddedFont>
      <p:font typeface="SimSun" panose="02010600030101010101" pitchFamily="2" charset="-122"/>
      <p:regular r:id="rId42"/>
    </p:embeddedFont>
    <p:embeddedFont>
      <p:font typeface="Calibri Light" panose="020F0302020204030204" pitchFamily="34" charset="0"/>
      <p:regular r:id="rId43"/>
      <p:italic r:id="rId44"/>
    </p:embeddedFont>
  </p:embeddedFontLst>
  <p:defaultTextStyle>
    <a:defPPr>
      <a:defRPr lang="en-US"/>
    </a:defPPr>
    <a:lvl1pPr marL="0" algn="l" defTabSz="9142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289" algn="l" defTabSz="9142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5727" algn="l" defTabSz="9142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89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5673F1"/>
    <a:srgbClr val="E8EE59"/>
    <a:srgbClr val="FF8119"/>
    <a:srgbClr val="FF7707"/>
    <a:srgbClr val="FFAF6C"/>
    <a:srgbClr val="FFFFFF"/>
    <a:srgbClr val="FFFF99"/>
    <a:srgbClr val="404040"/>
    <a:srgbClr val="FFFBF7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125E5076-3810-47DD-B79F-674D7AD40C01}" styleName="深色样式 1 - 强调 1">
    <a:wholeTbl>
      <a:tcTxStyle>
        <a:fontRef idx="minor">
          <a:scrgbClr r="0" g="0" b="0"/>
        </a:fontRef>
        <a:schemeClr val="lt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>
              <a:noFill/>
            </a:ln>
          </a:top>
          <a:bottom>
            <a:ln>
              <a:noFill/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accent1"/>
          </a:solidFill>
        </a:fill>
      </a:tcStyle>
    </a:wholeTbl>
    <a:band1H>
      <a:tcStyle>
        <a:tcBdr/>
        <a:fill>
          <a:solidFill>
            <a:schemeClr val="accent1">
              <a:shade val="60000"/>
            </a:schemeClr>
          </a:solidFill>
        </a:fill>
      </a:tcStyle>
    </a:band1H>
    <a:band1V>
      <a:tcStyle>
        <a:tcBdr/>
        <a:fill>
          <a:solidFill>
            <a:schemeClr val="accent1">
              <a:shade val="60000"/>
            </a:schemeClr>
          </a:solidFill>
        </a:fill>
      </a:tcStyle>
    </a:band1V>
    <a:lastCol>
      <a:tcTxStyle b="on"/>
      <a:tcStyle>
        <a:tcBdr>
          <a:left>
            <a:ln w="25400" cmpd="sng">
              <a:solidFill>
                <a:schemeClr val="lt1"/>
              </a:solidFill>
            </a:ln>
          </a:left>
        </a:tcBdr>
        <a:fill>
          <a:solidFill>
            <a:schemeClr val="accent1">
              <a:shade val="60000"/>
            </a:schemeClr>
          </a:solidFill>
        </a:fill>
      </a:tcStyle>
    </a:lastCol>
    <a:firstCol>
      <a:tcTxStyle b="on"/>
      <a:tcStyle>
        <a:tcBdr>
          <a:right>
            <a:ln w="25400" cmpd="sng">
              <a:solidFill>
                <a:schemeClr val="lt1"/>
              </a:solidFill>
            </a:ln>
          </a:right>
        </a:tcBdr>
        <a:fill>
          <a:solidFill>
            <a:schemeClr val="accent1">
              <a:shade val="60000"/>
            </a:schemeClr>
          </a:solidFill>
        </a:fill>
      </a:tcStyle>
    </a:firstCol>
    <a:lastRow>
      <a:tcTxStyle b="on"/>
      <a:tcStyle>
        <a:tcBdr>
          <a:top>
            <a:ln w="25400" cmpd="sng">
              <a:solidFill>
                <a:schemeClr val="lt1"/>
              </a:solidFill>
            </a:ln>
          </a:top>
        </a:tcBdr>
        <a:fill>
          <a:solidFill>
            <a:schemeClr val="accent1">
              <a:shade val="40000"/>
            </a:schemeClr>
          </a:solidFill>
        </a:fill>
      </a:tcStyle>
    </a:lastRow>
    <a:seCell>
      <a:tcStyle>
        <a:tcBdr>
          <a:left>
            <a:ln>
              <a:noFill/>
            </a:ln>
          </a:left>
        </a:tcBdr>
      </a:tcStyle>
    </a:seCell>
    <a:swCell>
      <a:tcStyle>
        <a:tcBdr>
          <a:right>
            <a:ln>
              <a:noFill/>
            </a:ln>
          </a:right>
        </a:tcBdr>
      </a:tcStyle>
    </a:swCell>
    <a:firstRow>
      <a:tcTxStyle b="on"/>
      <a:tcStyle>
        <a:tcBdr>
          <a:bottom>
            <a:ln w="25400" cmpd="sng">
              <a:solidFill>
                <a:schemeClr val="lt1"/>
              </a:solidFill>
            </a:ln>
          </a:bottom>
        </a:tcBdr>
        <a:fill>
          <a:solidFill>
            <a:schemeClr val="dk1"/>
          </a:solidFill>
        </a:fill>
      </a:tcStyle>
    </a:firstRow>
    <a:neCell>
      <a:tcStyle>
        <a:tcBdr>
          <a:left>
            <a:ln>
              <a:noFill/>
            </a:ln>
          </a:left>
        </a:tcBdr>
      </a:tcStyle>
    </a:neCell>
    <a:nwCell>
      <a:tcStyle>
        <a:tcBdr>
          <a:right>
            <a:ln>
              <a:noFill/>
            </a:ln>
          </a:right>
        </a:tcBdr>
      </a:tcStyle>
    </a:nwCell>
  </a:tblStyle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838" autoAdjust="0"/>
    <p:restoredTop sz="94660" autoAdjust="0"/>
  </p:normalViewPr>
  <p:slideViewPr>
    <p:cSldViewPr snapToGrid="0">
      <p:cViewPr>
        <p:scale>
          <a:sx n="75" d="100"/>
          <a:sy n="75" d="100"/>
        </p:scale>
        <p:origin x="-732" y="-462"/>
      </p:cViewPr>
      <p:guideLst>
        <p:guide orient="horz" pos="2160"/>
        <p:guide pos="3840"/>
      </p:guideLst>
    </p:cSldViewPr>
  </p:slideViewPr>
  <p:outlineViewPr>
    <p:cViewPr>
      <p:scale>
        <a:sx n="33" d="100"/>
        <a:sy n="33" d="100"/>
      </p:scale>
      <p:origin x="0" y="0"/>
    </p:cViewPr>
  </p:outlin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2.xml"/><Relationship Id="rId18" Type="http://schemas.openxmlformats.org/officeDocument/2006/relationships/slide" Target="slides/slide7.xml"/><Relationship Id="rId26" Type="http://schemas.openxmlformats.org/officeDocument/2006/relationships/slide" Target="slides/slide15.xml"/><Relationship Id="rId39" Type="http://schemas.openxmlformats.org/officeDocument/2006/relationships/font" Target="fonts/font5.fntdata"/><Relationship Id="rId21" Type="http://schemas.openxmlformats.org/officeDocument/2006/relationships/slide" Target="slides/slide10.xml"/><Relationship Id="rId34" Type="http://schemas.openxmlformats.org/officeDocument/2006/relationships/notesMaster" Target="notesMasters/notesMaster1.xml"/><Relationship Id="rId42" Type="http://schemas.openxmlformats.org/officeDocument/2006/relationships/font" Target="fonts/font8.fntdata"/><Relationship Id="rId47" Type="http://schemas.openxmlformats.org/officeDocument/2006/relationships/theme" Target="theme/theme1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5.xml"/><Relationship Id="rId2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Master" Target="slideMasters/slideMaster11.xml"/><Relationship Id="rId24" Type="http://schemas.openxmlformats.org/officeDocument/2006/relationships/slide" Target="slides/slide13.xml"/><Relationship Id="rId32" Type="http://schemas.openxmlformats.org/officeDocument/2006/relationships/slide" Target="slides/slide21.xml"/><Relationship Id="rId37" Type="http://schemas.openxmlformats.org/officeDocument/2006/relationships/font" Target="fonts/font3.fntdata"/><Relationship Id="rId40" Type="http://schemas.openxmlformats.org/officeDocument/2006/relationships/font" Target="fonts/font6.fntdata"/><Relationship Id="rId45" Type="http://schemas.openxmlformats.org/officeDocument/2006/relationships/presProps" Target="presProps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4.xml"/><Relationship Id="rId23" Type="http://schemas.openxmlformats.org/officeDocument/2006/relationships/slide" Target="slides/slide12.xml"/><Relationship Id="rId28" Type="http://schemas.openxmlformats.org/officeDocument/2006/relationships/slide" Target="slides/slide17.xml"/><Relationship Id="rId36" Type="http://schemas.openxmlformats.org/officeDocument/2006/relationships/font" Target="fonts/font2.fntdata"/><Relationship Id="rId10" Type="http://schemas.openxmlformats.org/officeDocument/2006/relationships/slideMaster" Target="slideMasters/slideMaster10.xml"/><Relationship Id="rId19" Type="http://schemas.openxmlformats.org/officeDocument/2006/relationships/slide" Target="slides/slide8.xml"/><Relationship Id="rId31" Type="http://schemas.openxmlformats.org/officeDocument/2006/relationships/slide" Target="slides/slide20.xml"/><Relationship Id="rId44" Type="http://schemas.openxmlformats.org/officeDocument/2006/relationships/font" Target="fonts/font10.fntdata"/><Relationship Id="rId4" Type="http://schemas.openxmlformats.org/officeDocument/2006/relationships/slideMaster" Target="slideMasters/slideMaster4.xml"/><Relationship Id="rId9" Type="http://schemas.openxmlformats.org/officeDocument/2006/relationships/slideMaster" Target="slideMasters/slideMaster9.xml"/><Relationship Id="rId14" Type="http://schemas.openxmlformats.org/officeDocument/2006/relationships/slide" Target="slides/slide3.xml"/><Relationship Id="rId22" Type="http://schemas.openxmlformats.org/officeDocument/2006/relationships/slide" Target="slides/slide11.xml"/><Relationship Id="rId27" Type="http://schemas.openxmlformats.org/officeDocument/2006/relationships/slide" Target="slides/slide16.xml"/><Relationship Id="rId30" Type="http://schemas.openxmlformats.org/officeDocument/2006/relationships/slide" Target="slides/slide19.xml"/><Relationship Id="rId35" Type="http://schemas.openxmlformats.org/officeDocument/2006/relationships/font" Target="fonts/font1.fntdata"/><Relationship Id="rId43" Type="http://schemas.openxmlformats.org/officeDocument/2006/relationships/font" Target="fonts/font9.fntdata"/><Relationship Id="rId48" Type="http://schemas.openxmlformats.org/officeDocument/2006/relationships/tableStyles" Target="tableStyles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1.xml"/><Relationship Id="rId17" Type="http://schemas.openxmlformats.org/officeDocument/2006/relationships/slide" Target="slides/slide6.xml"/><Relationship Id="rId25" Type="http://schemas.openxmlformats.org/officeDocument/2006/relationships/slide" Target="slides/slide14.xml"/><Relationship Id="rId33" Type="http://schemas.openxmlformats.org/officeDocument/2006/relationships/slide" Target="slides/slide22.xml"/><Relationship Id="rId38" Type="http://schemas.openxmlformats.org/officeDocument/2006/relationships/font" Target="fonts/font4.fntdata"/><Relationship Id="rId46" Type="http://schemas.openxmlformats.org/officeDocument/2006/relationships/viewProps" Target="viewProps.xml"/><Relationship Id="rId20" Type="http://schemas.openxmlformats.org/officeDocument/2006/relationships/slide" Target="slides/slide9.xml"/><Relationship Id="rId41" Type="http://schemas.openxmlformats.org/officeDocument/2006/relationships/font" Target="fonts/font7.fntdata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1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EFD42F7-718C-4B98-AAEC-167E6DDD60A7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1B2AA4F-B828-4D7C-AFD3-893933DAFCB4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704062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146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289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435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581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5727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2870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016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161" algn="l" defTabSz="914289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DF79A5E7-2A80-45E5-803A-8EC0212A1D44}" type="slidenum">
              <a:rPr lang="en-US" sz="1800" kern="0" smtClean="0">
                <a:solidFill>
                  <a:sysClr val="windowText" lastClr="000000"/>
                </a:solidFill>
              </a:rPr>
              <a:pPr>
                <a:defRPr/>
              </a:pPr>
              <a:t>20</a:t>
            </a:fld>
            <a:endParaRPr lang="en-US" sz="1800" kern="0">
              <a:solidFill>
                <a:sysClr val="windowText" lastClr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04906201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0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10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0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0.xml"/></Relationships>
</file>

<file path=ppt/slideLayouts/_rels/slideLayout1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11.xml"/></Relationships>
</file>

<file path=ppt/slideLayouts/_rels/slideLayout1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1.xml"/></Relationships>
</file>

<file path=ppt/slideLayouts/_rels/slideLayout1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1.xml"/></Relationships>
</file>

<file path=ppt/slideLayouts/_rels/slideLayout1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1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1.xml"/></Relationships>
</file>

<file path=ppt/slideLayouts/_rels/slideLayout1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1.xml"/></Relationships>
</file>

<file path=ppt/slideLayouts/_rels/slideLayout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3.xml"/></Relationships>
</file>

<file path=ppt/slideLayouts/_rels/slideLayout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5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6.xml"/></Relationships>
</file>

<file path=ppt/slideLayouts/_rels/slideLayout5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6.xml"/></Relationships>
</file>

<file path=ppt/slideLayouts/_rels/slideLayout5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6.xml"/></Relationships>
</file>

<file path=ppt/slideLayouts/_rels/slideLayout56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6.xml"/></Relationships>
</file>

<file path=ppt/slideLayouts/_rels/slideLayout5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8.jpeg"/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10.png"/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1.png"/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2.png"/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2" Type="http://schemas.openxmlformats.org/officeDocument/2006/relationships/image" Target="../media/image6.png"/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6.xml"/></Relationships>
</file>

<file path=ppt/slideLayouts/_rels/slideLayout6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2.xml"/></Relationships>
</file>

<file path=ppt/slideLayouts/_rels/slideLayout7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7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7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7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2.xml"/></Relationships>
</file>

<file path=ppt/slideLayouts/_rels/slideLayout80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2.xml"/></Relationships>
</file>

<file path=ppt/slideLayouts/_rels/slideLayout9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_rels/slideLayout9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9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marL="0" marR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endParaRPr sz="1800" b="0" i="0" u="none" strike="noStrike" cap="none">
              <a:solidFill>
                <a:schemeClr val="lt1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7" y="136524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3445819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16469744"/>
      </p:ext>
    </p:extLst>
  </p:cSld>
  <p:clrMapOvr>
    <a:masterClrMapping/>
  </p:clrMapOvr>
</p:sldLayout>
</file>

<file path=ppt/slideLayouts/slideLayout10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90646818"/>
      </p:ext>
    </p:extLst>
  </p:cSld>
  <p:clrMapOvr>
    <a:masterClrMapping/>
  </p:clrMapOvr>
</p:sldLayout>
</file>

<file path=ppt/slideLayouts/slideLayout10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88865557"/>
      </p:ext>
    </p:extLst>
  </p:cSld>
  <p:clrMapOvr>
    <a:masterClrMapping/>
  </p:clrMapOvr>
</p:sldLayout>
</file>

<file path=ppt/slideLayouts/slideLayout10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6" indent="0" algn="ctr">
              <a:buNone/>
              <a:defRPr sz="2100"/>
            </a:lvl2pPr>
            <a:lvl3pPr marL="914289" indent="0" algn="ctr">
              <a:buNone/>
              <a:defRPr sz="1800"/>
            </a:lvl3pPr>
            <a:lvl4pPr marL="1371435" indent="0" algn="ctr">
              <a:buNone/>
              <a:defRPr sz="1500"/>
            </a:lvl4pPr>
            <a:lvl5pPr marL="1828581" indent="0" algn="ctr">
              <a:buNone/>
              <a:defRPr sz="1500"/>
            </a:lvl5pPr>
            <a:lvl6pPr marL="2285727" indent="0" algn="ctr">
              <a:buNone/>
              <a:defRPr sz="1500"/>
            </a:lvl6pPr>
            <a:lvl7pPr marL="2742870" indent="0" algn="ctr">
              <a:buNone/>
              <a:defRPr sz="1500"/>
            </a:lvl7pPr>
            <a:lvl8pPr marL="3200016" indent="0" algn="ctr">
              <a:buNone/>
              <a:defRPr sz="1500"/>
            </a:lvl8pPr>
            <a:lvl9pPr marL="365716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2979471"/>
      </p:ext>
    </p:extLst>
  </p:cSld>
  <p:clrMapOvr>
    <a:masterClrMapping/>
  </p:clrMapOvr>
</p:sldLayout>
</file>

<file path=ppt/slideLayouts/slideLayout10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0763285"/>
      </p:ext>
    </p:extLst>
  </p:cSld>
  <p:clrMapOvr>
    <a:masterClrMapping/>
  </p:clrMapOvr>
</p:sldLayout>
</file>

<file path=ppt/slideLayouts/slideLayout10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2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35594663"/>
      </p:ext>
    </p:extLst>
  </p:cSld>
  <p:clrMapOvr>
    <a:masterClrMapping/>
  </p:clrMapOvr>
</p:sldLayout>
</file>

<file path=ppt/slideLayouts/slideLayout10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92603337"/>
      </p:ext>
    </p:extLst>
  </p:cSld>
  <p:clrMapOvr>
    <a:masterClrMapping/>
  </p:clrMapOvr>
</p:sldLayout>
</file>

<file path=ppt/slideLayouts/slideLayout10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100" b="1"/>
            </a:lvl2pPr>
            <a:lvl3pPr marL="914289" indent="0">
              <a:buNone/>
              <a:defRPr sz="1800" b="1"/>
            </a:lvl3pPr>
            <a:lvl4pPr marL="1371435" indent="0">
              <a:buNone/>
              <a:defRPr sz="1500" b="1"/>
            </a:lvl4pPr>
            <a:lvl5pPr marL="1828581" indent="0">
              <a:buNone/>
              <a:defRPr sz="1500" b="1"/>
            </a:lvl5pPr>
            <a:lvl6pPr marL="2285727" indent="0">
              <a:buNone/>
              <a:defRPr sz="1500" b="1"/>
            </a:lvl6pPr>
            <a:lvl7pPr marL="2742870" indent="0">
              <a:buNone/>
              <a:defRPr sz="1500" b="1"/>
            </a:lvl7pPr>
            <a:lvl8pPr marL="3200016" indent="0">
              <a:buNone/>
              <a:defRPr sz="1500" b="1"/>
            </a:lvl8pPr>
            <a:lvl9pPr marL="3657161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100" b="1"/>
            </a:lvl2pPr>
            <a:lvl3pPr marL="914289" indent="0">
              <a:buNone/>
              <a:defRPr sz="1800" b="1"/>
            </a:lvl3pPr>
            <a:lvl4pPr marL="1371435" indent="0">
              <a:buNone/>
              <a:defRPr sz="1500" b="1"/>
            </a:lvl4pPr>
            <a:lvl5pPr marL="1828581" indent="0">
              <a:buNone/>
              <a:defRPr sz="1500" b="1"/>
            </a:lvl5pPr>
            <a:lvl6pPr marL="2285727" indent="0">
              <a:buNone/>
              <a:defRPr sz="1500" b="1"/>
            </a:lvl6pPr>
            <a:lvl7pPr marL="2742870" indent="0">
              <a:buNone/>
              <a:defRPr sz="1500" b="1"/>
            </a:lvl7pPr>
            <a:lvl8pPr marL="3200016" indent="0">
              <a:buNone/>
              <a:defRPr sz="1500" b="1"/>
            </a:lvl8pPr>
            <a:lvl9pPr marL="3657161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05650638"/>
      </p:ext>
    </p:extLst>
  </p:cSld>
  <p:clrMapOvr>
    <a:masterClrMapping/>
  </p:clrMapOvr>
</p:sldLayout>
</file>

<file path=ppt/slideLayouts/slideLayout10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35672708"/>
      </p:ext>
    </p:extLst>
  </p:cSld>
  <p:clrMapOvr>
    <a:masterClrMapping/>
  </p:clrMapOvr>
</p:sldLayout>
</file>

<file path=ppt/slideLayouts/slideLayout10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83611208"/>
      </p:ext>
    </p:extLst>
  </p:cSld>
  <p:clrMapOvr>
    <a:masterClrMapping/>
  </p:clrMapOvr>
</p:sldLayout>
</file>

<file path=ppt/slideLayouts/slideLayout10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6" indent="0">
              <a:buNone/>
              <a:defRPr sz="1400"/>
            </a:lvl2pPr>
            <a:lvl3pPr marL="914289" indent="0">
              <a:buNone/>
              <a:defRPr sz="1200"/>
            </a:lvl3pPr>
            <a:lvl4pPr marL="1371435" indent="0">
              <a:buNone/>
              <a:defRPr sz="1000"/>
            </a:lvl4pPr>
            <a:lvl5pPr marL="1828581" indent="0">
              <a:buNone/>
              <a:defRPr sz="1000"/>
            </a:lvl5pPr>
            <a:lvl6pPr marL="2285727" indent="0">
              <a:buNone/>
              <a:defRPr sz="1000"/>
            </a:lvl6pPr>
            <a:lvl7pPr marL="2742870" indent="0">
              <a:buNone/>
              <a:defRPr sz="1000"/>
            </a:lvl7pPr>
            <a:lvl8pPr marL="3200016" indent="0">
              <a:buNone/>
              <a:defRPr sz="1000"/>
            </a:lvl8pPr>
            <a:lvl9pPr marL="365716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37656370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49;p11">
            <a:extLst>
              <a:ext uri="{FF2B5EF4-FFF2-40B4-BE49-F238E27FC236}">
                <a16:creationId xmlns:a16="http://schemas.microsoft.com/office/drawing/2014/main" xmlns="" id="{883D005B-8B11-4FA0-82A2-9A260DE5898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68826"/>
            <a:ext cx="12513464" cy="7000540"/>
          </a:xfrm>
          <a:prstGeom prst="rect">
            <a:avLst/>
          </a:prstGeom>
          <a:noFill/>
          <a:ln>
            <a:noFill/>
          </a:ln>
        </p:spPr>
      </p:pic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20C92834-F07F-4579-8623-1CF3469E4D08}"/>
              </a:ext>
            </a:extLst>
          </p:cNvPr>
          <p:cNvSpPr/>
          <p:nvPr userDrawn="1"/>
        </p:nvSpPr>
        <p:spPr>
          <a:xfrm>
            <a:off x="10907349" y="154889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4585266"/>
      </p:ext>
    </p:extLst>
  </p:cSld>
  <p:clrMapOvr>
    <a:masterClrMapping/>
  </p:clrMapOvr>
</p:sldLayout>
</file>

<file path=ppt/slideLayouts/slideLayout1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89" indent="0">
              <a:buNone/>
              <a:defRPr sz="2400"/>
            </a:lvl3pPr>
            <a:lvl4pPr marL="1371435" indent="0">
              <a:buNone/>
              <a:defRPr sz="2100"/>
            </a:lvl4pPr>
            <a:lvl5pPr marL="1828581" indent="0">
              <a:buNone/>
              <a:defRPr sz="2100"/>
            </a:lvl5pPr>
            <a:lvl6pPr marL="2285727" indent="0">
              <a:buNone/>
              <a:defRPr sz="2100"/>
            </a:lvl6pPr>
            <a:lvl7pPr marL="2742870" indent="0">
              <a:buNone/>
              <a:defRPr sz="2100"/>
            </a:lvl7pPr>
            <a:lvl8pPr marL="3200016" indent="0">
              <a:buNone/>
              <a:defRPr sz="2100"/>
            </a:lvl8pPr>
            <a:lvl9pPr marL="3657161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6" indent="0">
              <a:buNone/>
              <a:defRPr sz="1400"/>
            </a:lvl2pPr>
            <a:lvl3pPr marL="914289" indent="0">
              <a:buNone/>
              <a:defRPr sz="1200"/>
            </a:lvl3pPr>
            <a:lvl4pPr marL="1371435" indent="0">
              <a:buNone/>
              <a:defRPr sz="1000"/>
            </a:lvl4pPr>
            <a:lvl5pPr marL="1828581" indent="0">
              <a:buNone/>
              <a:defRPr sz="1000"/>
            </a:lvl5pPr>
            <a:lvl6pPr marL="2285727" indent="0">
              <a:buNone/>
              <a:defRPr sz="1000"/>
            </a:lvl6pPr>
            <a:lvl7pPr marL="2742870" indent="0">
              <a:buNone/>
              <a:defRPr sz="1000"/>
            </a:lvl7pPr>
            <a:lvl8pPr marL="3200016" indent="0">
              <a:buNone/>
              <a:defRPr sz="1000"/>
            </a:lvl8pPr>
            <a:lvl9pPr marL="365716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12723661"/>
      </p:ext>
    </p:extLst>
  </p:cSld>
  <p:clrMapOvr>
    <a:masterClrMapping/>
  </p:clrMapOvr>
</p:sldLayout>
</file>

<file path=ppt/slideLayouts/slideLayout1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68749019"/>
      </p:ext>
    </p:extLst>
  </p:cSld>
  <p:clrMapOvr>
    <a:masterClrMapping/>
  </p:clrMapOvr>
</p:sldLayout>
</file>

<file path=ppt/slideLayouts/slideLayout1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9873372"/>
      </p:ext>
    </p:extLst>
  </p:cSld>
  <p:clrMapOvr>
    <a:masterClrMapping/>
  </p:clrMapOvr>
</p:sldLayout>
</file>

<file path=ppt/slideLayouts/slideLayout1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3785E8E8-A544-436C-A341-C245833CF970}"/>
              </a:ext>
            </a:extLst>
          </p:cNvPr>
          <p:cNvSpPr/>
          <p:nvPr userDrawn="1"/>
        </p:nvSpPr>
        <p:spPr>
          <a:xfrm>
            <a:off x="11090801" y="136528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3226567"/>
      </p:ext>
    </p:extLst>
  </p:cSld>
  <p:clrMapOvr>
    <a:masterClrMapping/>
  </p:clrMapOvr>
</p:sldLayout>
</file>

<file path=ppt/slideLayouts/slideLayout1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7400370"/>
      </p:ext>
    </p:extLst>
  </p:cSld>
  <p:clrMapOvr>
    <a:masterClrMapping/>
  </p:clrMapOvr>
</p:sldLayout>
</file>

<file path=ppt/slideLayouts/slideLayout1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36988421"/>
      </p:ext>
    </p:extLst>
  </p:cSld>
  <p:clrMapOvr>
    <a:masterClrMapping/>
  </p:clrMapOvr>
</p:sldLayout>
</file>

<file path=ppt/slideLayouts/slideLayout1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36633427"/>
      </p:ext>
    </p:extLst>
  </p:cSld>
  <p:clrMapOvr>
    <a:masterClrMapping/>
  </p:clrMapOvr>
</p:sldLayout>
</file>

<file path=ppt/slideLayouts/slideLayout1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marL="457146" lvl="0" indent="-22857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9" lvl="1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 b="1"/>
            </a:lvl2pPr>
            <a:lvl3pPr marL="1371435" lvl="2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81" lvl="3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285727" lvl="4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742870" lvl="5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200016" lvl="6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657161" lvl="7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4114306" lvl="8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marL="457146" lvl="0" indent="-22857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9" lvl="1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 b="1"/>
            </a:lvl2pPr>
            <a:lvl3pPr marL="1371435" lvl="2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81" lvl="3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285727" lvl="4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742870" lvl="5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200016" lvl="6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657161" lvl="7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4114306" lvl="8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3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" y="18652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3785E8E8-A544-436C-A341-C245833CF970}"/>
              </a:ext>
            </a:extLst>
          </p:cNvPr>
          <p:cNvSpPr/>
          <p:nvPr userDrawn="1"/>
        </p:nvSpPr>
        <p:spPr>
          <a:xfrm>
            <a:off x="10683329" y="278639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78024183"/>
      </p:ext>
    </p:extLst>
  </p:cSld>
  <p:clrMapOvr>
    <a:masterClrMapping/>
  </p:clrMapOvr>
</p:sldLayout>
</file>

<file path=ppt/slideLayouts/slideLayout1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oogle Shape;34;p10">
            <a:extLst>
              <a:ext uri="{FF2B5EF4-FFF2-40B4-BE49-F238E27FC236}">
                <a16:creationId xmlns:a16="http://schemas.microsoft.com/office/drawing/2014/main" xmlns="" id="{38578C2C-C9E5-4FA4-8A23-7162D4016654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946586405"/>
      </p:ext>
    </p:extLst>
  </p:cSld>
  <p:clrMapOvr>
    <a:masterClrMapping/>
  </p:clrMapOvr>
</p:sldLayout>
</file>

<file path=ppt/slideLayouts/slideLayout11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9" name="Google Shape;27;p9">
            <a:extLst>
              <a:ext uri="{FF2B5EF4-FFF2-40B4-BE49-F238E27FC236}">
                <a16:creationId xmlns:a16="http://schemas.microsoft.com/office/drawing/2014/main" xmlns="" id="{FD1410BE-87CE-499C-82FC-E6208E2B87A3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3779513396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11187811"/>
      </p:ext>
    </p:extLst>
  </p:cSld>
  <p:clrMapOvr>
    <a:masterClrMapping/>
  </p:clrMapOvr>
</p:sldLayout>
</file>

<file path=ppt/slideLayouts/slideLayout12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2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8" name="Google Shape;27;p9">
            <a:extLst>
              <a:ext uri="{FF2B5EF4-FFF2-40B4-BE49-F238E27FC236}">
                <a16:creationId xmlns:a16="http://schemas.microsoft.com/office/drawing/2014/main" xmlns="" id="{FC7B74AC-36C6-4272-8892-57C51CED8632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631519973"/>
      </p:ext>
    </p:extLst>
  </p:cSld>
  <p:clrMapOvr>
    <a:masterClrMapping/>
  </p:clrMapOvr>
</p:sldLayout>
</file>

<file path=ppt/slideLayouts/slideLayout12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>
  <p:cSld name="标题幻灯片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Google Shape;34;p10">
            <a:extLst>
              <a:ext uri="{FF2B5EF4-FFF2-40B4-BE49-F238E27FC236}">
                <a16:creationId xmlns:a16="http://schemas.microsoft.com/office/drawing/2014/main" xmlns="" id="{F6FFB9C9-9044-4D68-9F8E-F4C4F6A9B1D5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766480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 advClick="0" advTm="0">
        <p:random/>
      </p:transition>
    </mc:Choice>
    <mc:Fallback xmlns="">
      <p:transition spd="slow" advClick="0" advTm="0">
        <p:random/>
      </p:transition>
    </mc:Fallback>
  </mc:AlternateContent>
</p:sldLayout>
</file>

<file path=ppt/slideLayouts/slideLayout1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64ACF5DA-38D5-49B3-8FA3-C8A15948268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52BB2201-0845-43AB-A9DC-6689B951D081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2E4F54F8-368C-4006-99BF-25425ECD778E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EB4933AD-7FED-411B-8327-1AE8E44D34C0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6" name="Google Shape;34;p10">
            <a:extLst>
              <a:ext uri="{FF2B5EF4-FFF2-40B4-BE49-F238E27FC236}">
                <a16:creationId xmlns:a16="http://schemas.microsoft.com/office/drawing/2014/main" xmlns="" id="{C727E10A-CCF0-4683-B6DA-46AFA255D246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1216225908"/>
      </p:ext>
    </p:extLst>
  </p:cSld>
  <p:clrMapOvr>
    <a:masterClrMapping/>
  </p:clrMapOvr>
</p:sldLayout>
</file>

<file path=ppt/slideLayouts/slideLayout123.xml><?xml version="1.0" encoding="utf-8"?>
<p:sldLayout xmlns:a="http://schemas.openxmlformats.org/drawingml/2006/main" xmlns:r="http://schemas.openxmlformats.org/officeDocument/2006/relationships" xmlns:p="http://schemas.openxmlformats.org/presentationml/2006/main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D87E478C-E022-4034-8012-F8B030C64B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C3F38DF4-0598-482F-AE0B-B7221A47FD4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9F49454D-B034-495B-84FA-C323FD82A2E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59D1A634-4A47-4B98-A279-87DB4083D08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7" name="Google Shape;27;p9">
            <a:extLst>
              <a:ext uri="{FF2B5EF4-FFF2-40B4-BE49-F238E27FC236}">
                <a16:creationId xmlns:a16="http://schemas.microsoft.com/office/drawing/2014/main" xmlns="" id="{B543BC4D-A905-4E53-A1A9-7FBD343FE559}"/>
              </a:ext>
            </a:extLst>
          </p:cNvPr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</p:spTree>
    <p:extLst>
      <p:ext uri="{BB962C8B-B14F-4D97-AF65-F5344CB8AC3E}">
        <p14:creationId xmlns:p14="http://schemas.microsoft.com/office/powerpoint/2010/main" val="297129970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SzTx/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3050113124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69141502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marL="457146" lvl="0" indent="-22857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9" lvl="1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 b="1"/>
            </a:lvl2pPr>
            <a:lvl3pPr marL="1371435" lvl="2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81" lvl="3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285727" lvl="4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742870" lvl="5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200016" lvl="6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657161" lvl="7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4114306" lvl="8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marL="457146" lvl="0" indent="-22857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9" lvl="1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 b="1"/>
            </a:lvl2pPr>
            <a:lvl3pPr marL="1371435" lvl="2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81" lvl="3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285727" lvl="4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742870" lvl="5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200016" lvl="6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657161" lvl="7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4114306" lvl="8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3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" y="18652"/>
            <a:ext cx="12191999" cy="6820698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D97A69D-7BA0-4A0F-98DA-3708A0B6E2C5}"/>
              </a:ext>
            </a:extLst>
          </p:cNvPr>
          <p:cNvSpPr/>
          <p:nvPr userDrawn="1"/>
        </p:nvSpPr>
        <p:spPr>
          <a:xfrm>
            <a:off x="10783461" y="278639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79423033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2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95206362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048719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userDrawn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08227976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373193897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1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207529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userDrawn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39748019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7" name="Oval 6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50609" y="136528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31814411"/>
      </p:ext>
    </p:extLst>
  </p:cSld>
  <p:clrMapOvr>
    <a:masterClrMapping/>
  </p:clrMapOvr>
  <p:transition spd="slow">
    <p:fade/>
  </p:transition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82501BA6-135B-48B1-BC88-6DA6A5712E94}"/>
              </a:ext>
            </a:extLst>
          </p:cNvPr>
          <p:cNvSpPr/>
          <p:nvPr userDrawn="1"/>
        </p:nvSpPr>
        <p:spPr>
          <a:xfrm>
            <a:off x="11060937" y="136524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04594076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0182029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8952345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10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8619205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9461618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7134345"/>
      </p:ext>
    </p:extLst>
  </p:cSld>
  <p:clrMapOvr>
    <a:masterClrMapping/>
  </p:clrMapOvr>
  <p:hf sldNum="0" hdr="0" ftr="0" dt="0"/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xmlns="" id="{9AD1DDED-7DF5-4CD6-A1A3-FC0C2ECC92B2}"/>
              </a:ext>
            </a:extLst>
          </p:cNvPr>
          <p:cNvSpPr/>
          <p:nvPr userDrawn="1"/>
        </p:nvSpPr>
        <p:spPr>
          <a:xfrm>
            <a:off x="11060937" y="136524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93071684"/>
      </p:ext>
    </p:extLst>
  </p:cSld>
  <p:clrMapOvr>
    <a:masterClrMapping/>
  </p:clrMapOvr>
  <p:transition spd="slow">
    <p:fade/>
  </p:transition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1800"/>
            </a:lvl1pPr>
            <a:lvl2pPr marL="342858" indent="0" algn="ctr">
              <a:buNone/>
              <a:defRPr sz="1500"/>
            </a:lvl2pPr>
            <a:lvl3pPr marL="685719" indent="0" algn="ctr">
              <a:buNone/>
              <a:defRPr sz="1400"/>
            </a:lvl3pPr>
            <a:lvl4pPr marL="1028577" indent="0" algn="ctr">
              <a:buNone/>
              <a:defRPr sz="1200"/>
            </a:lvl4pPr>
            <a:lvl5pPr marL="1371435" indent="0" algn="ctr">
              <a:buNone/>
              <a:defRPr sz="1200"/>
            </a:lvl5pPr>
            <a:lvl6pPr marL="1714293" indent="0" algn="ctr">
              <a:buNone/>
              <a:defRPr sz="1200"/>
            </a:lvl6pPr>
            <a:lvl7pPr marL="2057154" indent="0" algn="ctr">
              <a:buNone/>
              <a:defRPr sz="1200"/>
            </a:lvl7pPr>
            <a:lvl8pPr marL="2400012" indent="0" algn="ctr">
              <a:buNone/>
              <a:defRPr sz="1200"/>
            </a:lvl8pPr>
            <a:lvl9pPr marL="2742870" indent="0" algn="ctr">
              <a:buNone/>
              <a:defRPr sz="12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B71A6AC-A7E7-4024-81C9-CF23BC0E280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93F7DF8C-BFC2-4D57-A489-D3A4768A2CD0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92101004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57214238"/>
      </p:ext>
    </p:extLst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276012A-A8C1-45F0-A201-B84D98E5518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B6063BC9-1BE5-48F9-9B04-37F319E16CD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43013973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4"/>
            <a:ext cx="10515600" cy="2852737"/>
          </a:xfrm>
        </p:spPr>
        <p:txBody>
          <a:bodyPr anchor="b"/>
          <a:lstStyle>
            <a:lvl1pPr>
              <a:defRPr sz="45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1pPr>
            <a:lvl2pPr marL="342858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2pPr>
            <a:lvl3pPr marL="68571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3pPr>
            <a:lvl4pPr marL="1028577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4pPr>
            <a:lvl5pPr marL="137143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5pPr>
            <a:lvl6pPr marL="1714293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6pPr>
            <a:lvl7pPr marL="2057154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7pPr>
            <a:lvl8pPr marL="2400012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8pPr>
            <a:lvl9pPr marL="2742870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93E7969-4B64-4002-A6A6-A349098AE0A8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D0EC894-99D8-4403-A921-B7F50581CE52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31871097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8EE7A54-0947-412C-8B1F-B24C8F0EFF4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2DEEE78F-8875-4D95-924B-F3B6CE8B5D6A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2877351709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9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8" indent="0">
              <a:buNone/>
              <a:defRPr sz="1500" b="1"/>
            </a:lvl2pPr>
            <a:lvl3pPr marL="685719" indent="0">
              <a:buNone/>
              <a:defRPr sz="1400" b="1"/>
            </a:lvl3pPr>
            <a:lvl4pPr marL="1028577" indent="0">
              <a:buNone/>
              <a:defRPr sz="1200" b="1"/>
            </a:lvl4pPr>
            <a:lvl5pPr marL="1371435" indent="0">
              <a:buNone/>
              <a:defRPr sz="1200" b="1"/>
            </a:lvl5pPr>
            <a:lvl6pPr marL="1714293" indent="0">
              <a:buNone/>
              <a:defRPr sz="1200" b="1"/>
            </a:lvl6pPr>
            <a:lvl7pPr marL="2057154" indent="0">
              <a:buNone/>
              <a:defRPr sz="1200" b="1"/>
            </a:lvl7pPr>
            <a:lvl8pPr marL="2400012" indent="0">
              <a:buNone/>
              <a:defRPr sz="1200" b="1"/>
            </a:lvl8pPr>
            <a:lvl9pPr marL="274287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1800" b="1"/>
            </a:lvl1pPr>
            <a:lvl2pPr marL="342858" indent="0">
              <a:buNone/>
              <a:defRPr sz="1500" b="1"/>
            </a:lvl2pPr>
            <a:lvl3pPr marL="685719" indent="0">
              <a:buNone/>
              <a:defRPr sz="1400" b="1"/>
            </a:lvl3pPr>
            <a:lvl4pPr marL="1028577" indent="0">
              <a:buNone/>
              <a:defRPr sz="1200" b="1"/>
            </a:lvl4pPr>
            <a:lvl5pPr marL="1371435" indent="0">
              <a:buNone/>
              <a:defRPr sz="1200" b="1"/>
            </a:lvl5pPr>
            <a:lvl6pPr marL="1714293" indent="0">
              <a:buNone/>
              <a:defRPr sz="1200" b="1"/>
            </a:lvl6pPr>
            <a:lvl7pPr marL="2057154" indent="0">
              <a:buNone/>
              <a:defRPr sz="1200" b="1"/>
            </a:lvl7pPr>
            <a:lvl8pPr marL="2400012" indent="0">
              <a:buNone/>
              <a:defRPr sz="1200" b="1"/>
            </a:lvl8pPr>
            <a:lvl9pPr marL="2742870" indent="0">
              <a:buNone/>
              <a:defRPr sz="12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6E14ABB-E573-4AF0-B9F7-3352E2A03497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6101556-DDEE-490D-9A69-B80872D3BD9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682962212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90F70B4-715E-4AD4-8A85-A03297464059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0B3D339-7BC1-45CE-AE4C-A9F5A4FDD52C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840475597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AA98526-3F27-4B72-8D40-55EAC5667EE1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A146497B-F1CF-4326-98CF-7744FA8F8F6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503724093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2400"/>
            </a:lvl1pPr>
            <a:lvl2pPr>
              <a:defRPr sz="2100"/>
            </a:lvl2pPr>
            <a:lvl3pPr>
              <a:defRPr sz="1800"/>
            </a:lvl3pPr>
            <a:lvl4pPr>
              <a:defRPr sz="1500"/>
            </a:lvl4pPr>
            <a:lvl5pPr>
              <a:defRPr sz="1500"/>
            </a:lvl5pPr>
            <a:lvl6pPr>
              <a:defRPr sz="1500"/>
            </a:lvl6pPr>
            <a:lvl7pPr>
              <a:defRPr sz="1500"/>
            </a:lvl7pPr>
            <a:lvl8pPr>
              <a:defRPr sz="1500"/>
            </a:lvl8pPr>
            <a:lvl9pPr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58" indent="0">
              <a:buNone/>
              <a:defRPr sz="1000"/>
            </a:lvl2pPr>
            <a:lvl3pPr marL="685719" indent="0">
              <a:buNone/>
              <a:defRPr sz="900"/>
            </a:lvl3pPr>
            <a:lvl4pPr marL="1028577" indent="0">
              <a:buNone/>
              <a:defRPr sz="800"/>
            </a:lvl4pPr>
            <a:lvl5pPr marL="1371435" indent="0">
              <a:buNone/>
              <a:defRPr sz="800"/>
            </a:lvl5pPr>
            <a:lvl6pPr marL="1714293" indent="0">
              <a:buNone/>
              <a:defRPr sz="800"/>
            </a:lvl6pPr>
            <a:lvl7pPr marL="2057154" indent="0">
              <a:buNone/>
              <a:defRPr sz="800"/>
            </a:lvl7pPr>
            <a:lvl8pPr marL="2400012" indent="0">
              <a:buNone/>
              <a:defRPr sz="800"/>
            </a:lvl8pPr>
            <a:lvl9pPr marL="274287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094D0E0-B71D-4DBA-9AB0-D484B310C12D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01D5DA77-A20F-48A4-8AAB-E76813A085C5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452294439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24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 rtlCol="0">
            <a:normAutofit/>
          </a:bodyPr>
          <a:lstStyle>
            <a:lvl1pPr marL="0" indent="0">
              <a:buNone/>
              <a:defRPr sz="2400"/>
            </a:lvl1pPr>
            <a:lvl2pPr marL="342858" indent="0">
              <a:buNone/>
              <a:defRPr sz="2100"/>
            </a:lvl2pPr>
            <a:lvl3pPr marL="685719" indent="0">
              <a:buNone/>
              <a:defRPr sz="1800"/>
            </a:lvl3pPr>
            <a:lvl4pPr marL="1028577" indent="0">
              <a:buNone/>
              <a:defRPr sz="1500"/>
            </a:lvl4pPr>
            <a:lvl5pPr marL="1371435" indent="0">
              <a:buNone/>
              <a:defRPr sz="1500"/>
            </a:lvl5pPr>
            <a:lvl6pPr marL="1714293" indent="0">
              <a:buNone/>
              <a:defRPr sz="1500"/>
            </a:lvl6pPr>
            <a:lvl7pPr marL="2057154" indent="0">
              <a:buNone/>
              <a:defRPr sz="1500"/>
            </a:lvl7pPr>
            <a:lvl8pPr marL="2400012" indent="0">
              <a:buNone/>
              <a:defRPr sz="1500"/>
            </a:lvl8pPr>
            <a:lvl9pPr marL="2742870" indent="0">
              <a:buNone/>
              <a:defRPr sz="1500"/>
            </a:lvl9pPr>
          </a:lstStyle>
          <a:p>
            <a:pPr lvl="0"/>
            <a:endParaRPr lang="en-US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200"/>
            </a:lvl1pPr>
            <a:lvl2pPr marL="342858" indent="0">
              <a:buNone/>
              <a:defRPr sz="1000"/>
            </a:lvl2pPr>
            <a:lvl3pPr marL="685719" indent="0">
              <a:buNone/>
              <a:defRPr sz="900"/>
            </a:lvl3pPr>
            <a:lvl4pPr marL="1028577" indent="0">
              <a:buNone/>
              <a:defRPr sz="800"/>
            </a:lvl4pPr>
            <a:lvl5pPr marL="1371435" indent="0">
              <a:buNone/>
              <a:defRPr sz="800"/>
            </a:lvl5pPr>
            <a:lvl6pPr marL="1714293" indent="0">
              <a:buNone/>
              <a:defRPr sz="800"/>
            </a:lvl6pPr>
            <a:lvl7pPr marL="2057154" indent="0">
              <a:buNone/>
              <a:defRPr sz="800"/>
            </a:lvl7pPr>
            <a:lvl8pPr marL="2400012" indent="0">
              <a:buNone/>
              <a:defRPr sz="800"/>
            </a:lvl8pPr>
            <a:lvl9pPr marL="2742870" indent="0">
              <a:buNone/>
              <a:defRPr sz="8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BF990B6-BE1C-4F29-B24A-7952696E6640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F1E76B46-CC93-4B0C-B67E-FA0486735D9F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183885241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F58D87B-7757-4ED2-A7CC-80205F119FAB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69D525DE-6620-4DE1-AB03-7A6E8126DE3E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731351170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2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3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894342-E9E8-4112-A1C9-FECA37B850A3}" type="datetimeFigureOut">
              <a:rPr lang="en-US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1428153-2F5B-4CF9-BD34-46D3F9D35E66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3806082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10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76756696"/>
      </p:ext>
    </p:extLst>
  </p:cSld>
  <p:clrMapOvr>
    <a:masterClrMapping/>
  </p:clrMapOvr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Only">
  <p:cSld name="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Content Placeholder 1"/>
          <p:cNvSpPr>
            <a:spLocks noGrp="1"/>
          </p:cNvSpPr>
          <p:nvPr>
            <p:ph/>
          </p:nvPr>
        </p:nvSpPr>
        <p:spPr>
          <a:xfrm>
            <a:off x="609600" y="274645"/>
            <a:ext cx="10972800" cy="5851525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6"/>
          <p:cNvSpPr>
            <a:spLocks noGrp="1" noChangeArrowheads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fld id="{5DF58185-B6B0-4044-BD5B-A50018B10D41}" type="slidenum">
              <a:rPr lang="en-US" altLang="en-US"/>
              <a:pPr/>
              <a:t>‹#›</a:t>
            </a:fld>
            <a:endParaRPr lang="en-US" altLang="en-US"/>
          </a:p>
        </p:txBody>
      </p:sp>
    </p:spTree>
    <p:extLst>
      <p:ext uri="{BB962C8B-B14F-4D97-AF65-F5344CB8AC3E}">
        <p14:creationId xmlns:p14="http://schemas.microsoft.com/office/powerpoint/2010/main" val="1472916592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2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1" y="3886200"/>
            <a:ext cx="8534400" cy="1752600"/>
          </a:xfrm>
        </p:spPr>
        <p:txBody>
          <a:bodyPr/>
          <a:lstStyle>
            <a:lvl1pPr marL="0" indent="0" algn="ctr">
              <a:buNone/>
              <a:defRPr/>
            </a:lvl1pPr>
            <a:lvl2pPr marL="538084" indent="0" algn="ctr">
              <a:buNone/>
              <a:defRPr/>
            </a:lvl2pPr>
            <a:lvl3pPr marL="1076168" indent="0" algn="ctr">
              <a:buNone/>
              <a:defRPr/>
            </a:lvl3pPr>
            <a:lvl4pPr marL="1614255" indent="0" algn="ctr">
              <a:buNone/>
              <a:defRPr/>
            </a:lvl4pPr>
            <a:lvl5pPr marL="2152338" indent="0" algn="ctr">
              <a:buNone/>
              <a:defRPr/>
            </a:lvl5pPr>
            <a:lvl6pPr marL="2690422" indent="0" algn="ctr">
              <a:buNone/>
              <a:defRPr/>
            </a:lvl6pPr>
            <a:lvl7pPr marL="3228505" indent="0" algn="ctr">
              <a:buNone/>
              <a:defRPr/>
            </a:lvl7pPr>
            <a:lvl8pPr marL="3766593" indent="0" algn="ctr">
              <a:buNone/>
              <a:defRPr/>
            </a:lvl8pPr>
            <a:lvl9pPr marL="4304675" indent="0" algn="ctr">
              <a:buNone/>
              <a:defRPr/>
            </a:lvl9pPr>
          </a:lstStyle>
          <a:p>
            <a:r>
              <a:rPr lang="en-US"/>
              <a:t>Click to edit Master subtitle style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fld id="{FEB01423-D198-4896-B996-AF6CD71AA325}" type="slidenum">
              <a:rPr lang="en-US" altLang="en-US" smtClean="0">
                <a:solidFill>
                  <a:srgbClr val="000000"/>
                </a:solidFill>
              </a:rPr>
              <a:pPr defTabSz="6848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18178110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fld id="{F100BA3F-51CF-473C-BBC7-9F80CB3FD932}" type="slidenum">
              <a:rPr lang="en-US" altLang="en-US" smtClean="0">
                <a:solidFill>
                  <a:srgbClr val="000000"/>
                </a:solidFill>
              </a:rPr>
              <a:pPr defTabSz="6848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2983255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3"/>
            <a:ext cx="10363200" cy="1362076"/>
          </a:xfrm>
        </p:spPr>
        <p:txBody>
          <a:bodyPr anchor="t"/>
          <a:lstStyle>
            <a:lvl1pPr algn="l">
              <a:defRPr sz="4700" b="1" cap="all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8"/>
            <a:ext cx="10363200" cy="1500187"/>
          </a:xfrm>
        </p:spPr>
        <p:txBody>
          <a:bodyPr anchor="b"/>
          <a:lstStyle>
            <a:lvl1pPr marL="0" indent="0">
              <a:buNone/>
              <a:defRPr sz="2300"/>
            </a:lvl1pPr>
            <a:lvl2pPr marL="538084" indent="0">
              <a:buNone/>
              <a:defRPr sz="2100"/>
            </a:lvl2pPr>
            <a:lvl3pPr marL="1076168" indent="0">
              <a:buNone/>
              <a:defRPr sz="1900"/>
            </a:lvl3pPr>
            <a:lvl4pPr marL="1614255" indent="0">
              <a:buNone/>
              <a:defRPr sz="1500"/>
            </a:lvl4pPr>
            <a:lvl5pPr marL="2152338" indent="0">
              <a:buNone/>
              <a:defRPr sz="1500"/>
            </a:lvl5pPr>
            <a:lvl6pPr marL="2690422" indent="0">
              <a:buNone/>
              <a:defRPr sz="1500"/>
            </a:lvl6pPr>
            <a:lvl7pPr marL="3228505" indent="0">
              <a:buNone/>
              <a:defRPr sz="1500"/>
            </a:lvl7pPr>
            <a:lvl8pPr marL="3766593" indent="0">
              <a:buNone/>
              <a:defRPr sz="1500"/>
            </a:lvl8pPr>
            <a:lvl9pPr marL="4304675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fld id="{E5E9DFC9-E0D6-4E70-95EC-EE956DA6257B}" type="slidenum">
              <a:rPr lang="en-US" altLang="en-US" smtClean="0">
                <a:solidFill>
                  <a:srgbClr val="000000"/>
                </a:solidFill>
              </a:rPr>
              <a:pPr defTabSz="6848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2727147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1"/>
            <a:ext cx="5384800" cy="4525963"/>
          </a:xfrm>
        </p:spPr>
        <p:txBody>
          <a:bodyPr/>
          <a:lstStyle>
            <a:lvl1pPr>
              <a:defRPr sz="3300"/>
            </a:lvl1pPr>
            <a:lvl2pPr>
              <a:defRPr sz="2800"/>
            </a:lvl2pPr>
            <a:lvl3pPr>
              <a:defRPr sz="23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fld id="{5EEE0E17-1536-48C6-87E3-A861F0C00F04}" type="slidenum">
              <a:rPr lang="en-US" altLang="en-US" smtClean="0">
                <a:solidFill>
                  <a:srgbClr val="000000"/>
                </a:solidFill>
              </a:rPr>
              <a:pPr defTabSz="6848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2243598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535112"/>
            <a:ext cx="5386917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084" indent="0">
              <a:buNone/>
              <a:defRPr sz="2300" b="1"/>
            </a:lvl2pPr>
            <a:lvl3pPr marL="1076168" indent="0">
              <a:buNone/>
              <a:defRPr sz="2100" b="1"/>
            </a:lvl3pPr>
            <a:lvl4pPr marL="1614255" indent="0">
              <a:buNone/>
              <a:defRPr sz="1900" b="1"/>
            </a:lvl4pPr>
            <a:lvl5pPr marL="2152338" indent="0">
              <a:buNone/>
              <a:defRPr sz="1900" b="1"/>
            </a:lvl5pPr>
            <a:lvl6pPr marL="2690422" indent="0">
              <a:buNone/>
              <a:defRPr sz="1900" b="1"/>
            </a:lvl6pPr>
            <a:lvl7pPr marL="3228505" indent="0">
              <a:buNone/>
              <a:defRPr sz="1900" b="1"/>
            </a:lvl7pPr>
            <a:lvl8pPr marL="3766593" indent="0">
              <a:buNone/>
              <a:defRPr sz="1900" b="1"/>
            </a:lvl8pPr>
            <a:lvl9pPr marL="430467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0" y="2174875"/>
            <a:ext cx="5386917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3" y="1535112"/>
            <a:ext cx="5389033" cy="639763"/>
          </a:xfrm>
        </p:spPr>
        <p:txBody>
          <a:bodyPr anchor="b"/>
          <a:lstStyle>
            <a:lvl1pPr marL="0" indent="0">
              <a:buNone/>
              <a:defRPr sz="2800" b="1"/>
            </a:lvl1pPr>
            <a:lvl2pPr marL="538084" indent="0">
              <a:buNone/>
              <a:defRPr sz="2300" b="1"/>
            </a:lvl2pPr>
            <a:lvl3pPr marL="1076168" indent="0">
              <a:buNone/>
              <a:defRPr sz="2100" b="1"/>
            </a:lvl3pPr>
            <a:lvl4pPr marL="1614255" indent="0">
              <a:buNone/>
              <a:defRPr sz="1900" b="1"/>
            </a:lvl4pPr>
            <a:lvl5pPr marL="2152338" indent="0">
              <a:buNone/>
              <a:defRPr sz="1900" b="1"/>
            </a:lvl5pPr>
            <a:lvl6pPr marL="2690422" indent="0">
              <a:buNone/>
              <a:defRPr sz="1900" b="1"/>
            </a:lvl6pPr>
            <a:lvl7pPr marL="3228505" indent="0">
              <a:buNone/>
              <a:defRPr sz="1900" b="1"/>
            </a:lvl7pPr>
            <a:lvl8pPr marL="3766593" indent="0">
              <a:buNone/>
              <a:defRPr sz="1900" b="1"/>
            </a:lvl8pPr>
            <a:lvl9pPr marL="4304675" indent="0">
              <a:buNone/>
              <a:defRPr sz="19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3" y="2174875"/>
            <a:ext cx="5389033" cy="3951288"/>
          </a:xfrm>
        </p:spPr>
        <p:txBody>
          <a:bodyPr/>
          <a:lstStyle>
            <a:lvl1pPr>
              <a:defRPr sz="2800"/>
            </a:lvl1pPr>
            <a:lvl2pPr>
              <a:defRPr sz="23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7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fld id="{8830A47B-B3AA-4408-B89E-78641CC5715A}" type="slidenum">
              <a:rPr lang="en-US" altLang="en-US" smtClean="0">
                <a:solidFill>
                  <a:srgbClr val="000000"/>
                </a:solidFill>
              </a:rPr>
              <a:pPr defTabSz="6848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86389768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fld id="{58D8FA65-B14B-4883-88C7-F7A3A55E9A2F}" type="slidenum">
              <a:rPr lang="en-US" altLang="en-US" smtClean="0">
                <a:solidFill>
                  <a:srgbClr val="000000"/>
                </a:solidFill>
              </a:rPr>
              <a:pPr defTabSz="6848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85129371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fld id="{C38BE4F5-A3A4-4A0F-A638-D990D725B4CA}" type="slidenum">
              <a:rPr lang="en-US" altLang="en-US" smtClean="0">
                <a:solidFill>
                  <a:srgbClr val="000000"/>
                </a:solidFill>
              </a:rPr>
              <a:pPr defTabSz="6848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67406071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49"/>
            <a:ext cx="4011084" cy="1162051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3" y="273055"/>
            <a:ext cx="6815667" cy="5853113"/>
          </a:xfrm>
        </p:spPr>
        <p:txBody>
          <a:bodyPr/>
          <a:lstStyle>
            <a:lvl1pPr>
              <a:defRPr sz="3700"/>
            </a:lvl1pPr>
            <a:lvl2pPr>
              <a:defRPr sz="3300"/>
            </a:lvl2pPr>
            <a:lvl3pPr>
              <a:defRPr sz="2800"/>
            </a:lvl3pPr>
            <a:lvl4pPr>
              <a:defRPr sz="2300"/>
            </a:lvl4pPr>
            <a:lvl5pPr>
              <a:defRPr sz="2300"/>
            </a:lvl5pPr>
            <a:lvl6pPr>
              <a:defRPr sz="2300"/>
            </a:lvl6pPr>
            <a:lvl7pPr>
              <a:defRPr sz="2300"/>
            </a:lvl7pPr>
            <a:lvl8pPr>
              <a:defRPr sz="2300"/>
            </a:lvl8pPr>
            <a:lvl9pPr>
              <a:defRPr sz="23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500"/>
            </a:lvl1pPr>
            <a:lvl2pPr marL="538084" indent="0">
              <a:buNone/>
              <a:defRPr sz="1400"/>
            </a:lvl2pPr>
            <a:lvl3pPr marL="1076168" indent="0">
              <a:buNone/>
              <a:defRPr sz="1200"/>
            </a:lvl3pPr>
            <a:lvl4pPr marL="1614255" indent="0">
              <a:buNone/>
              <a:defRPr sz="1000"/>
            </a:lvl4pPr>
            <a:lvl5pPr marL="2152338" indent="0">
              <a:buNone/>
              <a:defRPr sz="1000"/>
            </a:lvl5pPr>
            <a:lvl6pPr marL="2690422" indent="0">
              <a:buNone/>
              <a:defRPr sz="1000"/>
            </a:lvl6pPr>
            <a:lvl7pPr marL="3228505" indent="0">
              <a:buNone/>
              <a:defRPr sz="1000"/>
            </a:lvl7pPr>
            <a:lvl8pPr marL="3766593" indent="0">
              <a:buNone/>
              <a:defRPr sz="1000"/>
            </a:lvl8pPr>
            <a:lvl9pPr marL="43046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fld id="{0C99C05A-73D7-488D-87AE-9FA1D515BA90}" type="slidenum">
              <a:rPr lang="en-US" altLang="en-US" smtClean="0">
                <a:solidFill>
                  <a:srgbClr val="000000"/>
                </a:solidFill>
              </a:rPr>
              <a:pPr defTabSz="6848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1961362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4"/>
            <a:ext cx="7315200" cy="566740"/>
          </a:xfrm>
        </p:spPr>
        <p:txBody>
          <a:bodyPr anchor="b"/>
          <a:lstStyle>
            <a:lvl1pPr algn="l">
              <a:defRPr sz="2300" b="1"/>
            </a:lvl1pPr>
          </a:lstStyle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700"/>
            </a:lvl1pPr>
            <a:lvl2pPr marL="538084" indent="0">
              <a:buNone/>
              <a:defRPr sz="3300"/>
            </a:lvl2pPr>
            <a:lvl3pPr marL="1076168" indent="0">
              <a:buNone/>
              <a:defRPr sz="2800"/>
            </a:lvl3pPr>
            <a:lvl4pPr marL="1614255" indent="0">
              <a:buNone/>
              <a:defRPr sz="2300"/>
            </a:lvl4pPr>
            <a:lvl5pPr marL="2152338" indent="0">
              <a:buNone/>
              <a:defRPr sz="2300"/>
            </a:lvl5pPr>
            <a:lvl6pPr marL="2690422" indent="0">
              <a:buNone/>
              <a:defRPr sz="2300"/>
            </a:lvl6pPr>
            <a:lvl7pPr marL="3228505" indent="0">
              <a:buNone/>
              <a:defRPr sz="2300"/>
            </a:lvl7pPr>
            <a:lvl8pPr marL="3766593" indent="0">
              <a:buNone/>
              <a:defRPr sz="2300"/>
            </a:lvl8pPr>
            <a:lvl9pPr marL="4304675" indent="0">
              <a:buNone/>
              <a:defRPr sz="2300"/>
            </a:lvl9pPr>
          </a:lstStyle>
          <a:p>
            <a:pPr lvl="0"/>
            <a:endParaRPr lang="vi-VN" noProof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41"/>
            <a:ext cx="7315200" cy="804862"/>
          </a:xfrm>
        </p:spPr>
        <p:txBody>
          <a:bodyPr/>
          <a:lstStyle>
            <a:lvl1pPr marL="0" indent="0">
              <a:buNone/>
              <a:defRPr sz="1500"/>
            </a:lvl1pPr>
            <a:lvl2pPr marL="538084" indent="0">
              <a:buNone/>
              <a:defRPr sz="1400"/>
            </a:lvl2pPr>
            <a:lvl3pPr marL="1076168" indent="0">
              <a:buNone/>
              <a:defRPr sz="1200"/>
            </a:lvl3pPr>
            <a:lvl4pPr marL="1614255" indent="0">
              <a:buNone/>
              <a:defRPr sz="1000"/>
            </a:lvl4pPr>
            <a:lvl5pPr marL="2152338" indent="0">
              <a:buNone/>
              <a:defRPr sz="1000"/>
            </a:lvl5pPr>
            <a:lvl6pPr marL="2690422" indent="0">
              <a:buNone/>
              <a:defRPr sz="1000"/>
            </a:lvl6pPr>
            <a:lvl7pPr marL="3228505" indent="0">
              <a:buNone/>
              <a:defRPr sz="1000"/>
            </a:lvl7pPr>
            <a:lvl8pPr marL="3766593" indent="0">
              <a:buNone/>
              <a:defRPr sz="1000"/>
            </a:lvl8pPr>
            <a:lvl9pPr marL="4304675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fld id="{72090DF4-68DF-4AAF-98F9-EB3836BAB8B4}" type="slidenum">
              <a:rPr lang="en-US" altLang="en-US" smtClean="0">
                <a:solidFill>
                  <a:srgbClr val="000000"/>
                </a:solidFill>
              </a:rPr>
              <a:pPr defTabSz="6848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303796636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22249330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fld id="{29D28DD1-89CB-4A9B-8160-1008CEEB8C29}" type="slidenum">
              <a:rPr lang="en-US" altLang="en-US" smtClean="0">
                <a:solidFill>
                  <a:srgbClr val="000000"/>
                </a:solidFill>
              </a:rPr>
              <a:pPr defTabSz="6848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69341541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vi-VN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vi-VN"/>
          </a:p>
        </p:txBody>
      </p:sp>
      <p:sp>
        <p:nvSpPr>
          <p:cNvPr id="4" name="Rectangle 4"/>
          <p:cNvSpPr>
            <a:spLocks noGrp="1" noChangeArrowheads="1"/>
          </p:cNvSpPr>
          <p:nvPr>
            <p:ph type="dt" sz="half" idx="10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Rectangle 5"/>
          <p:cNvSpPr>
            <a:spLocks noGrp="1" noChangeArrowheads="1"/>
          </p:cNvSpPr>
          <p:nvPr>
            <p:ph type="ftr" sz="quarter" idx="11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Rectangle 6"/>
          <p:cNvSpPr>
            <a:spLocks noGrp="1" noChangeArrowheads="1"/>
          </p:cNvSpPr>
          <p:nvPr>
            <p:ph type="sldNum" sz="quarter" idx="12"/>
          </p:nvPr>
        </p:nvSpPr>
        <p:spPr>
          <a:ln/>
        </p:spPr>
        <p:txBody>
          <a:bodyPr/>
          <a:lstStyle>
            <a:lvl1pPr>
              <a:defRPr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fld id="{774A9502-423E-4957-ACD4-EFEAFA456813}" type="slidenum">
              <a:rPr lang="en-US" altLang="en-US" smtClean="0">
                <a:solidFill>
                  <a:srgbClr val="000000"/>
                </a:solidFill>
              </a:rPr>
              <a:pPr defTabSz="6848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90374692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1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1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01" tIns="45688" rIns="91401" bIns="45688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latin typeface="UTM Avo" panose="02040603050506020204" pitchFamily="18" charset="0"/>
              <a:ea typeface="Arial"/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82501BA6-135B-48B1-BC88-6DA6A5712E94}"/>
              </a:ext>
            </a:extLst>
          </p:cNvPr>
          <p:cNvSpPr/>
          <p:nvPr userDrawn="1"/>
        </p:nvSpPr>
        <p:spPr>
          <a:xfrm>
            <a:off x="11060937" y="136524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73033801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-101599" y="20646"/>
            <a:ext cx="12286480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1918376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8783749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10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1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1" y="6356355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65732833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preserve="1" userDrawn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65100" y="-101600"/>
            <a:ext cx="12484099" cy="69596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A6E0E954-4F3D-41F1-B6EB-FCF5D97BFC4E}"/>
              </a:ext>
            </a:extLst>
          </p:cNvPr>
          <p:cNvSpPr/>
          <p:nvPr userDrawn="1"/>
        </p:nvSpPr>
        <p:spPr>
          <a:xfrm>
            <a:off x="10806937" y="170909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62156215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1_Title Slid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2051" name="Rectangle 3"/>
          <p:cNvSpPr>
            <a:spLocks noGrp="1" noChangeArrowheads="1"/>
          </p:cNvSpPr>
          <p:nvPr>
            <p:ph type="ctrTitle"/>
          </p:nvPr>
        </p:nvSpPr>
        <p:spPr>
          <a:xfrm>
            <a:off x="624421" y="3717928"/>
            <a:ext cx="10943167" cy="1082675"/>
          </a:xfrm>
        </p:spPr>
        <p:txBody>
          <a:bodyPr/>
          <a:lstStyle>
            <a:lvl1pPr algn="r">
              <a:defRPr/>
            </a:lvl1pPr>
          </a:lstStyle>
          <a:p>
            <a:pPr lvl="0"/>
            <a:r>
              <a:rPr lang="en-US" altLang="zh-CN" noProof="0"/>
              <a:t>Click to edit Master title style</a:t>
            </a:r>
          </a:p>
        </p:txBody>
      </p:sp>
      <p:sp>
        <p:nvSpPr>
          <p:cNvPr id="2052" name="Rectangle 4"/>
          <p:cNvSpPr>
            <a:spLocks noGrp="1" noChangeArrowheads="1"/>
          </p:cNvSpPr>
          <p:nvPr>
            <p:ph type="subTitle" idx="1"/>
          </p:nvPr>
        </p:nvSpPr>
        <p:spPr>
          <a:xfrm>
            <a:off x="626536" y="4940303"/>
            <a:ext cx="10949517" cy="981076"/>
          </a:xfrm>
        </p:spPr>
        <p:txBody>
          <a:bodyPr/>
          <a:lstStyle>
            <a:lvl1pPr marL="0" indent="0" algn="r">
              <a:buFontTx/>
              <a:buNone/>
              <a:defRPr/>
            </a:lvl1pPr>
          </a:lstStyle>
          <a:p>
            <a:pPr lvl="0"/>
            <a:r>
              <a:rPr lang="en-US" altLang="zh-CN" noProof="0"/>
              <a:t>Click to edit Master subtitle style</a:t>
            </a:r>
          </a:p>
        </p:txBody>
      </p:sp>
      <p:sp>
        <p:nvSpPr>
          <p:cNvPr id="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/>
          <a:lstStyle>
            <a:lvl1pPr>
              <a:defRPr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/>
          <a:lstStyle>
            <a:lvl1pPr>
              <a:defRPr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/>
          <a:lstStyle>
            <a:lvl1pPr>
              <a:defRPr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-101448" y="-90897"/>
            <a:ext cx="12613691" cy="7095200"/>
          </a:xfrm>
          <a:prstGeom prst="rect">
            <a:avLst/>
          </a:prstGeom>
        </p:spPr>
      </p:pic>
      <p:sp>
        <p:nvSpPr>
          <p:cNvPr id="8" name="Oval 7"/>
          <p:cNvSpPr/>
          <p:nvPr userDrawn="1"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8489376"/>
      </p:ext>
    </p:extLst>
  </p:cSld>
  <p:clrMapOvr>
    <a:masterClrMapping/>
  </p:clrMapOvr>
  <p:hf sldNum="0" hdr="0" ftr="0" dt="0"/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3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" y="1"/>
            <a:ext cx="12184879" cy="68580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41886864"/>
      </p:ext>
    </p:extLst>
  </p:cSld>
  <p:clrMapOvr>
    <a:masterClrMapping/>
  </p:clrMapOvr>
  <p:hf sldNum="0" hdr="0" ftr="0" dt="0"/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/>
            </a:lvl1pPr>
            <a:lvl2pPr marL="457146" indent="0">
              <a:buNone/>
              <a:defRPr sz="2100"/>
            </a:lvl2pPr>
            <a:lvl3pPr marL="914289" indent="0">
              <a:buNone/>
              <a:defRPr sz="1800"/>
            </a:lvl3pPr>
            <a:lvl4pPr marL="1371435" indent="0">
              <a:buNone/>
              <a:defRPr sz="1500"/>
            </a:lvl4pPr>
            <a:lvl5pPr marL="1828581" indent="0">
              <a:buNone/>
              <a:defRPr sz="1500"/>
            </a:lvl5pPr>
            <a:lvl6pPr marL="2285727" indent="0">
              <a:buNone/>
              <a:defRPr sz="1500"/>
            </a:lvl6pPr>
            <a:lvl7pPr marL="2742870" indent="0">
              <a:buNone/>
              <a:defRPr sz="1500"/>
            </a:lvl7pPr>
            <a:lvl8pPr marL="3200016" indent="0">
              <a:buNone/>
              <a:defRPr sz="1500"/>
            </a:lvl8pPr>
            <a:lvl9pPr marL="3657161" indent="0">
              <a:buNone/>
              <a:defRPr sz="15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/>
          <a:stretch>
            <a:fillRect/>
          </a:stretch>
        </p:blipFill>
        <p:spPr>
          <a:xfrm>
            <a:off x="5" y="0"/>
            <a:ext cx="12191999" cy="686380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1265939"/>
      </p:ext>
    </p:extLst>
  </p:cSld>
  <p:clrMapOvr>
    <a:masterClrMapping/>
  </p:clrMapOvr>
  <p:hf sldNum="0" hdr="0" ftr="0" dt="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" y="2004"/>
            <a:ext cx="12184879" cy="6853994"/>
          </a:xfrm>
          <a:prstGeom prst="rect">
            <a:avLst/>
          </a:prstGeom>
        </p:spPr>
      </p:pic>
    </p:spTree>
  </p:cSld>
  <p:clrMapOvr>
    <a:masterClrMapping/>
  </p:clrMapOvr>
  <p:hf sldNum="0" hdr="0" ftr="0" dt="0"/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174750"/>
            <a:ext cx="5384800" cy="495300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A0DB2DC-4C9A-4742-B13C-FB6460FD3503}" type="slidenum">
              <a:rPr lang="en-US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9" name="Picture 8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3837312"/>
      </p:ext>
    </p:extLst>
  </p:cSld>
  <p:clrMapOvr>
    <a:masterClrMapping/>
  </p:clrMapOvr>
  <p:hf sldNum="0" hdr="0" ftr="0" dt="0"/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1_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17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40319" y="1681163"/>
            <a:ext cx="5158316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100" b="1"/>
            </a:lvl2pPr>
            <a:lvl3pPr marL="914289" indent="0">
              <a:buNone/>
              <a:defRPr sz="1800" b="1"/>
            </a:lvl3pPr>
            <a:lvl4pPr marL="1371435" indent="0">
              <a:buNone/>
              <a:defRPr sz="1500" b="1"/>
            </a:lvl4pPr>
            <a:lvl5pPr marL="1828581" indent="0">
              <a:buNone/>
              <a:defRPr sz="1500" b="1"/>
            </a:lvl5pPr>
            <a:lvl6pPr marL="2285727" indent="0">
              <a:buNone/>
              <a:defRPr sz="1500" b="1"/>
            </a:lvl6pPr>
            <a:lvl7pPr marL="2742870" indent="0">
              <a:buNone/>
              <a:defRPr sz="1500" b="1"/>
            </a:lvl7pPr>
            <a:lvl8pPr marL="3200016" indent="0">
              <a:buNone/>
              <a:defRPr sz="1500" b="1"/>
            </a:lvl8pPr>
            <a:lvl9pPr marL="3657161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40319" y="2505076"/>
            <a:ext cx="5158316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71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100" b="1"/>
            </a:lvl2pPr>
            <a:lvl3pPr marL="914289" indent="0">
              <a:buNone/>
              <a:defRPr sz="1800" b="1"/>
            </a:lvl3pPr>
            <a:lvl4pPr marL="1371435" indent="0">
              <a:buNone/>
              <a:defRPr sz="1500" b="1"/>
            </a:lvl4pPr>
            <a:lvl5pPr marL="1828581" indent="0">
              <a:buNone/>
              <a:defRPr sz="1500" b="1"/>
            </a:lvl5pPr>
            <a:lvl6pPr marL="2285727" indent="0">
              <a:buNone/>
              <a:defRPr sz="1500" b="1"/>
            </a:lvl6pPr>
            <a:lvl7pPr marL="2742870" indent="0">
              <a:buNone/>
              <a:defRPr sz="1500" b="1"/>
            </a:lvl7pPr>
            <a:lvl8pPr marL="3200016" indent="0">
              <a:buNone/>
              <a:defRPr sz="1500" b="1"/>
            </a:lvl8pPr>
            <a:lvl9pPr marL="3657161" indent="0">
              <a:buNone/>
              <a:defRPr sz="15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6"/>
            <a:ext cx="518371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11" name="Picture 10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48292429"/>
      </p:ext>
    </p:extLst>
  </p:cSld>
  <p:clrMapOvr>
    <a:masterClrMapping/>
  </p:clrMapOvr>
  <p:hf sldNum="0" hdr="0" ftr="0" dt="0"/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09326320"/>
      </p:ext>
    </p:extLst>
  </p:cSld>
  <p:clrMapOvr>
    <a:masterClrMapping/>
  </p:clrMapOvr>
  <p:hf sldNum="0" hdr="0" ftr="0" dt="0"/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5" name="Picture 4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50798971"/>
      </p:ext>
    </p:extLst>
  </p:cSld>
  <p:clrMapOvr>
    <a:masterClrMapping/>
  </p:clrMapOvr>
  <p:hf sldNum="0" hdr="0" ftr="0" dt="0"/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717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6" indent="0">
              <a:buNone/>
              <a:defRPr sz="1400"/>
            </a:lvl2pPr>
            <a:lvl3pPr marL="914289" indent="0">
              <a:buNone/>
              <a:defRPr sz="1200"/>
            </a:lvl3pPr>
            <a:lvl4pPr marL="1371435" indent="0">
              <a:buNone/>
              <a:defRPr sz="1000"/>
            </a:lvl4pPr>
            <a:lvl5pPr marL="1828581" indent="0">
              <a:buNone/>
              <a:defRPr sz="1000"/>
            </a:lvl5pPr>
            <a:lvl6pPr marL="2285727" indent="0">
              <a:buNone/>
              <a:defRPr sz="1000"/>
            </a:lvl6pPr>
            <a:lvl7pPr marL="2742870" indent="0">
              <a:buNone/>
              <a:defRPr sz="1000"/>
            </a:lvl7pPr>
            <a:lvl8pPr marL="3200016" indent="0">
              <a:buNone/>
              <a:defRPr sz="1000"/>
            </a:lvl8pPr>
            <a:lvl9pPr marL="365716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42715385"/>
      </p:ext>
    </p:extLst>
  </p:cSld>
  <p:clrMapOvr>
    <a:masterClrMapping/>
  </p:clrMapOvr>
  <p:hf sldNum="0" hdr="0" ftr="0" dt="0"/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40321" y="457200"/>
            <a:ext cx="393276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717" y="987427"/>
            <a:ext cx="6172200" cy="4873625"/>
          </a:xfrm>
        </p:spPr>
        <p:txBody>
          <a:bodyPr vert="horz" wrap="square" lIns="91428" tIns="45715" rIns="91428" bIns="45715" numCol="1" anchor="t" anchorCtr="0" compatLnSpc="1"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89" indent="0">
              <a:buNone/>
              <a:defRPr sz="2400"/>
            </a:lvl3pPr>
            <a:lvl4pPr marL="1371435" indent="0">
              <a:buNone/>
              <a:defRPr sz="2100"/>
            </a:lvl4pPr>
            <a:lvl5pPr marL="1828581" indent="0">
              <a:buNone/>
              <a:defRPr sz="2100"/>
            </a:lvl5pPr>
            <a:lvl6pPr marL="2285727" indent="0">
              <a:buNone/>
              <a:defRPr sz="2100"/>
            </a:lvl6pPr>
            <a:lvl7pPr marL="2742870" indent="0">
              <a:buNone/>
              <a:defRPr sz="2100"/>
            </a:lvl7pPr>
            <a:lvl8pPr marL="3200016" indent="0">
              <a:buNone/>
              <a:defRPr sz="2100"/>
            </a:lvl8pPr>
            <a:lvl9pPr marL="3657161" indent="0">
              <a:buNone/>
              <a:defRPr sz="2100"/>
            </a:lvl9pPr>
          </a:lstStyle>
          <a:p>
            <a:pPr marL="0" marR="0" lvl="0" indent="0" algn="l" defTabSz="914289" rtl="0" eaLnBrk="1" fontAlgn="base" latinLnBrk="0" hangingPunct="1">
              <a:lnSpc>
                <a:spcPct val="10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defRPr/>
            </a:pPr>
            <a:endParaRPr kumimoji="0" lang="en-US" sz="3200" b="0" i="0" u="none" strike="noStrike" kern="1200" cap="none" spc="0" normalizeH="0" baseline="0" noProof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+mn-lt"/>
              <a:ea typeface="+mn-ea"/>
              <a:cs typeface="+mn-cs"/>
            </a:endParaRP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40321" y="2057400"/>
            <a:ext cx="393276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6" indent="0">
              <a:buNone/>
              <a:defRPr sz="1400"/>
            </a:lvl2pPr>
            <a:lvl3pPr marL="914289" indent="0">
              <a:buNone/>
              <a:defRPr sz="1200"/>
            </a:lvl3pPr>
            <a:lvl4pPr marL="1371435" indent="0">
              <a:buNone/>
              <a:defRPr sz="1000"/>
            </a:lvl4pPr>
            <a:lvl5pPr marL="1828581" indent="0">
              <a:buNone/>
              <a:defRPr sz="1000"/>
            </a:lvl5pPr>
            <a:lvl6pPr marL="2285727" indent="0">
              <a:buNone/>
              <a:defRPr sz="1000"/>
            </a:lvl6pPr>
            <a:lvl7pPr marL="2742870" indent="0">
              <a:buNone/>
              <a:defRPr sz="1000"/>
            </a:lvl7pPr>
            <a:lvl8pPr marL="3200016" indent="0">
              <a:buNone/>
              <a:defRPr sz="1000"/>
            </a:lvl8pPr>
            <a:lvl9pPr marL="3657161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8" name="Picture 7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39589203"/>
      </p:ext>
    </p:extLst>
  </p:cSld>
  <p:clrMapOvr>
    <a:masterClrMapping/>
  </p:clrMapOvr>
  <p:hf sldNum="0" hdr="0" ftr="0" dt="0"/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89606213"/>
      </p:ext>
    </p:extLst>
  </p:cSld>
  <p:clrMapOvr>
    <a:masterClrMapping/>
  </p:clrMapOvr>
  <p:hf sldNum="0" hdr="0" ftr="0" dt="0"/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190500"/>
            <a:ext cx="2743200" cy="5937250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190500"/>
            <a:ext cx="8026400" cy="5937250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  <p:pic>
        <p:nvPicPr>
          <p:cNvPr id="7" name="Picture 6"/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5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96877950"/>
      </p:ext>
    </p:extLst>
  </p:cSld>
  <p:clrMapOvr>
    <a:masterClrMapping/>
  </p:clrMapOvr>
  <p:hf sldNum="0" hdr="0" ftr="0" dt="0"/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userDrawn="1">
  <p:cSld name="2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C354FBDB-570B-47DF-96E0-31EC931D5420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7FA4BBA6-1016-4661-98DC-FB176A95F2CF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 dirty="0">
              <a:solidFill>
                <a:srgbClr val="000000"/>
              </a:solidFill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/>
            <a:endParaRPr dirty="0">
              <a:solidFill>
                <a:srgbClr val="FFFFFF"/>
              </a:solidFill>
              <a:latin typeface="UTM Avo" panose="02040603050506020204" pitchFamily="18" charset="0"/>
              <a:ea typeface="Cambria Math" panose="02040503050406030204" pitchFamily="18" charset="0"/>
              <a:cs typeface="Arial"/>
              <a:sym typeface="Arial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="" xmlns:a16="http://schemas.microsoft.com/office/drawing/2014/main" id="{9AD1DDED-7DF5-4CD6-A1A3-FC0C2ECC92B2}"/>
              </a:ext>
            </a:extLst>
          </p:cNvPr>
          <p:cNvSpPr/>
          <p:nvPr userDrawn="1"/>
        </p:nvSpPr>
        <p:spPr>
          <a:xfrm>
            <a:off x="11060937" y="136524"/>
            <a:ext cx="1284651" cy="1284652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94059074"/>
      </p:ext>
    </p:extLst>
  </p:cSld>
  <p:clrMapOvr>
    <a:masterClrMapping/>
  </p:clrMapOvr>
  <p:transition spd="slow">
    <p:fade/>
  </p:transition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Tx/>
              <a:buSzTx/>
              <a:buFontTx/>
              <a:buNone/>
              <a:defRPr/>
            </a:pPr>
            <a:fld id="{FE1C8935-5503-46B3-AA64-FDD06962785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ClrTx/>
                <a:buSzTx/>
                <a:buFontTx/>
                <a:buNone/>
                <a:defRPr/>
              </a:pPr>
              <a:t>5/16/2025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Tx/>
              <a:buSz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Tx/>
              <a:buFontTx/>
              <a:buNone/>
              <a:defRPr/>
            </a:pPr>
            <a:fld id="{9306B73E-E889-4101-943F-C932486AC50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kern="0"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="" xmlns:a16="http://schemas.microsoft.com/office/drawing/2014/main" id="{A5ACC4AD-4EB5-4DC2-9A8C-1994BD64C1C3}"/>
              </a:ext>
            </a:extLst>
          </p:cNvPr>
          <p:cNvSpPr/>
          <p:nvPr userDrawn="1"/>
        </p:nvSpPr>
        <p:spPr>
          <a:xfrm>
            <a:off x="11210925" y="95250"/>
            <a:ext cx="1082523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4513598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ea typeface="Arial"/>
              <a:cs typeface="Arial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6BBFD17B-D166-40AF-9627-1FB3187FEC8D}"/>
              </a:ext>
            </a:extLst>
          </p:cNvPr>
          <p:cNvSpPr/>
          <p:nvPr userDrawn="1"/>
        </p:nvSpPr>
        <p:spPr>
          <a:xfrm>
            <a:off x="11008797" y="2766"/>
            <a:ext cx="1284651" cy="1387884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4328617"/>
      </p:ext>
    </p:extLst>
  </p:cSld>
  <p:clrMapOvr>
    <a:masterClrMapping/>
  </p:clrMapOvr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74992268"/>
      </p:ext>
    </p:extLst>
  </p:cSld>
  <p:clrMapOvr>
    <a:masterClrMapping/>
  </p:clrMapOvr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Tx/>
              <a:buSzTx/>
              <a:buFontTx/>
              <a:buNone/>
              <a:defRPr/>
            </a:pPr>
            <a:fld id="{FE1C8935-5503-46B3-AA64-FDD06962785D}" type="datetimeFigureOut">
              <a:rPr lang="en-US" kern="1200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ClrTx/>
                <a:buSzTx/>
                <a:buFontTx/>
                <a:buNone/>
                <a:defRPr/>
              </a:pPr>
              <a:t>5/16/2025</a:t>
            </a:fld>
            <a:endParaRPr lang="en-US" kern="1200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ClrTx/>
              <a:buSzTx/>
              <a:buFontTx/>
              <a:buNone/>
              <a:defRPr/>
            </a:pPr>
            <a:endParaRPr lang="en-US" kern="1200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buClrTx/>
              <a:buFontTx/>
              <a:buNone/>
              <a:defRPr/>
            </a:pPr>
            <a:fld id="{9306B73E-E889-4101-943F-C932486AC50A}" type="slidenum">
              <a:rPr lang="en-US" kern="1200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ClrTx/>
                <a:buFontTx/>
                <a:buNone/>
                <a:defRPr/>
              </a:pPr>
              <a:t>‹#›</a:t>
            </a:fld>
            <a:endParaRPr lang="en-US" kern="1200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767348007"/>
      </p:ext>
    </p:extLst>
  </p:cSld>
  <p:clrMapOvr>
    <a:masterClrMapping/>
  </p:clrMapOvr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03851059"/>
      </p:ext>
    </p:extLst>
  </p:cSld>
  <p:clrMapOvr>
    <a:masterClrMapping/>
  </p:clrMapOvr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marL="457146" lvl="0" indent="-22857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9" lvl="1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 b="1"/>
            </a:lvl2pPr>
            <a:lvl3pPr marL="1371435" lvl="2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81" lvl="3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285727" lvl="4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742870" lvl="5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200016" lvl="6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657161" lvl="7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4114306" lvl="8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marL="457146" lvl="0" indent="-22857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9" lvl="1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 b="1"/>
            </a:lvl2pPr>
            <a:lvl3pPr marL="1371435" lvl="2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81" lvl="3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285727" lvl="4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742870" lvl="5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200016" lvl="6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657161" lvl="7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4114306" lvl="8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3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14300" y="-152400"/>
            <a:ext cx="12446000" cy="70993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="" xmlns:a16="http://schemas.microsoft.com/office/drawing/2014/main" id="{54B75A58-0643-482D-9964-9AE4BDAF29A9}"/>
              </a:ext>
            </a:extLst>
          </p:cNvPr>
          <p:cNvSpPr/>
          <p:nvPr userDrawn="1"/>
        </p:nvSpPr>
        <p:spPr>
          <a:xfrm>
            <a:off x="10969625" y="57152"/>
            <a:ext cx="1082523" cy="144780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buClr>
                <a:srgbClr val="000000"/>
              </a:buClr>
              <a:buFont typeface="Arial"/>
              <a:buNone/>
            </a:pPr>
            <a:endParaRPr lang="en-US" sz="1400" kern="0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5022096"/>
      </p:ext>
    </p:extLst>
  </p:cSld>
  <p:clrMapOvr>
    <a:masterClrMapping/>
  </p:clrMapOvr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SzTx/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10" name="Oval 9">
            <a:extLst>
              <a:ext uri="{FF2B5EF4-FFF2-40B4-BE49-F238E27FC236}">
                <a16:creationId xmlns:a16="http://schemas.microsoft.com/office/drawing/2014/main" xmlns="" id="{3F524D9E-D0D7-4EC6-B4E0-0BA34EE22A8B}"/>
              </a:ext>
            </a:extLst>
          </p:cNvPr>
          <p:cNvSpPr/>
          <p:nvPr userDrawn="1"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chemeClr val="accent4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  <a:latin typeface="UTM Avo"/>
              <a:sym typeface="Arial"/>
            </a:endParaRPr>
          </a:p>
        </p:txBody>
      </p:sp>
      <p:sp>
        <p:nvSpPr>
          <p:cNvPr id="11" name="Oval 10">
            <a:extLst>
              <a:ext uri="{FF2B5EF4-FFF2-40B4-BE49-F238E27FC236}">
                <a16:creationId xmlns:a16="http://schemas.microsoft.com/office/drawing/2014/main" xmlns="" id="{48B2B3C3-DD96-4BBF-9B1F-7A26C80B0771}"/>
              </a:ext>
            </a:extLst>
          </p:cNvPr>
          <p:cNvSpPr/>
          <p:nvPr userDrawn="1"/>
        </p:nvSpPr>
        <p:spPr>
          <a:xfrm>
            <a:off x="11125205" y="131764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17310442"/>
      </p:ext>
    </p:extLst>
  </p:cSld>
  <p:clrMapOvr>
    <a:masterClrMapping/>
  </p:clrMapOvr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SzTx/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0A0B861-256F-43AE-90F3-A3DB29751462}"/>
              </a:ext>
            </a:extLst>
          </p:cNvPr>
          <p:cNvSpPr/>
          <p:nvPr userDrawn="1"/>
        </p:nvSpPr>
        <p:spPr>
          <a:xfrm>
            <a:off x="11125205" y="131764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1249659801"/>
      </p:ext>
    </p:extLst>
  </p:cSld>
  <p:clrMapOvr>
    <a:masterClrMapping/>
  </p:clrMapOvr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 userDrawn="1"/>
        </p:nvPicPr>
        <p:blipFill rotWithShape="1">
          <a:blip r:embed="rId2">
            <a:alphaModFix/>
          </a:blip>
          <a:srcRect/>
          <a:stretch/>
        </p:blipFill>
        <p:spPr>
          <a:xfrm>
            <a:off x="7125" y="4128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05967912"/>
      </p:ext>
    </p:extLst>
  </p:cSld>
  <p:clrMapOvr>
    <a:masterClrMapping/>
  </p:clrMapOvr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SzTx/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2642883831"/>
      </p:ext>
    </p:extLst>
  </p:cSld>
  <p:clrMapOvr>
    <a:masterClrMapping/>
  </p:clrMapOvr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 userDrawn="1">
  <p:cSld name="2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67382453"/>
      </p:ext>
    </p:extLst>
  </p:cSld>
  <p:clrMapOvr>
    <a:masterClrMapping/>
  </p:clrMapOvr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SzTx/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B3E6FF54-4DE5-4200-AFA4-CACD338C4D77}"/>
              </a:ext>
            </a:extLst>
          </p:cNvPr>
          <p:cNvPicPr>
            <a:picLocks noChangeAspect="1"/>
          </p:cNvPicPr>
          <p:nvPr userDrawn="1"/>
        </p:nvPicPr>
        <p:blipFill>
          <a:blip r:embed="rId3"/>
          <a:stretch>
            <a:fillRect/>
          </a:stretch>
        </p:blipFill>
        <p:spPr>
          <a:xfrm>
            <a:off x="5" y="1"/>
            <a:ext cx="1218487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571418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preserve="1" userDrawn="1">
  <p:cSld name="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7125" y="4128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92924982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SzTx/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xmlns="" id="{DB640F03-5B1F-4D75-9934-F13E611D84C9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/>
        </p:blipFill>
        <p:spPr>
          <a:xfrm>
            <a:off x="5" y="2004"/>
            <a:ext cx="12184879" cy="68539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87986896"/>
      </p:ext>
    </p:extLst>
  </p:cSld>
  <p:clrMapOvr>
    <a:masterClrMapping/>
  </p:clrMapOvr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SzTx/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292444320"/>
      </p:ext>
    </p:extLst>
  </p:cSld>
  <p:clrMapOvr>
    <a:masterClrMapping/>
  </p:clrMapOvr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marL="457146" lvl="0" indent="-22857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9" lvl="1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 b="1"/>
            </a:lvl2pPr>
            <a:lvl3pPr marL="1371435" lvl="2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81" lvl="3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285727" lvl="4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742870" lvl="5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200016" lvl="6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657161" lvl="7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4114306" lvl="8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marL="457146" lvl="0" indent="-22857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9" lvl="1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 b="1"/>
            </a:lvl2pPr>
            <a:lvl3pPr marL="1371435" lvl="2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81" lvl="3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285727" lvl="4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742870" lvl="5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200016" lvl="6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657161" lvl="7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4114306" lvl="8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3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SzTx/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" y="18652"/>
            <a:ext cx="12191999" cy="682069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" name="Picture 10">
            <a:extLst>
              <a:ext uri="{FF2B5EF4-FFF2-40B4-BE49-F238E27FC236}">
                <a16:creationId xmlns:a16="http://schemas.microsoft.com/office/drawing/2014/main" xmlns="" id="{6A5445A4-0EEB-4FAA-A6B9-C5E71FC05857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09983874"/>
      </p:ext>
    </p:extLst>
  </p:cSld>
  <p:clrMapOvr>
    <a:masterClrMapping/>
  </p:clrMapOvr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Custom Layou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A2A1E74B-C60B-40D4-B09D-8BA330F93AD6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xmlns="" id="{0A5CA7F6-0F5F-4B3D-9252-21F1963E02C6}"/>
              </a:ext>
            </a:extLst>
          </p:cNvPr>
          <p:cNvSpPr>
            <a:spLocks noGrp="1"/>
          </p:cNvSpPr>
          <p:nvPr>
            <p:ph type="dt" idx="10"/>
          </p:nvPr>
        </p:nvSpPr>
        <p:spPr/>
        <p:txBody>
          <a:bodyPr/>
          <a:lstStyle/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xmlns="" id="{A71223D8-1475-44A2-A7FD-48183B6BD0B2}"/>
              </a:ext>
            </a:extLst>
          </p:cNvPr>
          <p:cNvSpPr>
            <a:spLocks noGrp="1"/>
          </p:cNvSpPr>
          <p:nvPr>
            <p:ph type="ft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xmlns="" id="{47B393A0-BB35-4586-92DA-341CD3F72AFD}"/>
              </a:ext>
            </a:extLst>
          </p:cNvPr>
          <p:cNvSpPr>
            <a:spLocks noGrp="1"/>
          </p:cNvSpPr>
          <p:nvPr>
            <p:ph type="sldNum" idx="12"/>
          </p:nvPr>
        </p:nvSpPr>
        <p:spPr/>
        <p:txBody>
          <a:bodyPr/>
          <a:lstStyle/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22923333"/>
      </p:ext>
    </p:extLst>
  </p:cSld>
  <p:clrMapOvr>
    <a:masterClrMapping/>
  </p:clrMapOvr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Slide" type="title" preserve="1">
  <p:cSld name="1_Title Slide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Google Shape;12;p7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01447" y="-90897"/>
            <a:ext cx="12613688" cy="7095200"/>
          </a:xfrm>
          <a:prstGeom prst="rect">
            <a:avLst/>
          </a:prstGeom>
          <a:noFill/>
          <a:ln>
            <a:noFill/>
          </a:ln>
        </p:spPr>
      </p:pic>
      <p:sp>
        <p:nvSpPr>
          <p:cNvPr id="13" name="Google Shape;13;p7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Arial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14" name="Google Shape;14;p7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/>
            </a:lvl9pPr>
          </a:lstStyle>
          <a:p>
            <a:r>
              <a:rPr lang="en-US"/>
              <a:t>Click to edit Master subtitle style</a:t>
            </a:r>
            <a:endParaRPr/>
          </a:p>
        </p:txBody>
      </p:sp>
      <p:sp>
        <p:nvSpPr>
          <p:cNvPr id="15" name="Google Shape;15;p7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SzTx/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16" name="Google Shape;16;p7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17" name="Google Shape;17;p7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18" name="Google Shape;18;p7"/>
          <p:cNvSpPr/>
          <p:nvPr/>
        </p:nvSpPr>
        <p:spPr>
          <a:xfrm>
            <a:off x="2629365" y="1930595"/>
            <a:ext cx="852023" cy="852022"/>
          </a:xfrm>
          <a:prstGeom prst="ellipse">
            <a:avLst/>
          </a:prstGeom>
          <a:solidFill>
            <a:srgbClr val="FEE599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/>
            <a:endParaRPr>
              <a:solidFill>
                <a:srgbClr val="FFFFFF"/>
              </a:solidFill>
              <a:cs typeface="Arial"/>
              <a:sym typeface="Arial"/>
            </a:endParaRPr>
          </a:p>
        </p:txBody>
      </p:sp>
      <p:sp>
        <p:nvSpPr>
          <p:cNvPr id="9" name="Oval 8">
            <a:extLst>
              <a:ext uri="{FF2B5EF4-FFF2-40B4-BE49-F238E27FC236}">
                <a16:creationId xmlns:a16="http://schemas.microsoft.com/office/drawing/2014/main" xmlns="" id="{6ACAC45A-0346-4108-8F59-EB4CC2141F71}"/>
              </a:ext>
            </a:extLst>
          </p:cNvPr>
          <p:cNvSpPr/>
          <p:nvPr userDrawn="1"/>
        </p:nvSpPr>
        <p:spPr>
          <a:xfrm>
            <a:off x="11125205" y="131764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701409197"/>
      </p:ext>
    </p:extLst>
  </p:cSld>
  <p:clrMapOvr>
    <a:masterClrMapping/>
  </p:clrMapOvr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Title and Content" type="obj" preserve="1">
  <p:cSld name="3_Title and Content">
    <p:spTree>
      <p:nvGrpSpPr>
        <p:cNvPr id="1" name="Shape 1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Google Shape;20;p8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5" y="20646"/>
            <a:ext cx="12184879" cy="6816715"/>
          </a:xfrm>
          <a:prstGeom prst="rect">
            <a:avLst/>
          </a:prstGeom>
          <a:noFill/>
          <a:ln>
            <a:noFill/>
          </a:ln>
        </p:spPr>
      </p:pic>
      <p:sp>
        <p:nvSpPr>
          <p:cNvPr id="21" name="Google Shape;21;p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2" name="Google Shape;22;p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23" name="Google Shape;23;p8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24" name="Google Shape;24;p8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25" name="Google Shape;25;p8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1074868"/>
      </p:ext>
    </p:extLst>
  </p:cSld>
  <p:clrMapOvr>
    <a:masterClrMapping/>
  </p:clrMapOvr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1_Title and Content" preserve="1">
  <p:cSld name="3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28" name="Google Shape;28;p9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29" name="Google Shape;29;p9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fld id="{FE1C8935-5503-46B3-AA64-FDD06962785D}" type="datetimeFigureOut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buSzTx/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pPr>
              <a:buSzTx/>
              <a:defRPr/>
            </a:pPr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>
              <a:defRPr/>
            </a:pPr>
            <a:fld id="{9306B73E-E889-4101-943F-C932486AC50A}" type="slidenum">
              <a:rPr lang="en-US" smtClean="0">
                <a:solidFill>
                  <a:prstClr val="black">
                    <a:tint val="75000"/>
                  </a:prstClr>
                </a:solidFill>
                <a:latin typeface="UTM Avo"/>
                <a:ea typeface="+mn-ea"/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  <a:latin typeface="UTM Avo"/>
              <a:ea typeface="+mn-ea"/>
            </a:endParaRPr>
          </a:p>
        </p:txBody>
      </p:sp>
    </p:spTree>
    <p:extLst>
      <p:ext uri="{BB962C8B-B14F-4D97-AF65-F5344CB8AC3E}">
        <p14:creationId xmlns:p14="http://schemas.microsoft.com/office/powerpoint/2010/main" val="1382266907"/>
      </p:ext>
    </p:extLst>
  </p:cSld>
  <p:clrMapOvr>
    <a:masterClrMapping/>
  </p:clrMapOvr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2_Title and Content" preserve="1">
  <p:cSld name="3_Title and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4" name="Google Shape;34;p10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7"/>
            <a:ext cx="12165839" cy="6853993"/>
          </a:xfrm>
          <a:prstGeom prst="rect">
            <a:avLst/>
          </a:prstGeom>
          <a:noFill/>
          <a:ln>
            <a:noFill/>
          </a:ln>
        </p:spPr>
      </p:pic>
      <p:sp>
        <p:nvSpPr>
          <p:cNvPr id="35" name="Google Shape;35;p1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36" name="Google Shape;36;p1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37" name="Google Shape;37;p10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8" name="Google Shape;38;p10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9" name="Google Shape;39;p10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18833784"/>
      </p:ext>
    </p:extLst>
  </p:cSld>
  <p:clrMapOvr>
    <a:masterClrMapping/>
  </p:clrMapOvr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matchingName="Comparison" type="twoTxTwoObj" preserve="1">
  <p:cSld name="1_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1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r>
              <a:rPr lang="en-US"/>
              <a:t>Click to edit Master title style</a:t>
            </a:r>
            <a:endParaRPr/>
          </a:p>
        </p:txBody>
      </p:sp>
      <p:sp>
        <p:nvSpPr>
          <p:cNvPr id="42" name="Google Shape;42;p11"/>
          <p:cNvSpPr txBox="1"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marL="457146" lvl="0" indent="-22857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9" lvl="1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 b="1"/>
            </a:lvl2pPr>
            <a:lvl3pPr marL="1371435" lvl="2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81" lvl="3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285727" lvl="4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742870" lvl="5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200016" lvl="6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657161" lvl="7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4114306" lvl="8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3" name="Google Shape;43;p11"/>
          <p:cNvSpPr txBox="1">
            <a:spLocks noGrp="1"/>
          </p:cNvSpPr>
          <p:nvPr>
            <p:ph type="body" idx="2"/>
          </p:nvPr>
        </p:nvSpPr>
        <p:spPr>
          <a:xfrm>
            <a:off x="839789" y="2505076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4" name="Google Shape;44;p11"/>
          <p:cNvSpPr txBox="1">
            <a:spLocks noGrp="1"/>
          </p:cNvSpPr>
          <p:nvPr>
            <p:ph type="body" idx="3"/>
          </p:nvPr>
        </p:nvSpPr>
        <p:spPr>
          <a:xfrm>
            <a:off x="6172203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b" anchorCtr="0">
            <a:normAutofit/>
          </a:bodyPr>
          <a:lstStyle>
            <a:lvl1pPr marL="457146" lvl="0" indent="-228573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289" lvl="1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100" b="1"/>
            </a:lvl2pPr>
            <a:lvl3pPr marL="1371435" lvl="2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581" lvl="3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4pPr>
            <a:lvl5pPr marL="2285727" lvl="4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5pPr>
            <a:lvl6pPr marL="2742870" lvl="5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6pPr>
            <a:lvl7pPr marL="3200016" lvl="6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7pPr>
            <a:lvl8pPr marL="3657161" lvl="7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8pPr>
            <a:lvl9pPr marL="4114306" lvl="8" indent="-228573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5" name="Google Shape;45;p11"/>
          <p:cNvSpPr txBox="1">
            <a:spLocks noGrp="1"/>
          </p:cNvSpPr>
          <p:nvPr>
            <p:ph type="body" idx="4"/>
          </p:nvPr>
        </p:nvSpPr>
        <p:spPr>
          <a:xfrm>
            <a:off x="6172203" y="2505076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146" lvl="0" indent="-342858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289" lvl="1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435" lvl="2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581" lvl="3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5727" lvl="4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2870" lvl="5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016" lvl="6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161" lvl="7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306" lvl="8" indent="-342858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6" name="Google Shape;46;p11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47" name="Google Shape;47;p11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48" name="Google Shape;48;p11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  <p:pic>
        <p:nvPicPr>
          <p:cNvPr id="49" name="Google Shape;49;p11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-127000" y="-127000"/>
            <a:ext cx="12496800" cy="7073900"/>
          </a:xfrm>
          <a:prstGeom prst="rect">
            <a:avLst/>
          </a:prstGeom>
          <a:noFill/>
          <a:ln>
            <a:noFill/>
          </a:ln>
        </p:spPr>
      </p:pic>
      <p:sp>
        <p:nvSpPr>
          <p:cNvPr id="11" name="Oval 10">
            <a:extLst>
              <a:ext uri="{FF2B5EF4-FFF2-40B4-BE49-F238E27FC236}">
                <a16:creationId xmlns:a16="http://schemas.microsoft.com/office/drawing/2014/main" xmlns="" id="{D1066C2D-AF5F-4901-BA00-958B1A326D9E}"/>
              </a:ext>
            </a:extLst>
          </p:cNvPr>
          <p:cNvSpPr/>
          <p:nvPr userDrawn="1"/>
        </p:nvSpPr>
        <p:spPr>
          <a:xfrm>
            <a:off x="11023757" y="103191"/>
            <a:ext cx="1168247" cy="1352550"/>
          </a:xfrm>
          <a:prstGeom prst="ellipse">
            <a:avLst/>
          </a:prstGeom>
          <a:solidFill>
            <a:srgbClr val="29AE9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>
            <a:defPPr>
              <a:defRPr lang="en-US"/>
            </a:defPPr>
            <a:lvl1pPr marL="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 marL="457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 marL="914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 marL="1371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 marL="18288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 marL="22860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 marL="27432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 marL="32004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 marL="3657600" algn="l" defTabSz="914400" rtl="0" eaLnBrk="1" latinLnBrk="0" hangingPunct="1">
              <a:defRPr sz="18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pPr algn="ctr"/>
            <a:endParaRPr lang="en-US">
              <a:solidFill>
                <a:srgbClr val="FFFFFF"/>
              </a:solidFill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978155801"/>
      </p:ext>
    </p:extLst>
  </p:cSld>
  <p:clrMapOvr>
    <a:masterClrMapping/>
  </p:clrMapOvr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2AD1CD53-0665-4135-977E-752191F0D2E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xmlns="" id="{15C5CBCC-89CA-4AAF-8626-9D02F91415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2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xmlns="" id="{FE4BAA63-A04D-4817-B844-68F366F9DD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xmlns="" id="{7099872E-7FD8-4B2D-80F1-D69134251C0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xmlns="" id="{12C19BAA-4E49-41A8-BA26-D25AF230309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8925014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1_Title and Content" preserve="1" userDrawn="1">
  <p:cSld name="1_Title and Content">
    <p:spTree>
      <p:nvGrpSpPr>
        <p:cNvPr id="1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Google Shape;27;p9"/>
          <p:cNvPicPr preferRelativeResize="0"/>
          <p:nvPr/>
        </p:nvPicPr>
        <p:blipFill rotWithShape="1">
          <a:blip r:embed="rId2">
            <a:alphaModFix/>
          </a:blip>
          <a:srcRect/>
          <a:stretch/>
        </p:blipFill>
        <p:spPr>
          <a:xfrm>
            <a:off x="9525" y="2004"/>
            <a:ext cx="12165839" cy="6853994"/>
          </a:xfrm>
          <a:prstGeom prst="rect">
            <a:avLst/>
          </a:prstGeom>
          <a:noFill/>
          <a:ln>
            <a:noFill/>
          </a:ln>
        </p:spPr>
      </p:pic>
      <p:sp>
        <p:nvSpPr>
          <p:cNvPr id="30" name="Google Shape;30;p9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31" name="Google Shape;31;p9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 lang="en-US"/>
          </a:p>
        </p:txBody>
      </p:sp>
      <p:sp>
        <p:nvSpPr>
          <p:cNvPr id="32" name="Google Shape;32;p9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3586702"/>
      </p:ext>
    </p:extLst>
  </p:cSld>
  <p:clrMapOvr>
    <a:masterClrMapping/>
  </p:clrMapOvr>
</p:sldLayout>
</file>

<file path=ppt/slideLayouts/slideLayout9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xmlns="" id="{79727AB2-853A-4D2B-A094-C45051FEB84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xmlns="" id="{DD457091-AA31-40B1-9CB5-E01A27531AA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xmlns="" id="{A36B5880-677B-46FE-8585-B09C756B0E1D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xmlns="" id="{D3B6F1EF-68FB-4084-9AC2-F753E99A239A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626C44-C5B0-4C26-A27C-018224218D01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xmlns="" id="{C2E357A0-1F20-4898-BAF1-933B145A4DC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xmlns="" id="{E10F4F28-C115-4837-80F7-E56049B7876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9C43DD-ACF9-4513-8E01-F50442954FF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3942257"/>
      </p:ext>
    </p:extLst>
  </p:cSld>
  <p:clrMapOvr>
    <a:masterClrMapping/>
  </p:clrMapOvr>
</p:sldLayout>
</file>

<file path=ppt/slideLayouts/slideLayout9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146" indent="0" algn="ctr">
              <a:buNone/>
              <a:defRPr sz="2100"/>
            </a:lvl2pPr>
            <a:lvl3pPr marL="914289" indent="0" algn="ctr">
              <a:buNone/>
              <a:defRPr sz="1800"/>
            </a:lvl3pPr>
            <a:lvl4pPr marL="1371435" indent="0" algn="ctr">
              <a:buNone/>
              <a:defRPr sz="1500"/>
            </a:lvl4pPr>
            <a:lvl5pPr marL="1828581" indent="0" algn="ctr">
              <a:buNone/>
              <a:defRPr sz="1500"/>
            </a:lvl5pPr>
            <a:lvl6pPr marL="2285727" indent="0" algn="ctr">
              <a:buNone/>
              <a:defRPr sz="1500"/>
            </a:lvl6pPr>
            <a:lvl7pPr marL="2742870" indent="0" algn="ctr">
              <a:buNone/>
              <a:defRPr sz="1500"/>
            </a:lvl7pPr>
            <a:lvl8pPr marL="3200016" indent="0" algn="ctr">
              <a:buNone/>
              <a:defRPr sz="1500"/>
            </a:lvl8pPr>
            <a:lvl9pPr marL="3657161" indent="0" algn="ctr">
              <a:buNone/>
              <a:defRPr sz="15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45672221"/>
      </p:ext>
    </p:extLst>
  </p:cSld>
  <p:clrMapOvr>
    <a:masterClrMapping/>
  </p:clrMapOvr>
</p:sldLayout>
</file>

<file path=ppt/slideLayouts/slideLayout9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50706962"/>
      </p:ext>
    </p:extLst>
  </p:cSld>
  <p:clrMapOvr>
    <a:masterClrMapping/>
  </p:clrMapOvr>
</p:sldLayout>
</file>

<file path=ppt/slideLayouts/slideLayout9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1" y="1709742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1" y="4589466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146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2pPr>
            <a:lvl3pPr marL="914289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435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82858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28572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74287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20001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657161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08341717"/>
      </p:ext>
    </p:extLst>
  </p:cSld>
  <p:clrMapOvr>
    <a:masterClrMapping/>
  </p:clrMapOvr>
</p:sldLayout>
</file>

<file path=ppt/slideLayouts/slideLayout9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73656690"/>
      </p:ext>
    </p:extLst>
  </p:cSld>
  <p:clrMapOvr>
    <a:masterClrMapping/>
  </p:clrMapOvr>
</p:sldLayout>
</file>

<file path=ppt/slideLayouts/slideLayout9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9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100" b="1"/>
            </a:lvl2pPr>
            <a:lvl3pPr marL="914289" indent="0">
              <a:buNone/>
              <a:defRPr sz="1800" b="1"/>
            </a:lvl3pPr>
            <a:lvl4pPr marL="1371435" indent="0">
              <a:buNone/>
              <a:defRPr sz="1500" b="1"/>
            </a:lvl4pPr>
            <a:lvl5pPr marL="1828581" indent="0">
              <a:buNone/>
              <a:defRPr sz="1500" b="1"/>
            </a:lvl5pPr>
            <a:lvl6pPr marL="2285727" indent="0">
              <a:buNone/>
              <a:defRPr sz="1500" b="1"/>
            </a:lvl6pPr>
            <a:lvl7pPr marL="2742870" indent="0">
              <a:buNone/>
              <a:defRPr sz="1500" b="1"/>
            </a:lvl7pPr>
            <a:lvl8pPr marL="3200016" indent="0">
              <a:buNone/>
              <a:defRPr sz="1500" b="1"/>
            </a:lvl8pPr>
            <a:lvl9pPr marL="3657161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9" y="2505076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3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146" indent="0">
              <a:buNone/>
              <a:defRPr sz="2100" b="1"/>
            </a:lvl2pPr>
            <a:lvl3pPr marL="914289" indent="0">
              <a:buNone/>
              <a:defRPr sz="1800" b="1"/>
            </a:lvl3pPr>
            <a:lvl4pPr marL="1371435" indent="0">
              <a:buNone/>
              <a:defRPr sz="1500" b="1"/>
            </a:lvl4pPr>
            <a:lvl5pPr marL="1828581" indent="0">
              <a:buNone/>
              <a:defRPr sz="1500" b="1"/>
            </a:lvl5pPr>
            <a:lvl6pPr marL="2285727" indent="0">
              <a:buNone/>
              <a:defRPr sz="1500" b="1"/>
            </a:lvl6pPr>
            <a:lvl7pPr marL="2742870" indent="0">
              <a:buNone/>
              <a:defRPr sz="1500" b="1"/>
            </a:lvl7pPr>
            <a:lvl8pPr marL="3200016" indent="0">
              <a:buNone/>
              <a:defRPr sz="1500" b="1"/>
            </a:lvl8pPr>
            <a:lvl9pPr marL="3657161" indent="0">
              <a:buNone/>
              <a:defRPr sz="15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3" y="2505076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6610497"/>
      </p:ext>
    </p:extLst>
  </p:cSld>
  <p:clrMapOvr>
    <a:masterClrMapping/>
  </p:clrMapOvr>
</p:sldLayout>
</file>

<file path=ppt/slideLayouts/slideLayout9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48486558"/>
      </p:ext>
    </p:extLst>
  </p:cSld>
  <p:clrMapOvr>
    <a:masterClrMapping/>
  </p:clrMapOvr>
</p:sldLayout>
</file>

<file path=ppt/slideLayouts/slideLayout9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37810648"/>
      </p:ext>
    </p:extLst>
  </p:cSld>
  <p:clrMapOvr>
    <a:masterClrMapping/>
  </p:clrMapOvr>
</p:sldLayout>
</file>

<file path=ppt/slideLayouts/slideLayout9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6" indent="0">
              <a:buNone/>
              <a:defRPr sz="1400"/>
            </a:lvl2pPr>
            <a:lvl3pPr marL="914289" indent="0">
              <a:buNone/>
              <a:defRPr sz="1200"/>
            </a:lvl3pPr>
            <a:lvl4pPr marL="1371435" indent="0">
              <a:buNone/>
              <a:defRPr sz="1000"/>
            </a:lvl4pPr>
            <a:lvl5pPr marL="1828581" indent="0">
              <a:buNone/>
              <a:defRPr sz="1000"/>
            </a:lvl5pPr>
            <a:lvl6pPr marL="2285727" indent="0">
              <a:buNone/>
              <a:defRPr sz="1000"/>
            </a:lvl6pPr>
            <a:lvl7pPr marL="2742870" indent="0">
              <a:buNone/>
              <a:defRPr sz="1000"/>
            </a:lvl7pPr>
            <a:lvl8pPr marL="3200016" indent="0">
              <a:buNone/>
              <a:defRPr sz="1000"/>
            </a:lvl8pPr>
            <a:lvl9pPr marL="365716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21071115"/>
      </p:ext>
    </p:extLst>
  </p:cSld>
  <p:clrMapOvr>
    <a:masterClrMapping/>
  </p:clrMapOvr>
</p:sldLayout>
</file>

<file path=ppt/slideLayouts/slideLayout9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7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146" indent="0">
              <a:buNone/>
              <a:defRPr sz="2800"/>
            </a:lvl2pPr>
            <a:lvl3pPr marL="914289" indent="0">
              <a:buNone/>
              <a:defRPr sz="2400"/>
            </a:lvl3pPr>
            <a:lvl4pPr marL="1371435" indent="0">
              <a:buNone/>
              <a:defRPr sz="2100"/>
            </a:lvl4pPr>
            <a:lvl5pPr marL="1828581" indent="0">
              <a:buNone/>
              <a:defRPr sz="2100"/>
            </a:lvl5pPr>
            <a:lvl6pPr marL="2285727" indent="0">
              <a:buNone/>
              <a:defRPr sz="2100"/>
            </a:lvl6pPr>
            <a:lvl7pPr marL="2742870" indent="0">
              <a:buNone/>
              <a:defRPr sz="2100"/>
            </a:lvl7pPr>
            <a:lvl8pPr marL="3200016" indent="0">
              <a:buNone/>
              <a:defRPr sz="2100"/>
            </a:lvl8pPr>
            <a:lvl9pPr marL="3657161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500"/>
            </a:lvl1pPr>
            <a:lvl2pPr marL="457146" indent="0">
              <a:buNone/>
              <a:defRPr sz="1400"/>
            </a:lvl2pPr>
            <a:lvl3pPr marL="914289" indent="0">
              <a:buNone/>
              <a:defRPr sz="1200"/>
            </a:lvl3pPr>
            <a:lvl4pPr marL="1371435" indent="0">
              <a:buNone/>
              <a:defRPr sz="1000"/>
            </a:lvl4pPr>
            <a:lvl5pPr marL="1828581" indent="0">
              <a:buNone/>
              <a:defRPr sz="1000"/>
            </a:lvl5pPr>
            <a:lvl6pPr marL="2285727" indent="0">
              <a:buNone/>
              <a:defRPr sz="1000"/>
            </a:lvl6pPr>
            <a:lvl7pPr marL="2742870" indent="0">
              <a:buNone/>
              <a:defRPr sz="1000"/>
            </a:lvl7pPr>
            <a:lvl8pPr marL="3200016" indent="0">
              <a:buNone/>
              <a:defRPr sz="1000"/>
            </a:lvl8pPr>
            <a:lvl9pPr marL="3657161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872458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.xml"/><Relationship Id="rId7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5" Type="http://schemas.openxmlformats.org/officeDocument/2006/relationships/slideLayout" Target="../slideLayouts/slideLayout5.xml"/><Relationship Id="rId4" Type="http://schemas.openxmlformats.org/officeDocument/2006/relationships/slideLayout" Target="../slideLayouts/slideLayout4.xml"/></Relationships>
</file>

<file path=ppt/slideMasters/_rels/slideMaster10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9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104.xml"/><Relationship Id="rId7" Type="http://schemas.openxmlformats.org/officeDocument/2006/relationships/slideLayout" Target="../slideLayouts/slideLayout108.xml"/><Relationship Id="rId12" Type="http://schemas.openxmlformats.org/officeDocument/2006/relationships/theme" Target="../theme/theme10.xml"/><Relationship Id="rId2" Type="http://schemas.openxmlformats.org/officeDocument/2006/relationships/slideLayout" Target="../slideLayouts/slideLayout103.xml"/><Relationship Id="rId1" Type="http://schemas.openxmlformats.org/officeDocument/2006/relationships/slideLayout" Target="../slideLayouts/slideLayout102.xml"/><Relationship Id="rId6" Type="http://schemas.openxmlformats.org/officeDocument/2006/relationships/slideLayout" Target="../slideLayouts/slideLayout107.xml"/><Relationship Id="rId11" Type="http://schemas.openxmlformats.org/officeDocument/2006/relationships/slideLayout" Target="../slideLayouts/slideLayout112.xml"/><Relationship Id="rId5" Type="http://schemas.openxmlformats.org/officeDocument/2006/relationships/slideLayout" Target="../slideLayouts/slideLayout106.xml"/><Relationship Id="rId10" Type="http://schemas.openxmlformats.org/officeDocument/2006/relationships/slideLayout" Target="../slideLayouts/slideLayout111.xml"/><Relationship Id="rId4" Type="http://schemas.openxmlformats.org/officeDocument/2006/relationships/slideLayout" Target="../slideLayouts/slideLayout105.xml"/><Relationship Id="rId9" Type="http://schemas.openxmlformats.org/officeDocument/2006/relationships/slideLayout" Target="../slideLayouts/slideLayout110.xml"/></Relationships>
</file>

<file path=ppt/slideMasters/_rels/slideMaster1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20.xml"/><Relationship Id="rId3" Type="http://schemas.openxmlformats.org/officeDocument/2006/relationships/slideLayout" Target="../slideLayouts/slideLayout115.xml"/><Relationship Id="rId7" Type="http://schemas.openxmlformats.org/officeDocument/2006/relationships/slideLayout" Target="../slideLayouts/slideLayout119.xml"/><Relationship Id="rId12" Type="http://schemas.openxmlformats.org/officeDocument/2006/relationships/theme" Target="../theme/theme11.xml"/><Relationship Id="rId2" Type="http://schemas.openxmlformats.org/officeDocument/2006/relationships/slideLayout" Target="../slideLayouts/slideLayout114.xml"/><Relationship Id="rId1" Type="http://schemas.openxmlformats.org/officeDocument/2006/relationships/slideLayout" Target="../slideLayouts/slideLayout113.xml"/><Relationship Id="rId6" Type="http://schemas.openxmlformats.org/officeDocument/2006/relationships/slideLayout" Target="../slideLayouts/slideLayout118.xml"/><Relationship Id="rId11" Type="http://schemas.openxmlformats.org/officeDocument/2006/relationships/slideLayout" Target="../slideLayouts/slideLayout123.xml"/><Relationship Id="rId5" Type="http://schemas.openxmlformats.org/officeDocument/2006/relationships/slideLayout" Target="../slideLayouts/slideLayout117.xml"/><Relationship Id="rId10" Type="http://schemas.openxmlformats.org/officeDocument/2006/relationships/slideLayout" Target="../slideLayouts/slideLayout122.xml"/><Relationship Id="rId4" Type="http://schemas.openxmlformats.org/officeDocument/2006/relationships/slideLayout" Target="../slideLayouts/slideLayout116.xml"/><Relationship Id="rId9" Type="http://schemas.openxmlformats.org/officeDocument/2006/relationships/slideLayout" Target="../slideLayouts/slideLayout12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4.xml"/><Relationship Id="rId13" Type="http://schemas.openxmlformats.org/officeDocument/2006/relationships/slideLayout" Target="../slideLayouts/slideLayout19.xml"/><Relationship Id="rId3" Type="http://schemas.openxmlformats.org/officeDocument/2006/relationships/slideLayout" Target="../slideLayouts/slideLayout9.xml"/><Relationship Id="rId7" Type="http://schemas.openxmlformats.org/officeDocument/2006/relationships/slideLayout" Target="../slideLayouts/slideLayout13.xml"/><Relationship Id="rId12" Type="http://schemas.openxmlformats.org/officeDocument/2006/relationships/slideLayout" Target="../slideLayouts/slideLayout18.xml"/><Relationship Id="rId2" Type="http://schemas.openxmlformats.org/officeDocument/2006/relationships/slideLayout" Target="../slideLayouts/slideLayout8.xml"/><Relationship Id="rId16" Type="http://schemas.openxmlformats.org/officeDocument/2006/relationships/theme" Target="../theme/theme2.xml"/><Relationship Id="rId1" Type="http://schemas.openxmlformats.org/officeDocument/2006/relationships/slideLayout" Target="../slideLayouts/slideLayout7.xml"/><Relationship Id="rId6" Type="http://schemas.openxmlformats.org/officeDocument/2006/relationships/slideLayout" Target="../slideLayouts/slideLayout12.xml"/><Relationship Id="rId11" Type="http://schemas.openxmlformats.org/officeDocument/2006/relationships/slideLayout" Target="../slideLayouts/slideLayout17.xml"/><Relationship Id="rId5" Type="http://schemas.openxmlformats.org/officeDocument/2006/relationships/slideLayout" Target="../slideLayouts/slideLayout11.xml"/><Relationship Id="rId15" Type="http://schemas.openxmlformats.org/officeDocument/2006/relationships/slideLayout" Target="../slideLayouts/slideLayout21.xml"/><Relationship Id="rId10" Type="http://schemas.openxmlformats.org/officeDocument/2006/relationships/slideLayout" Target="../slideLayouts/slideLayout16.xml"/><Relationship Id="rId4" Type="http://schemas.openxmlformats.org/officeDocument/2006/relationships/slideLayout" Target="../slideLayouts/slideLayout10.xml"/><Relationship Id="rId9" Type="http://schemas.openxmlformats.org/officeDocument/2006/relationships/slideLayout" Target="../slideLayouts/slideLayout15.xml"/><Relationship Id="rId14" Type="http://schemas.openxmlformats.org/officeDocument/2006/relationships/slideLayout" Target="../slideLayouts/slideLayout20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theme" Target="../theme/theme3.xml"/><Relationship Id="rId3" Type="http://schemas.openxmlformats.org/officeDocument/2006/relationships/slideLayout" Target="../slideLayouts/slideLayout24.xml"/><Relationship Id="rId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23.xml"/><Relationship Id="rId1" Type="http://schemas.openxmlformats.org/officeDocument/2006/relationships/slideLayout" Target="../slideLayouts/slideLayout22.xml"/><Relationship Id="rId6" Type="http://schemas.openxmlformats.org/officeDocument/2006/relationships/slideLayout" Target="../slideLayouts/slideLayout27.xml"/><Relationship Id="rId5" Type="http://schemas.openxmlformats.org/officeDocument/2006/relationships/slideLayout" Target="../slideLayouts/slideLayout26.xml"/><Relationship Id="rId4" Type="http://schemas.openxmlformats.org/officeDocument/2006/relationships/slideLayout" Target="../slideLayouts/slideLayout25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6.xml"/><Relationship Id="rId13" Type="http://schemas.openxmlformats.org/officeDocument/2006/relationships/theme" Target="../theme/theme4.xml"/><Relationship Id="rId3" Type="http://schemas.openxmlformats.org/officeDocument/2006/relationships/slideLayout" Target="../slideLayouts/slideLayout31.xml"/><Relationship Id="rId7" Type="http://schemas.openxmlformats.org/officeDocument/2006/relationships/slideLayout" Target="../slideLayouts/slideLayout35.xml"/><Relationship Id="rId12" Type="http://schemas.openxmlformats.org/officeDocument/2006/relationships/slideLayout" Target="../slideLayouts/slideLayout40.xml"/><Relationship Id="rId2" Type="http://schemas.openxmlformats.org/officeDocument/2006/relationships/slideLayout" Target="../slideLayouts/slideLayout30.xml"/><Relationship Id="rId1" Type="http://schemas.openxmlformats.org/officeDocument/2006/relationships/slideLayout" Target="../slideLayouts/slideLayout29.xml"/><Relationship Id="rId6" Type="http://schemas.openxmlformats.org/officeDocument/2006/relationships/slideLayout" Target="../slideLayouts/slideLayout34.xml"/><Relationship Id="rId11" Type="http://schemas.openxmlformats.org/officeDocument/2006/relationships/slideLayout" Target="../slideLayouts/slideLayout39.xml"/><Relationship Id="rId5" Type="http://schemas.openxmlformats.org/officeDocument/2006/relationships/slideLayout" Target="../slideLayouts/slideLayout33.xml"/><Relationship Id="rId10" Type="http://schemas.openxmlformats.org/officeDocument/2006/relationships/slideLayout" Target="../slideLayouts/slideLayout38.xml"/><Relationship Id="rId4" Type="http://schemas.openxmlformats.org/officeDocument/2006/relationships/slideLayout" Target="../slideLayouts/slideLayout32.xml"/><Relationship Id="rId9" Type="http://schemas.openxmlformats.org/officeDocument/2006/relationships/slideLayout" Target="../slideLayouts/slideLayout37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8.xml"/><Relationship Id="rId13" Type="http://schemas.openxmlformats.org/officeDocument/2006/relationships/image" Target="../media/image7.jpeg"/><Relationship Id="rId3" Type="http://schemas.openxmlformats.org/officeDocument/2006/relationships/slideLayout" Target="../slideLayouts/slideLayout43.xml"/><Relationship Id="rId7" Type="http://schemas.openxmlformats.org/officeDocument/2006/relationships/slideLayout" Target="../slideLayouts/slideLayout47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2.xml"/><Relationship Id="rId1" Type="http://schemas.openxmlformats.org/officeDocument/2006/relationships/slideLayout" Target="../slideLayouts/slideLayout41.xml"/><Relationship Id="rId6" Type="http://schemas.openxmlformats.org/officeDocument/2006/relationships/slideLayout" Target="../slideLayouts/slideLayout46.xml"/><Relationship Id="rId11" Type="http://schemas.openxmlformats.org/officeDocument/2006/relationships/slideLayout" Target="../slideLayouts/slideLayout51.xml"/><Relationship Id="rId5" Type="http://schemas.openxmlformats.org/officeDocument/2006/relationships/slideLayout" Target="../slideLayouts/slideLayout45.xml"/><Relationship Id="rId10" Type="http://schemas.openxmlformats.org/officeDocument/2006/relationships/slideLayout" Target="../slideLayouts/slideLayout50.xml"/><Relationship Id="rId4" Type="http://schemas.openxmlformats.org/officeDocument/2006/relationships/slideLayout" Target="../slideLayouts/slideLayout44.xml"/><Relationship Id="rId9" Type="http://schemas.openxmlformats.org/officeDocument/2006/relationships/slideLayout" Target="../slideLayouts/slideLayout49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9.xml"/><Relationship Id="rId13" Type="http://schemas.openxmlformats.org/officeDocument/2006/relationships/slideLayout" Target="../slideLayouts/slideLayout64.xml"/><Relationship Id="rId18" Type="http://schemas.openxmlformats.org/officeDocument/2006/relationships/theme" Target="../theme/theme6.xml"/><Relationship Id="rId3" Type="http://schemas.openxmlformats.org/officeDocument/2006/relationships/slideLayout" Target="../slideLayouts/slideLayout54.xml"/><Relationship Id="rId7" Type="http://schemas.openxmlformats.org/officeDocument/2006/relationships/slideLayout" Target="../slideLayouts/slideLayout58.xml"/><Relationship Id="rId12" Type="http://schemas.openxmlformats.org/officeDocument/2006/relationships/slideLayout" Target="../slideLayouts/slideLayout63.xml"/><Relationship Id="rId17" Type="http://schemas.openxmlformats.org/officeDocument/2006/relationships/slideLayout" Target="../slideLayouts/slideLayout68.xml"/><Relationship Id="rId2" Type="http://schemas.openxmlformats.org/officeDocument/2006/relationships/slideLayout" Target="../slideLayouts/slideLayout53.xml"/><Relationship Id="rId16" Type="http://schemas.openxmlformats.org/officeDocument/2006/relationships/slideLayout" Target="../slideLayouts/slideLayout67.xml"/><Relationship Id="rId1" Type="http://schemas.openxmlformats.org/officeDocument/2006/relationships/slideLayout" Target="../slideLayouts/slideLayout52.xml"/><Relationship Id="rId6" Type="http://schemas.openxmlformats.org/officeDocument/2006/relationships/slideLayout" Target="../slideLayouts/slideLayout57.xml"/><Relationship Id="rId11" Type="http://schemas.openxmlformats.org/officeDocument/2006/relationships/slideLayout" Target="../slideLayouts/slideLayout62.xml"/><Relationship Id="rId5" Type="http://schemas.openxmlformats.org/officeDocument/2006/relationships/slideLayout" Target="../slideLayouts/slideLayout56.xml"/><Relationship Id="rId15" Type="http://schemas.openxmlformats.org/officeDocument/2006/relationships/slideLayout" Target="../slideLayouts/slideLayout66.xml"/><Relationship Id="rId10" Type="http://schemas.openxmlformats.org/officeDocument/2006/relationships/slideLayout" Target="../slideLayouts/slideLayout61.xml"/><Relationship Id="rId4" Type="http://schemas.openxmlformats.org/officeDocument/2006/relationships/slideLayout" Target="../slideLayouts/slideLayout55.xml"/><Relationship Id="rId9" Type="http://schemas.openxmlformats.org/officeDocument/2006/relationships/slideLayout" Target="../slideLayouts/slideLayout60.xml"/><Relationship Id="rId14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1.xml"/><Relationship Id="rId2" Type="http://schemas.openxmlformats.org/officeDocument/2006/relationships/slideLayout" Target="../slideLayouts/slideLayout70.xml"/><Relationship Id="rId1" Type="http://schemas.openxmlformats.org/officeDocument/2006/relationships/slideLayout" Target="../slideLayouts/slideLayout69.xml"/><Relationship Id="rId6" Type="http://schemas.openxmlformats.org/officeDocument/2006/relationships/theme" Target="../theme/theme7.xml"/><Relationship Id="rId5" Type="http://schemas.openxmlformats.org/officeDocument/2006/relationships/slideLayout" Target="../slideLayouts/slideLayout73.xml"/><Relationship Id="rId4" Type="http://schemas.openxmlformats.org/officeDocument/2006/relationships/slideLayout" Target="../slideLayouts/slideLayout72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1.xml"/><Relationship Id="rId13" Type="http://schemas.openxmlformats.org/officeDocument/2006/relationships/slideLayout" Target="../slideLayouts/slideLayout86.xml"/><Relationship Id="rId18" Type="http://schemas.openxmlformats.org/officeDocument/2006/relationships/theme" Target="../theme/theme8.xml"/><Relationship Id="rId3" Type="http://schemas.openxmlformats.org/officeDocument/2006/relationships/slideLayout" Target="../slideLayouts/slideLayout76.xml"/><Relationship Id="rId7" Type="http://schemas.openxmlformats.org/officeDocument/2006/relationships/slideLayout" Target="../slideLayouts/slideLayout80.xml"/><Relationship Id="rId12" Type="http://schemas.openxmlformats.org/officeDocument/2006/relationships/slideLayout" Target="../slideLayouts/slideLayout85.xml"/><Relationship Id="rId17" Type="http://schemas.openxmlformats.org/officeDocument/2006/relationships/slideLayout" Target="../slideLayouts/slideLayout90.xml"/><Relationship Id="rId2" Type="http://schemas.openxmlformats.org/officeDocument/2006/relationships/slideLayout" Target="../slideLayouts/slideLayout75.xml"/><Relationship Id="rId16" Type="http://schemas.openxmlformats.org/officeDocument/2006/relationships/slideLayout" Target="../slideLayouts/slideLayout89.xml"/><Relationship Id="rId1" Type="http://schemas.openxmlformats.org/officeDocument/2006/relationships/slideLayout" Target="../slideLayouts/slideLayout74.xml"/><Relationship Id="rId6" Type="http://schemas.openxmlformats.org/officeDocument/2006/relationships/slideLayout" Target="../slideLayouts/slideLayout79.xml"/><Relationship Id="rId11" Type="http://schemas.openxmlformats.org/officeDocument/2006/relationships/slideLayout" Target="../slideLayouts/slideLayout84.xml"/><Relationship Id="rId5" Type="http://schemas.openxmlformats.org/officeDocument/2006/relationships/slideLayout" Target="../slideLayouts/slideLayout78.xml"/><Relationship Id="rId15" Type="http://schemas.openxmlformats.org/officeDocument/2006/relationships/slideLayout" Target="../slideLayouts/slideLayout88.xml"/><Relationship Id="rId10" Type="http://schemas.openxmlformats.org/officeDocument/2006/relationships/slideLayout" Target="../slideLayouts/slideLayout83.xml"/><Relationship Id="rId4" Type="http://schemas.openxmlformats.org/officeDocument/2006/relationships/slideLayout" Target="../slideLayouts/slideLayout77.xml"/><Relationship Id="rId9" Type="http://schemas.openxmlformats.org/officeDocument/2006/relationships/slideLayout" Target="../slideLayouts/slideLayout82.xml"/><Relationship Id="rId14" Type="http://schemas.openxmlformats.org/officeDocument/2006/relationships/slideLayout" Target="../slideLayouts/slideLayout87.xml"/></Relationships>
</file>

<file path=ppt/slideMasters/_rels/slideMaster9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98.xml"/><Relationship Id="rId13" Type="http://schemas.openxmlformats.org/officeDocument/2006/relationships/image" Target="../media/image13.PNG"/><Relationship Id="rId3" Type="http://schemas.openxmlformats.org/officeDocument/2006/relationships/slideLayout" Target="../slideLayouts/slideLayout93.xml"/><Relationship Id="rId7" Type="http://schemas.openxmlformats.org/officeDocument/2006/relationships/slideLayout" Target="../slideLayouts/slideLayout97.xml"/><Relationship Id="rId12" Type="http://schemas.openxmlformats.org/officeDocument/2006/relationships/theme" Target="../theme/theme9.xml"/><Relationship Id="rId2" Type="http://schemas.openxmlformats.org/officeDocument/2006/relationships/slideLayout" Target="../slideLayouts/slideLayout92.xml"/><Relationship Id="rId1" Type="http://schemas.openxmlformats.org/officeDocument/2006/relationships/slideLayout" Target="../slideLayouts/slideLayout91.xml"/><Relationship Id="rId6" Type="http://schemas.openxmlformats.org/officeDocument/2006/relationships/slideLayout" Target="../slideLayouts/slideLayout96.xml"/><Relationship Id="rId11" Type="http://schemas.openxmlformats.org/officeDocument/2006/relationships/slideLayout" Target="../slideLayouts/slideLayout101.xml"/><Relationship Id="rId5" Type="http://schemas.openxmlformats.org/officeDocument/2006/relationships/slideLayout" Target="../slideLayouts/slideLayout95.xml"/><Relationship Id="rId10" Type="http://schemas.openxmlformats.org/officeDocument/2006/relationships/slideLayout" Target="../slideLayouts/slideLayout100.xml"/><Relationship Id="rId4" Type="http://schemas.openxmlformats.org/officeDocument/2006/relationships/slideLayout" Target="../slideLayouts/slideLayout94.xml"/><Relationship Id="rId9" Type="http://schemas.openxmlformats.org/officeDocument/2006/relationships/slideLayout" Target="../slideLayouts/slideLayout9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3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lIns="91428" tIns="45715" rIns="91428" bIns="45715"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 lIns="91428" tIns="45715" rIns="91428" bIns="45715"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/>
              <a:t>5/16/2025</a:t>
            </a:fld>
            <a:endParaRPr lang="en-US"/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/>
          <a:lstStyle>
            <a:lvl1pPr algn="ctr">
              <a:defRPr sz="1400"/>
            </a:lvl1pPr>
          </a:lstStyle>
          <a:p>
            <a:endParaRPr lang="en-US"/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56" r:id="rId1"/>
    <p:sldLayoutId id="2147483657" r:id="rId2"/>
    <p:sldLayoutId id="2147483658" r:id="rId3"/>
    <p:sldLayoutId id="2147483659" r:id="rId4"/>
    <p:sldLayoutId id="2147483660" r:id="rId5"/>
    <p:sldLayoutId id="2147483655" r:id="rId6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146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289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435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581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858" indent="-342858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5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2" indent="-228573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4" indent="-228573" algn="l" rtl="0" fontAlgn="base">
        <a:spcBef>
          <a:spcPct val="20000"/>
        </a:spcBef>
        <a:spcAft>
          <a:spcPct val="0"/>
        </a:spcAft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7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8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3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9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7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0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0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5" rIns="91428" bIns="4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24896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96" r:id="rId1"/>
    <p:sldLayoutId id="2147483997" r:id="rId2"/>
    <p:sldLayoutId id="2147483998" r:id="rId3"/>
    <p:sldLayoutId id="2147483999" r:id="rId4"/>
    <p:sldLayoutId id="2147484000" r:id="rId5"/>
    <p:sldLayoutId id="2147484001" r:id="rId6"/>
    <p:sldLayoutId id="2147484002" r:id="rId7"/>
    <p:sldLayoutId id="2147484003" r:id="rId8"/>
    <p:sldLayoutId id="2147484004" r:id="rId9"/>
    <p:sldLayoutId id="2147484005" r:id="rId10"/>
    <p:sldLayoutId id="2147484006" r:id="rId11"/>
  </p:sldLayoutIdLst>
  <p:txStyles>
    <p:titleStyle>
      <a:lvl1pPr algn="l" defTabSz="9142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9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2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4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7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8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3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9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7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0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1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7561B3B-9BA6-4C4D-8B30-45AEED0A188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4DADA5AD-FBF5-4393-A73C-EEA18769A2C6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54495424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4008" r:id="rId1"/>
    <p:sldLayoutId id="2147484009" r:id="rId2"/>
    <p:sldLayoutId id="2147484010" r:id="rId3"/>
    <p:sldLayoutId id="2147484011" r:id="rId4"/>
    <p:sldLayoutId id="2147484012" r:id="rId5"/>
    <p:sldLayoutId id="2147484013" r:id="rId6"/>
    <p:sldLayoutId id="2147484014" r:id="rId7"/>
    <p:sldLayoutId id="2147484015" r:id="rId8"/>
    <p:sldLayoutId id="2147484016" r:id="rId9"/>
    <p:sldLayoutId id="2147484017" r:id="rId10"/>
    <p:sldLayoutId id="2147484018" r:id="rId11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2869296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857" r:id="rId1"/>
    <p:sldLayoutId id="2147483858" r:id="rId2"/>
    <p:sldLayoutId id="2147483859" r:id="rId3"/>
    <p:sldLayoutId id="2147483860" r:id="rId4"/>
    <p:sldLayoutId id="2147483861" r:id="rId5"/>
    <p:sldLayoutId id="2147483862" r:id="rId6"/>
    <p:sldLayoutId id="2147483863" r:id="rId7"/>
    <p:sldLayoutId id="2147483864" r:id="rId8"/>
    <p:sldLayoutId id="2147483865" r:id="rId9"/>
    <p:sldLayoutId id="2147483866" r:id="rId10"/>
    <p:sldLayoutId id="2147483867" r:id="rId11"/>
    <p:sldLayoutId id="2147483868" r:id="rId12"/>
    <p:sldLayoutId id="2147483869" r:id="rId13"/>
    <p:sldLayoutId id="2147483870" r:id="rId14"/>
    <p:sldLayoutId id="2147483871" r:id="rId1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3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lIns="91428" tIns="45715" rIns="91428" bIns="45715"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 lIns="91428" tIns="45715" rIns="91428" bIns="45715"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037553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73" r:id="rId1"/>
    <p:sldLayoutId id="2147483874" r:id="rId2"/>
    <p:sldLayoutId id="2147483875" r:id="rId3"/>
    <p:sldLayoutId id="2147483876" r:id="rId4"/>
    <p:sldLayoutId id="2147483877" r:id="rId5"/>
    <p:sldLayoutId id="2147483878" r:id="rId6"/>
    <p:sldLayoutId id="2147483879" r:id="rId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146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289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435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581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858" indent="-342858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5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2" indent="-228573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4" indent="-228573" algn="l" rtl="0" fontAlgn="base">
        <a:spcBef>
          <a:spcPct val="20000"/>
        </a:spcBef>
        <a:spcAft>
          <a:spcPct val="0"/>
        </a:spcAft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7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8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3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9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7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0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itle Placeholder 1"/>
          <p:cNvSpPr>
            <a:spLocks noGrp="1" noChangeArrowheads="1"/>
          </p:cNvSpPr>
          <p:nvPr>
            <p:ph type="title"/>
          </p:nvPr>
        </p:nvSpPr>
        <p:spPr bwMode="auto">
          <a:xfrm>
            <a:off x="838200" y="365129"/>
            <a:ext cx="10515600" cy="13255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title style</a:t>
            </a:r>
          </a:p>
        </p:txBody>
      </p:sp>
      <p:sp>
        <p:nvSpPr>
          <p:cNvPr id="2051" name="Text Placeholder 2"/>
          <p:cNvSpPr>
            <a:spLocks noGrp="1" noChangeArrowheads="1"/>
          </p:cNvSpPr>
          <p:nvPr>
            <p:ph type="body" idx="1"/>
          </p:nvPr>
        </p:nvSpPr>
        <p:spPr bwMode="auto"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vert="horz" wrap="square" lIns="91428" tIns="45715" rIns="91428" bIns="45715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 smtClean="0"/>
              <a:t>Click to edit Master text styles</a:t>
            </a:r>
          </a:p>
          <a:p>
            <a:pPr lvl="1"/>
            <a:r>
              <a:rPr lang="en-US" altLang="en-US" smtClean="0"/>
              <a:t>Second level</a:t>
            </a:r>
          </a:p>
          <a:p>
            <a:pPr lvl="2"/>
            <a:r>
              <a:rPr lang="en-US" altLang="en-US" smtClean="0"/>
              <a:t>Third level</a:t>
            </a:r>
          </a:p>
          <a:p>
            <a:pPr lvl="3"/>
            <a:r>
              <a:rPr lang="en-US" altLang="en-US" smtClean="0"/>
              <a:t>Fourth level</a:t>
            </a:r>
          </a:p>
          <a:p>
            <a:pPr lvl="4"/>
            <a:r>
              <a:rPr lang="en-US" altLang="en-US" smtClean="0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5"/>
            <a:ext cx="27432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l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fld id="{1064A636-4419-46C9-B57C-EEB8F74EF071}" type="datetimeFigureOut">
              <a:rPr lang="en-US">
                <a:solidFill>
                  <a:prstClr val="black">
                    <a:tint val="75000"/>
                  </a:prstClr>
                </a:solidFill>
                <a:cs typeface="Arial"/>
                <a:sym typeface="Arial"/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5"/>
            <a:ext cx="41148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ctr" eaLnBrk="1" fontAlgn="auto" hangingPunct="1">
              <a:spcBef>
                <a:spcPts val="0"/>
              </a:spcBef>
              <a:spcAft>
                <a:spcPts val="0"/>
              </a:spcAft>
              <a:defRPr sz="900">
                <a:solidFill>
                  <a:schemeClr val="tx1">
                    <a:tint val="75000"/>
                  </a:schemeClr>
                </a:solidFill>
                <a:latin typeface="+mn-lt"/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  <a:cs typeface="Arial"/>
              <a:sym typeface="Arial"/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5"/>
            <a:ext cx="2743200" cy="365125"/>
          </a:xfrm>
          <a:prstGeom prst="rect">
            <a:avLst/>
          </a:prstGeom>
        </p:spPr>
        <p:txBody>
          <a:bodyPr vert="horz" wrap="square" lIns="91428" tIns="45715" rIns="91428" bIns="45715" numCol="1" anchor="ctr" anchorCtr="0" compatLnSpc="1">
            <a:prstTxWarp prst="textNoShape">
              <a:avLst/>
            </a:prstTxWarp>
          </a:bodyPr>
          <a:lstStyle>
            <a:lvl1pPr algn="r" eaLnBrk="1" hangingPunct="1">
              <a:defRPr sz="900">
                <a:solidFill>
                  <a:srgbClr val="898989"/>
                </a:solidFill>
              </a:defRPr>
            </a:lvl1pPr>
          </a:lstStyle>
          <a:p>
            <a:pPr fontAlgn="base">
              <a:spcBef>
                <a:spcPct val="0"/>
              </a:spcBef>
              <a:spcAft>
                <a:spcPct val="0"/>
              </a:spcAft>
            </a:pPr>
            <a:fld id="{0844F7A5-3F73-425D-A7BA-AD137A0441DE}" type="slidenum">
              <a:rPr lang="en-US" altLang="en-US">
                <a:cs typeface="Arial"/>
                <a:sym typeface="Arial"/>
              </a:rPr>
              <a:pPr fontAlgn="base">
                <a:spcBef>
                  <a:spcPct val="0"/>
                </a:spcBef>
                <a:spcAft>
                  <a:spcPct val="0"/>
                </a:spcAft>
              </a:pPr>
              <a:t>‹#›</a:t>
            </a:fld>
            <a:endParaRPr lang="en-US" altLang="en-US"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46171414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81" r:id="rId1"/>
    <p:sldLayoutId id="2147483882" r:id="rId2"/>
    <p:sldLayoutId id="2147483883" r:id="rId3"/>
    <p:sldLayoutId id="2147483884" r:id="rId4"/>
    <p:sldLayoutId id="2147483885" r:id="rId5"/>
    <p:sldLayoutId id="2147483886" r:id="rId6"/>
    <p:sldLayoutId id="2147483887" r:id="rId7"/>
    <p:sldLayoutId id="2147483888" r:id="rId8"/>
    <p:sldLayoutId id="2147483889" r:id="rId9"/>
    <p:sldLayoutId id="2147483890" r:id="rId10"/>
    <p:sldLayoutId id="2147483891" r:id="rId11"/>
    <p:sldLayoutId id="2147483892" r:id="rId12"/>
  </p:sldLayoutIdLst>
  <p:txStyles>
    <p:titleStyle>
      <a:lvl1pPr algn="l" defTabSz="6857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 kern="1200">
          <a:solidFill>
            <a:schemeClr val="tx1"/>
          </a:solidFill>
          <a:latin typeface="+mj-lt"/>
          <a:ea typeface="+mj-ea"/>
          <a:cs typeface="+mj-cs"/>
        </a:defRPr>
      </a:lvl1pPr>
      <a:lvl2pPr algn="l" defTabSz="6857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2pPr>
      <a:lvl3pPr algn="l" defTabSz="6857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3pPr>
      <a:lvl4pPr algn="l" defTabSz="6857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4pPr>
      <a:lvl5pPr algn="l" defTabSz="685719" rtl="0" eaLnBrk="0" fontAlgn="base" hangingPunct="0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5pPr>
      <a:lvl6pPr marL="457146" algn="l" defTabSz="685719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6pPr>
      <a:lvl7pPr marL="914289" algn="l" defTabSz="685719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7pPr>
      <a:lvl8pPr marL="1371435" algn="l" defTabSz="685719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8pPr>
      <a:lvl9pPr marL="1828581" algn="l" defTabSz="685719" rtl="0" fontAlgn="base">
        <a:lnSpc>
          <a:spcPct val="90000"/>
        </a:lnSpc>
        <a:spcBef>
          <a:spcPct val="0"/>
        </a:spcBef>
        <a:spcAft>
          <a:spcPct val="0"/>
        </a:spcAft>
        <a:defRPr sz="3300">
          <a:solidFill>
            <a:schemeClr val="tx1"/>
          </a:solidFill>
          <a:latin typeface="Calibri Light" panose="020F0302020204030204" pitchFamily="34" charset="0"/>
        </a:defRPr>
      </a:lvl9pPr>
    </p:titleStyle>
    <p:bodyStyle>
      <a:lvl1pPr marL="171430" indent="-171430" algn="l" defTabSz="685719" rtl="0" eaLnBrk="0" fontAlgn="base" hangingPunct="0">
        <a:lnSpc>
          <a:spcPct val="90000"/>
        </a:lnSpc>
        <a:spcBef>
          <a:spcPts val="750"/>
        </a:spcBef>
        <a:spcAft>
          <a:spcPct val="0"/>
        </a:spcAft>
        <a:buFont typeface="Arial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14288" indent="-171430" algn="l" defTabSz="685719" rtl="0" eaLnBrk="0" fontAlgn="base" hangingPunct="0">
        <a:lnSpc>
          <a:spcPct val="90000"/>
        </a:lnSpc>
        <a:spcBef>
          <a:spcPts val="376"/>
        </a:spcBef>
        <a:spcAft>
          <a:spcPct val="0"/>
        </a:spcAft>
        <a:buFont typeface="Arial" charset="0"/>
        <a:buChar char="•"/>
        <a:defRPr kern="1200">
          <a:solidFill>
            <a:schemeClr val="tx1"/>
          </a:solidFill>
          <a:latin typeface="+mn-lt"/>
          <a:ea typeface="+mn-ea"/>
          <a:cs typeface="+mn-cs"/>
        </a:defRPr>
      </a:lvl2pPr>
      <a:lvl3pPr marL="857146" indent="-171430" algn="l" defTabSz="685719" rtl="0" eaLnBrk="0" fontAlgn="base" hangingPunct="0">
        <a:lnSpc>
          <a:spcPct val="90000"/>
        </a:lnSpc>
        <a:spcBef>
          <a:spcPts val="376"/>
        </a:spcBef>
        <a:spcAft>
          <a:spcPct val="0"/>
        </a:spcAft>
        <a:buFont typeface="Arial" charset="0"/>
        <a:buChar char="•"/>
        <a:defRPr sz="1500" kern="1200">
          <a:solidFill>
            <a:schemeClr val="tx1"/>
          </a:solidFill>
          <a:latin typeface="+mn-lt"/>
          <a:ea typeface="+mn-ea"/>
          <a:cs typeface="+mn-cs"/>
        </a:defRPr>
      </a:lvl3pPr>
      <a:lvl4pPr marL="1200007" indent="-171430" algn="l" defTabSz="685719" rtl="0" eaLnBrk="0" fontAlgn="base" hangingPunct="0">
        <a:lnSpc>
          <a:spcPct val="90000"/>
        </a:lnSpc>
        <a:spcBef>
          <a:spcPts val="376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4pPr>
      <a:lvl5pPr marL="1542865" indent="-171430" algn="l" defTabSz="685719" rtl="0" eaLnBrk="0" fontAlgn="base" hangingPunct="0">
        <a:lnSpc>
          <a:spcPct val="90000"/>
        </a:lnSpc>
        <a:spcBef>
          <a:spcPts val="376"/>
        </a:spcBef>
        <a:spcAft>
          <a:spcPct val="0"/>
        </a:spcAft>
        <a:buFont typeface="Arial" charset="0"/>
        <a:buChar char="•"/>
        <a:defRPr sz="1300" kern="1200">
          <a:solidFill>
            <a:schemeClr val="tx1"/>
          </a:solidFill>
          <a:latin typeface="+mn-lt"/>
          <a:ea typeface="+mn-ea"/>
          <a:cs typeface="+mn-cs"/>
        </a:defRPr>
      </a:lvl5pPr>
      <a:lvl6pPr marL="1885725" indent="-171430" algn="l" defTabSz="685719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228583" indent="-171430" algn="l" defTabSz="685719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571442" indent="-171430" algn="l" defTabSz="685719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914300" indent="-171430" algn="l" defTabSz="685719" rtl="0" eaLnBrk="1" latinLnBrk="0" hangingPunct="1">
        <a:lnSpc>
          <a:spcPct val="90000"/>
        </a:lnSpc>
        <a:spcBef>
          <a:spcPts val="376"/>
        </a:spcBef>
        <a:buFont typeface="Arial" panose="020B0604020202020204" pitchFamily="34" charset="0"/>
        <a:buChar char="•"/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857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1pPr>
      <a:lvl2pPr marL="342858" algn="l" defTabSz="6857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2pPr>
      <a:lvl3pPr marL="685719" algn="l" defTabSz="6857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3pPr>
      <a:lvl4pPr marL="1028577" algn="l" defTabSz="6857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4pPr>
      <a:lvl5pPr marL="1371435" algn="l" defTabSz="6857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5pPr>
      <a:lvl6pPr marL="1714293" algn="l" defTabSz="6857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6pPr>
      <a:lvl7pPr marL="2057154" algn="l" defTabSz="6857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7pPr>
      <a:lvl8pPr marL="2400012" algn="l" defTabSz="6857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8pPr>
      <a:lvl9pPr marL="2742870" algn="l" defTabSz="685719" rtl="0" eaLnBrk="1" latinLnBrk="0" hangingPunct="1">
        <a:defRPr sz="14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13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6" name="Rectangle 2"/>
          <p:cNvSpPr>
            <a:spLocks noGrp="1" noChangeArrowheads="1"/>
          </p:cNvSpPr>
          <p:nvPr>
            <p:ph type="title"/>
          </p:nvPr>
        </p:nvSpPr>
        <p:spPr bwMode="auto">
          <a:xfrm>
            <a:off x="609600" y="275035"/>
            <a:ext cx="10972800" cy="11430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558" tIns="95778" rIns="191558" bIns="95778" numCol="1" anchor="ctr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title style</a:t>
            </a:r>
          </a:p>
        </p:txBody>
      </p:sp>
      <p:sp>
        <p:nvSpPr>
          <p:cNvPr id="1027" name="Rectangle 3"/>
          <p:cNvSpPr>
            <a:spLocks noGrp="1" noChangeArrowheads="1"/>
          </p:cNvSpPr>
          <p:nvPr>
            <p:ph type="body" idx="1"/>
          </p:nvPr>
        </p:nvSpPr>
        <p:spPr bwMode="auto">
          <a:xfrm>
            <a:off x="609600" y="1600201"/>
            <a:ext cx="10972800" cy="452556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558" tIns="95778" rIns="191558" bIns="95778" numCol="1" anchor="t" anchorCtr="0" compatLnSpc="1">
            <a:prstTxWarp prst="textNoShape">
              <a:avLst/>
            </a:prstTxWarp>
          </a:bodyPr>
          <a:lstStyle/>
          <a:p>
            <a:pPr lvl="0"/>
            <a:r>
              <a:rPr lang="en-US" altLang="en-US"/>
              <a:t>Click to edit Master text styles</a:t>
            </a:r>
          </a:p>
          <a:p>
            <a:pPr lvl="1"/>
            <a:r>
              <a:rPr lang="en-US" altLang="en-US"/>
              <a:t>Second level</a:t>
            </a:r>
          </a:p>
          <a:p>
            <a:pPr lvl="2"/>
            <a:r>
              <a:rPr lang="en-US" altLang="en-US"/>
              <a:t>Third level</a:t>
            </a:r>
          </a:p>
          <a:p>
            <a:pPr lvl="3"/>
            <a:r>
              <a:rPr lang="en-US" altLang="en-US"/>
              <a:t>Fourth level</a:t>
            </a:r>
          </a:p>
          <a:p>
            <a:pPr lvl="4"/>
            <a:r>
              <a:rPr lang="en-US" altLang="en-US"/>
              <a:t>Fifth level</a:t>
            </a:r>
          </a:p>
        </p:txBody>
      </p:sp>
      <p:sp>
        <p:nvSpPr>
          <p:cNvPr id="1028" name="Rectangle 4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4830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558" tIns="95778" rIns="191558" bIns="95778" numCol="1" anchor="t" anchorCtr="0" compatLnSpc="1">
            <a:prstTxWarp prst="textNoShape">
              <a:avLst/>
            </a:prstTxWarp>
          </a:bodyPr>
          <a:lstStyle>
            <a:lvl1pPr eaLnBrk="1" hangingPunct="1">
              <a:defRPr sz="1500">
                <a:latin typeface="Arial" charset="0"/>
              </a:defRPr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1" y="6244830"/>
            <a:ext cx="3860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558" tIns="95778" rIns="191558" bIns="95778" numCol="1" anchor="t" anchorCtr="0" compatLnSpc="1">
            <a:prstTxWarp prst="textNoShape">
              <a:avLst/>
            </a:prstTxWarp>
          </a:bodyPr>
          <a:lstStyle>
            <a:lvl1pPr algn="ctr" eaLnBrk="1" hangingPunct="1">
              <a:defRPr sz="1500">
                <a:latin typeface="Arial" charset="0"/>
              </a:defRPr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4830"/>
            <a:ext cx="2844800" cy="4762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191558" tIns="95778" rIns="191558" bIns="95778" numCol="1" anchor="t" anchorCtr="0" compatLnSpc="1">
            <a:prstTxWarp prst="textNoShape">
              <a:avLst/>
            </a:prstTxWarp>
          </a:bodyPr>
          <a:lstStyle>
            <a:lvl1pPr algn="r" eaLnBrk="1" hangingPunct="1">
              <a:defRPr sz="1500"/>
            </a:lvl1pPr>
          </a:lstStyle>
          <a:p>
            <a:pPr defTabSz="684848" fontAlgn="base">
              <a:spcBef>
                <a:spcPct val="0"/>
              </a:spcBef>
              <a:spcAft>
                <a:spcPct val="0"/>
              </a:spcAft>
              <a:defRPr/>
            </a:pPr>
            <a:fld id="{F4264759-E7CE-4A8C-955C-20DA2A50E45F}" type="slidenum">
              <a:rPr lang="en-US" altLang="en-US" smtClean="0">
                <a:solidFill>
                  <a:srgbClr val="000000"/>
                </a:solidFill>
              </a:rPr>
              <a:pPr defTabSz="684848" fontAlgn="base">
                <a:spcBef>
                  <a:spcPct val="0"/>
                </a:spcBef>
                <a:spcAft>
                  <a:spcPct val="0"/>
                </a:spcAft>
                <a:defRPr/>
              </a:pPr>
              <a:t>‹#›</a:t>
            </a:fld>
            <a:endParaRPr lang="en-US" alt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1354497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4" r:id="rId1"/>
    <p:sldLayoutId id="2147483895" r:id="rId2"/>
    <p:sldLayoutId id="2147483896" r:id="rId3"/>
    <p:sldLayoutId id="2147483897" r:id="rId4"/>
    <p:sldLayoutId id="2147483898" r:id="rId5"/>
    <p:sldLayoutId id="2147483899" r:id="rId6"/>
    <p:sldLayoutId id="2147483900" r:id="rId7"/>
    <p:sldLayoutId id="2147483901" r:id="rId8"/>
    <p:sldLayoutId id="2147483902" r:id="rId9"/>
    <p:sldLayoutId id="2147483903" r:id="rId10"/>
    <p:sldLayoutId id="2147483904" r:id="rId11"/>
  </p:sldLayoutIdLst>
  <p:txStyles>
    <p:titleStyle>
      <a:lvl1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+mj-lt"/>
          <a:ea typeface="+mj-ea"/>
          <a:cs typeface="+mj-cs"/>
        </a:defRPr>
      </a:lvl1pPr>
      <a:lvl2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2pPr>
      <a:lvl3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3pPr>
      <a:lvl4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4pPr>
      <a:lvl5pPr algn="ctr" rtl="0" eaLnBrk="0" fontAlgn="base" hangingPunct="0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5pPr>
      <a:lvl6pPr marL="538084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6pPr>
      <a:lvl7pPr marL="1076168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7pPr>
      <a:lvl8pPr marL="1614255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8pPr>
      <a:lvl9pPr marL="2152338" algn="ctr" rtl="0" fontAlgn="base">
        <a:spcBef>
          <a:spcPct val="0"/>
        </a:spcBef>
        <a:spcAft>
          <a:spcPct val="0"/>
        </a:spcAft>
        <a:defRPr sz="5300">
          <a:solidFill>
            <a:schemeClr val="tx2"/>
          </a:solidFill>
          <a:latin typeface="Arial" charset="0"/>
        </a:defRPr>
      </a:lvl9pPr>
    </p:titleStyle>
    <p:bodyStyle>
      <a:lvl1pPr marL="403061" indent="-403061" algn="l" rtl="0" eaLnBrk="0" fontAlgn="base" hangingPunct="0">
        <a:spcBef>
          <a:spcPct val="20000"/>
        </a:spcBef>
        <a:spcAft>
          <a:spcPct val="0"/>
        </a:spcAft>
        <a:buChar char="•"/>
        <a:defRPr sz="3700">
          <a:solidFill>
            <a:schemeClr val="tx1"/>
          </a:solidFill>
          <a:latin typeface="+mn-lt"/>
          <a:ea typeface="+mn-ea"/>
          <a:cs typeface="+mn-cs"/>
        </a:defRPr>
      </a:lvl1pPr>
      <a:lvl2pPr marL="873895" indent="-335289" algn="l" rtl="0" eaLnBrk="0" fontAlgn="base" hangingPunct="0">
        <a:spcBef>
          <a:spcPct val="20000"/>
        </a:spcBef>
        <a:spcAft>
          <a:spcPct val="0"/>
        </a:spcAft>
        <a:buChar char="–"/>
        <a:defRPr sz="3300">
          <a:solidFill>
            <a:schemeClr val="tx1"/>
          </a:solidFill>
          <a:latin typeface="+mn-lt"/>
        </a:defRPr>
      </a:lvl2pPr>
      <a:lvl3pPr marL="1344727" indent="-268708" algn="l" rtl="0" eaLnBrk="0" fontAlgn="base" hangingPunct="0">
        <a:spcBef>
          <a:spcPct val="20000"/>
        </a:spcBef>
        <a:spcAft>
          <a:spcPct val="0"/>
        </a:spcAft>
        <a:buChar char="•"/>
        <a:defRPr sz="2800">
          <a:solidFill>
            <a:schemeClr val="tx1"/>
          </a:solidFill>
          <a:latin typeface="+mn-lt"/>
        </a:defRPr>
      </a:lvl3pPr>
      <a:lvl4pPr marL="1882143" indent="-268708" algn="l" rtl="0" eaLnBrk="0" fontAlgn="base" hangingPunct="0">
        <a:spcBef>
          <a:spcPct val="20000"/>
        </a:spcBef>
        <a:spcAft>
          <a:spcPct val="0"/>
        </a:spcAft>
        <a:buChar char="–"/>
        <a:defRPr sz="2300">
          <a:solidFill>
            <a:schemeClr val="tx1"/>
          </a:solidFill>
          <a:latin typeface="+mn-lt"/>
        </a:defRPr>
      </a:lvl4pPr>
      <a:lvl5pPr marL="2420745" indent="-268708" algn="l" rtl="0" eaLnBrk="0" fontAlgn="base" hangingPunct="0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5pPr>
      <a:lvl6pPr marL="2959465" indent="-269044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6pPr>
      <a:lvl7pPr marL="3497551" indent="-269044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7pPr>
      <a:lvl8pPr marL="4035633" indent="-269044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8pPr>
      <a:lvl9pPr marL="4573720" indent="-269044" algn="l" rtl="0" fontAlgn="base">
        <a:spcBef>
          <a:spcPct val="20000"/>
        </a:spcBef>
        <a:spcAft>
          <a:spcPct val="0"/>
        </a:spcAft>
        <a:buChar char="»"/>
        <a:defRPr sz="2300">
          <a:solidFill>
            <a:schemeClr val="tx1"/>
          </a:solidFill>
          <a:latin typeface="+mn-lt"/>
        </a:defRPr>
      </a:lvl9pPr>
    </p:bodyStyle>
    <p:otherStyle>
      <a:defPPr>
        <a:defRPr lang="vi-VN"/>
      </a:defPPr>
      <a:lvl1pPr marL="0" algn="l" defTabSz="10761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1pPr>
      <a:lvl2pPr marL="538084" algn="l" defTabSz="10761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2pPr>
      <a:lvl3pPr marL="1076168" algn="l" defTabSz="10761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14255" algn="l" defTabSz="10761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52338" algn="l" defTabSz="10761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90422" algn="l" defTabSz="10761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228505" algn="l" defTabSz="10761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766593" algn="l" defTabSz="10761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304675" algn="l" defTabSz="1076168" rtl="0" eaLnBrk="1" latinLnBrk="0" hangingPunct="1"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27" name="Rectangle 3"/>
          <p:cNvSpPr>
            <a:spLocks noGrp="1"/>
          </p:cNvSpPr>
          <p:nvPr>
            <p:ph type="title"/>
          </p:nvPr>
        </p:nvSpPr>
        <p:spPr>
          <a:xfrm>
            <a:off x="609600" y="190503"/>
            <a:ext cx="10972800" cy="582613"/>
          </a:xfrm>
          <a:prstGeom prst="rect">
            <a:avLst/>
          </a:prstGeom>
          <a:noFill/>
          <a:ln w="9525">
            <a:noFill/>
          </a:ln>
        </p:spPr>
        <p:txBody>
          <a:bodyPr lIns="91428" tIns="45715" rIns="91428" bIns="45715" anchor="ctr" anchorCtr="0"/>
          <a:lstStyle/>
          <a:p>
            <a:pPr lvl="0"/>
            <a:r>
              <a:rPr lang="en-US" altLang="zh-CN" dirty="0"/>
              <a:t>Click to edit Master title style</a:t>
            </a:r>
          </a:p>
        </p:txBody>
      </p:sp>
      <p:sp>
        <p:nvSpPr>
          <p:cNvPr id="1028" name="Rectangle 4"/>
          <p:cNvSpPr>
            <a:spLocks noGrp="1"/>
          </p:cNvSpPr>
          <p:nvPr>
            <p:ph type="body" idx="1"/>
          </p:nvPr>
        </p:nvSpPr>
        <p:spPr>
          <a:xfrm>
            <a:off x="609600" y="1174750"/>
            <a:ext cx="10972800" cy="4953000"/>
          </a:xfrm>
          <a:prstGeom prst="rect">
            <a:avLst/>
          </a:prstGeom>
          <a:noFill/>
          <a:ln w="9525">
            <a:noFill/>
          </a:ln>
        </p:spPr>
        <p:txBody>
          <a:bodyPr lIns="91428" tIns="45715" rIns="91428" bIns="45715"/>
          <a:lstStyle/>
          <a:p>
            <a:pPr lvl="0"/>
            <a:r>
              <a:rPr lang="en-US" altLang="zh-CN" dirty="0"/>
              <a:t>Click to edit Master text styles</a:t>
            </a:r>
          </a:p>
          <a:p>
            <a:pPr lvl="1"/>
            <a:r>
              <a:rPr lang="en-US" altLang="zh-CN" dirty="0"/>
              <a:t>Second level</a:t>
            </a:r>
          </a:p>
          <a:p>
            <a:pPr lvl="2"/>
            <a:r>
              <a:rPr lang="en-US" altLang="zh-CN" dirty="0"/>
              <a:t>Third level</a:t>
            </a:r>
          </a:p>
          <a:p>
            <a:pPr lvl="3"/>
            <a:r>
              <a:rPr lang="en-US" altLang="zh-CN" dirty="0"/>
              <a:t>Fourth level</a:t>
            </a:r>
          </a:p>
          <a:p>
            <a:pPr lvl="4"/>
            <a:r>
              <a:rPr lang="en-US" altLang="zh-CN" dirty="0"/>
              <a:t>Fifth level</a:t>
            </a:r>
          </a:p>
        </p:txBody>
      </p:sp>
      <p:sp>
        <p:nvSpPr>
          <p:cNvPr id="1029" name="Rectangle 5"/>
          <p:cNvSpPr>
            <a:spLocks noGrp="1" noChangeArrowheads="1"/>
          </p:cNvSpPr>
          <p:nvPr>
            <p:ph type="dt" sz="half" idx="2"/>
          </p:nvPr>
        </p:nvSpPr>
        <p:spPr bwMode="auto">
          <a:xfrm>
            <a:off x="609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/>
          <a:lstStyle>
            <a:lvl1pPr>
              <a:defRPr sz="1400"/>
            </a:lvl1pPr>
          </a:lstStyle>
          <a:p>
            <a:fld id="{FE1C8935-5503-46B3-AA64-FDD06962785D}" type="datetimeFigureOut">
              <a:rPr lang="en-US" smtClean="0">
                <a:solidFill>
                  <a:srgbClr val="000000"/>
                </a:solidFill>
              </a:rPr>
              <a:pPr/>
              <a:t>5/16/2025</a:t>
            </a:fld>
            <a:endParaRPr lang="en-US">
              <a:solidFill>
                <a:srgbClr val="000000"/>
              </a:solidFill>
            </a:endParaRPr>
          </a:p>
        </p:txBody>
      </p:sp>
      <p:sp>
        <p:nvSpPr>
          <p:cNvPr id="1030" name="Rectangle 6"/>
          <p:cNvSpPr>
            <a:spLocks noGrp="1" noChangeArrowheads="1"/>
          </p:cNvSpPr>
          <p:nvPr>
            <p:ph type="ftr" sz="quarter" idx="3"/>
          </p:nvPr>
        </p:nvSpPr>
        <p:spPr bwMode="auto">
          <a:xfrm>
            <a:off x="4165600" y="6245225"/>
            <a:ext cx="3860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/>
          <a:lstStyle>
            <a:lvl1pPr algn="ctr">
              <a:defRPr sz="1400"/>
            </a:lvl1pPr>
          </a:lstStyle>
          <a:p>
            <a:endParaRPr lang="en-US">
              <a:solidFill>
                <a:srgbClr val="000000"/>
              </a:solidFill>
            </a:endParaRPr>
          </a:p>
        </p:txBody>
      </p:sp>
      <p:sp>
        <p:nvSpPr>
          <p:cNvPr id="1031" name="Rectangle 7"/>
          <p:cNvSpPr>
            <a:spLocks noGrp="1" noChangeArrowheads="1"/>
          </p:cNvSpPr>
          <p:nvPr>
            <p:ph type="sldNum" sz="quarter" idx="4"/>
          </p:nvPr>
        </p:nvSpPr>
        <p:spPr bwMode="auto">
          <a:xfrm>
            <a:off x="8737600" y="6245225"/>
            <a:ext cx="2844800" cy="4762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vert="horz" wrap="square" lIns="91428" tIns="45715" rIns="91428" bIns="45715" numCol="1" anchor="t" anchorCtr="0" compatLnSpc="1"/>
          <a:lstStyle>
            <a:lvl1pPr algn="r">
              <a:defRPr sz="1400"/>
            </a:lvl1pPr>
          </a:lstStyle>
          <a:p>
            <a:fld id="{9306B73E-E889-4101-943F-C932486AC50A}" type="slidenum">
              <a:rPr lang="en-US" smtClean="0">
                <a:solidFill>
                  <a:srgbClr val="000000"/>
                </a:solidFill>
              </a:rPr>
              <a:pPr/>
              <a:t>‹#›</a:t>
            </a:fld>
            <a:endParaRPr lang="en-US">
              <a:solidFill>
                <a:srgbClr val="00000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156252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29" r:id="rId1"/>
    <p:sldLayoutId id="2147483930" r:id="rId2"/>
    <p:sldLayoutId id="2147483931" r:id="rId3"/>
    <p:sldLayoutId id="2147483932" r:id="rId4"/>
    <p:sldLayoutId id="2147483933" r:id="rId5"/>
    <p:sldLayoutId id="2147483934" r:id="rId6"/>
    <p:sldLayoutId id="2147483935" r:id="rId7"/>
    <p:sldLayoutId id="2147483936" r:id="rId8"/>
    <p:sldLayoutId id="2147483937" r:id="rId9"/>
    <p:sldLayoutId id="2147483938" r:id="rId10"/>
    <p:sldLayoutId id="2147483939" r:id="rId11"/>
    <p:sldLayoutId id="2147483940" r:id="rId12"/>
    <p:sldLayoutId id="2147483941" r:id="rId13"/>
    <p:sldLayoutId id="2147483942" r:id="rId14"/>
    <p:sldLayoutId id="2147483943" r:id="rId15"/>
    <p:sldLayoutId id="2147483944" r:id="rId16"/>
    <p:sldLayoutId id="2147483945" r:id="rId17"/>
  </p:sldLayoutIdLst>
  <p:hf sldNum="0" hdr="0" ftr="0" dt="0"/>
  <p:txStyles>
    <p:titleStyle>
      <a:lvl1pPr algn="l" rtl="0" fontAlgn="base">
        <a:spcBef>
          <a:spcPct val="0"/>
        </a:spcBef>
        <a:spcAft>
          <a:spcPct val="0"/>
        </a:spcAft>
        <a:defRPr sz="3600" kern="1200">
          <a:solidFill>
            <a:schemeClr val="tx1"/>
          </a:solidFill>
          <a:latin typeface="+mj-lt"/>
          <a:ea typeface="+mj-ea"/>
          <a:cs typeface="+mj-cs"/>
        </a:defRPr>
      </a:lvl1pPr>
      <a:lvl2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2pPr>
      <a:lvl3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3pPr>
      <a:lvl4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4pPr>
      <a:lvl5pPr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5pPr>
      <a:lvl6pPr marL="457146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6pPr>
      <a:lvl7pPr marL="914289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7pPr>
      <a:lvl8pPr marL="1371435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8pPr>
      <a:lvl9pPr marL="1828581" algn="l" rtl="0" fontAlgn="base">
        <a:spcBef>
          <a:spcPct val="0"/>
        </a:spcBef>
        <a:spcAft>
          <a:spcPct val="0"/>
        </a:spcAft>
        <a:defRPr sz="3600">
          <a:solidFill>
            <a:schemeClr val="tx1"/>
          </a:solidFill>
          <a:latin typeface="Arial" panose="020B0604020202020204" pitchFamily="34" charset="0"/>
          <a:ea typeface="SimSun" panose="02010600030101010101" pitchFamily="2" charset="-122"/>
        </a:defRPr>
      </a:lvl9pPr>
    </p:titleStyle>
    <p:bodyStyle>
      <a:lvl1pPr marL="342858" indent="-342858" algn="l" rtl="0" fontAlgn="base">
        <a:spcBef>
          <a:spcPct val="20000"/>
        </a:spcBef>
        <a:spcAft>
          <a:spcPct val="0"/>
        </a:spcAft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861" indent="-285715" algn="l" rtl="0" fontAlgn="base">
        <a:spcBef>
          <a:spcPct val="20000"/>
        </a:spcBef>
        <a:spcAft>
          <a:spcPct val="0"/>
        </a:spcAft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2" indent="-228573" algn="l" rtl="0" fontAlgn="base">
        <a:spcBef>
          <a:spcPct val="20000"/>
        </a:spcBef>
        <a:spcAft>
          <a:spcPct val="0"/>
        </a:spcAft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rtl="0" fontAlgn="base">
        <a:spcBef>
          <a:spcPct val="20000"/>
        </a:spcBef>
        <a:spcAft>
          <a:spcPct val="0"/>
        </a:spcAft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4" indent="-228573" algn="l" rtl="0" fontAlgn="base">
        <a:spcBef>
          <a:spcPct val="20000"/>
        </a:spcBef>
        <a:spcAft>
          <a:spcPct val="0"/>
        </a:spcAft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7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8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3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9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7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0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FE1C8935-5503-46B3-AA64-FDD06962785D}" type="datetimeFigureOut">
              <a:rPr lang="en-US" kern="0" smtClean="0"/>
              <a:pPr>
                <a:buClr>
                  <a:srgbClr val="000000"/>
                </a:buClr>
                <a:buFont typeface="Arial"/>
                <a:buNone/>
              </a:pPr>
              <a:t>5/16/2025</a:t>
            </a:fld>
            <a:endParaRPr lang="en-US" kern="0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endParaRPr lang="en-US" kern="0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>
              <a:buClr>
                <a:srgbClr val="000000"/>
              </a:buClr>
              <a:buFont typeface="Arial"/>
              <a:buNone/>
            </a:pPr>
            <a:fld id="{9306B73E-E889-4101-943F-C932486AC50A}" type="slidenum">
              <a:rPr lang="en-US" kern="0" smtClean="0"/>
              <a:pPr>
                <a:buClr>
                  <a:srgbClr val="000000"/>
                </a:buClr>
                <a:buFont typeface="Arial"/>
                <a:buNone/>
              </a:pPr>
              <a:t>‹#›</a:t>
            </a:fld>
            <a:endParaRPr lang="en-US" kern="0"/>
          </a:p>
        </p:txBody>
      </p:sp>
    </p:spTree>
    <p:extLst>
      <p:ext uri="{BB962C8B-B14F-4D97-AF65-F5344CB8AC3E}">
        <p14:creationId xmlns:p14="http://schemas.microsoft.com/office/powerpoint/2010/main" val="2900879136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47" r:id="rId1"/>
    <p:sldLayoutId id="2147483948" r:id="rId2"/>
    <p:sldLayoutId id="2147483949" r:id="rId3"/>
    <p:sldLayoutId id="2147483950" r:id="rId4"/>
    <p:sldLayoutId id="2147483951" r:id="rId5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Arial"/>
              <a:buNone/>
              <a:defRPr sz="4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6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•"/>
              <a:defRPr sz="2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/>
              <a:buChar char="•"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/>
          </a:p>
        </p:txBody>
      </p:sp>
      <p:sp>
        <p:nvSpPr>
          <p:cNvPr id="8" name="Google Shape;8;p6"/>
          <p:cNvSpPr txBox="1">
            <a:spLocks noGrp="1"/>
          </p:cNvSpPr>
          <p:nvPr>
            <p:ph type="dt" idx="10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FE1C8935-5503-46B3-AA64-FDD06962785D}" type="datetimeFigureOut">
              <a:rPr lang="en-US" smtClean="0"/>
              <a:pPr/>
              <a:t>5/16/2025</a:t>
            </a:fld>
            <a:endParaRPr lang="en-US"/>
          </a:p>
        </p:txBody>
      </p:sp>
      <p:sp>
        <p:nvSpPr>
          <p:cNvPr id="9" name="Google Shape;9;p6"/>
          <p:cNvSpPr txBox="1">
            <a:spLocks noGrp="1"/>
          </p:cNvSpPr>
          <p:nvPr>
            <p:ph type="ftr" idx="11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endParaRPr lang="en-US"/>
          </a:p>
        </p:txBody>
      </p:sp>
      <p:sp>
        <p:nvSpPr>
          <p:cNvPr id="10" name="Google Shape;10;p6"/>
          <p:cNvSpPr txBox="1">
            <a:spLocks noGrp="1"/>
          </p:cNvSpPr>
          <p:nvPr>
            <p:ph type="sldNum" idx="12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fld id="{9306B73E-E889-4101-943F-C932486AC50A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57532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954" r:id="rId1"/>
    <p:sldLayoutId id="2147483955" r:id="rId2"/>
    <p:sldLayoutId id="2147483956" r:id="rId3"/>
    <p:sldLayoutId id="2147483957" r:id="rId4"/>
    <p:sldLayoutId id="2147483958" r:id="rId5"/>
    <p:sldLayoutId id="2147483959" r:id="rId6"/>
    <p:sldLayoutId id="2147483960" r:id="rId7"/>
    <p:sldLayoutId id="2147483961" r:id="rId8"/>
    <p:sldLayoutId id="2147483962" r:id="rId9"/>
    <p:sldLayoutId id="2147483963" r:id="rId10"/>
    <p:sldLayoutId id="2147483964" r:id="rId11"/>
    <p:sldLayoutId id="2147483965" r:id="rId12"/>
    <p:sldLayoutId id="2147483966" r:id="rId13"/>
    <p:sldLayoutId id="2147483967" r:id="rId14"/>
    <p:sldLayoutId id="2147483968" r:id="rId15"/>
    <p:sldLayoutId id="2147483969" r:id="rId16"/>
    <p:sldLayoutId id="2147483970" r:id="rId17"/>
  </p:sldLayoutIdLst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 eaLnBrk="1" hangingPunct="1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9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28" tIns="45715" rIns="91428" bIns="45715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28" tIns="45715" rIns="91428" bIns="45715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4"/>
            <a:ext cx="27432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6BF42105-BDD7-43F3-896D-0A0754E6D8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5/16/2025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4"/>
            <a:ext cx="41148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4"/>
            <a:ext cx="2743200" cy="365125"/>
          </a:xfrm>
          <a:prstGeom prst="rect">
            <a:avLst/>
          </a:prstGeom>
        </p:spPr>
        <p:txBody>
          <a:bodyPr vert="horz" lIns="91428" tIns="45715" rIns="91428" bIns="45715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EEA0881C-1CD0-4401-8F3E-9D243E7754E3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8522697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972" r:id="rId1"/>
    <p:sldLayoutId id="2147483973" r:id="rId2"/>
    <p:sldLayoutId id="2147483974" r:id="rId3"/>
    <p:sldLayoutId id="2147483975" r:id="rId4"/>
    <p:sldLayoutId id="2147483976" r:id="rId5"/>
    <p:sldLayoutId id="2147483977" r:id="rId6"/>
    <p:sldLayoutId id="2147483978" r:id="rId7"/>
    <p:sldLayoutId id="2147483979" r:id="rId8"/>
    <p:sldLayoutId id="2147483980" r:id="rId9"/>
    <p:sldLayoutId id="2147483981" r:id="rId10"/>
    <p:sldLayoutId id="2147483982" r:id="rId11"/>
  </p:sldLayoutIdLst>
  <p:txStyles>
    <p:titleStyle>
      <a:lvl1pPr algn="l" defTabSz="914289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573" indent="-228573" algn="l" defTabSz="914289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719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2862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008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154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297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443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8588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5733" indent="-228573" algn="l" defTabSz="914289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146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289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435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581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5727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2870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016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161" algn="l" defTabSz="914289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.wmf"/><Relationship Id="rId3" Type="http://schemas.openxmlformats.org/officeDocument/2006/relationships/image" Target="../media/image15.png"/><Relationship Id="rId7" Type="http://schemas.openxmlformats.org/officeDocument/2006/relationships/image" Target="../media/image19.gif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47.xml"/><Relationship Id="rId6" Type="http://schemas.openxmlformats.org/officeDocument/2006/relationships/image" Target="../media/image18.gif"/><Relationship Id="rId5" Type="http://schemas.openxmlformats.org/officeDocument/2006/relationships/image" Target="../media/image17.wmf"/><Relationship Id="rId4" Type="http://schemas.openxmlformats.org/officeDocument/2006/relationships/image" Target="../media/image16.png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3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24.xml"/><Relationship Id="rId5" Type="http://schemas.openxmlformats.org/officeDocument/2006/relationships/image" Target="../media/image36.png"/><Relationship Id="rId4" Type="http://schemas.openxmlformats.org/officeDocument/2006/relationships/image" Target="../media/image35.png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24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png"/><Relationship Id="rId1" Type="http://schemas.openxmlformats.org/officeDocument/2006/relationships/slideLayout" Target="../slideLayouts/slideLayout24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40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png"/><Relationship Id="rId7" Type="http://schemas.openxmlformats.org/officeDocument/2006/relationships/image" Target="../media/image47.pn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6.png"/><Relationship Id="rId5" Type="http://schemas.openxmlformats.org/officeDocument/2006/relationships/image" Target="../media/image45.png"/><Relationship Id="rId4" Type="http://schemas.openxmlformats.org/officeDocument/2006/relationships/image" Target="../media/image44.png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52.png"/><Relationship Id="rId3" Type="http://schemas.openxmlformats.org/officeDocument/2006/relationships/slideLayout" Target="../slideLayouts/slideLayout91.xml"/><Relationship Id="rId7" Type="http://schemas.openxmlformats.org/officeDocument/2006/relationships/image" Target="../media/image51.png"/><Relationship Id="rId12" Type="http://schemas.openxmlformats.org/officeDocument/2006/relationships/image" Target="../media/image56.png"/><Relationship Id="rId2" Type="http://schemas.microsoft.com/office/2007/relationships/media" Target="../media/media2.wav"/><Relationship Id="rId1" Type="http://schemas.openxmlformats.org/officeDocument/2006/relationships/audio" Target="NULL" TargetMode="External"/><Relationship Id="rId6" Type="http://schemas.openxmlformats.org/officeDocument/2006/relationships/image" Target="../media/image50.gif"/><Relationship Id="rId11" Type="http://schemas.openxmlformats.org/officeDocument/2006/relationships/image" Target="../media/image55.png"/><Relationship Id="rId5" Type="http://schemas.openxmlformats.org/officeDocument/2006/relationships/image" Target="../media/image49.gif"/><Relationship Id="rId10" Type="http://schemas.openxmlformats.org/officeDocument/2006/relationships/image" Target="../media/image54.gif"/><Relationship Id="rId4" Type="http://schemas.openxmlformats.org/officeDocument/2006/relationships/image" Target="../media/image48.gif"/><Relationship Id="rId9" Type="http://schemas.openxmlformats.org/officeDocument/2006/relationships/image" Target="../media/image53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54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48.gif"/><Relationship Id="rId13" Type="http://schemas.openxmlformats.org/officeDocument/2006/relationships/image" Target="../media/image58.png"/><Relationship Id="rId18" Type="http://schemas.openxmlformats.org/officeDocument/2006/relationships/image" Target="../media/image53.png"/><Relationship Id="rId3" Type="http://schemas.openxmlformats.org/officeDocument/2006/relationships/slideLayout" Target="../slideLayouts/slideLayout102.xml"/><Relationship Id="rId7" Type="http://schemas.openxmlformats.org/officeDocument/2006/relationships/audio" Target="../media/audio3.wav"/><Relationship Id="rId12" Type="http://schemas.openxmlformats.org/officeDocument/2006/relationships/image" Target="../media/image57.png"/><Relationship Id="rId17" Type="http://schemas.openxmlformats.org/officeDocument/2006/relationships/image" Target="../media/image52.png"/><Relationship Id="rId2" Type="http://schemas.openxmlformats.org/officeDocument/2006/relationships/audio" Target="../media/media3.wav"/><Relationship Id="rId16" Type="http://schemas.openxmlformats.org/officeDocument/2006/relationships/image" Target="../media/image61.png"/><Relationship Id="rId1" Type="http://schemas.microsoft.com/office/2007/relationships/media" Target="../media/media3.wav"/><Relationship Id="rId6" Type="http://schemas.openxmlformats.org/officeDocument/2006/relationships/audio" Target="../media/audio2.wav"/><Relationship Id="rId11" Type="http://schemas.openxmlformats.org/officeDocument/2006/relationships/image" Target="../media/image55.png"/><Relationship Id="rId5" Type="http://schemas.openxmlformats.org/officeDocument/2006/relationships/audio" Target="../media/audio1.wav"/><Relationship Id="rId15" Type="http://schemas.openxmlformats.org/officeDocument/2006/relationships/image" Target="../media/image60.png"/><Relationship Id="rId10" Type="http://schemas.openxmlformats.org/officeDocument/2006/relationships/image" Target="../media/image50.gif"/><Relationship Id="rId19" Type="http://schemas.openxmlformats.org/officeDocument/2006/relationships/image" Target="../media/image54.gif"/><Relationship Id="rId4" Type="http://schemas.openxmlformats.org/officeDocument/2006/relationships/notesSlide" Target="../notesSlides/notesSlide1.xml"/><Relationship Id="rId9" Type="http://schemas.openxmlformats.org/officeDocument/2006/relationships/image" Target="../media/image49.gif"/><Relationship Id="rId14" Type="http://schemas.openxmlformats.org/officeDocument/2006/relationships/image" Target="../media/image59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3.png"/><Relationship Id="rId2" Type="http://schemas.openxmlformats.org/officeDocument/2006/relationships/image" Target="../media/image62.png"/><Relationship Id="rId1" Type="http://schemas.openxmlformats.org/officeDocument/2006/relationships/slideLayout" Target="../slideLayouts/slideLayout114.xml"/><Relationship Id="rId6" Type="http://schemas.openxmlformats.org/officeDocument/2006/relationships/image" Target="../media/image66.png"/><Relationship Id="rId5" Type="http://schemas.openxmlformats.org/officeDocument/2006/relationships/image" Target="../media/image65.png"/><Relationship Id="rId4" Type="http://schemas.openxmlformats.org/officeDocument/2006/relationships/image" Target="../media/image64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e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35.xml"/><Relationship Id="rId4" Type="http://schemas.openxmlformats.org/officeDocument/2006/relationships/image" Target="../media/image68.gif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47.xml"/><Relationship Id="rId2" Type="http://schemas.openxmlformats.org/officeDocument/2006/relationships/video" Target="../media/media1.wmv"/><Relationship Id="rId1" Type="http://schemas.microsoft.com/office/2007/relationships/media" Target="../media/media1.wmv"/><Relationship Id="rId4" Type="http://schemas.openxmlformats.org/officeDocument/2006/relationships/image" Target="../media/image22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gif"/><Relationship Id="rId2" Type="http://schemas.openxmlformats.org/officeDocument/2006/relationships/image" Target="../media/image23.png"/><Relationship Id="rId1" Type="http://schemas.openxmlformats.org/officeDocument/2006/relationships/slideLayout" Target="../slideLayouts/slideLayout70.xml"/><Relationship Id="rId4" Type="http://schemas.openxmlformats.org/officeDocument/2006/relationships/image" Target="../media/image25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slide" Target="slide7.xml"/><Relationship Id="rId7" Type="http://schemas.openxmlformats.org/officeDocument/2006/relationships/image" Target="../media/image27.gif"/><Relationship Id="rId12" Type="http://schemas.openxmlformats.org/officeDocument/2006/relationships/image" Target="../media/image29.png"/><Relationship Id="rId2" Type="http://schemas.openxmlformats.org/officeDocument/2006/relationships/slide" Target="slide6.xml"/><Relationship Id="rId1" Type="http://schemas.openxmlformats.org/officeDocument/2006/relationships/slideLayout" Target="../slideLayouts/slideLayout70.xml"/><Relationship Id="rId6" Type="http://schemas.openxmlformats.org/officeDocument/2006/relationships/image" Target="../media/image26.gif"/><Relationship Id="rId11" Type="http://schemas.openxmlformats.org/officeDocument/2006/relationships/slide" Target="slide10.xml"/><Relationship Id="rId5" Type="http://schemas.openxmlformats.org/officeDocument/2006/relationships/slide" Target="slide9.xml"/><Relationship Id="rId10" Type="http://schemas.openxmlformats.org/officeDocument/2006/relationships/image" Target="../media/image24.gif"/><Relationship Id="rId4" Type="http://schemas.openxmlformats.org/officeDocument/2006/relationships/slide" Target="slide8.xml"/><Relationship Id="rId9" Type="http://schemas.openxmlformats.org/officeDocument/2006/relationships/image" Target="../media/image23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Relationship Id="rId4" Type="http://schemas.openxmlformats.org/officeDocument/2006/relationships/slide" Target="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Relationship Id="rId4" Type="http://schemas.openxmlformats.org/officeDocument/2006/relationships/slide" Target="slide5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Relationship Id="rId4" Type="http://schemas.openxmlformats.org/officeDocument/2006/relationships/slide" Target="slide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png"/><Relationship Id="rId2" Type="http://schemas.openxmlformats.org/officeDocument/2006/relationships/image" Target="../media/image30.png"/><Relationship Id="rId1" Type="http://schemas.openxmlformats.org/officeDocument/2006/relationships/slideLayout" Target="../slideLayouts/slideLayout76.xml"/><Relationship Id="rId4" Type="http://schemas.openxmlformats.org/officeDocument/2006/relationships/slide" Target="slide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0">
          <a:blip r:embed="rId2"/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50" name="Text Box 3"/>
          <p:cNvSpPr txBox="1">
            <a:spLocks noChangeArrowheads="1"/>
          </p:cNvSpPr>
          <p:nvPr/>
        </p:nvSpPr>
        <p:spPr bwMode="auto">
          <a:xfrm>
            <a:off x="2394857" y="546591"/>
            <a:ext cx="7518400" cy="52415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11" tIns="53804" rIns="107611" bIns="5380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33" fontAlgn="base">
              <a:spcBef>
                <a:spcPct val="50000"/>
              </a:spcBef>
              <a:spcAft>
                <a:spcPct val="0"/>
              </a:spcAft>
            </a:pPr>
            <a:r>
              <a:rPr lang="en-US" altLang="en-US" sz="2700" b="1" dirty="0">
                <a:solidFill>
                  <a:srgbClr val="FF0066"/>
                </a:solidFill>
                <a:latin typeface="Times New Roman" pitchFamily="18" charset="0"/>
              </a:rPr>
              <a:t>TRƯỜNG TIỂU HỌC NHƠN LÝ</a:t>
            </a:r>
          </a:p>
        </p:txBody>
      </p:sp>
      <p:pic>
        <p:nvPicPr>
          <p:cNvPr id="2051" name="Picture 1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3229" y="4081827"/>
            <a:ext cx="1524000" cy="19786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7" name="Text Box 14"/>
          <p:cNvSpPr txBox="1">
            <a:spLocks noChangeArrowheads="1"/>
          </p:cNvSpPr>
          <p:nvPr/>
        </p:nvSpPr>
        <p:spPr bwMode="auto">
          <a:xfrm>
            <a:off x="2085225" y="3257774"/>
            <a:ext cx="8186057" cy="212203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11" tIns="53804" rIns="107611" bIns="538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33" eaLnBrk="1" fontAlgn="base" hangingPunct="1">
              <a:spcBef>
                <a:spcPts val="1347"/>
              </a:spcBef>
              <a:spcAft>
                <a:spcPct val="0"/>
              </a:spcAft>
              <a:defRPr/>
            </a:pP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Môn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Toán</a:t>
            </a:r>
            <a:endParaRPr lang="en-US" sz="4000" b="1" dirty="0">
              <a:solidFill>
                <a:srgbClr val="FF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itchFamily="18" charset="0"/>
              <a:cs typeface="Times New Roman" pitchFamily="18" charset="0"/>
            </a:endParaRPr>
          </a:p>
          <a:p>
            <a:pPr algn="ctr" defTabSz="684833" eaLnBrk="1" fontAlgn="base" hangingPunct="1">
              <a:spcBef>
                <a:spcPts val="1347"/>
              </a:spcBef>
              <a:spcAft>
                <a:spcPct val="0"/>
              </a:spcAft>
              <a:defRPr/>
            </a:pP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BÀI 54: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Em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ôn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lại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những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gì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đã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học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(</a:t>
            </a:r>
            <a:r>
              <a:rPr lang="en-US" sz="4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Tiết</a:t>
            </a:r>
            <a:r>
              <a:rPr lang="en-US" sz="4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cs typeface="Times New Roman" pitchFamily="18" charset="0"/>
              </a:rPr>
              <a:t> 1)</a:t>
            </a:r>
          </a:p>
        </p:txBody>
      </p:sp>
      <p:sp>
        <p:nvSpPr>
          <p:cNvPr id="2059" name="Text Box 17"/>
          <p:cNvSpPr txBox="1">
            <a:spLocks noChangeArrowheads="1"/>
          </p:cNvSpPr>
          <p:nvPr/>
        </p:nvSpPr>
        <p:spPr bwMode="auto">
          <a:xfrm>
            <a:off x="1857834" y="1545444"/>
            <a:ext cx="8592457" cy="149365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11" tIns="53804" rIns="107611" bIns="53804">
            <a:spAutoFit/>
          </a:bodyPr>
          <a:lstStyle>
            <a:lvl1pPr eaLnBrk="0" hangingPunct="0"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 eaLnBrk="0" hangingPunct="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 eaLnBrk="0" hangingPunct="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33" eaLnBrk="1" fontAlgn="base" hangingPunct="1">
              <a:spcAft>
                <a:spcPct val="0"/>
              </a:spcAft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CHÀO MỪNG QUÝ THẦY CÔ</a:t>
            </a:r>
          </a:p>
          <a:p>
            <a:pPr algn="ctr" defTabSz="684833" eaLnBrk="1" fontAlgn="base" hangingPunct="1">
              <a:spcAft>
                <a:spcPct val="0"/>
              </a:spcAft>
              <a:defRPr/>
            </a:pPr>
            <a:r>
              <a:rPr lang="en-US" sz="4500" b="1" dirty="0">
                <a:solidFill>
                  <a:srgbClr val="0000CC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</a:rPr>
              <a:t>VỀ DỰ GIỜ THĂM LỚP 1C</a:t>
            </a:r>
          </a:p>
        </p:txBody>
      </p:sp>
      <p:sp>
        <p:nvSpPr>
          <p:cNvPr id="2054" name="Text Box 18"/>
          <p:cNvSpPr txBox="1">
            <a:spLocks noChangeArrowheads="1"/>
          </p:cNvSpPr>
          <p:nvPr/>
        </p:nvSpPr>
        <p:spPr bwMode="auto">
          <a:xfrm>
            <a:off x="1915891" y="5398180"/>
            <a:ext cx="4475239" cy="4318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lIns="107611" tIns="53804" rIns="107611" bIns="53804">
            <a:spAutoFit/>
          </a:bodyPr>
          <a:lstStyle>
            <a:lvl1pPr>
              <a:defRPr>
                <a:solidFill>
                  <a:schemeClr val="tx1"/>
                </a:solidFill>
                <a:latin typeface="Arial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Arial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Arial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Arial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Arial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Arial" charset="0"/>
              </a:defRPr>
            </a:lvl9pPr>
          </a:lstStyle>
          <a:p>
            <a:pPr algn="ctr" defTabSz="684833" fontAlgn="base">
              <a:spcBef>
                <a:spcPct val="0"/>
              </a:spcBef>
              <a:spcAft>
                <a:spcPct val="0"/>
              </a:spcAft>
            </a:pPr>
            <a:r>
              <a:rPr lang="en-US" altLang="en-US" sz="2100" b="1" i="1" dirty="0" err="1">
                <a:solidFill>
                  <a:srgbClr val="FF0066"/>
                </a:solidFill>
                <a:latin typeface="Times New Roman" pitchFamily="18" charset="0"/>
              </a:rPr>
              <a:t>Giáo</a:t>
            </a:r>
            <a:r>
              <a:rPr lang="en-US" altLang="en-US" sz="21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FF0066"/>
                </a:solidFill>
                <a:latin typeface="Times New Roman" pitchFamily="18" charset="0"/>
              </a:rPr>
              <a:t>viên</a:t>
            </a:r>
            <a:r>
              <a:rPr lang="en-US" altLang="en-US" sz="2100" b="1" i="1" dirty="0">
                <a:solidFill>
                  <a:srgbClr val="FF0066"/>
                </a:solidFill>
                <a:latin typeface="Times New Roman" pitchFamily="18" charset="0"/>
              </a:rPr>
              <a:t>: </a:t>
            </a:r>
            <a:r>
              <a:rPr lang="en-US" altLang="en-US" sz="2100" b="1" i="1" dirty="0" err="1">
                <a:solidFill>
                  <a:srgbClr val="FF0066"/>
                </a:solidFill>
                <a:latin typeface="Times New Roman" pitchFamily="18" charset="0"/>
              </a:rPr>
              <a:t>Đỗ</a:t>
            </a:r>
            <a:r>
              <a:rPr lang="en-US" altLang="en-US" sz="21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FF0066"/>
                </a:solidFill>
                <a:latin typeface="Times New Roman" pitchFamily="18" charset="0"/>
              </a:rPr>
              <a:t>Thị</a:t>
            </a:r>
            <a:r>
              <a:rPr lang="en-US" altLang="en-US" sz="2100" b="1" i="1" dirty="0">
                <a:solidFill>
                  <a:srgbClr val="FF0066"/>
                </a:solidFill>
                <a:latin typeface="Times New Roman" pitchFamily="18" charset="0"/>
              </a:rPr>
              <a:t> </a:t>
            </a:r>
            <a:r>
              <a:rPr lang="en-US" altLang="en-US" sz="2100" b="1" i="1" dirty="0" err="1">
                <a:solidFill>
                  <a:srgbClr val="FF0066"/>
                </a:solidFill>
                <a:latin typeface="Times New Roman" pitchFamily="18" charset="0"/>
              </a:rPr>
              <a:t>Thảo</a:t>
            </a:r>
            <a:endParaRPr lang="en-US" altLang="en-US" sz="2100" b="1" i="1" dirty="0">
              <a:solidFill>
                <a:srgbClr val="FF0066"/>
              </a:solidFill>
              <a:latin typeface="Times New Roman" pitchFamily="18" charset="0"/>
            </a:endParaRPr>
          </a:p>
        </p:txBody>
      </p:sp>
      <p:pic>
        <p:nvPicPr>
          <p:cNvPr id="2055" name="Picture 22" descr="bd21315_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74887" y="4670915"/>
            <a:ext cx="4206724" cy="15339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56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 flipV="1">
            <a:off x="833441" y="252658"/>
            <a:ext cx="1558931" cy="199934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" name="Picture 5" descr="POINSET2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400000">
            <a:off x="9829323" y="313787"/>
            <a:ext cx="1564876" cy="187113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cxnSp>
        <p:nvCxnSpPr>
          <p:cNvPr id="5" name="Straight Connector 4"/>
          <p:cNvCxnSpPr/>
          <p:nvPr/>
        </p:nvCxnSpPr>
        <p:spPr>
          <a:xfrm flipV="1">
            <a:off x="4050696" y="1088821"/>
            <a:ext cx="4483704" cy="0"/>
          </a:xfrm>
          <a:prstGeom prst="line">
            <a:avLst/>
          </a:prstGeom>
          <a:ln>
            <a:solidFill>
              <a:srgbClr val="FF0066"/>
            </a:solidFill>
          </a:ln>
        </p:spPr>
        <p:style>
          <a:lnRef idx="2">
            <a:schemeClr val="dk1"/>
          </a:lnRef>
          <a:fillRef idx="0">
            <a:schemeClr val="dk1"/>
          </a:fillRef>
          <a:effectRef idx="1">
            <a:schemeClr val="dk1"/>
          </a:effectRef>
          <a:fontRef idx="minor">
            <a:schemeClr val="tx1"/>
          </a:fontRef>
        </p:style>
      </p:cxnSp>
      <p:pic>
        <p:nvPicPr>
          <p:cNvPr id="3" name="Picture 7" descr="BƯỚM 58"/>
          <p:cNvPicPr>
            <a:picLocks noChangeAspect="1" noChangeArrowheads="1" noCrop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961410">
            <a:off x="9835854" y="741601"/>
            <a:ext cx="1104295" cy="144001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060" name="Picture 8" descr="animal-14[1]"/>
          <p:cNvPicPr>
            <a:picLocks noChangeAspect="1" noChangeArrowheads="1" noCrop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417220" flipH="1">
            <a:off x="1909839" y="4471859"/>
            <a:ext cx="1060752" cy="77173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5" descr="POINSET3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8287" y="4670915"/>
            <a:ext cx="3246936" cy="138959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6165858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3" presetClass="emph" presetSubtype="2" repeatCount="1000000" accel="36000" decel="2000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" dur="475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FF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" presetID="21" presetClass="emph" presetSubtype="0" repeatCount="20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hsl" dir="cw">
                                      <p:cBhvr override="childStyle">
                                        <p:cTn id="8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9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animClr clrSpc="hsl" dir="cw">
                                      <p:cBhvr>
                                        <p:cTn id="10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7200000" s="0" l="0"/>
                                      </p:by>
                                    </p:animClr>
                                    <p:set>
                                      <p:cBhvr>
                                        <p:cTn id="11" dur="2000" fill="hold"/>
                                        <p:tgtEl>
                                          <p:spTgt spid="2059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059" grpId="0"/>
      <p:bldP spid="2059" grpId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266" name="Picture 2" descr="https://i.pinimg.com/564x/fe/2f/ff/fe2fffbd26a53bd80199a232307e4ad4.jpg"/>
          <p:cNvPicPr>
            <a:picLocks noChangeAspect="1" noChangeArrowheads="1"/>
          </p:cNvPicPr>
          <p:nvPr/>
        </p:nvPicPr>
        <p:blipFill rotWithShape="1">
          <a:blip r:embed="rId2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1147" b="7432"/>
          <a:stretch/>
        </p:blipFill>
        <p:spPr bwMode="auto">
          <a:xfrm>
            <a:off x="629920" y="480847"/>
            <a:ext cx="10607040" cy="623269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Text Box 4">
            <a:extLst>
              <a:ext uri="{FF2B5EF4-FFF2-40B4-BE49-F238E27FC236}">
                <a16:creationId xmlns:a16="http://schemas.microsoft.com/office/drawing/2014/main" xmlns="" id="{F1199101-4541-4DC8-9110-EB30E662A984}"/>
              </a:ext>
            </a:extLst>
          </p:cNvPr>
          <p:cNvSpPr txBox="1">
            <a:spLocks noChangeArrowheads="1"/>
          </p:cNvSpPr>
          <p:nvPr/>
        </p:nvSpPr>
        <p:spPr bwMode="auto">
          <a:xfrm>
            <a:off x="1280160" y="2766201"/>
            <a:ext cx="9652000" cy="166197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  <p:txBody>
          <a:bodyPr wrap="square" lIns="121902" tIns="60950" rIns="121902" bIns="60950">
            <a:spAutoFit/>
          </a:bodyPr>
          <a:lstStyle>
            <a:lvl1pPr defTabSz="1219200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1pPr>
            <a:lvl2pPr marL="742950" indent="-28575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2pPr>
            <a:lvl3pPr marL="11430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3pPr>
            <a:lvl4pPr marL="16002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4pPr>
            <a:lvl5pPr marL="2057400" indent="-228600" defTabSz="1219200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5pPr>
            <a:lvl6pPr marL="25146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6pPr>
            <a:lvl7pPr marL="29718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7pPr>
            <a:lvl8pPr marL="34290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8pPr>
            <a:lvl9pPr marL="3886200" indent="-228600" defTabSz="1219200" eaLnBrk="0" fontAlgn="base" hangingPunct="0">
              <a:lnSpc>
                <a:spcPct val="90000"/>
              </a:lnSpc>
              <a:spcBef>
                <a:spcPts val="500"/>
              </a:spcBef>
              <a:spcAft>
                <a:spcPct val="0"/>
              </a:spcAft>
              <a:buFont typeface="Arial" panose="020B0604020202020204" pitchFamily="34" charset="0"/>
              <a:buChar char="•"/>
              <a:defRPr>
                <a:solidFill>
                  <a:schemeClr val="tx1"/>
                </a:solidFill>
                <a:latin typeface="Calibri" panose="020F0502020204030204" pitchFamily="34" charset="0"/>
                <a:ea typeface="SimSun" panose="02010600030101010101" pitchFamily="2" charset="-122"/>
              </a:defRPr>
            </a:lvl9pPr>
          </a:lstStyle>
          <a:p>
            <a:pPr algn="ctr" defTabSz="684833" fontAlgn="base">
              <a:lnSpc>
                <a:spcPct val="100000"/>
              </a:lnSpc>
              <a:spcBef>
                <a:spcPts val="1347"/>
              </a:spcBef>
              <a:spcAft>
                <a:spcPct val="0"/>
              </a:spcAft>
              <a:buNone/>
              <a:defRPr/>
            </a:pP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Bài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54: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Em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ôn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lại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những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gì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đã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học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(</a:t>
            </a:r>
            <a:r>
              <a:rPr lang="en-US" sz="5000" b="1" dirty="0" err="1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Tiết</a:t>
            </a:r>
            <a:r>
              <a:rPr lang="en-US" sz="5000" b="1" dirty="0">
                <a:solidFill>
                  <a:srgbClr val="FF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itchFamily="18" charset="0"/>
                <a:ea typeface="+mn-ea"/>
                <a:cs typeface="Times New Roman" pitchFamily="18" charset="0"/>
              </a:rPr>
              <a:t> 1)</a:t>
            </a:r>
          </a:p>
        </p:txBody>
      </p:sp>
    </p:spTree>
    <p:extLst>
      <p:ext uri="{BB962C8B-B14F-4D97-AF65-F5344CB8AC3E}">
        <p14:creationId xmlns:p14="http://schemas.microsoft.com/office/powerpoint/2010/main" val="32673130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800" y="394248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718561" y="2437131"/>
            <a:ext cx="6617971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Luyện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tập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,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thực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hành</a:t>
            </a:r>
            <a:endParaRPr lang="vi-VN" alt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98604987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42914"/>
            <a:ext cx="12192000" cy="6415087"/>
          </a:xfrm>
          <a:prstGeom prst="rect">
            <a:avLst/>
          </a:prstGeom>
        </p:spPr>
      </p:pic>
      <p:pic>
        <p:nvPicPr>
          <p:cNvPr id="22" name="图片 21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9114" y="442595"/>
            <a:ext cx="11345545" cy="5454016"/>
          </a:xfrm>
          <a:prstGeom prst="rect">
            <a:avLst/>
          </a:prstGeom>
        </p:spPr>
      </p:pic>
      <p:sp>
        <p:nvSpPr>
          <p:cNvPr id="741" name="TextBox 740"/>
          <p:cNvSpPr txBox="1"/>
          <p:nvPr/>
        </p:nvSpPr>
        <p:spPr>
          <a:xfrm>
            <a:off x="1409701" y="2705728"/>
            <a:ext cx="9684067" cy="1446540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sz="44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44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1: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Đọc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những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còn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thiếu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để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có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bảng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các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từ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44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đến</a:t>
            </a:r>
            <a:r>
              <a:rPr lang="en-US" sz="44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100:</a:t>
            </a:r>
          </a:p>
        </p:txBody>
      </p:sp>
      <p:grpSp>
        <p:nvGrpSpPr>
          <p:cNvPr id="5" name="组合 4"/>
          <p:cNvGrpSpPr/>
          <p:nvPr/>
        </p:nvGrpSpPr>
        <p:grpSpPr>
          <a:xfrm>
            <a:off x="0" y="5748568"/>
            <a:ext cx="12192000" cy="1123950"/>
            <a:chOff x="0" y="5849255"/>
            <a:chExt cx="11912775" cy="1008745"/>
          </a:xfrm>
        </p:grpSpPr>
        <p:pic>
          <p:nvPicPr>
            <p:cNvPr id="6" name="图片 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7" name="图片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8" name="图片 7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9" name="图片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5413" y="6254139"/>
            <a:ext cx="3888419" cy="618374"/>
          </a:xfrm>
          <a:prstGeom prst="rect">
            <a:avLst/>
          </a:prstGeom>
        </p:spPr>
      </p:pic>
      <p:pic>
        <p:nvPicPr>
          <p:cNvPr id="10" name="图片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91621" y="6254139"/>
            <a:ext cx="3888419" cy="618374"/>
          </a:xfrm>
          <a:prstGeom prst="rect">
            <a:avLst/>
          </a:prstGeom>
        </p:spPr>
      </p:pic>
      <p:pic>
        <p:nvPicPr>
          <p:cNvPr id="11" name="图片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21" y="6254139"/>
            <a:ext cx="3888419" cy="61837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14511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75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75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40548" y="398780"/>
            <a:ext cx="8732837" cy="63246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33667088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739900" y="345440"/>
            <a:ext cx="8710613" cy="63484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91209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pic>
        <p:nvPicPr>
          <p:cNvPr id="1027" name="Picture 3" descr="C:\Users\PC\Pictures\PhotoDirector\5.0\PC\Backup\58d04361-af2a-4afe-a371-e3729d0a6ac8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67221" y="2512380"/>
            <a:ext cx="8429625" cy="41560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6" name="图片 15"/>
          <p:cNvPicPr>
            <a:picLocks noChangeAspect="1"/>
          </p:cNvPicPr>
          <p:nvPr/>
        </p:nvPicPr>
        <p:blipFill rotWithShape="1">
          <a:blip r:embed="rId4" cstate="screen"/>
          <a:srcRect l="12323" t="9478" r="10476" b="11722"/>
          <a:stretch>
            <a:fillRect/>
          </a:stretch>
        </p:blipFill>
        <p:spPr>
          <a:xfrm>
            <a:off x="182249" y="421008"/>
            <a:ext cx="5899785" cy="1901825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1062994" y="747399"/>
            <a:ext cx="4138295" cy="954097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28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28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2: 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Trò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chơi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 </a:t>
            </a:r>
          </a:p>
          <a:p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“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nào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lớn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28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hơn</a:t>
            </a:r>
            <a:r>
              <a:rPr lang="en-US" sz="28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?”</a:t>
            </a: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图片 3"/>
          <p:cNvPicPr>
            <a:picLocks noGrp="1" noChangeAspect="1"/>
          </p:cNvPicPr>
          <p:nvPr>
            <p:ph idx="4294967295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20688"/>
            <a:ext cx="12192000" cy="6437312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>
            <a:off x="2032091" y="569053"/>
            <a:ext cx="6633028" cy="64632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600" b="1" dirty="0">
                <a:latin typeface="UTM Avo" panose="02040603050506020204" pitchFamily="18" charset="0"/>
                <a:cs typeface="Arial" panose="020B0604020202020204" pitchFamily="34" charset="0"/>
              </a:rPr>
              <a:t>b) 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2859315" y="698805"/>
            <a:ext cx="508000" cy="1384984"/>
          </a:xfrm>
          <a:prstGeom prst="rect">
            <a:avLst/>
          </a:prstGeom>
          <a:solidFill>
            <a:schemeClr val="bg1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=</a:t>
            </a:r>
          </a:p>
        </p:txBody>
      </p:sp>
      <p:sp>
        <p:nvSpPr>
          <p:cNvPr id="10" name="Rectangle 9"/>
          <p:cNvSpPr/>
          <p:nvPr/>
        </p:nvSpPr>
        <p:spPr>
          <a:xfrm>
            <a:off x="2823212" y="698504"/>
            <a:ext cx="580391" cy="1569085"/>
          </a:xfrm>
          <a:prstGeom prst="rect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 sz="2100" b="1">
              <a:latin typeface="UTM Avo" panose="02040603050506020204" pitchFamily="18" charset="0"/>
              <a:cs typeface="Arial" panose="020B0604020202020204" pitchFamily="34" charset="0"/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26976" y="1110129"/>
            <a:ext cx="261257" cy="523210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28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2531745" y="2569212"/>
            <a:ext cx="995680" cy="64632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15 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592287" y="4042229"/>
            <a:ext cx="783772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14" name="TextBox 13"/>
          <p:cNvSpPr txBox="1"/>
          <p:nvPr/>
        </p:nvSpPr>
        <p:spPr>
          <a:xfrm>
            <a:off x="4311018" y="2569212"/>
            <a:ext cx="880111" cy="64632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6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21</a:t>
            </a:r>
          </a:p>
        </p:txBody>
      </p:sp>
      <p:sp>
        <p:nvSpPr>
          <p:cNvPr id="23" name="TextBox 22"/>
          <p:cNvSpPr txBox="1"/>
          <p:nvPr/>
        </p:nvSpPr>
        <p:spPr>
          <a:xfrm>
            <a:off x="6087112" y="2576195"/>
            <a:ext cx="1010285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98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7097487" y="2576287"/>
            <a:ext cx="783772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7880985" y="2576195"/>
            <a:ext cx="1009651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89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2487929" y="4042410"/>
            <a:ext cx="1009651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3592287" y="2547258"/>
            <a:ext cx="783772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4303395" y="4042410"/>
            <a:ext cx="1021080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solidFill>
                  <a:srgbClr val="00B05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74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114418" y="4034790"/>
            <a:ext cx="961391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30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7097487" y="4034973"/>
            <a:ext cx="783772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?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7880988" y="4049395"/>
            <a:ext cx="822325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solidFill>
                  <a:srgbClr val="FFC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48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3526971" y="2576287"/>
            <a:ext cx="783772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7075715" y="2587488"/>
            <a:ext cx="783772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&gt;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3519715" y="4049489"/>
            <a:ext cx="783772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=</a:t>
            </a:r>
          </a:p>
        </p:txBody>
      </p:sp>
      <p:sp>
        <p:nvSpPr>
          <p:cNvPr id="35" name="TextBox 34"/>
          <p:cNvSpPr txBox="1"/>
          <p:nvPr/>
        </p:nvSpPr>
        <p:spPr>
          <a:xfrm>
            <a:off x="6945087" y="3957155"/>
            <a:ext cx="783772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4000" b="1" dirty="0"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sz="4000" b="1" dirty="0">
                <a:solidFill>
                  <a:srgbClr val="C0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&lt;</a:t>
            </a:r>
          </a:p>
        </p:txBody>
      </p:sp>
      <p:grpSp>
        <p:nvGrpSpPr>
          <p:cNvPr id="2" name="组合 4"/>
          <p:cNvGrpSpPr/>
          <p:nvPr/>
        </p:nvGrpSpPr>
        <p:grpSpPr>
          <a:xfrm>
            <a:off x="-60325" y="5732692"/>
            <a:ext cx="12192000" cy="1123950"/>
            <a:chOff x="0" y="5849255"/>
            <a:chExt cx="11912775" cy="1008745"/>
          </a:xfrm>
        </p:grpSpPr>
        <p:pic>
          <p:nvPicPr>
            <p:cNvPr id="7" name="图片 5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0" y="5849257"/>
              <a:ext cx="3970925" cy="1008743"/>
            </a:xfrm>
            <a:prstGeom prst="rect">
              <a:avLst/>
            </a:prstGeom>
          </p:spPr>
        </p:pic>
        <p:pic>
          <p:nvPicPr>
            <p:cNvPr id="3" name="图片 6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3970925" y="5849256"/>
              <a:ext cx="3970925" cy="1008743"/>
            </a:xfrm>
            <a:prstGeom prst="rect">
              <a:avLst/>
            </a:prstGeom>
          </p:spPr>
        </p:pic>
        <p:pic>
          <p:nvPicPr>
            <p:cNvPr id="9" name="图片 7"/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941850" y="5849255"/>
              <a:ext cx="3970925" cy="1008743"/>
            </a:xfrm>
            <a:prstGeom prst="rect">
              <a:avLst/>
            </a:prstGeom>
          </p:spPr>
        </p:pic>
      </p:grpSp>
      <p:pic>
        <p:nvPicPr>
          <p:cNvPr id="5" name="图片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9701" y="6238264"/>
            <a:ext cx="3888419" cy="618374"/>
          </a:xfrm>
          <a:prstGeom prst="rect">
            <a:avLst/>
          </a:prstGeom>
        </p:spPr>
      </p:pic>
      <p:pic>
        <p:nvPicPr>
          <p:cNvPr id="15" name="图片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40209" y="6239535"/>
            <a:ext cx="3888419" cy="618374"/>
          </a:xfrm>
          <a:prstGeom prst="rect">
            <a:avLst/>
          </a:prstGeom>
        </p:spPr>
      </p:pic>
      <p:pic>
        <p:nvPicPr>
          <p:cNvPr id="16" name="图片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155621" y="6299224"/>
            <a:ext cx="3888419" cy="618374"/>
          </a:xfrm>
          <a:prstGeom prst="rect">
            <a:avLst/>
          </a:prstGeom>
        </p:spPr>
      </p:pic>
      <p:pic>
        <p:nvPicPr>
          <p:cNvPr id="17" name="图片 2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257155" y="763272"/>
            <a:ext cx="1325880" cy="1824355"/>
          </a:xfrm>
          <a:prstGeom prst="rect">
            <a:avLst/>
          </a:prstGeom>
        </p:spPr>
      </p:pic>
      <p:pic>
        <p:nvPicPr>
          <p:cNvPr id="19" name="图片 8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64140" y="3714115"/>
            <a:ext cx="2105025" cy="2525395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3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24" grpId="0"/>
      <p:bldP spid="27" grpId="0"/>
      <p:bldP spid="30" grpId="0"/>
      <p:bldP spid="32" grpId="0"/>
      <p:bldP spid="33" grpId="0"/>
      <p:bldP spid="3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6" y="464185"/>
            <a:ext cx="12191365" cy="6437630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2" name="图片 14"/>
          <p:cNvPicPr>
            <a:picLocks noGrp="1" noChangeAspect="1"/>
          </p:cNvPicPr>
          <p:nvPr>
            <p:ph idx="4294967295"/>
          </p:nvPr>
        </p:nvPicPr>
        <p:blipFill>
          <a:blip r:embed="rId3" cstate="screen"/>
          <a:stretch>
            <a:fillRect/>
          </a:stretch>
        </p:blipFill>
        <p:spPr>
          <a:xfrm>
            <a:off x="1" y="369888"/>
            <a:ext cx="5756275" cy="1808162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493397" y="1097916"/>
            <a:ext cx="4664075" cy="584765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200" b="1" dirty="0" err="1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Bài</a:t>
            </a:r>
            <a:r>
              <a:rPr lang="en-US" sz="3200" b="1" dirty="0">
                <a:solidFill>
                  <a:srgbClr val="FF000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3:</a:t>
            </a:r>
            <a:r>
              <a:rPr lang="en-US" sz="3200" b="1" dirty="0">
                <a:solidFill>
                  <a:srgbClr val="00B05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Trả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lời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srgbClr val="0070C0"/>
                </a:solidFill>
                <a:latin typeface="UTM Avo" panose="020406030505060202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9" name="TextBox 8"/>
          <p:cNvSpPr txBox="1"/>
          <p:nvPr/>
        </p:nvSpPr>
        <p:spPr>
          <a:xfrm>
            <a:off x="1771016" y="2264863"/>
            <a:ext cx="8055429" cy="584765"/>
          </a:xfrm>
          <a:prstGeom prst="rect">
            <a:avLst/>
          </a:prstGeom>
          <a:solidFill>
            <a:srgbClr val="5673F1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a)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28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0" name="TextBox 9"/>
          <p:cNvSpPr txBox="1"/>
          <p:nvPr/>
        </p:nvSpPr>
        <p:spPr>
          <a:xfrm>
            <a:off x="1781087" y="2256520"/>
            <a:ext cx="6937828" cy="584765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28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2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8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1726569" y="3001013"/>
            <a:ext cx="8144511" cy="584765"/>
          </a:xfrm>
          <a:prstGeom prst="rect">
            <a:avLst/>
          </a:prstGeom>
          <a:solidFill>
            <a:srgbClr val="5673F1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b)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41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1815736" y="3767453"/>
            <a:ext cx="8055429" cy="584765"/>
          </a:xfrm>
          <a:prstGeom prst="rect">
            <a:avLst/>
          </a:prstGeom>
          <a:solidFill>
            <a:srgbClr val="5673F1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c)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7" name="TextBox 16"/>
          <p:cNvSpPr txBox="1"/>
          <p:nvPr/>
        </p:nvSpPr>
        <p:spPr>
          <a:xfrm>
            <a:off x="1795055" y="3794126"/>
            <a:ext cx="6937828" cy="584765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5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1780996" y="4556849"/>
            <a:ext cx="8055429" cy="584765"/>
          </a:xfrm>
          <a:prstGeom prst="rect">
            <a:avLst/>
          </a:prstGeom>
          <a:solidFill>
            <a:srgbClr val="5673F1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d)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70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1770927" y="4538482"/>
            <a:ext cx="6937828" cy="584765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70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7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0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1815284" y="5336628"/>
            <a:ext cx="8055429" cy="584765"/>
          </a:xfrm>
          <a:prstGeom prst="rect">
            <a:avLst/>
          </a:prstGeom>
          <a:solidFill>
            <a:srgbClr val="5673F1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e)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,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mấy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?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1754415" y="5320658"/>
            <a:ext cx="6937828" cy="584765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>
                <a:latin typeface="UTM Avo" panose="02040603050506020204" pitchFamily="18" charset="0"/>
                <a:cs typeface="Times New Roman" panose="02020603050405020304" pitchFamily="18" charset="0"/>
              </a:rPr>
              <a:t> 9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1744255" y="3011270"/>
            <a:ext cx="6937828" cy="584765"/>
          </a:xfrm>
          <a:prstGeom prst="rect">
            <a:avLst/>
          </a:prstGeom>
          <a:solidFill>
            <a:srgbClr val="FFC000"/>
          </a:solidFill>
        </p:spPr>
        <p:txBody>
          <a:bodyPr wrap="square" lIns="91428" tIns="45715" rIns="91428" bIns="45715" rtlCol="0">
            <a:spAutoFit/>
          </a:bodyPr>
          <a:lstStyle/>
          <a:p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41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gồm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4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chục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và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1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đơn</a:t>
            </a:r>
            <a:r>
              <a:rPr lang="en-US" sz="3200" b="1" dirty="0">
                <a:latin typeface="UTM Avo" panose="020406030505060202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latin typeface="UTM Avo" panose="02040603050506020204" pitchFamily="18" charset="0"/>
                <a:cs typeface="Times New Roman" panose="02020603050405020304" pitchFamily="18" charset="0"/>
              </a:rPr>
              <a:t>vị</a:t>
            </a:r>
            <a:endParaRPr lang="en-US" sz="3200" b="1" dirty="0">
              <a:latin typeface="UTM Avo" panose="020406030505060202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图片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773797" y="367669"/>
            <a:ext cx="3490595" cy="2239645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7" name="组合 3"/>
          <p:cNvGrpSpPr/>
          <p:nvPr/>
        </p:nvGrpSpPr>
        <p:grpSpPr>
          <a:xfrm>
            <a:off x="-6985" y="4316096"/>
            <a:ext cx="12198985" cy="2686894"/>
            <a:chOff x="0" y="3838635"/>
            <a:chExt cx="12198968" cy="3086719"/>
          </a:xfrm>
        </p:grpSpPr>
        <p:pic>
          <p:nvPicPr>
            <p:cNvPr id="8" name="图片 19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350" y="5361851"/>
              <a:ext cx="1703070" cy="1446783"/>
            </a:xfrm>
            <a:prstGeom prst="rect">
              <a:avLst/>
            </a:prstGeom>
          </p:spPr>
        </p:pic>
        <p:pic>
          <p:nvPicPr>
            <p:cNvPr id="11" name="图片 20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279189" y="5776804"/>
              <a:ext cx="1066800" cy="906262"/>
            </a:xfrm>
            <a:prstGeom prst="rect">
              <a:avLst/>
            </a:prstGeom>
          </p:spPr>
        </p:pic>
        <p:pic>
          <p:nvPicPr>
            <p:cNvPr id="22" name="图片 21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4802218" y="5735716"/>
              <a:ext cx="1293782" cy="1099086"/>
            </a:xfrm>
            <a:prstGeom prst="rect">
              <a:avLst/>
            </a:prstGeom>
          </p:spPr>
        </p:pic>
        <p:pic>
          <p:nvPicPr>
            <p:cNvPr id="23" name="图片 22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7774018" y="5685077"/>
              <a:ext cx="1056402" cy="897428"/>
            </a:xfrm>
            <a:prstGeom prst="rect">
              <a:avLst/>
            </a:prstGeom>
          </p:spPr>
        </p:pic>
        <p:pic>
          <p:nvPicPr>
            <p:cNvPr id="12" name="图片 13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8971944" y="3838635"/>
              <a:ext cx="3227024" cy="3086719"/>
            </a:xfrm>
            <a:prstGeom prst="rect">
              <a:avLst/>
            </a:prstGeom>
          </p:spPr>
        </p:pic>
        <p:pic>
          <p:nvPicPr>
            <p:cNvPr id="24" name="图片 23"/>
            <p:cNvPicPr>
              <a:picLocks noChangeAspect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82569" b="8666"/>
            <a:stretch>
              <a:fillRect/>
            </a:stretch>
          </p:blipFill>
          <p:spPr>
            <a:xfrm>
              <a:off x="0" y="6482312"/>
              <a:ext cx="12191983" cy="375688"/>
            </a:xfrm>
            <a:prstGeom prst="rect">
              <a:avLst/>
            </a:prstGeom>
          </p:spPr>
        </p:pic>
      </p:grpSp>
    </p:spTree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6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2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2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26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32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36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2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4" presetClass="exit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randombar(horizontal)">
                                      <p:cBhvr>
                                        <p:cTn id="46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52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 bldLvl="0" animBg="1"/>
      <p:bldP spid="10" grpId="0" bldLvl="0" animBg="1"/>
      <p:bldP spid="14" grpId="0" bldLvl="0" animBg="1"/>
      <p:bldP spid="15" grpId="0" bldLvl="0" animBg="1"/>
      <p:bldP spid="17" grpId="0" bldLvl="0" animBg="1"/>
      <p:bldP spid="18" grpId="0" bldLvl="0" animBg="1"/>
      <p:bldP spid="19" grpId="0" bldLvl="0" animBg="1"/>
      <p:bldP spid="20" grpId="0" bldLvl="0" animBg="1"/>
      <p:bldP spid="21" grpId="0" bldLvl="0" animBg="1"/>
      <p:bldP spid="16" grpId="0" bldLvl="0" animBg="1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50800" y="394248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3718561" y="2437131"/>
            <a:ext cx="6617971" cy="707876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Vận</a:t>
            </a:r>
            <a:r>
              <a:rPr lang="en-US" altLang="en-US" sz="4000" b="1" dirty="0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 </a:t>
            </a:r>
            <a:r>
              <a:rPr lang="en-US" altLang="en-US" sz="4000" b="1" dirty="0" err="1">
                <a:solidFill>
                  <a:srgbClr val="FF000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dụng</a:t>
            </a:r>
            <a:endParaRPr lang="vi-VN" altLang="en-US" sz="4000" b="1" dirty="0">
              <a:solidFill>
                <a:srgbClr val="FF000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7564133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" name="Picture 13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15" name="Picture 1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5" y="4990585"/>
            <a:ext cx="730251" cy="1020202"/>
          </a:xfrm>
          <a:prstGeom prst="rect">
            <a:avLst/>
          </a:prstGeom>
        </p:spPr>
      </p:pic>
      <p:pic>
        <p:nvPicPr>
          <p:cNvPr id="13" name="Picture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5951" y="1061909"/>
            <a:ext cx="850900" cy="850900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6251" y="928710"/>
            <a:ext cx="850900" cy="850900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88231" y="793421"/>
            <a:ext cx="850900" cy="850900"/>
          </a:xfrm>
          <a:prstGeom prst="rect">
            <a:avLst/>
          </a:prstGeom>
        </p:spPr>
      </p:pic>
      <p:pic>
        <p:nvPicPr>
          <p:cNvPr id="24" name="Picture 2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103079" y="2478300"/>
            <a:ext cx="850900" cy="85090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2655" y="2949035"/>
            <a:ext cx="850900" cy="8509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6" y="3652839"/>
            <a:ext cx="485341" cy="137732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5648" y="2810665"/>
            <a:ext cx="1736337" cy="1268389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710559">
            <a:off x="2535260" y="3384087"/>
            <a:ext cx="519889" cy="389917"/>
          </a:xfrm>
          <a:prstGeom prst="rect">
            <a:avLst/>
          </a:prstGeom>
        </p:spPr>
      </p:pic>
      <p:sp>
        <p:nvSpPr>
          <p:cNvPr id="4" name="Rectangle 3"/>
          <p:cNvSpPr/>
          <p:nvPr/>
        </p:nvSpPr>
        <p:spPr>
          <a:xfrm>
            <a:off x="7299707" y="377925"/>
            <a:ext cx="2681031" cy="815598"/>
          </a:xfrm>
          <a:prstGeom prst="rect">
            <a:avLst/>
          </a:prstGeom>
        </p:spPr>
        <p:txBody>
          <a:bodyPr wrap="none" lIns="91428" tIns="45715" rIns="91428" bIns="45715">
            <a:spAutoFit/>
          </a:bodyPr>
          <a:lstStyle/>
          <a:p>
            <a:pPr algn="ctr">
              <a:defRPr/>
            </a:pPr>
            <a:r>
              <a:rPr lang="en-US" sz="4700" b="1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FFFF"/>
                </a:solidFill>
                <a:effectLst>
                  <a:outerShdw dist="38100" dir="2700000" algn="tl" rotWithShape="0">
                    <a:srgbClr val="ED7D31"/>
                  </a:outerShdw>
                </a:effectLst>
              </a:rPr>
              <a:t>TRÒ CHƠI</a:t>
            </a:r>
          </a:p>
        </p:txBody>
      </p:sp>
      <p:pic>
        <p:nvPicPr>
          <p:cNvPr id="11" name="nhacankhetravang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700"/>
                </p14:media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0" y="-645037"/>
            <a:ext cx="609600" cy="609600"/>
          </a:xfrm>
          <a:prstGeom prst="rect">
            <a:avLst/>
          </a:prstGeom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70214" y="1218874"/>
            <a:ext cx="3981033" cy="3785944"/>
          </a:xfrm>
          <a:prstGeom prst="rect">
            <a:avLst/>
          </a:prstGeom>
        </p:spPr>
      </p:pic>
      <p:sp>
        <p:nvSpPr>
          <p:cNvPr id="2" name="Arrow: Pentagon 1"/>
          <p:cNvSpPr/>
          <p:nvPr/>
        </p:nvSpPr>
        <p:spPr>
          <a:xfrm>
            <a:off x="6349846" y="6010788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8571383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28023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26" presetClass="emph" presetSubtype="0" repeatCount="54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6" dur="500" tmFilter="0, 0; .2, .5; .8, .5; 1, 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17" dur="250" autoRev="1" fill="hold"/>
                                        <p:tgtEl>
                                          <p:spTgt spid="1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1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4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Content Placeholder 3"/>
          <p:cNvPicPr>
            <a:picLocks noGrp="1" noChangeAspect="1"/>
          </p:cNvPicPr>
          <p:nvPr>
            <p:ph idx="4294967295"/>
          </p:nvPr>
        </p:nvPicPr>
        <p:blipFill>
          <a:blip r:embed="rId2"/>
          <a:stretch>
            <a:fillRect/>
          </a:stretch>
        </p:blipFill>
        <p:spPr>
          <a:xfrm>
            <a:off x="0" y="442914"/>
            <a:ext cx="12192000" cy="6415087"/>
          </a:xfrm>
          <a:prstGeom prst="rect">
            <a:avLst/>
          </a:prstGeom>
        </p:spPr>
      </p:pic>
      <p:sp>
        <p:nvSpPr>
          <p:cNvPr id="7" name="Text Box 6"/>
          <p:cNvSpPr txBox="1"/>
          <p:nvPr/>
        </p:nvSpPr>
        <p:spPr>
          <a:xfrm>
            <a:off x="4439921" y="2437132"/>
            <a:ext cx="5896611" cy="923320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/>
            <a:r>
              <a:rPr lang="en-US" altLang="en-US" sz="5400" b="1" dirty="0">
                <a:solidFill>
                  <a:srgbClr val="0070C0"/>
                </a:solidFill>
                <a:latin typeface="UTM Avo" panose="02040603050506020204" pitchFamily="18" charset="0"/>
                <a:cs typeface="Arial" panose="020B0604020202020204" pitchFamily="34" charset="0"/>
              </a:rPr>
              <a:t>KHỞI ĐỘNG</a:t>
            </a:r>
            <a:endParaRPr lang="vi-VN" altLang="en-US" sz="5400" b="1" dirty="0">
              <a:solidFill>
                <a:srgbClr val="0070C0"/>
              </a:solidFill>
              <a:cs typeface="Arial" panose="020B06040202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825763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3" name="2b"/>
          <p:cNvSpPr/>
          <p:nvPr/>
        </p:nvSpPr>
        <p:spPr>
          <a:xfrm>
            <a:off x="6667742" y="2654907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94" name="3b"/>
          <p:cNvSpPr/>
          <p:nvPr/>
        </p:nvSpPr>
        <p:spPr>
          <a:xfrm>
            <a:off x="6681903" y="2638304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7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=</a:t>
            </a:r>
          </a:p>
        </p:txBody>
      </p:sp>
      <p:sp>
        <p:nvSpPr>
          <p:cNvPr id="100" name="4b"/>
          <p:cNvSpPr/>
          <p:nvPr/>
        </p:nvSpPr>
        <p:spPr>
          <a:xfrm>
            <a:off x="6694807" y="2594973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47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&gt;</a:t>
            </a:r>
          </a:p>
        </p:txBody>
      </p:sp>
      <p:sp>
        <p:nvSpPr>
          <p:cNvPr id="106" name="5b"/>
          <p:cNvSpPr/>
          <p:nvPr/>
        </p:nvSpPr>
        <p:spPr>
          <a:xfrm>
            <a:off x="6667742" y="2638304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algn="ctr">
              <a:defRPr/>
            </a:pPr>
            <a:r>
              <a:rPr lang="en-US" sz="6000" b="1" dirty="0">
                <a:solidFill>
                  <a:srgbClr val="0000FF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&lt;</a:t>
            </a:r>
          </a:p>
        </p:txBody>
      </p:sp>
      <p:sp>
        <p:nvSpPr>
          <p:cNvPr id="82" name="2a"/>
          <p:cNvSpPr/>
          <p:nvPr/>
        </p:nvSpPr>
        <p:spPr>
          <a:xfrm>
            <a:off x="6645795" y="323643"/>
            <a:ext cx="5289452" cy="2271332"/>
          </a:xfrm>
          <a:prstGeom prst="rect">
            <a:avLst/>
          </a:prstGeom>
          <a:solidFill>
            <a:srgbClr val="FF0066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2: </a:t>
            </a:r>
          </a:p>
          <a:p>
            <a:pPr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11  ?  22</a:t>
            </a:r>
          </a:p>
        </p:txBody>
      </p:sp>
      <p:sp>
        <p:nvSpPr>
          <p:cNvPr id="93" name="3a"/>
          <p:cNvSpPr/>
          <p:nvPr/>
        </p:nvSpPr>
        <p:spPr>
          <a:xfrm>
            <a:off x="6667742" y="286515"/>
            <a:ext cx="5289452" cy="2271332"/>
          </a:xfrm>
          <a:prstGeom prst="rect">
            <a:avLst/>
          </a:prstGeom>
          <a:solidFill>
            <a:srgbClr val="FFC0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3: </a:t>
            </a:r>
          </a:p>
          <a:p>
            <a:pPr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15  ?  15</a:t>
            </a:r>
          </a:p>
        </p:txBody>
      </p:sp>
      <p:sp>
        <p:nvSpPr>
          <p:cNvPr id="99" name="4a"/>
          <p:cNvSpPr/>
          <p:nvPr/>
        </p:nvSpPr>
        <p:spPr>
          <a:xfrm>
            <a:off x="6681903" y="254649"/>
            <a:ext cx="5289452" cy="2271332"/>
          </a:xfrm>
          <a:prstGeom prst="rect">
            <a:avLst/>
          </a:prstGeom>
          <a:solidFill>
            <a:srgbClr val="00206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4: </a:t>
            </a:r>
          </a:p>
          <a:p>
            <a:pPr algn="ctr">
              <a:defRPr/>
            </a:pPr>
            <a:endParaRPr lang="en-US" sz="24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47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51  ?   45</a:t>
            </a:r>
          </a:p>
        </p:txBody>
      </p:sp>
      <p:sp>
        <p:nvSpPr>
          <p:cNvPr id="105" name="5a"/>
          <p:cNvSpPr/>
          <p:nvPr/>
        </p:nvSpPr>
        <p:spPr>
          <a:xfrm>
            <a:off x="6681903" y="286515"/>
            <a:ext cx="5289452" cy="2271332"/>
          </a:xfrm>
          <a:prstGeom prst="rect">
            <a:avLst/>
          </a:prstGeom>
          <a:solidFill>
            <a:srgbClr val="FF660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32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5: </a:t>
            </a:r>
          </a:p>
          <a:p>
            <a:pPr algn="ctr">
              <a:defRPr/>
            </a:pPr>
            <a:endParaRPr lang="en-US" sz="3200" b="1" dirty="0">
              <a:solidFill>
                <a:prstClr val="white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>
              <a:defRPr/>
            </a:pPr>
            <a:r>
              <a:rPr lang="en-US" sz="60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12  ?  22</a:t>
            </a:r>
          </a:p>
        </p:txBody>
      </p:sp>
      <p:pic>
        <p:nvPicPr>
          <p:cNvPr id="37" name="Picture 36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2111" y="51649"/>
            <a:ext cx="1335300" cy="1335300"/>
          </a:xfrm>
          <a:prstGeom prst="rect">
            <a:avLst/>
          </a:prstGeom>
        </p:spPr>
      </p:pic>
      <p:pic>
        <p:nvPicPr>
          <p:cNvPr id="2" name="Picture 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4805" y="4990585"/>
            <a:ext cx="730251" cy="1020202"/>
          </a:xfrm>
          <a:prstGeom prst="rect">
            <a:avLst/>
          </a:prstGeom>
        </p:spPr>
      </p:pic>
      <p:pic>
        <p:nvPicPr>
          <p:cNvPr id="111" name="Picture 110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022972" y="1783004"/>
            <a:ext cx="460581" cy="373644"/>
          </a:xfrm>
          <a:prstGeom prst="rect">
            <a:avLst/>
          </a:prstGeom>
        </p:spPr>
      </p:pic>
      <p:sp>
        <p:nvSpPr>
          <p:cNvPr id="6" name="1a"/>
          <p:cNvSpPr/>
          <p:nvPr/>
        </p:nvSpPr>
        <p:spPr>
          <a:xfrm>
            <a:off x="6694807" y="323643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Câu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hỏi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số</a:t>
            </a:r>
            <a:r>
              <a:rPr lang="en-US" sz="2400" b="1" dirty="0">
                <a:solidFill>
                  <a:srgbClr val="FFFF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1: </a:t>
            </a:r>
          </a:p>
          <a:p>
            <a:pPr algn="ctr">
              <a:defRPr/>
            </a:pPr>
            <a:endParaRPr lang="en-US" sz="2400" b="1" dirty="0">
              <a:solidFill>
                <a:srgbClr val="FFFF00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>
              <a:defRPr/>
            </a:pPr>
            <a:r>
              <a:rPr lang="vi-VN" sz="2400" dirty="0">
                <a:solidFill>
                  <a:srgbClr val="FFFFFF"/>
                </a:solidFill>
                <a:latin typeface="+mj-lt"/>
                <a:ea typeface="SimSun"/>
                <a:cs typeface="UTM Avo" panose="02040603050506020204" charset="0"/>
              </a:rPr>
              <a:t>Số 37 gồm mấy chục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SimSun"/>
                <a:cs typeface="UTM Avo" panose="02040603050506020204" charset="0"/>
              </a:rPr>
              <a:t> </a:t>
            </a:r>
            <a:r>
              <a:rPr lang="en-US" sz="2400" dirty="0" err="1">
                <a:solidFill>
                  <a:srgbClr val="FFFFFF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và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SimSun"/>
                <a:cs typeface="UTM Avo" panose="02040603050506020204" charset="0"/>
              </a:rPr>
              <a:t> </a:t>
            </a:r>
            <a:r>
              <a:rPr lang="vi-VN" sz="2400" dirty="0">
                <a:solidFill>
                  <a:srgbClr val="FFFFFF"/>
                </a:solidFill>
                <a:latin typeface="+mj-lt"/>
                <a:ea typeface="SimSun"/>
                <a:cs typeface="UTM Avo" panose="02040603050506020204" charset="0"/>
              </a:rPr>
              <a:t> mấy đơn vị</a:t>
            </a:r>
            <a:r>
              <a:rPr lang="en-US" sz="2400" dirty="0">
                <a:solidFill>
                  <a:srgbClr val="FFFFFF"/>
                </a:solidFill>
                <a:latin typeface="+mj-lt"/>
                <a:ea typeface="SimSun"/>
                <a:cs typeface="UTM Avo" panose="02040603050506020204" charset="0"/>
              </a:rPr>
              <a:t>?</a:t>
            </a:r>
            <a:endParaRPr lang="vi-VN" sz="2400" dirty="0">
              <a:solidFill>
                <a:srgbClr val="FFFFFF"/>
              </a:solidFill>
              <a:latin typeface="+mj-lt"/>
              <a:ea typeface="SimSun"/>
              <a:cs typeface="UTM Avo" panose="02040603050506020204" charset="0"/>
            </a:endParaRPr>
          </a:p>
        </p:txBody>
      </p:sp>
      <p:sp>
        <p:nvSpPr>
          <p:cNvPr id="15" name="1b"/>
          <p:cNvSpPr/>
          <p:nvPr/>
        </p:nvSpPr>
        <p:spPr>
          <a:xfrm>
            <a:off x="6694807" y="2654907"/>
            <a:ext cx="5289452" cy="2271332"/>
          </a:xfrm>
          <a:prstGeom prst="rect">
            <a:avLst/>
          </a:prstGeom>
          <a:solidFill>
            <a:srgbClr val="7030A0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Đáp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2400" b="1" dirty="0" err="1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án</a:t>
            </a:r>
            <a:r>
              <a:rPr lang="en-US" sz="2400" b="1" dirty="0">
                <a:solidFill>
                  <a:prstClr val="white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pPr lvl="0" algn="ctr">
              <a:defRPr/>
            </a:pPr>
            <a:r>
              <a:rPr lang="vi-VN" sz="2400" b="1" dirty="0">
                <a:solidFill>
                  <a:srgbClr val="FFFFFF"/>
                </a:solidFill>
                <a:latin typeface="+mj-lt"/>
                <a:ea typeface="SimSun"/>
                <a:cs typeface="UTM Avo" panose="02040603050506020204" charset="0"/>
              </a:rPr>
              <a:t>3 chục</a:t>
            </a:r>
            <a:r>
              <a:rPr lang="en-US" sz="2400" b="1" dirty="0">
                <a:solidFill>
                  <a:srgbClr val="FFFFFF"/>
                </a:solidFill>
                <a:latin typeface="+mj-lt"/>
                <a:ea typeface="SimSun"/>
                <a:cs typeface="UTM Avo" panose="02040603050506020204" charset="0"/>
              </a:rPr>
              <a:t> </a:t>
            </a:r>
            <a:r>
              <a:rPr lang="en-US" sz="2400" b="1" dirty="0" err="1">
                <a:solidFill>
                  <a:srgbClr val="FFFFFF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và</a:t>
            </a:r>
            <a:r>
              <a:rPr lang="vi-VN" sz="2400" b="1" dirty="0">
                <a:solidFill>
                  <a:srgbClr val="FFFFFF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vi-VN" sz="2400" b="1" dirty="0">
                <a:solidFill>
                  <a:srgbClr val="FFFFFF"/>
                </a:solidFill>
                <a:latin typeface="+mj-lt"/>
                <a:ea typeface="SimSun"/>
                <a:cs typeface="UTM Avo" panose="02040603050506020204" charset="0"/>
              </a:rPr>
              <a:t>7 đơn vị</a:t>
            </a:r>
          </a:p>
          <a:p>
            <a:pPr algn="ctr">
              <a:defRPr/>
            </a:pPr>
            <a:endParaRPr lang="en-US" sz="2400" dirty="0">
              <a:solidFill>
                <a:srgbClr val="FFFF00"/>
              </a:solidFill>
            </a:endParaRPr>
          </a:p>
        </p:txBody>
      </p:sp>
      <p:sp>
        <p:nvSpPr>
          <p:cNvPr id="3" name="dapan"/>
          <p:cNvSpPr/>
          <p:nvPr/>
        </p:nvSpPr>
        <p:spPr>
          <a:xfrm>
            <a:off x="11154369" y="5846987"/>
            <a:ext cx="802827" cy="802828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0" name="xoa"/>
          <p:cNvSpPr/>
          <p:nvPr/>
        </p:nvSpPr>
        <p:spPr>
          <a:xfrm flipV="1">
            <a:off x="10351541" y="5852939"/>
            <a:ext cx="802827" cy="802828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4" name="EAT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2416631" y="6248400"/>
            <a:ext cx="609600" cy="609600"/>
          </a:xfrm>
          <a:prstGeom prst="rect">
            <a:avLst/>
          </a:prstGeom>
        </p:spPr>
      </p:pic>
      <p:sp>
        <p:nvSpPr>
          <p:cNvPr id="85" name="dapan"/>
          <p:cNvSpPr/>
          <p:nvPr/>
        </p:nvSpPr>
        <p:spPr>
          <a:xfrm>
            <a:off x="11154369" y="5846987"/>
            <a:ext cx="802827" cy="802828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87" name="xoa"/>
          <p:cNvSpPr/>
          <p:nvPr/>
        </p:nvSpPr>
        <p:spPr>
          <a:xfrm flipV="1">
            <a:off x="10351541" y="5852939"/>
            <a:ext cx="802827" cy="802828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5" name="khe3a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3" y="2480463"/>
            <a:ext cx="534012" cy="847453"/>
          </a:xfrm>
          <a:prstGeom prst="rect">
            <a:avLst/>
          </a:prstGeom>
        </p:spPr>
      </p:pic>
      <p:sp>
        <p:nvSpPr>
          <p:cNvPr id="96" name="dapan"/>
          <p:cNvSpPr/>
          <p:nvPr/>
        </p:nvSpPr>
        <p:spPr>
          <a:xfrm>
            <a:off x="11154369" y="5846987"/>
            <a:ext cx="802827" cy="802828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7" name="khe3b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61523" y="2480463"/>
            <a:ext cx="534012" cy="847453"/>
          </a:xfrm>
          <a:prstGeom prst="rect">
            <a:avLst/>
          </a:prstGeom>
        </p:spPr>
      </p:pic>
      <p:sp>
        <p:nvSpPr>
          <p:cNvPr id="98" name="xoa"/>
          <p:cNvSpPr/>
          <p:nvPr/>
        </p:nvSpPr>
        <p:spPr>
          <a:xfrm flipV="1">
            <a:off x="10351541" y="5852939"/>
            <a:ext cx="802827" cy="802828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2" name="dapan"/>
          <p:cNvSpPr/>
          <p:nvPr/>
        </p:nvSpPr>
        <p:spPr>
          <a:xfrm>
            <a:off x="11154369" y="5846987"/>
            <a:ext cx="802827" cy="802828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sp>
        <p:nvSpPr>
          <p:cNvPr id="104" name="xoa"/>
          <p:cNvSpPr/>
          <p:nvPr/>
        </p:nvSpPr>
        <p:spPr>
          <a:xfrm flipV="1">
            <a:off x="10351541" y="5852939"/>
            <a:ext cx="802827" cy="802828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7" name="khe5a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5439" y="2932321"/>
            <a:ext cx="528207" cy="841649"/>
          </a:xfrm>
          <a:prstGeom prst="rect">
            <a:avLst/>
          </a:prstGeom>
        </p:spPr>
      </p:pic>
      <p:sp>
        <p:nvSpPr>
          <p:cNvPr id="108" name="dapan"/>
          <p:cNvSpPr/>
          <p:nvPr/>
        </p:nvSpPr>
        <p:spPr>
          <a:xfrm>
            <a:off x="11154369" y="5846987"/>
            <a:ext cx="802827" cy="802828"/>
          </a:xfrm>
          <a:prstGeom prst="flowChartExtract">
            <a:avLst/>
          </a:prstGeom>
          <a:solidFill>
            <a:srgbClr val="CC0099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109" name="khe5b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45181" y="2948923"/>
            <a:ext cx="528207" cy="841649"/>
          </a:xfrm>
          <a:prstGeom prst="rect">
            <a:avLst/>
          </a:prstGeom>
        </p:spPr>
      </p:pic>
      <p:sp>
        <p:nvSpPr>
          <p:cNvPr id="110" name="xoa"/>
          <p:cNvSpPr/>
          <p:nvPr/>
        </p:nvSpPr>
        <p:spPr>
          <a:xfrm flipV="1">
            <a:off x="10351541" y="5852939"/>
            <a:ext cx="802827" cy="802828"/>
          </a:xfrm>
          <a:prstGeom prst="flowChartExtract">
            <a:avLst/>
          </a:prstGeom>
          <a:solidFill>
            <a:srgbClr val="FF0000"/>
          </a:solidFill>
          <a:ln w="2857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>
              <a:solidFill>
                <a:prstClr val="white"/>
              </a:solidFill>
            </a:endParaRPr>
          </a:p>
        </p:txBody>
      </p:sp>
      <p:pic>
        <p:nvPicPr>
          <p:cNvPr id="9" name="khe1a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5" y="1061909"/>
            <a:ext cx="549275" cy="850900"/>
          </a:xfrm>
          <a:prstGeom prst="rect">
            <a:avLst/>
          </a:prstGeom>
        </p:spPr>
      </p:pic>
      <p:pic>
        <p:nvPicPr>
          <p:cNvPr id="41" name="khe1b"/>
          <p:cNvPicPr>
            <a:picLocks noChangeAspect="1"/>
          </p:cNvPicPr>
          <p:nvPr/>
        </p:nvPicPr>
        <p:blipFill rotWithShape="1"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641" t="3111" r="18355" b="17587"/>
          <a:stretch/>
        </p:blipFill>
        <p:spPr>
          <a:xfrm>
            <a:off x="956765" y="1061909"/>
            <a:ext cx="549275" cy="850900"/>
          </a:xfrm>
          <a:prstGeom prst="rect">
            <a:avLst/>
          </a:prstGeom>
        </p:spPr>
      </p:pic>
      <p:pic>
        <p:nvPicPr>
          <p:cNvPr id="84" name="khe2a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5" y="928710"/>
            <a:ext cx="534012" cy="850900"/>
          </a:xfrm>
          <a:prstGeom prst="rect">
            <a:avLst/>
          </a:prstGeom>
        </p:spPr>
      </p:pic>
      <p:pic>
        <p:nvPicPr>
          <p:cNvPr id="86" name="khe2b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64695" y="928710"/>
            <a:ext cx="534012" cy="850900"/>
          </a:xfrm>
          <a:prstGeom prst="rect">
            <a:avLst/>
          </a:prstGeom>
        </p:spPr>
      </p:pic>
      <p:pic>
        <p:nvPicPr>
          <p:cNvPr id="101" name="khe4a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81" y="793425"/>
            <a:ext cx="528207" cy="847453"/>
          </a:xfrm>
          <a:prstGeom prst="rect">
            <a:avLst/>
          </a:prstGeom>
        </p:spPr>
      </p:pic>
      <p:pic>
        <p:nvPicPr>
          <p:cNvPr id="103" name="khe4b"/>
          <p:cNvPicPr>
            <a:picLocks noChangeAspect="1"/>
          </p:cNvPicPr>
          <p:nvPr/>
        </p:nvPicPr>
        <p:blipFill>
          <a:blip r:embed="rId1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49581" y="793425"/>
            <a:ext cx="528207" cy="847453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1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99576" y="3652839"/>
            <a:ext cx="485341" cy="137732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2000582" y="2810664"/>
            <a:ext cx="1736337" cy="1268389"/>
            <a:chOff x="1975644" y="2810661"/>
            <a:chExt cx="1736337" cy="1268389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975644" y="2810661"/>
              <a:ext cx="1736337" cy="1268389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9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rot="20710559">
              <a:off x="2535255" y="3384083"/>
              <a:ext cx="519889" cy="389917"/>
            </a:xfrm>
            <a:prstGeom prst="rect">
              <a:avLst/>
            </a:prstGeom>
          </p:spPr>
        </p:pic>
      </p:grpSp>
      <p:sp>
        <p:nvSpPr>
          <p:cNvPr id="40" name="Arrow: Pentagon 39"/>
          <p:cNvSpPr/>
          <p:nvPr/>
        </p:nvSpPr>
        <p:spPr>
          <a:xfrm>
            <a:off x="6349846" y="6010788"/>
            <a:ext cx="1846927" cy="375499"/>
          </a:xfrm>
          <a:prstGeom prst="homePlate">
            <a:avLst/>
          </a:prstGeom>
          <a:solidFill>
            <a:srgbClr val="92D050"/>
          </a:solidFill>
          <a:ln>
            <a:solidFill>
              <a:srgbClr val="92D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/>
            <a:endParaRPr lang="en-US">
              <a:solidFill>
                <a:prstClr val="white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9797145" y="2156648"/>
            <a:ext cx="725715" cy="369322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endParaRPr lang="en-US" dirty="0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031781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ripple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5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discrete" valueType="str">
                                      <p:cBhvr>
                                        <p:cTn id="6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hidden"/>
                                          </p:val>
                                        </p:tav>
                                        <p:tav tm="50000">
                                          <p:val>
                                            <p:strVal val="visible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7" restart="whenNotActive" fill="hold" evtFilter="cancelBubble" nodeType="interactiveSeq">
                <p:stCondLst>
                  <p:cond evt="onClick" delay="0">
                    <p:tgtEl>
                      <p:spTgt spid="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" fill="hold">
                      <p:stCondLst>
                        <p:cond delay="0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" dur="25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25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250"/>
                            </p:stCondLst>
                            <p:childTnLst>
                              <p:par>
                                <p:cTn id="1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6" fill="hold">
                            <p:stCondLst>
                              <p:cond delay="1250"/>
                            </p:stCondLst>
                            <p:childTnLst>
                              <p:par>
                                <p:cTn id="2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500"/>
                            </p:stCondLst>
                            <p:childTnLst>
                              <p:par>
                                <p:cTn id="3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0" fill="hold">
                            <p:stCondLst>
                              <p:cond delay="1000"/>
                            </p:stCondLst>
                            <p:childTnLst>
                              <p:par>
                                <p:cTn id="4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3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seq concurrent="1" nextAc="seek">
              <p:cTn id="44" restart="whenNotActive" fill="hold" evtFilter="cancelBubble" nodeType="interactiveSeq">
                <p:stCondLst>
                  <p:cond evt="onClick" delay="0">
                    <p:tgtEl>
                      <p:spTgt spid="8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5" fill="hold">
                      <p:stCondLst>
                        <p:cond delay="0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8" dur="500"/>
                                        <p:tgtEl>
                                          <p:spTgt spid="8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0"/>
                  </p:tgtEl>
                </p:cond>
              </p:nextCondLst>
            </p:seq>
            <p:seq concurrent="1" nextAc="seek">
              <p:cTn id="56" restart="whenNotActive" fill="hold" evtFilter="cancelBubble" nodeType="interactiveSeq">
                <p:stCondLst>
                  <p:cond evt="onClick" delay="0">
                    <p:tgtEl>
                      <p:spTgt spid="4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7" fill="hold">
                      <p:stCondLst>
                        <p:cond delay="0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66667E-6 1.85185E-6 C 0.06016 0.0169 0.07722 0.01389 0.12956 0.0537 C 0.17253 0.08055 0.20209 0.09977 0.22604 0.17153 C 0.22735 0.21111 0.23724 0.2956 0.1918 0.30741 " pathEditMode="relative" rAng="0" ptsTypes="AAAA">
                                      <p:cBhvr>
                                        <p:cTn id="60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393" y="1537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6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62" dur="3000" fill="hold"/>
                                        <p:tgtEl>
                                          <p:spTgt spid="41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6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64" dur="3000" fill="hold"/>
                                        <p:tgtEl>
                                          <p:spTgt spid="41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6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6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7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7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7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1"/>
                  </p:tgtEl>
                </p:cond>
              </p:nextCondLst>
            </p:seq>
            <p:audio>
              <p:cMediaNode vol="80000">
                <p:cTn id="7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8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250"/>
                                        <p:tgtEl>
                                          <p:spTgt spid="8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8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3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5" dur="25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6" fill="hold">
                            <p:stCondLst>
                              <p:cond delay="250"/>
                            </p:stCondLst>
                            <p:childTnLst>
                              <p:par>
                                <p:cTn id="87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8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8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9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9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93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5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9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96" fill="hold">
                            <p:stCondLst>
                              <p:cond delay="1250"/>
                            </p:stCondLst>
                            <p:childTnLst>
                              <p:par>
                                <p:cTn id="9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9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4"/>
                  </p:tgtEl>
                </p:cond>
              </p:nextCondLst>
            </p:seq>
            <p:seq concurrent="1" nextAc="seek">
              <p:cTn id="100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1" fill="hold">
                      <p:stCondLst>
                        <p:cond delay="0"/>
                      </p:stCondLst>
                      <p:childTnLst>
                        <p:par>
                          <p:cTn id="102" fill="hold">
                            <p:stCondLst>
                              <p:cond delay="0"/>
                            </p:stCondLst>
                            <p:childTnLst>
                              <p:par>
                                <p:cTn id="103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04" dur="500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0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6" fill="hold">
                            <p:stCondLst>
                              <p:cond delay="500"/>
                            </p:stCondLst>
                            <p:childTnLst>
                              <p:par>
                                <p:cTn id="107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9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1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3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  <p:seq concurrent="1" nextAc="seek">
              <p:cTn id="114" restart="whenNotActive" fill="hold" evtFilter="cancelBubble" nodeType="interactiveSeq">
                <p:stCondLst>
                  <p:cond evt="onClick" delay="0">
                    <p:tgtEl>
                      <p:spTgt spid="8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5" fill="hold">
                      <p:stCondLst>
                        <p:cond delay="0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18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1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1" dur="500"/>
                                        <p:tgtEl>
                                          <p:spTgt spid="8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24" dur="5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7"/>
                  </p:tgtEl>
                </p:cond>
              </p:nextCondLst>
            </p:seq>
            <p:seq concurrent="1" nextAc="seek">
              <p:cTn id="126" restart="whenNotActive" fill="hold" evtFilter="cancelBubble" nodeType="interactiveSeq">
                <p:stCondLst>
                  <p:cond evt="onClick" delay="0">
                    <p:tgtEl>
                      <p:spTgt spid="8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27" fill="hold">
                      <p:stCondLst>
                        <p:cond delay="0"/>
                      </p:stCondLst>
                      <p:childTnLst>
                        <p:par>
                          <p:cTn id="128" fill="hold">
                            <p:stCondLst>
                              <p:cond delay="0"/>
                            </p:stCondLst>
                            <p:childTnLst>
                              <p:par>
                                <p:cTn id="129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13 0.00208 C 0.0595 0.01895 0.02343 0.0104 0.07565 0.04971 C 0.0983 0.09017 0.09205 0.10913 0.0957 0.17364 C 0.09687 0.21317 0.03854 0.31722 -0.00651 0.32901 " pathEditMode="relative" rAng="0" ptsTypes="AAAA">
                                      <p:cBhvr>
                                        <p:cTn id="130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596" y="1634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2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131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132" dur="3000" fill="hold"/>
                                        <p:tgtEl>
                                          <p:spTgt spid="8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3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134" dur="3000" fill="hold"/>
                                        <p:tgtEl>
                                          <p:spTgt spid="86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135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36" dur="500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8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39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40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141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2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43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44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45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6"/>
                  </p:tgtEl>
                </p:cond>
              </p:nextCondLst>
            </p:seq>
            <p:seq concurrent="1" nextAc="seek">
              <p:cTn id="146" restart="whenNotActive" fill="hold" evtFilter="cancelBubble" nodeType="interactiveSeq">
                <p:stCondLst>
                  <p:cond evt="onClick" delay="0">
                    <p:tgtEl>
                      <p:spTgt spid="9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7" fill="hold">
                      <p:stCondLst>
                        <p:cond delay="0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50" dur="25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2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4" dur="25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5" fill="hold">
                            <p:stCondLst>
                              <p:cond delay="250"/>
                            </p:stCondLst>
                            <p:childTnLst>
                              <p:par>
                                <p:cTn id="156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157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58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59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60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61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62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65" fill="hold">
                            <p:stCondLst>
                              <p:cond delay="1250"/>
                            </p:stCondLst>
                            <p:childTnLst>
                              <p:par>
                                <p:cTn id="16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8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5"/>
                  </p:tgtEl>
                </p:cond>
              </p:nextCondLst>
            </p:seq>
            <p:seq concurrent="1" nextAc="seek">
              <p:cTn id="169" restart="whenNotActive" fill="hold" evtFilter="cancelBubble" nodeType="interactiveSeq">
                <p:stCondLst>
                  <p:cond evt="onClick" delay="0">
                    <p:tgtEl>
                      <p:spTgt spid="9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70" fill="hold">
                      <p:stCondLst>
                        <p:cond delay="0"/>
                      </p:stCondLst>
                      <p:childTnLst>
                        <p:par>
                          <p:cTn id="171" fill="hold">
                            <p:stCondLst>
                              <p:cond delay="0"/>
                            </p:stCondLst>
                            <p:childTnLst>
                              <p:par>
                                <p:cTn id="172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73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7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5" fill="hold">
                            <p:stCondLst>
                              <p:cond delay="500"/>
                            </p:stCondLst>
                            <p:childTnLst>
                              <p:par>
                                <p:cTn id="176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8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179" fill="hold">
                            <p:stCondLst>
                              <p:cond delay="1000"/>
                            </p:stCondLst>
                            <p:childTnLst>
                              <p:par>
                                <p:cTn id="180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2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6"/>
                  </p:tgtEl>
                </p:cond>
              </p:nextCondLst>
            </p:seq>
            <p:seq concurrent="1" nextAc="seek">
              <p:cTn id="183" restart="whenNotActive" fill="hold" evtFilter="cancelBubble" nodeType="interactiveSeq">
                <p:stCondLst>
                  <p:cond evt="onClick" delay="0">
                    <p:tgtEl>
                      <p:spTgt spid="9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84" fill="hold">
                      <p:stCondLst>
                        <p:cond delay="0"/>
                      </p:stCondLst>
                      <p:childTnLst>
                        <p:par>
                          <p:cTn id="185" fill="hold">
                            <p:stCondLst>
                              <p:cond delay="0"/>
                            </p:stCondLst>
                            <p:childTnLst>
                              <p:par>
                                <p:cTn id="186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87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8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89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0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2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3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9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8"/>
                  </p:tgtEl>
                </p:cond>
              </p:nextCondLst>
            </p:seq>
            <p:seq concurrent="1" nextAc="seek">
              <p:cTn id="195" restart="whenNotActive" fill="hold" evtFilter="cancelBubble" nodeType="interactiveSeq">
                <p:stCondLst>
                  <p:cond evt="onClick" delay="0">
                    <p:tgtEl>
                      <p:spTgt spid="9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6" fill="hold">
                      <p:stCondLst>
                        <p:cond delay="0"/>
                      </p:stCondLst>
                      <p:childTnLst>
                        <p:par>
                          <p:cTn id="197" fill="hold">
                            <p:stCondLst>
                              <p:cond delay="0"/>
                            </p:stCondLst>
                            <p:childTnLst>
                              <p:par>
                                <p:cTn id="198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65 3.7037E-7 C 0.02513 0.01157 0.03842 0.01018 0.04857 0.03819 C 0.04532 0.07731 0.02474 0.08981 0.00144 0.1088 C -0.022 0.12338 -0.04895 0.11134 -0.07851 0.10162 " pathEditMode="relative" rAng="0" ptsTypes="AAAA">
                                      <p:cBhvr>
                                        <p:cTn id="199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432" y="5787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9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00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01" dur="3000" fill="hold"/>
                                        <p:tgtEl>
                                          <p:spTgt spid="97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0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03" dur="3000" fill="hold"/>
                                        <p:tgtEl>
                                          <p:spTgt spid="97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04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05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07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8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09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10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1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12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13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14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97"/>
                  </p:tgtEl>
                </p:cond>
              </p:nextCondLst>
            </p:seq>
            <p:seq concurrent="1" nextAc="seek">
              <p:cTn id="215" restart="whenNotActive" fill="hold" evtFilter="cancelBubble" nodeType="interactiveSeq">
                <p:stCondLst>
                  <p:cond evt="onClick" delay="0">
                    <p:tgtEl>
                      <p:spTgt spid="10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16" fill="hold">
                      <p:stCondLst>
                        <p:cond delay="0"/>
                      </p:stCondLst>
                      <p:childTnLst>
                        <p:par>
                          <p:cTn id="217" fill="hold">
                            <p:stCondLst>
                              <p:cond delay="0"/>
                            </p:stCondLst>
                            <p:childTnLst>
                              <p:par>
                                <p:cTn id="218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19" dur="25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20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21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3" dur="25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24" fill="hold">
                            <p:stCondLst>
                              <p:cond delay="250"/>
                            </p:stCondLst>
                            <p:childTnLst>
                              <p:par>
                                <p:cTn id="225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26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7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28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29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30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31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3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34" fill="hold">
                            <p:stCondLst>
                              <p:cond delay="1250"/>
                            </p:stCondLst>
                            <p:childTnLst>
                              <p:par>
                                <p:cTn id="23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7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1"/>
                  </p:tgtEl>
                </p:cond>
              </p:nextCondLst>
            </p:seq>
            <p:seq concurrent="1" nextAc="seek">
              <p:cTn id="238" restart="whenNotActive" fill="hold" evtFilter="cancelBubble" nodeType="interactiveSeq">
                <p:stCondLst>
                  <p:cond evt="onClick" delay="0">
                    <p:tgtEl>
                      <p:spTgt spid="10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9" fill="hold">
                      <p:stCondLst>
                        <p:cond delay="0"/>
                      </p:stCondLst>
                      <p:childTnLst>
                        <p:par>
                          <p:cTn id="240" fill="hold">
                            <p:stCondLst>
                              <p:cond delay="0"/>
                            </p:stCondLst>
                            <p:childTnLst>
                              <p:par>
                                <p:cTn id="241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2" dur="500"/>
                                        <p:tgtEl>
                                          <p:spTgt spid="10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4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4" fill="hold">
                            <p:stCondLst>
                              <p:cond delay="500"/>
                            </p:stCondLst>
                            <p:childTnLst>
                              <p:par>
                                <p:cTn id="245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7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248" fill="hold">
                            <p:stCondLst>
                              <p:cond delay="1000"/>
                            </p:stCondLst>
                            <p:childTnLst>
                              <p:par>
                                <p:cTn id="249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1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2"/>
                  </p:tgtEl>
                </p:cond>
              </p:nextCondLst>
            </p:seq>
            <p:seq concurrent="1" nextAc="seek">
              <p:cTn id="252" restart="whenNotActive" fill="hold" evtFilter="cancelBubble" nodeType="interactiveSeq">
                <p:stCondLst>
                  <p:cond evt="onClick" delay="0">
                    <p:tgtEl>
                      <p:spTgt spid="10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3" fill="hold">
                      <p:stCondLst>
                        <p:cond delay="0"/>
                      </p:stCondLst>
                      <p:childTnLst>
                        <p:par>
                          <p:cTn id="254" fill="hold">
                            <p:stCondLst>
                              <p:cond delay="0"/>
                            </p:stCondLst>
                            <p:childTnLst>
                              <p:par>
                                <p:cTn id="255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6" dur="500"/>
                                        <p:tgtEl>
                                          <p:spTgt spid="10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9" dur="500"/>
                                        <p:tgtEl>
                                          <p:spTgt spid="9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61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2" dur="500"/>
                                        <p:tgtEl>
                                          <p:spTgt spid="10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6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4"/>
                  </p:tgtEl>
                </p:cond>
              </p:nextCondLst>
            </p:seq>
            <p:seq concurrent="1" nextAc="seek">
              <p:cTn id="264" restart="whenNotActive" fill="hold" evtFilter="cancelBubble" nodeType="interactiveSeq">
                <p:stCondLst>
                  <p:cond evt="onClick" delay="0">
                    <p:tgtEl>
                      <p:spTgt spid="10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5" fill="hold">
                      <p:stCondLst>
                        <p:cond delay="0"/>
                      </p:stCondLst>
                      <p:childTnLst>
                        <p:par>
                          <p:cTn id="266" fill="hold">
                            <p:stCondLst>
                              <p:cond delay="0"/>
                            </p:stCondLst>
                            <p:childTnLst>
                              <p:par>
                                <p:cTn id="267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6 3.7037E-6 C 0.04687 0.03541 -0.00612 0.19351 -0.02709 0.2324 C -0.05352 0.27754 -0.14714 0.33588 -0.19232 0.34768 " pathEditMode="relative" rAng="0" ptsTypes="AAA">
                                      <p:cBhvr>
                                        <p:cTn id="268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8659" y="17384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69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270" dur="3000" fill="hold"/>
                                        <p:tgtEl>
                                          <p:spTgt spid="103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71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272" dur="3000" fill="hold"/>
                                        <p:tgtEl>
                                          <p:spTgt spid="103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273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4" dur="500"/>
                                        <p:tgtEl>
                                          <p:spTgt spid="10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7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76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7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278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279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0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81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82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83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3"/>
                  </p:tgtEl>
                </p:cond>
              </p:nextCondLst>
            </p:seq>
            <p:seq concurrent="1" nextAc="seek">
              <p:cTn id="284" restart="whenNotActive" fill="hold" evtFilter="cancelBubble" nodeType="interactiveSeq">
                <p:stCondLst>
                  <p:cond evt="onClick" delay="0">
                    <p:tgtEl>
                      <p:spTgt spid="10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5" fill="hold">
                      <p:stCondLst>
                        <p:cond delay="0"/>
                      </p:stCondLst>
                      <p:childTnLst>
                        <p:par>
                          <p:cTn id="286" fill="hold">
                            <p:stCondLst>
                              <p:cond delay="0"/>
                            </p:stCondLst>
                            <p:childTnLst>
                              <p:par>
                                <p:cTn id="287" presetID="10" presetClass="exit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8" dur="250"/>
                                        <p:tgtEl>
                                          <p:spTgt spid="10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9" dur="1" fill="hold">
                                          <p:stCondLst>
                                            <p:cond delay="249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0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92" dur="25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93" fill="hold">
                            <p:stCondLst>
                              <p:cond delay="250"/>
                            </p:stCondLst>
                            <p:childTnLst>
                              <p:par>
                                <p:cTn id="294" presetID="32" presetClass="emph" presetSubtype="0" repeatCount="indefinite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Rot by="120000">
                                      <p:cBhvr>
                                        <p:cTn id="295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6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297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298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299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00" presetID="10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2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03" fill="hold">
                            <p:stCondLst>
                              <p:cond delay="1250"/>
                            </p:stCondLst>
                            <p:childTnLst>
                              <p:par>
                                <p:cTn id="30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6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7"/>
                  </p:tgtEl>
                </p:cond>
              </p:nextCondLst>
            </p:seq>
            <p:seq concurrent="1" nextAc="seek">
              <p:cTn id="307" restart="whenNotActive" fill="hold" evtFilter="cancelBubble" nodeType="interactiveSeq">
                <p:stCondLst>
                  <p:cond evt="onClick" delay="0">
                    <p:tgtEl>
                      <p:spTgt spid="10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8" fill="hold">
                      <p:stCondLst>
                        <p:cond delay="0"/>
                      </p:stCondLst>
                      <p:childTnLst>
                        <p:par>
                          <p:cTn id="309" fill="hold">
                            <p:stCondLst>
                              <p:cond delay="0"/>
                            </p:stCondLst>
                            <p:childTnLst>
                              <p:par>
                                <p:cTn id="310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1" dur="500"/>
                                        <p:tgtEl>
                                          <p:spTgt spid="10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13" fill="hold">
                            <p:stCondLst>
                              <p:cond delay="500"/>
                            </p:stCondLst>
                            <p:childTnLst>
                              <p:par>
                                <p:cTn id="314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6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heck mar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317" fill="hold">
                            <p:stCondLst>
                              <p:cond delay="1000"/>
                            </p:stCondLst>
                            <p:childTnLst>
                              <p:par>
                                <p:cTn id="318" presetID="10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0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8"/>
                  </p:tgtEl>
                </p:cond>
              </p:nextCondLst>
            </p:seq>
            <p:seq concurrent="1" nextAc="seek">
              <p:cTn id="321" restart="whenNotActive" fill="hold" evtFilter="cancelBubble" nodeType="interactiveSeq">
                <p:stCondLst>
                  <p:cond evt="onClick" delay="0">
                    <p:tgtEl>
                      <p:spTgt spid="1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2" fill="hold">
                      <p:stCondLst>
                        <p:cond delay="0"/>
                      </p:stCondLst>
                      <p:childTnLst>
                        <p:par>
                          <p:cTn id="323" fill="hold">
                            <p:stCondLst>
                              <p:cond delay="0"/>
                            </p:stCondLst>
                            <p:childTnLst>
                              <p:par>
                                <p:cTn id="324" presetID="10" presetClass="exit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5" dur="500"/>
                                        <p:tgtEl>
                                          <p:spTgt spid="11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27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8" dur="500"/>
                                        <p:tgtEl>
                                          <p:spTgt spid="10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0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1" dur="500"/>
                                        <p:tgtEl>
                                          <p:spTgt spid="10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10"/>
                  </p:tgtEl>
                </p:cond>
              </p:nextCondLst>
            </p:seq>
            <p:seq concurrent="1" nextAc="seek">
              <p:cTn id="333" restart="whenNotActive" fill="hold" evtFilter="cancelBubble" nodeType="interactiveSeq">
                <p:stCondLst>
                  <p:cond evt="onClick" delay="0">
                    <p:tgtEl>
                      <p:spTgt spid="10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4" fill="hold">
                      <p:stCondLst>
                        <p:cond delay="0"/>
                      </p:stCondLst>
                      <p:childTnLst>
                        <p:par>
                          <p:cTn id="335" fill="hold">
                            <p:stCondLst>
                              <p:cond delay="0"/>
                            </p:stCondLst>
                            <p:childTnLst>
                              <p:par>
                                <p:cTn id="336" presetID="0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027 1.11111E-6 C -0.03021 0.02685 -0.05287 0.04398 -0.0806 0.04792 C -0.12149 0.05694 -0.15912 0.05046 -0.20508 0.03588 " pathEditMode="relative" rAng="0" ptsTypes="AAA">
                                      <p:cBhvr>
                                        <p:cTn id="337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0247" y="2593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6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8" presetID="8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5400000">
                                      <p:cBhvr>
                                        <p:cTn id="339" dur="3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40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341" dur="3000" fill="hold"/>
                                        <p:tgtEl>
                                          <p:spTgt spid="109"/>
                                        </p:tgtEl>
                                      </p:cBhvr>
                                      <p:by x="20000" y="20000"/>
                                    </p:animScale>
                                  </p:childTnLst>
                                </p:cTn>
                              </p:par>
                              <p:par>
                                <p:cTn id="342" presetID="10" presetClass="exit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3" dur="500"/>
                                        <p:tgtEl>
                                          <p:spTgt spid="10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44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45" presetID="1" presetClass="mediacall" presetSubtype="0" fill="hold" nodeType="withEffect">
                                  <p:stCondLst>
                                    <p:cond delay="2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6" dur="48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47" presetID="32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Rot by="120000">
                                      <p:cBhvr>
                                        <p:cTn id="348" dur="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49" dur="100" fill="hold">
                                          <p:stCondLst>
                                            <p:cond delay="1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350" dur="1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351" dur="100" fill="hold">
                                          <p:stCondLst>
                                            <p:cond delay="3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352" dur="1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7" name="yeeh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9"/>
                  </p:tgtEl>
                </p:cond>
              </p:nextCondLst>
            </p:seq>
          </p:childTnLst>
        </p:cTn>
      </p:par>
    </p:tnLst>
    <p:bldLst>
      <p:bldP spid="83" grpId="0" animBg="1"/>
      <p:bldP spid="83" grpId="1" animBg="1"/>
      <p:bldP spid="94" grpId="0" animBg="1"/>
      <p:bldP spid="94" grpId="1" animBg="1"/>
      <p:bldP spid="100" grpId="0" animBg="1"/>
      <p:bldP spid="100" grpId="1" animBg="1"/>
      <p:bldP spid="106" grpId="0" animBg="1"/>
      <p:bldP spid="106" grpId="1" animBg="1"/>
      <p:bldP spid="82" grpId="0" animBg="1"/>
      <p:bldP spid="82" grpId="1" animBg="1"/>
      <p:bldP spid="93" grpId="0" animBg="1"/>
      <p:bldP spid="93" grpId="1" animBg="1"/>
      <p:bldP spid="99" grpId="0" animBg="1"/>
      <p:bldP spid="99" grpId="1" animBg="1"/>
      <p:bldP spid="105" grpId="0" animBg="1"/>
      <p:bldP spid="105" grpId="1" animBg="1"/>
      <p:bldP spid="6" grpId="0" animBg="1"/>
      <p:bldP spid="6" grpId="1" animBg="1"/>
      <p:bldP spid="15" grpId="0" animBg="1"/>
      <p:bldP spid="15" grpId="1" animBg="1"/>
      <p:bldP spid="3" grpId="0" animBg="1"/>
      <p:bldP spid="3" grpId="1" animBg="1"/>
      <p:bldP spid="80" grpId="0" animBg="1"/>
      <p:bldP spid="80" grpId="1" animBg="1"/>
      <p:bldP spid="85" grpId="0" animBg="1"/>
      <p:bldP spid="85" grpId="1" animBg="1"/>
      <p:bldP spid="87" grpId="0" animBg="1"/>
      <p:bldP spid="87" grpId="1" animBg="1"/>
      <p:bldP spid="96" grpId="0" animBg="1"/>
      <p:bldP spid="96" grpId="1" animBg="1"/>
      <p:bldP spid="98" grpId="0" animBg="1"/>
      <p:bldP spid="98" grpId="1" animBg="1"/>
      <p:bldP spid="102" grpId="0" animBg="1"/>
      <p:bldP spid="102" grpId="1" animBg="1"/>
      <p:bldP spid="104" grpId="0" animBg="1"/>
      <p:bldP spid="104" grpId="1" animBg="1"/>
      <p:bldP spid="108" grpId="0" animBg="1"/>
      <p:bldP spid="108" grpId="1" animBg="1"/>
      <p:bldP spid="110" grpId="0" animBg="1"/>
      <p:bldP spid="110" grpId="1" animBg="1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图片 2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385389" y="529339"/>
            <a:ext cx="4094329" cy="5653565"/>
          </a:xfrm>
          <a:prstGeom prst="rect">
            <a:avLst/>
          </a:prstGeom>
        </p:spPr>
      </p:pic>
      <p:sp>
        <p:nvSpPr>
          <p:cNvPr id="4" name="TextBox 3"/>
          <p:cNvSpPr txBox="1"/>
          <p:nvPr/>
        </p:nvSpPr>
        <p:spPr>
          <a:xfrm>
            <a:off x="6970647" y="2153895"/>
            <a:ext cx="3220276" cy="923320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>
              <a:defRPr/>
            </a:pPr>
            <a:r>
              <a:rPr lang="vi-VN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DẶN</a:t>
            </a:r>
            <a:r>
              <a:rPr lang="en-US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 </a:t>
            </a:r>
            <a:r>
              <a:rPr lang="vi-VN" sz="5400" b="1" dirty="0">
                <a:solidFill>
                  <a:prstClr val="black"/>
                </a:solidFill>
                <a:latin typeface="UTM Avo" panose="02040603050506020204" pitchFamily="18" charset="0"/>
              </a:rPr>
              <a:t>DÒ </a:t>
            </a:r>
            <a:endParaRPr lang="en-US" sz="5400" b="1" dirty="0">
              <a:solidFill>
                <a:prstClr val="black"/>
              </a:solidFill>
              <a:latin typeface="UTM Avo" panose="02040603050506020204" pitchFamily="18" charset="0"/>
            </a:endParaRPr>
          </a:p>
        </p:txBody>
      </p:sp>
      <p:pic>
        <p:nvPicPr>
          <p:cNvPr id="6" name="图片 12">
            <a:extLst>
              <a:ext uri="{FF2B5EF4-FFF2-40B4-BE49-F238E27FC236}">
                <a16:creationId xmlns:a16="http://schemas.microsoft.com/office/drawing/2014/main" xmlns="" id="{171A7108-59BB-4DF2-A6DA-6D5FC39C8431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737"/>
          <a:stretch/>
        </p:blipFill>
        <p:spPr>
          <a:xfrm flipH="1">
            <a:off x="0" y="3500846"/>
            <a:ext cx="12192000" cy="3357154"/>
          </a:xfrm>
          <a:prstGeom prst="rect">
            <a:avLst/>
          </a:prstGeom>
        </p:spPr>
      </p:pic>
      <p:pic>
        <p:nvPicPr>
          <p:cNvPr id="7" name="图片 14" descr="图片包含 物体&#10;&#10;已生成高可信度的说明">
            <a:extLst>
              <a:ext uri="{FF2B5EF4-FFF2-40B4-BE49-F238E27FC236}">
                <a16:creationId xmlns:a16="http://schemas.microsoft.com/office/drawing/2014/main" xmlns="" id="{EF43E7AC-CC73-4A7E-A6F6-9AA45A0E6569}"/>
              </a:ext>
            </a:extLst>
          </p:cNvPr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6193" y="363315"/>
            <a:ext cx="1226223" cy="1273429"/>
          </a:xfrm>
          <a:prstGeom prst="rect">
            <a:avLst/>
          </a:prstGeom>
        </p:spPr>
      </p:pic>
      <p:pic>
        <p:nvPicPr>
          <p:cNvPr id="8" name="图片 15">
            <a:extLst>
              <a:ext uri="{FF2B5EF4-FFF2-40B4-BE49-F238E27FC236}">
                <a16:creationId xmlns:a16="http://schemas.microsoft.com/office/drawing/2014/main" xmlns="" id="{741E2BD2-DA22-49AA-AF4D-87A6248F2736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81071" b="73373"/>
          <a:stretch/>
        </p:blipFill>
        <p:spPr>
          <a:xfrm flipH="1">
            <a:off x="9867341" y="390539"/>
            <a:ext cx="2307771" cy="1624554"/>
          </a:xfrm>
          <a:prstGeom prst="rect">
            <a:avLst/>
          </a:prstGeom>
        </p:spPr>
      </p:pic>
      <p:pic>
        <p:nvPicPr>
          <p:cNvPr id="9" name="图片 21" descr="图片包含 餐桌&#10;&#10;已生成高可信度的说明">
            <a:extLst>
              <a:ext uri="{FF2B5EF4-FFF2-40B4-BE49-F238E27FC236}">
                <a16:creationId xmlns:a16="http://schemas.microsoft.com/office/drawing/2014/main" xmlns="" id="{CE1B34F6-6F61-41BF-8FD7-3A8AB92203E1}"/>
              </a:ext>
            </a:extLst>
          </p:cNvPr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7343" y="1473910"/>
            <a:ext cx="5129076" cy="439381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2312069"/>
      </p:ext>
    </p:extLst>
  </p:cSld>
  <p:clrMapOvr>
    <a:masterClrMapping/>
  </p:clrMapOvr>
  <p:transition spd="slow">
    <p:fade/>
  </p:transition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6386" name="Picture 1" descr="Hoa Nền Biên Giới Hoa Yếu Tố Biên Giới Khung Vật Liệu, Tươi, đơn Giản, Bông  Hoa Hình nền Vector để tải xuống miễn phí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" y="0"/>
            <a:ext cx="12505267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" name="Picture 3" descr="blumen-pflanzen085[1]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10100" y="3276600"/>
            <a:ext cx="2971800" cy="2286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4" name="WordArt 4"/>
          <p:cNvSpPr>
            <a:spLocks noChangeArrowheads="1" noChangeShapeType="1" noTextEdit="1"/>
          </p:cNvSpPr>
          <p:nvPr/>
        </p:nvSpPr>
        <p:spPr bwMode="auto">
          <a:xfrm>
            <a:off x="2479040" y="2052323"/>
            <a:ext cx="7965440" cy="2915927"/>
          </a:xfrm>
          <a:prstGeom prst="rect">
            <a:avLst/>
          </a:prstGeom>
        </p:spPr>
        <p:txBody>
          <a:bodyPr spcFirstLastPara="1" wrap="none" lIns="91428" tIns="45715" rIns="91428" bIns="45715" fromWordArt="1">
            <a:prstTxWarp prst="textArchUp">
              <a:avLst>
                <a:gd name="adj" fmla="val 10800004"/>
              </a:avLst>
            </a:prstTxWarp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1"/>
                </a:gradFill>
                <a:effectLst>
                  <a:outerShdw dist="74053" dir="7257825" algn="ctr" rotWithShape="0">
                    <a:srgbClr val="868686"/>
                  </a:outerShdw>
                </a:effectLst>
                <a:latin typeface="Times New Roman"/>
                <a:cs typeface="Times New Roman"/>
                <a:sym typeface="Arial"/>
              </a:rPr>
              <a:t>Giờ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1"/>
                </a:gradFill>
                <a:effectLst>
                  <a:outerShdw dist="74053" dir="7257825" algn="ctr" rotWithShape="0">
                    <a:srgbClr val="868686"/>
                  </a:outerShdw>
                </a:effectLst>
                <a:latin typeface="Times New Roman"/>
                <a:cs typeface="Times New Roman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1"/>
                </a:gradFill>
                <a:effectLst>
                  <a:outerShdw dist="74053" dir="7257825" algn="ctr" rotWithShape="0">
                    <a:srgbClr val="868686"/>
                  </a:outerShdw>
                </a:effectLst>
                <a:latin typeface="Times New Roman"/>
                <a:cs typeface="Times New Roman"/>
                <a:sym typeface="Arial"/>
              </a:rPr>
              <a:t>học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1"/>
                </a:gradFill>
                <a:effectLst>
                  <a:outerShdw dist="74053" dir="7257825" algn="ctr" rotWithShape="0">
                    <a:srgbClr val="868686"/>
                  </a:outerShdw>
                </a:effectLst>
                <a:latin typeface="Times New Roman"/>
                <a:cs typeface="Times New Roman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1"/>
                </a:gradFill>
                <a:effectLst>
                  <a:outerShdw dist="74053" dir="7257825" algn="ctr" rotWithShape="0">
                    <a:srgbClr val="868686"/>
                  </a:outerShdw>
                </a:effectLst>
                <a:latin typeface="Times New Roman"/>
                <a:cs typeface="Times New Roman"/>
                <a:sym typeface="Arial"/>
              </a:rPr>
              <a:t>kết</a:t>
            </a:r>
            <a:r>
              <a:rPr lang="en-US" sz="3600" kern="10" dirty="0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1"/>
                </a:gradFill>
                <a:effectLst>
                  <a:outerShdw dist="74053" dir="7257825" algn="ctr" rotWithShape="0">
                    <a:srgbClr val="868686"/>
                  </a:outerShdw>
                </a:effectLst>
                <a:latin typeface="Times New Roman"/>
                <a:cs typeface="Times New Roman"/>
                <a:sym typeface="Arial"/>
              </a:rPr>
              <a:t> </a:t>
            </a:r>
            <a:r>
              <a:rPr lang="en-US" sz="3600" kern="10" dirty="0" err="1">
                <a:ln w="9525">
                  <a:solidFill>
                    <a:srgbClr val="000000"/>
                  </a:solidFill>
                  <a:round/>
                  <a:headEnd/>
                  <a:tailEnd/>
                </a:ln>
                <a:gradFill rotWithShape="1">
                  <a:gsLst>
                    <a:gs pos="0">
                      <a:srgbClr val="000082"/>
                    </a:gs>
                    <a:gs pos="30000">
                      <a:srgbClr val="66008F"/>
                    </a:gs>
                    <a:gs pos="64999">
                      <a:srgbClr val="BA0066"/>
                    </a:gs>
                    <a:gs pos="89999">
                      <a:srgbClr val="FF0000"/>
                    </a:gs>
                    <a:gs pos="100000">
                      <a:srgbClr val="FF8200"/>
                    </a:gs>
                  </a:gsLst>
                  <a:lin ang="0" scaled="1"/>
                </a:gradFill>
                <a:effectLst>
                  <a:outerShdw dist="74053" dir="7257825" algn="ctr" rotWithShape="0">
                    <a:srgbClr val="868686"/>
                  </a:outerShdw>
                </a:effectLst>
                <a:latin typeface="Times New Roman"/>
                <a:cs typeface="Times New Roman"/>
                <a:sym typeface="Arial"/>
              </a:rPr>
              <a:t>thúc</a:t>
            </a:r>
            <a:endParaRPr lang="en-US" sz="3600" kern="10" dirty="0">
              <a:ln w="9525">
                <a:solidFill>
                  <a:srgbClr val="000000"/>
                </a:solidFill>
                <a:round/>
                <a:headEnd/>
                <a:tailEnd/>
              </a:ln>
              <a:gradFill rotWithShape="1">
                <a:gsLst>
                  <a:gs pos="0">
                    <a:srgbClr val="000082"/>
                  </a:gs>
                  <a:gs pos="30000">
                    <a:srgbClr val="66008F"/>
                  </a:gs>
                  <a:gs pos="64999">
                    <a:srgbClr val="BA0066"/>
                  </a:gs>
                  <a:gs pos="89999">
                    <a:srgbClr val="FF0000"/>
                  </a:gs>
                  <a:gs pos="100000">
                    <a:srgbClr val="FF8200"/>
                  </a:gs>
                </a:gsLst>
                <a:lin ang="0" scaled="1"/>
              </a:gradFill>
              <a:effectLst>
                <a:outerShdw dist="74053" dir="7257825" algn="ctr" rotWithShape="0">
                  <a:srgbClr val="868686"/>
                </a:outerShdw>
              </a:effectLst>
              <a:latin typeface="Times New Roman"/>
              <a:cs typeface="Times New Roman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326187130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23" presetClass="entr" presetSubtype="16" repeatCount="3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2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9" presetID="2" presetClass="entr" presetSubtype="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videoplayback.wmv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538480" y="302895"/>
            <a:ext cx="11064240" cy="622363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4169997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loud 6"/>
          <p:cNvSpPr/>
          <p:nvPr/>
        </p:nvSpPr>
        <p:spPr>
          <a:xfrm>
            <a:off x="3116727" y="123467"/>
            <a:ext cx="7747719" cy="1542916"/>
          </a:xfrm>
          <a:prstGeom prst="cloud">
            <a:avLst/>
          </a:prstGeom>
          <a:ln/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 sz="1400">
              <a:solidFill>
                <a:prstClr val="white"/>
              </a:solidFill>
              <a:latin typeface="Calibri" panose="020F0502020204030204"/>
              <a:sym typeface="Arial"/>
            </a:endParaRPr>
          </a:p>
        </p:txBody>
      </p:sp>
      <p:sp>
        <p:nvSpPr>
          <p:cNvPr id="8" name="Rectangle 7"/>
          <p:cNvSpPr/>
          <p:nvPr/>
        </p:nvSpPr>
        <p:spPr>
          <a:xfrm>
            <a:off x="2600858" y="296820"/>
            <a:ext cx="8779455" cy="1148491"/>
          </a:xfrm>
          <a:prstGeom prst="rect">
            <a:avLst/>
          </a:prstGeom>
          <a:noFill/>
        </p:spPr>
        <p:txBody>
          <a:bodyPr wrap="square" lIns="40100" tIns="20052" rIns="40100" bIns="20052">
            <a:spAutoFit/>
            <a:scene3d>
              <a:camera prst="orthographicFront"/>
              <a:lightRig rig="flat" dir="tl">
                <a:rot lat="0" lon="0" rev="6600000"/>
              </a:lightRig>
            </a:scene3d>
            <a:sp3d extrusionH="25400" contourW="8890">
              <a:bevelT w="38100" h="31750"/>
              <a:contourClr>
                <a:schemeClr val="accent2">
                  <a:shade val="75000"/>
                </a:schemeClr>
              </a:contourClr>
            </a:sp3d>
          </a:bodyPr>
          <a:lstStyle/>
          <a:p>
            <a:pPr algn="ctr">
              <a:defRPr/>
            </a:pPr>
            <a:r>
              <a:rPr lang="en-US" sz="7200" b="1" dirty="0">
                <a:ln w="11430"/>
                <a:solidFill>
                  <a:srgbClr val="FFFF00"/>
                </a:solidFill>
                <a:effectLst>
                  <a:outerShdw blurRad="50800" dist="39000" dir="5460000" algn="tl">
                    <a:srgbClr val="000000">
                      <a:alpha val="38000"/>
                    </a:srgbClr>
                  </a:outerShdw>
                </a:effectLst>
                <a:latin typeface="UTM Avo" panose="02040603050506020204" pitchFamily="18" charset="0"/>
                <a:cs typeface="Times New Roman" pitchFamily="18" charset="0"/>
                <a:sym typeface="Arial"/>
              </a:rPr>
              <a:t>TRÒ CHƠI</a:t>
            </a:r>
          </a:p>
        </p:txBody>
      </p:sp>
      <p:grpSp>
        <p:nvGrpSpPr>
          <p:cNvPr id="9" name="vong quay"/>
          <p:cNvGrpSpPr>
            <a:grpSpLocks/>
          </p:cNvGrpSpPr>
          <p:nvPr/>
        </p:nvGrpSpPr>
        <p:grpSpPr bwMode="auto">
          <a:xfrm>
            <a:off x="4870432" y="2813602"/>
            <a:ext cx="3716613" cy="3539430"/>
            <a:chOff x="5377562" y="318533"/>
            <a:chExt cx="6046271" cy="5828280"/>
          </a:xfrm>
        </p:grpSpPr>
        <p:pic>
          <p:nvPicPr>
            <p:cNvPr id="10" name="Picture 3"/>
            <p:cNvPicPr>
              <a:picLocks noChangeAspect="1"/>
            </p:cNvPicPr>
            <p:nvPr/>
          </p:nvPicPr>
          <p:blipFill>
            <a:blip r:embed="rId2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11" name="TextBox 8"/>
            <p:cNvSpPr txBox="1">
              <a:spLocks noChangeArrowheads="1"/>
            </p:cNvSpPr>
            <p:nvPr/>
          </p:nvSpPr>
          <p:spPr bwMode="auto">
            <a:xfrm rot="14949661">
              <a:off x="6674685" y="1131952"/>
              <a:ext cx="2025650" cy="95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en-US" altLang="en-US" b="1" kern="0" dirty="0">
                  <a:solidFill>
                    <a:srgbClr val="00B0F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lang="vi-VN" altLang="en-US" b="1" kern="0" dirty="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2" name="TextBox 9"/>
            <p:cNvSpPr txBox="1">
              <a:spLocks noChangeArrowheads="1"/>
            </p:cNvSpPr>
            <p:nvPr/>
          </p:nvSpPr>
          <p:spPr bwMode="auto">
            <a:xfrm rot="12232592">
              <a:off x="5742636" y="2041736"/>
              <a:ext cx="2025648" cy="962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en-US" altLang="en-US" b="1" kern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lang="vi-VN" altLang="en-US" b="1" ker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3" name="TextBox 10"/>
            <p:cNvSpPr txBox="1">
              <a:spLocks noChangeArrowheads="1"/>
            </p:cNvSpPr>
            <p:nvPr/>
          </p:nvSpPr>
          <p:spPr bwMode="auto">
            <a:xfrm rot="17590276">
              <a:off x="8020994" y="1129026"/>
              <a:ext cx="2025650" cy="95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en-US" altLang="en-US" b="1" kern="0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lang="vi-VN" altLang="en-US" b="1" kern="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4" name="TextBox 11"/>
            <p:cNvSpPr txBox="1">
              <a:spLocks noChangeArrowheads="1"/>
            </p:cNvSpPr>
            <p:nvPr/>
          </p:nvSpPr>
          <p:spPr bwMode="auto">
            <a:xfrm rot="20155085">
              <a:off x="8917982" y="2046336"/>
              <a:ext cx="2025648" cy="962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en-US" altLang="en-US" b="1" kern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lang="vi-VN" altLang="en-US" b="1" kern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5" name="TextBox 16"/>
            <p:cNvSpPr txBox="1">
              <a:spLocks noChangeArrowheads="1"/>
            </p:cNvSpPr>
            <p:nvPr/>
          </p:nvSpPr>
          <p:spPr bwMode="auto">
            <a:xfrm rot="9501114">
              <a:off x="5697322" y="3381529"/>
              <a:ext cx="2025648" cy="962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en-GB" altLang="en-US" b="1" kern="0" dirty="0" smtClean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lang="vi-VN" altLang="en-US" b="1" kern="0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6" name="TextBox 18"/>
            <p:cNvSpPr txBox="1">
              <a:spLocks noChangeArrowheads="1"/>
            </p:cNvSpPr>
            <p:nvPr/>
          </p:nvSpPr>
          <p:spPr bwMode="auto">
            <a:xfrm rot="6703311">
              <a:off x="6660976" y="4355661"/>
              <a:ext cx="2025650" cy="95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en-US" altLang="en-US" b="1" kern="0" dirty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lang="vi-VN" altLang="en-US" b="1" kern="0" dirty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7" name="TextBox 19"/>
            <p:cNvSpPr txBox="1">
              <a:spLocks noChangeArrowheads="1"/>
            </p:cNvSpPr>
            <p:nvPr/>
          </p:nvSpPr>
          <p:spPr bwMode="auto">
            <a:xfrm rot="3829829">
              <a:off x="8019634" y="4362905"/>
              <a:ext cx="2025650" cy="951325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en-US" altLang="en-US" b="1" kern="0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lang="vi-VN" altLang="en-US" b="1" kern="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18" name="TextBox 20"/>
            <p:cNvSpPr txBox="1">
              <a:spLocks noChangeArrowheads="1"/>
            </p:cNvSpPr>
            <p:nvPr/>
          </p:nvSpPr>
          <p:spPr bwMode="auto">
            <a:xfrm rot="1321648">
              <a:off x="8940447" y="3413040"/>
              <a:ext cx="2025648" cy="962933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Tx/>
                <a:buNone/>
              </a:pPr>
              <a:r>
                <a:rPr lang="en-GB" altLang="en-US" b="1" kern="0" dirty="0">
                  <a:solidFill>
                    <a:srgbClr val="FFC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lang="vi-VN" altLang="en-US" b="1" kern="0" dirty="0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pic>
        <p:nvPicPr>
          <p:cNvPr id="19" name="Picture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65985" y="4115322"/>
            <a:ext cx="743027" cy="73075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0" name="Title 1"/>
          <p:cNvSpPr txBox="1">
            <a:spLocks/>
          </p:cNvSpPr>
          <p:nvPr/>
        </p:nvSpPr>
        <p:spPr>
          <a:xfrm>
            <a:off x="3787661" y="1879932"/>
            <a:ext cx="6057979" cy="868297"/>
          </a:xfrm>
          <a:prstGeom prst="rect">
            <a:avLst/>
          </a:prstGeom>
          <a:solidFill>
            <a:srgbClr val="92D050"/>
          </a:solidFill>
          <a:scene3d>
            <a:camera prst="orthographicFront"/>
            <a:lightRig rig="threePt" dir="t"/>
          </a:scene3d>
          <a:sp3d>
            <a:bevelT w="114300" prst="artDeco"/>
          </a:sp3d>
        </p:spPr>
        <p:style>
          <a:lnRef idx="1">
            <a:schemeClr val="accent2"/>
          </a:lnRef>
          <a:fillRef idx="3">
            <a:schemeClr val="accent2"/>
          </a:fillRef>
          <a:effectRef idx="2">
            <a:schemeClr val="accent2"/>
          </a:effectRef>
          <a:fontRef idx="minor">
            <a:schemeClr val="lt1"/>
          </a:fontRef>
        </p:style>
        <p:txBody>
          <a:bodyPr vert="horz" lIns="91428" tIns="45715" rIns="91428" bIns="45715" rtlCol="0" anchor="b">
            <a:normAutofit fontScale="77500" lnSpcReduction="20000"/>
          </a:bodyPr>
          <a:lstStyle>
            <a:lvl1pPr algn="l" defTabSz="4572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>
                    <a:lumMod val="85000"/>
                    <a:lumOff val="15000"/>
                  </a:schemeClr>
                </a:solidFill>
                <a:latin typeface="+mj-lt"/>
                <a:ea typeface="+mj-ea"/>
                <a:cs typeface="+mj-cs"/>
              </a:defRPr>
            </a:lvl1pPr>
            <a:lvl2pPr eaLnBrk="1" hangingPunct="1">
              <a:defRPr>
                <a:solidFill>
                  <a:schemeClr val="tx2"/>
                </a:solidFill>
              </a:defRPr>
            </a:lvl2pPr>
            <a:lvl3pPr eaLnBrk="1" hangingPunct="1">
              <a:defRPr>
                <a:solidFill>
                  <a:schemeClr val="tx2"/>
                </a:solidFill>
              </a:defRPr>
            </a:lvl3pPr>
            <a:lvl4pPr eaLnBrk="1" hangingPunct="1">
              <a:defRPr>
                <a:solidFill>
                  <a:schemeClr val="tx2"/>
                </a:solidFill>
              </a:defRPr>
            </a:lvl4pPr>
            <a:lvl5pPr eaLnBrk="1" hangingPunct="1">
              <a:defRPr>
                <a:solidFill>
                  <a:schemeClr val="tx2"/>
                </a:solidFill>
              </a:defRPr>
            </a:lvl5pPr>
            <a:lvl6pPr eaLnBrk="1" hangingPunct="1">
              <a:defRPr>
                <a:solidFill>
                  <a:schemeClr val="tx2"/>
                </a:solidFill>
              </a:defRPr>
            </a:lvl6pPr>
            <a:lvl7pPr eaLnBrk="1" hangingPunct="1">
              <a:defRPr>
                <a:solidFill>
                  <a:schemeClr val="tx2"/>
                </a:solidFill>
              </a:defRPr>
            </a:lvl7pPr>
            <a:lvl8pPr eaLnBrk="1" hangingPunct="1">
              <a:defRPr>
                <a:solidFill>
                  <a:schemeClr val="tx2"/>
                </a:solidFill>
              </a:defRPr>
            </a:lvl8pPr>
            <a:lvl9pPr eaLnBrk="1" hangingPunct="1"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4700" b="1" i="1" dirty="0">
                <a:ln>
                  <a:solidFill>
                    <a:srgbClr val="5B9BD5">
                      <a:lumMod val="50000"/>
                    </a:srgbClr>
                  </a:solidFill>
                </a:ln>
                <a:solidFill>
                  <a:prstClr val="black"/>
                </a:solidFill>
                <a:latin typeface="UTM Avo" panose="02040603050506020204" pitchFamily="18" charset="0"/>
                <a:sym typeface="Arial"/>
              </a:rPr>
              <a:t>VÒNG QUAY MAY MẮN</a:t>
            </a:r>
          </a:p>
        </p:txBody>
      </p:sp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4"/>
          <a:srcRect r="59108"/>
          <a:stretch/>
        </p:blipFill>
        <p:spPr>
          <a:xfrm>
            <a:off x="938185" y="3175751"/>
            <a:ext cx="1108971" cy="2198842"/>
          </a:xfrm>
          <a:prstGeom prst="rect">
            <a:avLst/>
          </a:prstGeom>
        </p:spPr>
      </p:pic>
      <p:pic>
        <p:nvPicPr>
          <p:cNvPr id="23" name="Picture 22"/>
          <p:cNvPicPr>
            <a:picLocks noChangeAspect="1"/>
          </p:cNvPicPr>
          <p:nvPr/>
        </p:nvPicPr>
        <p:blipFill rotWithShape="1">
          <a:blip r:embed="rId4"/>
          <a:srcRect l="59615"/>
          <a:stretch/>
        </p:blipFill>
        <p:spPr>
          <a:xfrm>
            <a:off x="2164480" y="3194201"/>
            <a:ext cx="1095237" cy="218039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449668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21" presetID="26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3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7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3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39" presetID="14" presetClass="entr" presetSubtype="1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41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animBg="1"/>
      <p:bldP spid="8" grpId="0"/>
      <p:bldP spid="20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9" name="Rectangle 38"/>
          <p:cNvSpPr/>
          <p:nvPr/>
        </p:nvSpPr>
        <p:spPr>
          <a:xfrm>
            <a:off x="480773" y="631487"/>
            <a:ext cx="5372903" cy="2862312"/>
          </a:xfrm>
          <a:prstGeom prst="rect">
            <a:avLst/>
          </a:prstGeom>
          <a:noFill/>
        </p:spPr>
        <p:txBody>
          <a:bodyPr wrap="square" lIns="91428" tIns="45715" rIns="91428" bIns="45715">
            <a:spAutoFit/>
          </a:bodyPr>
          <a:lstStyle/>
          <a:p>
            <a:pPr algn="ctr">
              <a:lnSpc>
                <a:spcPct val="150000"/>
              </a:lnSpc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VÒNG QUAY </a:t>
            </a:r>
            <a:endParaRPr lang="vi-VN" sz="6000" b="1" dirty="0">
              <a:ln w="6600">
                <a:solidFill>
                  <a:srgbClr val="ED7D31"/>
                </a:solidFill>
                <a:prstDash val="solid"/>
              </a:ln>
              <a:solidFill>
                <a:srgbClr val="FF00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/>
            </a:endParaRPr>
          </a:p>
          <a:p>
            <a:pPr algn="ctr">
              <a:lnSpc>
                <a:spcPct val="150000"/>
              </a:lnSpc>
              <a:defRPr/>
            </a:pPr>
            <a:r>
              <a:rPr lang="en-US" sz="6000" b="1" dirty="0">
                <a:ln w="6600">
                  <a:solidFill>
                    <a:srgbClr val="ED7D31"/>
                  </a:solidFill>
                  <a:prstDash val="solid"/>
                </a:ln>
                <a:solidFill>
                  <a:srgbClr val="FF0000"/>
                </a:solidFill>
                <a:effectLst>
                  <a:outerShdw dist="38100" dir="2700000" algn="tl" rotWithShape="0">
                    <a:srgbClr val="ED7D31"/>
                  </a:outerShdw>
                </a:effectLst>
                <a:latin typeface="UTM Avo" panose="02040603050506020204" pitchFamily="18" charset="0"/>
                <a:ea typeface="Tahoma" panose="020B0604030504040204" pitchFamily="34" charset="0"/>
                <a:cs typeface="Tahoma" panose="020B0604030504040204" pitchFamily="34" charset="0"/>
                <a:sym typeface="Arial"/>
              </a:rPr>
              <a:t>MAY MẮN</a:t>
            </a:r>
          </a:p>
        </p:txBody>
      </p:sp>
      <p:sp>
        <p:nvSpPr>
          <p:cNvPr id="40" name="Google Shape;171;p1">
            <a:hlinkClick r:id="rId2" action="ppaction://hlinksldjump"/>
          </p:cNvPr>
          <p:cNvSpPr/>
          <p:nvPr/>
        </p:nvSpPr>
        <p:spPr>
          <a:xfrm>
            <a:off x="1220286" y="3673967"/>
            <a:ext cx="1141623" cy="1090396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1</a:t>
            </a:r>
            <a:endParaRPr sz="4400" b="1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1" name="Google Shape;172;p1">
            <a:hlinkClick r:id="rId3" action="ppaction://hlinksldjump"/>
          </p:cNvPr>
          <p:cNvSpPr/>
          <p:nvPr/>
        </p:nvSpPr>
        <p:spPr>
          <a:xfrm>
            <a:off x="3500219" y="3673967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2</a:t>
            </a:r>
            <a:endParaRPr sz="4400" b="1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2" name="Google Shape;173;p1">
            <a:hlinkClick r:id="rId4" action="ppaction://hlinksldjump"/>
          </p:cNvPr>
          <p:cNvSpPr/>
          <p:nvPr/>
        </p:nvSpPr>
        <p:spPr>
          <a:xfrm>
            <a:off x="1220275" y="5086815"/>
            <a:ext cx="1141633" cy="110070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3</a:t>
            </a:r>
            <a:endParaRPr sz="4400" b="1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sp>
        <p:nvSpPr>
          <p:cNvPr id="43" name="Google Shape;174;p1">
            <a:hlinkClick r:id="rId5" action="ppaction://hlinksldjump"/>
          </p:cNvPr>
          <p:cNvSpPr/>
          <p:nvPr/>
        </p:nvSpPr>
        <p:spPr>
          <a:xfrm>
            <a:off x="3561462" y="5110775"/>
            <a:ext cx="1141623" cy="1100692"/>
          </a:xfrm>
          <a:prstGeom prst="roundRect">
            <a:avLst>
              <a:gd name="adj" fmla="val 16667"/>
            </a:avLst>
          </a:prstGeom>
          <a:solidFill>
            <a:srgbClr val="92D050"/>
          </a:solidFill>
          <a:ln w="38100" cap="flat" cmpd="sng">
            <a:solidFill>
              <a:schemeClr val="lt1"/>
            </a:solidFill>
            <a:prstDash val="solid"/>
            <a:miter lim="800000"/>
            <a:headEnd type="none" w="sm" len="sm"/>
            <a:tailEnd type="none" w="sm" len="sm"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>
              <a:buClr>
                <a:srgbClr val="000000"/>
              </a:buClr>
              <a:buFont typeface="Arial"/>
              <a:buNone/>
            </a:pPr>
            <a:r>
              <a:rPr lang="en-US" sz="4400" b="1" kern="0">
                <a:solidFill>
                  <a:srgbClr val="000000"/>
                </a:solidFill>
                <a:latin typeface="Tahoma"/>
                <a:ea typeface="Tahoma"/>
                <a:cs typeface="Tahoma"/>
                <a:sym typeface="Tahoma"/>
              </a:rPr>
              <a:t>4</a:t>
            </a:r>
            <a:endParaRPr sz="4400" b="1" kern="0">
              <a:solidFill>
                <a:srgbClr val="000000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  <p:pic>
        <p:nvPicPr>
          <p:cNvPr id="45" name="Google Shape;181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552671" y="728686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6" name="Google Shape;182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2829739" y="1207474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7" name="Google Shape;183;p1"/>
          <p:cNvPicPr preferRelativeResize="0"/>
          <p:nvPr/>
        </p:nvPicPr>
        <p:blipFill rotWithShape="1">
          <a:blip r:embed="rId6">
            <a:alphaModFix/>
          </a:blip>
          <a:srcRect/>
          <a:stretch/>
        </p:blipFill>
        <p:spPr>
          <a:xfrm>
            <a:off x="4919151" y="680278"/>
            <a:ext cx="495300" cy="438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48" name="Google Shape;184;p1"/>
          <p:cNvPicPr preferRelativeResize="0"/>
          <p:nvPr/>
        </p:nvPicPr>
        <p:blipFill rotWithShape="1">
          <a:blip r:embed="rId7">
            <a:alphaModFix/>
          </a:blip>
          <a:srcRect/>
          <a:stretch/>
        </p:blipFill>
        <p:spPr>
          <a:xfrm>
            <a:off x="10168531" y="117568"/>
            <a:ext cx="1657679" cy="1551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49" name="Google Shape;186;p1"/>
          <p:cNvPicPr preferRelativeResize="0"/>
          <p:nvPr/>
        </p:nvPicPr>
        <p:blipFill rotWithShape="1">
          <a:blip r:embed="rId8">
            <a:alphaModFix/>
          </a:blip>
          <a:srcRect/>
          <a:stretch/>
        </p:blipFill>
        <p:spPr>
          <a:xfrm>
            <a:off x="9714152" y="-693733"/>
            <a:ext cx="609600" cy="609600"/>
          </a:xfrm>
          <a:prstGeom prst="rect">
            <a:avLst/>
          </a:prstGeom>
          <a:noFill/>
          <a:ln>
            <a:noFill/>
          </a:ln>
        </p:spPr>
      </p:pic>
      <p:grpSp>
        <p:nvGrpSpPr>
          <p:cNvPr id="50" name="vong quay"/>
          <p:cNvGrpSpPr>
            <a:grpSpLocks/>
          </p:cNvGrpSpPr>
          <p:nvPr/>
        </p:nvGrpSpPr>
        <p:grpSpPr bwMode="auto">
          <a:xfrm>
            <a:off x="5802053" y="728686"/>
            <a:ext cx="4833335" cy="4843031"/>
            <a:chOff x="5377562" y="318533"/>
            <a:chExt cx="6046271" cy="5828280"/>
          </a:xfrm>
        </p:grpSpPr>
        <p:pic>
          <p:nvPicPr>
            <p:cNvPr id="51" name="Picture 3"/>
            <p:cNvPicPr>
              <a:picLocks noChangeAspect="1"/>
            </p:cNvPicPr>
            <p:nvPr/>
          </p:nvPicPr>
          <p:blipFill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377562" y="318533"/>
              <a:ext cx="6046271" cy="582828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sp>
          <p:nvSpPr>
            <p:cNvPr id="52" name="TextBox 8"/>
            <p:cNvSpPr txBox="1">
              <a:spLocks noChangeArrowheads="1"/>
            </p:cNvSpPr>
            <p:nvPr/>
          </p:nvSpPr>
          <p:spPr bwMode="auto">
            <a:xfrm rot="14949661">
              <a:off x="6674686" y="1241849"/>
              <a:ext cx="2025646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altLang="en-US" b="1" kern="0" dirty="0">
                  <a:solidFill>
                    <a:srgbClr val="00B0F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lang="vi-VN" altLang="en-US" b="1" kern="0" dirty="0">
                <a:solidFill>
                  <a:srgbClr val="00B0F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66" name="TextBox 9"/>
            <p:cNvSpPr txBox="1">
              <a:spLocks noChangeArrowheads="1"/>
            </p:cNvSpPr>
            <p:nvPr/>
          </p:nvSpPr>
          <p:spPr bwMode="auto">
            <a:xfrm rot="12232592">
              <a:off x="5742637" y="2171333"/>
              <a:ext cx="2025649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altLang="en-US" b="1" kern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lang="vi-VN" altLang="en-US" b="1" kern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73" name="TextBox 10"/>
            <p:cNvSpPr txBox="1">
              <a:spLocks noChangeArrowheads="1"/>
            </p:cNvSpPr>
            <p:nvPr/>
          </p:nvSpPr>
          <p:spPr bwMode="auto">
            <a:xfrm rot="17590276">
              <a:off x="8020995" y="1238928"/>
              <a:ext cx="2025646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altLang="en-US" b="1" kern="0" dirty="0">
                  <a:solidFill>
                    <a:srgbClr val="FFFFFF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lang="vi-VN" altLang="en-US" b="1" kern="0" dirty="0">
                <a:solidFill>
                  <a:srgbClr val="FFFFFF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0" name="TextBox 11"/>
            <p:cNvSpPr txBox="1">
              <a:spLocks noChangeArrowheads="1"/>
            </p:cNvSpPr>
            <p:nvPr/>
          </p:nvSpPr>
          <p:spPr bwMode="auto">
            <a:xfrm rot="20155085">
              <a:off x="8917981" y="2175936"/>
              <a:ext cx="2025649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altLang="en-US" b="1" kern="0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1</a:t>
              </a:r>
              <a:endParaRPr lang="vi-VN" altLang="en-US" b="1" kern="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1" name="TextBox 16"/>
            <p:cNvSpPr txBox="1">
              <a:spLocks noChangeArrowheads="1"/>
            </p:cNvSpPr>
            <p:nvPr/>
          </p:nvSpPr>
          <p:spPr bwMode="auto">
            <a:xfrm rot="9501114">
              <a:off x="5697320" y="3511126"/>
              <a:ext cx="2025649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GB" altLang="en-US" b="1" kern="0" dirty="0">
                  <a:solidFill>
                    <a:srgbClr val="00206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lang="vi-VN" altLang="en-US" b="1" kern="0" dirty="0">
                <a:solidFill>
                  <a:srgbClr val="00206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2" name="TextBox 18"/>
            <p:cNvSpPr txBox="1">
              <a:spLocks noChangeArrowheads="1"/>
            </p:cNvSpPr>
            <p:nvPr/>
          </p:nvSpPr>
          <p:spPr bwMode="auto">
            <a:xfrm rot="6703311">
              <a:off x="6660977" y="4465559"/>
              <a:ext cx="2025646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altLang="en-US" b="1" kern="0">
                  <a:solidFill>
                    <a:srgbClr val="FF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3</a:t>
              </a:r>
              <a:endParaRPr lang="vi-VN" altLang="en-US" b="1" kern="0">
                <a:solidFill>
                  <a:srgbClr val="FF000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3" name="TextBox 19"/>
            <p:cNvSpPr txBox="1">
              <a:spLocks noChangeArrowheads="1"/>
            </p:cNvSpPr>
            <p:nvPr/>
          </p:nvSpPr>
          <p:spPr bwMode="auto">
            <a:xfrm rot="3829829">
              <a:off x="8019634" y="4472805"/>
              <a:ext cx="2025646" cy="731526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US" altLang="en-US" b="1" kern="0" dirty="0">
                  <a:solidFill>
                    <a:srgbClr val="000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2</a:t>
              </a:r>
              <a:endParaRPr lang="vi-VN" altLang="en-US" b="1" kern="0" dirty="0">
                <a:solidFill>
                  <a:srgbClr val="00000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  <p:sp>
          <p:nvSpPr>
            <p:cNvPr id="84" name="TextBox 20"/>
            <p:cNvSpPr txBox="1">
              <a:spLocks noChangeArrowheads="1"/>
            </p:cNvSpPr>
            <p:nvPr/>
          </p:nvSpPr>
          <p:spPr bwMode="auto">
            <a:xfrm rot="1321648">
              <a:off x="8940446" y="3542638"/>
              <a:ext cx="2025649" cy="703740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  <p:txBody>
            <a:bodyPr>
              <a:spAutoFit/>
            </a:bodyPr>
            <a:lstStyle>
              <a:lvl1pPr>
                <a:spcBef>
                  <a:spcPct val="20000"/>
                </a:spcBef>
                <a:buChar char="•"/>
                <a:defRPr sz="3200">
                  <a:solidFill>
                    <a:schemeClr val="tx1"/>
                  </a:solidFill>
                  <a:latin typeface="Arial" panose="020B0604020202020204" pitchFamily="34" charset="0"/>
                </a:defRPr>
              </a:lvl1pPr>
              <a:lvl2pPr marL="742950" indent="-285750">
                <a:spcBef>
                  <a:spcPct val="20000"/>
                </a:spcBef>
                <a:buChar char="–"/>
                <a:defRPr sz="2800">
                  <a:solidFill>
                    <a:schemeClr val="tx1"/>
                  </a:solidFill>
                  <a:latin typeface="Arial" panose="020B0604020202020204" pitchFamily="34" charset="0"/>
                </a:defRPr>
              </a:lvl2pPr>
              <a:lvl3pPr marL="1143000" indent="-228600">
                <a:spcBef>
                  <a:spcPct val="20000"/>
                </a:spcBef>
                <a:buChar char="•"/>
                <a:defRPr sz="2400">
                  <a:solidFill>
                    <a:schemeClr val="tx1"/>
                  </a:solidFill>
                  <a:latin typeface="Arial" panose="020B0604020202020204" pitchFamily="34" charset="0"/>
                </a:defRPr>
              </a:lvl3pPr>
              <a:lvl4pPr marL="1600200" indent="-228600">
                <a:spcBef>
                  <a:spcPct val="20000"/>
                </a:spcBef>
                <a:buChar char="–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4pPr>
              <a:lvl5pPr marL="2057400" indent="-228600">
                <a:spcBef>
                  <a:spcPct val="20000"/>
                </a:spcBef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Char char="»"/>
                <a:defRPr sz="2000">
                  <a:solidFill>
                    <a:schemeClr val="tx1"/>
                  </a:solidFill>
                  <a:latin typeface="Arial" panose="020B0604020202020204" pitchFamily="34" charset="0"/>
                </a:defRPr>
              </a:lvl9pPr>
            </a:lstStyle>
            <a:p>
              <a:pPr algn="ctr" fontAlgn="base">
                <a:spcBef>
                  <a:spcPct val="0"/>
                </a:spcBef>
                <a:spcAft>
                  <a:spcPct val="0"/>
                </a:spcAft>
                <a:buClr>
                  <a:srgbClr val="000000"/>
                </a:buClr>
                <a:buFont typeface="Arial"/>
                <a:buNone/>
              </a:pPr>
              <a:r>
                <a:rPr lang="en-GB" altLang="en-US" b="1" kern="0" dirty="0">
                  <a:solidFill>
                    <a:srgbClr val="FFC000"/>
                  </a:solidFill>
                  <a:latin typeface="Tahoma" panose="020B0604030504040204" pitchFamily="34" charset="0"/>
                  <a:cs typeface="Tahoma" panose="020B0604030504040204" pitchFamily="34" charset="0"/>
                  <a:sym typeface="Arial"/>
                </a:rPr>
                <a:t>4</a:t>
              </a:r>
              <a:endParaRPr lang="vi-VN" altLang="en-US" b="1" kern="0" dirty="0">
                <a:solidFill>
                  <a:srgbClr val="FFC000"/>
                </a:solidFill>
                <a:latin typeface="Tahoma" panose="020B0604030504040204" pitchFamily="34" charset="0"/>
                <a:cs typeface="Tahoma" panose="020B0604030504040204" pitchFamily="34" charset="0"/>
                <a:sym typeface="Arial"/>
              </a:endParaRPr>
            </a:p>
          </p:txBody>
        </p:sp>
      </p:grpSp>
      <p:sp>
        <p:nvSpPr>
          <p:cNvPr id="85" name="quay dung"/>
          <p:cNvSpPr/>
          <p:nvPr/>
        </p:nvSpPr>
        <p:spPr>
          <a:xfrm>
            <a:off x="9380781" y="5762864"/>
            <a:ext cx="1885951" cy="849313"/>
          </a:xfrm>
          <a:prstGeom prst="roundRect">
            <a:avLst/>
          </a:prstGeom>
          <a:solidFill>
            <a:srgbClr val="FF0066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Clr>
                <a:srgbClr val="000000"/>
              </a:buClr>
              <a:buFont typeface="Arial"/>
              <a:buNone/>
              <a:defRPr/>
            </a:pPr>
            <a:r>
              <a:rPr lang="en-GB" sz="2400" b="1" kern="0" dirty="0">
                <a:solidFill>
                  <a:srgbClr val="FFFFFF"/>
                </a:solidFill>
                <a:latin typeface="UTM Avo" panose="02040603050506020204" pitchFamily="18" charset="0"/>
                <a:cs typeface="Tahoma" pitchFamily="34" charset="0"/>
                <a:sym typeface="Arial"/>
              </a:rPr>
              <a:t>QUAY</a:t>
            </a:r>
            <a:endParaRPr lang="vi-VN" sz="2400" b="1" kern="0" dirty="0">
              <a:solidFill>
                <a:srgbClr val="FFFFFF"/>
              </a:solidFill>
              <a:latin typeface="Tahoma" pitchFamily="34" charset="0"/>
              <a:cs typeface="Tahoma" pitchFamily="34" charset="0"/>
              <a:sym typeface="Arial"/>
            </a:endParaRPr>
          </a:p>
        </p:txBody>
      </p:sp>
      <p:pic>
        <p:nvPicPr>
          <p:cNvPr id="86" name="Picture 1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51193" y="2614752"/>
            <a:ext cx="1193841" cy="11004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87" name="Isosceles Triangle 86"/>
          <p:cNvSpPr/>
          <p:nvPr/>
        </p:nvSpPr>
        <p:spPr>
          <a:xfrm rot="16200000">
            <a:off x="10083523" y="250086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8" name="Isosceles Triangle 87"/>
          <p:cNvSpPr/>
          <p:nvPr/>
        </p:nvSpPr>
        <p:spPr>
          <a:xfrm rot="16200000">
            <a:off x="10122567" y="250945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89" name="Isosceles Triangle 88"/>
          <p:cNvSpPr/>
          <p:nvPr/>
        </p:nvSpPr>
        <p:spPr>
          <a:xfrm rot="16200000">
            <a:off x="10130867" y="2547792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0" name="Isosceles Triangle 89"/>
          <p:cNvSpPr/>
          <p:nvPr/>
        </p:nvSpPr>
        <p:spPr>
          <a:xfrm rot="16200000">
            <a:off x="10153751" y="2524873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1" name="Isosceles Triangle 90"/>
          <p:cNvSpPr/>
          <p:nvPr/>
        </p:nvSpPr>
        <p:spPr>
          <a:xfrm rot="16200000">
            <a:off x="10163839" y="251695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2" name="Isosceles Triangle 91"/>
          <p:cNvSpPr/>
          <p:nvPr/>
        </p:nvSpPr>
        <p:spPr>
          <a:xfrm rot="16200000">
            <a:off x="10168495" y="2476963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3" name="Isosceles Triangle 92"/>
          <p:cNvSpPr/>
          <p:nvPr/>
        </p:nvSpPr>
        <p:spPr>
          <a:xfrm rot="16200000">
            <a:off x="10130867" y="2485554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4" name="Isosceles Triangle 93"/>
          <p:cNvSpPr/>
          <p:nvPr/>
        </p:nvSpPr>
        <p:spPr>
          <a:xfrm rot="16200000">
            <a:off x="10139055" y="2525371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5" name="Isosceles Triangle 94"/>
          <p:cNvSpPr/>
          <p:nvPr/>
        </p:nvSpPr>
        <p:spPr>
          <a:xfrm rot="16200000">
            <a:off x="10188747" y="2518748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6" name="Isosceles Triangle 95"/>
          <p:cNvSpPr/>
          <p:nvPr/>
        </p:nvSpPr>
        <p:spPr>
          <a:xfrm rot="16200000">
            <a:off x="10202695" y="2492670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400" kern="0">
              <a:solidFill>
                <a:prstClr val="white"/>
              </a:solidFill>
              <a:sym typeface="Arial"/>
            </a:endParaRPr>
          </a:p>
        </p:txBody>
      </p:sp>
      <p:sp>
        <p:nvSpPr>
          <p:cNvPr id="97" name="Isosceles Triangle 96"/>
          <p:cNvSpPr/>
          <p:nvPr/>
        </p:nvSpPr>
        <p:spPr>
          <a:xfrm rot="16200000">
            <a:off x="10210347" y="2500459"/>
            <a:ext cx="624916" cy="1377365"/>
          </a:xfrm>
          <a:prstGeom prst="triangle">
            <a:avLst/>
          </a:prstGeom>
          <a:solidFill>
            <a:srgbClr val="FF0000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anchor="ctr"/>
          <a:lstStyle/>
          <a:p>
            <a:pPr algn="ctr">
              <a:buClr>
                <a:srgbClr val="000000"/>
              </a:buClr>
              <a:buFont typeface="Arial"/>
              <a:buNone/>
              <a:defRPr/>
            </a:pPr>
            <a:endParaRPr lang="vi-VN" sz="1400" kern="0">
              <a:solidFill>
                <a:prstClr val="white"/>
              </a:solidFill>
              <a:sym typeface="Arial"/>
            </a:endParaRPr>
          </a:p>
        </p:txBody>
      </p:sp>
      <p:pic>
        <p:nvPicPr>
          <p:cNvPr id="98" name="Picture 97">
            <a:hlinkClick r:id="rId11" action="ppaction://hlinksldjump"/>
          </p:cNvPr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10788298" y="2490941"/>
            <a:ext cx="1233351" cy="14143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04202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4" presetClass="emph" presetSubtype="0" repeatCount="indefinite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4.375E-6 -4.44444E-6 L 4.375E-6 -0.02407 " pathEditMode="relative" rAng="0" ptsTypes="AA">
                                      <p:cBhvr>
                                        <p:cTn id="6" dur="25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1204"/>
                                    </p:animMotion>
                                    <p:animRot by="1500000">
                                      <p:cBhvr>
                                        <p:cTn id="7" dur="125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8" dur="125" fill="hold">
                                          <p:stCondLst>
                                            <p:cond delay="12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9" dur="125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0" dur="125" fill="hold">
                                          <p:stCondLst>
                                            <p:cond delay="375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4" dur="500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19" dur="500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4" dur="500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4" dur="500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9" dur="500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4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9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/>
                                        <p:tgtEl>
                                          <p:spTgt spid="9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8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0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8" presetClass="emph" presetSubtype="0" repeatCount="indefinite" fill="hold" nodeType="click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21600000">
                                      <p:cBhvr>
                                        <p:cTn id="70" dur="5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5"/>
                  </p:tgtEl>
                </p:cond>
              </p:nextCondLst>
            </p:seq>
          </p:childTnLst>
        </p:cTn>
      </p:par>
    </p:tnLst>
    <p:bldLst>
      <p:bldP spid="39" grpId="0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E:\09----------------Diagrams September\22\Png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624253"/>
            <a:ext cx="2292459" cy="219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Shape 622"/>
          <p:cNvGrpSpPr/>
          <p:nvPr/>
        </p:nvGrpSpPr>
        <p:grpSpPr>
          <a:xfrm>
            <a:off x="10802988" y="13714"/>
            <a:ext cx="1389017" cy="1235082"/>
            <a:chOff x="5926225" y="921350"/>
            <a:chExt cx="517800" cy="504350"/>
          </a:xfrm>
        </p:grpSpPr>
        <p:sp>
          <p:nvSpPr>
            <p:cNvPr id="42" name="Shape 623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0" t="0" r="0" b="0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F1C232"/>
                </a:solidFill>
                <a:latin typeface="UTM Avo"/>
                <a:cs typeface="Arial"/>
                <a:sym typeface="Arial"/>
              </a:endParaRPr>
            </a:p>
          </p:txBody>
        </p:sp>
        <p:sp>
          <p:nvSpPr>
            <p:cNvPr id="43" name="Shape 624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0" t="0" r="0" b="0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F1C232"/>
                </a:solidFill>
                <a:latin typeface="UTM Avo"/>
                <a:cs typeface="Arial"/>
                <a:sym typeface="Arial"/>
              </a:endParaRPr>
            </a:p>
          </p:txBody>
        </p:sp>
      </p:grpSp>
      <p:pic>
        <p:nvPicPr>
          <p:cNvPr id="44" name="图片 9">
            <a:extLst>
              <a:ext uri="{FF2B5EF4-FFF2-40B4-BE49-F238E27FC236}">
                <a16:creationId xmlns:a16="http://schemas.microsoft.com/office/drawing/2014/main" xmlns="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97" y="4440917"/>
            <a:ext cx="2342607" cy="2374060"/>
          </a:xfrm>
          <a:prstGeom prst="rect">
            <a:avLst/>
          </a:prstGeom>
        </p:spPr>
      </p:pic>
      <p:sp>
        <p:nvSpPr>
          <p:cNvPr id="45" name="Rectangle 44">
            <a:hlinkClick r:id="" action="ppaction://noaction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325124" y="1248801"/>
            <a:ext cx="10891673" cy="76943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algn="ctr">
              <a:buFont typeface="Arial"/>
              <a:buNone/>
            </a:pP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Điền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số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thích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hợp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vào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chỗ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trống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  <a:sym typeface="Arial"/>
              </a:rPr>
              <a:t>: 22, ...., 24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706403" y="3665832"/>
            <a:ext cx="5415148" cy="11162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23</a:t>
            </a:r>
          </a:p>
        </p:txBody>
      </p:sp>
      <p:sp>
        <p:nvSpPr>
          <p:cNvPr id="16" name="Google Shape;214;p2">
            <a:hlinkClick r:id="rId4" action="ppaction://hlinksldjump"/>
          </p:cNvPr>
          <p:cNvSpPr/>
          <p:nvPr/>
        </p:nvSpPr>
        <p:spPr>
          <a:xfrm flipH="1">
            <a:off x="8223877" y="5627947"/>
            <a:ext cx="3062515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kern="0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3200" b="1" kern="0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122105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E:\09----------------Diagrams September\22\Png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624253"/>
            <a:ext cx="2292459" cy="219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Shape 622"/>
          <p:cNvGrpSpPr/>
          <p:nvPr/>
        </p:nvGrpSpPr>
        <p:grpSpPr>
          <a:xfrm>
            <a:off x="10802988" y="13714"/>
            <a:ext cx="1389017" cy="1235082"/>
            <a:chOff x="5926225" y="921350"/>
            <a:chExt cx="517800" cy="504350"/>
          </a:xfrm>
        </p:grpSpPr>
        <p:sp>
          <p:nvSpPr>
            <p:cNvPr id="42" name="Shape 623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0" t="0" r="0" b="0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F1C232"/>
                </a:solidFill>
                <a:latin typeface="UTM Avo"/>
                <a:cs typeface="Arial"/>
                <a:sym typeface="Arial"/>
              </a:endParaRPr>
            </a:p>
          </p:txBody>
        </p:sp>
        <p:sp>
          <p:nvSpPr>
            <p:cNvPr id="43" name="Shape 624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0" t="0" r="0" b="0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F1C232"/>
                </a:solidFill>
                <a:latin typeface="UTM Avo"/>
                <a:cs typeface="Arial"/>
                <a:sym typeface="Arial"/>
              </a:endParaRPr>
            </a:p>
          </p:txBody>
        </p:sp>
      </p:grpSp>
      <p:pic>
        <p:nvPicPr>
          <p:cNvPr id="44" name="图片 9">
            <a:extLst>
              <a:ext uri="{FF2B5EF4-FFF2-40B4-BE49-F238E27FC236}">
                <a16:creationId xmlns:a16="http://schemas.microsoft.com/office/drawing/2014/main" xmlns="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97" y="4440917"/>
            <a:ext cx="2342607" cy="2374060"/>
          </a:xfrm>
          <a:prstGeom prst="rect">
            <a:avLst/>
          </a:prstGeom>
        </p:spPr>
      </p:pic>
      <p:sp>
        <p:nvSpPr>
          <p:cNvPr id="45" name="Rectangle 44">
            <a:hlinkClick r:id="" action="ppaction://noaction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335283" y="1248801"/>
            <a:ext cx="11614287" cy="76943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lvl="0"/>
            <a:r>
              <a:rPr lang="en-US" sz="4000" b="1" dirty="0">
                <a:solidFill>
                  <a:srgbClr val="FF6600"/>
                </a:solidFill>
                <a:latin typeface="UTM Avo" panose="02040603050506020204" pitchFamily="18" charset="0"/>
                <a:ea typeface="SimSun"/>
              </a:rPr>
              <a:t> 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Điền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số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thích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hợp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chỗ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trống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: 50, 60,....., 80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706403" y="3665832"/>
            <a:ext cx="5415148" cy="11162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70</a:t>
            </a:r>
          </a:p>
        </p:txBody>
      </p:sp>
      <p:sp>
        <p:nvSpPr>
          <p:cNvPr id="16" name="Google Shape;214;p2">
            <a:hlinkClick r:id="rId4" action="ppaction://hlinksldjump"/>
          </p:cNvPr>
          <p:cNvSpPr/>
          <p:nvPr/>
        </p:nvSpPr>
        <p:spPr>
          <a:xfrm flipH="1">
            <a:off x="8223877" y="5627947"/>
            <a:ext cx="3062515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kern="0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3200" b="1" kern="0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9234527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E:\09----------------Diagrams September\22\Png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624253"/>
            <a:ext cx="2292459" cy="219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Shape 622"/>
          <p:cNvGrpSpPr/>
          <p:nvPr/>
        </p:nvGrpSpPr>
        <p:grpSpPr>
          <a:xfrm>
            <a:off x="10802988" y="13714"/>
            <a:ext cx="1389017" cy="1235082"/>
            <a:chOff x="5926225" y="921350"/>
            <a:chExt cx="517800" cy="504350"/>
          </a:xfrm>
        </p:grpSpPr>
        <p:sp>
          <p:nvSpPr>
            <p:cNvPr id="42" name="Shape 623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0" t="0" r="0" b="0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F1C232"/>
                </a:solidFill>
                <a:latin typeface="UTM Avo"/>
                <a:cs typeface="Arial"/>
                <a:sym typeface="Arial"/>
              </a:endParaRPr>
            </a:p>
          </p:txBody>
        </p:sp>
        <p:sp>
          <p:nvSpPr>
            <p:cNvPr id="43" name="Shape 624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0" t="0" r="0" b="0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F1C232"/>
                </a:solidFill>
                <a:latin typeface="UTM Avo"/>
                <a:cs typeface="Arial"/>
                <a:sym typeface="Arial"/>
              </a:endParaRPr>
            </a:p>
          </p:txBody>
        </p:sp>
      </p:grpSp>
      <p:pic>
        <p:nvPicPr>
          <p:cNvPr id="44" name="图片 9">
            <a:extLst>
              <a:ext uri="{FF2B5EF4-FFF2-40B4-BE49-F238E27FC236}">
                <a16:creationId xmlns:a16="http://schemas.microsoft.com/office/drawing/2014/main" xmlns="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97" y="4440917"/>
            <a:ext cx="2342607" cy="2374060"/>
          </a:xfrm>
          <a:prstGeom prst="rect">
            <a:avLst/>
          </a:prstGeom>
        </p:spPr>
      </p:pic>
      <p:sp>
        <p:nvSpPr>
          <p:cNvPr id="45" name="Rectangle 44">
            <a:hlinkClick r:id="" action="ppaction://noaction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426724" y="1248801"/>
            <a:ext cx="10790073" cy="76943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Điền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dấu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phù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hợp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vào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chỗ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</a:t>
            </a:r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trống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37 ....... 65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706403" y="3665832"/>
            <a:ext cx="5415148" cy="11162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&lt;</a:t>
            </a:r>
          </a:p>
        </p:txBody>
      </p:sp>
      <p:sp>
        <p:nvSpPr>
          <p:cNvPr id="16" name="Google Shape;214;p2">
            <a:hlinkClick r:id="rId4" action="ppaction://hlinksldjump"/>
          </p:cNvPr>
          <p:cNvSpPr/>
          <p:nvPr/>
        </p:nvSpPr>
        <p:spPr>
          <a:xfrm flipH="1">
            <a:off x="8223877" y="5627947"/>
            <a:ext cx="3062515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kern="0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3200" b="1" kern="0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58771656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animBg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Picture 6" descr="E:\09----------------Diagrams September\22\Png\5.png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1" y="4624253"/>
            <a:ext cx="2292459" cy="2190724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grpSp>
        <p:nvGrpSpPr>
          <p:cNvPr id="22" name="Shape 622"/>
          <p:cNvGrpSpPr/>
          <p:nvPr/>
        </p:nvGrpSpPr>
        <p:grpSpPr>
          <a:xfrm>
            <a:off x="10659294" y="13714"/>
            <a:ext cx="1389017" cy="1235082"/>
            <a:chOff x="5926225" y="921350"/>
            <a:chExt cx="517800" cy="504350"/>
          </a:xfrm>
        </p:grpSpPr>
        <p:sp>
          <p:nvSpPr>
            <p:cNvPr id="42" name="Shape 623"/>
            <p:cNvSpPr/>
            <p:nvPr/>
          </p:nvSpPr>
          <p:spPr>
            <a:xfrm>
              <a:off x="5926225" y="921350"/>
              <a:ext cx="517800" cy="504350"/>
            </a:xfrm>
            <a:custGeom>
              <a:avLst/>
              <a:gdLst/>
              <a:ahLst/>
              <a:cxnLst/>
              <a:rect l="0" t="0" r="0" b="0"/>
              <a:pathLst>
                <a:path w="20712" h="20174" extrusionOk="0">
                  <a:moveTo>
                    <a:pt x="10356" y="2858"/>
                  </a:moveTo>
                  <a:lnTo>
                    <a:pt x="10722" y="2882"/>
                  </a:lnTo>
                  <a:lnTo>
                    <a:pt x="11089" y="2907"/>
                  </a:lnTo>
                  <a:lnTo>
                    <a:pt x="11455" y="2956"/>
                  </a:lnTo>
                  <a:lnTo>
                    <a:pt x="11821" y="3004"/>
                  </a:lnTo>
                  <a:lnTo>
                    <a:pt x="12163" y="3102"/>
                  </a:lnTo>
                  <a:lnTo>
                    <a:pt x="12505" y="3200"/>
                  </a:lnTo>
                  <a:lnTo>
                    <a:pt x="12847" y="3298"/>
                  </a:lnTo>
                  <a:lnTo>
                    <a:pt x="13165" y="3444"/>
                  </a:lnTo>
                  <a:lnTo>
                    <a:pt x="13482" y="3591"/>
                  </a:lnTo>
                  <a:lnTo>
                    <a:pt x="13800" y="3737"/>
                  </a:lnTo>
                  <a:lnTo>
                    <a:pt x="14093" y="3908"/>
                  </a:lnTo>
                  <a:lnTo>
                    <a:pt x="14386" y="4104"/>
                  </a:lnTo>
                  <a:lnTo>
                    <a:pt x="14679" y="4299"/>
                  </a:lnTo>
                  <a:lnTo>
                    <a:pt x="14948" y="4519"/>
                  </a:lnTo>
                  <a:lnTo>
                    <a:pt x="15216" y="4739"/>
                  </a:lnTo>
                  <a:lnTo>
                    <a:pt x="15460" y="4983"/>
                  </a:lnTo>
                  <a:lnTo>
                    <a:pt x="15705" y="5227"/>
                  </a:lnTo>
                  <a:lnTo>
                    <a:pt x="15925" y="5496"/>
                  </a:lnTo>
                  <a:lnTo>
                    <a:pt x="16144" y="5764"/>
                  </a:lnTo>
                  <a:lnTo>
                    <a:pt x="16340" y="6057"/>
                  </a:lnTo>
                  <a:lnTo>
                    <a:pt x="16535" y="6350"/>
                  </a:lnTo>
                  <a:lnTo>
                    <a:pt x="16706" y="6644"/>
                  </a:lnTo>
                  <a:lnTo>
                    <a:pt x="16853" y="6961"/>
                  </a:lnTo>
                  <a:lnTo>
                    <a:pt x="16999" y="7279"/>
                  </a:lnTo>
                  <a:lnTo>
                    <a:pt x="17146" y="7596"/>
                  </a:lnTo>
                  <a:lnTo>
                    <a:pt x="17243" y="7938"/>
                  </a:lnTo>
                  <a:lnTo>
                    <a:pt x="17341" y="8280"/>
                  </a:lnTo>
                  <a:lnTo>
                    <a:pt x="17439" y="8622"/>
                  </a:lnTo>
                  <a:lnTo>
                    <a:pt x="17488" y="8988"/>
                  </a:lnTo>
                  <a:lnTo>
                    <a:pt x="17536" y="9354"/>
                  </a:lnTo>
                  <a:lnTo>
                    <a:pt x="17561" y="9721"/>
                  </a:lnTo>
                  <a:lnTo>
                    <a:pt x="17585" y="10087"/>
                  </a:lnTo>
                  <a:lnTo>
                    <a:pt x="17561" y="10454"/>
                  </a:lnTo>
                  <a:lnTo>
                    <a:pt x="17536" y="10820"/>
                  </a:lnTo>
                  <a:lnTo>
                    <a:pt x="17488" y="11186"/>
                  </a:lnTo>
                  <a:lnTo>
                    <a:pt x="17439" y="11553"/>
                  </a:lnTo>
                  <a:lnTo>
                    <a:pt x="17341" y="11894"/>
                  </a:lnTo>
                  <a:lnTo>
                    <a:pt x="17243" y="12236"/>
                  </a:lnTo>
                  <a:lnTo>
                    <a:pt x="17146" y="12578"/>
                  </a:lnTo>
                  <a:lnTo>
                    <a:pt x="16999" y="12896"/>
                  </a:lnTo>
                  <a:lnTo>
                    <a:pt x="16853" y="13213"/>
                  </a:lnTo>
                  <a:lnTo>
                    <a:pt x="16706" y="13531"/>
                  </a:lnTo>
                  <a:lnTo>
                    <a:pt x="16535" y="13824"/>
                  </a:lnTo>
                  <a:lnTo>
                    <a:pt x="16340" y="14117"/>
                  </a:lnTo>
                  <a:lnTo>
                    <a:pt x="16144" y="14410"/>
                  </a:lnTo>
                  <a:lnTo>
                    <a:pt x="15925" y="14679"/>
                  </a:lnTo>
                  <a:lnTo>
                    <a:pt x="15705" y="14947"/>
                  </a:lnTo>
                  <a:lnTo>
                    <a:pt x="15460" y="15192"/>
                  </a:lnTo>
                  <a:lnTo>
                    <a:pt x="15216" y="15436"/>
                  </a:lnTo>
                  <a:lnTo>
                    <a:pt x="14948" y="15656"/>
                  </a:lnTo>
                  <a:lnTo>
                    <a:pt x="14679" y="15875"/>
                  </a:lnTo>
                  <a:lnTo>
                    <a:pt x="14386" y="16071"/>
                  </a:lnTo>
                  <a:lnTo>
                    <a:pt x="14093" y="16266"/>
                  </a:lnTo>
                  <a:lnTo>
                    <a:pt x="13800" y="16437"/>
                  </a:lnTo>
                  <a:lnTo>
                    <a:pt x="13482" y="16584"/>
                  </a:lnTo>
                  <a:lnTo>
                    <a:pt x="13165" y="16730"/>
                  </a:lnTo>
                  <a:lnTo>
                    <a:pt x="12847" y="16877"/>
                  </a:lnTo>
                  <a:lnTo>
                    <a:pt x="12505" y="16974"/>
                  </a:lnTo>
                  <a:lnTo>
                    <a:pt x="12163" y="17072"/>
                  </a:lnTo>
                  <a:lnTo>
                    <a:pt x="11821" y="17170"/>
                  </a:lnTo>
                  <a:lnTo>
                    <a:pt x="11455" y="17219"/>
                  </a:lnTo>
                  <a:lnTo>
                    <a:pt x="11089" y="17268"/>
                  </a:lnTo>
                  <a:lnTo>
                    <a:pt x="10722" y="17292"/>
                  </a:lnTo>
                  <a:lnTo>
                    <a:pt x="10356" y="17316"/>
                  </a:lnTo>
                  <a:lnTo>
                    <a:pt x="9990" y="17292"/>
                  </a:lnTo>
                  <a:lnTo>
                    <a:pt x="9623" y="17268"/>
                  </a:lnTo>
                  <a:lnTo>
                    <a:pt x="9257" y="17219"/>
                  </a:lnTo>
                  <a:lnTo>
                    <a:pt x="8891" y="17170"/>
                  </a:lnTo>
                  <a:lnTo>
                    <a:pt x="8549" y="17072"/>
                  </a:lnTo>
                  <a:lnTo>
                    <a:pt x="8207" y="16974"/>
                  </a:lnTo>
                  <a:lnTo>
                    <a:pt x="7865" y="16877"/>
                  </a:lnTo>
                  <a:lnTo>
                    <a:pt x="7547" y="16730"/>
                  </a:lnTo>
                  <a:lnTo>
                    <a:pt x="7230" y="16584"/>
                  </a:lnTo>
                  <a:lnTo>
                    <a:pt x="6912" y="16437"/>
                  </a:lnTo>
                  <a:lnTo>
                    <a:pt x="6619" y="16266"/>
                  </a:lnTo>
                  <a:lnTo>
                    <a:pt x="6326" y="16071"/>
                  </a:lnTo>
                  <a:lnTo>
                    <a:pt x="6033" y="15875"/>
                  </a:lnTo>
                  <a:lnTo>
                    <a:pt x="5765" y="15656"/>
                  </a:lnTo>
                  <a:lnTo>
                    <a:pt x="5496" y="15436"/>
                  </a:lnTo>
                  <a:lnTo>
                    <a:pt x="5252" y="15192"/>
                  </a:lnTo>
                  <a:lnTo>
                    <a:pt x="5007" y="14947"/>
                  </a:lnTo>
                  <a:lnTo>
                    <a:pt x="4788" y="14679"/>
                  </a:lnTo>
                  <a:lnTo>
                    <a:pt x="4568" y="14410"/>
                  </a:lnTo>
                  <a:lnTo>
                    <a:pt x="4372" y="14117"/>
                  </a:lnTo>
                  <a:lnTo>
                    <a:pt x="4177" y="13824"/>
                  </a:lnTo>
                  <a:lnTo>
                    <a:pt x="4006" y="13531"/>
                  </a:lnTo>
                  <a:lnTo>
                    <a:pt x="3860" y="13213"/>
                  </a:lnTo>
                  <a:lnTo>
                    <a:pt x="3713" y="12896"/>
                  </a:lnTo>
                  <a:lnTo>
                    <a:pt x="3566" y="12578"/>
                  </a:lnTo>
                  <a:lnTo>
                    <a:pt x="3469" y="12236"/>
                  </a:lnTo>
                  <a:lnTo>
                    <a:pt x="3371" y="11894"/>
                  </a:lnTo>
                  <a:lnTo>
                    <a:pt x="3273" y="11553"/>
                  </a:lnTo>
                  <a:lnTo>
                    <a:pt x="3225" y="11186"/>
                  </a:lnTo>
                  <a:lnTo>
                    <a:pt x="3176" y="10820"/>
                  </a:lnTo>
                  <a:lnTo>
                    <a:pt x="3151" y="10454"/>
                  </a:lnTo>
                  <a:lnTo>
                    <a:pt x="3127" y="10087"/>
                  </a:lnTo>
                  <a:lnTo>
                    <a:pt x="3151" y="9721"/>
                  </a:lnTo>
                  <a:lnTo>
                    <a:pt x="3176" y="9354"/>
                  </a:lnTo>
                  <a:lnTo>
                    <a:pt x="3225" y="8988"/>
                  </a:lnTo>
                  <a:lnTo>
                    <a:pt x="3273" y="8622"/>
                  </a:lnTo>
                  <a:lnTo>
                    <a:pt x="3371" y="8280"/>
                  </a:lnTo>
                  <a:lnTo>
                    <a:pt x="3469" y="7938"/>
                  </a:lnTo>
                  <a:lnTo>
                    <a:pt x="3566" y="7596"/>
                  </a:lnTo>
                  <a:lnTo>
                    <a:pt x="3713" y="7279"/>
                  </a:lnTo>
                  <a:lnTo>
                    <a:pt x="3860" y="6961"/>
                  </a:lnTo>
                  <a:lnTo>
                    <a:pt x="4006" y="6644"/>
                  </a:lnTo>
                  <a:lnTo>
                    <a:pt x="4177" y="6350"/>
                  </a:lnTo>
                  <a:lnTo>
                    <a:pt x="4372" y="6057"/>
                  </a:lnTo>
                  <a:lnTo>
                    <a:pt x="4568" y="5764"/>
                  </a:lnTo>
                  <a:lnTo>
                    <a:pt x="4788" y="5496"/>
                  </a:lnTo>
                  <a:lnTo>
                    <a:pt x="5007" y="5227"/>
                  </a:lnTo>
                  <a:lnTo>
                    <a:pt x="5252" y="4983"/>
                  </a:lnTo>
                  <a:lnTo>
                    <a:pt x="5496" y="4739"/>
                  </a:lnTo>
                  <a:lnTo>
                    <a:pt x="5765" y="4519"/>
                  </a:lnTo>
                  <a:lnTo>
                    <a:pt x="6033" y="4299"/>
                  </a:lnTo>
                  <a:lnTo>
                    <a:pt x="6326" y="4104"/>
                  </a:lnTo>
                  <a:lnTo>
                    <a:pt x="6619" y="3908"/>
                  </a:lnTo>
                  <a:lnTo>
                    <a:pt x="6912" y="3737"/>
                  </a:lnTo>
                  <a:lnTo>
                    <a:pt x="7230" y="3591"/>
                  </a:lnTo>
                  <a:lnTo>
                    <a:pt x="7547" y="3444"/>
                  </a:lnTo>
                  <a:lnTo>
                    <a:pt x="7865" y="3298"/>
                  </a:lnTo>
                  <a:lnTo>
                    <a:pt x="8207" y="3200"/>
                  </a:lnTo>
                  <a:lnTo>
                    <a:pt x="8549" y="3102"/>
                  </a:lnTo>
                  <a:lnTo>
                    <a:pt x="8891" y="3004"/>
                  </a:lnTo>
                  <a:lnTo>
                    <a:pt x="9257" y="2956"/>
                  </a:lnTo>
                  <a:lnTo>
                    <a:pt x="9623" y="2907"/>
                  </a:lnTo>
                  <a:lnTo>
                    <a:pt x="9990" y="2882"/>
                  </a:lnTo>
                  <a:lnTo>
                    <a:pt x="10356" y="2858"/>
                  </a:lnTo>
                  <a:close/>
                  <a:moveTo>
                    <a:pt x="8060" y="0"/>
                  </a:moveTo>
                  <a:lnTo>
                    <a:pt x="6717" y="2516"/>
                  </a:lnTo>
                  <a:lnTo>
                    <a:pt x="3908" y="2003"/>
                  </a:lnTo>
                  <a:lnTo>
                    <a:pt x="3786" y="4861"/>
                  </a:lnTo>
                  <a:lnTo>
                    <a:pt x="1026" y="5593"/>
                  </a:lnTo>
                  <a:lnTo>
                    <a:pt x="2174" y="8207"/>
                  </a:lnTo>
                  <a:lnTo>
                    <a:pt x="1" y="10087"/>
                  </a:lnTo>
                  <a:lnTo>
                    <a:pt x="2174" y="11968"/>
                  </a:lnTo>
                  <a:lnTo>
                    <a:pt x="1026" y="14581"/>
                  </a:lnTo>
                  <a:lnTo>
                    <a:pt x="3786" y="15314"/>
                  </a:lnTo>
                  <a:lnTo>
                    <a:pt x="3908" y="18171"/>
                  </a:lnTo>
                  <a:lnTo>
                    <a:pt x="6717" y="17658"/>
                  </a:lnTo>
                  <a:lnTo>
                    <a:pt x="8060" y="20174"/>
                  </a:lnTo>
                  <a:lnTo>
                    <a:pt x="10356" y="18489"/>
                  </a:lnTo>
                  <a:lnTo>
                    <a:pt x="12652" y="20174"/>
                  </a:lnTo>
                  <a:lnTo>
                    <a:pt x="13995" y="17658"/>
                  </a:lnTo>
                  <a:lnTo>
                    <a:pt x="16804" y="18171"/>
                  </a:lnTo>
                  <a:lnTo>
                    <a:pt x="16926" y="15314"/>
                  </a:lnTo>
                  <a:lnTo>
                    <a:pt x="19686" y="14581"/>
                  </a:lnTo>
                  <a:lnTo>
                    <a:pt x="18538" y="11968"/>
                  </a:lnTo>
                  <a:lnTo>
                    <a:pt x="20711" y="10087"/>
                  </a:lnTo>
                  <a:lnTo>
                    <a:pt x="18538" y="8207"/>
                  </a:lnTo>
                  <a:lnTo>
                    <a:pt x="19686" y="5593"/>
                  </a:lnTo>
                  <a:lnTo>
                    <a:pt x="16926" y="4861"/>
                  </a:lnTo>
                  <a:lnTo>
                    <a:pt x="16804" y="2003"/>
                  </a:lnTo>
                  <a:lnTo>
                    <a:pt x="13995" y="2516"/>
                  </a:lnTo>
                  <a:lnTo>
                    <a:pt x="12652" y="0"/>
                  </a:lnTo>
                  <a:lnTo>
                    <a:pt x="10356" y="1686"/>
                  </a:lnTo>
                  <a:lnTo>
                    <a:pt x="8060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F1C232"/>
                </a:solidFill>
                <a:latin typeface="UTM Avo"/>
                <a:cs typeface="Arial"/>
                <a:sym typeface="Arial"/>
              </a:endParaRPr>
            </a:p>
          </p:txBody>
        </p:sp>
        <p:sp>
          <p:nvSpPr>
            <p:cNvPr id="43" name="Shape 624"/>
            <p:cNvSpPr/>
            <p:nvPr/>
          </p:nvSpPr>
          <p:spPr>
            <a:xfrm>
              <a:off x="6016600" y="1005000"/>
              <a:ext cx="337050" cy="337050"/>
            </a:xfrm>
            <a:custGeom>
              <a:avLst/>
              <a:gdLst/>
              <a:ahLst/>
              <a:cxnLst/>
              <a:rect l="0" t="0" r="0" b="0"/>
              <a:pathLst>
                <a:path w="13482" h="13482" extrusionOk="0">
                  <a:moveTo>
                    <a:pt x="6741" y="0"/>
                  </a:moveTo>
                  <a:lnTo>
                    <a:pt x="6399" y="25"/>
                  </a:lnTo>
                  <a:lnTo>
                    <a:pt x="6057" y="49"/>
                  </a:lnTo>
                  <a:lnTo>
                    <a:pt x="5715" y="98"/>
                  </a:lnTo>
                  <a:lnTo>
                    <a:pt x="5398" y="147"/>
                  </a:lnTo>
                  <a:lnTo>
                    <a:pt x="5056" y="220"/>
                  </a:lnTo>
                  <a:lnTo>
                    <a:pt x="4738" y="318"/>
                  </a:lnTo>
                  <a:lnTo>
                    <a:pt x="4421" y="416"/>
                  </a:lnTo>
                  <a:lnTo>
                    <a:pt x="4128" y="538"/>
                  </a:lnTo>
                  <a:lnTo>
                    <a:pt x="3835" y="684"/>
                  </a:lnTo>
                  <a:lnTo>
                    <a:pt x="3542" y="831"/>
                  </a:lnTo>
                  <a:lnTo>
                    <a:pt x="3249" y="977"/>
                  </a:lnTo>
                  <a:lnTo>
                    <a:pt x="2980" y="1173"/>
                  </a:lnTo>
                  <a:lnTo>
                    <a:pt x="2711" y="1344"/>
                  </a:lnTo>
                  <a:lnTo>
                    <a:pt x="2467" y="1539"/>
                  </a:lnTo>
                  <a:lnTo>
                    <a:pt x="2223" y="1759"/>
                  </a:lnTo>
                  <a:lnTo>
                    <a:pt x="1979" y="1979"/>
                  </a:lnTo>
                  <a:lnTo>
                    <a:pt x="1759" y="2223"/>
                  </a:lnTo>
                  <a:lnTo>
                    <a:pt x="1539" y="2467"/>
                  </a:lnTo>
                  <a:lnTo>
                    <a:pt x="1344" y="2711"/>
                  </a:lnTo>
                  <a:lnTo>
                    <a:pt x="1173" y="2980"/>
                  </a:lnTo>
                  <a:lnTo>
                    <a:pt x="977" y="3249"/>
                  </a:lnTo>
                  <a:lnTo>
                    <a:pt x="831" y="3542"/>
                  </a:lnTo>
                  <a:lnTo>
                    <a:pt x="684" y="3835"/>
                  </a:lnTo>
                  <a:lnTo>
                    <a:pt x="538" y="4128"/>
                  </a:lnTo>
                  <a:lnTo>
                    <a:pt x="416" y="4421"/>
                  </a:lnTo>
                  <a:lnTo>
                    <a:pt x="318" y="4738"/>
                  </a:lnTo>
                  <a:lnTo>
                    <a:pt x="220" y="5056"/>
                  </a:lnTo>
                  <a:lnTo>
                    <a:pt x="147" y="5398"/>
                  </a:lnTo>
                  <a:lnTo>
                    <a:pt x="98" y="5715"/>
                  </a:lnTo>
                  <a:lnTo>
                    <a:pt x="49" y="6057"/>
                  </a:lnTo>
                  <a:lnTo>
                    <a:pt x="25" y="6399"/>
                  </a:lnTo>
                  <a:lnTo>
                    <a:pt x="0" y="6741"/>
                  </a:lnTo>
                  <a:lnTo>
                    <a:pt x="25" y="7083"/>
                  </a:lnTo>
                  <a:lnTo>
                    <a:pt x="49" y="7425"/>
                  </a:lnTo>
                  <a:lnTo>
                    <a:pt x="98" y="7767"/>
                  </a:lnTo>
                  <a:lnTo>
                    <a:pt x="147" y="8084"/>
                  </a:lnTo>
                  <a:lnTo>
                    <a:pt x="220" y="8426"/>
                  </a:lnTo>
                  <a:lnTo>
                    <a:pt x="318" y="8744"/>
                  </a:lnTo>
                  <a:lnTo>
                    <a:pt x="416" y="9061"/>
                  </a:lnTo>
                  <a:lnTo>
                    <a:pt x="538" y="9354"/>
                  </a:lnTo>
                  <a:lnTo>
                    <a:pt x="684" y="9648"/>
                  </a:lnTo>
                  <a:lnTo>
                    <a:pt x="831" y="9941"/>
                  </a:lnTo>
                  <a:lnTo>
                    <a:pt x="977" y="10234"/>
                  </a:lnTo>
                  <a:lnTo>
                    <a:pt x="1173" y="10502"/>
                  </a:lnTo>
                  <a:lnTo>
                    <a:pt x="1344" y="10771"/>
                  </a:lnTo>
                  <a:lnTo>
                    <a:pt x="1539" y="11015"/>
                  </a:lnTo>
                  <a:lnTo>
                    <a:pt x="1759" y="11259"/>
                  </a:lnTo>
                  <a:lnTo>
                    <a:pt x="1979" y="11504"/>
                  </a:lnTo>
                  <a:lnTo>
                    <a:pt x="2223" y="11723"/>
                  </a:lnTo>
                  <a:lnTo>
                    <a:pt x="2467" y="11943"/>
                  </a:lnTo>
                  <a:lnTo>
                    <a:pt x="2711" y="12139"/>
                  </a:lnTo>
                  <a:lnTo>
                    <a:pt x="2980" y="12310"/>
                  </a:lnTo>
                  <a:lnTo>
                    <a:pt x="3249" y="12505"/>
                  </a:lnTo>
                  <a:lnTo>
                    <a:pt x="3542" y="12652"/>
                  </a:lnTo>
                  <a:lnTo>
                    <a:pt x="3835" y="12798"/>
                  </a:lnTo>
                  <a:lnTo>
                    <a:pt x="4128" y="12945"/>
                  </a:lnTo>
                  <a:lnTo>
                    <a:pt x="4421" y="13067"/>
                  </a:lnTo>
                  <a:lnTo>
                    <a:pt x="4738" y="13164"/>
                  </a:lnTo>
                  <a:lnTo>
                    <a:pt x="5056" y="13262"/>
                  </a:lnTo>
                  <a:lnTo>
                    <a:pt x="5398" y="13335"/>
                  </a:lnTo>
                  <a:lnTo>
                    <a:pt x="5715" y="13384"/>
                  </a:lnTo>
                  <a:lnTo>
                    <a:pt x="6057" y="13433"/>
                  </a:lnTo>
                  <a:lnTo>
                    <a:pt x="6399" y="13458"/>
                  </a:lnTo>
                  <a:lnTo>
                    <a:pt x="6741" y="13482"/>
                  </a:lnTo>
                  <a:lnTo>
                    <a:pt x="7083" y="13458"/>
                  </a:lnTo>
                  <a:lnTo>
                    <a:pt x="7425" y="13433"/>
                  </a:lnTo>
                  <a:lnTo>
                    <a:pt x="7767" y="13384"/>
                  </a:lnTo>
                  <a:lnTo>
                    <a:pt x="8084" y="13335"/>
                  </a:lnTo>
                  <a:lnTo>
                    <a:pt x="8426" y="13262"/>
                  </a:lnTo>
                  <a:lnTo>
                    <a:pt x="8744" y="13164"/>
                  </a:lnTo>
                  <a:lnTo>
                    <a:pt x="9061" y="13067"/>
                  </a:lnTo>
                  <a:lnTo>
                    <a:pt x="9354" y="12945"/>
                  </a:lnTo>
                  <a:lnTo>
                    <a:pt x="9647" y="12798"/>
                  </a:lnTo>
                  <a:lnTo>
                    <a:pt x="9940" y="12652"/>
                  </a:lnTo>
                  <a:lnTo>
                    <a:pt x="10234" y="12505"/>
                  </a:lnTo>
                  <a:lnTo>
                    <a:pt x="10502" y="12310"/>
                  </a:lnTo>
                  <a:lnTo>
                    <a:pt x="10771" y="12139"/>
                  </a:lnTo>
                  <a:lnTo>
                    <a:pt x="11015" y="11943"/>
                  </a:lnTo>
                  <a:lnTo>
                    <a:pt x="11259" y="11723"/>
                  </a:lnTo>
                  <a:lnTo>
                    <a:pt x="11504" y="11504"/>
                  </a:lnTo>
                  <a:lnTo>
                    <a:pt x="11723" y="11259"/>
                  </a:lnTo>
                  <a:lnTo>
                    <a:pt x="11943" y="11015"/>
                  </a:lnTo>
                  <a:lnTo>
                    <a:pt x="12139" y="10771"/>
                  </a:lnTo>
                  <a:lnTo>
                    <a:pt x="12310" y="10502"/>
                  </a:lnTo>
                  <a:lnTo>
                    <a:pt x="12505" y="10234"/>
                  </a:lnTo>
                  <a:lnTo>
                    <a:pt x="12651" y="9941"/>
                  </a:lnTo>
                  <a:lnTo>
                    <a:pt x="12798" y="9648"/>
                  </a:lnTo>
                  <a:lnTo>
                    <a:pt x="12945" y="9354"/>
                  </a:lnTo>
                  <a:lnTo>
                    <a:pt x="13067" y="9061"/>
                  </a:lnTo>
                  <a:lnTo>
                    <a:pt x="13164" y="8744"/>
                  </a:lnTo>
                  <a:lnTo>
                    <a:pt x="13262" y="8426"/>
                  </a:lnTo>
                  <a:lnTo>
                    <a:pt x="13335" y="8084"/>
                  </a:lnTo>
                  <a:lnTo>
                    <a:pt x="13384" y="7767"/>
                  </a:lnTo>
                  <a:lnTo>
                    <a:pt x="13433" y="7425"/>
                  </a:lnTo>
                  <a:lnTo>
                    <a:pt x="13457" y="7083"/>
                  </a:lnTo>
                  <a:lnTo>
                    <a:pt x="13482" y="6741"/>
                  </a:lnTo>
                  <a:lnTo>
                    <a:pt x="13457" y="6399"/>
                  </a:lnTo>
                  <a:lnTo>
                    <a:pt x="13433" y="6057"/>
                  </a:lnTo>
                  <a:lnTo>
                    <a:pt x="13384" y="5715"/>
                  </a:lnTo>
                  <a:lnTo>
                    <a:pt x="13335" y="5398"/>
                  </a:lnTo>
                  <a:lnTo>
                    <a:pt x="13262" y="5056"/>
                  </a:lnTo>
                  <a:lnTo>
                    <a:pt x="13164" y="4738"/>
                  </a:lnTo>
                  <a:lnTo>
                    <a:pt x="13067" y="4421"/>
                  </a:lnTo>
                  <a:lnTo>
                    <a:pt x="12945" y="4128"/>
                  </a:lnTo>
                  <a:lnTo>
                    <a:pt x="12798" y="3835"/>
                  </a:lnTo>
                  <a:lnTo>
                    <a:pt x="12651" y="3542"/>
                  </a:lnTo>
                  <a:lnTo>
                    <a:pt x="12505" y="3249"/>
                  </a:lnTo>
                  <a:lnTo>
                    <a:pt x="12310" y="2980"/>
                  </a:lnTo>
                  <a:lnTo>
                    <a:pt x="12139" y="2711"/>
                  </a:lnTo>
                  <a:lnTo>
                    <a:pt x="11943" y="2467"/>
                  </a:lnTo>
                  <a:lnTo>
                    <a:pt x="11723" y="2223"/>
                  </a:lnTo>
                  <a:lnTo>
                    <a:pt x="11504" y="1979"/>
                  </a:lnTo>
                  <a:lnTo>
                    <a:pt x="11259" y="1759"/>
                  </a:lnTo>
                  <a:lnTo>
                    <a:pt x="11015" y="1539"/>
                  </a:lnTo>
                  <a:lnTo>
                    <a:pt x="10771" y="1344"/>
                  </a:lnTo>
                  <a:lnTo>
                    <a:pt x="10502" y="1173"/>
                  </a:lnTo>
                  <a:lnTo>
                    <a:pt x="10234" y="977"/>
                  </a:lnTo>
                  <a:lnTo>
                    <a:pt x="9940" y="831"/>
                  </a:lnTo>
                  <a:lnTo>
                    <a:pt x="9647" y="684"/>
                  </a:lnTo>
                  <a:lnTo>
                    <a:pt x="9354" y="538"/>
                  </a:lnTo>
                  <a:lnTo>
                    <a:pt x="9061" y="416"/>
                  </a:lnTo>
                  <a:lnTo>
                    <a:pt x="8744" y="318"/>
                  </a:lnTo>
                  <a:lnTo>
                    <a:pt x="8426" y="220"/>
                  </a:lnTo>
                  <a:lnTo>
                    <a:pt x="8084" y="147"/>
                  </a:lnTo>
                  <a:lnTo>
                    <a:pt x="7767" y="98"/>
                  </a:lnTo>
                  <a:lnTo>
                    <a:pt x="7425" y="49"/>
                  </a:lnTo>
                  <a:lnTo>
                    <a:pt x="7083" y="25"/>
                  </a:lnTo>
                  <a:lnTo>
                    <a:pt x="6741" y="0"/>
                  </a:lnTo>
                  <a:close/>
                </a:path>
              </a:pathLst>
            </a:custGeom>
            <a:solidFill>
              <a:srgbClr val="FF9900"/>
            </a:solidFill>
            <a:ln>
              <a:noFill/>
            </a:ln>
          </p:spPr>
          <p:txBody>
            <a:bodyPr lIns="91425" tIns="91425" rIns="91425" bIns="91425" anchor="ctr" anchorCtr="0">
              <a:noAutofit/>
            </a:bodyPr>
            <a:lstStyle/>
            <a:p>
              <a:pPr>
                <a:defRPr/>
              </a:pPr>
              <a:endParaRPr>
                <a:solidFill>
                  <a:srgbClr val="F1C232"/>
                </a:solidFill>
                <a:latin typeface="UTM Avo"/>
                <a:cs typeface="Arial"/>
                <a:sym typeface="Arial"/>
              </a:endParaRPr>
            </a:p>
          </p:txBody>
        </p:sp>
      </p:grpSp>
      <p:pic>
        <p:nvPicPr>
          <p:cNvPr id="44" name="图片 9">
            <a:extLst>
              <a:ext uri="{FF2B5EF4-FFF2-40B4-BE49-F238E27FC236}">
                <a16:creationId xmlns:a16="http://schemas.microsoft.com/office/drawing/2014/main" xmlns="" id="{C471F5D6-0ED0-484F-9E49-B8B0F5674E2E}"/>
              </a:ext>
            </a:extLst>
          </p:cNvPr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49397" y="4440917"/>
            <a:ext cx="2342607" cy="2374060"/>
          </a:xfrm>
          <a:prstGeom prst="rect">
            <a:avLst/>
          </a:prstGeom>
        </p:spPr>
      </p:pic>
      <p:sp>
        <p:nvSpPr>
          <p:cNvPr id="45" name="Rectangle 44">
            <a:hlinkClick r:id="" action="ppaction://noaction"/>
            <a:extLst>
              <a:ext uri="{FF2B5EF4-FFF2-40B4-BE49-F238E27FC236}">
                <a16:creationId xmlns:a16="http://schemas.microsoft.com/office/drawing/2014/main" xmlns="" id="{BAC73DBC-8EDB-4C1D-ADC5-59A21F8A3FCD}"/>
              </a:ext>
            </a:extLst>
          </p:cNvPr>
          <p:cNvSpPr/>
          <p:nvPr/>
        </p:nvSpPr>
        <p:spPr>
          <a:xfrm>
            <a:off x="6979920" y="6050280"/>
            <a:ext cx="2164080" cy="640080"/>
          </a:xfrm>
          <a:prstGeom prst="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endParaRPr lang="en-US" sz="3200">
              <a:solidFill>
                <a:prstClr val="white"/>
              </a:solidFill>
              <a:latin typeface="Calibri"/>
              <a:sym typeface="Arial"/>
            </a:endParaRP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xmlns="" id="{BDD9DFFB-2E60-49B7-AEC5-067BDDE415E2}"/>
              </a:ext>
            </a:extLst>
          </p:cNvPr>
          <p:cNvSpPr txBox="1"/>
          <p:nvPr/>
        </p:nvSpPr>
        <p:spPr>
          <a:xfrm>
            <a:off x="1437500" y="1248801"/>
            <a:ext cx="9779293" cy="769431"/>
          </a:xfrm>
          <a:prstGeom prst="rect">
            <a:avLst/>
          </a:prstGeom>
          <a:noFill/>
        </p:spPr>
        <p:txBody>
          <a:bodyPr wrap="square" lIns="91428" tIns="45715" rIns="91428" bIns="45715" rtlCol="0">
            <a:spAutoFit/>
          </a:bodyPr>
          <a:lstStyle/>
          <a:p>
            <a:pPr lvl="0" algn="ctr"/>
            <a:r>
              <a:rPr lang="en-US" sz="4400" b="1" dirty="0" err="1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Đọc</a:t>
            </a:r>
            <a:r>
              <a:rPr lang="en-US" sz="4400" b="1" dirty="0">
                <a:solidFill>
                  <a:srgbClr val="FF6600"/>
                </a:solidFill>
                <a:latin typeface="Times New Roman" pitchFamily="18" charset="0"/>
                <a:ea typeface="SimSun"/>
                <a:cs typeface="Times New Roman" pitchFamily="18" charset="0"/>
              </a:rPr>
              <a:t> : 7cm</a:t>
            </a:r>
          </a:p>
        </p:txBody>
      </p:sp>
      <p:sp>
        <p:nvSpPr>
          <p:cNvPr id="49" name="Rounded Rectangle 48"/>
          <p:cNvSpPr/>
          <p:nvPr/>
        </p:nvSpPr>
        <p:spPr>
          <a:xfrm>
            <a:off x="2706403" y="3665832"/>
            <a:ext cx="5415148" cy="1116280"/>
          </a:xfrm>
          <a:prstGeom prst="roundRect">
            <a:avLst/>
          </a:prstGeom>
          <a:solidFill>
            <a:schemeClr val="accent6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428" tIns="45715" rIns="91428" bIns="45715" rtlCol="0" anchor="ctr"/>
          <a:lstStyle/>
          <a:p>
            <a:pPr algn="ctr">
              <a:defRPr/>
            </a:pP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bảy</a:t>
            </a:r>
            <a:r>
              <a:rPr lang="en-US" sz="4400" b="1" dirty="0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 </a:t>
            </a:r>
            <a:r>
              <a:rPr lang="en-US" sz="4400" b="1" dirty="0" err="1">
                <a:solidFill>
                  <a:prstClr val="black"/>
                </a:solidFill>
                <a:latin typeface="Times New Roman" pitchFamily="18" charset="0"/>
                <a:cs typeface="Times New Roman" pitchFamily="18" charset="0"/>
                <a:sym typeface="Arial"/>
              </a:rPr>
              <a:t>xăng-ti-mét</a:t>
            </a:r>
            <a:endParaRPr lang="en-US" sz="4400" b="1" dirty="0">
              <a:solidFill>
                <a:prstClr val="black"/>
              </a:solidFill>
              <a:latin typeface="Times New Roman" pitchFamily="18" charset="0"/>
              <a:cs typeface="Times New Roman" pitchFamily="18" charset="0"/>
              <a:sym typeface="Arial"/>
            </a:endParaRPr>
          </a:p>
        </p:txBody>
      </p:sp>
      <p:sp>
        <p:nvSpPr>
          <p:cNvPr id="16" name="Google Shape;214;p2">
            <a:hlinkClick r:id="rId4" action="ppaction://hlinksldjump"/>
          </p:cNvPr>
          <p:cNvSpPr/>
          <p:nvPr/>
        </p:nvSpPr>
        <p:spPr>
          <a:xfrm flipH="1">
            <a:off x="8223877" y="5627947"/>
            <a:ext cx="3062515" cy="1001485"/>
          </a:xfrm>
          <a:prstGeom prst="homePlate">
            <a:avLst>
              <a:gd name="adj" fmla="val 50000"/>
            </a:avLst>
          </a:prstGeom>
          <a:solidFill>
            <a:srgbClr val="DDEAF6"/>
          </a:solidFill>
          <a:ln>
            <a:noFill/>
          </a:ln>
        </p:spPr>
        <p:txBody>
          <a:bodyPr spcFirstLastPara="1" wrap="square" lIns="91414" tIns="45694" rIns="91414" bIns="45694" anchor="ctr" anchorCtr="0">
            <a:noAutofit/>
          </a:bodyPr>
          <a:lstStyle/>
          <a:p>
            <a:pPr algn="ctr">
              <a:buClr>
                <a:srgbClr val="2E75B5"/>
              </a:buClr>
              <a:buSzPts val="3200"/>
              <a:buFont typeface="Tahoma"/>
              <a:buNone/>
            </a:pPr>
            <a:r>
              <a:rPr lang="en-US" sz="3200" b="1" kern="0" dirty="0">
                <a:solidFill>
                  <a:srgbClr val="2E75B5"/>
                </a:solidFill>
                <a:latin typeface="Tahoma"/>
                <a:ea typeface="Tahoma"/>
                <a:cs typeface="Tahoma"/>
                <a:sym typeface="Tahoma"/>
              </a:rPr>
              <a:t>QUAY VỀ</a:t>
            </a:r>
            <a:endParaRPr sz="3200" b="1" kern="0" dirty="0">
              <a:solidFill>
                <a:srgbClr val="2E75B5"/>
              </a:solidFill>
              <a:latin typeface="Tahoma"/>
              <a:ea typeface="Tahoma"/>
              <a:cs typeface="Tahoma"/>
              <a:sym typeface="Tahoma"/>
            </a:endParaRPr>
          </a:p>
        </p:txBody>
      </p:sp>
    </p:spTree>
    <p:extLst>
      <p:ext uri="{BB962C8B-B14F-4D97-AF65-F5344CB8AC3E}">
        <p14:creationId xmlns:p14="http://schemas.microsoft.com/office/powerpoint/2010/main" val="30306394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4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4" dur="5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6" grpId="0"/>
      <p:bldP spid="49" grpId="0" animBg="1"/>
    </p:bldLst>
  </p:timing>
</p:sld>
</file>

<file path=ppt/theme/theme1.xml><?xml version="1.0" encoding="utf-8"?>
<a:theme xmlns:a="http://schemas.openxmlformats.org/drawingml/2006/main" name="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10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11.xml><?xml version="1.0" encoding="utf-8"?>
<a:theme xmlns:a="http://schemas.openxmlformats.org/drawingml/2006/main" name="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1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1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6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Default Design">
  <a:themeElements>
    <a:clrScheme name="Default Design 1">
      <a:dk1>
        <a:srgbClr val="000000"/>
      </a:dk1>
      <a:lt1>
        <a:srgbClr val="FFFFFF"/>
      </a:lt1>
      <a:dk2>
        <a:srgbClr val="000000"/>
      </a:dk2>
      <a:lt2>
        <a:srgbClr val="808080"/>
      </a:lt2>
      <a:accent1>
        <a:srgbClr val="BBE0E3"/>
      </a:accent1>
      <a:accent2>
        <a:srgbClr val="333399"/>
      </a:accent2>
      <a:accent3>
        <a:srgbClr val="FFFFFF"/>
      </a:accent3>
      <a:accent4>
        <a:srgbClr val="000000"/>
      </a:accent4>
      <a:accent5>
        <a:srgbClr val="DAEDEF"/>
      </a:accent5>
      <a:accent6>
        <a:srgbClr val="2D2D8A"/>
      </a:accent6>
      <a:hlink>
        <a:srgbClr val="009999"/>
      </a:hlink>
      <a:folHlink>
        <a:srgbClr val="99CC00"/>
      </a:folHlink>
    </a:clrScheme>
    <a:fontScheme name="Default Design">
      <a:majorFont>
        <a:latin typeface="Arial"/>
        <a:ea typeface=""/>
        <a:cs typeface=""/>
      </a:majorFont>
      <a:minorFont>
        <a:latin typeface="Arial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>
    <a:extraClrScheme>
      <a:clrScheme name="Default Design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Default Design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Default Design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</a:extraClrSchemeLst>
</a:theme>
</file>

<file path=ppt/theme/theme6.xml><?xml version="1.0" encoding="utf-8"?>
<a:theme xmlns:a="http://schemas.openxmlformats.org/drawingml/2006/main" name="8_Green Color">
  <a:themeElements>
    <a:clrScheme name="Green Color 13">
      <a:dk1>
        <a:srgbClr val="000000"/>
      </a:dk1>
      <a:lt1>
        <a:srgbClr val="FFFFFF"/>
      </a:lt1>
      <a:dk2>
        <a:srgbClr val="000000"/>
      </a:dk2>
      <a:lt2>
        <a:srgbClr val="969696"/>
      </a:lt2>
      <a:accent1>
        <a:srgbClr val="009900"/>
      </a:accent1>
      <a:accent2>
        <a:srgbClr val="99CC00"/>
      </a:accent2>
      <a:accent3>
        <a:srgbClr val="FFFFFF"/>
      </a:accent3>
      <a:accent4>
        <a:srgbClr val="000000"/>
      </a:accent4>
      <a:accent5>
        <a:srgbClr val="AACAAA"/>
      </a:accent5>
      <a:accent6>
        <a:srgbClr val="8AB900"/>
      </a:accent6>
      <a:hlink>
        <a:srgbClr val="CC3300"/>
      </a:hlink>
      <a:folHlink>
        <a:srgbClr val="996600"/>
      </a:folHlink>
    </a:clrScheme>
    <a:fontScheme name="Green Color">
      <a:majorFont>
        <a:latin typeface="Arial"/>
        <a:ea typeface="SimSun"/>
        <a:cs typeface=""/>
      </a:majorFont>
      <a:minorFont>
        <a:latin typeface="Arial"/>
        <a:ea typeface="SimSun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>
    <a:sp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spDef>
    <a:lnDef>
      <a:spPr bwMode="auto">
        <a:xfrm>
          <a:off x="0" y="0"/>
          <a:ext cx="1" cy="1"/>
        </a:xfrm>
        <a:custGeom>
          <a:avLst/>
          <a:gdLst/>
          <a:ahLst/>
          <a:cxnLst/>
          <a:rect l="0" t="0" r="0" b="0"/>
          <a:pathLst/>
        </a:custGeom>
        <a:gradFill rotWithShape="0">
          <a:gsLst>
            <a:gs pos="0">
              <a:schemeClr val="accent1"/>
            </a:gs>
            <a:gs pos="100000">
              <a:schemeClr val="accent2"/>
            </a:gs>
          </a:gsLst>
          <a:lin ang="5400000" scaled="1"/>
        </a:gradFill>
        <a:ln w="9525" cap="flat" cmpd="sng" algn="ctr">
          <a:solidFill>
            <a:schemeClr val="accent1"/>
          </a:solidFill>
          <a:prstDash val="solid"/>
          <a:round/>
          <a:headEnd type="none" w="med" len="med"/>
          <a:tailEnd type="none" w="med" len="med"/>
        </a:ln>
      </a:spPr>
      <a:bodyPr vert="horz" wrap="none" lIns="91440" tIns="45720" rIns="91440" bIns="45720" numCol="1" anchor="ctr" anchorCtr="0" compatLnSpc="1"/>
      <a:lstStyle>
        <a:defPPr marL="0" marR="0" indent="0" algn="l" defTabSz="914400" rtl="0" eaLnBrk="1" fontAlgn="base" latinLnBrk="0" hangingPunct="1">
          <a:lnSpc>
            <a:spcPct val="100000"/>
          </a:lnSpc>
          <a:spcBef>
            <a:spcPct val="0"/>
          </a:spcBef>
          <a:spcAft>
            <a:spcPct val="0"/>
          </a:spcAft>
          <a:buClrTx/>
          <a:buSzTx/>
          <a:buFontTx/>
          <a:buNone/>
          <a:defRPr kumimoji="0" lang="zh-CN" altLang="en-US" sz="1800" b="0" i="0" u="none" strike="noStrike" cap="none" normalizeH="0" baseline="0" smtClean="0">
            <a:ln>
              <a:noFill/>
            </a:ln>
            <a:solidFill>
              <a:schemeClr val="tx1"/>
            </a:solidFill>
            <a:effectLst/>
            <a:latin typeface="Arial" panose="020B0604020202020204" pitchFamily="34" charset="0"/>
            <a:ea typeface="SimSun" panose="02010600030101010101" pitchFamily="2" charset="-122"/>
          </a:defRPr>
        </a:defPPr>
      </a:lstStyle>
    </a:lnDef>
  </a:objectDefaults>
  <a:extraClrSchemeLst>
    <a:extraClrScheme>
      <a:clrScheme name="Green Color 1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BBE0E3"/>
        </a:accent1>
        <a:accent2>
          <a:srgbClr val="333399"/>
        </a:accent2>
        <a:accent3>
          <a:srgbClr val="FFFFFF"/>
        </a:accent3>
        <a:accent4>
          <a:srgbClr val="000000"/>
        </a:accent4>
        <a:accent5>
          <a:srgbClr val="DAEDEF"/>
        </a:accent5>
        <a:accent6>
          <a:srgbClr val="2D2D8A"/>
        </a:accent6>
        <a:hlink>
          <a:srgbClr val="009999"/>
        </a:hlink>
        <a:folHlink>
          <a:srgbClr val="99CC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2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FBDF53"/>
        </a:accent1>
        <a:accent2>
          <a:srgbClr val="FF9966"/>
        </a:accent2>
        <a:accent3>
          <a:srgbClr val="FFFFFF"/>
        </a:accent3>
        <a:accent4>
          <a:srgbClr val="000000"/>
        </a:accent4>
        <a:accent5>
          <a:srgbClr val="FDECB3"/>
        </a:accent5>
        <a:accent6>
          <a:srgbClr val="E78A5C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3">
        <a:dk1>
          <a:srgbClr val="000000"/>
        </a:dk1>
        <a:lt1>
          <a:srgbClr val="FFFFFF"/>
        </a:lt1>
        <a:dk2>
          <a:srgbClr val="000000"/>
        </a:dk2>
        <a:lt2>
          <a:srgbClr val="808080"/>
        </a:lt2>
        <a:accent1>
          <a:srgbClr val="99CCFF"/>
        </a:accent1>
        <a:accent2>
          <a:srgbClr val="CCCCFF"/>
        </a:accent2>
        <a:accent3>
          <a:srgbClr val="FFFFFF"/>
        </a:accent3>
        <a:accent4>
          <a:srgbClr val="000000"/>
        </a:accent4>
        <a:accent5>
          <a:srgbClr val="CAE2FF"/>
        </a:accent5>
        <a:accent6>
          <a:srgbClr val="B9B9E7"/>
        </a:accent6>
        <a:hlink>
          <a:srgbClr val="3333CC"/>
        </a:hlink>
        <a:folHlink>
          <a:srgbClr val="AF67FF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4">
        <a:dk1>
          <a:srgbClr val="000000"/>
        </a:dk1>
        <a:lt1>
          <a:srgbClr val="DEF6F1"/>
        </a:lt1>
        <a:dk2>
          <a:srgbClr val="000000"/>
        </a:dk2>
        <a:lt2>
          <a:srgbClr val="969696"/>
        </a:lt2>
        <a:accent1>
          <a:srgbClr val="FFFFFF"/>
        </a:accent1>
        <a:accent2>
          <a:srgbClr val="8DC6FF"/>
        </a:accent2>
        <a:accent3>
          <a:srgbClr val="ECFAF7"/>
        </a:accent3>
        <a:accent4>
          <a:srgbClr val="000000"/>
        </a:accent4>
        <a:accent5>
          <a:srgbClr val="FFFFFF"/>
        </a:accent5>
        <a:accent6>
          <a:srgbClr val="7FB3E7"/>
        </a:accent6>
        <a:hlink>
          <a:srgbClr val="0066CC"/>
        </a:hlink>
        <a:folHlink>
          <a:srgbClr val="00A8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5">
        <a:dk1>
          <a:srgbClr val="000000"/>
        </a:dk1>
        <a:lt1>
          <a:srgbClr val="FFFFD9"/>
        </a:lt1>
        <a:dk2>
          <a:srgbClr val="000000"/>
        </a:dk2>
        <a:lt2>
          <a:srgbClr val="777777"/>
        </a:lt2>
        <a:accent1>
          <a:srgbClr val="FFFFF7"/>
        </a:accent1>
        <a:accent2>
          <a:srgbClr val="33CCCC"/>
        </a:accent2>
        <a:accent3>
          <a:srgbClr val="FFFFE9"/>
        </a:accent3>
        <a:accent4>
          <a:srgbClr val="000000"/>
        </a:accent4>
        <a:accent5>
          <a:srgbClr val="FFFFFA"/>
        </a:accent5>
        <a:accent6>
          <a:srgbClr val="2DB9B9"/>
        </a:accent6>
        <a:hlink>
          <a:srgbClr val="FF5050"/>
        </a:hlink>
        <a:folHlink>
          <a:srgbClr val="FF9900"/>
        </a:folHlink>
      </a:clrScheme>
      <a:clrMap bg1="lt1" tx1="dk1" bg2="lt2" tx2="dk2" accent1="accent1" accent2="accent2" accent3="accent3" accent4="accent4" accent5="accent5" accent6="accent6" hlink="hlink" folHlink="folHlink"/>
    </a:extraClrScheme>
    <a:extraClrScheme>
      <a:clrScheme name="Green Color 6">
        <a:dk1>
          <a:srgbClr val="005A58"/>
        </a:dk1>
        <a:lt1>
          <a:srgbClr val="FFFFFF"/>
        </a:lt1>
        <a:dk2>
          <a:srgbClr val="008080"/>
        </a:dk2>
        <a:lt2>
          <a:srgbClr val="FFFF99"/>
        </a:lt2>
        <a:accent1>
          <a:srgbClr val="006462"/>
        </a:accent1>
        <a:accent2>
          <a:srgbClr val="6D6FC7"/>
        </a:accent2>
        <a:accent3>
          <a:srgbClr val="AAC0C0"/>
        </a:accent3>
        <a:accent4>
          <a:srgbClr val="DADADA"/>
        </a:accent4>
        <a:accent5>
          <a:srgbClr val="AAB8B7"/>
        </a:accent5>
        <a:accent6>
          <a:srgbClr val="6264B4"/>
        </a:accent6>
        <a:hlink>
          <a:srgbClr val="00FFFF"/>
        </a:hlink>
        <a:folHlink>
          <a:srgbClr val="00FF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7">
        <a:dk1>
          <a:srgbClr val="5C1F00"/>
        </a:dk1>
        <a:lt1>
          <a:srgbClr val="FFFFFF"/>
        </a:lt1>
        <a:dk2>
          <a:srgbClr val="800000"/>
        </a:dk2>
        <a:lt2>
          <a:srgbClr val="DFD293"/>
        </a:lt2>
        <a:accent1>
          <a:srgbClr val="CC3300"/>
        </a:accent1>
        <a:accent2>
          <a:srgbClr val="BE7960"/>
        </a:accent2>
        <a:accent3>
          <a:srgbClr val="C0AAAA"/>
        </a:accent3>
        <a:accent4>
          <a:srgbClr val="DADADA"/>
        </a:accent4>
        <a:accent5>
          <a:srgbClr val="E2ADAA"/>
        </a:accent5>
        <a:accent6>
          <a:srgbClr val="AC6D56"/>
        </a:accent6>
        <a:hlink>
          <a:srgbClr val="FFFF99"/>
        </a:hlink>
        <a:folHlink>
          <a:srgbClr val="D3A21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8">
        <a:dk1>
          <a:srgbClr val="003366"/>
        </a:dk1>
        <a:lt1>
          <a:srgbClr val="FFFFFF"/>
        </a:lt1>
        <a:dk2>
          <a:srgbClr val="000099"/>
        </a:dk2>
        <a:lt2>
          <a:srgbClr val="CCFFFF"/>
        </a:lt2>
        <a:accent1>
          <a:srgbClr val="3366CC"/>
        </a:accent1>
        <a:accent2>
          <a:srgbClr val="00B000"/>
        </a:accent2>
        <a:accent3>
          <a:srgbClr val="AAAACA"/>
        </a:accent3>
        <a:accent4>
          <a:srgbClr val="DADADA"/>
        </a:accent4>
        <a:accent5>
          <a:srgbClr val="ADB8E2"/>
        </a:accent5>
        <a:accent6>
          <a:srgbClr val="009F00"/>
        </a:accent6>
        <a:hlink>
          <a:srgbClr val="66CCFF"/>
        </a:hlink>
        <a:folHlink>
          <a:srgbClr val="FFE701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9">
        <a:dk1>
          <a:srgbClr val="336699"/>
        </a:dk1>
        <a:lt1>
          <a:srgbClr val="FFFFFF"/>
        </a:lt1>
        <a:dk2>
          <a:srgbClr val="000000"/>
        </a:dk2>
        <a:lt2>
          <a:srgbClr val="E3EBF1"/>
        </a:lt2>
        <a:accent1>
          <a:srgbClr val="003399"/>
        </a:accent1>
        <a:accent2>
          <a:srgbClr val="468A4B"/>
        </a:accent2>
        <a:accent3>
          <a:srgbClr val="AAAAAA"/>
        </a:accent3>
        <a:accent4>
          <a:srgbClr val="DADADA"/>
        </a:accent4>
        <a:accent5>
          <a:srgbClr val="AAADCA"/>
        </a:accent5>
        <a:accent6>
          <a:srgbClr val="3F7D43"/>
        </a:accent6>
        <a:hlink>
          <a:srgbClr val="66CCFF"/>
        </a:hlink>
        <a:folHlink>
          <a:srgbClr val="F0E50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0">
        <a:dk1>
          <a:srgbClr val="777777"/>
        </a:dk1>
        <a:lt1>
          <a:srgbClr val="FFFFFF"/>
        </a:lt1>
        <a:dk2>
          <a:srgbClr val="686B5D"/>
        </a:dk2>
        <a:lt2>
          <a:srgbClr val="D1D1CB"/>
        </a:lt2>
        <a:accent1>
          <a:srgbClr val="909082"/>
        </a:accent1>
        <a:accent2>
          <a:srgbClr val="809EA8"/>
        </a:accent2>
        <a:accent3>
          <a:srgbClr val="B9BAB6"/>
        </a:accent3>
        <a:accent4>
          <a:srgbClr val="DADADA"/>
        </a:accent4>
        <a:accent5>
          <a:srgbClr val="C6C6C1"/>
        </a:accent5>
        <a:accent6>
          <a:srgbClr val="738F98"/>
        </a:accent6>
        <a:hlink>
          <a:srgbClr val="FFCC66"/>
        </a:hlink>
        <a:folHlink>
          <a:srgbClr val="E9DCB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1">
        <a:dk1>
          <a:srgbClr val="3E3E5C"/>
        </a:dk1>
        <a:lt1>
          <a:srgbClr val="FFFFFF"/>
        </a:lt1>
        <a:dk2>
          <a:srgbClr val="666699"/>
        </a:dk2>
        <a:lt2>
          <a:srgbClr val="FFFFFF"/>
        </a:lt2>
        <a:accent1>
          <a:srgbClr val="60597B"/>
        </a:accent1>
        <a:accent2>
          <a:srgbClr val="6666FF"/>
        </a:accent2>
        <a:accent3>
          <a:srgbClr val="B8B8CA"/>
        </a:accent3>
        <a:accent4>
          <a:srgbClr val="DADADA"/>
        </a:accent4>
        <a:accent5>
          <a:srgbClr val="B6B5BF"/>
        </a:accent5>
        <a:accent6>
          <a:srgbClr val="5C5CE7"/>
        </a:accent6>
        <a:hlink>
          <a:srgbClr val="99CCFF"/>
        </a:hlink>
        <a:folHlink>
          <a:srgbClr val="FFFF99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2">
        <a:dk1>
          <a:srgbClr val="2D2015"/>
        </a:dk1>
        <a:lt1>
          <a:srgbClr val="FFFFFF"/>
        </a:lt1>
        <a:dk2>
          <a:srgbClr val="523E26"/>
        </a:dk2>
        <a:lt2>
          <a:srgbClr val="DFC08D"/>
        </a:lt2>
        <a:accent1>
          <a:srgbClr val="8C7B70"/>
        </a:accent1>
        <a:accent2>
          <a:srgbClr val="8F5F2F"/>
        </a:accent2>
        <a:accent3>
          <a:srgbClr val="B3AFAC"/>
        </a:accent3>
        <a:accent4>
          <a:srgbClr val="DADADA"/>
        </a:accent4>
        <a:accent5>
          <a:srgbClr val="C5BFBB"/>
        </a:accent5>
        <a:accent6>
          <a:srgbClr val="81552A"/>
        </a:accent6>
        <a:hlink>
          <a:srgbClr val="CCB400"/>
        </a:hlink>
        <a:folHlink>
          <a:srgbClr val="8C9EA0"/>
        </a:folHlink>
      </a:clrScheme>
      <a:clrMap bg1="dk2" tx1="lt1" bg2="dk1" tx2="lt2" accent1="accent1" accent2="accent2" accent3="accent3" accent4="accent4" accent5="accent5" accent6="accent6" hlink="hlink" folHlink="folHlink"/>
    </a:extraClrScheme>
    <a:extraClrScheme>
      <a:clrScheme name="Green Color 13">
        <a:dk1>
          <a:srgbClr val="000000"/>
        </a:dk1>
        <a:lt1>
          <a:srgbClr val="FFFFFF"/>
        </a:lt1>
        <a:dk2>
          <a:srgbClr val="000000"/>
        </a:dk2>
        <a:lt2>
          <a:srgbClr val="969696"/>
        </a:lt2>
        <a:accent1>
          <a:srgbClr val="009900"/>
        </a:accent1>
        <a:accent2>
          <a:srgbClr val="99CC00"/>
        </a:accent2>
        <a:accent3>
          <a:srgbClr val="FFFFFF"/>
        </a:accent3>
        <a:accent4>
          <a:srgbClr val="000000"/>
        </a:accent4>
        <a:accent5>
          <a:srgbClr val="AACAAA"/>
        </a:accent5>
        <a:accent6>
          <a:srgbClr val="8AB900"/>
        </a:accent6>
        <a:hlink>
          <a:srgbClr val="CC3300"/>
        </a:hlink>
        <a:folHlink>
          <a:srgbClr val="996600"/>
        </a:folHlink>
      </a:clrScheme>
      <a:clrMap bg1="lt1" tx1="dk1" bg2="lt2" tx2="dk2" accent1="accent1" accent2="accent2" accent3="accent3" accent4="accent4" accent5="accent5" accent6="accent6" hlink="hlink" folHlink="folHlink"/>
    </a:extraClrScheme>
  </a:extraClrSchemeLst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ppt/theme/theme7.xml><?xml version="1.0" encoding="utf-8"?>
<a:theme xmlns:a="http://schemas.openxmlformats.org/drawingml/2006/main" name="29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8.xml><?xml version="1.0" encoding="utf-8"?>
<a:theme xmlns:a="http://schemas.openxmlformats.org/drawingml/2006/main" name="28_HOC10 TEMPLATE">
  <a:themeElements>
    <a:clrScheme name="Offic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9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605</TotalTime>
  <Words>396</Words>
  <Application>Microsoft Office PowerPoint</Application>
  <PresentationFormat>Custom</PresentationFormat>
  <Paragraphs>111</Paragraphs>
  <Slides>22</Slides>
  <Notes>1</Notes>
  <HiddenSlides>0</HiddenSlides>
  <MMClips>3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11</vt:i4>
      </vt:variant>
      <vt:variant>
        <vt:lpstr>Slide Titles</vt:lpstr>
      </vt:variant>
      <vt:variant>
        <vt:i4>22</vt:i4>
      </vt:variant>
    </vt:vector>
  </HeadingPairs>
  <TitlesOfParts>
    <vt:vector size="41" baseType="lpstr">
      <vt:lpstr>Arial</vt:lpstr>
      <vt:lpstr>Cambria Math</vt:lpstr>
      <vt:lpstr>UTM Avo</vt:lpstr>
      <vt:lpstr>Calibri</vt:lpstr>
      <vt:lpstr>Times New Roman</vt:lpstr>
      <vt:lpstr>Tahoma</vt:lpstr>
      <vt:lpstr>SimSun</vt:lpstr>
      <vt:lpstr>Calibri Light</vt:lpstr>
      <vt:lpstr>Green Color</vt:lpstr>
      <vt:lpstr>1_HOC10 TEMPLATE</vt:lpstr>
      <vt:lpstr>6_Green Color</vt:lpstr>
      <vt:lpstr>3_Office Theme</vt:lpstr>
      <vt:lpstr>Default Design</vt:lpstr>
      <vt:lpstr>8_Green Color</vt:lpstr>
      <vt:lpstr>29_HOC10 TEMPLATE</vt:lpstr>
      <vt:lpstr>28_HOC10 TEMPLATE</vt:lpstr>
      <vt:lpstr>1_Office Theme</vt:lpstr>
      <vt:lpstr>4_Office Theme</vt:lpstr>
      <vt:lpstr>HOC10 TEMPLATE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Administrator</dc:creator>
  <cp:lastModifiedBy>Windows User</cp:lastModifiedBy>
  <cp:revision>110</cp:revision>
  <dcterms:created xsi:type="dcterms:W3CDTF">2021-11-01T08:16:00Z</dcterms:created>
  <dcterms:modified xsi:type="dcterms:W3CDTF">2025-05-16T07:22:32Z</dcterms:modified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A579B26ACEA04CC192A2C209ACA799F7</vt:lpwstr>
  </property>
  <property fmtid="{D5CDD505-2E9C-101B-9397-08002B2CF9AE}" pid="3" name="KSOProductBuildVer">
    <vt:lpwstr>1033-11.2.0.10443</vt:lpwstr>
  </property>
</Properties>
</file>