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689" r:id="rId3"/>
    <p:sldMasterId id="2147483704" r:id="rId4"/>
    <p:sldMasterId id="2147483707" r:id="rId5"/>
    <p:sldMasterId id="2147483719" r:id="rId6"/>
  </p:sldMasterIdLst>
  <p:notesMasterIdLst>
    <p:notesMasterId r:id="rId43"/>
  </p:notesMasterIdLst>
  <p:sldIdLst>
    <p:sldId id="256" r:id="rId7"/>
    <p:sldId id="320" r:id="rId8"/>
    <p:sldId id="268" r:id="rId9"/>
    <p:sldId id="280" r:id="rId10"/>
    <p:sldId id="313" r:id="rId11"/>
    <p:sldId id="282" r:id="rId12"/>
    <p:sldId id="314" r:id="rId13"/>
    <p:sldId id="315" r:id="rId14"/>
    <p:sldId id="316" r:id="rId15"/>
    <p:sldId id="317" r:id="rId16"/>
    <p:sldId id="318" r:id="rId17"/>
    <p:sldId id="319" r:id="rId18"/>
    <p:sldId id="307" r:id="rId19"/>
    <p:sldId id="375" r:id="rId20"/>
    <p:sldId id="411" r:id="rId21"/>
    <p:sldId id="400" r:id="rId22"/>
    <p:sldId id="412" r:id="rId23"/>
    <p:sldId id="413" r:id="rId24"/>
    <p:sldId id="414" r:id="rId25"/>
    <p:sldId id="382" r:id="rId26"/>
    <p:sldId id="417" r:id="rId27"/>
    <p:sldId id="418" r:id="rId28"/>
    <p:sldId id="416" r:id="rId29"/>
    <p:sldId id="415" r:id="rId30"/>
    <p:sldId id="396" r:id="rId31"/>
    <p:sldId id="407" r:id="rId32"/>
    <p:sldId id="392" r:id="rId33"/>
    <p:sldId id="296" r:id="rId34"/>
    <p:sldId id="300" r:id="rId35"/>
    <p:sldId id="408" r:id="rId36"/>
    <p:sldId id="301" r:id="rId37"/>
    <p:sldId id="409" r:id="rId38"/>
    <p:sldId id="302" r:id="rId39"/>
    <p:sldId id="398" r:id="rId40"/>
    <p:sldId id="263" r:id="rId41"/>
    <p:sldId id="39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613" autoAdjust="0"/>
  </p:normalViewPr>
  <p:slideViewPr>
    <p:cSldViewPr snapToGrid="0">
      <p:cViewPr varScale="1">
        <p:scale>
          <a:sx n="62" d="100"/>
          <a:sy n="62" d="100"/>
        </p:scale>
        <p:origin x="1459"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150914-6A27-4C4E-9C01-2A7C725C8913}" type="datetimeFigureOut">
              <a:rPr lang="en-US" smtClean="0"/>
              <a:t>5/16/2025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00CB93-2934-4B98-9ECD-53FB314DF1B1}" type="slidenum">
              <a:rPr lang="en-US" smtClean="0"/>
              <a:t>‹#›</a:t>
            </a:fld>
            <a:endParaRPr lang="en-US"/>
          </a:p>
        </p:txBody>
      </p:sp>
    </p:spTree>
    <p:extLst>
      <p:ext uri="{BB962C8B-B14F-4D97-AF65-F5344CB8AC3E}">
        <p14:creationId xmlns:p14="http://schemas.microsoft.com/office/powerpoint/2010/main" val="3133563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Kính</a:t>
            </a:r>
            <a:r>
              <a:rPr lang="en-US" dirty="0"/>
              <a:t> </a:t>
            </a:r>
            <a:r>
              <a:rPr lang="en-US" dirty="0" err="1"/>
              <a:t>chào</a:t>
            </a:r>
            <a:r>
              <a:rPr lang="en-US" dirty="0"/>
              <a:t> </a:t>
            </a:r>
            <a:r>
              <a:rPr lang="en-US" dirty="0" err="1"/>
              <a:t>quý</a:t>
            </a:r>
            <a:r>
              <a:rPr lang="en-US" dirty="0"/>
              <a:t> </a:t>
            </a:r>
            <a:r>
              <a:rPr lang="en-US" dirty="0" err="1"/>
              <a:t>thầy</a:t>
            </a:r>
            <a:r>
              <a:rPr lang="en-US" dirty="0"/>
              <a:t> </a:t>
            </a:r>
            <a:r>
              <a:rPr lang="en-US" dirty="0" err="1"/>
              <a:t>cô</a:t>
            </a:r>
            <a:r>
              <a:rPr lang="en-US" dirty="0"/>
              <a:t> </a:t>
            </a:r>
            <a:r>
              <a:rPr lang="en-US" dirty="0" err="1"/>
              <a:t>đã</a:t>
            </a:r>
            <a:r>
              <a:rPr lang="en-US" dirty="0"/>
              <a:t> </a:t>
            </a:r>
            <a:r>
              <a:rPr lang="en-US" dirty="0" err="1"/>
              <a:t>đến</a:t>
            </a:r>
            <a:r>
              <a:rPr lang="en-US" dirty="0"/>
              <a:t> </a:t>
            </a:r>
            <a:r>
              <a:rPr lang="en-US" dirty="0" err="1"/>
              <a:t>dự</a:t>
            </a:r>
            <a:r>
              <a:rPr lang="en-US" dirty="0"/>
              <a:t> </a:t>
            </a:r>
            <a:r>
              <a:rPr lang="en-US" dirty="0" err="1"/>
              <a:t>giờ</a:t>
            </a:r>
            <a:r>
              <a:rPr lang="en-US" dirty="0"/>
              <a:t> </a:t>
            </a:r>
            <a:r>
              <a:rPr lang="en-US" dirty="0" err="1"/>
              <a:t>thăm</a:t>
            </a:r>
            <a:r>
              <a:rPr lang="en-US" dirty="0"/>
              <a:t> </a:t>
            </a:r>
            <a:r>
              <a:rPr lang="en-US" dirty="0" err="1"/>
              <a:t>lớp</a:t>
            </a:r>
            <a:r>
              <a:rPr lang="en-US" dirty="0"/>
              <a:t> </a:t>
            </a:r>
            <a:r>
              <a:rPr lang="en-US" dirty="0" err="1"/>
              <a:t>ngày</a:t>
            </a:r>
            <a:r>
              <a:rPr lang="en-US" dirty="0"/>
              <a:t> </a:t>
            </a:r>
            <a:r>
              <a:rPr lang="en-US" dirty="0" err="1"/>
              <a:t>hôm</a:t>
            </a:r>
            <a:r>
              <a:rPr lang="en-US" dirty="0"/>
              <a:t> nay. </a:t>
            </a:r>
            <a:r>
              <a:rPr lang="en-US" dirty="0" err="1"/>
              <a:t>Để</a:t>
            </a:r>
            <a:r>
              <a:rPr lang="en-US" dirty="0"/>
              <a:t> </a:t>
            </a:r>
            <a:r>
              <a:rPr lang="en-US" dirty="0" err="1"/>
              <a:t>không</a:t>
            </a:r>
            <a:r>
              <a:rPr lang="en-US" dirty="0"/>
              <a:t> </a:t>
            </a:r>
            <a:r>
              <a:rPr lang="en-US" dirty="0" err="1"/>
              <a:t>khí</a:t>
            </a:r>
            <a:r>
              <a:rPr lang="en-US" dirty="0"/>
              <a:t> </a:t>
            </a:r>
            <a:r>
              <a:rPr lang="en-US" dirty="0" err="1"/>
              <a:t>giờ</a:t>
            </a:r>
            <a:r>
              <a:rPr lang="en-US" dirty="0"/>
              <a:t> </a:t>
            </a:r>
            <a:r>
              <a:rPr lang="en-US" dirty="0" err="1"/>
              <a:t>học</a:t>
            </a:r>
            <a:r>
              <a:rPr lang="en-US" dirty="0"/>
              <a:t> </a:t>
            </a:r>
            <a:r>
              <a:rPr lang="en-US" dirty="0" err="1"/>
              <a:t>hôm</a:t>
            </a:r>
            <a:r>
              <a:rPr lang="en-US" dirty="0"/>
              <a:t> nay them </a:t>
            </a:r>
            <a:r>
              <a:rPr lang="en-US" dirty="0" err="1"/>
              <a:t>sôi</a:t>
            </a:r>
            <a:r>
              <a:rPr lang="en-US" dirty="0"/>
              <a:t> </a:t>
            </a:r>
            <a:r>
              <a:rPr lang="en-US" dirty="0" err="1"/>
              <a:t>nổi</a:t>
            </a:r>
            <a:r>
              <a:rPr lang="en-US" dirty="0"/>
              <a:t>. </a:t>
            </a:r>
            <a:r>
              <a:rPr lang="en-US" dirty="0" err="1"/>
              <a:t>Các</a:t>
            </a:r>
            <a:r>
              <a:rPr lang="en-US" dirty="0"/>
              <a:t> </a:t>
            </a:r>
            <a:r>
              <a:rPr lang="en-US" dirty="0" err="1"/>
              <a:t>em</a:t>
            </a:r>
            <a:r>
              <a:rPr lang="en-US" dirty="0"/>
              <a:t> </a:t>
            </a:r>
            <a:r>
              <a:rPr lang="en-US" dirty="0" err="1"/>
              <a:t>hãy</a:t>
            </a:r>
            <a:r>
              <a:rPr lang="en-US" dirty="0"/>
              <a:t> </a:t>
            </a:r>
            <a:r>
              <a:rPr lang="en-US" dirty="0" err="1"/>
              <a:t>vận</a:t>
            </a:r>
            <a:r>
              <a:rPr lang="en-US" dirty="0"/>
              <a:t> </a:t>
            </a:r>
            <a:r>
              <a:rPr lang="en-US" dirty="0" err="1"/>
              <a:t>động</a:t>
            </a:r>
            <a:r>
              <a:rPr lang="en-US" dirty="0"/>
              <a:t> </a:t>
            </a:r>
            <a:r>
              <a:rPr lang="en-US" dirty="0" err="1"/>
              <a:t>theo</a:t>
            </a:r>
            <a:r>
              <a:rPr lang="en-US" dirty="0"/>
              <a:t> </a:t>
            </a:r>
            <a:r>
              <a:rPr lang="en-US" dirty="0" err="1"/>
              <a:t>bài</a:t>
            </a:r>
            <a:r>
              <a:rPr lang="en-US" dirty="0"/>
              <a:t> </a:t>
            </a:r>
            <a:r>
              <a:rPr lang="en-US" dirty="0" err="1"/>
              <a:t>hát</a:t>
            </a:r>
            <a:r>
              <a:rPr lang="en-US" dirty="0"/>
              <a:t> </a:t>
            </a:r>
            <a:r>
              <a:rPr lang="en-US" dirty="0" err="1"/>
              <a:t>Bắc</a:t>
            </a:r>
            <a:r>
              <a:rPr lang="en-US" dirty="0"/>
              <a:t> Kim Thang </a:t>
            </a:r>
            <a:r>
              <a:rPr lang="en-US" dirty="0" err="1"/>
              <a:t>dân</a:t>
            </a:r>
            <a:r>
              <a:rPr lang="en-US" dirty="0"/>
              <a:t> ca Nam </a:t>
            </a:r>
            <a:r>
              <a:rPr lang="en-US" dirty="0" err="1"/>
              <a:t>Bộ</a:t>
            </a:r>
            <a:endParaRPr lang="en-US" dirty="0"/>
          </a:p>
        </p:txBody>
      </p:sp>
      <p:sp>
        <p:nvSpPr>
          <p:cNvPr id="4" name="Slide Number Placeholder 3"/>
          <p:cNvSpPr>
            <a:spLocks noGrp="1"/>
          </p:cNvSpPr>
          <p:nvPr>
            <p:ph type="sldNum" sz="quarter" idx="5"/>
          </p:nvPr>
        </p:nvSpPr>
        <p:spPr/>
        <p:txBody>
          <a:bodyPr/>
          <a:lstStyle/>
          <a:p>
            <a:fld id="{9400CB93-2934-4B98-9ECD-53FB314DF1B1}" type="slidenum">
              <a:rPr lang="en-US" smtClean="0"/>
              <a:t>1</a:t>
            </a:fld>
            <a:endParaRPr lang="en-US"/>
          </a:p>
        </p:txBody>
      </p:sp>
    </p:spTree>
    <p:extLst>
      <p:ext uri="{BB962C8B-B14F-4D97-AF65-F5344CB8AC3E}">
        <p14:creationId xmlns:p14="http://schemas.microsoft.com/office/powerpoint/2010/main" val="2284970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a:latin typeface="Times New Roman" panose="02020603050405020304" pitchFamily="18" charset="0"/>
                <a:cs typeface="Times New Roman" panose="02020603050405020304" pitchFamily="18" charset="0"/>
              </a:rPr>
              <a:t>Chúng ta hãy cùng đến với câu hỏi số 3 các em nhé! Câu hỏi 3….Các em cùng suy nghĩ nào. Các em đã có câu trả lời chưa. Trong 4 loài vật này thì loài nào rất nhanh vậy các em. À đúng rồi, đó là con Sóc. Nên thành ngữ đúng sẽ là Nhanh như Sóc. Cô chúc mừng các em và chúc mừng sóc nâu</a:t>
            </a:r>
            <a:endParaRPr lang="en-US" b="1"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869948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sang </a:t>
            </a:r>
            <a:r>
              <a:rPr lang="en-US" baseline="0" dirty="0" err="1"/>
              <a:t>trái</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lại</a:t>
            </a:r>
            <a:r>
              <a:rPr lang="en-US" baseline="0" dirty="0"/>
              <a:t> </a:t>
            </a:r>
            <a:r>
              <a:rPr lang="en-US" baseline="0" dirty="0" err="1"/>
              <a:t>câu</a:t>
            </a:r>
            <a:r>
              <a:rPr lang="en-US" baseline="0" dirty="0"/>
              <a:t> </a:t>
            </a:r>
            <a:r>
              <a:rPr lang="en-US" baseline="0" dirty="0" err="1"/>
              <a:t>hỏi</a:t>
            </a:r>
            <a:r>
              <a:rPr lang="en-US" baseline="0" dirty="0"/>
              <a:t> &gt;&gt; </a:t>
            </a:r>
            <a:r>
              <a:rPr lang="en-US" baseline="0" dirty="0" err="1"/>
              <a:t>cho</a:t>
            </a:r>
            <a:r>
              <a:rPr lang="en-US" baseline="0" dirty="0"/>
              <a:t> </a:t>
            </a:r>
            <a:r>
              <a:rPr lang="en-US" baseline="0" dirty="0" err="1"/>
              <a:t>phép</a:t>
            </a:r>
            <a:r>
              <a:rPr lang="en-US" baseline="0" dirty="0"/>
              <a:t> HS </a:t>
            </a:r>
            <a:r>
              <a:rPr lang="en-US" baseline="0" dirty="0" err="1"/>
              <a:t>chọn</a:t>
            </a:r>
            <a:r>
              <a:rPr lang="en-US" baseline="0" dirty="0"/>
              <a:t> </a:t>
            </a:r>
            <a:r>
              <a:rPr lang="en-US" baseline="0" dirty="0" err="1"/>
              <a:t>lại</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F56AF8-615A-4E3A-8C54-4F347CA4B5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197509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sang </a:t>
            </a:r>
            <a:r>
              <a:rPr lang="en-US" baseline="0" dirty="0" err="1"/>
              <a:t>phải</a:t>
            </a:r>
            <a:r>
              <a:rPr lang="en-US" baseline="0" dirty="0"/>
              <a:t> </a:t>
            </a:r>
            <a:r>
              <a:rPr lang="en-US" baseline="0" dirty="0" err="1"/>
              <a:t>để</a:t>
            </a:r>
            <a:r>
              <a:rPr lang="en-US" baseline="0" dirty="0"/>
              <a:t> di </a:t>
            </a:r>
            <a:r>
              <a:rPr lang="en-US" baseline="0" dirty="0" err="1"/>
              <a:t>chuyển</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tiếp</a:t>
            </a:r>
            <a:r>
              <a:rPr lang="en-US" baseline="0" dirty="0"/>
              <a:t> </a:t>
            </a:r>
            <a:r>
              <a:rPr lang="en-US" baseline="0" dirty="0" err="1"/>
              <a:t>theo.</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F56AF8-615A-4E3A-8C54-4F347CA4B5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20440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Times New Roman" panose="02020603050405020304" pitchFamily="18" charset="0"/>
                <a:cs typeface="Times New Roman" panose="02020603050405020304" pitchFamily="18" charset="0"/>
              </a:rPr>
              <a:t>Như vậy vừa rồi các em đã giúp đỡ sóc nâu tìm được rất nhiều hạt dẻ. Chú Sóc nâu gửi lời cảm ơn đến các em đấy và cũng k quên tặng cho các em một số bức ảnh</a:t>
            </a:r>
          </a:p>
          <a:p>
            <a:r>
              <a:rPr lang="en-US" b="1">
                <a:latin typeface="Times New Roman" panose="02020603050405020304" pitchFamily="18" charset="0"/>
                <a:cs typeface="Times New Roman" panose="02020603050405020304" pitchFamily="18" charset="0"/>
              </a:rPr>
              <a:t>Các em hãy quan sát xem những bức ảnh ấy là gì nhé. Đây là hình ảnh …..</a:t>
            </a:r>
          </a:p>
          <a:p>
            <a:r>
              <a:rPr lang="en-US" b="1">
                <a:latin typeface="Times New Roman" panose="02020603050405020304" pitchFamily="18" charset="0"/>
                <a:cs typeface="Times New Roman" panose="02020603050405020304" pitchFamily="18" charset="0"/>
              </a:rPr>
              <a:t>CÁC EM Ạ. THẾ GIỚI ĐỘNG VẬT CÓ RẤT NHIỀU ĐIỀU THÚ VỊ MÀ CHÚNG TA CHƯA BIẾT. CÁC EM CÓ BAO GIỜ TỰ HỎI: ĐỘNG VẬT BẾ CON NHƯ THẾ NÀO KHÔNG?</a:t>
            </a:r>
          </a:p>
          <a:p>
            <a:r>
              <a:rPr lang="en-US" b="1">
                <a:latin typeface="Times New Roman" panose="02020603050405020304" pitchFamily="18" charset="0"/>
                <a:cs typeface="Times New Roman" panose="02020603050405020304" pitchFamily="18" charset="0"/>
              </a:rPr>
              <a:t>ĐỂ TRẢ LỜI CÂU HỎI ĐÓ. CÔ CÙNG CÁC EM TÌM HIỂU QUA BÀI ĐỌC NGÀY HÔM NAY</a:t>
            </a:r>
          </a:p>
        </p:txBody>
      </p:sp>
      <p:sp>
        <p:nvSpPr>
          <p:cNvPr id="4" name="Slide Number Placeholder 3"/>
          <p:cNvSpPr>
            <a:spLocks noGrp="1"/>
          </p:cNvSpPr>
          <p:nvPr>
            <p:ph type="sldNum" sz="quarter" idx="5"/>
          </p:nvPr>
        </p:nvSpPr>
        <p:spPr/>
        <p:txBody>
          <a:bodyPr/>
          <a:lstStyle/>
          <a:p>
            <a:fld id="{9400CB93-2934-4B98-9ECD-53FB314DF1B1}" type="slidenum">
              <a:rPr lang="en-US" smtClean="0"/>
              <a:t>13</a:t>
            </a:fld>
            <a:endParaRPr lang="en-US"/>
          </a:p>
        </p:txBody>
      </p:sp>
    </p:spTree>
    <p:extLst>
      <p:ext uri="{BB962C8B-B14F-4D97-AF65-F5344CB8AC3E}">
        <p14:creationId xmlns:p14="http://schemas.microsoft.com/office/powerpoint/2010/main" val="1739540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BÀI ĐỌC CÓ TÊN LÀ ĐỘNG VẬT BẾ CON THẾ NÀO? CỦA TÁC GIẢ LÊ QUANG LONG VÀ NGUYỄN THỊ THANH HUYỀN</a:t>
            </a:r>
          </a:p>
          <a:p>
            <a:r>
              <a:rPr lang="en-US" b="1"/>
              <a:t>MỜI CÁC EM MỞ SÁCH GIÁO KHOA TRANG 59, 60 CÙNG LẮNG NGHE CÔ ĐỌC BÀI</a:t>
            </a:r>
          </a:p>
        </p:txBody>
      </p:sp>
      <p:sp>
        <p:nvSpPr>
          <p:cNvPr id="4" name="Slide Number Placeholder 3"/>
          <p:cNvSpPr>
            <a:spLocks noGrp="1"/>
          </p:cNvSpPr>
          <p:nvPr>
            <p:ph type="sldNum" sz="quarter" idx="5"/>
          </p:nvPr>
        </p:nvSpPr>
        <p:spPr/>
        <p:txBody>
          <a:bodyPr/>
          <a:lstStyle/>
          <a:p>
            <a:fld id="{9400CB93-2934-4B98-9ECD-53FB314DF1B1}" type="slidenum">
              <a:rPr lang="en-US" smtClean="0"/>
              <a:t>14</a:t>
            </a:fld>
            <a:endParaRPr lang="en-US"/>
          </a:p>
        </p:txBody>
      </p:sp>
    </p:spTree>
    <p:extLst>
      <p:ext uri="{BB962C8B-B14F-4D97-AF65-F5344CB8AC3E}">
        <p14:creationId xmlns:p14="http://schemas.microsoft.com/office/powerpoint/2010/main" val="3317004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BÀI ĐỌC RẤT THÚ VỊ PHẢI KHÔNG CÁC EM. VỚI BÀI ĐỌC NÀY PHẢI ĐỌC VỚI GIỌNG VUI TƯƠI, HÀO HỨNG THỂ HIỆN NHỊP ĐIỆU CỦA THẾ GIỚI ĐỘNG VẬT. CÁC EM HÃY QUAN SÁT VÀO BÀI ĐỌC VÀ CHO CÔ BIẾT BÀI ĐỌC ĐƯỢC CHIA LÀM BAO NHIÊU ĐOẠN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À CHÚNG TA DỄ DÀNG NHẬN THẤY RẰNG BÀI ĐỌC ĐƯỢC CHIA LÀM 6 ĐOẠN. 1,2,3,4,5,6 TƯƠNG ỨNG VỚI MỖI SỐ THỨ TỰ LÀ MỘT ĐOẠN CỦA BÀI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BÂY GIỜ CÔ TRÒ CHÚNG TA HÃY CÙNG LUYỆN ĐỌC TỪNG ĐOẠN NHÉ</a:t>
            </a:r>
          </a:p>
          <a:p>
            <a:endParaRPr lang="en-US"/>
          </a:p>
        </p:txBody>
      </p:sp>
      <p:sp>
        <p:nvSpPr>
          <p:cNvPr id="4" name="Slide Number Placeholder 3"/>
          <p:cNvSpPr>
            <a:spLocks noGrp="1"/>
          </p:cNvSpPr>
          <p:nvPr>
            <p:ph type="sldNum" sz="quarter" idx="5"/>
          </p:nvPr>
        </p:nvSpPr>
        <p:spPr/>
        <p:txBody>
          <a:bodyPr/>
          <a:lstStyle/>
          <a:p>
            <a:fld id="{9400CB93-2934-4B98-9ECD-53FB314DF1B1}" type="slidenum">
              <a:rPr lang="en-US" smtClean="0"/>
              <a:t>15</a:t>
            </a:fld>
            <a:endParaRPr lang="en-US"/>
          </a:p>
        </p:txBody>
      </p:sp>
    </p:spTree>
    <p:extLst>
      <p:ext uri="{BB962C8B-B14F-4D97-AF65-F5344CB8AC3E}">
        <p14:creationId xmlns:p14="http://schemas.microsoft.com/office/powerpoint/2010/main" val="2909294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0CB93-2934-4B98-9ECD-53FB314DF1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1069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0CB93-2934-4B98-9ECD-53FB314DF1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4275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0CB93-2934-4B98-9ECD-53FB314DF1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5310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0CB93-2934-4B98-9ECD-53FB314DF1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2251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01D71773-5A0B-472D-BACC-ADA20FE383F6}" type="slidenum">
              <a:rPr lang="zh-CN" altLang="en-US" smtClean="0">
                <a:solidFill>
                  <a:prstClr val="black"/>
                </a:solidFill>
              </a:rPr>
              <a:pPr>
                <a:defRPr/>
              </a:pPr>
              <a:t>2</a:t>
            </a:fld>
            <a:endParaRPr lang="zh-CN" altLang="en-US">
              <a:solidFill>
                <a:prstClr val="black"/>
              </a:solidFill>
            </a:endParaRPr>
          </a:p>
        </p:txBody>
      </p:sp>
    </p:spTree>
    <p:extLst>
      <p:ext uri="{BB962C8B-B14F-4D97-AF65-F5344CB8AC3E}">
        <p14:creationId xmlns:p14="http://schemas.microsoft.com/office/powerpoint/2010/main" val="2175180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Cài</a:t>
            </a:r>
            <a:r>
              <a:rPr lang="en-US" baseline="0" dirty="0"/>
              <a:t> </a:t>
            </a:r>
            <a:r>
              <a:rPr lang="en-US" baseline="0" dirty="0" err="1"/>
              <a:t>lại</a:t>
            </a:r>
            <a:r>
              <a:rPr lang="en-US" baseline="0" dirty="0"/>
              <a:t> </a:t>
            </a:r>
            <a:r>
              <a:rPr lang="en-US" baseline="0" dirty="0" err="1"/>
              <a:t>hiệu</a:t>
            </a:r>
            <a:r>
              <a:rPr lang="en-US" baseline="0" dirty="0"/>
              <a:t> </a:t>
            </a:r>
            <a:r>
              <a:rPr lang="en-US" baseline="0"/>
              <a:t>ứng</a:t>
            </a:r>
            <a:endParaRPr lang="en-US"/>
          </a:p>
        </p:txBody>
      </p:sp>
      <p:sp>
        <p:nvSpPr>
          <p:cNvPr id="4" name="Slide Number Placeholder 3"/>
          <p:cNvSpPr>
            <a:spLocks noGrp="1"/>
          </p:cNvSpPr>
          <p:nvPr>
            <p:ph type="sldNum" sz="quarter" idx="10"/>
          </p:nvPr>
        </p:nvSpPr>
        <p:spPr/>
        <p:txBody>
          <a:bodyPr/>
          <a:lstStyle/>
          <a:p>
            <a:fld id="{B374A490-54D2-45DC-A6C1-F6B8DBC48A9C}" type="slidenum">
              <a:rPr lang="vi-VN" smtClean="0"/>
              <a:t>20</a:t>
            </a:fld>
            <a:endParaRPr lang="vi-VN"/>
          </a:p>
        </p:txBody>
      </p:sp>
    </p:spTree>
    <p:extLst>
      <p:ext uri="{BB962C8B-B14F-4D97-AF65-F5344CB8AC3E}">
        <p14:creationId xmlns:p14="http://schemas.microsoft.com/office/powerpoint/2010/main" val="2087723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Cài</a:t>
            </a:r>
            <a:r>
              <a:rPr lang="en-US" baseline="0" dirty="0"/>
              <a:t> </a:t>
            </a:r>
            <a:r>
              <a:rPr lang="en-US" baseline="0" dirty="0" err="1"/>
              <a:t>lại</a:t>
            </a:r>
            <a:r>
              <a:rPr lang="en-US" baseline="0" dirty="0"/>
              <a:t> </a:t>
            </a:r>
            <a:r>
              <a:rPr lang="en-US" baseline="0" dirty="0" err="1"/>
              <a:t>hiệu</a:t>
            </a:r>
            <a:r>
              <a:rPr lang="en-US" baseline="0" dirty="0"/>
              <a:t> </a:t>
            </a:r>
            <a:r>
              <a:rPr lang="en-US" baseline="0"/>
              <a:t>ứng</a:t>
            </a:r>
            <a:endParaRPr lang="en-US"/>
          </a:p>
        </p:txBody>
      </p:sp>
      <p:sp>
        <p:nvSpPr>
          <p:cNvPr id="4" name="Slide Number Placeholder 3"/>
          <p:cNvSpPr>
            <a:spLocks noGrp="1"/>
          </p:cNvSpPr>
          <p:nvPr>
            <p:ph type="sldNum" sz="quarter" idx="10"/>
          </p:nvPr>
        </p:nvSpPr>
        <p:spPr/>
        <p:txBody>
          <a:bodyPr/>
          <a:lstStyle/>
          <a:p>
            <a:fld id="{B374A490-54D2-45DC-A6C1-F6B8DBC48A9C}" type="slidenum">
              <a:rPr lang="vi-VN" smtClean="0"/>
              <a:t>21</a:t>
            </a:fld>
            <a:endParaRPr lang="vi-VN"/>
          </a:p>
        </p:txBody>
      </p:sp>
    </p:spTree>
    <p:extLst>
      <p:ext uri="{BB962C8B-B14F-4D97-AF65-F5344CB8AC3E}">
        <p14:creationId xmlns:p14="http://schemas.microsoft.com/office/powerpoint/2010/main" val="3150816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Cài</a:t>
            </a:r>
            <a:r>
              <a:rPr lang="en-US" baseline="0" dirty="0"/>
              <a:t> </a:t>
            </a:r>
            <a:r>
              <a:rPr lang="en-US" baseline="0" dirty="0" err="1"/>
              <a:t>lại</a:t>
            </a:r>
            <a:r>
              <a:rPr lang="en-US" baseline="0" dirty="0"/>
              <a:t> </a:t>
            </a:r>
            <a:r>
              <a:rPr lang="en-US" baseline="0" dirty="0" err="1"/>
              <a:t>hiệu</a:t>
            </a:r>
            <a:r>
              <a:rPr lang="en-US" baseline="0" dirty="0"/>
              <a:t> </a:t>
            </a:r>
            <a:r>
              <a:rPr lang="en-US" baseline="0"/>
              <a:t>ứng</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74A490-54D2-45DC-A6C1-F6B8DBC48A9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373857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0CB93-2934-4B98-9ECD-53FB314DF1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3663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0CB93-2934-4B98-9ECD-53FB314DF1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74051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CÁC EM THÂN MẾN VỪA RỒI CÔ VÀ CÁC EM CÙNG LUYỆN ĐỌC BÀI ĐỘNG VẬY BẾ CON THẾ NÀO</a:t>
            </a:r>
          </a:p>
          <a:p>
            <a:r>
              <a:rPr lang="en-US" b="1"/>
              <a:t>ĐỂ TÌM HIỂU RÕ HƠN Ý NGHĨA CỦA BÀI ĐỌC NÀY. CÔ MỜI CÁC EM ĐẾN VỚI HOẠT ĐỘNG TIẾP THEO</a:t>
            </a:r>
          </a:p>
          <a:p>
            <a:r>
              <a:rPr lang="en-US" b="1"/>
              <a:t>ĐỌC HIỂU</a:t>
            </a:r>
          </a:p>
          <a:p>
            <a:endParaRPr lang="en-US" b="1"/>
          </a:p>
        </p:txBody>
      </p:sp>
      <p:sp>
        <p:nvSpPr>
          <p:cNvPr id="4" name="Slide Number Placeholder 3"/>
          <p:cNvSpPr>
            <a:spLocks noGrp="1"/>
          </p:cNvSpPr>
          <p:nvPr>
            <p:ph type="sldNum" sz="quarter" idx="5"/>
          </p:nvPr>
        </p:nvSpPr>
        <p:spPr/>
        <p:txBody>
          <a:bodyPr/>
          <a:lstStyle/>
          <a:p>
            <a:fld id="{9400CB93-2934-4B98-9ECD-53FB314DF1B1}" type="slidenum">
              <a:rPr lang="en-US" smtClean="0"/>
              <a:t>27</a:t>
            </a:fld>
            <a:endParaRPr lang="en-US"/>
          </a:p>
        </p:txBody>
      </p:sp>
    </p:spTree>
    <p:extLst>
      <p:ext uri="{BB962C8B-B14F-4D97-AF65-F5344CB8AC3E}">
        <p14:creationId xmlns:p14="http://schemas.microsoft.com/office/powerpoint/2010/main" val="3081085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Các em hãy đọc thầm lại đoạn 1, đoạn 2 của bài để suy nghĩ tìm ra câu trả lời nhé</a:t>
            </a:r>
          </a:p>
          <a:p>
            <a:r>
              <a:rPr lang="en-US" b="1"/>
              <a:t>Thời gian dành cho các em</a:t>
            </a:r>
          </a:p>
          <a:p>
            <a:r>
              <a:rPr lang="en-US" b="1"/>
              <a:t>Thời gian suy nghĩ đã hết rồi. Các em đã có câu trả lời chưa nào?</a:t>
            </a:r>
          </a:p>
          <a:p>
            <a:r>
              <a:rPr lang="en-US" b="1"/>
              <a:t>Chúng ta có thể trả lời rằng: Những con vật…</a:t>
            </a:r>
          </a:p>
          <a:p>
            <a:r>
              <a:rPr lang="en-US" b="1"/>
              <a:t>Cô cùng các em xem 1 số hình ảnh nhé. Đây là mèo mẹ, sư tử mẹ , cá sấu mẹ, báo mẹ, hổ mẹ đang tha con giống như đang tha mồi</a:t>
            </a:r>
          </a:p>
          <a:p>
            <a:r>
              <a:rPr lang="en-US" b="1"/>
              <a:t>Nhìn có vẻ sẽ làm cho các con của mình đau nhưng thực chất chúng ngoạm rất khéo, con sẽ không bị đau đâu các em ạ</a:t>
            </a:r>
          </a:p>
        </p:txBody>
      </p:sp>
      <p:sp>
        <p:nvSpPr>
          <p:cNvPr id="4" name="Slide Number Placeholder 3"/>
          <p:cNvSpPr>
            <a:spLocks noGrp="1"/>
          </p:cNvSpPr>
          <p:nvPr>
            <p:ph type="sldNum" sz="quarter" idx="5"/>
          </p:nvPr>
        </p:nvSpPr>
        <p:spPr/>
        <p:txBody>
          <a:bodyPr/>
          <a:lstStyle/>
          <a:p>
            <a:fld id="{9400CB93-2934-4B98-9ECD-53FB314DF1B1}" type="slidenum">
              <a:rPr lang="en-US" smtClean="0"/>
              <a:t>29</a:t>
            </a:fld>
            <a:endParaRPr lang="en-US"/>
          </a:p>
        </p:txBody>
      </p:sp>
    </p:spTree>
    <p:extLst>
      <p:ext uri="{BB962C8B-B14F-4D97-AF65-F5344CB8AC3E}">
        <p14:creationId xmlns:p14="http://schemas.microsoft.com/office/powerpoint/2010/main" val="4929086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Cô trò chúng ta cùng đến với câu hỏi số 2 nhé</a:t>
            </a:r>
          </a:p>
          <a:p>
            <a:r>
              <a:rPr lang="en-US" b="1"/>
              <a:t>Các em tiếp tục đọc đoạn 3,4,5 của bài để tìm câu trả lời đi nào</a:t>
            </a:r>
          </a:p>
          <a:p>
            <a:r>
              <a:rPr lang="en-US" b="1"/>
              <a:t>Cô nghĩ rằng các em đã có câu trả lời của mình rồi phải không nào</a:t>
            </a:r>
          </a:p>
          <a:p>
            <a:r>
              <a:rPr lang="en-US" b="1"/>
              <a:t>À chúng ta có thể trả lời rằng</a:t>
            </a:r>
          </a:p>
          <a:p>
            <a:endParaRPr lang="en-US" b="1"/>
          </a:p>
          <a:p>
            <a:endParaRPr lang="en-US"/>
          </a:p>
        </p:txBody>
      </p:sp>
      <p:sp>
        <p:nvSpPr>
          <p:cNvPr id="4" name="Slide Number Placeholder 3"/>
          <p:cNvSpPr>
            <a:spLocks noGrp="1"/>
          </p:cNvSpPr>
          <p:nvPr>
            <p:ph type="sldNum" sz="quarter" idx="5"/>
          </p:nvPr>
        </p:nvSpPr>
        <p:spPr/>
        <p:txBody>
          <a:bodyPr/>
          <a:lstStyle/>
          <a:p>
            <a:fld id="{9400CB93-2934-4B98-9ECD-53FB314DF1B1}" type="slidenum">
              <a:rPr lang="en-US" smtClean="0"/>
              <a:t>31</a:t>
            </a:fld>
            <a:endParaRPr lang="en-US"/>
          </a:p>
        </p:txBody>
      </p:sp>
    </p:spTree>
    <p:extLst>
      <p:ext uri="{BB962C8B-B14F-4D97-AF65-F5344CB8AC3E}">
        <p14:creationId xmlns:p14="http://schemas.microsoft.com/office/powerpoint/2010/main" val="2022867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Vừa rồi chúng ta vừa xem một số loài vật được sự chăm bẵm, nâng niu của mẹ phải không các em</a:t>
            </a:r>
          </a:p>
          <a:p>
            <a:r>
              <a:rPr lang="en-US" b="1"/>
              <a:t>Nhưng không phải loài vật nào cũng nhận được sự chăm sóc như thế</a:t>
            </a:r>
          </a:p>
          <a:p>
            <a:r>
              <a:rPr lang="en-US" b="1"/>
              <a:t>Các em cùng cô xem tiếp câu hỏi số 3 nhé</a:t>
            </a:r>
          </a:p>
          <a:p>
            <a:r>
              <a:rPr lang="en-US" b="1"/>
              <a:t>Những…</a:t>
            </a:r>
          </a:p>
          <a:p>
            <a:r>
              <a:rPr lang="en-US" b="1"/>
              <a:t>Các em hãy đọc thầm đoạn số 6 và trả lời câu hỏi này nào</a:t>
            </a:r>
          </a:p>
          <a:p>
            <a:r>
              <a:rPr lang="en-US" b="1"/>
              <a:t>Các em thấy không, những chú hưu con, ngựa con, hay voi con phải tự đi theo mẹ, bám sát theo mẹ để không phải bị lạc</a:t>
            </a:r>
          </a:p>
          <a:p>
            <a:r>
              <a:rPr lang="en-US" b="1"/>
              <a:t>Các loài động vật này sẽ có tính tự lập ngay từ sớm vì không phụ thuộc vào bố mẹ phải không các em</a:t>
            </a:r>
          </a:p>
          <a:p>
            <a:endParaRPr lang="en-US" b="1"/>
          </a:p>
        </p:txBody>
      </p:sp>
      <p:sp>
        <p:nvSpPr>
          <p:cNvPr id="4" name="Slide Number Placeholder 3"/>
          <p:cNvSpPr>
            <a:spLocks noGrp="1"/>
          </p:cNvSpPr>
          <p:nvPr>
            <p:ph type="sldNum" sz="quarter" idx="5"/>
          </p:nvPr>
        </p:nvSpPr>
        <p:spPr/>
        <p:txBody>
          <a:bodyPr/>
          <a:lstStyle/>
          <a:p>
            <a:fld id="{9400CB93-2934-4B98-9ECD-53FB314DF1B1}" type="slidenum">
              <a:rPr lang="en-US" smtClean="0"/>
              <a:t>33</a:t>
            </a:fld>
            <a:endParaRPr lang="en-US"/>
          </a:p>
        </p:txBody>
      </p:sp>
    </p:spTree>
    <p:extLst>
      <p:ext uri="{BB962C8B-B14F-4D97-AF65-F5344CB8AC3E}">
        <p14:creationId xmlns:p14="http://schemas.microsoft.com/office/powerpoint/2010/main" val="15068072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Ah con người có thế giúp em bé di chuyển bằng cách bế em, cõng, địu em hoặc sử dụng xe đẩy giúp em bé di chuyển</a:t>
            </a:r>
          </a:p>
          <a:p>
            <a:r>
              <a:rPr lang="en-US"/>
              <a:t>Như vậy cho thấy rằng con người chúng ta rất là thông minh , nghĩ ra rất nhiều cách giúp cho em bé được di chuyển bằng các cách khác nhau</a:t>
            </a:r>
          </a:p>
        </p:txBody>
      </p:sp>
      <p:sp>
        <p:nvSpPr>
          <p:cNvPr id="4" name="Slide Number Placeholder 3"/>
          <p:cNvSpPr>
            <a:spLocks noGrp="1"/>
          </p:cNvSpPr>
          <p:nvPr>
            <p:ph type="sldNum" sz="quarter" idx="5"/>
          </p:nvPr>
        </p:nvSpPr>
        <p:spPr/>
        <p:txBody>
          <a:bodyPr/>
          <a:lstStyle/>
          <a:p>
            <a:fld id="{9400CB93-2934-4B98-9ECD-53FB314DF1B1}" type="slidenum">
              <a:rPr lang="en-US" smtClean="0"/>
              <a:t>34</a:t>
            </a:fld>
            <a:endParaRPr lang="en-US"/>
          </a:p>
        </p:txBody>
      </p:sp>
    </p:spTree>
    <p:extLst>
      <p:ext uri="{BB962C8B-B14F-4D97-AF65-F5344CB8AC3E}">
        <p14:creationId xmlns:p14="http://schemas.microsoft.com/office/powerpoint/2010/main" val="471550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a:latin typeface="Times New Roman" panose="02020603050405020304" pitchFamily="18" charset="0"/>
                <a:cs typeface="Times New Roman" panose="02020603050405020304" pitchFamily="18" charset="0"/>
              </a:rPr>
              <a:t>Vừa rồi các em vừa vận động theo nhạc rất là dễ thương, vui tươi. Cô có lời khen dành cho cả lớp. Trước khi bước vào tiết học ngày hôm nay các em cùng đến với trò chơi có tên Thợ săn hạt dẻ. Môi câu trả lời đúng của các em sẽ mang về cho chú sóc them hạt dẻ. Các em đã sẵn sàng chưa nào.Nào các em hãy chú ý lắng nghe các câu hỏi của trò chơi nhé! Câu hỏi đầu tiên</a:t>
            </a:r>
          </a:p>
        </p:txBody>
      </p:sp>
      <p:sp>
        <p:nvSpPr>
          <p:cNvPr id="4" name="Slide Number Placeholder 3"/>
          <p:cNvSpPr>
            <a:spLocks noGrp="1"/>
          </p:cNvSpPr>
          <p:nvPr>
            <p:ph type="sldNum" sz="quarter" idx="5"/>
          </p:nvPr>
        </p:nvSpPr>
        <p:spPr/>
        <p:txBody>
          <a:bodyPr/>
          <a:lstStyle/>
          <a:p>
            <a:fld id="{9400CB93-2934-4B98-9ECD-53FB314DF1B1}" type="slidenum">
              <a:rPr lang="en-US" smtClean="0"/>
              <a:t>3</a:t>
            </a:fld>
            <a:endParaRPr lang="en-US"/>
          </a:p>
        </p:txBody>
      </p:sp>
    </p:spTree>
    <p:extLst>
      <p:ext uri="{BB962C8B-B14F-4D97-AF65-F5344CB8AC3E}">
        <p14:creationId xmlns:p14="http://schemas.microsoft.com/office/powerpoint/2010/main" val="17002006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Phải không các em</a:t>
            </a:r>
          </a:p>
          <a:p>
            <a:r>
              <a:rPr lang="en-US" b="1"/>
              <a:t>Các em thân mến vừa rồi cô và các em cùng đọc hiểu bài: Động vật bế con như thế nào</a:t>
            </a:r>
          </a:p>
          <a:p>
            <a:r>
              <a:rPr lang="en-US" b="1"/>
              <a:t>Qua bài học này cô hy vọng các em sẽ luyện đọc bài thật nhiều lần đồng thời về tìm đọc them các bài đọc về các loài động vật để biết them nhiều kiến thức thú vị về thế giới động vật các em nhé!</a:t>
            </a:r>
          </a:p>
        </p:txBody>
      </p:sp>
      <p:sp>
        <p:nvSpPr>
          <p:cNvPr id="4" name="Slide Number Placeholder 3"/>
          <p:cNvSpPr>
            <a:spLocks noGrp="1"/>
          </p:cNvSpPr>
          <p:nvPr>
            <p:ph type="sldNum" sz="quarter" idx="5"/>
          </p:nvPr>
        </p:nvSpPr>
        <p:spPr/>
        <p:txBody>
          <a:bodyPr/>
          <a:lstStyle/>
          <a:p>
            <a:fld id="{9400CB93-2934-4B98-9ECD-53FB314DF1B1}" type="slidenum">
              <a:rPr lang="en-US" smtClean="0"/>
              <a:t>35</a:t>
            </a:fld>
            <a:endParaRPr lang="en-US"/>
          </a:p>
        </p:txBody>
      </p:sp>
    </p:spTree>
    <p:extLst>
      <p:ext uri="{BB962C8B-B14F-4D97-AF65-F5344CB8AC3E}">
        <p14:creationId xmlns:p14="http://schemas.microsoft.com/office/powerpoint/2010/main" val="15219621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8" name="Google Shape;41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6708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Thời gian suy nghĩ dành cho các em. Các em đã có câu trả lời chưa nào. À, chúng ta dễ dàng tìm ra đáp án câu hỏi này là đáp án A. Chúc mừng các em đã chọn đúng đáp án này đã giúp sóc Nâu có them 1 hạt dẻ vào giỏ của mình</a:t>
            </a:r>
            <a:endParaRPr lang="en-US" dirty="0"/>
          </a:p>
        </p:txBody>
      </p:sp>
    </p:spTree>
    <p:extLst>
      <p:ext uri="{BB962C8B-B14F-4D97-AF65-F5344CB8AC3E}">
        <p14:creationId xmlns:p14="http://schemas.microsoft.com/office/powerpoint/2010/main" val="855686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sang </a:t>
            </a:r>
            <a:r>
              <a:rPr lang="en-US" baseline="0" dirty="0" err="1"/>
              <a:t>trái</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lại</a:t>
            </a:r>
            <a:r>
              <a:rPr lang="en-US" baseline="0" dirty="0"/>
              <a:t> </a:t>
            </a:r>
            <a:r>
              <a:rPr lang="en-US" baseline="0" dirty="0" err="1"/>
              <a:t>câu</a:t>
            </a:r>
            <a:r>
              <a:rPr lang="en-US" baseline="0" dirty="0"/>
              <a:t> </a:t>
            </a:r>
            <a:r>
              <a:rPr lang="en-US" baseline="0" dirty="0" err="1"/>
              <a:t>hỏi</a:t>
            </a:r>
            <a:r>
              <a:rPr lang="en-US" baseline="0" dirty="0"/>
              <a:t> &gt;&gt; </a:t>
            </a:r>
            <a:r>
              <a:rPr lang="en-US" baseline="0" dirty="0" err="1"/>
              <a:t>cho</a:t>
            </a:r>
            <a:r>
              <a:rPr lang="en-US" baseline="0" dirty="0"/>
              <a:t> </a:t>
            </a:r>
            <a:r>
              <a:rPr lang="en-US" baseline="0" dirty="0" err="1"/>
              <a:t>phép</a:t>
            </a:r>
            <a:r>
              <a:rPr lang="en-US" baseline="0" dirty="0"/>
              <a:t> HS </a:t>
            </a:r>
            <a:r>
              <a:rPr lang="en-US" baseline="0" dirty="0" err="1"/>
              <a:t>chọn</a:t>
            </a:r>
            <a:r>
              <a:rPr lang="en-US" baseline="0" dirty="0"/>
              <a:t> </a:t>
            </a:r>
            <a:r>
              <a:rPr lang="en-US" baseline="0" dirty="0" err="1"/>
              <a:t>lại</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F56AF8-615A-4E3A-8C54-4F347CA4B5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90341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sang </a:t>
            </a:r>
            <a:r>
              <a:rPr lang="en-US" baseline="0" dirty="0" err="1"/>
              <a:t>phải</a:t>
            </a:r>
            <a:r>
              <a:rPr lang="en-US" baseline="0" dirty="0"/>
              <a:t> </a:t>
            </a:r>
            <a:r>
              <a:rPr lang="en-US" baseline="0" dirty="0" err="1"/>
              <a:t>để</a:t>
            </a:r>
            <a:r>
              <a:rPr lang="en-US" baseline="0" dirty="0"/>
              <a:t> di </a:t>
            </a:r>
            <a:r>
              <a:rPr lang="en-US" baseline="0" dirty="0" err="1"/>
              <a:t>chuyển</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tiếp</a:t>
            </a:r>
            <a:r>
              <a:rPr lang="en-US" baseline="0" dirty="0"/>
              <a:t> </a:t>
            </a:r>
            <a:r>
              <a:rPr lang="en-US" baseline="0" dirty="0" err="1"/>
              <a:t>theo.</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F56AF8-615A-4E3A-8C54-4F347CA4B5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45317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a:t>Chúng ta đến với câu hỏi tiếp theo. Các em cùng suy nghĩ nào? Thời gian đã hết rồi. Các em đã có câu trả lời chưa nào? À trong tiết học vừa rồi các em được tìm hiểu bài Sư tử xuất quân, các em đã được biết Sư tử đã giao cho việc vận tải, chở đồ đạc cho Voi. Vậy rất dễ dàng ở câu này các em sẽ chọn đáp án D. Cô chúc mừng các em, và sóc nâu đã them 1 hạt dẻ nữa rồi</a:t>
            </a:r>
            <a:endParaRPr lang="en-US" b="1" dirty="0"/>
          </a:p>
          <a:p>
            <a:endParaRPr lang="en-US" dirty="0"/>
          </a:p>
        </p:txBody>
      </p:sp>
    </p:spTree>
    <p:extLst>
      <p:ext uri="{BB962C8B-B14F-4D97-AF65-F5344CB8AC3E}">
        <p14:creationId xmlns:p14="http://schemas.microsoft.com/office/powerpoint/2010/main" val="3471640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sang </a:t>
            </a:r>
            <a:r>
              <a:rPr lang="en-US" baseline="0" dirty="0" err="1"/>
              <a:t>trái</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lại</a:t>
            </a:r>
            <a:r>
              <a:rPr lang="en-US" baseline="0" dirty="0"/>
              <a:t> </a:t>
            </a:r>
            <a:r>
              <a:rPr lang="en-US" baseline="0" dirty="0" err="1"/>
              <a:t>câu</a:t>
            </a:r>
            <a:r>
              <a:rPr lang="en-US" baseline="0" dirty="0"/>
              <a:t> </a:t>
            </a:r>
            <a:r>
              <a:rPr lang="en-US" baseline="0" dirty="0" err="1"/>
              <a:t>hỏi</a:t>
            </a:r>
            <a:r>
              <a:rPr lang="en-US" baseline="0" dirty="0"/>
              <a:t> &gt;&gt; </a:t>
            </a:r>
            <a:r>
              <a:rPr lang="en-US" baseline="0" dirty="0" err="1"/>
              <a:t>cho</a:t>
            </a:r>
            <a:r>
              <a:rPr lang="en-US" baseline="0" dirty="0"/>
              <a:t> </a:t>
            </a:r>
            <a:r>
              <a:rPr lang="en-US" baseline="0" dirty="0" err="1"/>
              <a:t>phép</a:t>
            </a:r>
            <a:r>
              <a:rPr lang="en-US" baseline="0" dirty="0"/>
              <a:t> HS </a:t>
            </a:r>
            <a:r>
              <a:rPr lang="en-US" baseline="0" dirty="0" err="1"/>
              <a:t>chọn</a:t>
            </a:r>
            <a:r>
              <a:rPr lang="en-US" baseline="0" dirty="0"/>
              <a:t> </a:t>
            </a:r>
            <a:r>
              <a:rPr lang="en-US" baseline="0" dirty="0" err="1"/>
              <a:t>lại</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F56AF8-615A-4E3A-8C54-4F347CA4B5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712688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sang </a:t>
            </a:r>
            <a:r>
              <a:rPr lang="en-US" baseline="0" dirty="0" err="1"/>
              <a:t>phải</a:t>
            </a:r>
            <a:r>
              <a:rPr lang="en-US" baseline="0" dirty="0"/>
              <a:t> </a:t>
            </a:r>
            <a:r>
              <a:rPr lang="en-US" baseline="0" dirty="0" err="1"/>
              <a:t>để</a:t>
            </a:r>
            <a:r>
              <a:rPr lang="en-US" baseline="0" dirty="0"/>
              <a:t> di </a:t>
            </a:r>
            <a:r>
              <a:rPr lang="en-US" baseline="0" dirty="0" err="1"/>
              <a:t>chuyển</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tiếp</a:t>
            </a:r>
            <a:r>
              <a:rPr lang="en-US" baseline="0" dirty="0"/>
              <a:t> </a:t>
            </a:r>
            <a:r>
              <a:rPr lang="en-US" baseline="0" dirty="0" err="1"/>
              <a:t>theo.</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F56AF8-615A-4E3A-8C54-4F347CA4B5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4498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731768E-2BD4-47FC-B4B4-6A2D6CCA07B7}" type="datetimeFigureOut">
              <a:rPr lang="en-US" smtClean="0"/>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B7C787-98D0-4B5D-ABA1-7660E06FCBED}" type="slidenum">
              <a:rPr lang="en-US" smtClean="0"/>
              <a:t>‹#›</a:t>
            </a:fld>
            <a:endParaRPr lang="en-US"/>
          </a:p>
        </p:txBody>
      </p:sp>
    </p:spTree>
    <p:extLst>
      <p:ext uri="{BB962C8B-B14F-4D97-AF65-F5344CB8AC3E}">
        <p14:creationId xmlns:p14="http://schemas.microsoft.com/office/powerpoint/2010/main" val="1722731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31768E-2BD4-47FC-B4B4-6A2D6CCA07B7}" type="datetimeFigureOut">
              <a:rPr lang="en-US" smtClean="0"/>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B7C787-98D0-4B5D-ABA1-7660E06FCBED}" type="slidenum">
              <a:rPr lang="en-US" smtClean="0"/>
              <a:t>‹#›</a:t>
            </a:fld>
            <a:endParaRPr lang="en-US"/>
          </a:p>
        </p:txBody>
      </p:sp>
    </p:spTree>
    <p:extLst>
      <p:ext uri="{BB962C8B-B14F-4D97-AF65-F5344CB8AC3E}">
        <p14:creationId xmlns:p14="http://schemas.microsoft.com/office/powerpoint/2010/main" val="1699029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31768E-2BD4-47FC-B4B4-6A2D6CCA07B7}" type="datetimeFigureOut">
              <a:rPr lang="en-US" smtClean="0"/>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B7C787-98D0-4B5D-ABA1-7660E06FCBED}" type="slidenum">
              <a:rPr lang="en-US" smtClean="0"/>
              <a:t>‹#›</a:t>
            </a:fld>
            <a:endParaRPr lang="en-US"/>
          </a:p>
        </p:txBody>
      </p:sp>
    </p:spTree>
    <p:extLst>
      <p:ext uri="{BB962C8B-B14F-4D97-AF65-F5344CB8AC3E}">
        <p14:creationId xmlns:p14="http://schemas.microsoft.com/office/powerpoint/2010/main" val="389972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095A-B57F-4284-B540-FDA4170B58E7}"/>
              </a:ext>
            </a:extLst>
          </p:cNvPr>
          <p:cNvSpPr>
            <a:spLocks noGrp="1"/>
          </p:cNvSpPr>
          <p:nvPr>
            <p:ph type="ctrTitle"/>
          </p:nvPr>
        </p:nvSpPr>
        <p:spPr>
          <a:xfrm>
            <a:off x="1524014" y="1122364"/>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3F3F6D-A716-45FB-BA04-D7F2C10F943A}"/>
              </a:ext>
            </a:extLst>
          </p:cNvPr>
          <p:cNvSpPr>
            <a:spLocks noGrp="1"/>
          </p:cNvSpPr>
          <p:nvPr>
            <p:ph type="subTitle" idx="1"/>
          </p:nvPr>
        </p:nvSpPr>
        <p:spPr>
          <a:xfrm>
            <a:off x="1524014" y="3602039"/>
            <a:ext cx="9144000" cy="1655762"/>
          </a:xfrm>
        </p:spPr>
        <p:txBody>
          <a:bodyPr/>
          <a:lstStyle>
            <a:lvl1pPr marL="0" indent="0" algn="ctr">
              <a:buNone/>
              <a:defRPr sz="2400"/>
            </a:lvl1pPr>
            <a:lvl2pPr marL="457120" indent="0" algn="ctr">
              <a:buNone/>
              <a:defRPr sz="2000"/>
            </a:lvl2pPr>
            <a:lvl3pPr marL="914240" indent="0" algn="ctr">
              <a:buNone/>
              <a:defRPr sz="1900"/>
            </a:lvl3pPr>
            <a:lvl4pPr marL="1371360" indent="0" algn="ctr">
              <a:buNone/>
              <a:defRPr sz="1600"/>
            </a:lvl4pPr>
            <a:lvl5pPr marL="1828480" indent="0" algn="ctr">
              <a:buNone/>
              <a:defRPr sz="1600"/>
            </a:lvl5pPr>
            <a:lvl6pPr marL="2285600" indent="0" algn="ctr">
              <a:buNone/>
              <a:defRPr sz="1600"/>
            </a:lvl6pPr>
            <a:lvl7pPr marL="2742720" indent="0" algn="ctr">
              <a:buNone/>
              <a:defRPr sz="1600"/>
            </a:lvl7pPr>
            <a:lvl8pPr marL="3199840" indent="0" algn="ctr">
              <a:buNone/>
              <a:defRPr sz="1600"/>
            </a:lvl8pPr>
            <a:lvl9pPr marL="365696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41EF99-216D-453B-8564-2CD7F84EB52D}"/>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5/16/2025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DCD891F-A34B-4812-8DB2-E0B08BE19F3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81CB022-47A2-4FAB-A813-FB43BC2F6046}"/>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140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C57A-A6D2-4528-A27E-5ED034B0F6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EEF171-E20E-4AD8-813C-5875F04671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20C361-70A8-4F0F-9251-EE9F26B8989E}"/>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5/16/2025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9F63909-88BA-49CC-B35F-8A4F0DBE3F9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EEE2F43-BC39-4762-81A7-B64240CB53BD}"/>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00064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A126A-32F0-4504-A961-CAA6D6C5F10F}"/>
              </a:ext>
            </a:extLst>
          </p:cNvPr>
          <p:cNvSpPr>
            <a:spLocks noGrp="1"/>
          </p:cNvSpPr>
          <p:nvPr>
            <p:ph type="title"/>
          </p:nvPr>
        </p:nvSpPr>
        <p:spPr>
          <a:xfrm>
            <a:off x="831851" y="1709833"/>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C22C3D-2FFF-4BA9-8003-3B9989B0127A}"/>
              </a:ext>
            </a:extLst>
          </p:cNvPr>
          <p:cNvSpPr>
            <a:spLocks noGrp="1"/>
          </p:cNvSpPr>
          <p:nvPr>
            <p:ph type="body" idx="1"/>
          </p:nvPr>
        </p:nvSpPr>
        <p:spPr>
          <a:xfrm>
            <a:off x="831851" y="4589521"/>
            <a:ext cx="10515600" cy="1500188"/>
          </a:xfrm>
        </p:spPr>
        <p:txBody>
          <a:bodyPr/>
          <a:lstStyle>
            <a:lvl1pPr marL="0" indent="0">
              <a:buNone/>
              <a:defRPr sz="2400">
                <a:solidFill>
                  <a:schemeClr val="tx1">
                    <a:tint val="75000"/>
                  </a:schemeClr>
                </a:solidFill>
              </a:defRPr>
            </a:lvl1pPr>
            <a:lvl2pPr marL="457120" indent="0">
              <a:buNone/>
              <a:defRPr sz="2000">
                <a:solidFill>
                  <a:schemeClr val="tx1">
                    <a:tint val="75000"/>
                  </a:schemeClr>
                </a:solidFill>
              </a:defRPr>
            </a:lvl2pPr>
            <a:lvl3pPr marL="914240" indent="0">
              <a:buNone/>
              <a:defRPr sz="1900">
                <a:solidFill>
                  <a:schemeClr val="tx1">
                    <a:tint val="75000"/>
                  </a:schemeClr>
                </a:solidFill>
              </a:defRPr>
            </a:lvl3pPr>
            <a:lvl4pPr marL="1371360" indent="0">
              <a:buNone/>
              <a:defRPr sz="1600">
                <a:solidFill>
                  <a:schemeClr val="tx1">
                    <a:tint val="75000"/>
                  </a:schemeClr>
                </a:solidFill>
              </a:defRPr>
            </a:lvl4pPr>
            <a:lvl5pPr marL="1828480" indent="0">
              <a:buNone/>
              <a:defRPr sz="1600">
                <a:solidFill>
                  <a:schemeClr val="tx1">
                    <a:tint val="75000"/>
                  </a:schemeClr>
                </a:solidFill>
              </a:defRPr>
            </a:lvl5pPr>
            <a:lvl6pPr marL="2285600" indent="0">
              <a:buNone/>
              <a:defRPr sz="1600">
                <a:solidFill>
                  <a:schemeClr val="tx1">
                    <a:tint val="75000"/>
                  </a:schemeClr>
                </a:solidFill>
              </a:defRPr>
            </a:lvl6pPr>
            <a:lvl7pPr marL="2742720" indent="0">
              <a:buNone/>
              <a:defRPr sz="1600">
                <a:solidFill>
                  <a:schemeClr val="tx1">
                    <a:tint val="75000"/>
                  </a:schemeClr>
                </a:solidFill>
              </a:defRPr>
            </a:lvl7pPr>
            <a:lvl8pPr marL="3199840" indent="0">
              <a:buNone/>
              <a:defRPr sz="1600">
                <a:solidFill>
                  <a:schemeClr val="tx1">
                    <a:tint val="75000"/>
                  </a:schemeClr>
                </a:solidFill>
              </a:defRPr>
            </a:lvl8pPr>
            <a:lvl9pPr marL="365696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279A69-750B-446F-8ECA-9830C398F87F}"/>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5/16/2025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F53711B-421B-4CC4-8FDA-BD0FB27703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0045BE3-F318-47C9-9EDE-701C05D57406}"/>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1469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8D2F8-6D2A-477C-8587-C11488F47E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EF1AB4-011C-45CB-8334-B395638C1265}"/>
              </a:ext>
            </a:extLst>
          </p:cNvPr>
          <p:cNvSpPr>
            <a:spLocks noGrp="1"/>
          </p:cNvSpPr>
          <p:nvPr>
            <p:ph sz="half" idx="1"/>
          </p:nvPr>
        </p:nvSpPr>
        <p:spPr>
          <a:xfrm>
            <a:off x="838214"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DF207A-E3FF-4E20-8E42-D06A7DF426C7}"/>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4287C6-0009-49A5-BC05-DFC3C7D0EBDF}"/>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5/16/2025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720F788-E95B-4A2E-859A-5E39BFE66F3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86F24B6-5C62-4611-8D1B-5A0CBF90182C}"/>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6497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06A7F-F115-4A5B-A101-E8D411CFF7E2}"/>
              </a:ext>
            </a:extLst>
          </p:cNvPr>
          <p:cNvSpPr>
            <a:spLocks noGrp="1"/>
          </p:cNvSpPr>
          <p:nvPr>
            <p:ph type="title"/>
          </p:nvPr>
        </p:nvSpPr>
        <p:spPr>
          <a:xfrm>
            <a:off x="839788" y="365134"/>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F6960A-BBEE-4933-8BBF-33FF3045D66F}"/>
              </a:ext>
            </a:extLst>
          </p:cNvPr>
          <p:cNvSpPr>
            <a:spLocks noGrp="1"/>
          </p:cNvSpPr>
          <p:nvPr>
            <p:ph type="body" idx="1"/>
          </p:nvPr>
        </p:nvSpPr>
        <p:spPr>
          <a:xfrm>
            <a:off x="839807" y="1681163"/>
            <a:ext cx="5157787" cy="823912"/>
          </a:xfrm>
        </p:spPr>
        <p:txBody>
          <a:bodyPr anchor="b"/>
          <a:lstStyle>
            <a:lvl1pPr marL="0" indent="0">
              <a:buNone/>
              <a:defRPr sz="2400" b="1"/>
            </a:lvl1pPr>
            <a:lvl2pPr marL="457120" indent="0">
              <a:buNone/>
              <a:defRPr sz="2000" b="1"/>
            </a:lvl2pPr>
            <a:lvl3pPr marL="914240" indent="0">
              <a:buNone/>
              <a:defRPr sz="1900" b="1"/>
            </a:lvl3pPr>
            <a:lvl4pPr marL="1371360" indent="0">
              <a:buNone/>
              <a:defRPr sz="1600" b="1"/>
            </a:lvl4pPr>
            <a:lvl5pPr marL="1828480" indent="0">
              <a:buNone/>
              <a:defRPr sz="1600" b="1"/>
            </a:lvl5pPr>
            <a:lvl6pPr marL="2285600" indent="0">
              <a:buNone/>
              <a:defRPr sz="1600" b="1"/>
            </a:lvl6pPr>
            <a:lvl7pPr marL="2742720" indent="0">
              <a:buNone/>
              <a:defRPr sz="1600" b="1"/>
            </a:lvl7pPr>
            <a:lvl8pPr marL="3199840" indent="0">
              <a:buNone/>
              <a:defRPr sz="1600" b="1"/>
            </a:lvl8pPr>
            <a:lvl9pPr marL="365696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E2BE9E-5641-43D6-8ED8-119F77494079}"/>
              </a:ext>
            </a:extLst>
          </p:cNvPr>
          <p:cNvSpPr>
            <a:spLocks noGrp="1"/>
          </p:cNvSpPr>
          <p:nvPr>
            <p:ph sz="half" idx="2"/>
          </p:nvPr>
        </p:nvSpPr>
        <p:spPr>
          <a:xfrm>
            <a:off x="839807" y="2505074"/>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10F9C3-E87C-4577-86B0-FCBB988733B6}"/>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20" indent="0">
              <a:buNone/>
              <a:defRPr sz="2000" b="1"/>
            </a:lvl2pPr>
            <a:lvl3pPr marL="914240" indent="0">
              <a:buNone/>
              <a:defRPr sz="1900" b="1"/>
            </a:lvl3pPr>
            <a:lvl4pPr marL="1371360" indent="0">
              <a:buNone/>
              <a:defRPr sz="1600" b="1"/>
            </a:lvl4pPr>
            <a:lvl5pPr marL="1828480" indent="0">
              <a:buNone/>
              <a:defRPr sz="1600" b="1"/>
            </a:lvl5pPr>
            <a:lvl6pPr marL="2285600" indent="0">
              <a:buNone/>
              <a:defRPr sz="1600" b="1"/>
            </a:lvl6pPr>
            <a:lvl7pPr marL="2742720" indent="0">
              <a:buNone/>
              <a:defRPr sz="1600" b="1"/>
            </a:lvl7pPr>
            <a:lvl8pPr marL="3199840" indent="0">
              <a:buNone/>
              <a:defRPr sz="1600" b="1"/>
            </a:lvl8pPr>
            <a:lvl9pPr marL="365696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9E9828-0409-4A5A-BAAD-B929B361D572}"/>
              </a:ext>
            </a:extLst>
          </p:cNvPr>
          <p:cNvSpPr>
            <a:spLocks noGrp="1"/>
          </p:cNvSpPr>
          <p:nvPr>
            <p:ph sz="quarter" idx="4"/>
          </p:nvPr>
        </p:nvSpPr>
        <p:spPr>
          <a:xfrm>
            <a:off x="6172203" y="2505074"/>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EA458A-5BD3-4230-82BC-C28A20CE7C85}"/>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5/16/2025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ADBD19D-B48B-440F-A7D2-F49BA34D3A3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18C1255E-DA48-4F2E-99C7-CDFC370B8E71}"/>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006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A42B1-A48D-4E59-83FA-004C4CE8B4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98C5F7-D2C5-4F8B-9189-228981DE4D4C}"/>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5/16/2025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1A92BD4-4819-4D61-8698-A3366D24A9C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7F96264-B125-4E56-AD12-B32187CBE609}"/>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6094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38D348-DFEA-4518-AB87-8282CFE5F5FF}"/>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5/16/2025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5EC39C1-A55D-4A10-8774-473C73488E1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CDE9DA7-7BC4-42A0-8318-249EE8E617DF}"/>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42840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B4487-15E1-4E48-83CB-44E8FAC612F0}"/>
              </a:ext>
            </a:extLst>
          </p:cNvPr>
          <p:cNvSpPr>
            <a:spLocks noGrp="1"/>
          </p:cNvSpPr>
          <p:nvPr>
            <p:ph type="title"/>
          </p:nvPr>
        </p:nvSpPr>
        <p:spPr>
          <a:xfrm>
            <a:off x="839821" y="457245"/>
            <a:ext cx="3932237" cy="1600201"/>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A98E23-B013-42DC-8FFA-3FC17FCC6BFA}"/>
              </a:ext>
            </a:extLst>
          </p:cNvPr>
          <p:cNvSpPr>
            <a:spLocks noGrp="1"/>
          </p:cNvSpPr>
          <p:nvPr>
            <p:ph idx="1"/>
          </p:nvPr>
        </p:nvSpPr>
        <p:spPr>
          <a:xfrm>
            <a:off x="5183188" y="98752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6E7ECC-080D-4791-825C-8933470982DB}"/>
              </a:ext>
            </a:extLst>
          </p:cNvPr>
          <p:cNvSpPr>
            <a:spLocks noGrp="1"/>
          </p:cNvSpPr>
          <p:nvPr>
            <p:ph type="body" sz="half" idx="2"/>
          </p:nvPr>
        </p:nvSpPr>
        <p:spPr>
          <a:xfrm>
            <a:off x="839821" y="2057411"/>
            <a:ext cx="3932237" cy="3811589"/>
          </a:xfrm>
        </p:spPr>
        <p:txBody>
          <a:bodyPr/>
          <a:lstStyle>
            <a:lvl1pPr marL="0" indent="0">
              <a:buNone/>
              <a:defRPr sz="1600"/>
            </a:lvl1pPr>
            <a:lvl2pPr marL="457120" indent="0">
              <a:buNone/>
              <a:defRPr sz="1500"/>
            </a:lvl2pPr>
            <a:lvl3pPr marL="914240" indent="0">
              <a:buNone/>
              <a:defRPr sz="1200"/>
            </a:lvl3pPr>
            <a:lvl4pPr marL="1371360" indent="0">
              <a:buNone/>
              <a:defRPr sz="1100"/>
            </a:lvl4pPr>
            <a:lvl5pPr marL="1828480" indent="0">
              <a:buNone/>
              <a:defRPr sz="1100"/>
            </a:lvl5pPr>
            <a:lvl6pPr marL="2285600" indent="0">
              <a:buNone/>
              <a:defRPr sz="1100"/>
            </a:lvl6pPr>
            <a:lvl7pPr marL="2742720" indent="0">
              <a:buNone/>
              <a:defRPr sz="1100"/>
            </a:lvl7pPr>
            <a:lvl8pPr marL="3199840" indent="0">
              <a:buNone/>
              <a:defRPr sz="1100"/>
            </a:lvl8pPr>
            <a:lvl9pPr marL="3656960"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D9DCE428-578D-4535-8363-08DF675AAFD2}"/>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5/16/2025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C4448F7-64AD-436B-BD38-659B0C6CC8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9140023-4D7B-491F-9C38-400C5CFF748A}"/>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1234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31768E-2BD4-47FC-B4B4-6A2D6CCA07B7}" type="datetimeFigureOut">
              <a:rPr lang="en-US" smtClean="0"/>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B7C787-98D0-4B5D-ABA1-7660E06FCBED}" type="slidenum">
              <a:rPr lang="en-US" smtClean="0"/>
              <a:t>‹#›</a:t>
            </a:fld>
            <a:endParaRPr lang="en-US"/>
          </a:p>
        </p:txBody>
      </p:sp>
    </p:spTree>
    <p:extLst>
      <p:ext uri="{BB962C8B-B14F-4D97-AF65-F5344CB8AC3E}">
        <p14:creationId xmlns:p14="http://schemas.microsoft.com/office/powerpoint/2010/main" val="435498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E6FD0-BB95-477A-BAF3-A95785153A81}"/>
              </a:ext>
            </a:extLst>
          </p:cNvPr>
          <p:cNvSpPr>
            <a:spLocks noGrp="1"/>
          </p:cNvSpPr>
          <p:nvPr>
            <p:ph type="title"/>
          </p:nvPr>
        </p:nvSpPr>
        <p:spPr>
          <a:xfrm>
            <a:off x="839821" y="457245"/>
            <a:ext cx="3932237" cy="1600201"/>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8F9D2E-0A4A-455A-849A-0D2D4DF4AF04}"/>
              </a:ext>
            </a:extLst>
          </p:cNvPr>
          <p:cNvSpPr>
            <a:spLocks noGrp="1"/>
          </p:cNvSpPr>
          <p:nvPr>
            <p:ph type="pic" idx="1"/>
          </p:nvPr>
        </p:nvSpPr>
        <p:spPr>
          <a:xfrm>
            <a:off x="5183188" y="987520"/>
            <a:ext cx="6172200" cy="4873625"/>
          </a:xfrm>
        </p:spPr>
        <p:txBody>
          <a:bodyPr/>
          <a:lstStyle>
            <a:lvl1pPr marL="0" indent="0">
              <a:buNone/>
              <a:defRPr sz="3200"/>
            </a:lvl1pPr>
            <a:lvl2pPr marL="457120" indent="0">
              <a:buNone/>
              <a:defRPr sz="2800"/>
            </a:lvl2pPr>
            <a:lvl3pPr marL="914240" indent="0">
              <a:buNone/>
              <a:defRPr sz="2400"/>
            </a:lvl3pPr>
            <a:lvl4pPr marL="1371360" indent="0">
              <a:buNone/>
              <a:defRPr sz="2000"/>
            </a:lvl4pPr>
            <a:lvl5pPr marL="1828480" indent="0">
              <a:buNone/>
              <a:defRPr sz="2000"/>
            </a:lvl5pPr>
            <a:lvl6pPr marL="2285600" indent="0">
              <a:buNone/>
              <a:defRPr sz="2000"/>
            </a:lvl6pPr>
            <a:lvl7pPr marL="2742720" indent="0">
              <a:buNone/>
              <a:defRPr sz="2000"/>
            </a:lvl7pPr>
            <a:lvl8pPr marL="3199840" indent="0">
              <a:buNone/>
              <a:defRPr sz="2000"/>
            </a:lvl8pPr>
            <a:lvl9pPr marL="3656960" indent="0">
              <a:buNone/>
              <a:defRPr sz="2000"/>
            </a:lvl9pPr>
          </a:lstStyle>
          <a:p>
            <a:endParaRPr lang="en-US"/>
          </a:p>
        </p:txBody>
      </p:sp>
      <p:sp>
        <p:nvSpPr>
          <p:cNvPr id="4" name="Text Placeholder 3">
            <a:extLst>
              <a:ext uri="{FF2B5EF4-FFF2-40B4-BE49-F238E27FC236}">
                <a16:creationId xmlns:a16="http://schemas.microsoft.com/office/drawing/2014/main" id="{052E6928-9E04-4997-823D-B45D3AE5F328}"/>
              </a:ext>
            </a:extLst>
          </p:cNvPr>
          <p:cNvSpPr>
            <a:spLocks noGrp="1"/>
          </p:cNvSpPr>
          <p:nvPr>
            <p:ph type="body" sz="half" idx="2"/>
          </p:nvPr>
        </p:nvSpPr>
        <p:spPr>
          <a:xfrm>
            <a:off x="839821" y="2057411"/>
            <a:ext cx="3932237" cy="3811589"/>
          </a:xfrm>
        </p:spPr>
        <p:txBody>
          <a:bodyPr/>
          <a:lstStyle>
            <a:lvl1pPr marL="0" indent="0">
              <a:buNone/>
              <a:defRPr sz="1600"/>
            </a:lvl1pPr>
            <a:lvl2pPr marL="457120" indent="0">
              <a:buNone/>
              <a:defRPr sz="1500"/>
            </a:lvl2pPr>
            <a:lvl3pPr marL="914240" indent="0">
              <a:buNone/>
              <a:defRPr sz="1200"/>
            </a:lvl3pPr>
            <a:lvl4pPr marL="1371360" indent="0">
              <a:buNone/>
              <a:defRPr sz="1100"/>
            </a:lvl4pPr>
            <a:lvl5pPr marL="1828480" indent="0">
              <a:buNone/>
              <a:defRPr sz="1100"/>
            </a:lvl5pPr>
            <a:lvl6pPr marL="2285600" indent="0">
              <a:buNone/>
              <a:defRPr sz="1100"/>
            </a:lvl6pPr>
            <a:lvl7pPr marL="2742720" indent="0">
              <a:buNone/>
              <a:defRPr sz="1100"/>
            </a:lvl7pPr>
            <a:lvl8pPr marL="3199840" indent="0">
              <a:buNone/>
              <a:defRPr sz="1100"/>
            </a:lvl8pPr>
            <a:lvl9pPr marL="3656960"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AAA3658D-F85B-459C-8B24-1D04C37B5475}"/>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5/16/2025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C63843-E684-486A-97DE-C334B4A9341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80D46-6309-44DF-B229-9FF51BDE976E}"/>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3363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C78DD-CB9D-4EAA-B692-BEF026F55A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FDD991-5F66-4A55-A7D7-C7AA988F08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CB163-705B-42EB-91B4-8F862C9F30DA}"/>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5/16/2025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85D2410-D059-4ECF-9D91-3D9CFDA65A4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F9A90E8-0DE9-4FAE-A462-D37CFCB857C3}"/>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65229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162E85-05BE-4B91-B2DC-895B1C0A054C}"/>
              </a:ext>
            </a:extLst>
          </p:cNvPr>
          <p:cNvSpPr>
            <a:spLocks noGrp="1"/>
          </p:cNvSpPr>
          <p:nvPr>
            <p:ph type="title" orient="vert"/>
          </p:nvPr>
        </p:nvSpPr>
        <p:spPr>
          <a:xfrm>
            <a:off x="8724902" y="365124"/>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30DCAB-22C8-407D-9C40-C03B04D95FFE}"/>
              </a:ext>
            </a:extLst>
          </p:cNvPr>
          <p:cNvSpPr>
            <a:spLocks noGrp="1"/>
          </p:cNvSpPr>
          <p:nvPr>
            <p:ph type="body" orient="vert" idx="1"/>
          </p:nvPr>
        </p:nvSpPr>
        <p:spPr>
          <a:xfrm>
            <a:off x="838203" y="365124"/>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6E9020-F5CA-49B7-A51E-9A82491493A5}"/>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5/16/2025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61751FE-27EA-4E87-9142-F096721D9E9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5225E08-B691-4F57-8C4C-1CF08F72B734}"/>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8504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355290617"/>
      </p:ext>
    </p:extLst>
  </p:cSld>
  <p:clrMapOvr>
    <a:masterClrMapping/>
  </p:clrMapOvr>
  <p:transition spd="slow" advTm="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51" y="2130754"/>
            <a:ext cx="10363201" cy="1470025"/>
          </a:xfrm>
        </p:spPr>
        <p:txBody>
          <a:bodyPr/>
          <a:lstStyle/>
          <a:p>
            <a:r>
              <a:rPr lang="zh-CN" altLang="en-US"/>
              <a:t>单击此处编辑母版标题样式</a:t>
            </a:r>
          </a:p>
        </p:txBody>
      </p:sp>
      <p:sp>
        <p:nvSpPr>
          <p:cNvPr id="3" name="副标题 2"/>
          <p:cNvSpPr>
            <a:spLocks noGrp="1"/>
          </p:cNvSpPr>
          <p:nvPr>
            <p:ph type="subTitle" idx="1"/>
          </p:nvPr>
        </p:nvSpPr>
        <p:spPr>
          <a:xfrm>
            <a:off x="1828851" y="3886200"/>
            <a:ext cx="8534401" cy="1752600"/>
          </a:xfrm>
        </p:spPr>
        <p:txBody>
          <a:bodyPr/>
          <a:lstStyle>
            <a:lvl1pPr marL="0" indent="0" algn="ctr">
              <a:buNone/>
              <a:defRPr>
                <a:solidFill>
                  <a:schemeClr val="tx1">
                    <a:tint val="75000"/>
                  </a:schemeClr>
                </a:solidFill>
              </a:defRPr>
            </a:lvl1pPr>
            <a:lvl2pPr marL="603434" indent="0" algn="ctr">
              <a:buNone/>
              <a:defRPr>
                <a:solidFill>
                  <a:schemeClr val="tx1">
                    <a:tint val="75000"/>
                  </a:schemeClr>
                </a:solidFill>
              </a:defRPr>
            </a:lvl2pPr>
            <a:lvl3pPr marL="1206869" indent="0" algn="ctr">
              <a:buNone/>
              <a:defRPr>
                <a:solidFill>
                  <a:schemeClr val="tx1">
                    <a:tint val="75000"/>
                  </a:schemeClr>
                </a:solidFill>
              </a:defRPr>
            </a:lvl3pPr>
            <a:lvl4pPr marL="1810302" indent="0" algn="ctr">
              <a:buNone/>
              <a:defRPr>
                <a:solidFill>
                  <a:schemeClr val="tx1">
                    <a:tint val="75000"/>
                  </a:schemeClr>
                </a:solidFill>
              </a:defRPr>
            </a:lvl4pPr>
            <a:lvl5pPr marL="2413743" indent="0" algn="ctr">
              <a:buNone/>
              <a:defRPr>
                <a:solidFill>
                  <a:schemeClr val="tx1">
                    <a:tint val="75000"/>
                  </a:schemeClr>
                </a:solidFill>
              </a:defRPr>
            </a:lvl5pPr>
            <a:lvl6pPr marL="3017152" indent="0" algn="ctr">
              <a:buNone/>
              <a:defRPr>
                <a:solidFill>
                  <a:schemeClr val="tx1">
                    <a:tint val="75000"/>
                  </a:schemeClr>
                </a:solidFill>
              </a:defRPr>
            </a:lvl6pPr>
            <a:lvl7pPr marL="3620612" indent="0" algn="ctr">
              <a:buNone/>
              <a:defRPr>
                <a:solidFill>
                  <a:schemeClr val="tx1">
                    <a:tint val="75000"/>
                  </a:schemeClr>
                </a:solidFill>
              </a:defRPr>
            </a:lvl7pPr>
            <a:lvl8pPr marL="4224046" indent="0" algn="ctr">
              <a:buNone/>
              <a:defRPr>
                <a:solidFill>
                  <a:schemeClr val="tx1">
                    <a:tint val="75000"/>
                  </a:schemeClr>
                </a:solidFill>
              </a:defRPr>
            </a:lvl8pPr>
            <a:lvl9pPr marL="4827494"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1206869"/>
            <a:fld id="{5B7FB242-887E-4FBD-BBF2-BE5F9D1D0288}" type="datetimeFigureOut">
              <a:rPr lang="zh-CN" altLang="en-US" smtClean="0">
                <a:solidFill>
                  <a:prstClr val="black">
                    <a:tint val="75000"/>
                  </a:prstClr>
                </a:solidFill>
              </a:rPr>
              <a:pPr defTabSz="1206869"/>
              <a:t>2025/5/16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06869"/>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06869"/>
            <a:fld id="{A2FDD889-5730-4C0B-93DE-013744909241}" type="slidenum">
              <a:rPr lang="zh-CN" altLang="en-US" smtClean="0">
                <a:solidFill>
                  <a:prstClr val="black">
                    <a:tint val="75000"/>
                  </a:prstClr>
                </a:solidFill>
              </a:rPr>
              <a:pPr defTabSz="1206869"/>
              <a:t>‹#›</a:t>
            </a:fld>
            <a:endParaRPr lang="zh-CN" altLang="en-US">
              <a:solidFill>
                <a:prstClr val="black">
                  <a:tint val="75000"/>
                </a:prstClr>
              </a:solidFill>
            </a:endParaRPr>
          </a:p>
        </p:txBody>
      </p:sp>
    </p:spTree>
    <p:extLst>
      <p:ext uri="{BB962C8B-B14F-4D97-AF65-F5344CB8AC3E}">
        <p14:creationId xmlns:p14="http://schemas.microsoft.com/office/powerpoint/2010/main" val="425551625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206869"/>
            <a:fld id="{5B7FB242-887E-4FBD-BBF2-BE5F9D1D0288}" type="datetimeFigureOut">
              <a:rPr lang="zh-CN" altLang="en-US" smtClean="0">
                <a:solidFill>
                  <a:prstClr val="black">
                    <a:tint val="75000"/>
                  </a:prstClr>
                </a:solidFill>
              </a:rPr>
              <a:pPr defTabSz="1206869"/>
              <a:t>2025/5/16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06869"/>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06869"/>
            <a:fld id="{A2FDD889-5730-4C0B-93DE-013744909241}" type="slidenum">
              <a:rPr lang="zh-CN" altLang="en-US" smtClean="0">
                <a:solidFill>
                  <a:prstClr val="black">
                    <a:tint val="75000"/>
                  </a:prstClr>
                </a:solidFill>
              </a:rPr>
              <a:pPr defTabSz="1206869"/>
              <a:t>‹#›</a:t>
            </a:fld>
            <a:endParaRPr lang="zh-CN" altLang="en-US">
              <a:solidFill>
                <a:prstClr val="black">
                  <a:tint val="75000"/>
                </a:prstClr>
              </a:solidFill>
            </a:endParaRPr>
          </a:p>
        </p:txBody>
      </p:sp>
    </p:spTree>
    <p:extLst>
      <p:ext uri="{BB962C8B-B14F-4D97-AF65-F5344CB8AC3E}">
        <p14:creationId xmlns:p14="http://schemas.microsoft.com/office/powerpoint/2010/main" val="284607603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189" y="4407059"/>
            <a:ext cx="10363201" cy="1362075"/>
          </a:xfrm>
        </p:spPr>
        <p:txBody>
          <a:bodyPr anchor="t"/>
          <a:lstStyle>
            <a:lvl1pPr algn="l">
              <a:defRPr sz="5300" b="1" cap="all"/>
            </a:lvl1pPr>
          </a:lstStyle>
          <a:p>
            <a:r>
              <a:rPr lang="zh-CN" altLang="en-US"/>
              <a:t>单击此处编辑母版标题样式</a:t>
            </a:r>
          </a:p>
        </p:txBody>
      </p:sp>
      <p:sp>
        <p:nvSpPr>
          <p:cNvPr id="3" name="文本占位符 2"/>
          <p:cNvSpPr>
            <a:spLocks noGrp="1"/>
          </p:cNvSpPr>
          <p:nvPr>
            <p:ph type="body" idx="1"/>
          </p:nvPr>
        </p:nvSpPr>
        <p:spPr>
          <a:xfrm>
            <a:off x="963189" y="2906752"/>
            <a:ext cx="10363201" cy="1500188"/>
          </a:xfrm>
        </p:spPr>
        <p:txBody>
          <a:bodyPr anchor="b"/>
          <a:lstStyle>
            <a:lvl1pPr marL="0" indent="0">
              <a:buNone/>
              <a:defRPr sz="2700">
                <a:solidFill>
                  <a:schemeClr val="tx1">
                    <a:tint val="75000"/>
                  </a:schemeClr>
                </a:solidFill>
              </a:defRPr>
            </a:lvl1pPr>
            <a:lvl2pPr marL="603434" indent="0">
              <a:buNone/>
              <a:defRPr sz="2400">
                <a:solidFill>
                  <a:schemeClr val="tx1">
                    <a:tint val="75000"/>
                  </a:schemeClr>
                </a:solidFill>
              </a:defRPr>
            </a:lvl2pPr>
            <a:lvl3pPr marL="1206869" indent="0">
              <a:buNone/>
              <a:defRPr sz="2100">
                <a:solidFill>
                  <a:schemeClr val="tx1">
                    <a:tint val="75000"/>
                  </a:schemeClr>
                </a:solidFill>
              </a:defRPr>
            </a:lvl3pPr>
            <a:lvl4pPr marL="1810302" indent="0">
              <a:buNone/>
              <a:defRPr sz="1900">
                <a:solidFill>
                  <a:schemeClr val="tx1">
                    <a:tint val="75000"/>
                  </a:schemeClr>
                </a:solidFill>
              </a:defRPr>
            </a:lvl4pPr>
            <a:lvl5pPr marL="2413743" indent="0">
              <a:buNone/>
              <a:defRPr sz="1900">
                <a:solidFill>
                  <a:schemeClr val="tx1">
                    <a:tint val="75000"/>
                  </a:schemeClr>
                </a:solidFill>
              </a:defRPr>
            </a:lvl5pPr>
            <a:lvl6pPr marL="3017152" indent="0">
              <a:buNone/>
              <a:defRPr sz="1900">
                <a:solidFill>
                  <a:schemeClr val="tx1">
                    <a:tint val="75000"/>
                  </a:schemeClr>
                </a:solidFill>
              </a:defRPr>
            </a:lvl6pPr>
            <a:lvl7pPr marL="3620612" indent="0">
              <a:buNone/>
              <a:defRPr sz="1900">
                <a:solidFill>
                  <a:schemeClr val="tx1">
                    <a:tint val="75000"/>
                  </a:schemeClr>
                </a:solidFill>
              </a:defRPr>
            </a:lvl7pPr>
            <a:lvl8pPr marL="4224046" indent="0">
              <a:buNone/>
              <a:defRPr sz="1900">
                <a:solidFill>
                  <a:schemeClr val="tx1">
                    <a:tint val="75000"/>
                  </a:schemeClr>
                </a:solidFill>
              </a:defRPr>
            </a:lvl8pPr>
            <a:lvl9pPr marL="4827494" indent="0">
              <a:buNone/>
              <a:defRPr sz="19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defTabSz="1206869"/>
            <a:fld id="{5B7FB242-887E-4FBD-BBF2-BE5F9D1D0288}" type="datetimeFigureOut">
              <a:rPr lang="zh-CN" altLang="en-US" smtClean="0">
                <a:solidFill>
                  <a:prstClr val="black">
                    <a:tint val="75000"/>
                  </a:prstClr>
                </a:solidFill>
              </a:rPr>
              <a:pPr defTabSz="1206869"/>
              <a:t>2025/5/16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06869"/>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06869"/>
            <a:fld id="{A2FDD889-5730-4C0B-93DE-013744909241}" type="slidenum">
              <a:rPr lang="zh-CN" altLang="en-US" smtClean="0">
                <a:solidFill>
                  <a:prstClr val="black">
                    <a:tint val="75000"/>
                  </a:prstClr>
                </a:solidFill>
              </a:rPr>
              <a:pPr defTabSz="1206869"/>
              <a:t>‹#›</a:t>
            </a:fld>
            <a:endParaRPr lang="zh-CN" altLang="en-US">
              <a:solidFill>
                <a:prstClr val="black">
                  <a:tint val="75000"/>
                </a:prstClr>
              </a:solidFill>
            </a:endParaRPr>
          </a:p>
        </p:txBody>
      </p:sp>
    </p:spTree>
    <p:extLst>
      <p:ext uri="{BB962C8B-B14F-4D97-AF65-F5344CB8AC3E}">
        <p14:creationId xmlns:p14="http://schemas.microsoft.com/office/powerpoint/2010/main" val="298683979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43" y="1200309"/>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12" y="1200309"/>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1206869"/>
            <a:fld id="{5B7FB242-887E-4FBD-BBF2-BE5F9D1D0288}" type="datetimeFigureOut">
              <a:rPr lang="zh-CN" altLang="en-US" smtClean="0">
                <a:solidFill>
                  <a:prstClr val="black">
                    <a:tint val="75000"/>
                  </a:prstClr>
                </a:solidFill>
              </a:rPr>
              <a:pPr defTabSz="1206869"/>
              <a:t>2025/5/16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206869"/>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1206869"/>
            <a:fld id="{A2FDD889-5730-4C0B-93DE-013744909241}" type="slidenum">
              <a:rPr lang="zh-CN" altLang="en-US" smtClean="0">
                <a:solidFill>
                  <a:prstClr val="black">
                    <a:tint val="75000"/>
                  </a:prstClr>
                </a:solidFill>
              </a:rPr>
              <a:pPr defTabSz="1206869"/>
              <a:t>‹#›</a:t>
            </a:fld>
            <a:endParaRPr lang="zh-CN" altLang="en-US">
              <a:solidFill>
                <a:prstClr val="black">
                  <a:tint val="75000"/>
                </a:prstClr>
              </a:solidFill>
            </a:endParaRPr>
          </a:p>
        </p:txBody>
      </p:sp>
    </p:spTree>
    <p:extLst>
      <p:ext uri="{BB962C8B-B14F-4D97-AF65-F5344CB8AC3E}">
        <p14:creationId xmlns:p14="http://schemas.microsoft.com/office/powerpoint/2010/main" val="1687636177"/>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60" y="274640"/>
            <a:ext cx="10972801"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701" y="1535138"/>
            <a:ext cx="5386917" cy="639762"/>
          </a:xfrm>
        </p:spPr>
        <p:txBody>
          <a:bodyPr anchor="b"/>
          <a:lstStyle>
            <a:lvl1pPr marL="0" indent="0">
              <a:buNone/>
              <a:defRPr sz="3200" b="1"/>
            </a:lvl1pPr>
            <a:lvl2pPr marL="603434" indent="0">
              <a:buNone/>
              <a:defRPr sz="2700" b="1"/>
            </a:lvl2pPr>
            <a:lvl3pPr marL="1206869" indent="0">
              <a:buNone/>
              <a:defRPr sz="2400" b="1"/>
            </a:lvl3pPr>
            <a:lvl4pPr marL="1810302" indent="0">
              <a:buNone/>
              <a:defRPr sz="2100" b="1"/>
            </a:lvl4pPr>
            <a:lvl5pPr marL="2413743" indent="0">
              <a:buNone/>
              <a:defRPr sz="2100" b="1"/>
            </a:lvl5pPr>
            <a:lvl6pPr marL="3017152" indent="0">
              <a:buNone/>
              <a:defRPr sz="2100" b="1"/>
            </a:lvl6pPr>
            <a:lvl7pPr marL="3620612" indent="0">
              <a:buNone/>
              <a:defRPr sz="2100" b="1"/>
            </a:lvl7pPr>
            <a:lvl8pPr marL="4224046" indent="0">
              <a:buNone/>
              <a:defRPr sz="2100" b="1"/>
            </a:lvl8pPr>
            <a:lvl9pPr marL="4827494" indent="0">
              <a:buNone/>
              <a:defRPr sz="2100" b="1"/>
            </a:lvl9pPr>
          </a:lstStyle>
          <a:p>
            <a:pPr lvl="0"/>
            <a:r>
              <a:rPr lang="zh-CN" altLang="en-US"/>
              <a:t>单击此处编辑母版文本样式</a:t>
            </a:r>
          </a:p>
        </p:txBody>
      </p:sp>
      <p:sp>
        <p:nvSpPr>
          <p:cNvPr id="4" name="内容占位符 3"/>
          <p:cNvSpPr>
            <a:spLocks noGrp="1"/>
          </p:cNvSpPr>
          <p:nvPr>
            <p:ph sz="half" idx="2"/>
          </p:nvPr>
        </p:nvSpPr>
        <p:spPr>
          <a:xfrm>
            <a:off x="609701" y="2174876"/>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613" y="1535138"/>
            <a:ext cx="5389033" cy="639762"/>
          </a:xfrm>
        </p:spPr>
        <p:txBody>
          <a:bodyPr anchor="b"/>
          <a:lstStyle>
            <a:lvl1pPr marL="0" indent="0">
              <a:buNone/>
              <a:defRPr sz="3200" b="1"/>
            </a:lvl1pPr>
            <a:lvl2pPr marL="603434" indent="0">
              <a:buNone/>
              <a:defRPr sz="2700" b="1"/>
            </a:lvl2pPr>
            <a:lvl3pPr marL="1206869" indent="0">
              <a:buNone/>
              <a:defRPr sz="2400" b="1"/>
            </a:lvl3pPr>
            <a:lvl4pPr marL="1810302" indent="0">
              <a:buNone/>
              <a:defRPr sz="2100" b="1"/>
            </a:lvl4pPr>
            <a:lvl5pPr marL="2413743" indent="0">
              <a:buNone/>
              <a:defRPr sz="2100" b="1"/>
            </a:lvl5pPr>
            <a:lvl6pPr marL="3017152" indent="0">
              <a:buNone/>
              <a:defRPr sz="2100" b="1"/>
            </a:lvl6pPr>
            <a:lvl7pPr marL="3620612" indent="0">
              <a:buNone/>
              <a:defRPr sz="2100" b="1"/>
            </a:lvl7pPr>
            <a:lvl8pPr marL="4224046" indent="0">
              <a:buNone/>
              <a:defRPr sz="2100" b="1"/>
            </a:lvl8pPr>
            <a:lvl9pPr marL="4827494" indent="0">
              <a:buNone/>
              <a:defRPr sz="2100" b="1"/>
            </a:lvl9pPr>
          </a:lstStyle>
          <a:p>
            <a:pPr lvl="0"/>
            <a:r>
              <a:rPr lang="zh-CN" altLang="en-US"/>
              <a:t>单击此处编辑母版文本样式</a:t>
            </a:r>
          </a:p>
        </p:txBody>
      </p:sp>
      <p:sp>
        <p:nvSpPr>
          <p:cNvPr id="6" name="内容占位符 5"/>
          <p:cNvSpPr>
            <a:spLocks noGrp="1"/>
          </p:cNvSpPr>
          <p:nvPr>
            <p:ph sz="quarter" idx="4"/>
          </p:nvPr>
        </p:nvSpPr>
        <p:spPr>
          <a:xfrm>
            <a:off x="6193613" y="2174876"/>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1206869"/>
            <a:fld id="{5B7FB242-887E-4FBD-BBF2-BE5F9D1D0288}" type="datetimeFigureOut">
              <a:rPr lang="zh-CN" altLang="en-US" smtClean="0">
                <a:solidFill>
                  <a:prstClr val="black">
                    <a:tint val="75000"/>
                  </a:prstClr>
                </a:solidFill>
              </a:rPr>
              <a:pPr defTabSz="1206869"/>
              <a:t>2025/5/16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1206869"/>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1206869"/>
            <a:fld id="{A2FDD889-5730-4C0B-93DE-013744909241}" type="slidenum">
              <a:rPr lang="zh-CN" altLang="en-US" smtClean="0">
                <a:solidFill>
                  <a:prstClr val="black">
                    <a:tint val="75000"/>
                  </a:prstClr>
                </a:solidFill>
              </a:rPr>
              <a:pPr defTabSz="1206869"/>
              <a:t>‹#›</a:t>
            </a:fld>
            <a:endParaRPr lang="zh-CN" altLang="en-US">
              <a:solidFill>
                <a:prstClr val="black">
                  <a:tint val="75000"/>
                </a:prstClr>
              </a:solidFill>
            </a:endParaRPr>
          </a:p>
        </p:txBody>
      </p:sp>
    </p:spTree>
    <p:extLst>
      <p:ext uri="{BB962C8B-B14F-4D97-AF65-F5344CB8AC3E}">
        <p14:creationId xmlns:p14="http://schemas.microsoft.com/office/powerpoint/2010/main" val="150748980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1206869"/>
            <a:fld id="{5B7FB242-887E-4FBD-BBF2-BE5F9D1D0288}" type="datetimeFigureOut">
              <a:rPr lang="zh-CN" altLang="en-US" smtClean="0">
                <a:solidFill>
                  <a:prstClr val="black">
                    <a:tint val="75000"/>
                  </a:prstClr>
                </a:solidFill>
              </a:rPr>
              <a:pPr defTabSz="1206869"/>
              <a:t>2025/5/16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1206869"/>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1206869"/>
            <a:fld id="{A2FDD889-5730-4C0B-93DE-013744909241}" type="slidenum">
              <a:rPr lang="zh-CN" altLang="en-US" smtClean="0">
                <a:solidFill>
                  <a:prstClr val="black">
                    <a:tint val="75000"/>
                  </a:prstClr>
                </a:solidFill>
              </a:rPr>
              <a:pPr defTabSz="1206869"/>
              <a:t>‹#›</a:t>
            </a:fld>
            <a:endParaRPr lang="zh-CN" altLang="en-US">
              <a:solidFill>
                <a:prstClr val="black">
                  <a:tint val="75000"/>
                </a:prstClr>
              </a:solidFill>
            </a:endParaRPr>
          </a:p>
        </p:txBody>
      </p:sp>
    </p:spTree>
    <p:extLst>
      <p:ext uri="{BB962C8B-B14F-4D97-AF65-F5344CB8AC3E}">
        <p14:creationId xmlns:p14="http://schemas.microsoft.com/office/powerpoint/2010/main" val="1221520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31768E-2BD4-47FC-B4B4-6A2D6CCA07B7}" type="datetimeFigureOut">
              <a:rPr lang="en-US" smtClean="0"/>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B7C787-98D0-4B5D-ABA1-7660E06FCBED}" type="slidenum">
              <a:rPr lang="en-US" smtClean="0"/>
              <a:t>‹#›</a:t>
            </a:fld>
            <a:endParaRPr lang="en-US"/>
          </a:p>
        </p:txBody>
      </p:sp>
    </p:spTree>
    <p:extLst>
      <p:ext uri="{BB962C8B-B14F-4D97-AF65-F5344CB8AC3E}">
        <p14:creationId xmlns:p14="http://schemas.microsoft.com/office/powerpoint/2010/main" val="7338285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206869"/>
            <a:fld id="{5B7FB242-887E-4FBD-BBF2-BE5F9D1D0288}" type="datetimeFigureOut">
              <a:rPr lang="zh-CN" altLang="en-US" smtClean="0">
                <a:solidFill>
                  <a:prstClr val="black">
                    <a:tint val="75000"/>
                  </a:prstClr>
                </a:solidFill>
              </a:rPr>
              <a:pPr defTabSz="1206869"/>
              <a:t>2025/5/16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1206869"/>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1206869"/>
            <a:fld id="{A2FDD889-5730-4C0B-93DE-013744909241}" type="slidenum">
              <a:rPr lang="zh-CN" altLang="en-US" smtClean="0">
                <a:solidFill>
                  <a:prstClr val="black">
                    <a:tint val="75000"/>
                  </a:prstClr>
                </a:solidFill>
              </a:rPr>
              <a:pPr defTabSz="1206869"/>
              <a:t>‹#›</a:t>
            </a:fld>
            <a:endParaRPr lang="zh-CN" altLang="en-US">
              <a:solidFill>
                <a:prstClr val="black">
                  <a:tint val="75000"/>
                </a:prstClr>
              </a:solidFill>
            </a:endParaRPr>
          </a:p>
        </p:txBody>
      </p:sp>
    </p:spTree>
    <p:extLst>
      <p:ext uri="{BB962C8B-B14F-4D97-AF65-F5344CB8AC3E}">
        <p14:creationId xmlns:p14="http://schemas.microsoft.com/office/powerpoint/2010/main" val="197850400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27" y="273260"/>
            <a:ext cx="4011084" cy="1162051"/>
          </a:xfrm>
        </p:spPr>
        <p:txBody>
          <a:bodyPr anchor="b"/>
          <a:lstStyle>
            <a:lvl1pPr algn="l">
              <a:defRPr sz="2700" b="1"/>
            </a:lvl1pPr>
          </a:lstStyle>
          <a:p>
            <a:r>
              <a:rPr lang="zh-CN" altLang="en-US"/>
              <a:t>单击此处编辑母版标题样式</a:t>
            </a:r>
          </a:p>
        </p:txBody>
      </p:sp>
      <p:sp>
        <p:nvSpPr>
          <p:cNvPr id="3" name="内容占位符 2"/>
          <p:cNvSpPr>
            <a:spLocks noGrp="1"/>
          </p:cNvSpPr>
          <p:nvPr>
            <p:ph idx="1"/>
          </p:nvPr>
        </p:nvSpPr>
        <p:spPr>
          <a:xfrm>
            <a:off x="4766810" y="273330"/>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27" y="1435252"/>
            <a:ext cx="4011084" cy="4691062"/>
          </a:xfrm>
        </p:spPr>
        <p:txBody>
          <a:bodyPr/>
          <a:lstStyle>
            <a:lvl1pPr marL="0" indent="0">
              <a:buNone/>
              <a:defRPr sz="1900"/>
            </a:lvl1pPr>
            <a:lvl2pPr marL="603434" indent="0">
              <a:buNone/>
              <a:defRPr sz="1600"/>
            </a:lvl2pPr>
            <a:lvl3pPr marL="1206869" indent="0">
              <a:buNone/>
              <a:defRPr sz="1300"/>
            </a:lvl3pPr>
            <a:lvl4pPr marL="1810302" indent="0">
              <a:buNone/>
              <a:defRPr sz="1200"/>
            </a:lvl4pPr>
            <a:lvl5pPr marL="2413743" indent="0">
              <a:buNone/>
              <a:defRPr sz="1200"/>
            </a:lvl5pPr>
            <a:lvl6pPr marL="3017152" indent="0">
              <a:buNone/>
              <a:defRPr sz="1200"/>
            </a:lvl6pPr>
            <a:lvl7pPr marL="3620612" indent="0">
              <a:buNone/>
              <a:defRPr sz="1200"/>
            </a:lvl7pPr>
            <a:lvl8pPr marL="4224046" indent="0">
              <a:buNone/>
              <a:defRPr sz="1200"/>
            </a:lvl8pPr>
            <a:lvl9pPr marL="4827494"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1206869"/>
            <a:fld id="{5B7FB242-887E-4FBD-BBF2-BE5F9D1D0288}" type="datetimeFigureOut">
              <a:rPr lang="zh-CN" altLang="en-US" smtClean="0">
                <a:solidFill>
                  <a:prstClr val="black">
                    <a:tint val="75000"/>
                  </a:prstClr>
                </a:solidFill>
              </a:rPr>
              <a:pPr defTabSz="1206869"/>
              <a:t>2025/5/16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206869"/>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1206869"/>
            <a:fld id="{A2FDD889-5730-4C0B-93DE-013744909241}" type="slidenum">
              <a:rPr lang="zh-CN" altLang="en-US" smtClean="0">
                <a:solidFill>
                  <a:prstClr val="black">
                    <a:tint val="75000"/>
                  </a:prstClr>
                </a:solidFill>
              </a:rPr>
              <a:pPr defTabSz="1206869"/>
              <a:t>‹#›</a:t>
            </a:fld>
            <a:endParaRPr lang="zh-CN" altLang="en-US">
              <a:solidFill>
                <a:prstClr val="black">
                  <a:tint val="75000"/>
                </a:prstClr>
              </a:solidFill>
            </a:endParaRPr>
          </a:p>
        </p:txBody>
      </p:sp>
    </p:spTree>
    <p:extLst>
      <p:ext uri="{BB962C8B-B14F-4D97-AF65-F5344CB8AC3E}">
        <p14:creationId xmlns:p14="http://schemas.microsoft.com/office/powerpoint/2010/main" val="69563809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32" y="4800752"/>
            <a:ext cx="7315200" cy="566738"/>
          </a:xfrm>
        </p:spPr>
        <p:txBody>
          <a:bodyPr anchor="b"/>
          <a:lstStyle>
            <a:lvl1pPr algn="l">
              <a:defRPr sz="2700" b="1"/>
            </a:lvl1pPr>
          </a:lstStyle>
          <a:p>
            <a:r>
              <a:rPr lang="zh-CN" altLang="en-US"/>
              <a:t>单击此处编辑母版标题样式</a:t>
            </a:r>
          </a:p>
        </p:txBody>
      </p:sp>
      <p:sp>
        <p:nvSpPr>
          <p:cNvPr id="3" name="图片占位符 2"/>
          <p:cNvSpPr>
            <a:spLocks noGrp="1"/>
          </p:cNvSpPr>
          <p:nvPr>
            <p:ph type="pic" idx="1"/>
          </p:nvPr>
        </p:nvSpPr>
        <p:spPr>
          <a:xfrm>
            <a:off x="2389732" y="612776"/>
            <a:ext cx="7315200" cy="4114800"/>
          </a:xfrm>
        </p:spPr>
        <p:txBody>
          <a:bodyPr/>
          <a:lstStyle>
            <a:lvl1pPr marL="0" indent="0">
              <a:buNone/>
              <a:defRPr sz="4300"/>
            </a:lvl1pPr>
            <a:lvl2pPr marL="603434" indent="0">
              <a:buNone/>
              <a:defRPr sz="3700"/>
            </a:lvl2pPr>
            <a:lvl3pPr marL="1206869" indent="0">
              <a:buNone/>
              <a:defRPr sz="3200"/>
            </a:lvl3pPr>
            <a:lvl4pPr marL="1810302" indent="0">
              <a:buNone/>
              <a:defRPr sz="2700"/>
            </a:lvl4pPr>
            <a:lvl5pPr marL="2413743" indent="0">
              <a:buNone/>
              <a:defRPr sz="2700"/>
            </a:lvl5pPr>
            <a:lvl6pPr marL="3017152" indent="0">
              <a:buNone/>
              <a:defRPr sz="2700"/>
            </a:lvl6pPr>
            <a:lvl7pPr marL="3620612" indent="0">
              <a:buNone/>
              <a:defRPr sz="2700"/>
            </a:lvl7pPr>
            <a:lvl8pPr marL="4224046" indent="0">
              <a:buNone/>
              <a:defRPr sz="2700"/>
            </a:lvl8pPr>
            <a:lvl9pPr marL="4827494" indent="0">
              <a:buNone/>
              <a:defRPr sz="2700"/>
            </a:lvl9pPr>
          </a:lstStyle>
          <a:p>
            <a:endParaRPr lang="zh-CN" altLang="en-US"/>
          </a:p>
        </p:txBody>
      </p:sp>
      <p:sp>
        <p:nvSpPr>
          <p:cNvPr id="4" name="文本占位符 3"/>
          <p:cNvSpPr>
            <a:spLocks noGrp="1"/>
          </p:cNvSpPr>
          <p:nvPr>
            <p:ph type="body" sz="half" idx="2"/>
          </p:nvPr>
        </p:nvSpPr>
        <p:spPr>
          <a:xfrm>
            <a:off x="2389732" y="5367586"/>
            <a:ext cx="7315200" cy="804864"/>
          </a:xfrm>
        </p:spPr>
        <p:txBody>
          <a:bodyPr/>
          <a:lstStyle>
            <a:lvl1pPr marL="0" indent="0">
              <a:buNone/>
              <a:defRPr sz="1900"/>
            </a:lvl1pPr>
            <a:lvl2pPr marL="603434" indent="0">
              <a:buNone/>
              <a:defRPr sz="1600"/>
            </a:lvl2pPr>
            <a:lvl3pPr marL="1206869" indent="0">
              <a:buNone/>
              <a:defRPr sz="1300"/>
            </a:lvl3pPr>
            <a:lvl4pPr marL="1810302" indent="0">
              <a:buNone/>
              <a:defRPr sz="1200"/>
            </a:lvl4pPr>
            <a:lvl5pPr marL="2413743" indent="0">
              <a:buNone/>
              <a:defRPr sz="1200"/>
            </a:lvl5pPr>
            <a:lvl6pPr marL="3017152" indent="0">
              <a:buNone/>
              <a:defRPr sz="1200"/>
            </a:lvl6pPr>
            <a:lvl7pPr marL="3620612" indent="0">
              <a:buNone/>
              <a:defRPr sz="1200"/>
            </a:lvl7pPr>
            <a:lvl8pPr marL="4224046" indent="0">
              <a:buNone/>
              <a:defRPr sz="1200"/>
            </a:lvl8pPr>
            <a:lvl9pPr marL="4827494"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1206869"/>
            <a:fld id="{5B7FB242-887E-4FBD-BBF2-BE5F9D1D0288}" type="datetimeFigureOut">
              <a:rPr lang="zh-CN" altLang="en-US" smtClean="0">
                <a:solidFill>
                  <a:prstClr val="black">
                    <a:tint val="75000"/>
                  </a:prstClr>
                </a:solidFill>
              </a:rPr>
              <a:pPr defTabSz="1206869"/>
              <a:t>2025/5/16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206869"/>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1206869"/>
            <a:fld id="{A2FDD889-5730-4C0B-93DE-013744909241}" type="slidenum">
              <a:rPr lang="zh-CN" altLang="en-US" smtClean="0">
                <a:solidFill>
                  <a:prstClr val="black">
                    <a:tint val="75000"/>
                  </a:prstClr>
                </a:solidFill>
              </a:rPr>
              <a:pPr defTabSz="1206869"/>
              <a:t>‹#›</a:t>
            </a:fld>
            <a:endParaRPr lang="zh-CN" altLang="en-US">
              <a:solidFill>
                <a:prstClr val="black">
                  <a:tint val="75000"/>
                </a:prstClr>
              </a:solidFill>
            </a:endParaRPr>
          </a:p>
        </p:txBody>
      </p:sp>
    </p:spTree>
    <p:extLst>
      <p:ext uri="{BB962C8B-B14F-4D97-AF65-F5344CB8AC3E}">
        <p14:creationId xmlns:p14="http://schemas.microsoft.com/office/powerpoint/2010/main" val="130374676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206869"/>
            <a:fld id="{5B7FB242-887E-4FBD-BBF2-BE5F9D1D0288}" type="datetimeFigureOut">
              <a:rPr lang="zh-CN" altLang="en-US" smtClean="0">
                <a:solidFill>
                  <a:prstClr val="black">
                    <a:tint val="75000"/>
                  </a:prstClr>
                </a:solidFill>
              </a:rPr>
              <a:pPr defTabSz="1206869"/>
              <a:t>2025/5/16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06869"/>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06869"/>
            <a:fld id="{A2FDD889-5730-4C0B-93DE-013744909241}" type="slidenum">
              <a:rPr lang="zh-CN" altLang="en-US" smtClean="0">
                <a:solidFill>
                  <a:prstClr val="black">
                    <a:tint val="75000"/>
                  </a:prstClr>
                </a:solidFill>
              </a:rPr>
              <a:pPr defTabSz="1206869"/>
              <a:t>‹#›</a:t>
            </a:fld>
            <a:endParaRPr lang="zh-CN" altLang="en-US">
              <a:solidFill>
                <a:prstClr val="black">
                  <a:tint val="75000"/>
                </a:prstClr>
              </a:solidFill>
            </a:endParaRPr>
          </a:p>
        </p:txBody>
      </p:sp>
    </p:spTree>
    <p:extLst>
      <p:ext uri="{BB962C8B-B14F-4D97-AF65-F5344CB8AC3E}">
        <p14:creationId xmlns:p14="http://schemas.microsoft.com/office/powerpoint/2010/main" val="379744104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11" y="206584"/>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31" y="206584"/>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206869"/>
            <a:fld id="{5B7FB242-887E-4FBD-BBF2-BE5F9D1D0288}" type="datetimeFigureOut">
              <a:rPr lang="zh-CN" altLang="en-US" smtClean="0">
                <a:solidFill>
                  <a:prstClr val="black">
                    <a:tint val="75000"/>
                  </a:prstClr>
                </a:solidFill>
              </a:rPr>
              <a:pPr defTabSz="1206869"/>
              <a:t>2025/5/16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06869"/>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06869"/>
            <a:fld id="{A2FDD889-5730-4C0B-93DE-013744909241}" type="slidenum">
              <a:rPr lang="zh-CN" altLang="en-US" smtClean="0">
                <a:solidFill>
                  <a:prstClr val="black">
                    <a:tint val="75000"/>
                  </a:prstClr>
                </a:solidFill>
              </a:rPr>
              <a:pPr defTabSz="1206869"/>
              <a:t>‹#›</a:t>
            </a:fld>
            <a:endParaRPr lang="zh-CN" altLang="en-US">
              <a:solidFill>
                <a:prstClr val="black">
                  <a:tint val="75000"/>
                </a:prstClr>
              </a:solidFill>
            </a:endParaRPr>
          </a:p>
        </p:txBody>
      </p:sp>
    </p:spTree>
    <p:extLst>
      <p:ext uri="{BB962C8B-B14F-4D97-AF65-F5344CB8AC3E}">
        <p14:creationId xmlns:p14="http://schemas.microsoft.com/office/powerpoint/2010/main" val="300946817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Title and Content"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3" y="2005"/>
            <a:ext cx="12165839" cy="6853995"/>
          </a:xfrm>
          <a:prstGeom prst="rect">
            <a:avLst/>
          </a:prstGeom>
          <a:noFill/>
          <a:ln>
            <a:noFill/>
          </a:ln>
        </p:spPr>
      </p:pic>
    </p:spTree>
    <p:extLst>
      <p:ext uri="{BB962C8B-B14F-4D97-AF65-F5344CB8AC3E}">
        <p14:creationId xmlns:p14="http://schemas.microsoft.com/office/powerpoint/2010/main" val="35801720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592729"/>
      </p:ext>
    </p:extLst>
  </p:cSld>
  <p:clrMapOvr>
    <a:masterClrMapping/>
  </p:clrMapOvr>
  <mc:AlternateContent xmlns:mc="http://schemas.openxmlformats.org/markup-compatibility/2006" xmlns:p14="http://schemas.microsoft.com/office/powerpoint/2010/main">
    <mc:Choice Requires="p14">
      <p:transition spd="slow" p14:dur="2750" advClick="0" advTm="4000">
        <p:comb/>
      </p:transition>
    </mc:Choice>
    <mc:Fallback xmlns="">
      <p:transition spd="slow" advClick="0" advTm="4000">
        <p:comb/>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9"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4" rIns="91405" bIns="45704" rtlCol="0" anchor="ctr"/>
          <a:lstStyle/>
          <a:p>
            <a:pPr algn="ctr" defTabSz="914067" fontAlgn="base">
              <a:spcBef>
                <a:spcPct val="0"/>
              </a:spcBef>
              <a:spcAft>
                <a:spcPct val="0"/>
              </a:spcAft>
            </a:pPr>
            <a:endParaRPr lang="zh-CN" altLang="en-US">
              <a:solidFill>
                <a:prstClr val="white"/>
              </a:solidFill>
            </a:endParaRPr>
          </a:p>
        </p:txBody>
      </p:sp>
    </p:spTree>
    <p:extLst>
      <p:ext uri="{BB962C8B-B14F-4D97-AF65-F5344CB8AC3E}">
        <p14:creationId xmlns:p14="http://schemas.microsoft.com/office/powerpoint/2010/main" val="41212199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Title and Content"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3" y="2005"/>
            <a:ext cx="12165839" cy="6853995"/>
          </a:xfrm>
          <a:prstGeom prst="rect">
            <a:avLst/>
          </a:prstGeom>
          <a:noFill/>
          <a:ln>
            <a:noFill/>
          </a:ln>
        </p:spPr>
      </p:pic>
    </p:spTree>
    <p:extLst>
      <p:ext uri="{BB962C8B-B14F-4D97-AF65-F5344CB8AC3E}">
        <p14:creationId xmlns:p14="http://schemas.microsoft.com/office/powerpoint/2010/main" val="2903326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1FA6433-FE48-4A07-9A55-46A1D7E8FA0A}" type="datetimeFigureOut">
              <a:rPr lang="en-US" smtClean="0"/>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24FF04-8BE0-4767-8BFE-72648FE65BBA}" type="slidenum">
              <a:rPr lang="en-US" smtClean="0"/>
              <a:t>‹#›</a:t>
            </a:fld>
            <a:endParaRPr lang="en-US"/>
          </a:p>
        </p:txBody>
      </p:sp>
    </p:spTree>
    <p:extLst>
      <p:ext uri="{BB962C8B-B14F-4D97-AF65-F5344CB8AC3E}">
        <p14:creationId xmlns:p14="http://schemas.microsoft.com/office/powerpoint/2010/main" val="2875184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31768E-2BD4-47FC-B4B4-6A2D6CCA07B7}" type="datetimeFigureOut">
              <a:rPr lang="en-US" smtClean="0"/>
              <a:t>5/16/2025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B7C787-98D0-4B5D-ABA1-7660E06FCBED}" type="slidenum">
              <a:rPr lang="en-US" smtClean="0"/>
              <a:t>‹#›</a:t>
            </a:fld>
            <a:endParaRPr lang="en-US"/>
          </a:p>
        </p:txBody>
      </p:sp>
    </p:spTree>
    <p:extLst>
      <p:ext uri="{BB962C8B-B14F-4D97-AF65-F5344CB8AC3E}">
        <p14:creationId xmlns:p14="http://schemas.microsoft.com/office/powerpoint/2010/main" val="40570492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FA6433-FE48-4A07-9A55-46A1D7E8FA0A}" type="datetimeFigureOut">
              <a:rPr lang="en-US" smtClean="0"/>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24FF04-8BE0-4767-8BFE-72648FE65BBA}" type="slidenum">
              <a:rPr lang="en-US" smtClean="0"/>
              <a:t>‹#›</a:t>
            </a:fld>
            <a:endParaRPr lang="en-US"/>
          </a:p>
        </p:txBody>
      </p:sp>
    </p:spTree>
    <p:extLst>
      <p:ext uri="{BB962C8B-B14F-4D97-AF65-F5344CB8AC3E}">
        <p14:creationId xmlns:p14="http://schemas.microsoft.com/office/powerpoint/2010/main" val="1276561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FA6433-FE48-4A07-9A55-46A1D7E8FA0A}" type="datetimeFigureOut">
              <a:rPr lang="en-US" smtClean="0"/>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24FF04-8BE0-4767-8BFE-72648FE65BBA}" type="slidenum">
              <a:rPr lang="en-US" smtClean="0"/>
              <a:t>‹#›</a:t>
            </a:fld>
            <a:endParaRPr lang="en-US"/>
          </a:p>
        </p:txBody>
      </p:sp>
    </p:spTree>
    <p:extLst>
      <p:ext uri="{BB962C8B-B14F-4D97-AF65-F5344CB8AC3E}">
        <p14:creationId xmlns:p14="http://schemas.microsoft.com/office/powerpoint/2010/main" val="3359626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FA6433-FE48-4A07-9A55-46A1D7E8FA0A}" type="datetimeFigureOut">
              <a:rPr lang="en-US" smtClean="0"/>
              <a:t>5/16/2025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24FF04-8BE0-4767-8BFE-72648FE65BBA}" type="slidenum">
              <a:rPr lang="en-US" smtClean="0"/>
              <a:t>‹#›</a:t>
            </a:fld>
            <a:endParaRPr lang="en-US"/>
          </a:p>
        </p:txBody>
      </p:sp>
    </p:spTree>
    <p:extLst>
      <p:ext uri="{BB962C8B-B14F-4D97-AF65-F5344CB8AC3E}">
        <p14:creationId xmlns:p14="http://schemas.microsoft.com/office/powerpoint/2010/main" val="55127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1FA6433-FE48-4A07-9A55-46A1D7E8FA0A}" type="datetimeFigureOut">
              <a:rPr lang="en-US" smtClean="0"/>
              <a:t>5/16/2025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24FF04-8BE0-4767-8BFE-72648FE65BBA}" type="slidenum">
              <a:rPr lang="en-US" smtClean="0"/>
              <a:t>‹#›</a:t>
            </a:fld>
            <a:endParaRPr lang="en-US"/>
          </a:p>
        </p:txBody>
      </p:sp>
    </p:spTree>
    <p:extLst>
      <p:ext uri="{BB962C8B-B14F-4D97-AF65-F5344CB8AC3E}">
        <p14:creationId xmlns:p14="http://schemas.microsoft.com/office/powerpoint/2010/main" val="405453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1FA6433-FE48-4A07-9A55-46A1D7E8FA0A}" type="datetimeFigureOut">
              <a:rPr lang="en-US" smtClean="0"/>
              <a:t>5/16/2025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24FF04-8BE0-4767-8BFE-72648FE65BBA}" type="slidenum">
              <a:rPr lang="en-US" smtClean="0"/>
              <a:t>‹#›</a:t>
            </a:fld>
            <a:endParaRPr lang="en-US"/>
          </a:p>
        </p:txBody>
      </p:sp>
    </p:spTree>
    <p:extLst>
      <p:ext uri="{BB962C8B-B14F-4D97-AF65-F5344CB8AC3E}">
        <p14:creationId xmlns:p14="http://schemas.microsoft.com/office/powerpoint/2010/main" val="140633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FA6433-FE48-4A07-9A55-46A1D7E8FA0A}" type="datetimeFigureOut">
              <a:rPr lang="en-US" smtClean="0"/>
              <a:t>5/16/2025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24FF04-8BE0-4767-8BFE-72648FE65BBA}" type="slidenum">
              <a:rPr lang="en-US" smtClean="0"/>
              <a:t>‹#›</a:t>
            </a:fld>
            <a:endParaRPr lang="en-US"/>
          </a:p>
        </p:txBody>
      </p:sp>
    </p:spTree>
    <p:extLst>
      <p:ext uri="{BB962C8B-B14F-4D97-AF65-F5344CB8AC3E}">
        <p14:creationId xmlns:p14="http://schemas.microsoft.com/office/powerpoint/2010/main" val="46744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FA6433-FE48-4A07-9A55-46A1D7E8FA0A}" type="datetimeFigureOut">
              <a:rPr lang="en-US" smtClean="0"/>
              <a:t>5/16/2025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24FF04-8BE0-4767-8BFE-72648FE65BBA}" type="slidenum">
              <a:rPr lang="en-US" smtClean="0"/>
              <a:t>‹#›</a:t>
            </a:fld>
            <a:endParaRPr lang="en-US"/>
          </a:p>
        </p:txBody>
      </p:sp>
    </p:spTree>
    <p:extLst>
      <p:ext uri="{BB962C8B-B14F-4D97-AF65-F5344CB8AC3E}">
        <p14:creationId xmlns:p14="http://schemas.microsoft.com/office/powerpoint/2010/main" val="49250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FA6433-FE48-4A07-9A55-46A1D7E8FA0A}" type="datetimeFigureOut">
              <a:rPr lang="en-US" smtClean="0"/>
              <a:t>5/16/2025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24FF04-8BE0-4767-8BFE-72648FE65BBA}" type="slidenum">
              <a:rPr lang="en-US" smtClean="0"/>
              <a:t>‹#›</a:t>
            </a:fld>
            <a:endParaRPr lang="en-US"/>
          </a:p>
        </p:txBody>
      </p:sp>
    </p:spTree>
    <p:extLst>
      <p:ext uri="{BB962C8B-B14F-4D97-AF65-F5344CB8AC3E}">
        <p14:creationId xmlns:p14="http://schemas.microsoft.com/office/powerpoint/2010/main" val="215764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FA6433-FE48-4A07-9A55-46A1D7E8FA0A}" type="datetimeFigureOut">
              <a:rPr lang="en-US" smtClean="0"/>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24FF04-8BE0-4767-8BFE-72648FE65BBA}" type="slidenum">
              <a:rPr lang="en-US" smtClean="0"/>
              <a:t>‹#›</a:t>
            </a:fld>
            <a:endParaRPr lang="en-US"/>
          </a:p>
        </p:txBody>
      </p:sp>
    </p:spTree>
    <p:extLst>
      <p:ext uri="{BB962C8B-B14F-4D97-AF65-F5344CB8AC3E}">
        <p14:creationId xmlns:p14="http://schemas.microsoft.com/office/powerpoint/2010/main" val="194515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FA6433-FE48-4A07-9A55-46A1D7E8FA0A}" type="datetimeFigureOut">
              <a:rPr lang="en-US" smtClean="0"/>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24FF04-8BE0-4767-8BFE-72648FE65BBA}" type="slidenum">
              <a:rPr lang="en-US" smtClean="0"/>
              <a:t>‹#›</a:t>
            </a:fld>
            <a:endParaRPr lang="en-US"/>
          </a:p>
        </p:txBody>
      </p:sp>
    </p:spTree>
    <p:extLst>
      <p:ext uri="{BB962C8B-B14F-4D97-AF65-F5344CB8AC3E}">
        <p14:creationId xmlns:p14="http://schemas.microsoft.com/office/powerpoint/2010/main" val="1817988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31768E-2BD4-47FC-B4B4-6A2D6CCA07B7}" type="datetimeFigureOut">
              <a:rPr lang="en-US" smtClean="0"/>
              <a:t>5/16/2025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B7C787-98D0-4B5D-ABA1-7660E06FCBED}" type="slidenum">
              <a:rPr lang="en-US" smtClean="0"/>
              <a:t>‹#›</a:t>
            </a:fld>
            <a:endParaRPr lang="en-US"/>
          </a:p>
        </p:txBody>
      </p:sp>
    </p:spTree>
    <p:extLst>
      <p:ext uri="{BB962C8B-B14F-4D97-AF65-F5344CB8AC3E}">
        <p14:creationId xmlns:p14="http://schemas.microsoft.com/office/powerpoint/2010/main" val="13060720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099932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0" name="Google Shape;30;p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204915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6" name="Google Shape;36;p6"/>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7" name="Google Shape;37;p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611942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3" name="Google Shape;43;p7"/>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4" name="Google Shape;44;p7"/>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5" name="Google Shape;45;p7"/>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6" name="Google Shape;46;p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952397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43171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7" name="Google Shape;57;p9"/>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 name="Google Shape;58;p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621781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194859" y="408517"/>
            <a:ext cx="3657600" cy="2743200"/>
          </a:xfrm>
          <a:prstGeom prst="rect">
            <a:avLst/>
          </a:prstGeom>
          <a:noFill/>
          <a:ln>
            <a:noFill/>
          </a:ln>
        </p:spPr>
      </p:sp>
      <p:sp>
        <p:nvSpPr>
          <p:cNvPr id="64" name="Google Shape;64;p10"/>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5" name="Google Shape;65;p1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452050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940296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44313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31768E-2BD4-47FC-B4B4-6A2D6CCA07B7}" type="datetimeFigureOut">
              <a:rPr lang="en-US" smtClean="0"/>
              <a:t>5/16/2025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B7C787-98D0-4B5D-ABA1-7660E06FCBED}" type="slidenum">
              <a:rPr lang="en-US" smtClean="0"/>
              <a:t>‹#›</a:t>
            </a:fld>
            <a:endParaRPr lang="en-US"/>
          </a:p>
        </p:txBody>
      </p:sp>
    </p:spTree>
    <p:extLst>
      <p:ext uri="{BB962C8B-B14F-4D97-AF65-F5344CB8AC3E}">
        <p14:creationId xmlns:p14="http://schemas.microsoft.com/office/powerpoint/2010/main" val="259612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31768E-2BD4-47FC-B4B4-6A2D6CCA07B7}" type="datetimeFigureOut">
              <a:rPr lang="en-US" smtClean="0"/>
              <a:t>5/16/2025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B7C787-98D0-4B5D-ABA1-7660E06FCBED}" type="slidenum">
              <a:rPr lang="en-US" smtClean="0"/>
              <a:t>‹#›</a:t>
            </a:fld>
            <a:endParaRPr lang="en-US"/>
          </a:p>
        </p:txBody>
      </p:sp>
    </p:spTree>
    <p:extLst>
      <p:ext uri="{BB962C8B-B14F-4D97-AF65-F5344CB8AC3E}">
        <p14:creationId xmlns:p14="http://schemas.microsoft.com/office/powerpoint/2010/main" val="3256999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31768E-2BD4-47FC-B4B4-6A2D6CCA07B7}" type="datetimeFigureOut">
              <a:rPr lang="en-US" smtClean="0"/>
              <a:t>5/16/2025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B7C787-98D0-4B5D-ABA1-7660E06FCBED}" type="slidenum">
              <a:rPr lang="en-US" smtClean="0"/>
              <a:t>‹#›</a:t>
            </a:fld>
            <a:endParaRPr lang="en-US"/>
          </a:p>
        </p:txBody>
      </p:sp>
    </p:spTree>
    <p:extLst>
      <p:ext uri="{BB962C8B-B14F-4D97-AF65-F5344CB8AC3E}">
        <p14:creationId xmlns:p14="http://schemas.microsoft.com/office/powerpoint/2010/main" val="904873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31768E-2BD4-47FC-B4B4-6A2D6CCA07B7}" type="datetimeFigureOut">
              <a:rPr lang="en-US" smtClean="0"/>
              <a:t>5/16/2025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B7C787-98D0-4B5D-ABA1-7660E06FCBED}" type="slidenum">
              <a:rPr lang="en-US" smtClean="0"/>
              <a:t>‹#›</a:t>
            </a:fld>
            <a:endParaRPr lang="en-US"/>
          </a:p>
        </p:txBody>
      </p:sp>
    </p:spTree>
    <p:extLst>
      <p:ext uri="{BB962C8B-B14F-4D97-AF65-F5344CB8AC3E}">
        <p14:creationId xmlns:p14="http://schemas.microsoft.com/office/powerpoint/2010/main" val="725069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10" Type="http://schemas.openxmlformats.org/officeDocument/2006/relationships/theme" Target="../theme/theme6.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31768E-2BD4-47FC-B4B4-6A2D6CCA07B7}" type="datetimeFigureOut">
              <a:rPr lang="en-US" smtClean="0"/>
              <a:t>5/16/2025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B7C787-98D0-4B5D-ABA1-7660E06FCBED}" type="slidenum">
              <a:rPr lang="en-US" smtClean="0"/>
              <a:t>‹#›</a:t>
            </a:fld>
            <a:endParaRPr lang="en-US"/>
          </a:p>
        </p:txBody>
      </p:sp>
    </p:spTree>
    <p:extLst>
      <p:ext uri="{BB962C8B-B14F-4D97-AF65-F5344CB8AC3E}">
        <p14:creationId xmlns:p14="http://schemas.microsoft.com/office/powerpoint/2010/main" val="9796835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BF8BFE-C8BD-4057-B15E-4F1594E6139F}"/>
              </a:ext>
            </a:extLst>
          </p:cNvPr>
          <p:cNvSpPr>
            <a:spLocks noGrp="1"/>
          </p:cNvSpPr>
          <p:nvPr>
            <p:ph type="title"/>
          </p:nvPr>
        </p:nvSpPr>
        <p:spPr>
          <a:xfrm>
            <a:off x="838201" y="365134"/>
            <a:ext cx="10515600" cy="1325563"/>
          </a:xfrm>
          <a:prstGeom prst="rect">
            <a:avLst/>
          </a:prstGeom>
        </p:spPr>
        <p:txBody>
          <a:bodyPr vert="horz" lIns="91424" tIns="45712" rIns="91424" bIns="45712"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2C71D4-6537-46A0-BF7B-6B9482DAD915}"/>
              </a:ext>
            </a:extLst>
          </p:cNvPr>
          <p:cNvSpPr>
            <a:spLocks noGrp="1"/>
          </p:cNvSpPr>
          <p:nvPr>
            <p:ph type="body" idx="1"/>
          </p:nvPr>
        </p:nvSpPr>
        <p:spPr>
          <a:xfrm>
            <a:off x="838201" y="1825626"/>
            <a:ext cx="10515600" cy="4351338"/>
          </a:xfrm>
          <a:prstGeom prst="rect">
            <a:avLst/>
          </a:prstGeom>
        </p:spPr>
        <p:txBody>
          <a:bodyPr vert="horz" lIns="91424" tIns="45712" rIns="91424" bIns="4571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729C4B-DAE3-456A-B282-AA5EC5DCE7E9}"/>
              </a:ext>
            </a:extLst>
          </p:cNvPr>
          <p:cNvSpPr>
            <a:spLocks noGrp="1"/>
          </p:cNvSpPr>
          <p:nvPr>
            <p:ph type="dt" sz="half" idx="2"/>
          </p:nvPr>
        </p:nvSpPr>
        <p:spPr>
          <a:xfrm>
            <a:off x="838200" y="6356444"/>
            <a:ext cx="2743200" cy="365125"/>
          </a:xfrm>
          <a:prstGeom prst="rect">
            <a:avLst/>
          </a:prstGeom>
        </p:spPr>
        <p:txBody>
          <a:bodyPr vert="horz" lIns="91424" tIns="45712" rIns="91424" bIns="45712" rtlCol="0" anchor="ctr"/>
          <a:lstStyle>
            <a:lvl1pPr algn="l">
              <a:defRPr sz="1200">
                <a:solidFill>
                  <a:schemeClr val="tx1">
                    <a:tint val="75000"/>
                  </a:schemeClr>
                </a:solidFill>
              </a:defRPr>
            </a:lvl1pPr>
          </a:lstStyle>
          <a:p>
            <a:fld id="{81D1B318-237C-4B8D-AB3D-AA6F00534237}" type="datetimeFigureOut">
              <a:rPr lang="en-US" smtClean="0">
                <a:solidFill>
                  <a:prstClr val="black">
                    <a:tint val="75000"/>
                  </a:prstClr>
                </a:solidFill>
              </a:rPr>
              <a:pPr/>
              <a:t>5/16/2025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8317A3F-738A-4D51-AFDB-D4FB68F08F59}"/>
              </a:ext>
            </a:extLst>
          </p:cNvPr>
          <p:cNvSpPr>
            <a:spLocks noGrp="1"/>
          </p:cNvSpPr>
          <p:nvPr>
            <p:ph type="ftr" sz="quarter" idx="3"/>
          </p:nvPr>
        </p:nvSpPr>
        <p:spPr>
          <a:xfrm>
            <a:off x="4038601" y="6356444"/>
            <a:ext cx="4114800" cy="365125"/>
          </a:xfrm>
          <a:prstGeom prst="rect">
            <a:avLst/>
          </a:prstGeom>
        </p:spPr>
        <p:txBody>
          <a:bodyPr vert="horz" lIns="91424" tIns="45712" rIns="91424" bIns="45712"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53BDF19-47C0-419E-9852-019786DDD06B}"/>
              </a:ext>
            </a:extLst>
          </p:cNvPr>
          <p:cNvSpPr>
            <a:spLocks noGrp="1"/>
          </p:cNvSpPr>
          <p:nvPr>
            <p:ph type="sldNum" sz="quarter" idx="4"/>
          </p:nvPr>
        </p:nvSpPr>
        <p:spPr>
          <a:xfrm>
            <a:off x="8610600" y="6356444"/>
            <a:ext cx="2743200" cy="365125"/>
          </a:xfrm>
          <a:prstGeom prst="rect">
            <a:avLst/>
          </a:prstGeom>
        </p:spPr>
        <p:txBody>
          <a:bodyPr vert="horz" lIns="91424" tIns="45712" rIns="91424" bIns="45712" rtlCol="0" anchor="ctr"/>
          <a:lstStyle>
            <a:lvl1pPr algn="r">
              <a:defRPr sz="1200">
                <a:solidFill>
                  <a:schemeClr val="tx1">
                    <a:tint val="75000"/>
                  </a:schemeClr>
                </a:solidFill>
              </a:defRPr>
            </a:lvl1p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099813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8" r:id="rId12"/>
  </p:sldLayoutIdLst>
  <p:txStyles>
    <p:titleStyle>
      <a:lvl1pPr algn="l" defTabSz="91424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60" indent="-228560" algn="l" defTabSz="91424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80" indent="-228560" algn="l" defTabSz="91424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800" indent="-228560" algn="l" defTabSz="91424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20" indent="-228560" algn="l" defTabSz="91424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040" indent="-228560" algn="l" defTabSz="91424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160" indent="-228560" algn="l" defTabSz="91424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280" indent="-228560" algn="l" defTabSz="91424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00" indent="-228560" algn="l" defTabSz="91424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520" indent="-228560" algn="l" defTabSz="91424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40" rtl="0" eaLnBrk="1" latinLnBrk="0" hangingPunct="1">
        <a:defRPr sz="1900" kern="1200">
          <a:solidFill>
            <a:schemeClr val="tx1"/>
          </a:solidFill>
          <a:latin typeface="+mn-lt"/>
          <a:ea typeface="+mn-ea"/>
          <a:cs typeface="+mn-cs"/>
        </a:defRPr>
      </a:lvl1pPr>
      <a:lvl2pPr marL="457120" algn="l" defTabSz="914240" rtl="0" eaLnBrk="1" latinLnBrk="0" hangingPunct="1">
        <a:defRPr sz="1900" kern="1200">
          <a:solidFill>
            <a:schemeClr val="tx1"/>
          </a:solidFill>
          <a:latin typeface="+mn-lt"/>
          <a:ea typeface="+mn-ea"/>
          <a:cs typeface="+mn-cs"/>
        </a:defRPr>
      </a:lvl2pPr>
      <a:lvl3pPr marL="914240" algn="l" defTabSz="914240" rtl="0" eaLnBrk="1" latinLnBrk="0" hangingPunct="1">
        <a:defRPr sz="1900" kern="1200">
          <a:solidFill>
            <a:schemeClr val="tx1"/>
          </a:solidFill>
          <a:latin typeface="+mn-lt"/>
          <a:ea typeface="+mn-ea"/>
          <a:cs typeface="+mn-cs"/>
        </a:defRPr>
      </a:lvl3pPr>
      <a:lvl4pPr marL="1371360" algn="l" defTabSz="914240" rtl="0" eaLnBrk="1" latinLnBrk="0" hangingPunct="1">
        <a:defRPr sz="1900" kern="1200">
          <a:solidFill>
            <a:schemeClr val="tx1"/>
          </a:solidFill>
          <a:latin typeface="+mn-lt"/>
          <a:ea typeface="+mn-ea"/>
          <a:cs typeface="+mn-cs"/>
        </a:defRPr>
      </a:lvl4pPr>
      <a:lvl5pPr marL="1828480" algn="l" defTabSz="914240" rtl="0" eaLnBrk="1" latinLnBrk="0" hangingPunct="1">
        <a:defRPr sz="1900" kern="1200">
          <a:solidFill>
            <a:schemeClr val="tx1"/>
          </a:solidFill>
          <a:latin typeface="+mn-lt"/>
          <a:ea typeface="+mn-ea"/>
          <a:cs typeface="+mn-cs"/>
        </a:defRPr>
      </a:lvl5pPr>
      <a:lvl6pPr marL="2285600" algn="l" defTabSz="914240" rtl="0" eaLnBrk="1" latinLnBrk="0" hangingPunct="1">
        <a:defRPr sz="1900" kern="1200">
          <a:solidFill>
            <a:schemeClr val="tx1"/>
          </a:solidFill>
          <a:latin typeface="+mn-lt"/>
          <a:ea typeface="+mn-ea"/>
          <a:cs typeface="+mn-cs"/>
        </a:defRPr>
      </a:lvl6pPr>
      <a:lvl7pPr marL="2742720" algn="l" defTabSz="914240" rtl="0" eaLnBrk="1" latinLnBrk="0" hangingPunct="1">
        <a:defRPr sz="1900" kern="1200">
          <a:solidFill>
            <a:schemeClr val="tx1"/>
          </a:solidFill>
          <a:latin typeface="+mn-lt"/>
          <a:ea typeface="+mn-ea"/>
          <a:cs typeface="+mn-cs"/>
        </a:defRPr>
      </a:lvl7pPr>
      <a:lvl8pPr marL="3199840" algn="l" defTabSz="914240" rtl="0" eaLnBrk="1" latinLnBrk="0" hangingPunct="1">
        <a:defRPr sz="1900" kern="1200">
          <a:solidFill>
            <a:schemeClr val="tx1"/>
          </a:solidFill>
          <a:latin typeface="+mn-lt"/>
          <a:ea typeface="+mn-ea"/>
          <a:cs typeface="+mn-cs"/>
        </a:defRPr>
      </a:lvl8pPr>
      <a:lvl9pPr marL="3656960" algn="l" defTabSz="914240"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60" y="274640"/>
            <a:ext cx="10972801" cy="1143000"/>
          </a:xfrm>
          <a:prstGeom prst="rect">
            <a:avLst/>
          </a:prstGeom>
        </p:spPr>
        <p:txBody>
          <a:bodyPr vert="horz" lIns="91708" tIns="45889" rIns="91708" bIns="45889"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60" y="1600255"/>
            <a:ext cx="10972801" cy="4525963"/>
          </a:xfrm>
          <a:prstGeom prst="rect">
            <a:avLst/>
          </a:prstGeom>
        </p:spPr>
        <p:txBody>
          <a:bodyPr vert="horz" lIns="91708" tIns="45889" rIns="91708" bIns="45889"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509"/>
            <a:ext cx="2844800" cy="365125"/>
          </a:xfrm>
          <a:prstGeom prst="rect">
            <a:avLst/>
          </a:prstGeom>
        </p:spPr>
        <p:txBody>
          <a:bodyPr vert="horz" lIns="91708" tIns="45889" rIns="91708" bIns="45889" rtlCol="0" anchor="ctr"/>
          <a:lstStyle>
            <a:lvl1pPr algn="l">
              <a:defRPr sz="1600">
                <a:solidFill>
                  <a:schemeClr val="tx1">
                    <a:tint val="75000"/>
                  </a:schemeClr>
                </a:solidFill>
              </a:defRPr>
            </a:lvl1pPr>
          </a:lstStyle>
          <a:p>
            <a:pPr defTabSz="1206869"/>
            <a:fld id="{5B7FB242-887E-4FBD-BBF2-BE5F9D1D0288}" type="datetimeFigureOut">
              <a:rPr lang="zh-CN" altLang="en-US" smtClean="0">
                <a:solidFill>
                  <a:prstClr val="black">
                    <a:tint val="75000"/>
                  </a:prstClr>
                </a:solidFill>
              </a:rPr>
              <a:pPr defTabSz="1206869"/>
              <a:t>2025/5/16</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30" y="6356509"/>
            <a:ext cx="3860800" cy="365125"/>
          </a:xfrm>
          <a:prstGeom prst="rect">
            <a:avLst/>
          </a:prstGeom>
        </p:spPr>
        <p:txBody>
          <a:bodyPr vert="horz" lIns="91708" tIns="45889" rIns="91708" bIns="45889" rtlCol="0" anchor="ctr"/>
          <a:lstStyle>
            <a:lvl1pPr algn="ctr">
              <a:defRPr sz="1600">
                <a:solidFill>
                  <a:schemeClr val="tx1">
                    <a:tint val="75000"/>
                  </a:schemeClr>
                </a:solidFill>
              </a:defRPr>
            </a:lvl1pPr>
          </a:lstStyle>
          <a:p>
            <a:pPr defTabSz="1206869"/>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14" y="6356509"/>
            <a:ext cx="2844800" cy="365125"/>
          </a:xfrm>
          <a:prstGeom prst="rect">
            <a:avLst/>
          </a:prstGeom>
        </p:spPr>
        <p:txBody>
          <a:bodyPr vert="horz" lIns="91708" tIns="45889" rIns="91708" bIns="45889" rtlCol="0" anchor="ctr"/>
          <a:lstStyle>
            <a:lvl1pPr algn="r">
              <a:defRPr sz="1600">
                <a:solidFill>
                  <a:schemeClr val="tx1">
                    <a:tint val="75000"/>
                  </a:schemeClr>
                </a:solidFill>
              </a:defRPr>
            </a:lvl1pPr>
          </a:lstStyle>
          <a:p>
            <a:pPr defTabSz="1206869"/>
            <a:fld id="{A2FDD889-5730-4C0B-93DE-013744909241}" type="slidenum">
              <a:rPr lang="zh-CN" altLang="en-US" smtClean="0">
                <a:solidFill>
                  <a:prstClr val="black">
                    <a:tint val="75000"/>
                  </a:prstClr>
                </a:solidFill>
              </a:rPr>
              <a:pPr defTabSz="1206869"/>
              <a:t>‹#›</a:t>
            </a:fld>
            <a:endParaRPr lang="zh-CN" altLang="en-US">
              <a:solidFill>
                <a:prstClr val="black">
                  <a:tint val="75000"/>
                </a:prstClr>
              </a:solidFill>
            </a:endParaRPr>
          </a:p>
        </p:txBody>
      </p:sp>
    </p:spTree>
    <p:extLst>
      <p:ext uri="{BB962C8B-B14F-4D97-AF65-F5344CB8AC3E}">
        <p14:creationId xmlns:p14="http://schemas.microsoft.com/office/powerpoint/2010/main" val="81021132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3" r:id="rId13"/>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xStyles>
    <p:titleStyle>
      <a:lvl1pPr algn="ctr" defTabSz="1206869" rtl="0" eaLnBrk="1" latinLnBrk="0" hangingPunct="1">
        <a:spcBef>
          <a:spcPct val="0"/>
        </a:spcBef>
        <a:buNone/>
        <a:defRPr sz="5900" kern="1200">
          <a:solidFill>
            <a:schemeClr val="tx1"/>
          </a:solidFill>
          <a:latin typeface="+mj-lt"/>
          <a:ea typeface="+mj-ea"/>
          <a:cs typeface="+mj-cs"/>
        </a:defRPr>
      </a:lvl1pPr>
    </p:titleStyle>
    <p:bodyStyle>
      <a:lvl1pPr marL="452571" indent="-452571" algn="l" defTabSz="1206869"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0604" indent="-377165" algn="l" defTabSz="120686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08607" indent="-301710" algn="l" defTabSz="1206869"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12045" indent="-301710" algn="l" defTabSz="1206869"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15453" indent="-301710" algn="l" defTabSz="1206869"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18887" indent="-301710" algn="l" defTabSz="120686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22337" indent="-301710" algn="l" defTabSz="120686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25763" indent="-301710" algn="l" defTabSz="120686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29212" indent="-301710" algn="l" defTabSz="1206869"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06869" rtl="0" eaLnBrk="1" latinLnBrk="0" hangingPunct="1">
        <a:defRPr sz="2400" kern="1200">
          <a:solidFill>
            <a:schemeClr val="tx1"/>
          </a:solidFill>
          <a:latin typeface="+mn-lt"/>
          <a:ea typeface="+mn-ea"/>
          <a:cs typeface="+mn-cs"/>
        </a:defRPr>
      </a:lvl1pPr>
      <a:lvl2pPr marL="603434" algn="l" defTabSz="1206869" rtl="0" eaLnBrk="1" latinLnBrk="0" hangingPunct="1">
        <a:defRPr sz="2400" kern="1200">
          <a:solidFill>
            <a:schemeClr val="tx1"/>
          </a:solidFill>
          <a:latin typeface="+mn-lt"/>
          <a:ea typeface="+mn-ea"/>
          <a:cs typeface="+mn-cs"/>
        </a:defRPr>
      </a:lvl2pPr>
      <a:lvl3pPr marL="1206869" algn="l" defTabSz="1206869" rtl="0" eaLnBrk="1" latinLnBrk="0" hangingPunct="1">
        <a:defRPr sz="2400" kern="1200">
          <a:solidFill>
            <a:schemeClr val="tx1"/>
          </a:solidFill>
          <a:latin typeface="+mn-lt"/>
          <a:ea typeface="+mn-ea"/>
          <a:cs typeface="+mn-cs"/>
        </a:defRPr>
      </a:lvl3pPr>
      <a:lvl4pPr marL="1810302" algn="l" defTabSz="1206869" rtl="0" eaLnBrk="1" latinLnBrk="0" hangingPunct="1">
        <a:defRPr sz="2400" kern="1200">
          <a:solidFill>
            <a:schemeClr val="tx1"/>
          </a:solidFill>
          <a:latin typeface="+mn-lt"/>
          <a:ea typeface="+mn-ea"/>
          <a:cs typeface="+mn-cs"/>
        </a:defRPr>
      </a:lvl4pPr>
      <a:lvl5pPr marL="2413743" algn="l" defTabSz="1206869" rtl="0" eaLnBrk="1" latinLnBrk="0" hangingPunct="1">
        <a:defRPr sz="2400" kern="1200">
          <a:solidFill>
            <a:schemeClr val="tx1"/>
          </a:solidFill>
          <a:latin typeface="+mn-lt"/>
          <a:ea typeface="+mn-ea"/>
          <a:cs typeface="+mn-cs"/>
        </a:defRPr>
      </a:lvl5pPr>
      <a:lvl6pPr marL="3017152" algn="l" defTabSz="1206869" rtl="0" eaLnBrk="1" latinLnBrk="0" hangingPunct="1">
        <a:defRPr sz="2400" kern="1200">
          <a:solidFill>
            <a:schemeClr val="tx1"/>
          </a:solidFill>
          <a:latin typeface="+mn-lt"/>
          <a:ea typeface="+mn-ea"/>
          <a:cs typeface="+mn-cs"/>
        </a:defRPr>
      </a:lvl6pPr>
      <a:lvl7pPr marL="3620612" algn="l" defTabSz="1206869" rtl="0" eaLnBrk="1" latinLnBrk="0" hangingPunct="1">
        <a:defRPr sz="2400" kern="1200">
          <a:solidFill>
            <a:schemeClr val="tx1"/>
          </a:solidFill>
          <a:latin typeface="+mn-lt"/>
          <a:ea typeface="+mn-ea"/>
          <a:cs typeface="+mn-cs"/>
        </a:defRPr>
      </a:lvl7pPr>
      <a:lvl8pPr marL="4224046" algn="l" defTabSz="1206869" rtl="0" eaLnBrk="1" latinLnBrk="0" hangingPunct="1">
        <a:defRPr sz="2400" kern="1200">
          <a:solidFill>
            <a:schemeClr val="tx1"/>
          </a:solidFill>
          <a:latin typeface="+mn-lt"/>
          <a:ea typeface="+mn-ea"/>
          <a:cs typeface="+mn-cs"/>
        </a:defRPr>
      </a:lvl8pPr>
      <a:lvl9pPr marL="4827494" algn="l" defTabSz="1206869"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91" y="365786"/>
            <a:ext cx="10515224" cy="1324637"/>
          </a:xfrm>
          <a:prstGeom prst="rect">
            <a:avLst/>
          </a:prstGeom>
        </p:spPr>
        <p:txBody>
          <a:bodyPr vert="horz" lIns="91405" tIns="45704" rIns="91405" bIns="45704"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91" y="1825891"/>
            <a:ext cx="10515224" cy="4351728"/>
          </a:xfrm>
          <a:prstGeom prst="rect">
            <a:avLst/>
          </a:prstGeom>
        </p:spPr>
        <p:txBody>
          <a:bodyPr vert="horz" lIns="91405" tIns="45704" rIns="91405" bIns="45704"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446" y="6356750"/>
            <a:ext cx="2742447" cy="364276"/>
          </a:xfrm>
          <a:prstGeom prst="rect">
            <a:avLst/>
          </a:prstGeom>
        </p:spPr>
        <p:txBody>
          <a:bodyPr vert="horz" lIns="91405" tIns="45704" rIns="91405" bIns="45704" rtlCol="0" anchor="ctr"/>
          <a:lstStyle>
            <a:lvl1pPr algn="l">
              <a:defRPr sz="1100">
                <a:solidFill>
                  <a:schemeClr val="tx1">
                    <a:tint val="75000"/>
                  </a:schemeClr>
                </a:solidFill>
              </a:defRPr>
            </a:lvl1pPr>
          </a:lstStyle>
          <a:p>
            <a:pPr defTabSz="914067" fontAlgn="base">
              <a:spcBef>
                <a:spcPct val="0"/>
              </a:spcBef>
              <a:spcAft>
                <a:spcPct val="0"/>
              </a:spcAft>
            </a:pPr>
            <a:fld id="{43A93E93-166D-47F5-9EF1-ACEABE24AEEA}" type="datetimeFigureOut">
              <a:rPr lang="zh-CN" altLang="en-US" smtClean="0">
                <a:solidFill>
                  <a:prstClr val="black">
                    <a:tint val="75000"/>
                  </a:prstClr>
                </a:solidFill>
              </a:rPr>
              <a:pPr defTabSz="914067" fontAlgn="base">
                <a:spcBef>
                  <a:spcPct val="0"/>
                </a:spcBef>
                <a:spcAft>
                  <a:spcPct val="0"/>
                </a:spcAft>
              </a:pPr>
              <a:t>2025/5/16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5" y="6356750"/>
            <a:ext cx="4115176" cy="364276"/>
          </a:xfrm>
          <a:prstGeom prst="rect">
            <a:avLst/>
          </a:prstGeom>
        </p:spPr>
        <p:txBody>
          <a:bodyPr vert="horz" lIns="91405" tIns="45704" rIns="91405" bIns="45704" rtlCol="0" anchor="ctr"/>
          <a:lstStyle>
            <a:lvl1pPr algn="ctr">
              <a:defRPr sz="1100">
                <a:solidFill>
                  <a:schemeClr val="tx1">
                    <a:tint val="75000"/>
                  </a:schemeClr>
                </a:solidFill>
              </a:defRPr>
            </a:lvl1pPr>
          </a:lstStyle>
          <a:p>
            <a:pPr defTabSz="914067"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223" y="6356750"/>
            <a:ext cx="2742447" cy="364276"/>
          </a:xfrm>
          <a:prstGeom prst="rect">
            <a:avLst/>
          </a:prstGeom>
        </p:spPr>
        <p:txBody>
          <a:bodyPr vert="horz" lIns="91405" tIns="45704" rIns="91405" bIns="45704" rtlCol="0" anchor="ctr"/>
          <a:lstStyle>
            <a:lvl1pPr algn="r">
              <a:defRPr sz="1100">
                <a:solidFill>
                  <a:schemeClr val="tx1">
                    <a:tint val="75000"/>
                  </a:schemeClr>
                </a:solidFill>
              </a:defRPr>
            </a:lvl1pPr>
          </a:lstStyle>
          <a:p>
            <a:pPr defTabSz="914067" fontAlgn="base">
              <a:spcBef>
                <a:spcPct val="0"/>
              </a:spcBef>
              <a:spcAft>
                <a:spcPct val="0"/>
              </a:spcAft>
            </a:pPr>
            <a:fld id="{118D5ACA-62CA-46DB-AD6B-12EDD6D51A23}" type="slidenum">
              <a:rPr lang="zh-CN" altLang="en-US" smtClean="0">
                <a:solidFill>
                  <a:prstClr val="black">
                    <a:tint val="75000"/>
                  </a:prstClr>
                </a:solidFill>
              </a:rPr>
              <a:pPr defTabSz="914067"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2096598596"/>
      </p:ext>
    </p:extLst>
  </p:cSld>
  <p:clrMap bg1="lt1" tx1="dk1" bg2="lt2" tx2="dk2" accent1="accent1" accent2="accent2" accent3="accent3" accent4="accent4" accent5="accent5" accent6="accent6" hlink="hlink" folHlink="folHlink"/>
  <p:sldLayoutIdLst>
    <p:sldLayoutId id="2147483705" r:id="rId1"/>
    <p:sldLayoutId id="2147483706" r:id="rId2"/>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06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16" indent="-228516" algn="l" defTabSz="914067"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549" indent="-228516" algn="l" defTabSz="91406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585" indent="-228516" algn="l" defTabSz="91406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17" indent="-228516" algn="l" defTabSz="9140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651" indent="-228516" algn="l" defTabSz="9140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684" indent="-228516" algn="l" defTabSz="9140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719" indent="-228516" algn="l" defTabSz="9140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751" indent="-228516" algn="l" defTabSz="9140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785" indent="-228516" algn="l" defTabSz="91406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067" rtl="0" eaLnBrk="1" latinLnBrk="0" hangingPunct="1">
        <a:defRPr sz="1900" kern="1200">
          <a:solidFill>
            <a:schemeClr val="tx1"/>
          </a:solidFill>
          <a:latin typeface="+mn-lt"/>
          <a:ea typeface="+mn-ea"/>
          <a:cs typeface="+mn-cs"/>
        </a:defRPr>
      </a:lvl1pPr>
      <a:lvl2pPr marL="457033" algn="l" defTabSz="914067" rtl="0" eaLnBrk="1" latinLnBrk="0" hangingPunct="1">
        <a:defRPr sz="1900" kern="1200">
          <a:solidFill>
            <a:schemeClr val="tx1"/>
          </a:solidFill>
          <a:latin typeface="+mn-lt"/>
          <a:ea typeface="+mn-ea"/>
          <a:cs typeface="+mn-cs"/>
        </a:defRPr>
      </a:lvl2pPr>
      <a:lvl3pPr marL="914067" algn="l" defTabSz="914067" rtl="0" eaLnBrk="1" latinLnBrk="0" hangingPunct="1">
        <a:defRPr sz="1900" kern="1200">
          <a:solidFill>
            <a:schemeClr val="tx1"/>
          </a:solidFill>
          <a:latin typeface="+mn-lt"/>
          <a:ea typeface="+mn-ea"/>
          <a:cs typeface="+mn-cs"/>
        </a:defRPr>
      </a:lvl3pPr>
      <a:lvl4pPr marL="1371100" algn="l" defTabSz="914067" rtl="0" eaLnBrk="1" latinLnBrk="0" hangingPunct="1">
        <a:defRPr sz="1900" kern="1200">
          <a:solidFill>
            <a:schemeClr val="tx1"/>
          </a:solidFill>
          <a:latin typeface="+mn-lt"/>
          <a:ea typeface="+mn-ea"/>
          <a:cs typeface="+mn-cs"/>
        </a:defRPr>
      </a:lvl4pPr>
      <a:lvl5pPr marL="1828133" algn="l" defTabSz="914067" rtl="0" eaLnBrk="1" latinLnBrk="0" hangingPunct="1">
        <a:defRPr sz="1900" kern="1200">
          <a:solidFill>
            <a:schemeClr val="tx1"/>
          </a:solidFill>
          <a:latin typeface="+mn-lt"/>
          <a:ea typeface="+mn-ea"/>
          <a:cs typeface="+mn-cs"/>
        </a:defRPr>
      </a:lvl5pPr>
      <a:lvl6pPr marL="2285167" algn="l" defTabSz="914067" rtl="0" eaLnBrk="1" latinLnBrk="0" hangingPunct="1">
        <a:defRPr sz="1900" kern="1200">
          <a:solidFill>
            <a:schemeClr val="tx1"/>
          </a:solidFill>
          <a:latin typeface="+mn-lt"/>
          <a:ea typeface="+mn-ea"/>
          <a:cs typeface="+mn-cs"/>
        </a:defRPr>
      </a:lvl6pPr>
      <a:lvl7pPr marL="2742200" algn="l" defTabSz="914067" rtl="0" eaLnBrk="1" latinLnBrk="0" hangingPunct="1">
        <a:defRPr sz="1900" kern="1200">
          <a:solidFill>
            <a:schemeClr val="tx1"/>
          </a:solidFill>
          <a:latin typeface="+mn-lt"/>
          <a:ea typeface="+mn-ea"/>
          <a:cs typeface="+mn-cs"/>
        </a:defRPr>
      </a:lvl7pPr>
      <a:lvl8pPr marL="3199235" algn="l" defTabSz="914067" rtl="0" eaLnBrk="1" latinLnBrk="0" hangingPunct="1">
        <a:defRPr sz="1900" kern="1200">
          <a:solidFill>
            <a:schemeClr val="tx1"/>
          </a:solidFill>
          <a:latin typeface="+mn-lt"/>
          <a:ea typeface="+mn-ea"/>
          <a:cs typeface="+mn-cs"/>
        </a:defRPr>
      </a:lvl8pPr>
      <a:lvl9pPr marL="3656267" algn="l" defTabSz="914067"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FA6433-FE48-4A07-9A55-46A1D7E8FA0A}" type="datetimeFigureOut">
              <a:rPr lang="en-US" smtClean="0"/>
              <a:t>5/16/2025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24FF04-8BE0-4767-8BFE-72648FE65BBA}" type="slidenum">
              <a:rPr lang="en-US" smtClean="0"/>
              <a:t>‹#›</a:t>
            </a:fld>
            <a:endParaRPr lang="en-US"/>
          </a:p>
        </p:txBody>
      </p:sp>
    </p:spTree>
    <p:extLst>
      <p:ext uri="{BB962C8B-B14F-4D97-AF65-F5344CB8AC3E}">
        <p14:creationId xmlns:p14="http://schemas.microsoft.com/office/powerpoint/2010/main" val="187822058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26201117"/>
      </p:ext>
    </p:extLst>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audio" Target="../media/audio1.wav"/><Relationship Id="rId5" Type="http://schemas.openxmlformats.org/officeDocument/2006/relationships/image" Target="../media/image5.gi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slide" Target="slide11.xml"/><Relationship Id="rId13" Type="http://schemas.microsoft.com/office/2007/relationships/hdphoto" Target="../media/hdphoto1.wdp"/><Relationship Id="rId3" Type="http://schemas.openxmlformats.org/officeDocument/2006/relationships/audio" Target="../media/audio3.wav"/><Relationship Id="rId7" Type="http://schemas.openxmlformats.org/officeDocument/2006/relationships/image" Target="../media/image17.png"/><Relationship Id="rId12" Type="http://schemas.openxmlformats.org/officeDocument/2006/relationships/image" Target="../media/image20.png"/><Relationship Id="rId17" Type="http://schemas.openxmlformats.org/officeDocument/2006/relationships/image" Target="../media/image22.jpeg"/><Relationship Id="rId2" Type="http://schemas.openxmlformats.org/officeDocument/2006/relationships/notesSlide" Target="../notesSlides/notesSlide10.xml"/><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12.xml"/><Relationship Id="rId5" Type="http://schemas.openxmlformats.org/officeDocument/2006/relationships/image" Target="../media/image15.jpg"/><Relationship Id="rId15" Type="http://schemas.openxmlformats.org/officeDocument/2006/relationships/slide" Target="slide6.xml"/><Relationship Id="rId10" Type="http://schemas.openxmlformats.org/officeDocument/2006/relationships/image" Target="../media/image19.png"/><Relationship Id="rId4" Type="http://schemas.openxmlformats.org/officeDocument/2006/relationships/audio" Target="../media/audio2.wav"/><Relationship Id="rId9" Type="http://schemas.openxmlformats.org/officeDocument/2006/relationships/image" Target="../media/image18.png"/><Relationship Id="rId14" Type="http://schemas.openxmlformats.org/officeDocument/2006/relationships/slide" Target="slide5.xml"/></Relationships>
</file>

<file path=ppt/slides/_rels/slide11.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slide" Target="slide10.xml"/><Relationship Id="rId3" Type="http://schemas.microsoft.com/office/2007/relationships/media" Target="../media/media4.mp3"/><Relationship Id="rId7" Type="http://schemas.openxmlformats.org/officeDocument/2006/relationships/audio" Target="../media/audio2.wav"/><Relationship Id="rId12" Type="http://schemas.openxmlformats.org/officeDocument/2006/relationships/image" Target="../media/image1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11.xml"/><Relationship Id="rId11" Type="http://schemas.openxmlformats.org/officeDocument/2006/relationships/image" Target="../media/image26.png"/><Relationship Id="rId5" Type="http://schemas.openxmlformats.org/officeDocument/2006/relationships/slideLayout" Target="../slideLayouts/slideLayout7.xml"/><Relationship Id="rId15" Type="http://schemas.openxmlformats.org/officeDocument/2006/relationships/image" Target="../media/image22.jpeg"/><Relationship Id="rId10" Type="http://schemas.openxmlformats.org/officeDocument/2006/relationships/image" Target="../media/image25.png"/><Relationship Id="rId4" Type="http://schemas.openxmlformats.org/officeDocument/2006/relationships/audio" Target="../media/media4.mp3"/><Relationship Id="rId9" Type="http://schemas.openxmlformats.org/officeDocument/2006/relationships/image" Target="../media/image24.png"/><Relationship Id="rId1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slide" Target="slide2.xml"/><Relationship Id="rId18" Type="http://schemas.openxmlformats.org/officeDocument/2006/relationships/slide" Target="slide10.xml"/><Relationship Id="rId3" Type="http://schemas.microsoft.com/office/2007/relationships/media" Target="../media/media6.mp3"/><Relationship Id="rId7" Type="http://schemas.openxmlformats.org/officeDocument/2006/relationships/audio" Target="../media/audio2.wav"/><Relationship Id="rId12" Type="http://schemas.openxmlformats.org/officeDocument/2006/relationships/image" Target="../media/image11.png"/><Relationship Id="rId17" Type="http://schemas.openxmlformats.org/officeDocument/2006/relationships/image" Target="../media/image22.jpeg"/><Relationship Id="rId2" Type="http://schemas.openxmlformats.org/officeDocument/2006/relationships/audio" Target="../media/media5.mp3"/><Relationship Id="rId16" Type="http://schemas.openxmlformats.org/officeDocument/2006/relationships/image" Target="../media/image21.png"/><Relationship Id="rId1" Type="http://schemas.microsoft.com/office/2007/relationships/media" Target="../media/media5.mp3"/><Relationship Id="rId6" Type="http://schemas.openxmlformats.org/officeDocument/2006/relationships/notesSlide" Target="../notesSlides/notesSlide12.xml"/><Relationship Id="rId11" Type="http://schemas.openxmlformats.org/officeDocument/2006/relationships/image" Target="../media/image30.png"/><Relationship Id="rId5" Type="http://schemas.openxmlformats.org/officeDocument/2006/relationships/slideLayout" Target="../slideLayouts/slideLayout7.xml"/><Relationship Id="rId15" Type="http://schemas.openxmlformats.org/officeDocument/2006/relationships/image" Target="../media/image32.png"/><Relationship Id="rId10" Type="http://schemas.openxmlformats.org/officeDocument/2006/relationships/image" Target="../media/image29.png"/><Relationship Id="rId4" Type="http://schemas.openxmlformats.org/officeDocument/2006/relationships/audio" Target="../media/media6.mp3"/><Relationship Id="rId9" Type="http://schemas.openxmlformats.org/officeDocument/2006/relationships/image" Target="../media/image28.png"/><Relationship Id="rId1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14.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gif"/><Relationship Id="rId5" Type="http://schemas.openxmlformats.org/officeDocument/2006/relationships/image" Target="../media/image6.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 Id="rId14" Type="http://schemas.openxmlformats.org/officeDocument/2006/relationships/image" Target="../media/image57.png"/></Relationships>
</file>

<file path=ppt/slides/_rels/slide21.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 Id="rId14"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 Id="rId14" Type="http://schemas.openxmlformats.org/officeDocument/2006/relationships/image" Target="../media/image5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svg"/><Relationship Id="rId18" Type="http://schemas.openxmlformats.org/officeDocument/2006/relationships/image" Target="../media/image70.png"/><Relationship Id="rId3" Type="http://schemas.openxmlformats.org/officeDocument/2006/relationships/slideLayout" Target="../slideLayouts/slideLayout30.xml"/><Relationship Id="rId7" Type="http://schemas.openxmlformats.org/officeDocument/2006/relationships/image" Target="../media/image61.svg"/><Relationship Id="rId12" Type="http://schemas.openxmlformats.org/officeDocument/2006/relationships/image" Target="../media/image66.png"/><Relationship Id="rId17" Type="http://schemas.openxmlformats.org/officeDocument/2006/relationships/image" Target="../media/image69.svg"/><Relationship Id="rId2" Type="http://schemas.openxmlformats.org/officeDocument/2006/relationships/video" Target="../media/media7.mp4"/><Relationship Id="rId16" Type="http://schemas.openxmlformats.org/officeDocument/2006/relationships/image" Target="../media/image68.png"/><Relationship Id="rId1" Type="http://schemas.microsoft.com/office/2007/relationships/media" Target="../media/media7.mp4"/><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5" Type="http://schemas.openxmlformats.org/officeDocument/2006/relationships/image" Target="../media/image49.svg"/><Relationship Id="rId10" Type="http://schemas.openxmlformats.org/officeDocument/2006/relationships/image" Target="../media/image64.png"/><Relationship Id="rId19" Type="http://schemas.openxmlformats.org/officeDocument/2006/relationships/image" Target="../media/image71.png"/><Relationship Id="rId4" Type="http://schemas.openxmlformats.org/officeDocument/2006/relationships/image" Target="../media/image58.png"/><Relationship Id="rId9" Type="http://schemas.openxmlformats.org/officeDocument/2006/relationships/image" Target="../media/image63.svg"/><Relationship Id="rId1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jpg"/><Relationship Id="rId11" Type="http://schemas.openxmlformats.org/officeDocument/2006/relationships/image" Target="../media/image14.png"/><Relationship Id="rId5" Type="http://schemas.openxmlformats.org/officeDocument/2006/relationships/audio" Target="../media/audio2.wav"/><Relationship Id="rId10" Type="http://schemas.openxmlformats.org/officeDocument/2006/relationships/image" Target="../media/image13.png"/><Relationship Id="rId4" Type="http://schemas.openxmlformats.org/officeDocument/2006/relationships/notesSlide" Target="../notesSlides/notesSlide3.xml"/><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83.png"/></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5.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1.xml"/><Relationship Id="rId1" Type="http://schemas.openxmlformats.org/officeDocument/2006/relationships/slideLayout" Target="../slideLayouts/slideLayout50.xml"/><Relationship Id="rId4" Type="http://schemas.openxmlformats.org/officeDocument/2006/relationships/image" Target="../media/image99.png"/></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microsoft.com/office/2007/relationships/hdphoto" Target="../media/hdphoto1.wdp"/><Relationship Id="rId3" Type="http://schemas.openxmlformats.org/officeDocument/2006/relationships/audio" Target="../media/audio3.wav"/><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15.jpg"/><Relationship Id="rId15" Type="http://schemas.openxmlformats.org/officeDocument/2006/relationships/image" Target="../media/image22.jpeg"/><Relationship Id="rId10" Type="http://schemas.openxmlformats.org/officeDocument/2006/relationships/slide" Target="slide5.xml"/><Relationship Id="rId4" Type="http://schemas.openxmlformats.org/officeDocument/2006/relationships/audio" Target="../media/audio2.wav"/><Relationship Id="rId9" Type="http://schemas.openxmlformats.org/officeDocument/2006/relationships/image" Target="../media/image18.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slide" Target="slide4.xml"/><Relationship Id="rId3" Type="http://schemas.microsoft.com/office/2007/relationships/media" Target="../media/media4.mp3"/><Relationship Id="rId7" Type="http://schemas.openxmlformats.org/officeDocument/2006/relationships/audio" Target="../media/audio2.wav"/><Relationship Id="rId12" Type="http://schemas.openxmlformats.org/officeDocument/2006/relationships/image" Target="../media/image1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5.xml"/><Relationship Id="rId11" Type="http://schemas.openxmlformats.org/officeDocument/2006/relationships/image" Target="../media/image26.png"/><Relationship Id="rId5" Type="http://schemas.openxmlformats.org/officeDocument/2006/relationships/slideLayout" Target="../slideLayouts/slideLayout7.xml"/><Relationship Id="rId15" Type="http://schemas.openxmlformats.org/officeDocument/2006/relationships/image" Target="../media/image22.jpeg"/><Relationship Id="rId10" Type="http://schemas.openxmlformats.org/officeDocument/2006/relationships/image" Target="../media/image25.png"/><Relationship Id="rId4" Type="http://schemas.openxmlformats.org/officeDocument/2006/relationships/audio" Target="../media/media4.mp3"/><Relationship Id="rId9" Type="http://schemas.openxmlformats.org/officeDocument/2006/relationships/image" Target="../media/image24.pn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slide" Target="slide7.xml"/><Relationship Id="rId3" Type="http://schemas.microsoft.com/office/2007/relationships/media" Target="../media/media6.mp3"/><Relationship Id="rId7" Type="http://schemas.openxmlformats.org/officeDocument/2006/relationships/audio" Target="../media/audio2.wav"/><Relationship Id="rId12" Type="http://schemas.openxmlformats.org/officeDocument/2006/relationships/image" Target="../media/image11.png"/><Relationship Id="rId17" Type="http://schemas.openxmlformats.org/officeDocument/2006/relationships/image" Target="../media/image22.jpeg"/><Relationship Id="rId2" Type="http://schemas.openxmlformats.org/officeDocument/2006/relationships/audio" Target="../media/media5.mp3"/><Relationship Id="rId16" Type="http://schemas.openxmlformats.org/officeDocument/2006/relationships/image" Target="../media/image21.png"/><Relationship Id="rId1" Type="http://schemas.microsoft.com/office/2007/relationships/media" Target="../media/media5.mp3"/><Relationship Id="rId6" Type="http://schemas.openxmlformats.org/officeDocument/2006/relationships/notesSlide" Target="../notesSlides/notesSlide6.xml"/><Relationship Id="rId11" Type="http://schemas.openxmlformats.org/officeDocument/2006/relationships/image" Target="../media/image30.png"/><Relationship Id="rId5" Type="http://schemas.openxmlformats.org/officeDocument/2006/relationships/slideLayout" Target="../slideLayouts/slideLayout7.xml"/><Relationship Id="rId15" Type="http://schemas.openxmlformats.org/officeDocument/2006/relationships/image" Target="../media/image32.png"/><Relationship Id="rId10" Type="http://schemas.openxmlformats.org/officeDocument/2006/relationships/image" Target="../media/image29.png"/><Relationship Id="rId4" Type="http://schemas.openxmlformats.org/officeDocument/2006/relationships/audio" Target="../media/media6.mp3"/><Relationship Id="rId9" Type="http://schemas.openxmlformats.org/officeDocument/2006/relationships/image" Target="../media/image28.png"/><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slide" Target="slide8.xml"/><Relationship Id="rId13" Type="http://schemas.microsoft.com/office/2007/relationships/hdphoto" Target="../media/hdphoto1.wdp"/><Relationship Id="rId3" Type="http://schemas.openxmlformats.org/officeDocument/2006/relationships/audio" Target="../media/audio3.wav"/><Relationship Id="rId7" Type="http://schemas.openxmlformats.org/officeDocument/2006/relationships/image" Target="../media/image17.png"/><Relationship Id="rId12" Type="http://schemas.openxmlformats.org/officeDocument/2006/relationships/image" Target="../media/image20.png"/><Relationship Id="rId17" Type="http://schemas.openxmlformats.org/officeDocument/2006/relationships/image" Target="../media/image22.jpeg"/><Relationship Id="rId2" Type="http://schemas.openxmlformats.org/officeDocument/2006/relationships/notesSlide" Target="../notesSlides/notesSlide7.xml"/><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9.xml"/><Relationship Id="rId5" Type="http://schemas.openxmlformats.org/officeDocument/2006/relationships/image" Target="../media/image15.jpg"/><Relationship Id="rId15" Type="http://schemas.openxmlformats.org/officeDocument/2006/relationships/slide" Target="slide6.xml"/><Relationship Id="rId10" Type="http://schemas.openxmlformats.org/officeDocument/2006/relationships/image" Target="../media/image19.png"/><Relationship Id="rId4" Type="http://schemas.openxmlformats.org/officeDocument/2006/relationships/audio" Target="../media/audio2.wav"/><Relationship Id="rId9" Type="http://schemas.openxmlformats.org/officeDocument/2006/relationships/image" Target="../media/image18.png"/><Relationship Id="rId14" Type="http://schemas.openxmlformats.org/officeDocument/2006/relationships/slide" Target="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slide" Target="slide7.xml"/><Relationship Id="rId3" Type="http://schemas.microsoft.com/office/2007/relationships/media" Target="../media/media4.mp3"/><Relationship Id="rId7" Type="http://schemas.openxmlformats.org/officeDocument/2006/relationships/audio" Target="../media/audio2.wav"/><Relationship Id="rId12" Type="http://schemas.openxmlformats.org/officeDocument/2006/relationships/image" Target="../media/image1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8.xml"/><Relationship Id="rId11" Type="http://schemas.openxmlformats.org/officeDocument/2006/relationships/image" Target="../media/image26.png"/><Relationship Id="rId5" Type="http://schemas.openxmlformats.org/officeDocument/2006/relationships/slideLayout" Target="../slideLayouts/slideLayout7.xml"/><Relationship Id="rId15" Type="http://schemas.openxmlformats.org/officeDocument/2006/relationships/image" Target="../media/image22.jpeg"/><Relationship Id="rId10" Type="http://schemas.openxmlformats.org/officeDocument/2006/relationships/image" Target="../media/image25.png"/><Relationship Id="rId4" Type="http://schemas.openxmlformats.org/officeDocument/2006/relationships/audio" Target="../media/media4.mp3"/><Relationship Id="rId9" Type="http://schemas.openxmlformats.org/officeDocument/2006/relationships/image" Target="../media/image24.png"/><Relationship Id="rId1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slide" Target="slide10.xml"/><Relationship Id="rId3" Type="http://schemas.microsoft.com/office/2007/relationships/media" Target="../media/media6.mp3"/><Relationship Id="rId7" Type="http://schemas.openxmlformats.org/officeDocument/2006/relationships/audio" Target="../media/audio2.wav"/><Relationship Id="rId12" Type="http://schemas.openxmlformats.org/officeDocument/2006/relationships/image" Target="../media/image11.png"/><Relationship Id="rId17" Type="http://schemas.openxmlformats.org/officeDocument/2006/relationships/image" Target="../media/image22.jpeg"/><Relationship Id="rId2" Type="http://schemas.openxmlformats.org/officeDocument/2006/relationships/audio" Target="../media/media5.mp3"/><Relationship Id="rId16" Type="http://schemas.openxmlformats.org/officeDocument/2006/relationships/image" Target="../media/image21.png"/><Relationship Id="rId1" Type="http://schemas.microsoft.com/office/2007/relationships/media" Target="../media/media5.mp3"/><Relationship Id="rId6" Type="http://schemas.openxmlformats.org/officeDocument/2006/relationships/notesSlide" Target="../notesSlides/notesSlide9.xml"/><Relationship Id="rId11" Type="http://schemas.openxmlformats.org/officeDocument/2006/relationships/image" Target="../media/image30.png"/><Relationship Id="rId5" Type="http://schemas.openxmlformats.org/officeDocument/2006/relationships/slideLayout" Target="../slideLayouts/slideLayout7.xml"/><Relationship Id="rId15" Type="http://schemas.openxmlformats.org/officeDocument/2006/relationships/image" Target="../media/image32.png"/><Relationship Id="rId10" Type="http://schemas.openxmlformats.org/officeDocument/2006/relationships/image" Target="../media/image29.png"/><Relationship Id="rId4" Type="http://schemas.openxmlformats.org/officeDocument/2006/relationships/audio" Target="../media/media6.mp3"/><Relationship Id="rId9" Type="http://schemas.openxmlformats.org/officeDocument/2006/relationships/image" Target="../media/image28.png"/><Relationship Id="rId1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4" descr="A picture containing plant&#10;&#10;Description automatically generated">
            <a:extLst>
              <a:ext uri="{FF2B5EF4-FFF2-40B4-BE49-F238E27FC236}">
                <a16:creationId xmlns:a16="http://schemas.microsoft.com/office/drawing/2014/main" id="{AA75EFD3-A1D7-4D6E-B4AD-E7CA3E749811}"/>
              </a:ext>
            </a:extLst>
          </p:cNvPr>
          <p:cNvPicPr>
            <a:picLocks noChangeAspect="1"/>
          </p:cNvPicPr>
          <p:nvPr/>
        </p:nvPicPr>
        <p:blipFill rotWithShape="1">
          <a:blip r:embed="rId4">
            <a:extLst>
              <a:ext uri="{28A0092B-C50C-407E-A947-70E740481C1C}">
                <a14:useLocalDpi xmlns:a14="http://schemas.microsoft.com/office/drawing/2010/main" val="0"/>
              </a:ext>
            </a:extLst>
          </a:blip>
          <a:srcRect t="25014"/>
          <a:stretch/>
        </p:blipFill>
        <p:spPr>
          <a:xfrm>
            <a:off x="0" y="1282"/>
            <a:ext cx="12271022" cy="6856718"/>
          </a:xfrm>
          <a:prstGeom prst="rect">
            <a:avLst/>
          </a:prstGeom>
        </p:spPr>
      </p:pic>
      <p:sp>
        <p:nvSpPr>
          <p:cNvPr id="7" name="TextBox 6">
            <a:extLst>
              <a:ext uri="{FF2B5EF4-FFF2-40B4-BE49-F238E27FC236}">
                <a16:creationId xmlns:a16="http://schemas.microsoft.com/office/drawing/2014/main" id="{0CE410E1-69A8-40C8-B985-34C6FE4DC465}"/>
              </a:ext>
            </a:extLst>
          </p:cNvPr>
          <p:cNvSpPr txBox="1"/>
          <p:nvPr/>
        </p:nvSpPr>
        <p:spPr>
          <a:xfrm>
            <a:off x="1188720" y="314960"/>
            <a:ext cx="10000896" cy="1077218"/>
          </a:xfrm>
          <a:prstGeom prst="rect">
            <a:avLst/>
          </a:prstGeom>
          <a:noFill/>
        </p:spPr>
        <p:txBody>
          <a:bodyPr wrap="square" rtlCol="0">
            <a:spAutoFit/>
          </a:bodyPr>
          <a:lstStyle/>
          <a:p>
            <a:pPr algn="ctr"/>
            <a:r>
              <a:rPr lang="en-US" sz="3200" b="1">
                <a:solidFill>
                  <a:srgbClr val="0070C0"/>
                </a:solidFill>
                <a:latin typeface="Times New Roman" panose="02020603050405020304" pitchFamily="18" charset="0"/>
                <a:cs typeface="Times New Roman" panose="02020603050405020304" pitchFamily="18" charset="0"/>
              </a:rPr>
              <a:t>UỶ BAN NHÂN DÂN TP. QUY NHƠN</a:t>
            </a:r>
            <a:endParaRPr lang="en-US" sz="3200" b="1" dirty="0">
              <a:solidFill>
                <a:srgbClr val="0070C0"/>
              </a:solidFill>
              <a:latin typeface="Times New Roman" panose="02020603050405020304" pitchFamily="18" charset="0"/>
              <a:cs typeface="Times New Roman" panose="02020603050405020304" pitchFamily="18" charset="0"/>
            </a:endParaRPr>
          </a:p>
          <a:p>
            <a:pPr algn="ctr"/>
            <a:r>
              <a:rPr lang="en-US" sz="3200" b="1" dirty="0">
                <a:solidFill>
                  <a:srgbClr val="0070C0"/>
                </a:solidFill>
                <a:latin typeface="Times New Roman" panose="02020603050405020304" pitchFamily="18" charset="0"/>
                <a:cs typeface="Times New Roman" panose="02020603050405020304" pitchFamily="18" charset="0"/>
              </a:rPr>
              <a:t>TRƯỜNG TIỂU </a:t>
            </a:r>
            <a:r>
              <a:rPr lang="en-US" sz="3200" b="1">
                <a:solidFill>
                  <a:srgbClr val="0070C0"/>
                </a:solidFill>
                <a:latin typeface="Times New Roman" panose="02020603050405020304" pitchFamily="18" charset="0"/>
                <a:cs typeface="Times New Roman" panose="02020603050405020304" pitchFamily="18" charset="0"/>
              </a:rPr>
              <a:t>HỌC NHƠN LÝ</a:t>
            </a:r>
            <a:endParaRPr lang="vi-VN" sz="3200" b="1" dirty="0">
              <a:solidFill>
                <a:srgbClr val="0070C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1EC8ECC9-B0D7-4A47-BBA9-4BC2D9DC470E}"/>
              </a:ext>
            </a:extLst>
          </p:cNvPr>
          <p:cNvSpPr/>
          <p:nvPr/>
        </p:nvSpPr>
        <p:spPr>
          <a:xfrm>
            <a:off x="582295" y="1833836"/>
            <a:ext cx="11713830" cy="993914"/>
          </a:xfrm>
          <a:prstGeom prst="rect">
            <a:avLst/>
          </a:prstGeom>
          <a:noFill/>
        </p:spPr>
        <p:txBody>
          <a:bodyPr wrap="none" lIns="91440" tIns="45720" rIns="91440" bIns="45720">
            <a:prstTxWarp prst="textCanUp">
              <a:avLst/>
            </a:prstTxWarp>
            <a:spAutoFit/>
          </a:bodyPr>
          <a:lstStyle/>
          <a:p>
            <a:pPr algn="ctr"/>
            <a:r>
              <a:rPr lang="en-US" sz="85700" b="1" dirty="0">
                <a:ln w="6600">
                  <a:solidFill>
                    <a:schemeClr val="accent2"/>
                  </a:solidFill>
                  <a:prstDash val="solid"/>
                </a:ln>
                <a:solidFill>
                  <a:srgbClr val="FF0000"/>
                </a:solidFill>
                <a:effectLst>
                  <a:innerShdw blurRad="63500" dist="50800" dir="16200000">
                    <a:prstClr val="black">
                      <a:alpha val="50000"/>
                    </a:prstClr>
                  </a:innerShdw>
                </a:effectLst>
                <a:latin typeface="Times New Roman" panose="02020603050405020304" pitchFamily="18" charset="0"/>
                <a:cs typeface="Times New Roman" panose="02020603050405020304" pitchFamily="18" charset="0"/>
              </a:rPr>
              <a:t>CHÀO MỪNG QUÝ THẦY CÔ VỀ THĂM </a:t>
            </a:r>
            <a:r>
              <a:rPr lang="en-US" sz="85700" b="1">
                <a:ln w="6600">
                  <a:solidFill>
                    <a:schemeClr val="accent2"/>
                  </a:solidFill>
                  <a:prstDash val="solid"/>
                </a:ln>
                <a:solidFill>
                  <a:srgbClr val="FF0000"/>
                </a:solidFill>
                <a:effectLst>
                  <a:innerShdw blurRad="63500" dist="50800" dir="16200000">
                    <a:prstClr val="black">
                      <a:alpha val="50000"/>
                    </a:prstClr>
                  </a:innerShdw>
                </a:effectLst>
                <a:latin typeface="Times New Roman" panose="02020603050405020304" pitchFamily="18" charset="0"/>
                <a:cs typeface="Times New Roman" panose="02020603050405020304" pitchFamily="18" charset="0"/>
              </a:rPr>
              <a:t>LỚP  </a:t>
            </a:r>
            <a:r>
              <a:rPr lang="en-US" sz="5400" b="1">
                <a:ln w="6600">
                  <a:solidFill>
                    <a:schemeClr val="accent2"/>
                  </a:solidFill>
                  <a:prstDash val="solid"/>
                </a:ln>
                <a:solidFill>
                  <a:srgbClr val="FF0000"/>
                </a:solidFill>
                <a:effectLst>
                  <a:innerShdw blurRad="63500" dist="50800" dir="16200000">
                    <a:prstClr val="black">
                      <a:alpha val="50000"/>
                    </a:prstClr>
                  </a:innerShdw>
                </a:effectLst>
                <a:latin typeface="Times New Roman" panose="02020603050405020304" pitchFamily="18" charset="0"/>
                <a:cs typeface="Times New Roman" panose="02020603050405020304" pitchFamily="18" charset="0"/>
              </a:rPr>
              <a:t>M</a:t>
            </a:r>
            <a:endParaRPr lang="en-US" sz="5400" b="1" dirty="0">
              <a:ln w="6600">
                <a:solidFill>
                  <a:schemeClr val="accent2"/>
                </a:solidFill>
                <a:prstDash val="solid"/>
              </a:ln>
              <a:solidFill>
                <a:srgbClr val="FF0000"/>
              </a:solidFill>
              <a:effectLst>
                <a:innerShdw blurRad="63500" dist="50800" dir="16200000">
                  <a:prstClr val="black">
                    <a:alpha val="50000"/>
                  </a:prstClr>
                </a:innerShdw>
              </a:effectLst>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EAD0475B-543C-4A5A-80B2-3012BC1073A4}"/>
              </a:ext>
            </a:extLst>
          </p:cNvPr>
          <p:cNvSpPr/>
          <p:nvPr/>
        </p:nvSpPr>
        <p:spPr>
          <a:xfrm>
            <a:off x="2302819" y="2967335"/>
            <a:ext cx="7586372" cy="1384995"/>
          </a:xfrm>
          <a:prstGeom prst="rect">
            <a:avLst/>
          </a:prstGeom>
          <a:noFill/>
        </p:spPr>
        <p:txBody>
          <a:bodyPr wrap="none" lIns="91440" tIns="45720" rIns="91440" bIns="45720">
            <a:spAutoFit/>
          </a:bodyPr>
          <a:lstStyle/>
          <a:p>
            <a:pPr algn="ctr"/>
            <a:r>
              <a:rPr lang="en-US" sz="8400" b="1" cap="none" spc="0" dirty="0">
                <a:ln w="12700">
                  <a:solidFill>
                    <a:schemeClr val="accent1"/>
                  </a:solidFill>
                  <a:prstDash val="solid"/>
                </a:ln>
                <a:solidFill>
                  <a:srgbClr val="7030A0"/>
                </a:solidFill>
                <a:effectLst>
                  <a:outerShdw dist="38100" dir="2640000" algn="bl" rotWithShape="0">
                    <a:schemeClr val="accent1"/>
                  </a:outerShdw>
                </a:effectLst>
              </a:rPr>
              <a:t>MÔN: </a:t>
            </a:r>
            <a:r>
              <a:rPr lang="en-US" sz="8400" b="1" cap="none" spc="0" dirty="0" err="1">
                <a:ln w="12700">
                  <a:solidFill>
                    <a:schemeClr val="accent1"/>
                  </a:solidFill>
                  <a:prstDash val="solid"/>
                </a:ln>
                <a:solidFill>
                  <a:srgbClr val="7030A0"/>
                </a:solidFill>
                <a:effectLst>
                  <a:outerShdw dist="38100" dir="2640000" algn="bl" rotWithShape="0">
                    <a:schemeClr val="accent1"/>
                  </a:outerShdw>
                </a:effectLst>
              </a:rPr>
              <a:t>Tiếng</a:t>
            </a:r>
            <a:r>
              <a:rPr lang="en-US" sz="8400" b="1" cap="none" spc="0" dirty="0">
                <a:ln w="12700">
                  <a:solidFill>
                    <a:schemeClr val="accent1"/>
                  </a:solidFill>
                  <a:prstDash val="solid"/>
                </a:ln>
                <a:solidFill>
                  <a:srgbClr val="7030A0"/>
                </a:solidFill>
                <a:effectLst>
                  <a:outerShdw dist="38100" dir="2640000" algn="bl" rotWithShape="0">
                    <a:schemeClr val="accent1"/>
                  </a:outerShdw>
                </a:effectLst>
              </a:rPr>
              <a:t> </a:t>
            </a:r>
            <a:r>
              <a:rPr lang="en-US" sz="8400" b="1" dirty="0" err="1">
                <a:ln w="12700">
                  <a:solidFill>
                    <a:schemeClr val="accent1"/>
                  </a:solidFill>
                  <a:prstDash val="solid"/>
                </a:ln>
                <a:solidFill>
                  <a:srgbClr val="7030A0"/>
                </a:solidFill>
                <a:effectLst>
                  <a:outerShdw dist="38100" dir="2640000" algn="bl" rotWithShape="0">
                    <a:schemeClr val="accent1"/>
                  </a:outerShdw>
                </a:effectLst>
              </a:rPr>
              <a:t>V</a:t>
            </a:r>
            <a:r>
              <a:rPr lang="en-US" sz="8400" b="1" cap="none" spc="0" dirty="0" err="1">
                <a:ln w="12700">
                  <a:solidFill>
                    <a:schemeClr val="accent1"/>
                  </a:solidFill>
                  <a:prstDash val="solid"/>
                </a:ln>
                <a:solidFill>
                  <a:srgbClr val="7030A0"/>
                </a:solidFill>
                <a:effectLst>
                  <a:outerShdw dist="38100" dir="2640000" algn="bl" rotWithShape="0">
                    <a:schemeClr val="accent1"/>
                  </a:outerShdw>
                </a:effectLst>
              </a:rPr>
              <a:t>iệt</a:t>
            </a:r>
            <a:endParaRPr lang="en-US" sz="8400" b="1" cap="none" spc="0" dirty="0">
              <a:ln w="12700">
                <a:solidFill>
                  <a:schemeClr val="accent1"/>
                </a:solidFill>
                <a:prstDash val="solid"/>
              </a:ln>
              <a:solidFill>
                <a:srgbClr val="7030A0"/>
              </a:solidFill>
              <a:effectLst>
                <a:outerShdw dist="38100" dir="2640000" algn="bl" rotWithShape="0">
                  <a:schemeClr val="accent1"/>
                </a:outerShdw>
              </a:effectLst>
            </a:endParaRPr>
          </a:p>
        </p:txBody>
      </p:sp>
      <p:sp>
        <p:nvSpPr>
          <p:cNvPr id="10" name="Rectangle 9">
            <a:extLst>
              <a:ext uri="{FF2B5EF4-FFF2-40B4-BE49-F238E27FC236}">
                <a16:creationId xmlns:a16="http://schemas.microsoft.com/office/drawing/2014/main" id="{9AABE0A0-1640-42EE-AFB2-D62D2006A654}"/>
              </a:ext>
            </a:extLst>
          </p:cNvPr>
          <p:cNvSpPr/>
          <p:nvPr/>
        </p:nvSpPr>
        <p:spPr>
          <a:xfrm>
            <a:off x="1123355" y="4063593"/>
            <a:ext cx="9023624" cy="1754326"/>
          </a:xfrm>
          <a:prstGeom prst="rect">
            <a:avLst/>
          </a:prstGeom>
          <a:noFill/>
        </p:spPr>
        <p:txBody>
          <a:bodyPr wrap="none" lIns="91440" tIns="45720" rIns="91440" bIns="45720">
            <a:spAutoFit/>
            <a:scene3d>
              <a:camera prst="perspectiveBelow"/>
              <a:lightRig rig="soft" dir="t">
                <a:rot lat="0" lon="0" rev="15600000"/>
              </a:lightRig>
            </a:scene3d>
            <a:sp3d extrusionH="57150" prstMaterial="softEdge">
              <a:bevelT w="25400" h="38100"/>
            </a:sp3d>
          </a:bodyPr>
          <a:lstStyle/>
          <a:p>
            <a:pPr algn="ctr"/>
            <a:r>
              <a:rPr lang="en-US" sz="5400" b="1" dirty="0" err="1">
                <a:ln/>
                <a:solidFill>
                  <a:schemeClr val="accent2">
                    <a:lumMod val="75000"/>
                  </a:schemeClr>
                </a:solidFill>
              </a:rPr>
              <a:t>Giáo</a:t>
            </a:r>
            <a:r>
              <a:rPr lang="en-US" sz="5400" b="1" dirty="0">
                <a:ln/>
                <a:solidFill>
                  <a:schemeClr val="accent2">
                    <a:lumMod val="75000"/>
                  </a:schemeClr>
                </a:solidFill>
              </a:rPr>
              <a:t> </a:t>
            </a:r>
            <a:r>
              <a:rPr lang="en-US" sz="5400" b="1" dirty="0" err="1">
                <a:ln/>
                <a:solidFill>
                  <a:schemeClr val="accent2">
                    <a:lumMod val="75000"/>
                  </a:schemeClr>
                </a:solidFill>
              </a:rPr>
              <a:t>viên</a:t>
            </a:r>
            <a:r>
              <a:rPr lang="en-US" sz="5400" b="1" dirty="0">
                <a:ln/>
                <a:solidFill>
                  <a:schemeClr val="accent2">
                    <a:lumMod val="75000"/>
                  </a:schemeClr>
                </a:solidFill>
              </a:rPr>
              <a:t>: </a:t>
            </a:r>
            <a:r>
              <a:rPr lang="en-US" sz="5400" b="1" dirty="0" err="1">
                <a:ln/>
                <a:solidFill>
                  <a:schemeClr val="accent2">
                    <a:lumMod val="75000"/>
                  </a:schemeClr>
                </a:solidFill>
              </a:rPr>
              <a:t>Dương</a:t>
            </a:r>
            <a:r>
              <a:rPr lang="en-US" sz="5400" b="1" dirty="0">
                <a:ln/>
                <a:solidFill>
                  <a:schemeClr val="accent2">
                    <a:lumMod val="75000"/>
                  </a:schemeClr>
                </a:solidFill>
              </a:rPr>
              <a:t> </a:t>
            </a:r>
            <a:r>
              <a:rPr lang="en-US" sz="5400" b="1" dirty="0" err="1">
                <a:ln/>
                <a:solidFill>
                  <a:schemeClr val="accent2">
                    <a:lumMod val="75000"/>
                  </a:schemeClr>
                </a:solidFill>
              </a:rPr>
              <a:t>Thị</a:t>
            </a:r>
            <a:r>
              <a:rPr lang="en-US" sz="5400" b="1" dirty="0">
                <a:ln/>
                <a:solidFill>
                  <a:schemeClr val="accent2">
                    <a:lumMod val="75000"/>
                  </a:schemeClr>
                </a:solidFill>
              </a:rPr>
              <a:t> Thu </a:t>
            </a:r>
            <a:r>
              <a:rPr lang="en-US" sz="5400" b="1" dirty="0" err="1">
                <a:ln/>
                <a:solidFill>
                  <a:schemeClr val="accent2">
                    <a:lumMod val="75000"/>
                  </a:schemeClr>
                </a:solidFill>
              </a:rPr>
              <a:t>Hiền</a:t>
            </a:r>
            <a:endParaRPr lang="en-US" sz="5400" b="1" dirty="0">
              <a:ln/>
              <a:solidFill>
                <a:schemeClr val="accent2">
                  <a:lumMod val="75000"/>
                </a:schemeClr>
              </a:solidFill>
            </a:endParaRPr>
          </a:p>
          <a:p>
            <a:pPr algn="ctr"/>
            <a:r>
              <a:rPr lang="en-US" sz="5400" b="1" dirty="0" err="1">
                <a:ln/>
                <a:solidFill>
                  <a:schemeClr val="accent2">
                    <a:lumMod val="75000"/>
                  </a:schemeClr>
                </a:solidFill>
              </a:rPr>
              <a:t>Lớp</a:t>
            </a:r>
            <a:r>
              <a:rPr lang="en-US" sz="5400" b="1" dirty="0">
                <a:ln/>
                <a:solidFill>
                  <a:schemeClr val="accent2">
                    <a:lumMod val="75000"/>
                  </a:schemeClr>
                </a:solidFill>
              </a:rPr>
              <a:t>: 2D</a:t>
            </a:r>
          </a:p>
        </p:txBody>
      </p:sp>
      <p:pic>
        <p:nvPicPr>
          <p:cNvPr id="12" name="Picture 4">
            <a:extLst>
              <a:ext uri="{FF2B5EF4-FFF2-40B4-BE49-F238E27FC236}">
                <a16:creationId xmlns:a16="http://schemas.microsoft.com/office/drawing/2014/main" id="{8D1C0D53-62FC-41BF-A1DA-6010B83750F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339466">
            <a:off x="10671756" y="690987"/>
            <a:ext cx="862012"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a:extLst>
              <a:ext uri="{FF2B5EF4-FFF2-40B4-BE49-F238E27FC236}">
                <a16:creationId xmlns:a16="http://schemas.microsoft.com/office/drawing/2014/main" id="{0114F0FF-60D5-46A8-BEC9-721F49BC9BF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339466">
            <a:off x="658231" y="480177"/>
            <a:ext cx="862012"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8648943"/>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applause.wav"/>
          </p:stSnd>
        </p:sndAc>
      </p:transition>
    </mc:Choice>
    <mc:Fallback xmlns="">
      <p:transition spd="slow">
        <p:sndAc>
          <p:stSnd>
            <p:snd r:embed="rId6" name="applause.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75000"/>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885635" y="-48871"/>
            <a:ext cx="10265420" cy="2461871"/>
            <a:chOff x="885635" y="-48871"/>
            <a:chExt cx="10265420" cy="2461871"/>
          </a:xfrm>
        </p:grpSpPr>
        <p:sp>
          <p:nvSpPr>
            <p:cNvPr id="2" name="Rounded Rectangle 1"/>
            <p:cNvSpPr/>
            <p:nvPr/>
          </p:nvSpPr>
          <p:spPr>
            <a:xfrm>
              <a:off x="991055"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prstClr val="white"/>
                </a:solidFill>
                <a:effectLst/>
                <a:uLnTx/>
                <a:uFillTx/>
                <a:latin typeface="UTM Avo" panose="02040603050506020204" pitchFamily="18" charset="0"/>
                <a:ea typeface="+mn-ea"/>
                <a:cs typeface="+mn-cs"/>
                <a:sym typeface="Arial"/>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5635" y="-48871"/>
              <a:ext cx="2505720" cy="2461871"/>
            </a:xfrm>
            <a:prstGeom prst="rect">
              <a:avLst/>
            </a:prstGeom>
          </p:spPr>
        </p:pic>
      </p:gr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pic>
        <p:nvPicPr>
          <p:cNvPr id="5" name="Picture 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2448" y="3372109"/>
            <a:ext cx="3384258" cy="1422439"/>
          </a:xfrm>
          <a:prstGeom prst="rect">
            <a:avLst/>
          </a:prstGeom>
          <a:ln>
            <a:noFill/>
          </a:ln>
        </p:spPr>
      </p:pic>
      <p:pic>
        <p:nvPicPr>
          <p:cNvPr id="13" name="Picture 12">
            <a:hlinkClick r:id="rId8"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18973" y="3203374"/>
            <a:ext cx="3850433" cy="1422439"/>
          </a:xfrm>
          <a:prstGeom prst="rect">
            <a:avLst/>
          </a:prstGeom>
        </p:spPr>
      </p:pic>
      <p:sp>
        <p:nvSpPr>
          <p:cNvPr id="22" name="Rectangle 21">
            <a:extLst>
              <a:ext uri="{FF2B5EF4-FFF2-40B4-BE49-F238E27FC236}">
                <a16:creationId xmlns:a16="http://schemas.microsoft.com/office/drawing/2014/main" id="{68CCCB1E-5D6D-4B1D-94ED-906BCD4A2D0C}"/>
              </a:ext>
            </a:extLst>
          </p:cNvPr>
          <p:cNvSpPr/>
          <p:nvPr/>
        </p:nvSpPr>
        <p:spPr>
          <a:xfrm>
            <a:off x="3463229" y="594574"/>
            <a:ext cx="6455012" cy="162057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kern="0" spc="50">
                <a:ln w="9525" cmpd="sng">
                  <a:solidFill>
                    <a:prstClr val="black">
                      <a:lumMod val="85000"/>
                      <a:lumOff val="15000"/>
                    </a:prstClr>
                  </a:solidFill>
                  <a:prstDash val="solid"/>
                </a:ln>
                <a:solidFill>
                  <a:srgbClr val="EB701D"/>
                </a:solidFill>
                <a:effectLst>
                  <a:glow rad="38100">
                    <a:srgbClr val="5B9BD5">
                      <a:alpha val="40000"/>
                    </a:srgbClr>
                  </a:glow>
                </a:effectLst>
                <a:latin typeface="UTM Avo" panose="02040603050506020204" pitchFamily="18" charset="0"/>
                <a:ea typeface="Tahoma" panose="020B0604030504040204" pitchFamily="34" charset="0"/>
                <a:cs typeface="Tahoma" panose="020B0604030504040204" pitchFamily="34" charset="0"/>
                <a:sym typeface="Arial"/>
              </a:rPr>
              <a:t>Em hãy chọn thành ngữ được viết đúng</a:t>
            </a:r>
            <a:r>
              <a:rPr kumimoji="0" lang="en-US" sz="2600" b="1" i="0" u="none" strike="noStrike" kern="0" cap="none" spc="50" normalizeH="0" baseline="0" noProof="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UTM Avo" panose="02040603050506020204" pitchFamily="18" charset="0"/>
                <a:ea typeface="Tahoma" panose="020B0604030504040204" pitchFamily="34" charset="0"/>
                <a:cs typeface="Tahoma" panose="020B0604030504040204" pitchFamily="34" charset="0"/>
                <a:sym typeface="Arial"/>
              </a:rPr>
              <a:t>?</a:t>
            </a:r>
            <a:endParaRPr kumimoji="0" lang="en-US" sz="2600" b="1" i="0" u="none" strike="noStrike" kern="0" cap="none" spc="50" normalizeH="0" baseline="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UTM Avo" panose="02040603050506020204" pitchFamily="18" charset="0"/>
              <a:ea typeface="Tahoma" panose="020B0604030504040204" pitchFamily="34" charset="0"/>
              <a:cs typeface="Tahoma" panose="020B0604030504040204" pitchFamily="34" charset="0"/>
              <a:sym typeface="Arial"/>
            </a:endParaRPr>
          </a:p>
        </p:txBody>
      </p:sp>
      <p:pic>
        <p:nvPicPr>
          <p:cNvPr id="23" name="Picture 22">
            <a:hlinkClick r:id="rId11"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1689" y="5098536"/>
            <a:ext cx="3384258" cy="1422439"/>
          </a:xfrm>
          <a:prstGeom prst="rect">
            <a:avLst/>
          </a:prstGeom>
        </p:spPr>
      </p:pic>
      <p:pic>
        <p:nvPicPr>
          <p:cNvPr id="24" name="Picture 23">
            <a:hlinkClick r:id="rId8"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57175" y="5078064"/>
            <a:ext cx="3774027" cy="1422439"/>
          </a:xfrm>
          <a:prstGeom prst="rect">
            <a:avLst/>
          </a:prstGeom>
        </p:spPr>
      </p:pic>
      <p:grpSp>
        <p:nvGrpSpPr>
          <p:cNvPr id="35" name="Group 34"/>
          <p:cNvGrpSpPr/>
          <p:nvPr/>
        </p:nvGrpSpPr>
        <p:grpSpPr>
          <a:xfrm>
            <a:off x="3985437" y="2941753"/>
            <a:ext cx="1001611" cy="1531482"/>
            <a:chOff x="3985437" y="2941753"/>
            <a:chExt cx="1001611" cy="1531482"/>
          </a:xfrm>
        </p:grpSpPr>
        <p:pic>
          <p:nvPicPr>
            <p:cNvPr id="15" name="Picture 14">
              <a:hlinkClick r:id="rId8" action="ppaction://hlinksldjump"/>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14" action="ppaction://hlinksldjump"/>
            </p:cNvPr>
            <p:cNvSpPr txBox="1"/>
            <p:nvPr/>
          </p:nvSpPr>
          <p:spPr>
            <a:xfrm>
              <a:off x="4396412" y="2941753"/>
              <a:ext cx="431528" cy="49244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w="28575">
                    <a:solidFill>
                      <a:prstClr val="black"/>
                    </a:solidFill>
                  </a:ln>
                  <a:solidFill>
                    <a:srgbClr val="C37930"/>
                  </a:solidFill>
                  <a:effectLst/>
                  <a:uLnTx/>
                  <a:uFillTx/>
                  <a:latin typeface="UTM Avo" panose="02040603050506020204" pitchFamily="18" charset="0"/>
                  <a:ea typeface="+mn-ea"/>
                  <a:cs typeface="Arial"/>
                  <a:sym typeface="Arial"/>
                </a:rPr>
                <a:t>A</a:t>
              </a:r>
              <a:endParaRPr kumimoji="0" lang="en-US" sz="2600" b="0" i="0" u="none" strike="noStrike" kern="1200" cap="none" spc="0" normalizeH="0" baseline="0" noProof="0" dirty="0">
                <a:ln w="28575">
                  <a:solidFill>
                    <a:prstClr val="black"/>
                  </a:solidFill>
                </a:ln>
                <a:solidFill>
                  <a:srgbClr val="C37930"/>
                </a:solidFill>
                <a:effectLst/>
                <a:uLnTx/>
                <a:uFillTx/>
                <a:latin typeface="UTM Avo" panose="02040603050506020204" pitchFamily="18" charset="0"/>
                <a:ea typeface="+mn-ea"/>
                <a:cs typeface="Arial"/>
                <a:sym typeface="Arial"/>
              </a:endParaRPr>
            </a:p>
          </p:txBody>
        </p:sp>
      </p:grpSp>
      <p:grpSp>
        <p:nvGrpSpPr>
          <p:cNvPr id="36" name="Group 35"/>
          <p:cNvGrpSpPr/>
          <p:nvPr/>
        </p:nvGrpSpPr>
        <p:grpSpPr>
          <a:xfrm flipH="1">
            <a:off x="6836631" y="3126366"/>
            <a:ext cx="1019066" cy="1478979"/>
            <a:chOff x="3901682" y="4683256"/>
            <a:chExt cx="1333064" cy="1859147"/>
          </a:xfrm>
        </p:grpSpPr>
        <p:pic>
          <p:nvPicPr>
            <p:cNvPr id="25" name="Picture 24">
              <a:hlinkClick r:id="rId8"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950667">
              <a:off x="3824673" y="5132330"/>
              <a:ext cx="1487082" cy="1333064"/>
            </a:xfrm>
            <a:prstGeom prst="rect">
              <a:avLst/>
            </a:prstGeom>
          </p:spPr>
        </p:pic>
        <p:sp>
          <p:nvSpPr>
            <p:cNvPr id="28" name="TextBox 27">
              <a:hlinkClick r:id="rId15" action="ppaction://hlinksldjump"/>
            </p:cNvPr>
            <p:cNvSpPr txBox="1"/>
            <p:nvPr/>
          </p:nvSpPr>
          <p:spPr>
            <a:xfrm>
              <a:off x="4499655" y="4683256"/>
              <a:ext cx="491101" cy="61902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w="28575">
                    <a:solidFill>
                      <a:prstClr val="black"/>
                    </a:solidFill>
                  </a:ln>
                  <a:solidFill>
                    <a:srgbClr val="C37930"/>
                  </a:solidFill>
                  <a:effectLst/>
                  <a:uLnTx/>
                  <a:uFillTx/>
                  <a:latin typeface="UTM Avo" panose="02040603050506020204" pitchFamily="18" charset="0"/>
                  <a:ea typeface="+mn-ea"/>
                  <a:cs typeface="Arial"/>
                  <a:sym typeface="Arial"/>
                </a:rPr>
                <a:t>B</a:t>
              </a:r>
            </a:p>
          </p:txBody>
        </p:sp>
      </p:grpSp>
      <p:grpSp>
        <p:nvGrpSpPr>
          <p:cNvPr id="37" name="Group 36"/>
          <p:cNvGrpSpPr/>
          <p:nvPr/>
        </p:nvGrpSpPr>
        <p:grpSpPr>
          <a:xfrm flipH="1">
            <a:off x="3966319" y="4732281"/>
            <a:ext cx="1001611" cy="1570159"/>
            <a:chOff x="6897095" y="2964459"/>
            <a:chExt cx="1001611" cy="1570159"/>
          </a:xfrm>
        </p:grpSpPr>
        <p:pic>
          <p:nvPicPr>
            <p:cNvPr id="26" name="Picture 25">
              <a:hlinkClick r:id="rId11" action="ppaction://hlinksldjump"/>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14" action="ppaction://hlinksldjump"/>
            </p:cNvPr>
            <p:cNvSpPr txBox="1"/>
            <p:nvPr/>
          </p:nvSpPr>
          <p:spPr>
            <a:xfrm>
              <a:off x="7092410" y="2964459"/>
              <a:ext cx="455574" cy="49244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w="28575">
                    <a:solidFill>
                      <a:prstClr val="black"/>
                    </a:solidFill>
                  </a:ln>
                  <a:solidFill>
                    <a:srgbClr val="C37930"/>
                  </a:solidFill>
                  <a:effectLst/>
                  <a:uLnTx/>
                  <a:uFillTx/>
                  <a:latin typeface="UTM Avo" panose="02040603050506020204" pitchFamily="18" charset="0"/>
                  <a:ea typeface="+mn-ea"/>
                  <a:cs typeface="Arial"/>
                  <a:sym typeface="Arial"/>
                </a:rPr>
                <a:t>C</a:t>
              </a:r>
            </a:p>
          </p:txBody>
        </p:sp>
      </p:grpSp>
      <p:grpSp>
        <p:nvGrpSpPr>
          <p:cNvPr id="38" name="Group 37"/>
          <p:cNvGrpSpPr/>
          <p:nvPr/>
        </p:nvGrpSpPr>
        <p:grpSpPr>
          <a:xfrm>
            <a:off x="6780705" y="4991894"/>
            <a:ext cx="1140551" cy="1561402"/>
            <a:chOff x="6780706" y="4686364"/>
            <a:chExt cx="1333064" cy="1866931"/>
          </a:xfrm>
        </p:grpSpPr>
        <p:pic>
          <p:nvPicPr>
            <p:cNvPr id="27" name="Picture 26">
              <a:hlinkClick r:id="rId8"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14" action="ppaction://hlinksldjump"/>
            </p:cNvPr>
            <p:cNvSpPr txBox="1"/>
            <p:nvPr/>
          </p:nvSpPr>
          <p:spPr>
            <a:xfrm>
              <a:off x="6971899" y="4686364"/>
              <a:ext cx="433132" cy="49244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w="28575">
                    <a:solidFill>
                      <a:prstClr val="black"/>
                    </a:solidFill>
                  </a:ln>
                  <a:solidFill>
                    <a:srgbClr val="C37930"/>
                  </a:solidFill>
                  <a:effectLst/>
                  <a:uLnTx/>
                  <a:uFillTx/>
                  <a:latin typeface="UTM Avo" panose="02040603050506020204" pitchFamily="18" charset="0"/>
                  <a:ea typeface="+mn-ea"/>
                  <a:cs typeface="Arial"/>
                  <a:sym typeface="Arial"/>
                </a:rPr>
                <a:t>D</a:t>
              </a:r>
            </a:p>
          </p:txBody>
        </p:sp>
      </p:grpSp>
      <p:sp>
        <p:nvSpPr>
          <p:cNvPr id="31" name="TextBox 30">
            <a:hlinkClick r:id="rId8" action="ppaction://hlinksldjump"/>
          </p:cNvPr>
          <p:cNvSpPr txBox="1"/>
          <p:nvPr/>
        </p:nvSpPr>
        <p:spPr>
          <a:xfrm>
            <a:off x="7927540" y="3699123"/>
            <a:ext cx="363274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a:ln>
                  <a:solidFill>
                    <a:prstClr val="black">
                      <a:lumMod val="95000"/>
                      <a:lumOff val="5000"/>
                    </a:prstClr>
                  </a:solidFill>
                </a:ln>
                <a:solidFill>
                  <a:prstClr val="black"/>
                </a:solidFill>
                <a:latin typeface="UTM Avo" panose="02040603050506020204" pitchFamily="18" charset="0"/>
                <a:cs typeface="Arial"/>
                <a:sym typeface="Arial"/>
              </a:rPr>
              <a:t>Nhanh như gấu</a:t>
            </a:r>
            <a:endParaRPr kumimoji="0" lang="en-US" sz="2200" b="0" i="0" u="none" strike="noStrike" kern="1200" cap="none" spc="0" normalizeH="0" baseline="0" noProof="0" dirty="0">
              <a:ln>
                <a:solidFill>
                  <a:prstClr val="black">
                    <a:lumMod val="95000"/>
                    <a:lumOff val="5000"/>
                  </a:prstClr>
                </a:solidFill>
              </a:ln>
              <a:solidFill>
                <a:prstClr val="black"/>
              </a:solidFill>
              <a:effectLst/>
              <a:uLnTx/>
              <a:uFillTx/>
              <a:latin typeface="UTM Avo" panose="02040603050506020204" pitchFamily="18" charset="0"/>
              <a:ea typeface="+mn-ea"/>
              <a:cs typeface="Arial"/>
              <a:sym typeface="Arial"/>
            </a:endParaRPr>
          </a:p>
        </p:txBody>
      </p:sp>
      <p:sp>
        <p:nvSpPr>
          <p:cNvPr id="32" name="TextBox 31">
            <a:hlinkClick r:id="rId8" action="ppaction://hlinksldjump"/>
          </p:cNvPr>
          <p:cNvSpPr txBox="1"/>
          <p:nvPr/>
        </p:nvSpPr>
        <p:spPr>
          <a:xfrm>
            <a:off x="7927540" y="5573839"/>
            <a:ext cx="193674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noProof="0">
                <a:ln>
                  <a:solidFill>
                    <a:prstClr val="black">
                      <a:lumMod val="95000"/>
                      <a:lumOff val="5000"/>
                    </a:prstClr>
                  </a:solidFill>
                </a:ln>
                <a:solidFill>
                  <a:prstClr val="black"/>
                </a:solidFill>
                <a:latin typeface="UTM Avo" panose="02040603050506020204" pitchFamily="18" charset="0"/>
                <a:cs typeface="Arial"/>
                <a:sym typeface="Arial"/>
              </a:rPr>
              <a:t>Nhanh như sên</a:t>
            </a:r>
            <a:endParaRPr kumimoji="0" lang="en-US" sz="2200" b="0" i="0" u="none" strike="noStrike" kern="1200" cap="none" spc="0" normalizeH="0" baseline="0" noProof="0" dirty="0">
              <a:ln>
                <a:solidFill>
                  <a:prstClr val="black">
                    <a:lumMod val="95000"/>
                    <a:lumOff val="5000"/>
                  </a:prstClr>
                </a:solidFill>
              </a:ln>
              <a:solidFill>
                <a:prstClr val="black"/>
              </a:solidFill>
              <a:effectLst/>
              <a:uLnTx/>
              <a:uFillTx/>
              <a:latin typeface="UTM Avo" panose="02040603050506020204" pitchFamily="18" charset="0"/>
              <a:ea typeface="+mn-ea"/>
              <a:cs typeface="Arial"/>
              <a:sym typeface="Arial"/>
            </a:endParaRPr>
          </a:p>
        </p:txBody>
      </p:sp>
      <p:sp>
        <p:nvSpPr>
          <p:cNvPr id="33" name="TextBox 32">
            <a:hlinkClick r:id="rId11" action="ppaction://hlinksldjump"/>
          </p:cNvPr>
          <p:cNvSpPr txBox="1"/>
          <p:nvPr/>
        </p:nvSpPr>
        <p:spPr>
          <a:xfrm>
            <a:off x="1159690" y="5404562"/>
            <a:ext cx="307206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a:ln>
                  <a:solidFill>
                    <a:prstClr val="black">
                      <a:lumMod val="95000"/>
                      <a:lumOff val="5000"/>
                    </a:prstClr>
                  </a:solidFill>
                </a:ln>
                <a:solidFill>
                  <a:prstClr val="black"/>
                </a:solidFill>
                <a:latin typeface="UTM Avo" panose="02040603050506020204" pitchFamily="18" charset="0"/>
                <a:cs typeface="Arial"/>
                <a:sym typeface="Arial"/>
              </a:rPr>
              <a:t>Nhanh như sóc</a:t>
            </a:r>
            <a:endParaRPr kumimoji="0" lang="en-US" sz="2200" b="0" i="0" u="none" strike="noStrike" kern="1200" cap="none" spc="0" normalizeH="0" baseline="0" noProof="0" dirty="0">
              <a:ln>
                <a:solidFill>
                  <a:prstClr val="black">
                    <a:lumMod val="95000"/>
                    <a:lumOff val="5000"/>
                  </a:prstClr>
                </a:solidFill>
              </a:ln>
              <a:solidFill>
                <a:prstClr val="black"/>
              </a:solidFill>
              <a:effectLst/>
              <a:uLnTx/>
              <a:uFillTx/>
              <a:latin typeface="UTM Avo" panose="02040603050506020204" pitchFamily="18" charset="0"/>
              <a:ea typeface="+mn-ea"/>
              <a:cs typeface="Arial"/>
              <a:sym typeface="Arial"/>
            </a:endParaRPr>
          </a:p>
        </p:txBody>
      </p:sp>
      <p:sp>
        <p:nvSpPr>
          <p:cNvPr id="34" name="TextBox 33">
            <a:hlinkClick r:id="rId8" action="ppaction://hlinksldjump"/>
          </p:cNvPr>
          <p:cNvSpPr txBox="1"/>
          <p:nvPr/>
        </p:nvSpPr>
        <p:spPr>
          <a:xfrm>
            <a:off x="1245443" y="3708790"/>
            <a:ext cx="320485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a:ln>
                  <a:solidFill>
                    <a:prstClr val="black">
                      <a:lumMod val="95000"/>
                      <a:lumOff val="5000"/>
                    </a:prstClr>
                  </a:solidFill>
                </a:ln>
                <a:solidFill>
                  <a:prstClr val="black"/>
                </a:solidFill>
                <a:latin typeface="UTM Avo" panose="02040603050506020204" pitchFamily="18" charset="0"/>
                <a:cs typeface="Arial"/>
                <a:sym typeface="Arial"/>
              </a:rPr>
              <a:t>Nhanh như rùa</a:t>
            </a:r>
            <a:endParaRPr kumimoji="0" lang="en-US" sz="2200" b="0" i="0" u="none" strike="noStrike" kern="1200" cap="none" spc="0" normalizeH="0" baseline="0" noProof="0" dirty="0">
              <a:ln>
                <a:solidFill>
                  <a:prstClr val="black">
                    <a:lumMod val="95000"/>
                    <a:lumOff val="5000"/>
                  </a:prstClr>
                </a:solidFill>
              </a:ln>
              <a:solidFill>
                <a:prstClr val="black"/>
              </a:solidFill>
              <a:effectLst/>
              <a:uLnTx/>
              <a:uFillTx/>
              <a:latin typeface="UTM Avo" panose="02040603050506020204" pitchFamily="18" charset="0"/>
              <a:ea typeface="+mn-ea"/>
              <a:cs typeface="Arial"/>
              <a:sym typeface="Arial"/>
            </a:endParaRPr>
          </a:p>
        </p:txBody>
      </p:sp>
      <p:pic>
        <p:nvPicPr>
          <p:cNvPr id="6" name="Picture 5" descr="Logo, company name&#10;&#10;Description automatically generated">
            <a:extLst>
              <a:ext uri="{FF2B5EF4-FFF2-40B4-BE49-F238E27FC236}">
                <a16:creationId xmlns:a16="http://schemas.microsoft.com/office/drawing/2014/main" id="{ED10314E-31A3-3728-F234-FBF41A17B42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0" y="0"/>
            <a:ext cx="775769" cy="865723"/>
          </a:xfrm>
          <a:prstGeom prst="rect">
            <a:avLst/>
          </a:prstGeom>
        </p:spPr>
      </p:pic>
    </p:spTree>
    <p:extLst>
      <p:ext uri="{BB962C8B-B14F-4D97-AF65-F5344CB8AC3E}">
        <p14:creationId xmlns:p14="http://schemas.microsoft.com/office/powerpoint/2010/main" val="320149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barn(inVertical)">
                                      <p:cBhvr>
                                        <p:cTn id="10" dur="500"/>
                                        <p:tgtEl>
                                          <p:spTgt spid="22">
                                            <p:txEl>
                                              <p:pRg st="0" end="0"/>
                                            </p:txEl>
                                          </p:spTgt>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par>
                                <p:cTn id="17" presetID="5"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heckerboard(across)">
                                      <p:cBhvr>
                                        <p:cTn id="19" dur="500"/>
                                        <p:tgtEl>
                                          <p:spTgt spid="5"/>
                                        </p:tgtEl>
                                      </p:cBhvr>
                                    </p:animEffect>
                                  </p:childTnLst>
                                </p:cTn>
                              </p:par>
                              <p:par>
                                <p:cTn id="20" presetID="5" presetClass="entr" presetSubtype="1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checkerboard(across)">
                                      <p:cBhvr>
                                        <p:cTn id="22" dur="5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par>
                                <p:cTn id="23" presetID="5" presetClass="entr" presetSubtype="1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checkerboard(across)">
                                      <p:cBhvr>
                                        <p:cTn id="25" dur="500"/>
                                        <p:tgtEl>
                                          <p:spTgt spid="34"/>
                                        </p:tgtEl>
                                      </p:cBhvr>
                                    </p:animEffect>
                                  </p:childTnLst>
                                </p:cTn>
                              </p:par>
                              <p:par>
                                <p:cTn id="26" presetID="5" presetClass="entr" presetSubtype="1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checkerboard(across)">
                                      <p:cBhvr>
                                        <p:cTn id="28" dur="500"/>
                                        <p:tgtEl>
                                          <p:spTgt spid="23"/>
                                        </p:tgtEl>
                                      </p:cBhvr>
                                    </p:animEffect>
                                  </p:childTnLst>
                                </p:cTn>
                              </p:par>
                              <p:par>
                                <p:cTn id="29" presetID="5" presetClass="entr" presetSubtype="1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checkerboard(across)">
                                      <p:cBhvr>
                                        <p:cTn id="31" dur="500"/>
                                        <p:tgtEl>
                                          <p:spTgt spid="37"/>
                                        </p:tgtEl>
                                      </p:cBhvr>
                                    </p:animEffec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par>
                                <p:cTn id="32" presetID="5" presetClass="entr" presetSubtype="1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checkerboard(across)">
                                      <p:cBhvr>
                                        <p:cTn id="34" dur="500"/>
                                        <p:tgtEl>
                                          <p:spTgt spid="33"/>
                                        </p:tgtEl>
                                      </p:cBhvr>
                                    </p:animEffect>
                                  </p:childTnLst>
                                </p:cTn>
                              </p:par>
                              <p:par>
                                <p:cTn id="35" presetID="5" presetClass="entr" presetSubtype="1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heckerboard(across)">
                                      <p:cBhvr>
                                        <p:cTn id="37" dur="500"/>
                                        <p:tgtEl>
                                          <p:spTgt spid="13"/>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checkerboard(across)">
                                      <p:cBhvr>
                                        <p:cTn id="40" dur="500"/>
                                        <p:tgtEl>
                                          <p:spTgt spid="31"/>
                                        </p:tgtEl>
                                      </p:cBhvr>
                                    </p:animEffect>
                                  </p:childTnLst>
                                </p:cTn>
                              </p:par>
                              <p:par>
                                <p:cTn id="41" presetID="5" presetClass="entr" presetSubtype="1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checkerboard(across)">
                                      <p:cBhvr>
                                        <p:cTn id="43" dur="500"/>
                                        <p:tgtEl>
                                          <p:spTgt spid="36"/>
                                        </p:tgtEl>
                                      </p:cBhvr>
                                    </p:animEffec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par>
                                <p:cTn id="44" presetID="5" presetClass="entr" presetSubtype="1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checkerboard(across)">
                                      <p:cBhvr>
                                        <p:cTn id="46" dur="500"/>
                                        <p:tgtEl>
                                          <p:spTgt spid="32"/>
                                        </p:tgtEl>
                                      </p:cBhvr>
                                    </p:animEffect>
                                  </p:childTnLst>
                                </p:cTn>
                              </p:par>
                              <p:par>
                                <p:cTn id="47" presetID="5" presetClass="entr" presetSubtype="10"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checkerboard(across)">
                                      <p:cBhvr>
                                        <p:cTn id="49" dur="500"/>
                                        <p:tgtEl>
                                          <p:spTgt spid="38"/>
                                        </p:tgtEl>
                                      </p:cBhvr>
                                    </p:animEffec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0" presetID="5" presetClass="entr" presetSubtype="10"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checkerboard(across)">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1" name="TextBox 10"/>
            <p:cNvSpPr txBox="1"/>
            <p:nvPr/>
          </p:nvSpPr>
          <p:spPr>
            <a:xfrm>
              <a:off x="7237728" y="841750"/>
              <a:ext cx="412484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Arial"/>
                  <a:sym typeface="Arial"/>
                </a:rPr>
                <a:t>Sai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Arial"/>
                  <a:sym typeface="Arial"/>
                </a:rPr>
                <a:t>mất</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Arial"/>
                  <a:sym typeface="Arial"/>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Arial"/>
                  <a:sym typeface="Arial"/>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Arial"/>
                  <a:sym typeface="Arial"/>
                </a:rPr>
                <a:t>!!!</a:t>
              </a:r>
            </a:p>
          </p:txBody>
        </p:sp>
      </p:grpSp>
      <p:pic>
        <p:nvPicPr>
          <p:cNvPr id="16" name="Picture 15">
            <a:hlinkClick r:id="rId13" action="ppaction://hlinksldjump"/>
          </p:cNvPr>
          <p:cNvPicPr>
            <a:picLocks noChangeAspect="1"/>
          </p:cNvPicPr>
          <p:nvPr/>
        </p:nvPicPr>
        <p:blipFill rotWithShape="1">
          <a:blip r:embed="rId14" cstate="print">
            <a:extLst>
              <a:ext uri="{28A0092B-C50C-407E-A947-70E740481C1C}">
                <a14:useLocalDpi xmlns:a14="http://schemas.microsoft.com/office/drawing/2010/main"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220733" y="-1551480"/>
            <a:ext cx="609600" cy="609600"/>
          </a:xfrm>
          <a:prstGeom prst="rect">
            <a:avLst/>
          </a:prstGeom>
        </p:spPr>
      </p:pic>
      <p:pic>
        <p:nvPicPr>
          <p:cNvPr id="5" name="Picture 4" descr="Logo, company name&#10;&#10;Description automatically generated">
            <a:extLst>
              <a:ext uri="{FF2B5EF4-FFF2-40B4-BE49-F238E27FC236}">
                <a16:creationId xmlns:a16="http://schemas.microsoft.com/office/drawing/2014/main" id="{388DEC0B-0849-A548-64DE-FB2EB2E95E5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0"/>
            <a:ext cx="775769" cy="865723"/>
          </a:xfrm>
          <a:prstGeom prst="rect">
            <a:avLst/>
          </a:prstGeom>
        </p:spPr>
      </p:pic>
    </p:spTree>
    <p:extLst>
      <p:ext uri="{BB962C8B-B14F-4D97-AF65-F5344CB8AC3E}">
        <p14:creationId xmlns:p14="http://schemas.microsoft.com/office/powerpoint/2010/main" val="4050343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TextBox 5"/>
            <p:cNvSpPr txBox="1"/>
            <p:nvPr/>
          </p:nvSpPr>
          <p:spPr>
            <a:xfrm>
              <a:off x="7798166" y="778029"/>
              <a:ext cx="239360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Arial"/>
                  <a:sym typeface="Arial"/>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Arial"/>
                  <a:sym typeface="Arial"/>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Arial"/>
                  <a:sym typeface="Arial"/>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Arial"/>
                  <a:sym typeface="Arial"/>
                </a:rPr>
                <a:t>!</a:t>
              </a:r>
            </a:p>
          </p:txBody>
        </p:sp>
      </p:grpSp>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08039" y="-609600"/>
            <a:ext cx="609600" cy="609600"/>
          </a:xfrm>
          <a:prstGeom prst="rect">
            <a:avLst/>
          </a:prstGeom>
        </p:spPr>
      </p:pic>
      <p:pic>
        <p:nvPicPr>
          <p:cNvPr id="11" name="Picture 10">
            <a:hlinkClick r:id="rId13" action="ppaction://hlinksldjump"/>
          </p:cNvPr>
          <p:cNvPicPr>
            <a:picLocks noChangeAspect="1"/>
          </p:cNvPicPr>
          <p:nvPr/>
        </p:nvPicPr>
        <p:blipFill rotWithShape="1">
          <a:blip r:embed="rId14"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Arial"/>
                  <a:sym typeface="Arial"/>
                </a:rPr>
                <a:t>+1 </a:t>
              </a:r>
            </a:p>
          </p:txBody>
        </p:sp>
        <p:pic>
          <p:nvPicPr>
            <p:cNvPr id="22" name="Picture 2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680657" y="-739877"/>
            <a:ext cx="609600" cy="609600"/>
          </a:xfrm>
          <a:prstGeom prst="rect">
            <a:avLst/>
          </a:prstGeom>
        </p:spPr>
      </p:pic>
      <p:pic>
        <p:nvPicPr>
          <p:cNvPr id="2" name="Picture 1" descr="Logo, company name&#10;&#10;Description automatically generated">
            <a:extLst>
              <a:ext uri="{FF2B5EF4-FFF2-40B4-BE49-F238E27FC236}">
                <a16:creationId xmlns:a16="http://schemas.microsoft.com/office/drawing/2014/main" id="{DD9C75E4-0D43-5DBE-580D-A1DCDBE19C3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0" y="0"/>
            <a:ext cx="775769" cy="865723"/>
          </a:xfrm>
          <a:prstGeom prst="rect">
            <a:avLst/>
          </a:prstGeom>
        </p:spPr>
      </p:pic>
      <p:pic>
        <p:nvPicPr>
          <p:cNvPr id="10" name="Picture 9">
            <a:hlinkClick r:id="rId18" action="ppaction://hlinksldjump"/>
            <a:extLst>
              <a:ext uri="{FF2B5EF4-FFF2-40B4-BE49-F238E27FC236}">
                <a16:creationId xmlns:a16="http://schemas.microsoft.com/office/drawing/2014/main" id="{75674E3D-EB59-C208-3852-FE3F04A61BD5}"/>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2252" b="60799"/>
          <a:stretch/>
        </p:blipFill>
        <p:spPr>
          <a:xfrm rot="10800000">
            <a:off x="0" y="5643603"/>
            <a:ext cx="1752296" cy="1650331"/>
          </a:xfrm>
          <a:prstGeom prst="rect">
            <a:avLst/>
          </a:prstGeom>
        </p:spPr>
      </p:pic>
    </p:spTree>
    <p:extLst>
      <p:ext uri="{BB962C8B-B14F-4D97-AF65-F5344CB8AC3E}">
        <p14:creationId xmlns:p14="http://schemas.microsoft.com/office/powerpoint/2010/main" val="2385722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8"/>
                </p:tgtEl>
              </p:cMediaNode>
            </p:audio>
            <p:audio>
              <p:cMediaNode vol="80000">
                <p:cTn id="44" fill="hold" display="0">
                  <p:stCondLst>
                    <p:cond delay="indefinite"/>
                  </p:stCondLst>
                  <p:endCondLst>
                    <p:cond evt="onStopAudio" delay="0">
                      <p:tgtEl>
                        <p:sldTgt/>
                      </p:tgtEl>
                    </p:cond>
                  </p:endCondLst>
                </p:cTn>
                <p:tgtEl>
                  <p:spTgt spid="25"/>
                </p:tgtEl>
              </p:cMediaNode>
            </p:audio>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11"/>
                                        </p:tgtEl>
                                      </p:cBhvr>
                                    </p:animEffect>
                                    <p:animScale>
                                      <p:cBhvr>
                                        <p:cTn id="50" dur="250" autoRev="1" fill="hold"/>
                                        <p:tgtEl>
                                          <p:spTgt spid="11"/>
                                        </p:tgtEl>
                                      </p:cBhvr>
                                      <p:by x="105000" y="105000"/>
                                    </p:animScale>
                                  </p:childTnLst>
                                  <p:subTnLst>
                                    <p:audio>
                                      <p:cMediaNode>
                                        <p:cTn display="0" masterRel="sameClick">
                                          <p:stCondLst>
                                            <p:cond evt="begin" delay="0">
                                              <p:tn val="48"/>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10"/>
                                        </p:tgtEl>
                                      </p:cBhvr>
                                    </p:animEffect>
                                    <p:animScale>
                                      <p:cBhvr>
                                        <p:cTn id="56" dur="250" autoRev="1" fill="hold"/>
                                        <p:tgtEl>
                                          <p:spTgt spid="10"/>
                                        </p:tgtEl>
                                      </p:cBhvr>
                                      <p:by x="105000" y="105000"/>
                                    </p:animScale>
                                  </p:childTnLst>
                                  <p:subTnLst>
                                    <p:audio>
                                      <p:cMediaNode>
                                        <p:cTn display="0" masterRel="sameClick">
                                          <p:stCondLst>
                                            <p:cond evt="begin" delay="0">
                                              <p:tn val="54"/>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1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546D25E-EF20-EE4A-0AF6-5A66AA5ED9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5" y="3493728"/>
            <a:ext cx="4306258" cy="3290381"/>
          </a:xfrm>
          <a:prstGeom prst="rect">
            <a:avLst/>
          </a:prstGeom>
        </p:spPr>
      </p:pic>
      <p:pic>
        <p:nvPicPr>
          <p:cNvPr id="21" name="Picture 20">
            <a:extLst>
              <a:ext uri="{FF2B5EF4-FFF2-40B4-BE49-F238E27FC236}">
                <a16:creationId xmlns:a16="http://schemas.microsoft.com/office/drawing/2014/main" id="{56CBC937-6A57-6D67-4676-8971C1AF46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33" y="203199"/>
            <a:ext cx="4306257" cy="3290381"/>
          </a:xfrm>
          <a:prstGeom prst="rect">
            <a:avLst/>
          </a:prstGeom>
        </p:spPr>
      </p:pic>
      <p:pic>
        <p:nvPicPr>
          <p:cNvPr id="23" name="Picture 22">
            <a:extLst>
              <a:ext uri="{FF2B5EF4-FFF2-40B4-BE49-F238E27FC236}">
                <a16:creationId xmlns:a16="http://schemas.microsoft.com/office/drawing/2014/main" id="{D5875DCD-0118-9882-30B9-C9CB7F3CB3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1090" y="3493726"/>
            <a:ext cx="7850910" cy="3364274"/>
          </a:xfrm>
          <a:prstGeom prst="rect">
            <a:avLst/>
          </a:prstGeom>
        </p:spPr>
      </p:pic>
      <p:pic>
        <p:nvPicPr>
          <p:cNvPr id="25" name="Picture 24">
            <a:extLst>
              <a:ext uri="{FF2B5EF4-FFF2-40B4-BE49-F238E27FC236}">
                <a16:creationId xmlns:a16="http://schemas.microsoft.com/office/drawing/2014/main" id="{C5115129-0AB5-80C7-9CA7-B2FDEFD507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93512" y="203200"/>
            <a:ext cx="4098488" cy="3290524"/>
          </a:xfrm>
          <a:prstGeom prst="rect">
            <a:avLst/>
          </a:prstGeom>
        </p:spPr>
      </p:pic>
      <p:pic>
        <p:nvPicPr>
          <p:cNvPr id="27" name="Picture 26">
            <a:extLst>
              <a:ext uri="{FF2B5EF4-FFF2-40B4-BE49-F238E27FC236}">
                <a16:creationId xmlns:a16="http://schemas.microsoft.com/office/drawing/2014/main" id="{C66DB995-191F-66DA-749D-DAF08CE35C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1090" y="203200"/>
            <a:ext cx="3752422" cy="3290380"/>
          </a:xfrm>
          <a:prstGeom prst="rect">
            <a:avLst/>
          </a:prstGeom>
        </p:spPr>
      </p:pic>
    </p:spTree>
    <p:extLst>
      <p:ext uri="{BB962C8B-B14F-4D97-AF65-F5344CB8AC3E}">
        <p14:creationId xmlns:p14="http://schemas.microsoft.com/office/powerpoint/2010/main" val="4090857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928" y="1663551"/>
            <a:ext cx="1065745" cy="107159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4626" y="5659410"/>
            <a:ext cx="1065745" cy="1071590"/>
          </a:xfrm>
          <a:prstGeom prst="rect">
            <a:avLst/>
          </a:prstGeom>
        </p:spPr>
      </p:pic>
      <p:sp>
        <p:nvSpPr>
          <p:cNvPr id="4" name="AutoShape 4"/>
          <p:cNvSpPr/>
          <p:nvPr/>
        </p:nvSpPr>
        <p:spPr>
          <a:xfrm rot="79711">
            <a:off x="533332" y="609507"/>
            <a:ext cx="10820400" cy="5486400"/>
          </a:xfrm>
          <a:prstGeom prst="rect">
            <a:avLst/>
          </a:prstGeom>
          <a:solidFill>
            <a:srgbClr val="FFFFFF"/>
          </a:solidFill>
        </p:spPr>
        <p:txBody>
          <a:bodyPr/>
          <a:lstStyle/>
          <a:p>
            <a:endParaRPr lang="en-US"/>
          </a:p>
        </p:txBody>
      </p:sp>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765044" y="5203522"/>
            <a:ext cx="1261033" cy="1261033"/>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222805">
            <a:off x="354041" y="285963"/>
            <a:ext cx="1395651" cy="1405875"/>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61766">
            <a:off x="369408" y="5353885"/>
            <a:ext cx="1268295" cy="1272923"/>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6921796" y="84028"/>
            <a:ext cx="1065745" cy="1071590"/>
          </a:xfrm>
          <a:prstGeom prst="rect">
            <a:avLst/>
          </a:prstGeom>
        </p:spPr>
      </p:pic>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1676578" y="3479140"/>
            <a:ext cx="1065745" cy="1071590"/>
          </a:xfrm>
          <a:prstGeom prst="rect">
            <a:avLst/>
          </a:prstGeom>
        </p:spPr>
      </p:pic>
      <p:sp>
        <p:nvSpPr>
          <p:cNvPr id="16" name="TextBox 15"/>
          <p:cNvSpPr txBox="1"/>
          <p:nvPr/>
        </p:nvSpPr>
        <p:spPr>
          <a:xfrm>
            <a:off x="4297498" y="1806789"/>
            <a:ext cx="2942029" cy="748988"/>
          </a:xfrm>
          <a:prstGeom prst="rect">
            <a:avLst/>
          </a:prstGeom>
          <a:noFill/>
        </p:spPr>
        <p:txBody>
          <a:bodyPr wrap="square" rtlCol="0">
            <a:spAutoFit/>
          </a:bodyPr>
          <a:lstStyle/>
          <a:p>
            <a:pPr algn="ctr"/>
            <a:r>
              <a:rPr lang="en-US" sz="4267" b="1" dirty="0" err="1">
                <a:latin typeface="Arial" panose="020B0604020202020204" pitchFamily="34" charset="0"/>
                <a:cs typeface="Arial" panose="020B0604020202020204" pitchFamily="34" charset="0"/>
              </a:rPr>
              <a:t>Bài</a:t>
            </a:r>
            <a:r>
              <a:rPr lang="en-US" sz="4267" b="1" dirty="0">
                <a:latin typeface="Arial" panose="020B0604020202020204" pitchFamily="34" charset="0"/>
                <a:cs typeface="Arial" panose="020B0604020202020204" pitchFamily="34" charset="0"/>
              </a:rPr>
              <a:t> </a:t>
            </a:r>
            <a:r>
              <a:rPr lang="en-US" sz="4267" b="1" err="1">
                <a:latin typeface="Arial" panose="020B0604020202020204" pitchFamily="34" charset="0"/>
                <a:cs typeface="Arial" panose="020B0604020202020204" pitchFamily="34" charset="0"/>
              </a:rPr>
              <a:t>đọc</a:t>
            </a:r>
            <a:r>
              <a:rPr lang="en-US" sz="4267" b="1">
                <a:latin typeface="Arial" panose="020B0604020202020204" pitchFamily="34" charset="0"/>
                <a:cs typeface="Arial" panose="020B0604020202020204" pitchFamily="34" charset="0"/>
              </a:rPr>
              <a:t> 2:</a:t>
            </a:r>
            <a:endParaRPr lang="en-US" sz="4267" b="1" dirty="0">
              <a:latin typeface="Arial" panose="020B0604020202020204" pitchFamily="34" charset="0"/>
              <a:cs typeface="Arial" panose="020B0604020202020204" pitchFamily="34" charset="0"/>
            </a:endParaRPr>
          </a:p>
        </p:txBody>
      </p:sp>
      <p:sp>
        <p:nvSpPr>
          <p:cNvPr id="17" name="TextBox 16"/>
          <p:cNvSpPr txBox="1"/>
          <p:nvPr/>
        </p:nvSpPr>
        <p:spPr>
          <a:xfrm>
            <a:off x="598661" y="2755221"/>
            <a:ext cx="11427416" cy="1276375"/>
          </a:xfrm>
          <a:prstGeom prst="rect">
            <a:avLst/>
          </a:prstGeom>
          <a:noFill/>
        </p:spPr>
        <p:txBody>
          <a:bodyPr wrap="square" rtlCol="0">
            <a:spAutoFit/>
          </a:bodyPr>
          <a:lstStyle/>
          <a:p>
            <a:pPr algn="ctr">
              <a:lnSpc>
                <a:spcPct val="135000"/>
              </a:lnSpc>
            </a:pPr>
            <a:r>
              <a:rPr lang="en-US" sz="6400" b="1">
                <a:solidFill>
                  <a:srgbClr val="FF0000"/>
                </a:solidFill>
                <a:latin typeface="Arial" panose="020B0604020202020204" pitchFamily="34" charset="0"/>
                <a:cs typeface="Arial" panose="020B0604020202020204" pitchFamily="34" charset="0"/>
              </a:rPr>
              <a:t>Động vật “bế” con thế nào?</a:t>
            </a:r>
            <a:endParaRPr lang="en-US" sz="6400" b="1" dirty="0">
              <a:solidFill>
                <a:srgbClr val="FF0000"/>
              </a:solidFill>
              <a:latin typeface="Arial" panose="020B0604020202020204" pitchFamily="34" charset="0"/>
              <a:cs typeface="Arial" panose="020B0604020202020204" pitchFamily="34" charset="0"/>
            </a:endParaRPr>
          </a:p>
        </p:txBody>
      </p:sp>
      <p:sp>
        <p:nvSpPr>
          <p:cNvPr id="5" name="TextBox 6">
            <a:extLst>
              <a:ext uri="{FF2B5EF4-FFF2-40B4-BE49-F238E27FC236}">
                <a16:creationId xmlns:a16="http://schemas.microsoft.com/office/drawing/2014/main" id="{776926FE-B30C-3EF2-5D0A-EBD226134748}"/>
              </a:ext>
            </a:extLst>
          </p:cNvPr>
          <p:cNvSpPr txBox="1">
            <a:spLocks noChangeArrowheads="1"/>
          </p:cNvSpPr>
          <p:nvPr/>
        </p:nvSpPr>
        <p:spPr bwMode="auto">
          <a:xfrm>
            <a:off x="4686232" y="880388"/>
            <a:ext cx="251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b="1" dirty="0">
                <a:latin typeface="HP001 4 hàng" panose="020B0603050302020204" pitchFamily="34" charset="0"/>
              </a:rPr>
              <a:t> </a:t>
            </a:r>
            <a:r>
              <a:rPr lang="en-US" altLang="en-US" u="sng" dirty="0">
                <a:latin typeface="Times New Roman" panose="02020603050405020304" pitchFamily="18" charset="0"/>
                <a:cs typeface="Times New Roman" panose="02020603050405020304" pitchFamily="18" charset="0"/>
              </a:rPr>
              <a:t>Tiếng Việt</a:t>
            </a:r>
          </a:p>
        </p:txBody>
      </p:sp>
      <p:sp>
        <p:nvSpPr>
          <p:cNvPr id="12" name="TextBox 12">
            <a:extLst>
              <a:ext uri="{FF2B5EF4-FFF2-40B4-BE49-F238E27FC236}">
                <a16:creationId xmlns:a16="http://schemas.microsoft.com/office/drawing/2014/main" id="{8A1FCF5B-C037-340F-E6E6-3515F94A0606}"/>
              </a:ext>
            </a:extLst>
          </p:cNvPr>
          <p:cNvSpPr txBox="1">
            <a:spLocks noChangeArrowheads="1"/>
          </p:cNvSpPr>
          <p:nvPr/>
        </p:nvSpPr>
        <p:spPr bwMode="auto">
          <a:xfrm>
            <a:off x="3024188" y="182563"/>
            <a:ext cx="55659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a:latin typeface="Times New Roman" panose="02020603050405020304" pitchFamily="18" charset="0"/>
                <a:cs typeface="Times New Roman" panose="02020603050405020304" pitchFamily="18" charset="0"/>
              </a:rPr>
              <a:t>Thứ tư ngày 5 tháng 3 năm 2025</a:t>
            </a:r>
          </a:p>
        </p:txBody>
      </p:sp>
    </p:spTree>
    <p:extLst>
      <p:ext uri="{BB962C8B-B14F-4D97-AF65-F5344CB8AC3E}">
        <p14:creationId xmlns:p14="http://schemas.microsoft.com/office/powerpoint/2010/main" val="2794300359"/>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771" y="1256711"/>
            <a:ext cx="12039600" cy="5693862"/>
          </a:xfrm>
          <a:prstGeom prst="rect">
            <a:avLst/>
          </a:prstGeom>
        </p:spPr>
        <p:txBody>
          <a:bodyPr wrap="square" lIns="91430" tIns="45718" rIns="91430" bIns="45718">
            <a:spAutoFit/>
          </a:bodyPr>
          <a:lstStyle/>
          <a:p>
            <a:pPr algn="just">
              <a:spcBef>
                <a:spcPts val="600"/>
              </a:spcBef>
              <a:tabLst>
                <a:tab pos="579438" algn="l"/>
              </a:tabLst>
            </a:pPr>
            <a:r>
              <a:rPr lang="en-US" sz="2600" dirty="0">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1.</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Mèo, hổ, báo, sư tử,... tha con giống như tha con mồi. Chúng dùng răng ngoạm chặt da cổ của con rồi giữ con lủng lẳng trên suốt đường đi. Nhưng chúng ngoạm rất khéo để không làm đau, làm rơi con.</a:t>
            </a:r>
          </a:p>
          <a:p>
            <a:pPr algn="just">
              <a:spcBef>
                <a:spcPts val="600"/>
              </a:spcBef>
              <a:tabLst>
                <a:tab pos="625475" algn="l"/>
              </a:tabLst>
            </a:pPr>
            <a:r>
              <a:rPr lang="en-US" sz="2800" dirty="0">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Cá sấu có hàm răng sắc nhọn nhưng </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bế</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con cũng rất khéo. Cá sấu mẹ tha từng đứa con trong miệng đến nơi nó muốn mà không làm đau con.</a:t>
            </a:r>
          </a:p>
          <a:p>
            <a:pPr algn="just" defTabSz="579438">
              <a:spcBef>
                <a:spcPts val="600"/>
              </a:spcBef>
            </a:pPr>
            <a:r>
              <a:rPr lang="en-US" sz="2800" dirty="0">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3.</a:t>
            </a:r>
            <a:r>
              <a:rPr lang="en-US" sz="2800" b="1" dirty="0">
                <a:solidFill>
                  <a:srgbClr val="FF0000"/>
                </a:solidFill>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Chuột túi, gấu túi </a:t>
            </a:r>
            <a:r>
              <a:rPr lang="en-US" sz="2800" dirty="0">
                <a:latin typeface="Times New Roman" panose="02020603050405020304" pitchFamily="18" charset="0"/>
                <a:cs typeface="Times New Roman" panose="02020603050405020304" pitchFamily="18" charset="0"/>
              </a:rPr>
              <a:t>“địu” </a:t>
            </a:r>
            <a:r>
              <a:rPr lang="vi-VN" sz="2800" dirty="0">
                <a:latin typeface="Times New Roman" panose="02020603050405020304" pitchFamily="18" charset="0"/>
                <a:cs typeface="Times New Roman" panose="02020603050405020304" pitchFamily="18" charset="0"/>
              </a:rPr>
              <a:t>con trong chiếc túi trước bụng.</a:t>
            </a:r>
          </a:p>
          <a:p>
            <a:pPr algn="just" defTabSz="579438">
              <a:spcBef>
                <a:spcPts val="600"/>
              </a:spcBef>
            </a:pPr>
            <a:r>
              <a:rPr lang="en-US" sz="2800" dirty="0">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4</a:t>
            </a:r>
            <a:r>
              <a:rPr lang="vi-VN" sz="2800" dirty="0">
                <a:latin typeface="Times New Roman" panose="02020603050405020304" pitchFamily="18" charset="0"/>
                <a:cs typeface="Times New Roman" panose="02020603050405020304" pitchFamily="18" charset="0"/>
              </a:rPr>
              <a:t>.</a:t>
            </a:r>
            <a:r>
              <a:rPr lang="en-US" sz="2800" b="1" dirty="0">
                <a:solidFill>
                  <a:srgbClr val="FF0000"/>
                </a:solidFill>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Gấu túi con trên 6 tháng tuổi phải tự bám chắc vào lưng mẹ khi mẹ di chuyển thoăn thoắt trên các cành cây.</a:t>
            </a:r>
          </a:p>
          <a:p>
            <a:pPr algn="just" defTabSz="579438">
              <a:spcBef>
                <a:spcPts val="600"/>
              </a:spcBef>
            </a:pPr>
            <a:r>
              <a:rPr lang="en-US" sz="2800" dirty="0">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5.</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Thiên nga mẹ </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cõng</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con trên lưng, bơi đi đây đi đó.</a:t>
            </a:r>
          </a:p>
          <a:p>
            <a:pPr algn="just" defTabSz="579438">
              <a:spcBef>
                <a:spcPts val="600"/>
              </a:spcBef>
            </a:pPr>
            <a:r>
              <a:rPr lang="en-US" sz="2800" dirty="0">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6.</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Nhưng không phải con vật nhỏ nào cũng được </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bế</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Ngựa con, hươu con, voi con, tê giác con,... thì từ bé đã phải tự đi theo mẹ.</a:t>
            </a:r>
            <a:endParaRPr lang="en-US" sz="2800" dirty="0">
              <a:latin typeface="Times New Roman" panose="02020603050405020304" pitchFamily="18" charset="0"/>
              <a:cs typeface="Times New Roman" panose="02020603050405020304" pitchFamily="18" charset="0"/>
            </a:endParaRPr>
          </a:p>
          <a:p>
            <a:pPr algn="just" defTabSz="579438">
              <a:spcBef>
                <a:spcPts val="600"/>
              </a:spcBef>
            </a:pPr>
            <a:r>
              <a:rPr lang="vi-VN" sz="2600" dirty="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Theo LÊ QUANG LONG, NGUYỄN THỊ THANH HUYỀN </a:t>
            </a:r>
            <a:endParaRPr lang="vi-VN" sz="2600" dirty="0">
              <a:latin typeface="Times New Roman" panose="02020603050405020304" pitchFamily="18" charset="0"/>
              <a:cs typeface="Times New Roman" panose="02020603050405020304" pitchFamily="18" charset="0"/>
            </a:endParaRPr>
          </a:p>
        </p:txBody>
      </p:sp>
      <p:sp>
        <p:nvSpPr>
          <p:cNvPr id="5" name="Text Box 26"/>
          <p:cNvSpPr txBox="1">
            <a:spLocks noChangeArrowheads="1"/>
          </p:cNvSpPr>
          <p:nvPr/>
        </p:nvSpPr>
        <p:spPr bwMode="auto">
          <a:xfrm>
            <a:off x="3014567" y="366746"/>
            <a:ext cx="842066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spcBef>
                <a:spcPct val="50000"/>
              </a:spcBef>
            </a:pP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Động vật “bế” con thế nào ?</a:t>
            </a:r>
          </a:p>
        </p:txBody>
      </p:sp>
    </p:spTree>
    <p:extLst>
      <p:ext uri="{BB962C8B-B14F-4D97-AF65-F5344CB8AC3E}">
        <p14:creationId xmlns:p14="http://schemas.microsoft.com/office/powerpoint/2010/main" val="1003874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771" y="1256711"/>
            <a:ext cx="12039600" cy="5693862"/>
          </a:xfrm>
          <a:prstGeom prst="rect">
            <a:avLst/>
          </a:prstGeom>
        </p:spPr>
        <p:txBody>
          <a:bodyPr wrap="square" lIns="91430" tIns="45718" rIns="91430" bIns="45718">
            <a:spAutoFit/>
          </a:bodyPr>
          <a:lstStyle/>
          <a:p>
            <a:pPr marL="0" marR="0" lvl="0" indent="0" algn="just" defTabSz="914400" rtl="0" eaLnBrk="1" fontAlgn="auto" latinLnBrk="0" hangingPunct="1">
              <a:lnSpc>
                <a:spcPct val="100000"/>
              </a:lnSpc>
              <a:spcBef>
                <a:spcPts val="600"/>
              </a:spcBef>
              <a:spcAft>
                <a:spcPts val="0"/>
              </a:spcAft>
              <a:buClrTx/>
              <a:buSzTx/>
              <a:buFontTx/>
              <a:buNone/>
              <a:tabLst>
                <a:tab pos="579438" algn="l"/>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Mèo, hổ, báo, sư tử,... tha con giống như tha con mồi. Chúng dùng răng ngoạm chặt da cổ của con rồi giữ con lủng lẳng trên suốt đường đi. Nhưng chúng ngoạm rất khéo để không làm đau, làm rơi con.</a:t>
            </a:r>
          </a:p>
          <a:p>
            <a:pPr marL="0" marR="0" lvl="0" indent="0" algn="just" defTabSz="914400" rtl="0" eaLnBrk="1" fontAlgn="auto" latinLnBrk="0" hangingPunct="1">
              <a:lnSpc>
                <a:spcPct val="100000"/>
              </a:lnSpc>
              <a:spcBef>
                <a:spcPts val="600"/>
              </a:spcBef>
              <a:spcAft>
                <a:spcPts val="0"/>
              </a:spcAft>
              <a:buClrTx/>
              <a:buSzTx/>
              <a:buFontTx/>
              <a:buNone/>
              <a:tabLst>
                <a:tab pos="625475" algn="l"/>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Cá sấu có hàm răng sắc nhọn nhưng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cũng rất khéo. Cá sấu mẹ tha từng đứa con trong miệng đến nơi nó muốn mà không làm đau con.</a:t>
            </a:r>
          </a:p>
          <a:p>
            <a:pPr marL="0" marR="0" lvl="0" indent="0" algn="just" defTabSz="579438"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Chuột túi, gấu túi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“địu”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 trong chiếc túi trước bụng.</a:t>
            </a:r>
          </a:p>
          <a:p>
            <a:pPr marL="0" marR="0" lvl="0" indent="0" algn="just" defTabSz="579438"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Gấu túi con trên 6 tháng tuổi phải tự bám chắc vào lưng mẹ khi mẹ di chuyển thoăn thoắt trên các cành cây.</a:t>
            </a:r>
          </a:p>
          <a:p>
            <a:pPr marL="0" marR="0" lvl="0" indent="0" algn="just" defTabSz="579438"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Thiên nga mẹ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cõng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 trên lưng, bơi đi đây đi đó.</a:t>
            </a:r>
          </a:p>
          <a:p>
            <a:pPr marL="0" marR="0" lvl="0" indent="0" algn="just" defTabSz="579438"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6.</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Nhưng không phải con vật nhỏ nào cũng được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Ngựa con, hươu con, voi con, tê giác con,... thì từ bé đã phải tự đi theo mẹ.</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579438" rtl="0" eaLnBrk="1" fontAlgn="auto" latinLnBrk="0" hangingPunct="1">
              <a:lnSpc>
                <a:spcPct val="100000"/>
              </a:lnSpc>
              <a:spcBef>
                <a:spcPts val="60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Theo LÊ QUANG LONG, NGUYỄN THỊ THANH HUYỀN </a:t>
            </a:r>
            <a:endPar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 Box 26"/>
          <p:cNvSpPr txBox="1">
            <a:spLocks noChangeArrowheads="1"/>
          </p:cNvSpPr>
          <p:nvPr/>
        </p:nvSpPr>
        <p:spPr bwMode="auto">
          <a:xfrm>
            <a:off x="3014567" y="366746"/>
            <a:ext cx="842066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0" fontAlgn="auto" latinLnBrk="0" hangingPunct="0">
              <a:lnSpc>
                <a:spcPct val="100000"/>
              </a:lnSpc>
              <a:spcBef>
                <a:spcPct val="5000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Động vật “bế” con thế nào ?</a:t>
            </a:r>
          </a:p>
        </p:txBody>
      </p:sp>
      <p:sp>
        <p:nvSpPr>
          <p:cNvPr id="6" name="Flowchart: Alternate Process 5">
            <a:extLst>
              <a:ext uri="{FF2B5EF4-FFF2-40B4-BE49-F238E27FC236}">
                <a16:creationId xmlns:a16="http://schemas.microsoft.com/office/drawing/2014/main" id="{9E81B7D3-8516-47D4-9357-C7C24D2A3BF2}"/>
              </a:ext>
            </a:extLst>
          </p:cNvPr>
          <p:cNvSpPr/>
          <p:nvPr/>
        </p:nvSpPr>
        <p:spPr>
          <a:xfrm>
            <a:off x="-2310" y="19705"/>
            <a:ext cx="3074546" cy="444158"/>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itchFamily="18" charset="0"/>
                <a:ea typeface="+mn-ea"/>
                <a:cs typeface="Times New Roman" pitchFamily="18" charset="0"/>
              </a:rPr>
              <a:t>LUYỆN ĐỌC ĐOẠN</a:t>
            </a:r>
          </a:p>
        </p:txBody>
      </p:sp>
    </p:spTree>
    <p:extLst>
      <p:ext uri="{BB962C8B-B14F-4D97-AF65-F5344CB8AC3E}">
        <p14:creationId xmlns:p14="http://schemas.microsoft.com/office/powerpoint/2010/main" val="2333756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771" y="1256711"/>
            <a:ext cx="12039600" cy="5693862"/>
          </a:xfrm>
          <a:prstGeom prst="rect">
            <a:avLst/>
          </a:prstGeom>
        </p:spPr>
        <p:txBody>
          <a:bodyPr wrap="square" lIns="91430" tIns="45718" rIns="91430" bIns="45718">
            <a:spAutoFit/>
          </a:bodyPr>
          <a:lstStyle/>
          <a:p>
            <a:pPr marL="0" marR="0" lvl="0" indent="0" algn="just" defTabSz="914400" rtl="0" eaLnBrk="1" fontAlgn="auto" latinLnBrk="0" hangingPunct="1">
              <a:lnSpc>
                <a:spcPct val="100000"/>
              </a:lnSpc>
              <a:spcBef>
                <a:spcPts val="600"/>
              </a:spcBef>
              <a:spcAft>
                <a:spcPts val="0"/>
              </a:spcAft>
              <a:buClrTx/>
              <a:buSzTx/>
              <a:buFontTx/>
              <a:buNone/>
              <a:tabLst>
                <a:tab pos="579438" algn="l"/>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Mèo, hổ, báo, sư tử,... tha con giống như tha con mồi. Chúng dùng răng ngoạm chặt da cổ của con rồi giữ con lủng lẳng trên suốt đường đi. Nhưng chúng ngoạm rất khéo để không làm đau, làm rơi con.</a:t>
            </a:r>
          </a:p>
          <a:p>
            <a:pPr marL="0" marR="0" lvl="0" indent="0" algn="just" defTabSz="914400" rtl="0" eaLnBrk="1" fontAlgn="auto" latinLnBrk="0" hangingPunct="1">
              <a:lnSpc>
                <a:spcPct val="100000"/>
              </a:lnSpc>
              <a:spcBef>
                <a:spcPts val="600"/>
              </a:spcBef>
              <a:spcAft>
                <a:spcPts val="0"/>
              </a:spcAft>
              <a:buClrTx/>
              <a:buSzTx/>
              <a:buFontTx/>
              <a:buNone/>
              <a:tabLst>
                <a:tab pos="625475" algn="l"/>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Cá sấu có hàm răng sắc nhọn nhưng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cũng rất khéo. Cá sấu mẹ tha từng đứa con trong miệng đến nơi nó muốn mà không làm đau con.</a:t>
            </a:r>
          </a:p>
          <a:p>
            <a:pPr marL="0" marR="0" lvl="0" indent="0" algn="just" defTabSz="579438"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Chuột túi, gấu túi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“địu”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 trong chiếc túi trước bụng.</a:t>
            </a:r>
          </a:p>
          <a:p>
            <a:pPr marL="0" marR="0" lvl="0" indent="0" algn="just" defTabSz="579438"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Gấu túi con trên 6 tháng tuổi phải tự bám chắc vào lưng mẹ khi mẹ di chuyển thoăn thoắt trên các cành cây.</a:t>
            </a:r>
          </a:p>
          <a:p>
            <a:pPr marL="0" marR="0" lvl="0" indent="0" algn="just" defTabSz="579438"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Thiên nga mẹ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cõng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 trên lưng, bơi đi đây đi đó.</a:t>
            </a:r>
          </a:p>
          <a:p>
            <a:pPr marL="0" marR="0" lvl="0" indent="0" algn="just" defTabSz="579438"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6.</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Nhưng không phải con vật nhỏ nào cũng được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Ngựa con, hươu con, voi con, tê giác con,... thì từ bé đã phải tự đi theo mẹ.</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579438" rtl="0" eaLnBrk="1" fontAlgn="auto" latinLnBrk="0" hangingPunct="1">
              <a:lnSpc>
                <a:spcPct val="100000"/>
              </a:lnSpc>
              <a:spcBef>
                <a:spcPts val="60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Theo LÊ QUANG LONG, NGUYỄN THỊ THANH HUYỀN </a:t>
            </a:r>
            <a:endPar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 Box 26"/>
          <p:cNvSpPr txBox="1">
            <a:spLocks noChangeArrowheads="1"/>
          </p:cNvSpPr>
          <p:nvPr/>
        </p:nvSpPr>
        <p:spPr bwMode="auto">
          <a:xfrm>
            <a:off x="3014567" y="366746"/>
            <a:ext cx="842066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0" fontAlgn="auto" latinLnBrk="0" hangingPunct="0">
              <a:lnSpc>
                <a:spcPct val="100000"/>
              </a:lnSpc>
              <a:spcBef>
                <a:spcPct val="5000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Động vật “bế” con thế nào ?</a:t>
            </a:r>
          </a:p>
        </p:txBody>
      </p:sp>
      <p:sp>
        <p:nvSpPr>
          <p:cNvPr id="6" name="Flowchart: Alternate Process 5">
            <a:extLst>
              <a:ext uri="{FF2B5EF4-FFF2-40B4-BE49-F238E27FC236}">
                <a16:creationId xmlns:a16="http://schemas.microsoft.com/office/drawing/2014/main" id="{9E81B7D3-8516-47D4-9357-C7C24D2A3BF2}"/>
              </a:ext>
            </a:extLst>
          </p:cNvPr>
          <p:cNvSpPr/>
          <p:nvPr/>
        </p:nvSpPr>
        <p:spPr>
          <a:xfrm>
            <a:off x="-2310" y="19705"/>
            <a:ext cx="4562880" cy="444158"/>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itchFamily="18" charset="0"/>
                <a:ea typeface="+mn-ea"/>
                <a:cs typeface="Times New Roman" pitchFamily="18" charset="0"/>
              </a:rPr>
              <a:t>LUYỆN </a:t>
            </a:r>
            <a:r>
              <a:rPr kumimoji="0" lang="en-US" sz="2400" b="1" i="0" u="none" strike="noStrike" kern="1200" cap="none" spc="0" normalizeH="0" baseline="0" noProof="0">
                <a:ln>
                  <a:noFill/>
                </a:ln>
                <a:solidFill>
                  <a:srgbClr val="4472C4"/>
                </a:solidFill>
                <a:effectLst/>
                <a:uLnTx/>
                <a:uFillTx/>
                <a:latin typeface="Times New Roman" pitchFamily="18" charset="0"/>
                <a:ea typeface="+mn-ea"/>
                <a:cs typeface="Times New Roman" pitchFamily="18" charset="0"/>
              </a:rPr>
              <a:t>ĐỌC </a:t>
            </a:r>
            <a:r>
              <a:rPr lang="en-US" sz="2400" b="1">
                <a:solidFill>
                  <a:srgbClr val="4472C4"/>
                </a:solidFill>
                <a:latin typeface="Times New Roman" pitchFamily="18" charset="0"/>
                <a:cs typeface="Times New Roman" pitchFamily="18" charset="0"/>
              </a:rPr>
              <a:t>TỪ KHÓ</a:t>
            </a:r>
            <a:endParaRPr kumimoji="0" lang="en-US" sz="2400" b="1" i="0" u="none" strike="noStrike" kern="1200" cap="none" spc="0" normalizeH="0" baseline="0" noProof="0" dirty="0">
              <a:ln>
                <a:noFill/>
              </a:ln>
              <a:solidFill>
                <a:srgbClr val="4472C4"/>
              </a:solidFill>
              <a:effectLst/>
              <a:uLnTx/>
              <a:uFillTx/>
              <a:latin typeface="Times New Roman" pitchFamily="18" charset="0"/>
              <a:ea typeface="+mn-ea"/>
              <a:cs typeface="Times New Roman" pitchFamily="18" charset="0"/>
            </a:endParaRPr>
          </a:p>
        </p:txBody>
      </p:sp>
      <p:cxnSp>
        <p:nvCxnSpPr>
          <p:cNvPr id="2" name="Straight Connector 1">
            <a:extLst>
              <a:ext uri="{FF2B5EF4-FFF2-40B4-BE49-F238E27FC236}">
                <a16:creationId xmlns:a16="http://schemas.microsoft.com/office/drawing/2014/main" id="{F0529A8F-B4AD-EF27-857B-A53217769841}"/>
              </a:ext>
            </a:extLst>
          </p:cNvPr>
          <p:cNvCxnSpPr>
            <a:cxnSpLocks/>
          </p:cNvCxnSpPr>
          <p:nvPr/>
        </p:nvCxnSpPr>
        <p:spPr>
          <a:xfrm>
            <a:off x="197697" y="2205567"/>
            <a:ext cx="1013883" cy="0"/>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3" name="Straight Connector 2">
            <a:extLst>
              <a:ext uri="{FF2B5EF4-FFF2-40B4-BE49-F238E27FC236}">
                <a16:creationId xmlns:a16="http://schemas.microsoft.com/office/drawing/2014/main" id="{FDEA4F87-2A9D-829D-A983-49FB23A8A75B}"/>
              </a:ext>
            </a:extLst>
          </p:cNvPr>
          <p:cNvCxnSpPr>
            <a:cxnSpLocks/>
          </p:cNvCxnSpPr>
          <p:nvPr/>
        </p:nvCxnSpPr>
        <p:spPr>
          <a:xfrm>
            <a:off x="5745057" y="2205144"/>
            <a:ext cx="1192953" cy="0"/>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8" name="Straight Connector 7">
            <a:extLst>
              <a:ext uri="{FF2B5EF4-FFF2-40B4-BE49-F238E27FC236}">
                <a16:creationId xmlns:a16="http://schemas.microsoft.com/office/drawing/2014/main" id="{208A5ECE-251D-E81C-FBD7-7F4EB7758834}"/>
              </a:ext>
            </a:extLst>
          </p:cNvPr>
          <p:cNvCxnSpPr>
            <a:cxnSpLocks/>
          </p:cNvCxnSpPr>
          <p:nvPr/>
        </p:nvCxnSpPr>
        <p:spPr>
          <a:xfrm>
            <a:off x="1298787" y="4941147"/>
            <a:ext cx="1490133" cy="0"/>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11" name="Straight Connector 10">
            <a:extLst>
              <a:ext uri="{FF2B5EF4-FFF2-40B4-BE49-F238E27FC236}">
                <a16:creationId xmlns:a16="http://schemas.microsoft.com/office/drawing/2014/main" id="{6514C02C-DA21-76A5-D478-8371B078B1D7}"/>
              </a:ext>
            </a:extLst>
          </p:cNvPr>
          <p:cNvCxnSpPr>
            <a:cxnSpLocks/>
          </p:cNvCxnSpPr>
          <p:nvPr/>
        </p:nvCxnSpPr>
        <p:spPr>
          <a:xfrm>
            <a:off x="3344757" y="5466927"/>
            <a:ext cx="587163" cy="0"/>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13" name="Straight Connector 12">
            <a:extLst>
              <a:ext uri="{FF2B5EF4-FFF2-40B4-BE49-F238E27FC236}">
                <a16:creationId xmlns:a16="http://schemas.microsoft.com/office/drawing/2014/main" id="{79F01189-2ED6-BE33-678D-A737B1AF1F58}"/>
              </a:ext>
            </a:extLst>
          </p:cNvPr>
          <p:cNvCxnSpPr>
            <a:cxnSpLocks/>
          </p:cNvCxnSpPr>
          <p:nvPr/>
        </p:nvCxnSpPr>
        <p:spPr>
          <a:xfrm>
            <a:off x="4102947" y="3081867"/>
            <a:ext cx="1177713" cy="0"/>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45607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39140" y="1967065"/>
            <a:ext cx="9906000" cy="1461935"/>
          </a:xfrm>
          <a:prstGeom prst="rect">
            <a:avLst/>
          </a:prstGeom>
        </p:spPr>
        <p:txBody>
          <a:bodyPr wrap="square" lIns="91430" tIns="45718" rIns="91430" bIns="45718">
            <a:spAutoFit/>
          </a:bodyPr>
          <a:lstStyle/>
          <a:p>
            <a:pPr marL="0" marR="0" lvl="0" indent="0" algn="just" defTabSz="914400" rtl="0" eaLnBrk="1" fontAlgn="auto" latinLnBrk="0" hangingPunct="1">
              <a:lnSpc>
                <a:spcPct val="100000"/>
              </a:lnSpc>
              <a:spcBef>
                <a:spcPts val="600"/>
              </a:spcBef>
              <a:spcAft>
                <a:spcPts val="0"/>
              </a:spcAft>
              <a:buClrTx/>
              <a:buSzTx/>
              <a:buFontTx/>
              <a:buNone/>
              <a:tabLst>
                <a:tab pos="579438" algn="l"/>
              </a:tabLst>
              <a:defRPr/>
            </a:pPr>
            <a:r>
              <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Gấu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túi con trên 6 tháng tuổi phải tự bám chắc vào lưng mẹ khi mẹ di chuyển thoăn thoắt trên các cành cây.</a:t>
            </a:r>
          </a:p>
          <a:p>
            <a:pPr marL="0" marR="0" lvl="0" indent="0" algn="just" defTabSz="579438"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Flowchart: Alternate Process 5">
            <a:extLst>
              <a:ext uri="{FF2B5EF4-FFF2-40B4-BE49-F238E27FC236}">
                <a16:creationId xmlns:a16="http://schemas.microsoft.com/office/drawing/2014/main" id="{9E81B7D3-8516-47D4-9357-C7C24D2A3BF2}"/>
              </a:ext>
            </a:extLst>
          </p:cNvPr>
          <p:cNvSpPr/>
          <p:nvPr/>
        </p:nvSpPr>
        <p:spPr>
          <a:xfrm>
            <a:off x="2980920" y="219887"/>
            <a:ext cx="6700290" cy="1072536"/>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Times New Roman" pitchFamily="18" charset="0"/>
                <a:ea typeface="+mn-ea"/>
                <a:cs typeface="Times New Roman" pitchFamily="18" charset="0"/>
              </a:rPr>
              <a:t>LUYỆN </a:t>
            </a:r>
            <a:r>
              <a:rPr kumimoji="0" lang="en-US" sz="3600" b="1" i="0" u="none" strike="noStrike" kern="1200" cap="none" spc="0" normalizeH="0" baseline="0" noProof="0">
                <a:ln>
                  <a:noFill/>
                </a:ln>
                <a:solidFill>
                  <a:srgbClr val="4472C4"/>
                </a:solidFill>
                <a:effectLst/>
                <a:uLnTx/>
                <a:uFillTx/>
                <a:latin typeface="Times New Roman" pitchFamily="18" charset="0"/>
                <a:ea typeface="+mn-ea"/>
                <a:cs typeface="Times New Roman" pitchFamily="18" charset="0"/>
              </a:rPr>
              <a:t>ĐỌC </a:t>
            </a:r>
            <a:r>
              <a:rPr lang="en-US" sz="3600" b="1">
                <a:solidFill>
                  <a:srgbClr val="4472C4"/>
                </a:solidFill>
                <a:latin typeface="Times New Roman" pitchFamily="18" charset="0"/>
                <a:cs typeface="Times New Roman" pitchFamily="18" charset="0"/>
              </a:rPr>
              <a:t>CÂU DÀI</a:t>
            </a:r>
            <a:endParaRPr kumimoji="0" lang="en-US" sz="3600" b="1" i="0" u="none" strike="noStrike" kern="1200" cap="none" spc="0" normalizeH="0" baseline="0" noProof="0" dirty="0">
              <a:ln>
                <a:noFill/>
              </a:ln>
              <a:solidFill>
                <a:srgbClr val="4472C4"/>
              </a:solidFill>
              <a:effectLst/>
              <a:uLnTx/>
              <a:uFillTx/>
              <a:latin typeface="Times New Roman" pitchFamily="18" charset="0"/>
              <a:ea typeface="+mn-ea"/>
              <a:cs typeface="Times New Roman" pitchFamily="18" charset="0"/>
            </a:endParaRPr>
          </a:p>
        </p:txBody>
      </p:sp>
      <p:cxnSp>
        <p:nvCxnSpPr>
          <p:cNvPr id="2" name="Straight Connector 1">
            <a:extLst>
              <a:ext uri="{FF2B5EF4-FFF2-40B4-BE49-F238E27FC236}">
                <a16:creationId xmlns:a16="http://schemas.microsoft.com/office/drawing/2014/main" id="{F0529A8F-B4AD-EF27-857B-A53217769841}"/>
              </a:ext>
            </a:extLst>
          </p:cNvPr>
          <p:cNvCxnSpPr>
            <a:cxnSpLocks/>
          </p:cNvCxnSpPr>
          <p:nvPr/>
        </p:nvCxnSpPr>
        <p:spPr>
          <a:xfrm flipV="1">
            <a:off x="5989320" y="2057400"/>
            <a:ext cx="106680" cy="388620"/>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7" name="Straight Connector 6">
            <a:extLst>
              <a:ext uri="{FF2B5EF4-FFF2-40B4-BE49-F238E27FC236}">
                <a16:creationId xmlns:a16="http://schemas.microsoft.com/office/drawing/2014/main" id="{25B0CACF-3A12-9904-B86F-914D3498FDCB}"/>
              </a:ext>
            </a:extLst>
          </p:cNvPr>
          <p:cNvCxnSpPr>
            <a:cxnSpLocks/>
          </p:cNvCxnSpPr>
          <p:nvPr/>
        </p:nvCxnSpPr>
        <p:spPr>
          <a:xfrm flipV="1">
            <a:off x="10555393" y="2069253"/>
            <a:ext cx="179493" cy="376767"/>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15" name="Straight Connector 14">
            <a:extLst>
              <a:ext uri="{FF2B5EF4-FFF2-40B4-BE49-F238E27FC236}">
                <a16:creationId xmlns:a16="http://schemas.microsoft.com/office/drawing/2014/main" id="{CBD1549D-75D2-1505-F9DB-9BE9C3448F5E}"/>
              </a:ext>
            </a:extLst>
          </p:cNvPr>
          <p:cNvCxnSpPr>
            <a:cxnSpLocks/>
          </p:cNvCxnSpPr>
          <p:nvPr/>
        </p:nvCxnSpPr>
        <p:spPr>
          <a:xfrm flipV="1">
            <a:off x="7638627" y="2446020"/>
            <a:ext cx="156633" cy="376767"/>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17" name="Straight Connector 16">
            <a:extLst>
              <a:ext uri="{FF2B5EF4-FFF2-40B4-BE49-F238E27FC236}">
                <a16:creationId xmlns:a16="http://schemas.microsoft.com/office/drawing/2014/main" id="{95E6ECF0-3D8A-ADB1-B5B2-F4F82D574C20}"/>
              </a:ext>
            </a:extLst>
          </p:cNvPr>
          <p:cNvCxnSpPr>
            <a:cxnSpLocks/>
          </p:cNvCxnSpPr>
          <p:nvPr/>
        </p:nvCxnSpPr>
        <p:spPr>
          <a:xfrm flipV="1">
            <a:off x="7750387" y="2446020"/>
            <a:ext cx="179493" cy="376767"/>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89652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771" y="1256711"/>
            <a:ext cx="12039600" cy="5693862"/>
          </a:xfrm>
          <a:prstGeom prst="rect">
            <a:avLst/>
          </a:prstGeom>
        </p:spPr>
        <p:txBody>
          <a:bodyPr wrap="square" lIns="91430" tIns="45718" rIns="91430" bIns="45718">
            <a:spAutoFit/>
          </a:bodyPr>
          <a:lstStyle/>
          <a:p>
            <a:pPr marL="0" marR="0" lvl="0" indent="0" algn="just" defTabSz="914400" rtl="0" eaLnBrk="1" fontAlgn="auto" latinLnBrk="0" hangingPunct="1">
              <a:lnSpc>
                <a:spcPct val="100000"/>
              </a:lnSpc>
              <a:spcBef>
                <a:spcPts val="600"/>
              </a:spcBef>
              <a:spcAft>
                <a:spcPts val="0"/>
              </a:spcAft>
              <a:buClrTx/>
              <a:buSzTx/>
              <a:buFontTx/>
              <a:buNone/>
              <a:tabLst>
                <a:tab pos="579438" algn="l"/>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Mèo, hổ, báo, sư tử,... tha con giống như tha con mồi. Chúng dùng răng ngoạm chặt da cổ của con rồi giữ con lủng lẳng trên suốt đường đi. Nhưng chúng ngoạm rất khéo để không làm đau, làm rơi con.</a:t>
            </a:r>
          </a:p>
          <a:p>
            <a:pPr marL="0" marR="0" lvl="0" indent="0" algn="just" defTabSz="914400" rtl="0" eaLnBrk="1" fontAlgn="auto" latinLnBrk="0" hangingPunct="1">
              <a:lnSpc>
                <a:spcPct val="100000"/>
              </a:lnSpc>
              <a:spcBef>
                <a:spcPts val="600"/>
              </a:spcBef>
              <a:spcAft>
                <a:spcPts val="0"/>
              </a:spcAft>
              <a:buClrTx/>
              <a:buSzTx/>
              <a:buFontTx/>
              <a:buNone/>
              <a:tabLst>
                <a:tab pos="625475" algn="l"/>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Cá sấu có hàm răng sắc nhọn nhưng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cũng rất khéo. Cá sấu mẹ tha từng đứa con trong miệng đến nơi nó muốn mà không làm đau con.</a:t>
            </a:r>
          </a:p>
          <a:p>
            <a:pPr marL="0" marR="0" lvl="0" indent="0" algn="just" defTabSz="579438"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8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Chuột túi</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gấu túi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“địu”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 trong chiếc túi trước bụng.</a:t>
            </a:r>
          </a:p>
          <a:p>
            <a:pPr marL="0" marR="0" lvl="0" indent="0" algn="just" defTabSz="579438"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Gấu túi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 trên 6 tháng tuổi phải tự bám chắc vào lưng mẹ khi mẹ di chuyển thoăn thoắt trên các cành cây.</a:t>
            </a:r>
          </a:p>
          <a:p>
            <a:pPr marL="0" marR="0" lvl="0" indent="0" algn="just" defTabSz="579438"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Thiên nga mẹ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cõng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 trên lưng, bơi đi đây đi đó.</a:t>
            </a:r>
          </a:p>
          <a:p>
            <a:pPr marL="0" marR="0" lvl="0" indent="0" algn="just" defTabSz="579438"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6.</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Nhưng không phải con vật nhỏ nào cũng được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Ngựa con, hươu con, voi con, tê giác con,... thì từ bé đã phải tự đi theo mẹ.</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579438" rtl="0" eaLnBrk="1" fontAlgn="auto" latinLnBrk="0" hangingPunct="1">
              <a:lnSpc>
                <a:spcPct val="100000"/>
              </a:lnSpc>
              <a:spcBef>
                <a:spcPts val="60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Theo LÊ QUANG LONG, NGUYỄN THỊ THANH HUYỀN </a:t>
            </a:r>
            <a:endPar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 Box 26"/>
          <p:cNvSpPr txBox="1">
            <a:spLocks noChangeArrowheads="1"/>
          </p:cNvSpPr>
          <p:nvPr/>
        </p:nvSpPr>
        <p:spPr bwMode="auto">
          <a:xfrm>
            <a:off x="3014567" y="366746"/>
            <a:ext cx="842066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0" fontAlgn="auto" latinLnBrk="0" hangingPunct="0">
              <a:lnSpc>
                <a:spcPct val="100000"/>
              </a:lnSpc>
              <a:spcBef>
                <a:spcPct val="5000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Động vật “bế” con thế nào ?</a:t>
            </a:r>
          </a:p>
        </p:txBody>
      </p:sp>
      <p:sp>
        <p:nvSpPr>
          <p:cNvPr id="6" name="Flowchart: Alternate Process 5">
            <a:extLst>
              <a:ext uri="{FF2B5EF4-FFF2-40B4-BE49-F238E27FC236}">
                <a16:creationId xmlns:a16="http://schemas.microsoft.com/office/drawing/2014/main" id="{9E81B7D3-8516-47D4-9357-C7C24D2A3BF2}"/>
              </a:ext>
            </a:extLst>
          </p:cNvPr>
          <p:cNvSpPr/>
          <p:nvPr/>
        </p:nvSpPr>
        <p:spPr>
          <a:xfrm>
            <a:off x="-2310" y="19705"/>
            <a:ext cx="3074546" cy="444158"/>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itchFamily="18" charset="0"/>
                <a:ea typeface="+mn-ea"/>
                <a:cs typeface="Times New Roman" pitchFamily="18" charset="0"/>
              </a:rPr>
              <a:t>LUYỆN ĐỌC ĐOẠN</a:t>
            </a:r>
          </a:p>
        </p:txBody>
      </p:sp>
      <p:cxnSp>
        <p:nvCxnSpPr>
          <p:cNvPr id="2" name="Straight Connector 1">
            <a:extLst>
              <a:ext uri="{FF2B5EF4-FFF2-40B4-BE49-F238E27FC236}">
                <a16:creationId xmlns:a16="http://schemas.microsoft.com/office/drawing/2014/main" id="{93D536FD-87C8-57C9-1BDE-8E232D8F55FE}"/>
              </a:ext>
            </a:extLst>
          </p:cNvPr>
          <p:cNvCxnSpPr>
            <a:cxnSpLocks/>
          </p:cNvCxnSpPr>
          <p:nvPr/>
        </p:nvCxnSpPr>
        <p:spPr>
          <a:xfrm>
            <a:off x="1203537" y="4034367"/>
            <a:ext cx="1013883" cy="0"/>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3" name="Straight Connector 2">
            <a:extLst>
              <a:ext uri="{FF2B5EF4-FFF2-40B4-BE49-F238E27FC236}">
                <a16:creationId xmlns:a16="http://schemas.microsoft.com/office/drawing/2014/main" id="{38B9EE82-9868-5280-5F33-48BE079A5527}"/>
              </a:ext>
            </a:extLst>
          </p:cNvPr>
          <p:cNvCxnSpPr>
            <a:cxnSpLocks/>
          </p:cNvCxnSpPr>
          <p:nvPr/>
        </p:nvCxnSpPr>
        <p:spPr>
          <a:xfrm>
            <a:off x="1203537" y="4537287"/>
            <a:ext cx="1013883" cy="0"/>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39772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54950" y="6372131"/>
            <a:ext cx="482131" cy="482130"/>
          </a:xfrm>
          <a:prstGeom prst="rect">
            <a:avLst/>
          </a:prstGeom>
        </p:spPr>
      </p:pic>
      <p:pic>
        <p:nvPicPr>
          <p:cNvPr id="9" name="Picture 4">
            <a:extLst>
              <a:ext uri="{FF2B5EF4-FFF2-40B4-BE49-F238E27FC236}">
                <a16:creationId xmlns:a16="http://schemas.microsoft.com/office/drawing/2014/main" id="{41ED2AA6-803C-49B8-ACB7-5902020D981E}"/>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20598" y="2755983"/>
            <a:ext cx="1454196" cy="1346033"/>
          </a:xfrm>
          <a:prstGeom prst="rect">
            <a:avLst/>
          </a:prstGeom>
          <a:noFill/>
          <a:extLst>
            <a:ext uri="{909E8E84-426E-40DD-AFC4-6F175D3DCCD1}">
              <a14:hiddenFill xmlns:a14="http://schemas.microsoft.com/office/drawing/2010/main">
                <a:solidFill>
                  <a:srgbClr val="FFFFFF"/>
                </a:solidFill>
              </a14:hiddenFill>
            </a:ext>
          </a:extLst>
        </p:spPr>
      </p:pic>
      <p:pic>
        <p:nvPicPr>
          <p:cNvPr id="2" name="Bắc Kim Thang Karaoke cut">
            <a:hlinkClick r:id="" action="ppaction://media"/>
            <a:extLst>
              <a:ext uri="{FF2B5EF4-FFF2-40B4-BE49-F238E27FC236}">
                <a16:creationId xmlns:a16="http://schemas.microsoft.com/office/drawing/2014/main" id="{E6E389E2-EFCA-58AD-409B-4EAA1480E3B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2192000" cy="6854261"/>
          </a:xfrm>
          <a:prstGeom prst="rect">
            <a:avLst/>
          </a:prstGeom>
        </p:spPr>
      </p:pic>
    </p:spTree>
    <p:extLst>
      <p:ext uri="{BB962C8B-B14F-4D97-AF65-F5344CB8AC3E}">
        <p14:creationId xmlns:p14="http://schemas.microsoft.com/office/powerpoint/2010/main" val="175932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1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32909" y="-362678"/>
            <a:ext cx="1650509" cy="7571314"/>
          </a:xfrm>
          <a:prstGeom prst="rect">
            <a:avLst/>
          </a:prstGeom>
          <a:solidFill>
            <a:srgbClr val="B6E8EB"/>
          </a:solidFill>
        </p:spPr>
      </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80801" y="99050"/>
            <a:ext cx="1291875" cy="233727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95276" y="-521511"/>
            <a:ext cx="1552913" cy="991041"/>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1554" y="2971800"/>
            <a:ext cx="1067693" cy="1071590"/>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90482" y="5093220"/>
            <a:ext cx="1067693" cy="1071590"/>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04561" y="305704"/>
            <a:ext cx="1307228" cy="907929"/>
          </a:xfrm>
          <a:prstGeom prst="rect">
            <a:avLst/>
          </a:prstGeom>
        </p:spPr>
      </p:pic>
      <p:sp>
        <p:nvSpPr>
          <p:cNvPr id="13" name="TextBox 12"/>
          <p:cNvSpPr txBox="1"/>
          <p:nvPr/>
        </p:nvSpPr>
        <p:spPr>
          <a:xfrm>
            <a:off x="5253438" y="631237"/>
            <a:ext cx="3186375"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CHÚ THÍCH</a:t>
            </a:r>
          </a:p>
        </p:txBody>
      </p:sp>
      <p:pic>
        <p:nvPicPr>
          <p:cNvPr id="14" name="Picture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56785" y="1465299"/>
            <a:ext cx="3251200" cy="3200400"/>
          </a:xfrm>
          <a:prstGeom prst="rect">
            <a:avLst/>
          </a:prstGeom>
        </p:spPr>
      </p:pic>
      <p:pic>
        <p:nvPicPr>
          <p:cNvPr id="15" name="Picture 14"/>
          <p:cNvPicPr>
            <a:picLocks noChangeAspect="1"/>
          </p:cNvPicPr>
          <p:nvPr/>
        </p:nvPicPr>
        <p:blipFill rotWithShape="1">
          <a:blip r:embed="rId14">
            <a:extLst>
              <a:ext uri="{28A0092B-C50C-407E-A947-70E740481C1C}">
                <a14:useLocalDpi xmlns:a14="http://schemas.microsoft.com/office/drawing/2010/main" val="0"/>
              </a:ext>
            </a:extLst>
          </a:blip>
          <a:srcRect l="15904" r="14175"/>
          <a:stretch/>
        </p:blipFill>
        <p:spPr>
          <a:xfrm>
            <a:off x="7778777" y="1185235"/>
            <a:ext cx="3403601" cy="3674074"/>
          </a:xfrm>
          <a:prstGeom prst="rect">
            <a:avLst/>
          </a:prstGeom>
        </p:spPr>
      </p:pic>
      <p:sp>
        <p:nvSpPr>
          <p:cNvPr id="16" name="TextBox 15"/>
          <p:cNvSpPr txBox="1"/>
          <p:nvPr/>
        </p:nvSpPr>
        <p:spPr>
          <a:xfrm>
            <a:off x="1829247" y="4884983"/>
            <a:ext cx="4318000" cy="1569469"/>
          </a:xfrm>
          <a:prstGeom prst="rect">
            <a:avLst/>
          </a:prstGeom>
          <a:noFill/>
        </p:spPr>
        <p:txBody>
          <a:bodyPr wrap="square" rtlCol="0">
            <a:spAutoFit/>
          </a:bodyPr>
          <a:lstStyle/>
          <a:p>
            <a:pPr algn="ctr">
              <a:lnSpc>
                <a:spcPct val="150000"/>
              </a:lnSpc>
            </a:pPr>
            <a:r>
              <a:rPr lang="en-US" sz="2133" b="1" dirty="0">
                <a:latin typeface="Arial" panose="020B0604020202020204" pitchFamily="34" charset="0"/>
                <a:cs typeface="Arial" panose="020B0604020202020204" pitchFamily="34" charset="0"/>
              </a:rPr>
              <a:t>CHUỘT TÚI</a:t>
            </a:r>
          </a:p>
          <a:p>
            <a:pPr algn="just">
              <a:lnSpc>
                <a:spcPct val="150000"/>
              </a:lnSpc>
            </a:pPr>
            <a:r>
              <a:rPr lang="en-US" sz="2133" dirty="0" err="1">
                <a:latin typeface="Arial" panose="020B0604020202020204" pitchFamily="34" charset="0"/>
                <a:cs typeface="Arial" panose="020B0604020202020204" pitchFamily="34" charset="0"/>
              </a:rPr>
              <a:t>Tức</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kang-gu-ru</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loài</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thú</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lớn</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có</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túi</a:t>
            </a:r>
            <a:r>
              <a:rPr lang="en-US" sz="2133" dirty="0">
                <a:latin typeface="Arial" panose="020B0604020202020204" pitchFamily="34" charset="0"/>
                <a:cs typeface="Arial" panose="020B0604020202020204" pitchFamily="34" charset="0"/>
              </a:rPr>
              <a:t> da </a:t>
            </a:r>
            <a:r>
              <a:rPr lang="en-US" sz="2133" dirty="0" err="1">
                <a:latin typeface="Arial" panose="020B0604020202020204" pitchFamily="34" charset="0"/>
                <a:cs typeface="Arial" panose="020B0604020202020204" pitchFamily="34" charset="0"/>
              </a:rPr>
              <a:t>trước</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bụng</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để</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nuôi</a:t>
            </a:r>
            <a:r>
              <a:rPr lang="en-US" sz="2133" dirty="0">
                <a:latin typeface="Arial" panose="020B0604020202020204" pitchFamily="34" charset="0"/>
                <a:cs typeface="Arial" panose="020B0604020202020204" pitchFamily="34" charset="0"/>
              </a:rPr>
              <a:t> con </a:t>
            </a:r>
            <a:r>
              <a:rPr lang="en-US" sz="2133" dirty="0" err="1">
                <a:latin typeface="Arial" panose="020B0604020202020204" pitchFamily="34" charset="0"/>
                <a:cs typeface="Arial" panose="020B0604020202020204" pitchFamily="34" charset="0"/>
              </a:rPr>
              <a:t>nhỏ</a:t>
            </a:r>
            <a:r>
              <a:rPr lang="en-US" sz="2133" dirty="0">
                <a:latin typeface="Arial" panose="020B0604020202020204" pitchFamily="34" charset="0"/>
                <a:cs typeface="Arial" panose="020B0604020202020204" pitchFamily="34" charset="0"/>
              </a:rPr>
              <a:t>.</a:t>
            </a:r>
          </a:p>
        </p:txBody>
      </p:sp>
      <p:sp>
        <p:nvSpPr>
          <p:cNvPr id="17" name="TextBox 16"/>
          <p:cNvSpPr txBox="1"/>
          <p:nvPr/>
        </p:nvSpPr>
        <p:spPr>
          <a:xfrm>
            <a:off x="7046347" y="4854569"/>
            <a:ext cx="4114800" cy="1569469"/>
          </a:xfrm>
          <a:prstGeom prst="rect">
            <a:avLst/>
          </a:prstGeom>
          <a:noFill/>
        </p:spPr>
        <p:txBody>
          <a:bodyPr wrap="square" rtlCol="0">
            <a:spAutoFit/>
          </a:bodyPr>
          <a:lstStyle/>
          <a:p>
            <a:pPr algn="ctr">
              <a:lnSpc>
                <a:spcPct val="150000"/>
              </a:lnSpc>
            </a:pPr>
            <a:r>
              <a:rPr lang="en-US" sz="2133" b="1" dirty="0">
                <a:latin typeface="Arial" panose="020B0604020202020204" pitchFamily="34" charset="0"/>
                <a:cs typeface="Arial" panose="020B0604020202020204" pitchFamily="34" charset="0"/>
              </a:rPr>
              <a:t>GẤU TÚI</a:t>
            </a:r>
          </a:p>
          <a:p>
            <a:pPr algn="just">
              <a:lnSpc>
                <a:spcPct val="150000"/>
              </a:lnSpc>
            </a:pPr>
            <a:r>
              <a:rPr lang="en-US" sz="2133" dirty="0" err="1">
                <a:latin typeface="Arial" panose="020B0604020202020204" pitchFamily="34" charset="0"/>
                <a:cs typeface="Arial" panose="020B0604020202020204" pitchFamily="34" charset="0"/>
              </a:rPr>
              <a:t>Tức</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kô</a:t>
            </a:r>
            <a:r>
              <a:rPr lang="en-US" sz="2133" dirty="0">
                <a:latin typeface="Arial" panose="020B0604020202020204" pitchFamily="34" charset="0"/>
                <a:cs typeface="Arial" panose="020B0604020202020204" pitchFamily="34" charset="0"/>
              </a:rPr>
              <a:t>-a-la, </a:t>
            </a:r>
            <a:r>
              <a:rPr lang="en-US" sz="2133" dirty="0" err="1">
                <a:latin typeface="Arial" panose="020B0604020202020204" pitchFamily="34" charset="0"/>
                <a:cs typeface="Arial" panose="020B0604020202020204" pitchFamily="34" charset="0"/>
              </a:rPr>
              <a:t>loài</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thú</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nhỏ</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có</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túi</a:t>
            </a:r>
            <a:r>
              <a:rPr lang="en-US" sz="2133" dirty="0">
                <a:latin typeface="Arial" panose="020B0604020202020204" pitchFamily="34" charset="0"/>
                <a:cs typeface="Arial" panose="020B0604020202020204" pitchFamily="34" charset="0"/>
              </a:rPr>
              <a:t> da </a:t>
            </a:r>
            <a:r>
              <a:rPr lang="en-US" sz="2133" dirty="0" err="1">
                <a:latin typeface="Arial" panose="020B0604020202020204" pitchFamily="34" charset="0"/>
                <a:cs typeface="Arial" panose="020B0604020202020204" pitchFamily="34" charset="0"/>
              </a:rPr>
              <a:t>trước</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bụng</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để</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nuôi</a:t>
            </a:r>
            <a:r>
              <a:rPr lang="en-US" sz="2133" dirty="0">
                <a:latin typeface="Arial" panose="020B0604020202020204" pitchFamily="34" charset="0"/>
                <a:cs typeface="Arial" panose="020B0604020202020204" pitchFamily="34" charset="0"/>
              </a:rPr>
              <a:t> con </a:t>
            </a:r>
            <a:r>
              <a:rPr lang="en-US" sz="2133" dirty="0" err="1">
                <a:latin typeface="Arial" panose="020B0604020202020204" pitchFamily="34" charset="0"/>
                <a:cs typeface="Arial" panose="020B0604020202020204" pitchFamily="34" charset="0"/>
              </a:rPr>
              <a:t>nhỏ</a:t>
            </a:r>
            <a:r>
              <a:rPr lang="en-US" sz="2133"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70497937"/>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32909" y="-362678"/>
            <a:ext cx="1650509" cy="7571314"/>
          </a:xfrm>
          <a:prstGeom prst="rect">
            <a:avLst/>
          </a:prstGeom>
          <a:solidFill>
            <a:srgbClr val="B6E8EB"/>
          </a:solidFill>
        </p:spPr>
      </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80801" y="99050"/>
            <a:ext cx="1291875" cy="233727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95276" y="-521511"/>
            <a:ext cx="1552913" cy="991041"/>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1554" y="2971800"/>
            <a:ext cx="1067693" cy="1071590"/>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90482" y="5093220"/>
            <a:ext cx="1067693" cy="1071590"/>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04561" y="305704"/>
            <a:ext cx="1307228" cy="907929"/>
          </a:xfrm>
          <a:prstGeom prst="rect">
            <a:avLst/>
          </a:prstGeom>
        </p:spPr>
      </p:pic>
      <p:sp>
        <p:nvSpPr>
          <p:cNvPr id="13" name="TextBox 12"/>
          <p:cNvSpPr txBox="1"/>
          <p:nvPr/>
        </p:nvSpPr>
        <p:spPr>
          <a:xfrm>
            <a:off x="5253438" y="631237"/>
            <a:ext cx="3186375"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CHÚ THÍCH</a:t>
            </a:r>
          </a:p>
        </p:txBody>
      </p:sp>
      <p:pic>
        <p:nvPicPr>
          <p:cNvPr id="14" name="Picture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56785" y="1465299"/>
            <a:ext cx="3251200" cy="3200400"/>
          </a:xfrm>
          <a:prstGeom prst="rect">
            <a:avLst/>
          </a:prstGeom>
        </p:spPr>
      </p:pic>
      <p:pic>
        <p:nvPicPr>
          <p:cNvPr id="15" name="Picture 14"/>
          <p:cNvPicPr>
            <a:picLocks noChangeAspect="1"/>
          </p:cNvPicPr>
          <p:nvPr/>
        </p:nvPicPr>
        <p:blipFill rotWithShape="1">
          <a:blip r:embed="rId14">
            <a:extLst>
              <a:ext uri="{28A0092B-C50C-407E-A947-70E740481C1C}">
                <a14:useLocalDpi xmlns:a14="http://schemas.microsoft.com/office/drawing/2010/main" val="0"/>
              </a:ext>
            </a:extLst>
          </a:blip>
          <a:srcRect l="15904" r="14175"/>
          <a:stretch/>
        </p:blipFill>
        <p:spPr>
          <a:xfrm>
            <a:off x="7778777" y="1185235"/>
            <a:ext cx="3403601" cy="3674074"/>
          </a:xfrm>
          <a:prstGeom prst="rect">
            <a:avLst/>
          </a:prstGeom>
        </p:spPr>
      </p:pic>
      <p:sp>
        <p:nvSpPr>
          <p:cNvPr id="16" name="TextBox 15"/>
          <p:cNvSpPr txBox="1"/>
          <p:nvPr/>
        </p:nvSpPr>
        <p:spPr>
          <a:xfrm>
            <a:off x="1829247" y="4884983"/>
            <a:ext cx="4318000" cy="1569469"/>
          </a:xfrm>
          <a:prstGeom prst="rect">
            <a:avLst/>
          </a:prstGeom>
          <a:noFill/>
        </p:spPr>
        <p:txBody>
          <a:bodyPr wrap="square" rtlCol="0">
            <a:spAutoFit/>
          </a:bodyPr>
          <a:lstStyle/>
          <a:p>
            <a:pPr algn="ctr">
              <a:lnSpc>
                <a:spcPct val="150000"/>
              </a:lnSpc>
            </a:pPr>
            <a:r>
              <a:rPr lang="en-US" sz="2133" b="1" dirty="0">
                <a:latin typeface="Arial" panose="020B0604020202020204" pitchFamily="34" charset="0"/>
                <a:cs typeface="Arial" panose="020B0604020202020204" pitchFamily="34" charset="0"/>
              </a:rPr>
              <a:t>CHUỘT TÚI</a:t>
            </a:r>
          </a:p>
          <a:p>
            <a:pPr algn="just">
              <a:lnSpc>
                <a:spcPct val="150000"/>
              </a:lnSpc>
            </a:pPr>
            <a:r>
              <a:rPr lang="en-US" sz="2133" dirty="0" err="1">
                <a:latin typeface="Arial" panose="020B0604020202020204" pitchFamily="34" charset="0"/>
                <a:cs typeface="Arial" panose="020B0604020202020204" pitchFamily="34" charset="0"/>
              </a:rPr>
              <a:t>Tức</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kang-gu-ru</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loài</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thú</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lớn</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có</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túi</a:t>
            </a:r>
            <a:r>
              <a:rPr lang="en-US" sz="2133" dirty="0">
                <a:latin typeface="Arial" panose="020B0604020202020204" pitchFamily="34" charset="0"/>
                <a:cs typeface="Arial" panose="020B0604020202020204" pitchFamily="34" charset="0"/>
              </a:rPr>
              <a:t> da </a:t>
            </a:r>
            <a:r>
              <a:rPr lang="en-US" sz="2133" dirty="0" err="1">
                <a:latin typeface="Arial" panose="020B0604020202020204" pitchFamily="34" charset="0"/>
                <a:cs typeface="Arial" panose="020B0604020202020204" pitchFamily="34" charset="0"/>
              </a:rPr>
              <a:t>trước</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bụng</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để</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nuôi</a:t>
            </a:r>
            <a:r>
              <a:rPr lang="en-US" sz="2133" dirty="0">
                <a:latin typeface="Arial" panose="020B0604020202020204" pitchFamily="34" charset="0"/>
                <a:cs typeface="Arial" panose="020B0604020202020204" pitchFamily="34" charset="0"/>
              </a:rPr>
              <a:t> con </a:t>
            </a:r>
            <a:r>
              <a:rPr lang="en-US" sz="2133" dirty="0" err="1">
                <a:latin typeface="Arial" panose="020B0604020202020204" pitchFamily="34" charset="0"/>
                <a:cs typeface="Arial" panose="020B0604020202020204" pitchFamily="34" charset="0"/>
              </a:rPr>
              <a:t>nhỏ</a:t>
            </a:r>
            <a:r>
              <a:rPr lang="en-US" sz="2133" dirty="0">
                <a:latin typeface="Arial" panose="020B0604020202020204" pitchFamily="34" charset="0"/>
                <a:cs typeface="Arial" panose="020B0604020202020204" pitchFamily="34" charset="0"/>
              </a:rPr>
              <a:t>.</a:t>
            </a:r>
          </a:p>
        </p:txBody>
      </p:sp>
      <p:sp>
        <p:nvSpPr>
          <p:cNvPr id="17" name="TextBox 16"/>
          <p:cNvSpPr txBox="1"/>
          <p:nvPr/>
        </p:nvSpPr>
        <p:spPr>
          <a:xfrm>
            <a:off x="7046347" y="4854569"/>
            <a:ext cx="4114800" cy="1569469"/>
          </a:xfrm>
          <a:prstGeom prst="rect">
            <a:avLst/>
          </a:prstGeom>
          <a:noFill/>
        </p:spPr>
        <p:txBody>
          <a:bodyPr wrap="square" rtlCol="0">
            <a:spAutoFit/>
          </a:bodyPr>
          <a:lstStyle/>
          <a:p>
            <a:pPr algn="ctr">
              <a:lnSpc>
                <a:spcPct val="150000"/>
              </a:lnSpc>
            </a:pPr>
            <a:r>
              <a:rPr lang="en-US" sz="2133" b="1" dirty="0">
                <a:latin typeface="Arial" panose="020B0604020202020204" pitchFamily="34" charset="0"/>
                <a:cs typeface="Arial" panose="020B0604020202020204" pitchFamily="34" charset="0"/>
              </a:rPr>
              <a:t>GẤU TÚI</a:t>
            </a:r>
          </a:p>
          <a:p>
            <a:pPr algn="just">
              <a:lnSpc>
                <a:spcPct val="150000"/>
              </a:lnSpc>
            </a:pPr>
            <a:r>
              <a:rPr lang="en-US" sz="2133" dirty="0" err="1">
                <a:latin typeface="Arial" panose="020B0604020202020204" pitchFamily="34" charset="0"/>
                <a:cs typeface="Arial" panose="020B0604020202020204" pitchFamily="34" charset="0"/>
              </a:rPr>
              <a:t>Tức</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kô</a:t>
            </a:r>
            <a:r>
              <a:rPr lang="en-US" sz="2133" dirty="0">
                <a:latin typeface="Arial" panose="020B0604020202020204" pitchFamily="34" charset="0"/>
                <a:cs typeface="Arial" panose="020B0604020202020204" pitchFamily="34" charset="0"/>
              </a:rPr>
              <a:t>-a-la, </a:t>
            </a:r>
            <a:r>
              <a:rPr lang="en-US" sz="2133" dirty="0" err="1">
                <a:latin typeface="Arial" panose="020B0604020202020204" pitchFamily="34" charset="0"/>
                <a:cs typeface="Arial" panose="020B0604020202020204" pitchFamily="34" charset="0"/>
              </a:rPr>
              <a:t>loài</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thú</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nhỏ</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có</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túi</a:t>
            </a:r>
            <a:r>
              <a:rPr lang="en-US" sz="2133" dirty="0">
                <a:latin typeface="Arial" panose="020B0604020202020204" pitchFamily="34" charset="0"/>
                <a:cs typeface="Arial" panose="020B0604020202020204" pitchFamily="34" charset="0"/>
              </a:rPr>
              <a:t> da </a:t>
            </a:r>
            <a:r>
              <a:rPr lang="en-US" sz="2133" dirty="0" err="1">
                <a:latin typeface="Arial" panose="020B0604020202020204" pitchFamily="34" charset="0"/>
                <a:cs typeface="Arial" panose="020B0604020202020204" pitchFamily="34" charset="0"/>
              </a:rPr>
              <a:t>trước</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bụng</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để</a:t>
            </a:r>
            <a:r>
              <a:rPr lang="en-US" sz="2133" dirty="0">
                <a:latin typeface="Arial" panose="020B0604020202020204" pitchFamily="34" charset="0"/>
                <a:cs typeface="Arial" panose="020B0604020202020204" pitchFamily="34" charset="0"/>
              </a:rPr>
              <a:t> </a:t>
            </a:r>
            <a:r>
              <a:rPr lang="en-US" sz="2133" dirty="0" err="1">
                <a:latin typeface="Arial" panose="020B0604020202020204" pitchFamily="34" charset="0"/>
                <a:cs typeface="Arial" panose="020B0604020202020204" pitchFamily="34" charset="0"/>
              </a:rPr>
              <a:t>nuôi</a:t>
            </a:r>
            <a:r>
              <a:rPr lang="en-US" sz="2133" dirty="0">
                <a:latin typeface="Arial" panose="020B0604020202020204" pitchFamily="34" charset="0"/>
                <a:cs typeface="Arial" panose="020B0604020202020204" pitchFamily="34" charset="0"/>
              </a:rPr>
              <a:t> con </a:t>
            </a:r>
            <a:r>
              <a:rPr lang="en-US" sz="2133" dirty="0" err="1">
                <a:latin typeface="Arial" panose="020B0604020202020204" pitchFamily="34" charset="0"/>
                <a:cs typeface="Arial" panose="020B0604020202020204" pitchFamily="34" charset="0"/>
              </a:rPr>
              <a:t>nhỏ</a:t>
            </a:r>
            <a:r>
              <a:rPr lang="en-US" sz="2133"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3685290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32909" y="-362678"/>
            <a:ext cx="1650509" cy="7571314"/>
          </a:xfrm>
          <a:prstGeom prst="rect">
            <a:avLst/>
          </a:prstGeom>
          <a:solidFill>
            <a:srgbClr val="B6E8EB"/>
          </a:solidFill>
        </p:spPr>
      </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80801" y="99050"/>
            <a:ext cx="1291875" cy="233727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95276" y="-521511"/>
            <a:ext cx="1552913" cy="991041"/>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1554" y="2971800"/>
            <a:ext cx="1067693" cy="1071590"/>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90482" y="5093220"/>
            <a:ext cx="1067693" cy="1071590"/>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04561" y="305704"/>
            <a:ext cx="1307228" cy="907929"/>
          </a:xfrm>
          <a:prstGeom prst="rect">
            <a:avLst/>
          </a:prstGeom>
        </p:spPr>
      </p:pic>
      <p:sp>
        <p:nvSpPr>
          <p:cNvPr id="13" name="TextBox 12"/>
          <p:cNvSpPr txBox="1"/>
          <p:nvPr/>
        </p:nvSpPr>
        <p:spPr>
          <a:xfrm>
            <a:off x="5253438" y="631237"/>
            <a:ext cx="318637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CHÚ THÍCH</a:t>
            </a:r>
          </a:p>
        </p:txBody>
      </p:sp>
      <p:pic>
        <p:nvPicPr>
          <p:cNvPr id="14" name="Picture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56785" y="1465299"/>
            <a:ext cx="3251200" cy="3200400"/>
          </a:xfrm>
          <a:prstGeom prst="rect">
            <a:avLst/>
          </a:prstGeom>
        </p:spPr>
      </p:pic>
      <p:pic>
        <p:nvPicPr>
          <p:cNvPr id="15" name="Picture 14"/>
          <p:cNvPicPr>
            <a:picLocks noChangeAspect="1"/>
          </p:cNvPicPr>
          <p:nvPr/>
        </p:nvPicPr>
        <p:blipFill rotWithShape="1">
          <a:blip r:embed="rId14">
            <a:extLst>
              <a:ext uri="{28A0092B-C50C-407E-A947-70E740481C1C}">
                <a14:useLocalDpi xmlns:a14="http://schemas.microsoft.com/office/drawing/2010/main" val="0"/>
              </a:ext>
            </a:extLst>
          </a:blip>
          <a:srcRect l="15904" r="14175"/>
          <a:stretch/>
        </p:blipFill>
        <p:spPr>
          <a:xfrm>
            <a:off x="7778777" y="1185235"/>
            <a:ext cx="3403601" cy="3674074"/>
          </a:xfrm>
          <a:prstGeom prst="rect">
            <a:avLst/>
          </a:prstGeom>
        </p:spPr>
      </p:pic>
      <p:sp>
        <p:nvSpPr>
          <p:cNvPr id="16" name="TextBox 15"/>
          <p:cNvSpPr txBox="1"/>
          <p:nvPr/>
        </p:nvSpPr>
        <p:spPr>
          <a:xfrm>
            <a:off x="1829246" y="4884983"/>
            <a:ext cx="4559361" cy="150868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CHUỘT TÚI</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133"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Tức</a:t>
            </a:r>
            <a:r>
              <a:rPr kumimoji="0" lang="en-US" sz="21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133"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kang-gu-ru</a:t>
            </a:r>
            <a:r>
              <a:rPr kumimoji="0" lang="en-US" sz="21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133"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loài</a:t>
            </a:r>
            <a:r>
              <a:rPr kumimoji="0" lang="en-US" sz="2133"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133"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thú</a:t>
            </a:r>
            <a:r>
              <a:rPr kumimoji="0" lang="en-US" sz="2133"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133"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lớn</a:t>
            </a:r>
            <a:r>
              <a:rPr kumimoji="0" lang="en-US" sz="2133"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133"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21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133"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túi</a:t>
            </a:r>
            <a:r>
              <a:rPr kumimoji="0" lang="en-US" sz="21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da </a:t>
            </a:r>
            <a:r>
              <a:rPr kumimoji="0" lang="en-US" sz="2133"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trước</a:t>
            </a:r>
            <a:r>
              <a:rPr kumimoji="0" lang="en-US" sz="21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133"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bụng</a:t>
            </a:r>
            <a:r>
              <a:rPr kumimoji="0" lang="en-US" sz="21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133"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để</a:t>
            </a:r>
            <a:r>
              <a:rPr kumimoji="0" lang="en-US" sz="21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133"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nuôi</a:t>
            </a:r>
            <a:r>
              <a:rPr kumimoji="0" lang="en-US" sz="21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 </a:t>
            </a:r>
            <a:r>
              <a:rPr kumimoji="0" lang="en-US" sz="2133"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nhỏ</a:t>
            </a:r>
            <a:r>
              <a:rPr kumimoji="0" lang="en-US" sz="21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7" name="TextBox 16"/>
          <p:cNvSpPr txBox="1"/>
          <p:nvPr/>
        </p:nvSpPr>
        <p:spPr>
          <a:xfrm>
            <a:off x="7046347" y="4854569"/>
            <a:ext cx="4114800" cy="150868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GẤU TÚI</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133"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Tức</a:t>
            </a:r>
            <a:r>
              <a:rPr kumimoji="0" lang="en-US" sz="21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133"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kô</a:t>
            </a:r>
            <a:r>
              <a:rPr kumimoji="0" lang="en-US" sz="21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-a-la, </a:t>
            </a:r>
            <a:r>
              <a:rPr kumimoji="0" lang="en-US" sz="2133"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loài</a:t>
            </a:r>
            <a:r>
              <a:rPr kumimoji="0" lang="en-US" sz="2133"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133"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thú</a:t>
            </a:r>
            <a:r>
              <a:rPr kumimoji="0" lang="en-US" sz="2133"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133"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nhỏ</a:t>
            </a:r>
            <a:r>
              <a:rPr kumimoji="0" lang="en-US" sz="2133"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133"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21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133"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túi</a:t>
            </a:r>
            <a:r>
              <a:rPr kumimoji="0" lang="en-US" sz="21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da </a:t>
            </a:r>
            <a:r>
              <a:rPr kumimoji="0" lang="en-US" sz="2133"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trước</a:t>
            </a:r>
            <a:r>
              <a:rPr kumimoji="0" lang="en-US" sz="21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133"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bụng</a:t>
            </a:r>
            <a:r>
              <a:rPr kumimoji="0" lang="en-US" sz="21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133"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để</a:t>
            </a:r>
            <a:r>
              <a:rPr kumimoji="0" lang="en-US" sz="21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133"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nuôi</a:t>
            </a:r>
            <a:r>
              <a:rPr kumimoji="0" lang="en-US" sz="21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 </a:t>
            </a:r>
            <a:r>
              <a:rPr kumimoji="0" lang="en-US" sz="2133"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nhỏ</a:t>
            </a:r>
            <a:r>
              <a:rPr kumimoji="0" lang="en-US" sz="21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275631387"/>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771" y="1256711"/>
            <a:ext cx="12039600" cy="5693862"/>
          </a:xfrm>
          <a:prstGeom prst="rect">
            <a:avLst/>
          </a:prstGeom>
        </p:spPr>
        <p:txBody>
          <a:bodyPr wrap="square" lIns="91430" tIns="45718" rIns="91430" bIns="45718">
            <a:spAutoFit/>
          </a:bodyPr>
          <a:lstStyle/>
          <a:p>
            <a:pPr marL="0" marR="0" lvl="0" indent="0" algn="just" defTabSz="914400" rtl="0" eaLnBrk="1" fontAlgn="auto" latinLnBrk="0" hangingPunct="1">
              <a:lnSpc>
                <a:spcPct val="100000"/>
              </a:lnSpc>
              <a:spcBef>
                <a:spcPts val="600"/>
              </a:spcBef>
              <a:spcAft>
                <a:spcPts val="0"/>
              </a:spcAft>
              <a:buClrTx/>
              <a:buSzTx/>
              <a:buFontTx/>
              <a:buNone/>
              <a:tabLst>
                <a:tab pos="579438" algn="l"/>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Mèo, hổ, báo, sư tử,... tha con giống như tha con mồi. Chúng dùng răng ngoạm chặt da cổ của con rồi giữ con lủng lẳng trên suốt đường đi. Nhưng chúng ngoạm rất khéo để không làm đau, làm rơi con.</a:t>
            </a:r>
          </a:p>
          <a:p>
            <a:pPr marL="0" marR="0" lvl="0" indent="0" algn="just" defTabSz="914400" rtl="0" eaLnBrk="1" fontAlgn="auto" latinLnBrk="0" hangingPunct="1">
              <a:lnSpc>
                <a:spcPct val="100000"/>
              </a:lnSpc>
              <a:spcBef>
                <a:spcPts val="600"/>
              </a:spcBef>
              <a:spcAft>
                <a:spcPts val="0"/>
              </a:spcAft>
              <a:buClrTx/>
              <a:buSzTx/>
              <a:buFontTx/>
              <a:buNone/>
              <a:tabLst>
                <a:tab pos="625475" algn="l"/>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Cá sấu có hàm răng sắc nhọn nhưng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cũng rất khéo. Cá sấu mẹ tha từng đứa con trong miệng đến nơi nó muốn mà không làm đau con.</a:t>
            </a:r>
          </a:p>
          <a:p>
            <a:pPr marL="0" marR="0" lvl="0" indent="0" algn="just" defTabSz="579438"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Chuột túi, gấu túi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“địu”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 trong chiếc túi trước bụng.</a:t>
            </a:r>
          </a:p>
          <a:p>
            <a:pPr marL="0" marR="0" lvl="0" indent="0" algn="just" defTabSz="579438"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Gấu túi con trên 6 tháng tuổi phải tự bám chắc vào lưng mẹ khi mẹ di chuyển thoăn thoắt trên các cành cây.</a:t>
            </a:r>
          </a:p>
          <a:p>
            <a:pPr marL="0" marR="0" lvl="0" indent="0" algn="just" defTabSz="579438"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Thiên nga mẹ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cõng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 trên lưng, bơi đi đây đi đó.</a:t>
            </a:r>
          </a:p>
          <a:p>
            <a:pPr marL="0" marR="0" lvl="0" indent="0" algn="just" defTabSz="579438"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6.</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Nhưng không phải con vật nhỏ nào cũng được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Ngựa con, hươu con, voi con, tê giác con,... thì từ bé đã phải tự đi theo mẹ.</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579438" rtl="0" eaLnBrk="1" fontAlgn="auto" latinLnBrk="0" hangingPunct="1">
              <a:lnSpc>
                <a:spcPct val="100000"/>
              </a:lnSpc>
              <a:spcBef>
                <a:spcPts val="60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Theo LÊ QUANG LONG, NGUYỄN THỊ THANH HUYỀN </a:t>
            </a:r>
            <a:endPar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 Box 26"/>
          <p:cNvSpPr txBox="1">
            <a:spLocks noChangeArrowheads="1"/>
          </p:cNvSpPr>
          <p:nvPr/>
        </p:nvSpPr>
        <p:spPr bwMode="auto">
          <a:xfrm>
            <a:off x="3014567" y="366746"/>
            <a:ext cx="842066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0" fontAlgn="auto" latinLnBrk="0" hangingPunct="0">
              <a:lnSpc>
                <a:spcPct val="100000"/>
              </a:lnSpc>
              <a:spcBef>
                <a:spcPct val="5000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Động vật “bế” con thế nào ?</a:t>
            </a:r>
          </a:p>
        </p:txBody>
      </p:sp>
      <p:sp>
        <p:nvSpPr>
          <p:cNvPr id="6" name="Flowchart: Alternate Process 5">
            <a:extLst>
              <a:ext uri="{FF2B5EF4-FFF2-40B4-BE49-F238E27FC236}">
                <a16:creationId xmlns:a16="http://schemas.microsoft.com/office/drawing/2014/main" id="{9E81B7D3-8516-47D4-9357-C7C24D2A3BF2}"/>
              </a:ext>
            </a:extLst>
          </p:cNvPr>
          <p:cNvSpPr/>
          <p:nvPr/>
        </p:nvSpPr>
        <p:spPr>
          <a:xfrm>
            <a:off x="-2310" y="19705"/>
            <a:ext cx="4745760" cy="444158"/>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itchFamily="18" charset="0"/>
                <a:ea typeface="+mn-ea"/>
                <a:cs typeface="Times New Roman" pitchFamily="18" charset="0"/>
              </a:rPr>
              <a:t>LUYỆN </a:t>
            </a:r>
            <a:r>
              <a:rPr kumimoji="0" lang="en-US" sz="2400" b="1" i="0" u="none" strike="noStrike" kern="1200" cap="none" spc="0" normalizeH="0" baseline="0" noProof="0">
                <a:ln>
                  <a:noFill/>
                </a:ln>
                <a:solidFill>
                  <a:srgbClr val="4472C4"/>
                </a:solidFill>
                <a:effectLst/>
                <a:uLnTx/>
                <a:uFillTx/>
                <a:latin typeface="Times New Roman" pitchFamily="18" charset="0"/>
                <a:ea typeface="+mn-ea"/>
                <a:cs typeface="Times New Roman" pitchFamily="18" charset="0"/>
              </a:rPr>
              <a:t>ĐỌC THEO NHÓM ĐÔI</a:t>
            </a:r>
            <a:endParaRPr kumimoji="0" lang="en-US" sz="2400" b="1" i="0" u="none" strike="noStrike" kern="1200" cap="none" spc="0" normalizeH="0" baseline="0" noProof="0" dirty="0">
              <a:ln>
                <a:noFill/>
              </a:ln>
              <a:solidFill>
                <a:srgbClr val="4472C4"/>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1001159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rot="-68532">
            <a:off x="685800" y="685800"/>
            <a:ext cx="10820400" cy="5486400"/>
          </a:xfrm>
          <a:prstGeom prst="rect">
            <a:avLst/>
          </a:prstGeom>
          <a:solidFill>
            <a:srgbClr val="FFFFFF"/>
          </a:solidFill>
        </p:spPr>
      </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18135" y="231111"/>
            <a:ext cx="805119" cy="1090679"/>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7176" y="2516172"/>
            <a:ext cx="1825655" cy="1825655"/>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918135" y="5253396"/>
            <a:ext cx="1412521" cy="1350884"/>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61996" y="4011413"/>
            <a:ext cx="1088410" cy="1428700"/>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134030" y="685800"/>
            <a:ext cx="2057970" cy="1743662"/>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180513">
            <a:off x="7015078" y="328423"/>
            <a:ext cx="1404075" cy="896055"/>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938837">
            <a:off x="9066336" y="5440114"/>
            <a:ext cx="1067693" cy="1071590"/>
          </a:xfrm>
          <a:prstGeom prst="rect">
            <a:avLst/>
          </a:prstGeom>
        </p:spPr>
      </p:pic>
      <p:sp>
        <p:nvSpPr>
          <p:cNvPr id="13" name="TextBox 12"/>
          <p:cNvSpPr txBox="1"/>
          <p:nvPr/>
        </p:nvSpPr>
        <p:spPr>
          <a:xfrm>
            <a:off x="2723254" y="1042507"/>
            <a:ext cx="6172200" cy="1569660"/>
          </a:xfrm>
          <a:prstGeom prst="rect">
            <a:avLst/>
          </a:prstGeom>
          <a:noFill/>
        </p:spPr>
        <p:txBody>
          <a:bodyPr wrap="square" rtlCol="0">
            <a:spAutoFit/>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4800" b="1">
                <a:solidFill>
                  <a:srgbClr val="FF0000"/>
                </a:solidFill>
                <a:latin typeface="Arial" panose="020B0604020202020204" pitchFamily="34" charset="0"/>
                <a:cs typeface="Arial" panose="020B0604020202020204" pitchFamily="34" charset="0"/>
              </a:rPr>
              <a:t>LUYỆN ĐỌC</a:t>
            </a:r>
            <a:r>
              <a:rPr kumimoji="0" lang="en-US" sz="4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THEO NHÓM </a:t>
            </a:r>
            <a:r>
              <a:rPr kumimoji="0" lang="en-US" sz="4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ĐÔI</a:t>
            </a:r>
          </a:p>
        </p:txBody>
      </p:sp>
      <p:pic>
        <p:nvPicPr>
          <p:cNvPr id="14" name="Picture 1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08500" y="2842310"/>
            <a:ext cx="3175000" cy="3175000"/>
          </a:xfrm>
          <a:prstGeom prst="rect">
            <a:avLst/>
          </a:prstGeom>
        </p:spPr>
      </p:pic>
      <p:pic>
        <p:nvPicPr>
          <p:cNvPr id="15" name="Đồng hồ đếm ngược 2 phút có tiếng">
            <a:hlinkClick r:id="" action="ppaction://media"/>
            <a:extLst>
              <a:ext uri="{FF2B5EF4-FFF2-40B4-BE49-F238E27FC236}">
                <a16:creationId xmlns:a16="http://schemas.microsoft.com/office/drawing/2014/main" id="{BC46F701-73B1-4491-99E0-477960E75388}"/>
              </a:ext>
            </a:extLst>
          </p:cNvPr>
          <p:cNvPicPr>
            <a:picLocks noChangeAspect="1"/>
          </p:cNvPicPr>
          <p:nvPr>
            <a:videoFile r:link="rId2"/>
            <p:extLst>
              <p:ext uri="{DAA4B4D4-6D71-4841-9C94-3DE7FCFB9230}">
                <p14:media xmlns:p14="http://schemas.microsoft.com/office/powerpoint/2010/main" r:embed="rId1"/>
              </p:ext>
            </p:extLst>
          </p:nvPr>
        </p:nvPicPr>
        <p:blipFill>
          <a:blip r:embed="rId19"/>
          <a:stretch>
            <a:fillRect/>
          </a:stretch>
        </p:blipFill>
        <p:spPr>
          <a:xfrm>
            <a:off x="8689746" y="2187527"/>
            <a:ext cx="1043608" cy="587030"/>
          </a:xfrm>
          <a:prstGeom prst="rect">
            <a:avLst/>
          </a:prstGeom>
        </p:spPr>
      </p:pic>
    </p:spTree>
    <p:extLst>
      <p:ext uri="{BB962C8B-B14F-4D97-AF65-F5344CB8AC3E}">
        <p14:creationId xmlns:p14="http://schemas.microsoft.com/office/powerpoint/2010/main" val="4201917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449"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100000">
                <p:cTn id="12" fill="hold" display="0">
                  <p:stCondLst>
                    <p:cond delay="indefinite"/>
                  </p:stCondLst>
                </p:cTn>
                <p:tgtEl>
                  <p:spTgt spid="1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8F57A1-41FE-42BF-BD70-E155460ED62F}"/>
              </a:ext>
            </a:extLst>
          </p:cNvPr>
          <p:cNvPicPr>
            <a:picLocks noChangeAspect="1"/>
          </p:cNvPicPr>
          <p:nvPr/>
        </p:nvPicPr>
        <p:blipFill rotWithShape="1">
          <a:blip r:embed="rId2">
            <a:extLst>
              <a:ext uri="{28A0092B-C50C-407E-A947-70E740481C1C}">
                <a14:useLocalDpi xmlns:a14="http://schemas.microsoft.com/office/drawing/2010/main" val="0"/>
              </a:ext>
            </a:extLst>
          </a:blip>
          <a:srcRect b="9918"/>
          <a:stretch/>
        </p:blipFill>
        <p:spPr>
          <a:xfrm>
            <a:off x="0" y="1"/>
            <a:ext cx="12192000" cy="6958361"/>
          </a:xfrm>
          <a:prstGeom prst="rect">
            <a:avLst/>
          </a:prstGeom>
        </p:spPr>
      </p:pic>
      <p:sp>
        <p:nvSpPr>
          <p:cNvPr id="5" name="Rectangle 4">
            <a:extLst>
              <a:ext uri="{FF2B5EF4-FFF2-40B4-BE49-F238E27FC236}">
                <a16:creationId xmlns:a16="http://schemas.microsoft.com/office/drawing/2014/main" id="{420191B8-F3AE-4DA5-B8A4-2C987EACC4FB}"/>
              </a:ext>
            </a:extLst>
          </p:cNvPr>
          <p:cNvSpPr/>
          <p:nvPr/>
        </p:nvSpPr>
        <p:spPr>
          <a:xfrm>
            <a:off x="1760445" y="3479180"/>
            <a:ext cx="8671111" cy="865621"/>
          </a:xfrm>
          <a:prstGeom prst="rect">
            <a:avLst/>
          </a:prstGeom>
          <a:noFill/>
        </p:spPr>
        <p:txBody>
          <a:bodyPr wrap="none" lIns="85725" tIns="42863" rIns="85725" bIns="42863" numCol="1">
            <a:prstTxWarp prst="textWave4">
              <a:avLst/>
            </a:prstTxWarp>
            <a:spAutoFit/>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kumimoji="0" lang="en-US" sz="5063" b="1" i="0" u="none" strike="noStrike" kern="1200" cap="none" spc="0" normalizeH="0" baseline="0" noProof="0" dirty="0" err="1">
                <a:ln w="22225">
                  <a:solidFill>
                    <a:srgbClr val="ED7D31"/>
                  </a:solidFill>
                  <a:prstDash val="solid"/>
                </a:ln>
                <a:solidFill>
                  <a:srgbClr val="FF0000"/>
                </a:solidFill>
                <a:effectLst/>
                <a:uLnTx/>
                <a:uFillTx/>
                <a:latin typeface="Calibri"/>
                <a:ea typeface="+mn-ea"/>
                <a:cs typeface="+mn-cs"/>
              </a:rPr>
              <a:t>Thi</a:t>
            </a:r>
            <a:r>
              <a:rPr kumimoji="0" lang="en-US" sz="5063" b="1" i="0" u="none" strike="noStrike" kern="1200" cap="none" spc="0" normalizeH="0" baseline="0" noProof="0" dirty="0">
                <a:ln w="22225">
                  <a:solidFill>
                    <a:srgbClr val="ED7D31"/>
                  </a:solidFill>
                  <a:prstDash val="solid"/>
                </a:ln>
                <a:solidFill>
                  <a:srgbClr val="FF0000"/>
                </a:solidFill>
                <a:effectLst/>
                <a:uLnTx/>
                <a:uFillTx/>
                <a:latin typeface="Calibri"/>
                <a:ea typeface="+mn-ea"/>
                <a:cs typeface="+mn-cs"/>
              </a:rPr>
              <a:t> </a:t>
            </a:r>
            <a:r>
              <a:rPr kumimoji="0" lang="en-US" sz="5063" b="1" i="0" u="none" strike="noStrike" kern="1200" cap="none" spc="0" normalizeH="0" baseline="0" noProof="0" dirty="0" err="1">
                <a:ln w="22225">
                  <a:solidFill>
                    <a:srgbClr val="ED7D31"/>
                  </a:solidFill>
                  <a:prstDash val="solid"/>
                </a:ln>
                <a:solidFill>
                  <a:srgbClr val="FF0000"/>
                </a:solidFill>
                <a:effectLst/>
                <a:uLnTx/>
                <a:uFillTx/>
                <a:latin typeface="Calibri"/>
                <a:ea typeface="+mn-ea"/>
                <a:cs typeface="+mn-cs"/>
              </a:rPr>
              <a:t>đua</a:t>
            </a:r>
            <a:r>
              <a:rPr kumimoji="0" lang="en-US" sz="5063" b="1" i="0" u="none" strike="noStrike" kern="1200" cap="none" spc="0" normalizeH="0" baseline="0" noProof="0" dirty="0">
                <a:ln w="22225">
                  <a:solidFill>
                    <a:srgbClr val="ED7D31"/>
                  </a:solidFill>
                  <a:prstDash val="solid"/>
                </a:ln>
                <a:solidFill>
                  <a:srgbClr val="FF0000"/>
                </a:solidFill>
                <a:effectLst/>
                <a:uLnTx/>
                <a:uFillTx/>
                <a:latin typeface="Calibri"/>
                <a:ea typeface="+mn-ea"/>
                <a:cs typeface="+mn-cs"/>
              </a:rPr>
              <a:t> </a:t>
            </a:r>
            <a:r>
              <a:rPr kumimoji="0" lang="en-US" sz="5063" b="1" i="0" u="none" strike="noStrike" kern="1200" cap="none" spc="0" normalizeH="0" baseline="0" noProof="0" dirty="0" err="1">
                <a:ln w="22225">
                  <a:solidFill>
                    <a:srgbClr val="ED7D31"/>
                  </a:solidFill>
                  <a:prstDash val="solid"/>
                </a:ln>
                <a:solidFill>
                  <a:srgbClr val="FF0000"/>
                </a:solidFill>
                <a:effectLst/>
                <a:uLnTx/>
                <a:uFillTx/>
                <a:latin typeface="Calibri"/>
                <a:ea typeface="+mn-ea"/>
                <a:cs typeface="+mn-cs"/>
              </a:rPr>
              <a:t>đọc</a:t>
            </a:r>
            <a:r>
              <a:rPr kumimoji="0" lang="en-US" sz="5063" b="1" i="0" u="none" strike="noStrike" kern="1200" cap="none" spc="0" normalizeH="0" baseline="0" noProof="0" dirty="0">
                <a:ln w="22225">
                  <a:solidFill>
                    <a:srgbClr val="ED7D31"/>
                  </a:solidFill>
                  <a:prstDash val="solid"/>
                </a:ln>
                <a:solidFill>
                  <a:srgbClr val="FF0000"/>
                </a:solidFill>
                <a:effectLst/>
                <a:uLnTx/>
                <a:uFillTx/>
                <a:latin typeface="Calibri"/>
                <a:ea typeface="+mn-ea"/>
                <a:cs typeface="+mn-cs"/>
              </a:rPr>
              <a:t> </a:t>
            </a:r>
            <a:r>
              <a:rPr kumimoji="0" lang="en-US" sz="5063" b="1" i="0" u="none" strike="noStrike" kern="1200" cap="none" spc="0" normalizeH="0" baseline="0" noProof="0" dirty="0" err="1">
                <a:ln w="22225">
                  <a:solidFill>
                    <a:srgbClr val="ED7D31"/>
                  </a:solidFill>
                  <a:prstDash val="solid"/>
                </a:ln>
                <a:solidFill>
                  <a:srgbClr val="FF0000"/>
                </a:solidFill>
                <a:effectLst/>
                <a:uLnTx/>
                <a:uFillTx/>
                <a:latin typeface="Calibri"/>
                <a:ea typeface="+mn-ea"/>
                <a:cs typeface="+mn-cs"/>
              </a:rPr>
              <a:t>nhóm</a:t>
            </a:r>
            <a:endParaRPr kumimoji="0" lang="en-US" sz="5063" b="1" i="0" u="none" strike="noStrike" kern="1200" cap="none" spc="0" normalizeH="0" baseline="0" noProof="0" dirty="0">
              <a:ln w="22225">
                <a:solidFill>
                  <a:srgbClr val="ED7D31"/>
                </a:solidFill>
                <a:prstDash val="solid"/>
              </a:ln>
              <a:solidFill>
                <a:srgbClr val="FF0000"/>
              </a:solidFill>
              <a:effectLst/>
              <a:uLnTx/>
              <a:uFillTx/>
              <a:latin typeface="Calibri"/>
              <a:ea typeface="+mn-ea"/>
              <a:cs typeface="+mn-cs"/>
            </a:endParaRPr>
          </a:p>
        </p:txBody>
      </p:sp>
      <p:pic>
        <p:nvPicPr>
          <p:cNvPr id="4" name="图片 13">
            <a:extLst>
              <a:ext uri="{FF2B5EF4-FFF2-40B4-BE49-F238E27FC236}">
                <a16:creationId xmlns:a16="http://schemas.microsoft.com/office/drawing/2014/main" id="{FD1B8928-D1C8-45A8-849F-573446FF6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530" y="1347588"/>
            <a:ext cx="3763329" cy="2054897"/>
          </a:xfrm>
          <a:prstGeom prst="rect">
            <a:avLst/>
          </a:prstGeom>
        </p:spPr>
      </p:pic>
    </p:spTree>
    <p:extLst>
      <p:ext uri="{BB962C8B-B14F-4D97-AF65-F5344CB8AC3E}">
        <p14:creationId xmlns:p14="http://schemas.microsoft.com/office/powerpoint/2010/main" val="1535467656"/>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771" y="1256711"/>
            <a:ext cx="12039600" cy="5693862"/>
          </a:xfrm>
          <a:prstGeom prst="rect">
            <a:avLst/>
          </a:prstGeom>
        </p:spPr>
        <p:txBody>
          <a:bodyPr wrap="square" lIns="91430" tIns="45718" rIns="91430" bIns="45718">
            <a:spAutoFit/>
          </a:bodyPr>
          <a:lstStyle/>
          <a:p>
            <a:pPr marL="0" marR="0" lvl="0" indent="0" algn="just" defTabSz="914400" rtl="0" eaLnBrk="1" fontAlgn="auto" latinLnBrk="0" hangingPunct="1">
              <a:lnSpc>
                <a:spcPct val="100000"/>
              </a:lnSpc>
              <a:spcBef>
                <a:spcPts val="600"/>
              </a:spcBef>
              <a:spcAft>
                <a:spcPts val="0"/>
              </a:spcAft>
              <a:buClrTx/>
              <a:buSzTx/>
              <a:buFontTx/>
              <a:buNone/>
              <a:tabLst>
                <a:tab pos="579438" algn="l"/>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Mèo, hổ, báo, sư tử,... tha con giống như tha con mồi. Chúng dùng răng ngoạm chặt da cổ của con rồi giữ con lủng lẳng trên suốt đường đi. Nhưng chúng ngoạm rất khéo để không làm đau, làm rơi con.</a:t>
            </a:r>
          </a:p>
          <a:p>
            <a:pPr marL="0" marR="0" lvl="0" indent="0" algn="just" defTabSz="914400" rtl="0" eaLnBrk="1" fontAlgn="auto" latinLnBrk="0" hangingPunct="1">
              <a:lnSpc>
                <a:spcPct val="100000"/>
              </a:lnSpc>
              <a:spcBef>
                <a:spcPts val="600"/>
              </a:spcBef>
              <a:spcAft>
                <a:spcPts val="0"/>
              </a:spcAft>
              <a:buClrTx/>
              <a:buSzTx/>
              <a:buFontTx/>
              <a:buNone/>
              <a:tabLst>
                <a:tab pos="625475" algn="l"/>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Cá sấu có hàm răng sắc nhọn nhưng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cũng rất khéo. Cá sấu mẹ tha từng đứa con trong miệng đến nơi nó muốn mà không làm đau con.</a:t>
            </a:r>
          </a:p>
          <a:p>
            <a:pPr marL="0" marR="0" lvl="0" indent="0" algn="just" defTabSz="579438"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Chuột túi, gấu túi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“địu”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 trong chiếc túi trước bụng.</a:t>
            </a:r>
          </a:p>
          <a:p>
            <a:pPr marL="0" marR="0" lvl="0" indent="0" algn="just" defTabSz="579438"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Gấu túi con trên 6 tháng tuổi phải tự bám chắc vào lưng mẹ khi mẹ di chuyển thoăn thoắt trên các cành cây.</a:t>
            </a:r>
          </a:p>
          <a:p>
            <a:pPr marL="0" marR="0" lvl="0" indent="0" algn="just" defTabSz="579438"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Thiên nga mẹ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cõng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 trên lưng, bơi đi đây đi đó.</a:t>
            </a:r>
          </a:p>
          <a:p>
            <a:pPr marL="0" marR="0" lvl="0" indent="0" algn="just" defTabSz="579438"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6.</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Nhưng không phải con vật nhỏ nào cũng được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Ngựa con, hươu con, voi con, tê giác con,... thì từ bé đã phải tự đi theo mẹ.</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579438" rtl="0" eaLnBrk="1" fontAlgn="auto" latinLnBrk="0" hangingPunct="1">
              <a:lnSpc>
                <a:spcPct val="100000"/>
              </a:lnSpc>
              <a:spcBef>
                <a:spcPts val="60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Theo LÊ QUANG LONG, NGUYỄN THỊ THANH HUYỀN </a:t>
            </a:r>
            <a:endPar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 Box 26"/>
          <p:cNvSpPr txBox="1">
            <a:spLocks noChangeArrowheads="1"/>
          </p:cNvSpPr>
          <p:nvPr/>
        </p:nvSpPr>
        <p:spPr bwMode="auto">
          <a:xfrm>
            <a:off x="3014567" y="366746"/>
            <a:ext cx="842066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0" fontAlgn="auto" latinLnBrk="0" hangingPunct="0">
              <a:lnSpc>
                <a:spcPct val="100000"/>
              </a:lnSpc>
              <a:spcBef>
                <a:spcPct val="5000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Động vật “bế” con thế nào ?</a:t>
            </a:r>
          </a:p>
        </p:txBody>
      </p:sp>
      <p:sp>
        <p:nvSpPr>
          <p:cNvPr id="6" name="Flowchart: Alternate Process 5">
            <a:extLst>
              <a:ext uri="{FF2B5EF4-FFF2-40B4-BE49-F238E27FC236}">
                <a16:creationId xmlns:a16="http://schemas.microsoft.com/office/drawing/2014/main" id="{9E81B7D3-8516-47D4-9357-C7C24D2A3BF2}"/>
              </a:ext>
            </a:extLst>
          </p:cNvPr>
          <p:cNvSpPr/>
          <p:nvPr/>
        </p:nvSpPr>
        <p:spPr>
          <a:xfrm>
            <a:off x="-2311" y="19705"/>
            <a:ext cx="3992419" cy="444158"/>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itchFamily="18" charset="0"/>
                <a:ea typeface="+mn-ea"/>
                <a:cs typeface="Times New Roman" pitchFamily="18" charset="0"/>
              </a:rPr>
              <a:t>LUYỆN </a:t>
            </a:r>
            <a:r>
              <a:rPr kumimoji="0" lang="en-US" sz="2400" b="1" i="0" u="none" strike="noStrike" kern="1200" cap="none" spc="0" normalizeH="0" baseline="0" noProof="0">
                <a:ln>
                  <a:noFill/>
                </a:ln>
                <a:solidFill>
                  <a:srgbClr val="4472C4"/>
                </a:solidFill>
                <a:effectLst/>
                <a:uLnTx/>
                <a:uFillTx/>
                <a:latin typeface="Times New Roman" pitchFamily="18" charset="0"/>
                <a:ea typeface="+mn-ea"/>
                <a:cs typeface="Times New Roman" pitchFamily="18" charset="0"/>
              </a:rPr>
              <a:t>ĐỌC </a:t>
            </a:r>
            <a:r>
              <a:rPr lang="en-US" sz="2400" b="1">
                <a:solidFill>
                  <a:srgbClr val="4472C4"/>
                </a:solidFill>
                <a:latin typeface="Times New Roman" pitchFamily="18" charset="0"/>
                <a:cs typeface="Times New Roman" pitchFamily="18" charset="0"/>
              </a:rPr>
              <a:t>CẢ BÀI</a:t>
            </a:r>
            <a:endParaRPr kumimoji="0" lang="en-US" sz="2400" b="1" i="0" u="none" strike="noStrike" kern="1200" cap="none" spc="0" normalizeH="0" baseline="0" noProof="0" dirty="0">
              <a:ln>
                <a:noFill/>
              </a:ln>
              <a:solidFill>
                <a:srgbClr val="4472C4"/>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40261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5787" y="740701"/>
            <a:ext cx="6773213" cy="5188792"/>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33007"/>
            <a:ext cx="6086691" cy="348457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686" y="424896"/>
            <a:ext cx="3846101" cy="3846101"/>
          </a:xfrm>
          <a:prstGeom prst="rect">
            <a:avLst/>
          </a:prstGeom>
        </p:spPr>
      </p:pic>
      <p:sp>
        <p:nvSpPr>
          <p:cNvPr id="3" name="Rectangle 2"/>
          <p:cNvSpPr/>
          <p:nvPr/>
        </p:nvSpPr>
        <p:spPr>
          <a:xfrm>
            <a:off x="4687015" y="2351774"/>
            <a:ext cx="5256375" cy="1397265"/>
          </a:xfrm>
          <a:prstGeom prst="rect">
            <a:avLst/>
          </a:prstGeom>
          <a:noFill/>
        </p:spPr>
        <p:txBody>
          <a:bodyPr wrap="none" lIns="91440" tIns="45720" rIns="91440" bIns="45720">
            <a:prstTxWarp prst="textArchUp">
              <a:avLst/>
            </a:prstTxWarp>
            <a:spAutoFit/>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22225">
                  <a:solidFill>
                    <a:srgbClr val="ED7D31"/>
                  </a:solidFill>
                  <a:prstDash val="solid"/>
                </a:ln>
                <a:solidFill>
                  <a:srgbClr val="FF0000"/>
                </a:solidFill>
                <a:effectLst/>
                <a:uLnTx/>
                <a:uFillTx/>
                <a:latin typeface="Arial" panose="020B0604020202020204" pitchFamily="34" charset="0"/>
                <a:cs typeface="Arial" panose="020B0604020202020204" pitchFamily="34" charset="0"/>
              </a:rPr>
              <a:t>     ĐỌC HIỂU </a:t>
            </a:r>
            <a:endParaRPr kumimoji="0" lang="en-US" sz="5400" b="1" i="0" u="none" strike="noStrike" kern="1200" cap="none" spc="0" normalizeH="0" baseline="0" noProof="0" dirty="0">
              <a:ln w="22225">
                <a:solidFill>
                  <a:srgbClr val="ED7D31"/>
                </a:solidFill>
                <a:prstDash val="solid"/>
              </a:ln>
              <a:solidFill>
                <a:srgbClr val="FF0000"/>
              </a:solidFill>
              <a:effectLst/>
              <a:uLnTx/>
              <a:uFillTx/>
              <a:latin typeface="Arial" panose="020B0604020202020204" pitchFamily="34" charset="0"/>
              <a:cs typeface="Arial" panose="020B0604020202020204" pitchFamily="34" charset="0"/>
            </a:endParaRPr>
          </a:p>
        </p:txBody>
      </p:sp>
      <p:pic>
        <p:nvPicPr>
          <p:cNvPr id="7" name="Picture 6" descr="A group of kids reading books&#10;&#10;Description automatically generated with medium confidence">
            <a:extLst>
              <a:ext uri="{FF2B5EF4-FFF2-40B4-BE49-F238E27FC236}">
                <a16:creationId xmlns:a16="http://schemas.microsoft.com/office/drawing/2014/main" id="{67557540-9B32-4408-BF54-01F61B888B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6377" y="2318973"/>
            <a:ext cx="2944578" cy="27363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244848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799" y="1256711"/>
            <a:ext cx="11799571" cy="2877707"/>
          </a:xfrm>
          <a:prstGeom prst="rect">
            <a:avLst/>
          </a:prstGeom>
        </p:spPr>
        <p:txBody>
          <a:bodyPr wrap="square" lIns="91430" tIns="45718" rIns="91430" bIns="45718">
            <a:spAutoFit/>
          </a:bodyPr>
          <a:lstStyle/>
          <a:p>
            <a:pPr algn="just" defTabSz="571500">
              <a:spcBef>
                <a:spcPts val="600"/>
              </a:spcBef>
            </a:pPr>
            <a:r>
              <a:rPr lang="en-US" sz="2600" b="1">
                <a:latin typeface="Times New Roman" panose="02020603050405020304" pitchFamily="18" charset="0"/>
                <a:cs typeface="Times New Roman" panose="02020603050405020304" pitchFamily="18" charset="0"/>
              </a:rPr>
              <a:t>    </a:t>
            </a:r>
            <a:r>
              <a:rPr lang="vi-VN" sz="2600" b="1">
                <a:solidFill>
                  <a:srgbClr val="FF0000"/>
                </a:solidFill>
                <a:latin typeface="Times New Roman" panose="02020603050405020304" pitchFamily="18" charset="0"/>
                <a:cs typeface="Times New Roman" panose="02020603050405020304" pitchFamily="18" charset="0"/>
              </a:rPr>
              <a:t>1</a:t>
            </a:r>
            <a:r>
              <a:rPr lang="vi-VN" sz="2600" dirty="0">
                <a:solidFill>
                  <a:srgbClr val="FF0000"/>
                </a:solidFill>
                <a:latin typeface="Times New Roman" panose="02020603050405020304" pitchFamily="18" charset="0"/>
                <a:cs typeface="Times New Roman" panose="02020603050405020304" pitchFamily="18" charset="0"/>
              </a:rPr>
              <a:t>.</a:t>
            </a:r>
            <a:r>
              <a:rPr lang="en-US" sz="2600" dirty="0">
                <a:latin typeface="Times New Roman" panose="02020603050405020304" pitchFamily="18" charset="0"/>
                <a:cs typeface="Times New Roman" panose="02020603050405020304" pitchFamily="18" charset="0"/>
              </a:rPr>
              <a:t> Kể tên những con vật có cách tha con giống như tha mồi</a:t>
            </a:r>
            <a:r>
              <a:rPr lang="vi-VN" sz="2600"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a:p>
            <a:pPr algn="just">
              <a:spcBef>
                <a:spcPts val="600"/>
              </a:spcBef>
              <a:tabLst>
                <a:tab pos="579438" algn="l"/>
              </a:tabLst>
            </a:pPr>
            <a:endParaRPr lang="vi-VN" sz="2600" dirty="0">
              <a:latin typeface="Times New Roman" panose="02020603050405020304" pitchFamily="18" charset="0"/>
              <a:cs typeface="Times New Roman" panose="02020603050405020304" pitchFamily="18" charset="0"/>
            </a:endParaRPr>
          </a:p>
          <a:p>
            <a:pPr algn="just">
              <a:spcBef>
                <a:spcPts val="600"/>
              </a:spcBef>
              <a:tabLst>
                <a:tab pos="571500" algn="l"/>
              </a:tabLst>
            </a:pPr>
            <a:r>
              <a:rPr lang="en-US" sz="2600" b="1">
                <a:latin typeface="Times New Roman" panose="02020603050405020304" pitchFamily="18" charset="0"/>
                <a:cs typeface="Times New Roman" panose="02020603050405020304" pitchFamily="18" charset="0"/>
              </a:rPr>
              <a:t>    </a:t>
            </a:r>
            <a:r>
              <a:rPr lang="vi-VN" sz="2600" b="1">
                <a:solidFill>
                  <a:srgbClr val="FF0000"/>
                </a:solidFill>
                <a:latin typeface="Times New Roman" panose="02020603050405020304" pitchFamily="18" charset="0"/>
                <a:cs typeface="Times New Roman" panose="02020603050405020304" pitchFamily="18" charset="0"/>
              </a:rPr>
              <a:t>2</a:t>
            </a:r>
            <a:r>
              <a:rPr lang="vi-VN" sz="2600" dirty="0">
                <a:solidFill>
                  <a:srgbClr val="FF0000"/>
                </a:solidFill>
                <a:latin typeface="Times New Roman" panose="02020603050405020304" pitchFamily="18" charset="0"/>
                <a:cs typeface="Times New Roman" panose="02020603050405020304" pitchFamily="18" charset="0"/>
              </a:rPr>
              <a:t>.</a:t>
            </a:r>
            <a:r>
              <a:rPr lang="en-US" sz="2600" dirty="0">
                <a:latin typeface="Times New Roman" panose="02020603050405020304" pitchFamily="18" charset="0"/>
                <a:cs typeface="Times New Roman" panose="02020603050405020304" pitchFamily="18" charset="0"/>
              </a:rPr>
              <a:t> Những con vật nào “cõng” hoặc “địu” con bằng lưng, bằng chiếc túi da ở bụng ?</a:t>
            </a:r>
          </a:p>
          <a:p>
            <a:pPr algn="just">
              <a:spcBef>
                <a:spcPts val="600"/>
              </a:spcBef>
              <a:tabLst>
                <a:tab pos="685800" algn="l"/>
              </a:tabLst>
            </a:pPr>
            <a:endParaRPr lang="vi-VN" sz="2600" dirty="0">
              <a:latin typeface="Times New Roman" panose="02020603050405020304" pitchFamily="18" charset="0"/>
              <a:cs typeface="Times New Roman" panose="02020603050405020304" pitchFamily="18" charset="0"/>
            </a:endParaRPr>
          </a:p>
          <a:p>
            <a:pPr algn="just" defTabSz="571500">
              <a:spcBef>
                <a:spcPts val="600"/>
              </a:spcBef>
            </a:pPr>
            <a:r>
              <a:rPr lang="en-US" sz="2600" dirty="0">
                <a:latin typeface="Times New Roman" panose="02020603050405020304" pitchFamily="18" charset="0"/>
                <a:cs typeface="Times New Roman" panose="02020603050405020304" pitchFamily="18" charset="0"/>
              </a:rPr>
              <a:t>    </a:t>
            </a:r>
            <a:r>
              <a:rPr lang="en-US" sz="2600" b="1" dirty="0">
                <a:solidFill>
                  <a:srgbClr val="FF0000"/>
                </a:solidFill>
                <a:latin typeface="Times New Roman" panose="02020603050405020304" pitchFamily="18" charset="0"/>
                <a:cs typeface="Times New Roman" panose="02020603050405020304" pitchFamily="18" charset="0"/>
              </a:rPr>
              <a:t>3</a:t>
            </a:r>
            <a:r>
              <a:rPr lang="vi-VN" sz="2600" dirty="0">
                <a:solidFill>
                  <a:srgbClr val="FF0000"/>
                </a:solidFill>
                <a:latin typeface="Times New Roman" panose="02020603050405020304" pitchFamily="18" charset="0"/>
                <a:cs typeface="Times New Roman" panose="02020603050405020304" pitchFamily="18" charset="0"/>
              </a:rPr>
              <a:t>.</a:t>
            </a:r>
            <a:r>
              <a:rPr lang="en-US" sz="2600" b="1" dirty="0">
                <a:solidFill>
                  <a:srgbClr val="FF0000"/>
                </a:solidFill>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Những con vật nhỏ nào không được tha, “địu” hay “cõng” mà phải tự đi theo mẹ ?</a:t>
            </a:r>
            <a:endParaRPr lang="vi-VN" sz="2600" dirty="0">
              <a:latin typeface="Times New Roman" panose="02020603050405020304" pitchFamily="18" charset="0"/>
              <a:cs typeface="Times New Roman" panose="02020603050405020304" pitchFamily="18" charset="0"/>
            </a:endParaRPr>
          </a:p>
          <a:p>
            <a:pPr algn="just" defTabSz="579438">
              <a:spcBef>
                <a:spcPts val="600"/>
              </a:spcBef>
            </a:pPr>
            <a:r>
              <a:rPr lang="en-US" sz="2600" dirty="0">
                <a:latin typeface="Times New Roman" panose="02020603050405020304" pitchFamily="18" charset="0"/>
                <a:cs typeface="Times New Roman" panose="02020603050405020304" pitchFamily="18" charset="0"/>
              </a:rPr>
              <a:t>		</a:t>
            </a:r>
            <a:endParaRPr lang="vi-VN" sz="2600" dirty="0">
              <a:latin typeface="Times New Roman" panose="02020603050405020304" pitchFamily="18" charset="0"/>
              <a:cs typeface="Times New Roman" panose="02020603050405020304" pitchFamily="18" charset="0"/>
            </a:endParaRPr>
          </a:p>
        </p:txBody>
      </p:sp>
      <p:sp>
        <p:nvSpPr>
          <p:cNvPr id="2" name="Rounded Rectangle 11">
            <a:extLst>
              <a:ext uri="{FF2B5EF4-FFF2-40B4-BE49-F238E27FC236}">
                <a16:creationId xmlns:a16="http://schemas.microsoft.com/office/drawing/2014/main" id="{2C739BD2-2634-F982-5AD0-B7451EAFD933}"/>
              </a:ext>
            </a:extLst>
          </p:cNvPr>
          <p:cNvSpPr/>
          <p:nvPr/>
        </p:nvSpPr>
        <p:spPr>
          <a:xfrm>
            <a:off x="0" y="0"/>
            <a:ext cx="2755794" cy="601167"/>
          </a:xfrm>
          <a:prstGeom prst="roundRect">
            <a:avLst/>
          </a:prstGeom>
          <a:solidFill>
            <a:srgbClr val="D6BBEB"/>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kern="0" noProof="0">
                <a:solidFill>
                  <a:srgbClr val="000000"/>
                </a:solidFill>
                <a:latin typeface="Times New Roman" panose="02020603050405020304" pitchFamily="18" charset="0"/>
                <a:cs typeface="Times New Roman" panose="02020603050405020304" pitchFamily="18" charset="0"/>
              </a:rPr>
              <a:t>Đọc hiểu</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4266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3"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4196" y="1402109"/>
            <a:ext cx="11724209" cy="492438"/>
          </a:xfrm>
          <a:prstGeom prst="rect">
            <a:avLst/>
          </a:prstGeom>
        </p:spPr>
        <p:txBody>
          <a:bodyPr wrap="square" lIns="91430" tIns="45718" rIns="91430" bIns="45718">
            <a:spAutoFit/>
          </a:bodyPr>
          <a:lstStyle/>
          <a:p>
            <a:pPr algn="just">
              <a:spcBef>
                <a:spcPts val="600"/>
              </a:spcBef>
              <a:tabLst>
                <a:tab pos="579438" algn="l"/>
              </a:tabLst>
            </a:pPr>
            <a:r>
              <a:rPr lang="en-US" sz="2600" dirty="0">
                <a:latin typeface="+mj-lt"/>
                <a:cs typeface="Times New Roman" pitchFamily="18" charset="0"/>
              </a:rPr>
              <a:t>    </a:t>
            </a:r>
            <a:r>
              <a:rPr lang="en-US" sz="2600" dirty="0">
                <a:solidFill>
                  <a:srgbClr val="FF0000"/>
                </a:solidFill>
                <a:latin typeface="Times New Roman" panose="02020603050405020304" pitchFamily="18" charset="0"/>
                <a:cs typeface="Times New Roman" panose="02020603050405020304" pitchFamily="18" charset="0"/>
              </a:rPr>
              <a:t>Những con vật có cách tha con giống như tha mồi là mèo, hổ, báo, sư tử, cá sấu…</a:t>
            </a:r>
          </a:p>
        </p:txBody>
      </p:sp>
      <p:sp>
        <p:nvSpPr>
          <p:cNvPr id="7" name="Rectangle 6"/>
          <p:cNvSpPr/>
          <p:nvPr/>
        </p:nvSpPr>
        <p:spPr>
          <a:xfrm>
            <a:off x="324197" y="740984"/>
            <a:ext cx="10820400" cy="492438"/>
          </a:xfrm>
          <a:prstGeom prst="rect">
            <a:avLst/>
          </a:prstGeom>
        </p:spPr>
        <p:txBody>
          <a:bodyPr wrap="square" lIns="91430" tIns="45718" rIns="91430" bIns="45718">
            <a:spAutoFit/>
          </a:bodyPr>
          <a:lstStyle/>
          <a:p>
            <a:pPr algn="just">
              <a:spcBef>
                <a:spcPts val="600"/>
              </a:spcBef>
              <a:tabLst>
                <a:tab pos="579438" algn="l"/>
              </a:tabLst>
            </a:pPr>
            <a:r>
              <a:rPr lang="en-US" sz="2600" dirty="0">
                <a:latin typeface="+mj-lt"/>
                <a:cs typeface="Times New Roman" pitchFamily="18" charset="0"/>
              </a:rPr>
              <a:t>	</a:t>
            </a:r>
            <a:r>
              <a:rPr lang="vi-VN" sz="2600" dirty="0">
                <a:latin typeface="Times New Roman" panose="02020603050405020304" pitchFamily="18" charset="0"/>
                <a:cs typeface="Times New Roman" panose="02020603050405020304" pitchFamily="18" charset="0"/>
              </a:rPr>
              <a:t>1.</a:t>
            </a:r>
            <a:r>
              <a:rPr lang="en-US" sz="2600" dirty="0">
                <a:latin typeface="Times New Roman" panose="02020603050405020304" pitchFamily="18" charset="0"/>
                <a:cs typeface="Times New Roman" panose="02020603050405020304" pitchFamily="18" charset="0"/>
              </a:rPr>
              <a:t> Kể tên những con vật có cách tha con giống như tha mồi</a:t>
            </a:r>
            <a:r>
              <a:rPr lang="vi-VN" sz="2600"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4398" y="2333848"/>
            <a:ext cx="3381894" cy="22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3175" y="2333849"/>
            <a:ext cx="2471325" cy="4122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963" y="2333849"/>
            <a:ext cx="2755794" cy="4122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24500" y="4476757"/>
            <a:ext cx="3591791" cy="238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16292" y="2294657"/>
            <a:ext cx="2932113" cy="4566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1">
            <a:extLst>
              <a:ext uri="{FF2B5EF4-FFF2-40B4-BE49-F238E27FC236}">
                <a16:creationId xmlns:a16="http://schemas.microsoft.com/office/drawing/2014/main" id="{9269C228-524D-69B5-0B56-8907586E0F6E}"/>
              </a:ext>
            </a:extLst>
          </p:cNvPr>
          <p:cNvSpPr/>
          <p:nvPr/>
        </p:nvSpPr>
        <p:spPr>
          <a:xfrm>
            <a:off x="0" y="-28870"/>
            <a:ext cx="2755794" cy="601167"/>
          </a:xfrm>
          <a:prstGeom prst="roundRect">
            <a:avLst/>
          </a:prstGeom>
          <a:solidFill>
            <a:srgbClr val="D6BBEB"/>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kern="0" noProof="0">
                <a:solidFill>
                  <a:srgbClr val="000000"/>
                </a:solidFill>
                <a:latin typeface="Times New Roman" panose="02020603050405020304" pitchFamily="18" charset="0"/>
                <a:cs typeface="Times New Roman" panose="02020603050405020304" pitchFamily="18" charset="0"/>
              </a:rPr>
              <a:t>Đọc hiểu</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9649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ircle(in)">
                                      <p:cBhvr>
                                        <p:cTn id="3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7000" b="-7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76484" y="2807460"/>
            <a:ext cx="3999737" cy="3999737"/>
          </a:xfrm>
          <a:prstGeom prst="rect">
            <a:avLst/>
          </a:prstGeom>
          <a:ln>
            <a:noFill/>
          </a:ln>
        </p:spPr>
      </p:pic>
      <p:pic>
        <p:nvPicPr>
          <p:cNvPr id="7" name="581c6ee138d9f">
            <a:hlinkClick r:id="" action="ppaction://media"/>
            <a:extLst>
              <a:ext uri="{FF2B5EF4-FFF2-40B4-BE49-F238E27FC236}">
                <a16:creationId xmlns:a16="http://schemas.microsoft.com/office/drawing/2014/main" id="{1D6055FF-8C49-406E-A62C-230215AF608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1322" y="297406"/>
            <a:ext cx="609600" cy="609600"/>
          </a:xfrm>
          <a:prstGeom prst="rect">
            <a:avLst/>
          </a:prstGeom>
        </p:spPr>
      </p:pic>
      <p:pic>
        <p:nvPicPr>
          <p:cNvPr id="18" name="Picture 17"/>
          <p:cNvPicPr>
            <a:picLocks noChangeAspect="1"/>
          </p:cNvPicPr>
          <p:nvPr/>
        </p:nvPicPr>
        <p:blipFill rotWithShape="1">
          <a:blip r:embed="rId9"/>
          <a:srcRect l="13548" t="19986" r="55968" b="17188"/>
          <a:stretch/>
        </p:blipFill>
        <p:spPr>
          <a:xfrm>
            <a:off x="9790235" y="4159002"/>
            <a:ext cx="2401765" cy="2782997"/>
          </a:xfrm>
          <a:prstGeom prst="rect">
            <a:avLst/>
          </a:prstGeom>
        </p:spPr>
      </p:pic>
      <p:pic>
        <p:nvPicPr>
          <p:cNvPr id="9" name="Picture 8">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43144" y="4857559"/>
            <a:ext cx="1495945" cy="566994"/>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689681" y="2726274"/>
            <a:ext cx="1476972" cy="1476972"/>
          </a:xfrm>
          <a:prstGeom prst="rect">
            <a:avLst/>
          </a:prstGeom>
        </p:spPr>
      </p:pic>
      <p:sp>
        <p:nvSpPr>
          <p:cNvPr id="10" name="Rectangle 9">
            <a:extLst>
              <a:ext uri="{FF2B5EF4-FFF2-40B4-BE49-F238E27FC236}">
                <a16:creationId xmlns:a16="http://schemas.microsoft.com/office/drawing/2014/main" id="{68CCCB1E-5D6D-4B1D-94ED-906BCD4A2D0C}"/>
              </a:ext>
            </a:extLst>
          </p:cNvPr>
          <p:cNvSpPr/>
          <p:nvPr/>
        </p:nvSpPr>
        <p:spPr>
          <a:xfrm>
            <a:off x="617846" y="1685427"/>
            <a:ext cx="10780825" cy="1620570"/>
          </a:xfrm>
          <a:prstGeom prst="rect">
            <a:avLst/>
          </a:prstGeom>
          <a:noFill/>
          <a:ln w="12700" cap="flat" cmpd="sng" algn="ctr">
            <a:noFill/>
            <a:prstDash val="solid"/>
            <a:miter lim="800000"/>
          </a:ln>
          <a:effectLst/>
        </p:spPr>
        <p:txBody>
          <a:bodyPr rtlCol="0" anchor="ctr">
            <a:prstTxWarp prst="textChevro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0" cap="none" spc="50" normalizeH="0" baseline="0" noProof="0" dirty="0">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sym typeface="Arial"/>
              </a:rPr>
              <a:t>THỢ SĂN HẠT DẺ</a:t>
            </a:r>
          </a:p>
        </p:txBody>
      </p:sp>
      <p:sp>
        <p:nvSpPr>
          <p:cNvPr id="2" name="Rectangle 1">
            <a:extLst>
              <a:ext uri="{FF2B5EF4-FFF2-40B4-BE49-F238E27FC236}">
                <a16:creationId xmlns:a16="http://schemas.microsoft.com/office/drawing/2014/main" id="{793B6D5F-9BA5-6F32-775D-6BEBE9B5CA61}"/>
              </a:ext>
            </a:extLst>
          </p:cNvPr>
          <p:cNvSpPr/>
          <p:nvPr/>
        </p:nvSpPr>
        <p:spPr>
          <a:xfrm>
            <a:off x="3487574" y="297406"/>
            <a:ext cx="5400837" cy="1323439"/>
          </a:xfrm>
          <a:prstGeom prst="rect">
            <a:avLst/>
          </a:prstGeom>
          <a:noFill/>
        </p:spPr>
        <p:txBody>
          <a:bodyPr wrap="none">
            <a:spAutoFit/>
          </a:bodyPr>
          <a:lstStyle/>
          <a:p>
            <a:pPr algn="ctr" defTabSz="914400">
              <a:defRPr/>
            </a:pPr>
            <a:r>
              <a:rPr lang="en-US" sz="8000" b="1" cap="all">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Trò chơi</a:t>
            </a:r>
            <a:endParaRPr lang="en-US" sz="8000" b="1" cap="all" dirty="0">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145941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par>
                                <p:cTn id="7" presetID="63" presetClass="path" presetSubtype="0" accel="50000" decel="50000" fill="hold" nodeType="withEffect">
                                  <p:stCondLst>
                                    <p:cond delay="0"/>
                                  </p:stCondLst>
                                  <p:childTnLst>
                                    <p:animMotion origin="layout" path="M -0.34766 -0.00579 L 0.83268 -0.01065 " pathEditMode="relative" rAng="0" ptsTypes="AA">
                                      <p:cBhvr>
                                        <p:cTn id="8" dur="2000" fill="hold"/>
                                        <p:tgtEl>
                                          <p:spTgt spid="8"/>
                                        </p:tgtEl>
                                        <p:attrNameLst>
                                          <p:attrName>ppt_x</p:attrName>
                                          <p:attrName>ppt_y</p:attrName>
                                        </p:attrNameLst>
                                      </p:cBhvr>
                                      <p:rCtr x="59010" y="-255"/>
                                    </p:animMotion>
                                  </p:childTnLst>
                                </p:cTn>
                              </p:par>
                              <p:par>
                                <p:cTn id="9" presetID="56" presetClass="entr" presetSubtype="0" fill="hold" grpId="0" nodeType="withEffect">
                                  <p:stCondLst>
                                    <p:cond delay="0"/>
                                  </p:stCondLst>
                                  <p:iterate type="lt">
                                    <p:tmPct val="10000"/>
                                  </p:iterate>
                                  <p:childTnLst>
                                    <p:set>
                                      <p:cBhvr>
                                        <p:cTn id="10" dur="1" fill="hold">
                                          <p:stCondLst>
                                            <p:cond delay="0"/>
                                          </p:stCondLst>
                                        </p:cTn>
                                        <p:tgtEl>
                                          <p:spTgt spid="10"/>
                                        </p:tgtEl>
                                        <p:attrNameLst>
                                          <p:attrName>style.visibility</p:attrName>
                                        </p:attrNameLst>
                                      </p:cBhvr>
                                      <p:to>
                                        <p:strVal val="visible"/>
                                      </p:to>
                                    </p:set>
                                    <p:anim by="(-#ppt_w*2)" calcmode="lin" valueType="num">
                                      <p:cBhvr rctx="PPT">
                                        <p:cTn id="11" dur="250" autoRev="1" fill="hold">
                                          <p:stCondLst>
                                            <p:cond delay="0"/>
                                          </p:stCondLst>
                                        </p:cTn>
                                        <p:tgtEl>
                                          <p:spTgt spid="10"/>
                                        </p:tgtEl>
                                        <p:attrNameLst>
                                          <p:attrName>ppt_w</p:attrName>
                                        </p:attrNameLst>
                                      </p:cBhvr>
                                    </p:anim>
                                    <p:anim by="(#ppt_w*0.50)" calcmode="lin" valueType="num">
                                      <p:cBhvr>
                                        <p:cTn id="12" dur="250" decel="50000" autoRev="1" fill="hold">
                                          <p:stCondLst>
                                            <p:cond delay="0"/>
                                          </p:stCondLst>
                                        </p:cTn>
                                        <p:tgtEl>
                                          <p:spTgt spid="10"/>
                                        </p:tgtEl>
                                        <p:attrNameLst>
                                          <p:attrName>ppt_x</p:attrName>
                                        </p:attrNameLst>
                                      </p:cBhvr>
                                    </p:anim>
                                    <p:anim from="(-#ppt_h/2)" to="(#ppt_y)" calcmode="lin" valueType="num">
                                      <p:cBhvr>
                                        <p:cTn id="13" dur="500" fill="hold">
                                          <p:stCondLst>
                                            <p:cond delay="0"/>
                                          </p:stCondLst>
                                        </p:cTn>
                                        <p:tgtEl>
                                          <p:spTgt spid="10"/>
                                        </p:tgtEl>
                                        <p:attrNameLst>
                                          <p:attrName>ppt_y</p:attrName>
                                        </p:attrNameLst>
                                      </p:cBhvr>
                                    </p:anim>
                                    <p:animRot by="21600000">
                                      <p:cBhvr>
                                        <p:cTn id="14" dur="500" fill="hold">
                                          <p:stCondLst>
                                            <p:cond delay="0"/>
                                          </p:stCondLst>
                                        </p:cTn>
                                        <p:tgtEl>
                                          <p:spTgt spid="10"/>
                                        </p:tgtEl>
                                        <p:attrNameLst>
                                          <p:attrName>r</p:attrName>
                                        </p:attrNameLst>
                                      </p:cBhvr>
                                    </p:animRot>
                                  </p:childTnLst>
                                </p:cTn>
                              </p:par>
                            </p:childTnLst>
                          </p:cTn>
                        </p:par>
                        <p:par>
                          <p:cTn id="15" fill="hold">
                            <p:stCondLst>
                              <p:cond delay="2000"/>
                            </p:stCondLst>
                            <p:childTnLst>
                              <p:par>
                                <p:cTn id="16" presetID="32" presetClass="emph" presetSubtype="0" repeatCount="indefinite" fill="hold" grpId="1" nodeType="afterEffect">
                                  <p:stCondLst>
                                    <p:cond delay="0"/>
                                  </p:stCondLst>
                                  <p:iterate type="lt">
                                    <p:tmPct val="0"/>
                                  </p:iterate>
                                  <p:childTnLst>
                                    <p:animRot by="120000">
                                      <p:cBhvr>
                                        <p:cTn id="17" dur="75" fill="hold">
                                          <p:stCondLst>
                                            <p:cond delay="0"/>
                                          </p:stCondLst>
                                        </p:cTn>
                                        <p:tgtEl>
                                          <p:spTgt spid="10"/>
                                        </p:tgtEl>
                                        <p:attrNameLst>
                                          <p:attrName>r</p:attrName>
                                        </p:attrNameLst>
                                      </p:cBhvr>
                                    </p:animRot>
                                    <p:animRot by="-240000">
                                      <p:cBhvr>
                                        <p:cTn id="18" dur="150" fill="hold">
                                          <p:stCondLst>
                                            <p:cond delay="150"/>
                                          </p:stCondLst>
                                        </p:cTn>
                                        <p:tgtEl>
                                          <p:spTgt spid="10"/>
                                        </p:tgtEl>
                                        <p:attrNameLst>
                                          <p:attrName>r</p:attrName>
                                        </p:attrNameLst>
                                      </p:cBhvr>
                                    </p:animRot>
                                    <p:animRot by="240000">
                                      <p:cBhvr>
                                        <p:cTn id="19" dur="150" fill="hold">
                                          <p:stCondLst>
                                            <p:cond delay="300"/>
                                          </p:stCondLst>
                                        </p:cTn>
                                        <p:tgtEl>
                                          <p:spTgt spid="10"/>
                                        </p:tgtEl>
                                        <p:attrNameLst>
                                          <p:attrName>r</p:attrName>
                                        </p:attrNameLst>
                                      </p:cBhvr>
                                    </p:animRot>
                                    <p:animRot by="-240000">
                                      <p:cBhvr>
                                        <p:cTn id="20" dur="150" fill="hold">
                                          <p:stCondLst>
                                            <p:cond delay="450"/>
                                          </p:stCondLst>
                                        </p:cTn>
                                        <p:tgtEl>
                                          <p:spTgt spid="10"/>
                                        </p:tgtEl>
                                        <p:attrNameLst>
                                          <p:attrName>r</p:attrName>
                                        </p:attrNameLst>
                                      </p:cBhvr>
                                    </p:animRot>
                                    <p:animRot by="120000">
                                      <p:cBhvr>
                                        <p:cTn id="21" dur="150" fill="hold">
                                          <p:stCondLst>
                                            <p:cond delay="600"/>
                                          </p:stCondLst>
                                        </p:cTn>
                                        <p:tgtEl>
                                          <p:spTgt spid="10"/>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19"/>
                                        </p:tgtEl>
                                        <p:attrNameLst>
                                          <p:attrName>r</p:attrName>
                                        </p:attrNameLst>
                                      </p:cBhvr>
                                    </p:animRot>
                                    <p:animRot by="-240000">
                                      <p:cBhvr>
                                        <p:cTn id="24" dur="200" fill="hold">
                                          <p:stCondLst>
                                            <p:cond delay="200"/>
                                          </p:stCondLst>
                                        </p:cTn>
                                        <p:tgtEl>
                                          <p:spTgt spid="19"/>
                                        </p:tgtEl>
                                        <p:attrNameLst>
                                          <p:attrName>r</p:attrName>
                                        </p:attrNameLst>
                                      </p:cBhvr>
                                    </p:animRot>
                                    <p:animRot by="240000">
                                      <p:cBhvr>
                                        <p:cTn id="25" dur="200" fill="hold">
                                          <p:stCondLst>
                                            <p:cond delay="400"/>
                                          </p:stCondLst>
                                        </p:cTn>
                                        <p:tgtEl>
                                          <p:spTgt spid="19"/>
                                        </p:tgtEl>
                                        <p:attrNameLst>
                                          <p:attrName>r</p:attrName>
                                        </p:attrNameLst>
                                      </p:cBhvr>
                                    </p:animRot>
                                    <p:animRot by="-240000">
                                      <p:cBhvr>
                                        <p:cTn id="26" dur="200" fill="hold">
                                          <p:stCondLst>
                                            <p:cond delay="600"/>
                                          </p:stCondLst>
                                        </p:cTn>
                                        <p:tgtEl>
                                          <p:spTgt spid="19"/>
                                        </p:tgtEl>
                                        <p:attrNameLst>
                                          <p:attrName>r</p:attrName>
                                        </p:attrNameLst>
                                      </p:cBhvr>
                                    </p:animRot>
                                    <p:animRot by="120000">
                                      <p:cBhvr>
                                        <p:cTn id="27" dur="200" fill="hold">
                                          <p:stCondLst>
                                            <p:cond delay="800"/>
                                          </p:stCondLst>
                                        </p:cTn>
                                        <p:tgtEl>
                                          <p:spTgt spid="19"/>
                                        </p:tgtEl>
                                        <p:attrNameLst>
                                          <p:attrName>r</p:attrName>
                                        </p:attrNameLst>
                                      </p:cBhvr>
                                    </p:animRot>
                                  </p:childTnLst>
                                </p:cTn>
                              </p:par>
                            </p:childTnLst>
                          </p:cTn>
                        </p:par>
                        <p:par>
                          <p:cTn id="28" fill="hold">
                            <p:stCondLst>
                              <p:cond delay="3000"/>
                            </p:stCondLst>
                            <p:childTnLst>
                              <p:par>
                                <p:cTn id="29" presetID="3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800" decel="100000"/>
                                        <p:tgtEl>
                                          <p:spTgt spid="9"/>
                                        </p:tgtEl>
                                      </p:cBhvr>
                                    </p:animEffect>
                                    <p:anim calcmode="lin" valueType="num">
                                      <p:cBhvr>
                                        <p:cTn id="32" dur="800" decel="100000" fill="hold"/>
                                        <p:tgtEl>
                                          <p:spTgt spid="9"/>
                                        </p:tgtEl>
                                        <p:attrNameLst>
                                          <p:attrName>style.rotation</p:attrName>
                                        </p:attrNameLst>
                                      </p:cBhvr>
                                      <p:tavLst>
                                        <p:tav tm="0">
                                          <p:val>
                                            <p:fltVal val="-90"/>
                                          </p:val>
                                        </p:tav>
                                        <p:tav tm="100000">
                                          <p:val>
                                            <p:fltVal val="0"/>
                                          </p:val>
                                        </p:tav>
                                      </p:tavLst>
                                    </p:anim>
                                    <p:anim calcmode="lin" valueType="num">
                                      <p:cBhvr>
                                        <p:cTn id="33" dur="800" decel="100000" fill="hold"/>
                                        <p:tgtEl>
                                          <p:spTgt spid="9"/>
                                        </p:tgtEl>
                                        <p:attrNameLst>
                                          <p:attrName>ppt_x</p:attrName>
                                        </p:attrNameLst>
                                      </p:cBhvr>
                                      <p:tavLst>
                                        <p:tav tm="0">
                                          <p:val>
                                            <p:strVal val="#ppt_x+0.4"/>
                                          </p:val>
                                        </p:tav>
                                        <p:tav tm="100000">
                                          <p:val>
                                            <p:strVal val="#ppt_x-0.05"/>
                                          </p:val>
                                        </p:tav>
                                      </p:tavLst>
                                    </p:anim>
                                    <p:anim calcmode="lin" valueType="num">
                                      <p:cBhvr>
                                        <p:cTn id="34" dur="800" decel="100000" fill="hold"/>
                                        <p:tgtEl>
                                          <p:spTgt spid="9"/>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37" fill="hold">
                            <p:stCondLst>
                              <p:cond delay="4000"/>
                            </p:stCondLst>
                            <p:childTnLst>
                              <p:par>
                                <p:cTn id="38" presetID="32" presetClass="emph" presetSubtype="0" repeatCount="indefinite" fill="hold" nodeType="afterEffect">
                                  <p:stCondLst>
                                    <p:cond delay="0"/>
                                  </p:stCondLst>
                                  <p:childTnLst>
                                    <p:animRot by="120000">
                                      <p:cBhvr>
                                        <p:cTn id="39" dur="100" fill="hold">
                                          <p:stCondLst>
                                            <p:cond delay="0"/>
                                          </p:stCondLst>
                                        </p:cTn>
                                        <p:tgtEl>
                                          <p:spTgt spid="9"/>
                                        </p:tgtEl>
                                        <p:attrNameLst>
                                          <p:attrName>r</p:attrName>
                                        </p:attrNameLst>
                                      </p:cBhvr>
                                    </p:animRot>
                                    <p:animRot by="-240000">
                                      <p:cBhvr>
                                        <p:cTn id="40" dur="200" fill="hold">
                                          <p:stCondLst>
                                            <p:cond delay="200"/>
                                          </p:stCondLst>
                                        </p:cTn>
                                        <p:tgtEl>
                                          <p:spTgt spid="9"/>
                                        </p:tgtEl>
                                        <p:attrNameLst>
                                          <p:attrName>r</p:attrName>
                                        </p:attrNameLst>
                                      </p:cBhvr>
                                    </p:animRot>
                                    <p:animRot by="240000">
                                      <p:cBhvr>
                                        <p:cTn id="41" dur="200" fill="hold">
                                          <p:stCondLst>
                                            <p:cond delay="400"/>
                                          </p:stCondLst>
                                        </p:cTn>
                                        <p:tgtEl>
                                          <p:spTgt spid="9"/>
                                        </p:tgtEl>
                                        <p:attrNameLst>
                                          <p:attrName>r</p:attrName>
                                        </p:attrNameLst>
                                      </p:cBhvr>
                                    </p:animRot>
                                    <p:animRot by="-240000">
                                      <p:cBhvr>
                                        <p:cTn id="42" dur="200" fill="hold">
                                          <p:stCondLst>
                                            <p:cond delay="600"/>
                                          </p:stCondLst>
                                        </p:cTn>
                                        <p:tgtEl>
                                          <p:spTgt spid="9"/>
                                        </p:tgtEl>
                                        <p:attrNameLst>
                                          <p:attrName>r</p:attrName>
                                        </p:attrNameLst>
                                      </p:cBhvr>
                                    </p:animRot>
                                    <p:animRot by="120000">
                                      <p:cBhvr>
                                        <p:cTn id="43" dur="200" fill="hold">
                                          <p:stCondLst>
                                            <p:cond delay="800"/>
                                          </p:stCondLst>
                                        </p:cTn>
                                        <p:tgtEl>
                                          <p:spTgt spid="9"/>
                                        </p:tgtEl>
                                        <p:attrNameLst>
                                          <p:attrName>r</p:attrName>
                                        </p:attrNameLst>
                                      </p:cBhvr>
                                    </p:animRot>
                                  </p:childTnLst>
                                </p:cTn>
                              </p:par>
                            </p:childTnLst>
                          </p:cTn>
                        </p:par>
                        <p:par>
                          <p:cTn id="44" fill="hold">
                            <p:stCondLst>
                              <p:cond delay="9000"/>
                            </p:stCondLst>
                            <p:childTnLst>
                              <p:par>
                                <p:cTn id="45" presetID="10" presetClass="entr" presetSubtype="0"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subTnLst>
                                    <p:audio>
                                      <p:cMediaNode>
                                        <p:cTn display="0" masterRel="sameClick">
                                          <p:stCondLst>
                                            <p:cond evt="begin" delay="0">
                                              <p:tn val="45"/>
                                            </p:cond>
                                          </p:stCondLst>
                                          <p:endCondLst>
                                            <p:cond evt="onStopAudio" delay="0">
                                              <p:tgtEl>
                                                <p:sldTgt/>
                                              </p:tgtEl>
                                            </p:cond>
                                          </p:endCondLst>
                                        </p:cTn>
                                        <p:tgtEl>
                                          <p:sndTgt r:embed="rId5"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8" fill="hold" display="0">
                  <p:stCondLst>
                    <p:cond delay="indefinite"/>
                  </p:stCondLst>
                  <p:endCondLst>
                    <p:cond evt="onStopAudio" delay="0">
                      <p:tgtEl>
                        <p:sldTgt/>
                      </p:tgtEl>
                    </p:cond>
                  </p:endCondLst>
                </p:cTn>
                <p:tgtEl>
                  <p:spTgt spid="7"/>
                </p:tgtEl>
              </p:cMediaNode>
            </p:audio>
            <p:seq concurrent="1" nextAc="seek">
              <p:cTn id="49" restart="whenNotActive" fill="hold" evtFilter="cancelBubble" nodeType="interactiveSeq">
                <p:stCondLst>
                  <p:cond evt="onClick" delay="0">
                    <p:tgtEl>
                      <p:spTgt spid="9"/>
                    </p:tgtEl>
                  </p:cond>
                </p:stCondLst>
                <p:endSync evt="end" delay="0">
                  <p:rtn val="all"/>
                </p:endSync>
                <p:childTnLst>
                  <p:par>
                    <p:cTn id="50" fill="hold">
                      <p:stCondLst>
                        <p:cond delay="0"/>
                      </p:stCondLst>
                      <p:childTnLst>
                        <p:par>
                          <p:cTn id="51" fill="hold">
                            <p:stCondLst>
                              <p:cond delay="0"/>
                            </p:stCondLst>
                            <p:childTnLst>
                              <p:par>
                                <p:cTn id="52" presetID="3" presetClass="mediacall" presetSubtype="0" fill="hold" nodeType="clickEffect">
                                  <p:stCondLst>
                                    <p:cond delay="0"/>
                                  </p:stCondLst>
                                  <p:childTnLst>
                                    <p:cmd type="call" cmd="stop">
                                      <p:cBhvr>
                                        <p:cTn id="53" dur="1" fill="hold"/>
                                        <p:tgtEl>
                                          <p:spTgt spid="7"/>
                                        </p:tgtEl>
                                      </p:cBhvr>
                                    </p:cmd>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9"/>
                  </p:tgtEl>
                </p:cond>
              </p:nextCondLst>
            </p:seq>
          </p:childTnLst>
        </p:cTn>
      </p:par>
    </p:tnLst>
    <p:bldLst>
      <p:bldP spid="10" grpId="0"/>
      <p:bldP spid="10"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6371491723291">
            <a:hlinkClick r:id="" action="ppaction://media"/>
            <a:extLst>
              <a:ext uri="{FF2B5EF4-FFF2-40B4-BE49-F238E27FC236}">
                <a16:creationId xmlns:a16="http://schemas.microsoft.com/office/drawing/2014/main" id="{9DBE4289-FAAC-4439-7B8F-284D1EC4F84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858000"/>
          </a:xfrm>
          <a:prstGeom prst="rect">
            <a:avLst/>
          </a:prstGeom>
        </p:spPr>
      </p:pic>
    </p:spTree>
    <p:extLst>
      <p:ext uri="{BB962C8B-B14F-4D97-AF65-F5344CB8AC3E}">
        <p14:creationId xmlns:p14="http://schemas.microsoft.com/office/powerpoint/2010/main" val="227343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3400" y="829991"/>
            <a:ext cx="10820400" cy="892548"/>
          </a:xfrm>
          <a:prstGeom prst="rect">
            <a:avLst/>
          </a:prstGeom>
        </p:spPr>
        <p:txBody>
          <a:bodyPr wrap="square" lIns="91430" tIns="45718" rIns="91430" bIns="45718">
            <a:spAutoFit/>
          </a:bodyPr>
          <a:lstStyle/>
          <a:p>
            <a:pPr algn="just">
              <a:spcBef>
                <a:spcPts val="600"/>
              </a:spcBef>
              <a:tabLst>
                <a:tab pos="579438" algn="l"/>
              </a:tabLst>
            </a:pPr>
            <a:r>
              <a:rPr lang="en-US" sz="2600" dirty="0">
                <a:latin typeface="+mj-lt"/>
                <a:cs typeface="Times New Roman" pitchFamily="18" charset="0"/>
              </a:rPr>
              <a:t>	</a:t>
            </a:r>
            <a:r>
              <a:rPr lang="vi-VN" sz="2600" b="1"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2.</a:t>
            </a:r>
            <a:r>
              <a:rPr lang="en-US" sz="2600" dirty="0">
                <a:latin typeface="Times New Roman" panose="02020603050405020304" pitchFamily="18" charset="0"/>
                <a:cs typeface="Times New Roman" panose="02020603050405020304" pitchFamily="18" charset="0"/>
              </a:rPr>
              <a:t> Những con vật nào “cõng” hoặc “địu” con bằng lưng, bằng chiếc túi da ở bụng ?</a:t>
            </a:r>
          </a:p>
        </p:txBody>
      </p:sp>
      <p:sp>
        <p:nvSpPr>
          <p:cNvPr id="7" name="Rectangle 6"/>
          <p:cNvSpPr/>
          <p:nvPr/>
        </p:nvSpPr>
        <p:spPr>
          <a:xfrm>
            <a:off x="533400" y="1928582"/>
            <a:ext cx="10546080" cy="892548"/>
          </a:xfrm>
          <a:prstGeom prst="rect">
            <a:avLst/>
          </a:prstGeom>
        </p:spPr>
        <p:txBody>
          <a:bodyPr wrap="square" lIns="91430" tIns="45718" rIns="91430" bIns="45718">
            <a:spAutoFit/>
          </a:bodyPr>
          <a:lstStyle/>
          <a:p>
            <a:pPr algn="just">
              <a:spcBef>
                <a:spcPts val="600"/>
              </a:spcBef>
              <a:tabLst>
                <a:tab pos="579438" algn="l"/>
              </a:tabLst>
            </a:pPr>
            <a:r>
              <a:rPr lang="en-US" sz="2600" dirty="0">
                <a:latin typeface="+mj-lt"/>
                <a:cs typeface="Times New Roman" pitchFamily="18" charset="0"/>
              </a:rPr>
              <a:t>	</a:t>
            </a:r>
            <a:r>
              <a:rPr lang="en-US" sz="2600" dirty="0">
                <a:solidFill>
                  <a:srgbClr val="FF0000"/>
                </a:solidFill>
                <a:latin typeface="Times New Roman" panose="02020603050405020304" pitchFamily="18" charset="0"/>
                <a:cs typeface="Times New Roman" panose="02020603050405020304" pitchFamily="18" charset="0"/>
              </a:rPr>
              <a:t>Thiên nga “cõng” con trên lưng…. Chuột túi, gấu túi “địu’ con bằng chiếc túi da ở bụng.</a:t>
            </a:r>
          </a:p>
        </p:txBody>
      </p:sp>
      <p:pic>
        <p:nvPicPr>
          <p:cNvPr id="2" name="Picture 4">
            <a:extLst>
              <a:ext uri="{FF2B5EF4-FFF2-40B4-BE49-F238E27FC236}">
                <a16:creationId xmlns:a16="http://schemas.microsoft.com/office/drawing/2014/main" id="{0468430F-A653-E506-AF9E-725D2FB22F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2008"/>
            <a:ext cx="3881006" cy="2513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534DD9B8-9365-1F6D-48A6-70E6FC799A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1006" y="3502008"/>
            <a:ext cx="4219496" cy="2526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EAD3819E-45F6-D465-395B-35ADDE23C0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0502" y="3502008"/>
            <a:ext cx="4091498" cy="2538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AEF2E3F2-A215-5F50-F2B7-2786DF8D64E2}"/>
              </a:ext>
            </a:extLst>
          </p:cNvPr>
          <p:cNvSpPr txBox="1"/>
          <p:nvPr/>
        </p:nvSpPr>
        <p:spPr>
          <a:xfrm>
            <a:off x="4435813" y="6040419"/>
            <a:ext cx="366468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dirty="0">
                <a:ln>
                  <a:noFill/>
                </a:ln>
                <a:solidFill>
                  <a:prstClr val="black"/>
                </a:solidFill>
                <a:effectLst/>
                <a:uLnTx/>
                <a:uFillTx/>
              </a:rPr>
              <a:t>Con </a:t>
            </a:r>
            <a:r>
              <a:rPr kumimoji="0" lang="vi-VN" sz="2000" b="0" i="0" u="none" strike="noStrike" kern="0" cap="none" spc="0" normalizeH="0" baseline="0" noProof="0">
                <a:ln>
                  <a:noFill/>
                </a:ln>
                <a:solidFill>
                  <a:prstClr val="black"/>
                </a:solidFill>
                <a:effectLst/>
                <a:uLnTx/>
                <a:uFillTx/>
              </a:rPr>
              <a:t>chuột túi</a:t>
            </a:r>
            <a:r>
              <a:rPr kumimoji="0" lang="en-US" sz="2000" b="0" i="0" u="none" strike="noStrike" kern="0" cap="none" spc="0" normalizeH="0" noProof="0">
                <a:ln>
                  <a:noFill/>
                </a:ln>
                <a:solidFill>
                  <a:prstClr val="black"/>
                </a:solidFill>
                <a:effectLst/>
                <a:uLnTx/>
                <a:uFillTx/>
              </a:rPr>
              <a:t> </a:t>
            </a:r>
            <a:r>
              <a:rPr kumimoji="0" lang="vi-VN" sz="2000" b="0" i="0" u="none" strike="noStrike" kern="0" cap="none" spc="0" normalizeH="0" baseline="0" noProof="0">
                <a:ln>
                  <a:noFill/>
                </a:ln>
                <a:solidFill>
                  <a:prstClr val="black"/>
                </a:solidFill>
                <a:effectLst/>
                <a:uLnTx/>
                <a:uFillTx/>
              </a:rPr>
              <a:t>Kang-gu-ru</a:t>
            </a:r>
            <a:endParaRPr kumimoji="0" lang="en-US" sz="2000" b="0" i="0" u="none" strike="noStrike" kern="0" cap="none" spc="0" normalizeH="0" baseline="0" noProof="0" dirty="0">
              <a:ln>
                <a:noFill/>
              </a:ln>
              <a:solidFill>
                <a:prstClr val="black"/>
              </a:solidFill>
              <a:effectLst/>
              <a:uLnTx/>
              <a:uFillTx/>
            </a:endParaRPr>
          </a:p>
        </p:txBody>
      </p:sp>
      <p:sp>
        <p:nvSpPr>
          <p:cNvPr id="12" name="TextBox 11">
            <a:extLst>
              <a:ext uri="{FF2B5EF4-FFF2-40B4-BE49-F238E27FC236}">
                <a16:creationId xmlns:a16="http://schemas.microsoft.com/office/drawing/2014/main" id="{1326CBB4-77ED-F3D8-D6CD-E9FE008DED3E}"/>
              </a:ext>
            </a:extLst>
          </p:cNvPr>
          <p:cNvSpPr txBox="1"/>
          <p:nvPr/>
        </p:nvSpPr>
        <p:spPr>
          <a:xfrm>
            <a:off x="9102384" y="6088869"/>
            <a:ext cx="308961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dirty="0">
                <a:ln>
                  <a:noFill/>
                </a:ln>
                <a:solidFill>
                  <a:prstClr val="black"/>
                </a:solidFill>
                <a:effectLst/>
                <a:uLnTx/>
                <a:uFillTx/>
              </a:rPr>
              <a:t>Con </a:t>
            </a:r>
            <a:r>
              <a:rPr kumimoji="0" lang="vi-VN" sz="2000" b="0" i="0" u="none" strike="noStrike" kern="0" cap="none" spc="0" normalizeH="0" baseline="0" noProof="0">
                <a:ln>
                  <a:noFill/>
                </a:ln>
                <a:solidFill>
                  <a:prstClr val="black"/>
                </a:solidFill>
                <a:effectLst/>
                <a:uLnTx/>
                <a:uFillTx/>
              </a:rPr>
              <a:t>gấu túi</a:t>
            </a:r>
            <a:r>
              <a:rPr kumimoji="0" lang="en-US" sz="2000" b="0" i="0" u="none" strike="noStrike" kern="0" cap="none" spc="0" normalizeH="0" noProof="0">
                <a:ln>
                  <a:noFill/>
                </a:ln>
                <a:solidFill>
                  <a:prstClr val="black"/>
                </a:solidFill>
                <a:effectLst/>
                <a:uLnTx/>
                <a:uFillTx/>
              </a:rPr>
              <a:t> </a:t>
            </a:r>
            <a:r>
              <a:rPr kumimoji="0" lang="vi-VN" sz="2000" b="0" i="0" u="none" strike="noStrike" kern="0" cap="none" spc="0" normalizeH="0" baseline="0" noProof="0">
                <a:ln>
                  <a:noFill/>
                </a:ln>
                <a:solidFill>
                  <a:prstClr val="black"/>
                </a:solidFill>
                <a:effectLst/>
                <a:uLnTx/>
                <a:uFillTx/>
              </a:rPr>
              <a:t>Kô-a-la</a:t>
            </a:r>
            <a:endParaRPr kumimoji="0" lang="en-US" sz="2000" b="0" i="0" u="none" strike="noStrike" kern="0" cap="none" spc="0" normalizeH="0" baseline="0" noProof="0" dirty="0">
              <a:ln>
                <a:noFill/>
              </a:ln>
              <a:solidFill>
                <a:prstClr val="black"/>
              </a:solidFill>
              <a:effectLst/>
              <a:uLnTx/>
              <a:uFillTx/>
            </a:endParaRPr>
          </a:p>
        </p:txBody>
      </p:sp>
      <p:sp>
        <p:nvSpPr>
          <p:cNvPr id="13" name="Rounded Rectangle 11">
            <a:extLst>
              <a:ext uri="{FF2B5EF4-FFF2-40B4-BE49-F238E27FC236}">
                <a16:creationId xmlns:a16="http://schemas.microsoft.com/office/drawing/2014/main" id="{627E5148-3865-3E29-44D8-C222218C31CF}"/>
              </a:ext>
            </a:extLst>
          </p:cNvPr>
          <p:cNvSpPr/>
          <p:nvPr/>
        </p:nvSpPr>
        <p:spPr>
          <a:xfrm>
            <a:off x="0" y="-28870"/>
            <a:ext cx="2755794" cy="601167"/>
          </a:xfrm>
          <a:prstGeom prst="roundRect">
            <a:avLst/>
          </a:prstGeom>
          <a:solidFill>
            <a:srgbClr val="D6BBEB"/>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kern="0" noProof="0">
                <a:solidFill>
                  <a:srgbClr val="000000"/>
                </a:solidFill>
                <a:latin typeface="Times New Roman" panose="02020603050405020304" pitchFamily="18" charset="0"/>
                <a:cs typeface="Times New Roman" panose="02020603050405020304" pitchFamily="18" charset="0"/>
              </a:rPr>
              <a:t>Đọc hiểu</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ACE6D58C-2A79-F5B1-0714-31D68911EB7E}"/>
              </a:ext>
            </a:extLst>
          </p:cNvPr>
          <p:cNvSpPr txBox="1"/>
          <p:nvPr/>
        </p:nvSpPr>
        <p:spPr>
          <a:xfrm>
            <a:off x="1020807" y="6088869"/>
            <a:ext cx="20574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a:solidFill>
                  <a:prstClr val="black"/>
                </a:solidFill>
                <a:latin typeface="Arial" panose="020B0604020202020204" pitchFamily="34" charset="0"/>
                <a:cs typeface="Arial" panose="020B0604020202020204" pitchFamily="34" charset="0"/>
              </a:rPr>
              <a:t>Thiên nga</a:t>
            </a:r>
            <a:endParaRPr kumimoji="0" lang="vi-VN"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878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2"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2910B-5729-913D-D93B-62F93DCC23B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0C8626F-9063-CD03-9F06-5072031C3F34}"/>
              </a:ext>
            </a:extLst>
          </p:cNvPr>
          <p:cNvSpPr>
            <a:spLocks noGrp="1"/>
          </p:cNvSpPr>
          <p:nvPr>
            <p:ph idx="1"/>
          </p:nvPr>
        </p:nvSpPr>
        <p:spPr/>
        <p:txBody>
          <a:bodyPr/>
          <a:lstStyle/>
          <a:p>
            <a:endParaRPr lang="en-US"/>
          </a:p>
        </p:txBody>
      </p:sp>
      <p:pic>
        <p:nvPicPr>
          <p:cNvPr id="5" name="Video 4">
            <a:hlinkClick r:id="" action="ppaction://media"/>
            <a:extLst>
              <a:ext uri="{FF2B5EF4-FFF2-40B4-BE49-F238E27FC236}">
                <a16:creationId xmlns:a16="http://schemas.microsoft.com/office/drawing/2014/main" id="{96197557-F52B-CB8C-6522-ECAB768AEFE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999"/>
          </a:xfrm>
          <a:prstGeom prst="rect">
            <a:avLst/>
          </a:prstGeom>
        </p:spPr>
      </p:pic>
    </p:spTree>
    <p:extLst>
      <p:ext uri="{BB962C8B-B14F-4D97-AF65-F5344CB8AC3E}">
        <p14:creationId xmlns:p14="http://schemas.microsoft.com/office/powerpoint/2010/main" val="392754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6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52796" y="760719"/>
            <a:ext cx="10820400" cy="892548"/>
          </a:xfrm>
          <a:prstGeom prst="rect">
            <a:avLst/>
          </a:prstGeom>
        </p:spPr>
        <p:txBody>
          <a:bodyPr wrap="square" lIns="91430" tIns="45718" rIns="91430" bIns="45718">
            <a:spAutoFit/>
          </a:bodyPr>
          <a:lstStyle/>
          <a:p>
            <a:pPr algn="just" defTabSz="579438">
              <a:spcBef>
                <a:spcPts val="600"/>
              </a:spcBef>
            </a:pPr>
            <a:r>
              <a:rPr lang="en-US" sz="2600" dirty="0">
                <a:latin typeface="+mj-lt"/>
                <a:cs typeface="Times New Roman" pitchFamily="18" charset="0"/>
              </a:rPr>
              <a:t>	</a:t>
            </a:r>
            <a:r>
              <a:rPr lang="en-US" sz="2600" dirty="0">
                <a:latin typeface="Times New Roman" panose="02020603050405020304" pitchFamily="18" charset="0"/>
                <a:cs typeface="Times New Roman" panose="02020603050405020304" pitchFamily="18" charset="0"/>
              </a:rPr>
              <a:t>3</a:t>
            </a:r>
            <a:r>
              <a:rPr lang="vi-VN" sz="2600" dirty="0">
                <a:latin typeface="Times New Roman" panose="02020603050405020304" pitchFamily="18" charset="0"/>
                <a:cs typeface="Times New Roman" panose="02020603050405020304" pitchFamily="18" charset="0"/>
              </a:rPr>
              <a:t>.</a:t>
            </a:r>
            <a:r>
              <a:rPr lang="en-US" sz="2600" dirty="0">
                <a:latin typeface="Times New Roman" panose="02020603050405020304" pitchFamily="18" charset="0"/>
                <a:cs typeface="Times New Roman" panose="02020603050405020304" pitchFamily="18" charset="0"/>
              </a:rPr>
              <a:t> Những con vật nhỏ nào không được tha, “địu” hay “cõng” mà phải tự đi theo mẹ ?</a:t>
            </a:r>
            <a:endParaRPr lang="vi-VN" sz="2600" dirty="0">
              <a:latin typeface="Times New Roman" panose="02020603050405020304" pitchFamily="18" charset="0"/>
              <a:cs typeface="Times New Roman" panose="02020603050405020304" pitchFamily="18" charset="0"/>
            </a:endParaRPr>
          </a:p>
        </p:txBody>
      </p:sp>
      <p:sp>
        <p:nvSpPr>
          <p:cNvPr id="7" name="Rectangle 6"/>
          <p:cNvSpPr/>
          <p:nvPr/>
        </p:nvSpPr>
        <p:spPr>
          <a:xfrm>
            <a:off x="827116" y="1656067"/>
            <a:ext cx="10546080" cy="892548"/>
          </a:xfrm>
          <a:prstGeom prst="rect">
            <a:avLst/>
          </a:prstGeom>
        </p:spPr>
        <p:txBody>
          <a:bodyPr wrap="square" lIns="91430" tIns="45718" rIns="91430" bIns="45718">
            <a:spAutoFit/>
          </a:bodyPr>
          <a:lstStyle/>
          <a:p>
            <a:pPr algn="just">
              <a:spcBef>
                <a:spcPts val="600"/>
              </a:spcBef>
              <a:tabLst>
                <a:tab pos="579438" algn="l"/>
              </a:tabLst>
            </a:pPr>
            <a:r>
              <a:rPr lang="en-US" sz="2600" dirty="0">
                <a:latin typeface="+mj-lt"/>
                <a:cs typeface="Times New Roman" pitchFamily="18" charset="0"/>
              </a:rPr>
              <a:t>	</a:t>
            </a:r>
            <a:r>
              <a:rPr lang="en-US" sz="2600" dirty="0">
                <a:solidFill>
                  <a:srgbClr val="FF0000"/>
                </a:solidFill>
                <a:latin typeface="Times New Roman" panose="02020603050405020304" pitchFamily="18" charset="0"/>
                <a:cs typeface="Times New Roman" panose="02020603050405020304" pitchFamily="18" charset="0"/>
              </a:rPr>
              <a:t>Những con vật nhỏ không được tha, “địu” hay “cõng” mà phải tự đi theo mẹ là ngựa con, hươu con, voi con, tê giác con, …</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58" y="3000378"/>
            <a:ext cx="2857500" cy="3829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3758" y="3026357"/>
            <a:ext cx="2709254" cy="3829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3012" y="3026356"/>
            <a:ext cx="2687781" cy="3829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20793" y="4752114"/>
            <a:ext cx="3603567" cy="2133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20793" y="3000378"/>
            <a:ext cx="3603567"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1">
            <a:extLst>
              <a:ext uri="{FF2B5EF4-FFF2-40B4-BE49-F238E27FC236}">
                <a16:creationId xmlns:a16="http://schemas.microsoft.com/office/drawing/2014/main" id="{22650972-0DF4-834C-B197-39BB3D296313}"/>
              </a:ext>
            </a:extLst>
          </p:cNvPr>
          <p:cNvSpPr/>
          <p:nvPr/>
        </p:nvSpPr>
        <p:spPr>
          <a:xfrm>
            <a:off x="0" y="-28870"/>
            <a:ext cx="2755794" cy="601167"/>
          </a:xfrm>
          <a:prstGeom prst="roundRect">
            <a:avLst/>
          </a:prstGeom>
          <a:solidFill>
            <a:srgbClr val="D6BBEB"/>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kern="0" noProof="0">
                <a:solidFill>
                  <a:srgbClr val="000000"/>
                </a:solidFill>
                <a:latin typeface="Times New Roman" panose="02020603050405020304" pitchFamily="18" charset="0"/>
                <a:cs typeface="Times New Roman" panose="02020603050405020304" pitchFamily="18" charset="0"/>
              </a:rPr>
              <a:t>Đọc hiểu</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0922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52796" y="760719"/>
            <a:ext cx="10820400" cy="492438"/>
          </a:xfrm>
          <a:prstGeom prst="rect">
            <a:avLst/>
          </a:prstGeom>
        </p:spPr>
        <p:txBody>
          <a:bodyPr wrap="square" lIns="91430" tIns="45718" rIns="91430" bIns="45718">
            <a:spAutoFit/>
          </a:bodyPr>
          <a:lstStyle/>
          <a:p>
            <a:pPr marL="0" marR="0" lvl="0" indent="0" algn="just" defTabSz="579438" rtl="0" eaLnBrk="1" fontAlgn="auto" latinLnBrk="0" hangingPunct="1">
              <a:lnSpc>
                <a:spcPct val="100000"/>
              </a:lnSpc>
              <a:spcBef>
                <a:spcPts val="600"/>
              </a:spcBef>
              <a:spcAft>
                <a:spcPts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Calibri Light"/>
                <a:ea typeface="+mn-ea"/>
                <a:cs typeface="Times New Roman" pitchFamily="18" charset="0"/>
              </a:rPr>
              <a:t>	</a:t>
            </a:r>
            <a:r>
              <a:rPr lang="en-US" sz="2600" dirty="0">
                <a:solidFill>
                  <a:prstClr val="black"/>
                </a:solidFill>
                <a:latin typeface="Times New Roman" panose="02020603050405020304" pitchFamily="18" charset="0"/>
                <a:cs typeface="Times New Roman" panose="02020603050405020304" pitchFamily="18" charset="0"/>
              </a:rPr>
              <a:t>4</a:t>
            </a:r>
            <a:r>
              <a:rPr kumimoji="0" lang="vi-VN"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Con</a:t>
            </a:r>
            <a:r>
              <a:rPr kumimoji="0" lang="en-US" sz="26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người giúp em bé di chuyển bằng những cách nào</a:t>
            </a:r>
            <a:r>
              <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827116" y="1656067"/>
            <a:ext cx="10546080" cy="492438"/>
          </a:xfrm>
          <a:prstGeom prst="rect">
            <a:avLst/>
          </a:prstGeom>
        </p:spPr>
        <p:txBody>
          <a:bodyPr wrap="square" lIns="91430" tIns="45718" rIns="91430" bIns="45718">
            <a:spAutoFit/>
          </a:bodyPr>
          <a:lstStyle/>
          <a:p>
            <a:pPr marL="0" marR="0" lvl="0" indent="0" algn="just" defTabSz="914400" rtl="0" eaLnBrk="1" fontAlgn="auto" latinLnBrk="0" hangingPunct="1">
              <a:lnSpc>
                <a:spcPct val="100000"/>
              </a:lnSpc>
              <a:spcBef>
                <a:spcPts val="600"/>
              </a:spcBef>
              <a:spcAft>
                <a:spcPts val="0"/>
              </a:spcAft>
              <a:buClrTx/>
              <a:buSzTx/>
              <a:buFontTx/>
              <a:buNone/>
              <a:tabLst>
                <a:tab pos="579438" algn="l"/>
              </a:tabLst>
              <a:defRPr/>
            </a:pPr>
            <a:r>
              <a:rPr kumimoji="0" lang="en-US" sz="2600" b="0" i="0" u="none" strike="noStrike" kern="1200" cap="none" spc="0" normalizeH="0" baseline="0" noProof="0">
                <a:ln>
                  <a:noFill/>
                </a:ln>
                <a:solidFill>
                  <a:prstClr val="black"/>
                </a:solidFill>
                <a:effectLst/>
                <a:uLnTx/>
                <a:uFillTx/>
                <a:latin typeface="Calibri Light"/>
                <a:ea typeface="+mn-ea"/>
                <a:cs typeface="Times New Roman" pitchFamily="18" charset="0"/>
              </a:rPr>
              <a:t>	</a:t>
            </a:r>
            <a:endPar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2">
            <a:extLst>
              <a:ext uri="{FF2B5EF4-FFF2-40B4-BE49-F238E27FC236}">
                <a16:creationId xmlns:a16="http://schemas.microsoft.com/office/drawing/2014/main" id="{0A1A9F01-F94E-3CFA-39FA-D44E1F63F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544" y="2371373"/>
            <a:ext cx="3309156" cy="3581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a:extLst>
              <a:ext uri="{FF2B5EF4-FFF2-40B4-BE49-F238E27FC236}">
                <a16:creationId xmlns:a16="http://schemas.microsoft.com/office/drawing/2014/main" id="{91DD8577-E84A-6FE9-F787-E8D5CD7211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8700" y="2371372"/>
            <a:ext cx="4391522" cy="3581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a:extLst>
              <a:ext uri="{FF2B5EF4-FFF2-40B4-BE49-F238E27FC236}">
                <a16:creationId xmlns:a16="http://schemas.microsoft.com/office/drawing/2014/main" id="{38D12054-31AF-F436-E19F-4C06F3AAF6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0222" y="2371372"/>
            <a:ext cx="4020765" cy="1987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a:extLst>
              <a:ext uri="{FF2B5EF4-FFF2-40B4-BE49-F238E27FC236}">
                <a16:creationId xmlns:a16="http://schemas.microsoft.com/office/drawing/2014/main" id="{A8FC8AD5-BC73-AA09-BCBE-D92D76ED20E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50221" y="4359013"/>
            <a:ext cx="4020765" cy="1593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Alternate Process 13">
            <a:extLst>
              <a:ext uri="{FF2B5EF4-FFF2-40B4-BE49-F238E27FC236}">
                <a16:creationId xmlns:a16="http://schemas.microsoft.com/office/drawing/2014/main" id="{B860EBC4-1904-CFCF-E930-C873524F9C64}"/>
              </a:ext>
            </a:extLst>
          </p:cNvPr>
          <p:cNvSpPr/>
          <p:nvPr/>
        </p:nvSpPr>
        <p:spPr>
          <a:xfrm>
            <a:off x="969051" y="7950150"/>
            <a:ext cx="10563630" cy="602534"/>
          </a:xfrm>
          <a:prstGeom prst="flowChartAlternateProcess">
            <a:avLst/>
          </a:prstGeom>
          <a:solidFill>
            <a:srgbClr val="DAF6FC"/>
          </a:solidFill>
          <a:ln w="12700" cap="flat" cmpd="sng" algn="ctr">
            <a:solidFill>
              <a:srgbClr val="5B9BD5">
                <a:shade val="50000"/>
              </a:srgbClr>
            </a:solidFill>
            <a:prstDash val="solid"/>
            <a:miter lim="800000"/>
          </a:ln>
          <a:effectLst/>
        </p:spPr>
        <p:txBody>
          <a:bodyPr rtlCol="0" anchor="ctr"/>
          <a:lstStyle/>
          <a:p>
            <a:pPr algn="just">
              <a:defRPr/>
            </a:pPr>
            <a:r>
              <a:rPr lang="en-US" sz="2800" b="1" kern="0" dirty="0">
                <a:solidFill>
                  <a:srgbClr val="4472C4"/>
                </a:solidFill>
                <a:latin typeface="Times New Roman" pitchFamily="18" charset="0"/>
                <a:cs typeface="Times New Roman" pitchFamily="18" charset="0"/>
              </a:rPr>
              <a:t>Bài đọc cung cấp cho các em thông tin gì, giúp các em hiểu điều gì ?</a:t>
            </a:r>
          </a:p>
        </p:txBody>
      </p:sp>
      <p:sp>
        <p:nvSpPr>
          <p:cNvPr id="15" name="Rounded Rectangle 11">
            <a:extLst>
              <a:ext uri="{FF2B5EF4-FFF2-40B4-BE49-F238E27FC236}">
                <a16:creationId xmlns:a16="http://schemas.microsoft.com/office/drawing/2014/main" id="{62C4F79A-4A9F-F186-F41F-2FB5864F6563}"/>
              </a:ext>
            </a:extLst>
          </p:cNvPr>
          <p:cNvSpPr/>
          <p:nvPr/>
        </p:nvSpPr>
        <p:spPr>
          <a:xfrm>
            <a:off x="0" y="-28870"/>
            <a:ext cx="2755794" cy="601167"/>
          </a:xfrm>
          <a:prstGeom prst="roundRect">
            <a:avLst/>
          </a:prstGeom>
          <a:solidFill>
            <a:srgbClr val="D6BBEB"/>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kern="0" noProof="0">
                <a:solidFill>
                  <a:srgbClr val="000000"/>
                </a:solidFill>
                <a:latin typeface="Times New Roman" panose="02020603050405020304" pitchFamily="18" charset="0"/>
                <a:cs typeface="Times New Roman" panose="02020603050405020304" pitchFamily="18" charset="0"/>
              </a:rPr>
              <a:t>Đọc hiểu</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9557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edg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randombar(horizont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667000" y="914400"/>
            <a:ext cx="6870539" cy="1077218"/>
          </a:xfrm>
          <a:prstGeom prst="rect">
            <a:avLst/>
          </a:prstGeom>
          <a:noFill/>
        </p:spPr>
        <p:txBody>
          <a:bodyPr wrap="square" rtlCol="0">
            <a:spAutoFit/>
          </a:bodyPr>
          <a:lstStyle/>
          <a:p>
            <a:pPr algn="ctr"/>
            <a:r>
              <a:rPr lang="vi-VN" sz="3200" b="1" dirty="0">
                <a:solidFill>
                  <a:srgbClr val="C00000"/>
                </a:solidFill>
                <a:latin typeface="Times New Roman" panose="02020603050405020304" pitchFamily="18" charset="0"/>
                <a:cs typeface="Times New Roman" panose="02020603050405020304" pitchFamily="18" charset="0"/>
              </a:rPr>
              <a:t>Bài đọc cung cấp cho em thông tin </a:t>
            </a:r>
            <a:r>
              <a:rPr lang="en-US" sz="3200" b="1" dirty="0" err="1">
                <a:solidFill>
                  <a:srgbClr val="C00000"/>
                </a:solidFill>
                <a:latin typeface="Times New Roman" panose="02020603050405020304" pitchFamily="18" charset="0"/>
                <a:cs typeface="Times New Roman" panose="02020603050405020304" pitchFamily="18" charset="0"/>
              </a:rPr>
              <a:t>gì</a:t>
            </a:r>
            <a:r>
              <a:rPr lang="vi-VN" sz="3200" b="1" dirty="0">
                <a:solidFill>
                  <a:srgbClr val="C00000"/>
                </a:solidFill>
                <a:latin typeface="Times New Roman" panose="02020603050405020304" pitchFamily="18" charset="0"/>
                <a:cs typeface="Times New Roman" panose="02020603050405020304" pitchFamily="18" charset="0"/>
              </a:rPr>
              <a:t>, giúp em hiểu điều gì về động vật</a:t>
            </a:r>
            <a:r>
              <a:rPr lang="en-US" sz="3200" b="1" dirty="0">
                <a:solidFill>
                  <a:srgbClr val="C00000"/>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1875101" y="3042977"/>
            <a:ext cx="9676434" cy="1569660"/>
          </a:xfrm>
          <a:prstGeom prst="rect">
            <a:avLst/>
          </a:prstGeom>
          <a:noFill/>
        </p:spPr>
        <p:txBody>
          <a:bodyPr wrap="square" rtlCol="0">
            <a:spAutoFit/>
          </a:bodyPr>
          <a:lstStyle/>
          <a:p>
            <a:r>
              <a:rPr lang="en-US" sz="3200" dirty="0">
                <a:solidFill>
                  <a:prstClr val="black"/>
                </a:solidFill>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Động vật cũng có những cách bế con rất đặc biệt</a:t>
            </a:r>
            <a:r>
              <a:rPr lang="en-US" sz="3200" dirty="0">
                <a:solidFill>
                  <a:prstClr val="black"/>
                </a:solidFill>
                <a:latin typeface="Times New Roman" panose="02020603050405020304" pitchFamily="18" charset="0"/>
                <a:cs typeface="Times New Roman" panose="02020603050405020304" pitchFamily="18" charset="0"/>
              </a:rPr>
              <a:t>.</a:t>
            </a:r>
          </a:p>
          <a:p>
            <a:r>
              <a:rPr lang="en-US" sz="3200">
                <a:solidFill>
                  <a:prstClr val="black"/>
                </a:solidFill>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Chúng </a:t>
            </a:r>
            <a:r>
              <a:rPr lang="vi-VN" sz="3200" dirty="0">
                <a:solidFill>
                  <a:prstClr val="black"/>
                </a:solidFill>
                <a:latin typeface="Times New Roman" panose="02020603050405020304" pitchFamily="18" charset="0"/>
                <a:cs typeface="Times New Roman" panose="02020603050405020304" pitchFamily="18" charset="0"/>
              </a:rPr>
              <a:t>cũng biết bế con mà không làm con đau</a:t>
            </a:r>
          </a:p>
          <a:p>
            <a:r>
              <a:rPr lang="en-US" sz="3200">
                <a:solidFill>
                  <a:prstClr val="black"/>
                </a:solidFill>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Loài </a:t>
            </a:r>
            <a:r>
              <a:rPr lang="vi-VN" sz="3200" dirty="0">
                <a:solidFill>
                  <a:prstClr val="black"/>
                </a:solidFill>
                <a:latin typeface="Times New Roman" panose="02020603050405020304" pitchFamily="18" charset="0"/>
                <a:cs typeface="Times New Roman" panose="02020603050405020304" pitchFamily="18" charset="0"/>
              </a:rPr>
              <a:t>vật cũng biết yêu thương con</a:t>
            </a:r>
            <a:r>
              <a:rPr lang="en-US" sz="32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5652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B0A5DB"/>
        </a:solidFill>
        <a:effectLst/>
      </p:bgPr>
    </p:bg>
    <p:spTree>
      <p:nvGrpSpPr>
        <p:cNvPr id="1" name="Shape 419"/>
        <p:cNvGrpSpPr/>
        <p:nvPr/>
      </p:nvGrpSpPr>
      <p:grpSpPr>
        <a:xfrm>
          <a:off x="0" y="0"/>
          <a:ext cx="0" cy="0"/>
          <a:chOff x="0" y="0"/>
          <a:chExt cx="0" cy="0"/>
        </a:xfrm>
      </p:grpSpPr>
      <p:sp>
        <p:nvSpPr>
          <p:cNvPr id="54" name="Google Shape;422;p25"/>
          <p:cNvSpPr/>
          <p:nvPr/>
        </p:nvSpPr>
        <p:spPr>
          <a:xfrm>
            <a:off x="268222" y="254600"/>
            <a:ext cx="11673942" cy="6359402"/>
          </a:xfrm>
          <a:custGeom>
            <a:avLst/>
            <a:gdLst/>
            <a:ahLst/>
            <a:cxnLst/>
            <a:rect l="l" t="t" r="r" b="b"/>
            <a:pathLst>
              <a:path w="4620871" h="2512356" extrusionOk="0">
                <a:moveTo>
                  <a:pt x="0" y="0"/>
                </a:moveTo>
                <a:lnTo>
                  <a:pt x="4620871" y="0"/>
                </a:lnTo>
                <a:lnTo>
                  <a:pt x="4620871" y="2512356"/>
                </a:lnTo>
                <a:lnTo>
                  <a:pt x="0" y="2512356"/>
                </a:lnTo>
                <a:close/>
              </a:path>
            </a:pathLst>
          </a:custGeom>
          <a:solidFill>
            <a:schemeClr val="accent6">
              <a:lumMod val="20000"/>
              <a:lumOff val="80000"/>
            </a:schemeClr>
          </a:solidFill>
          <a:ln>
            <a:noFill/>
          </a:ln>
        </p:spPr>
        <p:txBody>
          <a:bodyPr/>
          <a:lstStyle/>
          <a:p>
            <a:endParaRPr lang="en-US"/>
          </a:p>
        </p:txBody>
      </p:sp>
      <p:pic>
        <p:nvPicPr>
          <p:cNvPr id="2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427"/>
            <a:ext cx="12192000" cy="646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WordArt 3"/>
          <p:cNvSpPr>
            <a:spLocks noChangeArrowheads="1" noChangeShapeType="1" noTextEdit="1"/>
          </p:cNvSpPr>
          <p:nvPr/>
        </p:nvSpPr>
        <p:spPr bwMode="auto">
          <a:xfrm>
            <a:off x="2709329" y="2238878"/>
            <a:ext cx="7014291" cy="2259248"/>
          </a:xfrm>
          <a:prstGeom prst="rect">
            <a:avLst/>
          </a:prstGeom>
        </p:spPr>
        <p:txBody>
          <a:bodyPr wrap="none" fromWordArt="1">
            <a:prstTxWarp prst="textPlain">
              <a:avLst>
                <a:gd name="adj" fmla="val 49644"/>
              </a:avLst>
            </a:prstTxWarp>
          </a:bodyPr>
          <a:lstStyle/>
          <a:p>
            <a:pPr algn="ctr" defTabSz="609630">
              <a:buClr>
                <a:srgbClr val="000000"/>
              </a:buClr>
            </a:pPr>
            <a:endParaRPr lang="en-US" sz="3800"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sym typeface="Arial"/>
            </a:endParaRPr>
          </a:p>
          <a:p>
            <a:pPr algn="ctr" defTabSz="609630">
              <a:buClr>
                <a:srgbClr val="000000"/>
              </a:buClr>
            </a:pPr>
            <a:r>
              <a:rPr lang="vi-VN" sz="3800"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sym typeface="Arial"/>
              </a:rPr>
              <a:t>XIN CHÂN THÀNH CẢM ƠN </a:t>
            </a:r>
          </a:p>
          <a:p>
            <a:pPr algn="ctr" defTabSz="609630">
              <a:buClr>
                <a:srgbClr val="000000"/>
              </a:buClr>
            </a:pPr>
            <a:r>
              <a:rPr lang="vi-VN" sz="3800"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sym typeface="Arial"/>
              </a:rPr>
              <a:t>QUÝ THẦY CÔ VÀ CÁC EM</a:t>
            </a:r>
            <a:endParaRPr lang="en-US" sz="3800"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sym typeface="Arial"/>
            </a:endParaRPr>
          </a:p>
          <a:p>
            <a:pPr algn="ctr" defTabSz="609630">
              <a:buClr>
                <a:srgbClr val="000000"/>
              </a:buClr>
            </a:pPr>
            <a:endParaRPr lang="en-US" sz="3800"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sym typeface="Arial"/>
            </a:endParaRPr>
          </a:p>
          <a:p>
            <a:pPr algn="ctr" defTabSz="609630">
              <a:buClr>
                <a:srgbClr val="000000"/>
              </a:buClr>
            </a:pPr>
            <a:endParaRPr lang="en-US" sz="3800"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sym typeface="Arial"/>
            </a:endParaRPr>
          </a:p>
        </p:txBody>
      </p:sp>
      <p:grpSp>
        <p:nvGrpSpPr>
          <p:cNvPr id="29" name="Group 28"/>
          <p:cNvGrpSpPr/>
          <p:nvPr/>
        </p:nvGrpSpPr>
        <p:grpSpPr>
          <a:xfrm>
            <a:off x="4631934" y="5862491"/>
            <a:ext cx="3043703" cy="372248"/>
            <a:chOff x="2959644" y="6592805"/>
            <a:chExt cx="12316706" cy="1531732"/>
          </a:xfrm>
        </p:grpSpPr>
        <p:pic>
          <p:nvPicPr>
            <p:cNvPr id="30" name="Google Shape;97;p13"/>
            <p:cNvPicPr preferRelativeResize="0"/>
            <p:nvPr/>
          </p:nvPicPr>
          <p:blipFill rotWithShape="1">
            <a:blip r:embed="rId4">
              <a:alphaModFix/>
            </a:blip>
            <a:srcRect l="34595" t="11995" r="52026" b="68625"/>
            <a:stretch/>
          </p:blipFill>
          <p:spPr>
            <a:xfrm>
              <a:off x="2959644" y="6592805"/>
              <a:ext cx="1879877" cy="1531726"/>
            </a:xfrm>
            <a:prstGeom prst="rect">
              <a:avLst/>
            </a:prstGeom>
            <a:noFill/>
            <a:ln>
              <a:noFill/>
            </a:ln>
          </p:spPr>
        </p:pic>
        <p:pic>
          <p:nvPicPr>
            <p:cNvPr id="31" name="Google Shape;98;p13"/>
            <p:cNvPicPr preferRelativeResize="0"/>
            <p:nvPr/>
          </p:nvPicPr>
          <p:blipFill rotWithShape="1">
            <a:blip r:embed="rId4">
              <a:alphaModFix/>
            </a:blip>
            <a:srcRect l="55552" t="11995" r="30322" b="68625"/>
            <a:stretch/>
          </p:blipFill>
          <p:spPr>
            <a:xfrm>
              <a:off x="13291425" y="6592811"/>
              <a:ext cx="1984925" cy="1531726"/>
            </a:xfrm>
            <a:prstGeom prst="rect">
              <a:avLst/>
            </a:prstGeom>
            <a:noFill/>
            <a:ln>
              <a:noFill/>
            </a:ln>
          </p:spPr>
        </p:pic>
      </p:grpSp>
      <p:sp>
        <p:nvSpPr>
          <p:cNvPr id="2" name="TextBox 1"/>
          <p:cNvSpPr txBox="1"/>
          <p:nvPr/>
        </p:nvSpPr>
        <p:spPr>
          <a:xfrm>
            <a:off x="3041165" y="1915712"/>
            <a:ext cx="6465059" cy="646331"/>
          </a:xfrm>
          <a:prstGeom prst="rect">
            <a:avLst/>
          </a:prstGeom>
          <a:noFill/>
        </p:spPr>
        <p:txBody>
          <a:bodyPr wrap="square" rtlCol="0">
            <a:spAutoFit/>
          </a:bodyPr>
          <a:lstStyle/>
          <a:p>
            <a:pPr defTabSz="609630">
              <a:buClr>
                <a:srgbClr val="000000"/>
              </a:buClr>
            </a:pPr>
            <a:r>
              <a:rPr lang="en-US" sz="3600" b="1" kern="0">
                <a:ln w="12700" cmpd="sng">
                  <a:solidFill>
                    <a:srgbClr val="8064A2"/>
                  </a:solidFill>
                  <a:prstDash val="solid"/>
                </a:ln>
                <a:gradFill>
                  <a:gsLst>
                    <a:gs pos="0">
                      <a:srgbClr val="8064A2"/>
                    </a:gs>
                    <a:gs pos="4000">
                      <a:srgbClr val="8064A2">
                        <a:lumMod val="60000"/>
                        <a:lumOff val="40000"/>
                      </a:srgbClr>
                    </a:gs>
                    <a:gs pos="87000">
                      <a:srgbClr val="8064A2">
                        <a:lumMod val="20000"/>
                        <a:lumOff val="80000"/>
                      </a:srgbClr>
                    </a:gs>
                  </a:gsLst>
                  <a:lin ang="5400000"/>
                </a:gradFill>
                <a:latin typeface="Times New Roman" panose="02020603050405020304" pitchFamily="18" charset="0"/>
                <a:cs typeface="Times New Roman" panose="02020603050405020304" pitchFamily="18" charset="0"/>
                <a:sym typeface="Arial"/>
              </a:rPr>
              <a:t>BÀI HỌC ĐẾN </a:t>
            </a:r>
            <a:r>
              <a:rPr lang="en-US" sz="3600" b="1" kern="0" dirty="0">
                <a:ln w="12700" cmpd="sng">
                  <a:solidFill>
                    <a:srgbClr val="8064A2"/>
                  </a:solidFill>
                  <a:prstDash val="solid"/>
                </a:ln>
                <a:gradFill>
                  <a:gsLst>
                    <a:gs pos="0">
                      <a:srgbClr val="8064A2"/>
                    </a:gs>
                    <a:gs pos="4000">
                      <a:srgbClr val="8064A2">
                        <a:lumMod val="60000"/>
                        <a:lumOff val="40000"/>
                      </a:srgbClr>
                    </a:gs>
                    <a:gs pos="87000">
                      <a:srgbClr val="8064A2">
                        <a:lumMod val="20000"/>
                        <a:lumOff val="80000"/>
                      </a:srgbClr>
                    </a:gs>
                  </a:gsLst>
                  <a:lin ang="5400000"/>
                </a:gradFill>
                <a:latin typeface="Times New Roman" panose="02020603050405020304" pitchFamily="18" charset="0"/>
                <a:cs typeface="Times New Roman" panose="02020603050405020304" pitchFamily="18" charset="0"/>
                <a:sym typeface="Arial"/>
              </a:rPr>
              <a:t>ĐÂY ĐÃ HẾT</a:t>
            </a:r>
          </a:p>
        </p:txBody>
      </p:sp>
    </p:spTree>
    <p:extLst>
      <p:ext uri="{BB962C8B-B14F-4D97-AF65-F5344CB8AC3E}">
        <p14:creationId xmlns:p14="http://schemas.microsoft.com/office/powerpoint/2010/main" val="99346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2000" fill="hold"/>
                                        <p:tgtEl>
                                          <p:spTgt spid="28"/>
                                        </p:tgtEl>
                                        <p:attrNameLst>
                                          <p:attrName>ppt_w</p:attrName>
                                        </p:attrNameLst>
                                      </p:cBhvr>
                                      <p:tavLst>
                                        <p:tav tm="0">
                                          <p:val>
                                            <p:fltVal val="0"/>
                                          </p:val>
                                        </p:tav>
                                        <p:tav tm="100000">
                                          <p:val>
                                            <p:strVal val="#ppt_w"/>
                                          </p:val>
                                        </p:tav>
                                      </p:tavLst>
                                    </p:anim>
                                    <p:anim calcmode="lin" valueType="num">
                                      <p:cBhvr>
                                        <p:cTn id="15" dur="2000" fill="hold"/>
                                        <p:tgtEl>
                                          <p:spTgt spid="28"/>
                                        </p:tgtEl>
                                        <p:attrNameLst>
                                          <p:attrName>ppt_h</p:attrName>
                                        </p:attrNameLst>
                                      </p:cBhvr>
                                      <p:tavLst>
                                        <p:tav tm="0">
                                          <p:val>
                                            <p:fltVal val="0"/>
                                          </p:val>
                                        </p:tav>
                                        <p:tav tm="100000">
                                          <p:val>
                                            <p:strVal val="#ppt_h"/>
                                          </p:val>
                                        </p:tav>
                                      </p:tavLst>
                                    </p:anim>
                                    <p:animEffect transition="in" filter="fade">
                                      <p:cBhvr>
                                        <p:cTn id="16"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75000"/>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885635" y="-48871"/>
            <a:ext cx="10265420" cy="2461871"/>
            <a:chOff x="885635" y="-48871"/>
            <a:chExt cx="10265420" cy="2461871"/>
          </a:xfrm>
        </p:grpSpPr>
        <p:sp>
          <p:nvSpPr>
            <p:cNvPr id="2" name="Rounded Rectangle 1"/>
            <p:cNvSpPr/>
            <p:nvPr/>
          </p:nvSpPr>
          <p:spPr>
            <a:xfrm>
              <a:off x="991055"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UTM Avo" panose="02040603050506020204" pitchFamily="18" charset="0"/>
                  <a:ea typeface="+mn-ea"/>
                  <a:cs typeface="+mn-cs"/>
                  <a:sym typeface="Arial"/>
                </a:rPr>
                <a:t>bư</a:t>
              </a: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5635" y="-48871"/>
              <a:ext cx="2505720" cy="2461871"/>
            </a:xfrm>
            <a:prstGeom prst="rect">
              <a:avLst/>
            </a:prstGeom>
          </p:spPr>
        </p:pic>
      </p:gr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pic>
        <p:nvPicPr>
          <p:cNvPr id="5" name="Picture 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5980" y="3384038"/>
            <a:ext cx="3384258" cy="1422439"/>
          </a:xfrm>
          <a:prstGeom prst="rect">
            <a:avLst/>
          </a:prstGeom>
          <a:ln>
            <a:noFill/>
          </a:ln>
        </p:spPr>
      </p:pic>
      <p:pic>
        <p:nvPicPr>
          <p:cNvPr id="13" name="Picture 12">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18973" y="3203374"/>
            <a:ext cx="3850433" cy="1422439"/>
          </a:xfrm>
          <a:prstGeom prst="rect">
            <a:avLst/>
          </a:prstGeom>
        </p:spPr>
      </p:pic>
      <p:sp>
        <p:nvSpPr>
          <p:cNvPr id="22" name="Rectangle 21">
            <a:extLst>
              <a:ext uri="{FF2B5EF4-FFF2-40B4-BE49-F238E27FC236}">
                <a16:creationId xmlns:a16="http://schemas.microsoft.com/office/drawing/2014/main" id="{68CCCB1E-5D6D-4B1D-94ED-906BCD4A2D0C}"/>
              </a:ext>
            </a:extLst>
          </p:cNvPr>
          <p:cNvSpPr/>
          <p:nvPr/>
        </p:nvSpPr>
        <p:spPr>
          <a:xfrm>
            <a:off x="3463229" y="594574"/>
            <a:ext cx="6455012" cy="162057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0" cap="none" spc="50" normalizeH="0" baseline="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UTM Avo" panose="02040603050506020204" pitchFamily="18" charset="0"/>
              <a:ea typeface="Tahoma" panose="020B0604030504040204" pitchFamily="34" charset="0"/>
              <a:cs typeface="Tahoma" panose="020B0604030504040204" pitchFamily="34" charset="0"/>
              <a:sym typeface="Arial"/>
            </a:endParaRPr>
          </a:p>
        </p:txBody>
      </p:sp>
      <p:pic>
        <p:nvPicPr>
          <p:cNvPr id="23" name="Picture 22">
            <a:hlinkClick r:id="rId10"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1689" y="5098536"/>
            <a:ext cx="3384258" cy="1422439"/>
          </a:xfrm>
          <a:prstGeom prst="rect">
            <a:avLst/>
          </a:prstGeom>
        </p:spPr>
      </p:pic>
      <p:pic>
        <p:nvPicPr>
          <p:cNvPr id="24" name="Picture 23">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57175" y="5078064"/>
            <a:ext cx="3774027" cy="1422439"/>
          </a:xfrm>
          <a:prstGeom prst="rect">
            <a:avLst/>
          </a:prstGeom>
        </p:spPr>
      </p:pic>
      <p:grpSp>
        <p:nvGrpSpPr>
          <p:cNvPr id="35" name="Group 34"/>
          <p:cNvGrpSpPr/>
          <p:nvPr/>
        </p:nvGrpSpPr>
        <p:grpSpPr>
          <a:xfrm>
            <a:off x="3985437" y="2941753"/>
            <a:ext cx="1001611" cy="1531482"/>
            <a:chOff x="3985437" y="2941753"/>
            <a:chExt cx="1001611" cy="1531482"/>
          </a:xfrm>
        </p:grpSpPr>
        <p:pic>
          <p:nvPicPr>
            <p:cNvPr id="15" name="Picture 14">
              <a:hlinkClick r:id="rId8" action="ppaction://hlinksldjump"/>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10" action="ppaction://hlinksldjump"/>
            </p:cNvPr>
            <p:cNvSpPr txBox="1"/>
            <p:nvPr/>
          </p:nvSpPr>
          <p:spPr>
            <a:xfrm>
              <a:off x="4396412" y="2941753"/>
              <a:ext cx="431528" cy="49244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w="28575">
                    <a:solidFill>
                      <a:prstClr val="black"/>
                    </a:solidFill>
                  </a:ln>
                  <a:solidFill>
                    <a:srgbClr val="C37930"/>
                  </a:solidFill>
                  <a:effectLst/>
                  <a:uLnTx/>
                  <a:uFillTx/>
                  <a:latin typeface="UTM Avo" panose="02040603050506020204" pitchFamily="18" charset="0"/>
                  <a:ea typeface="+mn-ea"/>
                  <a:cs typeface="Arial"/>
                  <a:sym typeface="Arial"/>
                </a:rPr>
                <a:t>A</a:t>
              </a:r>
            </a:p>
          </p:txBody>
        </p:sp>
      </p:grpSp>
      <p:grpSp>
        <p:nvGrpSpPr>
          <p:cNvPr id="36" name="Group 35"/>
          <p:cNvGrpSpPr/>
          <p:nvPr/>
        </p:nvGrpSpPr>
        <p:grpSpPr>
          <a:xfrm flipH="1">
            <a:off x="6836631" y="3126366"/>
            <a:ext cx="1019066" cy="1478979"/>
            <a:chOff x="3901682" y="4683256"/>
            <a:chExt cx="1333064" cy="1859147"/>
          </a:xfrm>
        </p:grpSpPr>
        <p:pic>
          <p:nvPicPr>
            <p:cNvPr id="25" name="Picture 24">
              <a:hlinkClick r:id="rId10"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950667">
              <a:off x="3824673" y="5132330"/>
              <a:ext cx="1487082" cy="1333064"/>
            </a:xfrm>
            <a:prstGeom prst="rect">
              <a:avLst/>
            </a:prstGeom>
          </p:spPr>
        </p:pic>
        <p:sp>
          <p:nvSpPr>
            <p:cNvPr id="28" name="TextBox 27">
              <a:hlinkClick r:id="rId8" action="ppaction://hlinksldjump"/>
            </p:cNvPr>
            <p:cNvSpPr txBox="1"/>
            <p:nvPr/>
          </p:nvSpPr>
          <p:spPr>
            <a:xfrm>
              <a:off x="4499655" y="4683256"/>
              <a:ext cx="491101" cy="61902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w="28575">
                    <a:solidFill>
                      <a:prstClr val="black"/>
                    </a:solidFill>
                  </a:ln>
                  <a:solidFill>
                    <a:srgbClr val="C37930"/>
                  </a:solidFill>
                  <a:effectLst/>
                  <a:uLnTx/>
                  <a:uFillTx/>
                  <a:latin typeface="UTM Avo" panose="02040603050506020204" pitchFamily="18" charset="0"/>
                  <a:ea typeface="+mn-ea"/>
                  <a:cs typeface="Arial"/>
                  <a:sym typeface="Arial"/>
                </a:rPr>
                <a:t>B</a:t>
              </a:r>
            </a:p>
          </p:txBody>
        </p:sp>
      </p:grpSp>
      <p:grpSp>
        <p:nvGrpSpPr>
          <p:cNvPr id="37" name="Group 36"/>
          <p:cNvGrpSpPr/>
          <p:nvPr/>
        </p:nvGrpSpPr>
        <p:grpSpPr>
          <a:xfrm flipH="1">
            <a:off x="3966319" y="4732281"/>
            <a:ext cx="1001611" cy="1570159"/>
            <a:chOff x="6897095" y="2964459"/>
            <a:chExt cx="1001611" cy="1570159"/>
          </a:xfrm>
        </p:grpSpPr>
        <p:pic>
          <p:nvPicPr>
            <p:cNvPr id="26" name="Picture 25">
              <a:hlinkClick r:id="rId10"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10" action="ppaction://hlinksldjump"/>
            </p:cNvPr>
            <p:cNvSpPr txBox="1"/>
            <p:nvPr/>
          </p:nvSpPr>
          <p:spPr>
            <a:xfrm>
              <a:off x="7092410" y="2964459"/>
              <a:ext cx="455574" cy="49244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w="28575">
                    <a:solidFill>
                      <a:prstClr val="black"/>
                    </a:solidFill>
                  </a:ln>
                  <a:solidFill>
                    <a:srgbClr val="C37930"/>
                  </a:solidFill>
                  <a:effectLst/>
                  <a:uLnTx/>
                  <a:uFillTx/>
                  <a:latin typeface="UTM Avo" panose="02040603050506020204" pitchFamily="18" charset="0"/>
                  <a:ea typeface="+mn-ea"/>
                  <a:cs typeface="Arial"/>
                  <a:sym typeface="Arial"/>
                </a:rPr>
                <a:t>C</a:t>
              </a:r>
            </a:p>
          </p:txBody>
        </p:sp>
      </p:grpSp>
      <p:grpSp>
        <p:nvGrpSpPr>
          <p:cNvPr id="38" name="Group 37"/>
          <p:cNvGrpSpPr/>
          <p:nvPr/>
        </p:nvGrpSpPr>
        <p:grpSpPr>
          <a:xfrm>
            <a:off x="6780706" y="4686364"/>
            <a:ext cx="1333064" cy="1866931"/>
            <a:chOff x="6780706" y="4686364"/>
            <a:chExt cx="1333064" cy="1866931"/>
          </a:xfrm>
        </p:grpSpPr>
        <p:pic>
          <p:nvPicPr>
            <p:cNvPr id="27" name="Picture 26">
              <a:hlinkClick r:id="rId10"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10" action="ppaction://hlinksldjump"/>
            </p:cNvPr>
            <p:cNvSpPr txBox="1"/>
            <p:nvPr/>
          </p:nvSpPr>
          <p:spPr>
            <a:xfrm>
              <a:off x="6971899" y="4686364"/>
              <a:ext cx="433132" cy="49244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w="28575">
                    <a:solidFill>
                      <a:prstClr val="black"/>
                    </a:solidFill>
                  </a:ln>
                  <a:solidFill>
                    <a:srgbClr val="C37930"/>
                  </a:solidFill>
                  <a:effectLst/>
                  <a:uLnTx/>
                  <a:uFillTx/>
                  <a:latin typeface="UTM Avo" panose="02040603050506020204" pitchFamily="18" charset="0"/>
                  <a:ea typeface="+mn-ea"/>
                  <a:cs typeface="Arial"/>
                  <a:sym typeface="Arial"/>
                </a:rPr>
                <a:t>D</a:t>
              </a:r>
            </a:p>
          </p:txBody>
        </p:sp>
      </p:grpSp>
      <p:sp>
        <p:nvSpPr>
          <p:cNvPr id="31" name="TextBox 30">
            <a:hlinkClick r:id="rId10" action="ppaction://hlinksldjump"/>
          </p:cNvPr>
          <p:cNvSpPr txBox="1"/>
          <p:nvPr/>
        </p:nvSpPr>
        <p:spPr>
          <a:xfrm>
            <a:off x="8094764" y="3652584"/>
            <a:ext cx="363274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solidFill>
                    <a:prstClr val="black">
                      <a:lumMod val="95000"/>
                      <a:lumOff val="5000"/>
                    </a:prstClr>
                  </a:solidFill>
                </a:ln>
                <a:solidFill>
                  <a:prstClr val="black"/>
                </a:solidFill>
                <a:effectLst/>
                <a:uLnTx/>
                <a:uFillTx/>
                <a:latin typeface="UTM Avo" panose="02040603050506020204" pitchFamily="18" charset="0"/>
                <a:ea typeface="+mn-ea"/>
                <a:cs typeface="Arial"/>
                <a:sym typeface="Arial"/>
              </a:rPr>
              <a:t>Những người bạn nhỏ</a:t>
            </a:r>
            <a:endParaRPr kumimoji="0" lang="en-US" sz="2200" b="0" i="0" u="none" strike="noStrike" kern="1200" cap="none" spc="0" normalizeH="0" baseline="0" noProof="0" dirty="0">
              <a:ln>
                <a:solidFill>
                  <a:prstClr val="black">
                    <a:lumMod val="95000"/>
                    <a:lumOff val="5000"/>
                  </a:prstClr>
                </a:solidFill>
              </a:ln>
              <a:solidFill>
                <a:prstClr val="black"/>
              </a:solidFill>
              <a:effectLst/>
              <a:uLnTx/>
              <a:uFillTx/>
              <a:latin typeface="UTM Avo" panose="02040603050506020204" pitchFamily="18" charset="0"/>
              <a:ea typeface="+mn-ea"/>
              <a:cs typeface="Arial"/>
              <a:sym typeface="Arial"/>
            </a:endParaRPr>
          </a:p>
        </p:txBody>
      </p:sp>
      <p:sp>
        <p:nvSpPr>
          <p:cNvPr id="32" name="TextBox 31">
            <a:hlinkClick r:id="rId10" action="ppaction://hlinksldjump"/>
          </p:cNvPr>
          <p:cNvSpPr txBox="1"/>
          <p:nvPr/>
        </p:nvSpPr>
        <p:spPr>
          <a:xfrm>
            <a:off x="8589838" y="5486798"/>
            <a:ext cx="219643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solidFill>
                    <a:prstClr val="black">
                      <a:lumMod val="95000"/>
                      <a:lumOff val="5000"/>
                    </a:prstClr>
                  </a:solidFill>
                </a:ln>
                <a:solidFill>
                  <a:prstClr val="black"/>
                </a:solidFill>
                <a:effectLst/>
                <a:uLnTx/>
                <a:uFillTx/>
                <a:latin typeface="UTM Avo" panose="02040603050506020204" pitchFamily="18" charset="0"/>
                <a:ea typeface="+mn-ea"/>
                <a:cs typeface="Arial"/>
                <a:sym typeface="Arial"/>
              </a:rPr>
              <a:t>Thế giới loài chim</a:t>
            </a:r>
            <a:endParaRPr kumimoji="0" lang="en-US" sz="2200" b="0" i="0" u="none" strike="noStrike" kern="1200" cap="none" spc="0" normalizeH="0" baseline="0" noProof="0" dirty="0">
              <a:ln>
                <a:solidFill>
                  <a:prstClr val="black">
                    <a:lumMod val="95000"/>
                    <a:lumOff val="5000"/>
                  </a:prstClr>
                </a:solidFill>
              </a:ln>
              <a:solidFill>
                <a:prstClr val="black"/>
              </a:solidFill>
              <a:effectLst/>
              <a:uLnTx/>
              <a:uFillTx/>
              <a:latin typeface="UTM Avo" panose="02040603050506020204" pitchFamily="18" charset="0"/>
              <a:ea typeface="+mn-ea"/>
              <a:cs typeface="Arial"/>
              <a:sym typeface="Arial"/>
            </a:endParaRPr>
          </a:p>
        </p:txBody>
      </p:sp>
      <p:sp>
        <p:nvSpPr>
          <p:cNvPr id="33" name="TextBox 32">
            <a:hlinkClick r:id="rId10" action="ppaction://hlinksldjump"/>
          </p:cNvPr>
          <p:cNvSpPr txBox="1"/>
          <p:nvPr/>
        </p:nvSpPr>
        <p:spPr>
          <a:xfrm>
            <a:off x="1487882" y="5562071"/>
            <a:ext cx="270779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solidFill>
                    <a:prstClr val="black">
                      <a:lumMod val="95000"/>
                      <a:lumOff val="5000"/>
                    </a:prstClr>
                  </a:solidFill>
                </a:ln>
                <a:solidFill>
                  <a:prstClr val="black"/>
                </a:solidFill>
                <a:effectLst/>
                <a:uLnTx/>
                <a:uFillTx/>
                <a:latin typeface="UTM Avo" panose="02040603050506020204" pitchFamily="18" charset="0"/>
                <a:ea typeface="+mn-ea"/>
                <a:cs typeface="Arial"/>
                <a:sym typeface="Arial"/>
              </a:rPr>
              <a:t>Muôn loài sống chung</a:t>
            </a:r>
            <a:endParaRPr kumimoji="0" lang="en-US" sz="2200" b="0" i="0" u="none" strike="noStrike" kern="1200" cap="none" spc="0" normalizeH="0" baseline="0" noProof="0" dirty="0">
              <a:ln>
                <a:solidFill>
                  <a:prstClr val="black">
                    <a:lumMod val="95000"/>
                    <a:lumOff val="5000"/>
                  </a:prstClr>
                </a:solidFill>
              </a:ln>
              <a:solidFill>
                <a:prstClr val="black"/>
              </a:solidFill>
              <a:effectLst/>
              <a:uLnTx/>
              <a:uFillTx/>
              <a:latin typeface="UTM Avo" panose="02040603050506020204" pitchFamily="18" charset="0"/>
              <a:ea typeface="+mn-ea"/>
              <a:cs typeface="Arial"/>
              <a:sym typeface="Arial"/>
            </a:endParaRPr>
          </a:p>
        </p:txBody>
      </p:sp>
      <p:sp>
        <p:nvSpPr>
          <p:cNvPr id="34" name="TextBox 33">
            <a:hlinkClick r:id="rId8" action="ppaction://hlinksldjump"/>
          </p:cNvPr>
          <p:cNvSpPr txBox="1"/>
          <p:nvPr/>
        </p:nvSpPr>
        <p:spPr>
          <a:xfrm>
            <a:off x="1433368" y="3711549"/>
            <a:ext cx="281607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solidFill>
                    <a:prstClr val="black">
                      <a:lumMod val="95000"/>
                      <a:lumOff val="5000"/>
                    </a:prstClr>
                  </a:solidFill>
                </a:ln>
                <a:solidFill>
                  <a:prstClr val="black"/>
                </a:solidFill>
                <a:effectLst/>
                <a:uLnTx/>
                <a:uFillTx/>
                <a:latin typeface="UTM Avo" panose="02040603050506020204" pitchFamily="18" charset="0"/>
                <a:ea typeface="+mn-ea"/>
                <a:cs typeface="Arial"/>
                <a:sym typeface="Arial"/>
              </a:rPr>
              <a:t>Thế giới rừng xanh</a:t>
            </a:r>
            <a:endParaRPr kumimoji="0" lang="en-US" sz="2200" b="0" i="0" u="none" strike="noStrike" kern="1200" cap="none" spc="0" normalizeH="0" baseline="0" noProof="0" dirty="0">
              <a:ln>
                <a:solidFill>
                  <a:prstClr val="black">
                    <a:lumMod val="95000"/>
                    <a:lumOff val="5000"/>
                  </a:prstClr>
                </a:solidFill>
              </a:ln>
              <a:solidFill>
                <a:prstClr val="black"/>
              </a:solidFill>
              <a:effectLst/>
              <a:uLnTx/>
              <a:uFillTx/>
              <a:latin typeface="UTM Avo" panose="02040603050506020204" pitchFamily="18" charset="0"/>
              <a:ea typeface="+mn-ea"/>
              <a:cs typeface="Arial"/>
              <a:sym typeface="Arial"/>
            </a:endParaRPr>
          </a:p>
        </p:txBody>
      </p:sp>
      <p:pic>
        <p:nvPicPr>
          <p:cNvPr id="6" name="Picture 5" descr="Logo, company name&#10;&#10;Description automatically generated">
            <a:extLst>
              <a:ext uri="{FF2B5EF4-FFF2-40B4-BE49-F238E27FC236}">
                <a16:creationId xmlns:a16="http://schemas.microsoft.com/office/drawing/2014/main" id="{ED10314E-31A3-3728-F234-FBF41A17B42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0"/>
            <a:ext cx="775769" cy="865723"/>
          </a:xfrm>
          <a:prstGeom prst="rect">
            <a:avLst/>
          </a:prstGeom>
        </p:spPr>
      </p:pic>
      <p:sp>
        <p:nvSpPr>
          <p:cNvPr id="9" name="Rectangle 8">
            <a:extLst>
              <a:ext uri="{FF2B5EF4-FFF2-40B4-BE49-F238E27FC236}">
                <a16:creationId xmlns:a16="http://schemas.microsoft.com/office/drawing/2014/main" id="{49FD1AE3-9822-46A3-5860-2CF222370086}"/>
              </a:ext>
            </a:extLst>
          </p:cNvPr>
          <p:cNvSpPr/>
          <p:nvPr/>
        </p:nvSpPr>
        <p:spPr>
          <a:xfrm>
            <a:off x="3135755" y="699026"/>
            <a:ext cx="7394918" cy="162057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50" normalizeH="0" baseline="0" noProof="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UTM Avo" panose="02040603050506020204" pitchFamily="18" charset="0"/>
                <a:ea typeface="Tahoma" panose="020B0604030504040204" pitchFamily="34" charset="0"/>
                <a:cs typeface="Tahoma" panose="020B0604030504040204" pitchFamily="34" charset="0"/>
                <a:sym typeface="Arial"/>
              </a:rPr>
              <a:t>Bài đọc “Sư tử xuất quân” thuộc chủ điểm nào?</a:t>
            </a:r>
            <a:endParaRPr kumimoji="0" lang="en-US" sz="2600" b="1" i="0" u="none" strike="noStrike" kern="0" cap="none" spc="50" normalizeH="0" baseline="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UTM Avo" panose="02040603050506020204" pitchFamily="18" charset="0"/>
              <a:ea typeface="Tahoma" panose="020B0604030504040204" pitchFamily="34" charset="0"/>
              <a:cs typeface="Tahoma" panose="020B0604030504040204" pitchFamily="34" charset="0"/>
              <a:sym typeface="Arial"/>
            </a:endParaRPr>
          </a:p>
        </p:txBody>
      </p:sp>
    </p:spTree>
    <p:extLst>
      <p:ext uri="{BB962C8B-B14F-4D97-AF65-F5344CB8AC3E}">
        <p14:creationId xmlns:p14="http://schemas.microsoft.com/office/powerpoint/2010/main" val="134740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16" presetClass="entr" presetSubtype="21" fill="hold" nodeType="withEffect" nodePh="1">
                                  <p:stCondLst>
                                    <p:cond delay="0"/>
                                  </p:stCondLst>
                                  <p:endCondLst>
                                    <p:cond evt="begin" delay="0">
                                      <p:tn val="8"/>
                                    </p:cond>
                                  </p:end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barn(inVertical)">
                                      <p:cBhvr>
                                        <p:cTn id="10" dur="500"/>
                                        <p:tgtEl>
                                          <p:spTgt spid="22">
                                            <p:txEl>
                                              <p:pRg st="0" end="0"/>
                                            </p:txEl>
                                          </p:spTgt>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par>
                                <p:cTn id="17" presetID="5"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heckerboard(across)">
                                      <p:cBhvr>
                                        <p:cTn id="19" dur="500"/>
                                        <p:tgtEl>
                                          <p:spTgt spid="5"/>
                                        </p:tgtEl>
                                      </p:cBhvr>
                                    </p:animEffect>
                                  </p:childTnLst>
                                </p:cTn>
                              </p:par>
                              <p:par>
                                <p:cTn id="20" presetID="5" presetClass="entr" presetSubtype="1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checkerboard(across)">
                                      <p:cBhvr>
                                        <p:cTn id="22" dur="5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par>
                                <p:cTn id="23" presetID="5" presetClass="entr" presetSubtype="1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checkerboard(across)">
                                      <p:cBhvr>
                                        <p:cTn id="25" dur="500"/>
                                        <p:tgtEl>
                                          <p:spTgt spid="34"/>
                                        </p:tgtEl>
                                      </p:cBhvr>
                                    </p:animEffect>
                                  </p:childTnLst>
                                </p:cTn>
                              </p:par>
                              <p:par>
                                <p:cTn id="26" presetID="5" presetClass="entr" presetSubtype="1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checkerboard(across)">
                                      <p:cBhvr>
                                        <p:cTn id="28" dur="500"/>
                                        <p:tgtEl>
                                          <p:spTgt spid="23"/>
                                        </p:tgtEl>
                                      </p:cBhvr>
                                    </p:animEffect>
                                  </p:childTnLst>
                                </p:cTn>
                              </p:par>
                              <p:par>
                                <p:cTn id="29" presetID="5" presetClass="entr" presetSubtype="1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checkerboard(across)">
                                      <p:cBhvr>
                                        <p:cTn id="31" dur="500"/>
                                        <p:tgtEl>
                                          <p:spTgt spid="37"/>
                                        </p:tgtEl>
                                      </p:cBhvr>
                                    </p:animEffec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par>
                                <p:cTn id="32" presetID="5" presetClass="entr" presetSubtype="1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checkerboard(across)">
                                      <p:cBhvr>
                                        <p:cTn id="34" dur="500"/>
                                        <p:tgtEl>
                                          <p:spTgt spid="33"/>
                                        </p:tgtEl>
                                      </p:cBhvr>
                                    </p:animEffect>
                                  </p:childTnLst>
                                </p:cTn>
                              </p:par>
                              <p:par>
                                <p:cTn id="35" presetID="5" presetClass="entr" presetSubtype="1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heckerboard(across)">
                                      <p:cBhvr>
                                        <p:cTn id="37" dur="500"/>
                                        <p:tgtEl>
                                          <p:spTgt spid="13"/>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checkerboard(across)">
                                      <p:cBhvr>
                                        <p:cTn id="40" dur="500"/>
                                        <p:tgtEl>
                                          <p:spTgt spid="31"/>
                                        </p:tgtEl>
                                      </p:cBhvr>
                                    </p:animEffect>
                                  </p:childTnLst>
                                </p:cTn>
                              </p:par>
                              <p:par>
                                <p:cTn id="41" presetID="5" presetClass="entr" presetSubtype="1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checkerboard(across)">
                                      <p:cBhvr>
                                        <p:cTn id="43" dur="500"/>
                                        <p:tgtEl>
                                          <p:spTgt spid="36"/>
                                        </p:tgtEl>
                                      </p:cBhvr>
                                    </p:animEffec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par>
                                <p:cTn id="44" presetID="5" presetClass="entr" presetSubtype="1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checkerboard(across)">
                                      <p:cBhvr>
                                        <p:cTn id="46" dur="500"/>
                                        <p:tgtEl>
                                          <p:spTgt spid="32"/>
                                        </p:tgtEl>
                                      </p:cBhvr>
                                    </p:animEffect>
                                  </p:childTnLst>
                                </p:cTn>
                              </p:par>
                              <p:par>
                                <p:cTn id="47" presetID="5" presetClass="entr" presetSubtype="10"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checkerboard(across)">
                                      <p:cBhvr>
                                        <p:cTn id="49" dur="500"/>
                                        <p:tgtEl>
                                          <p:spTgt spid="38"/>
                                        </p:tgtEl>
                                      </p:cBhvr>
                                    </p:animEffec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0" presetID="5" presetClass="entr" presetSubtype="10"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checkerboard(across)">
                                      <p:cBhvr>
                                        <p:cTn id="52" dur="500"/>
                                        <p:tgtEl>
                                          <p:spTgt spid="24"/>
                                        </p:tgtEl>
                                      </p:cBhvr>
                                    </p:animEffect>
                                  </p:childTnLst>
                                </p:cTn>
                              </p:par>
                              <p:par>
                                <p:cTn id="53" presetID="16" presetClass="entr" presetSubtype="21" fill="hold" nodeType="withEffect">
                                  <p:stCondLst>
                                    <p:cond delay="0"/>
                                  </p:stCondLst>
                                  <p:childTnLst>
                                    <p:set>
                                      <p:cBhvr>
                                        <p:cTn id="54" dur="1" fill="hold">
                                          <p:stCondLst>
                                            <p:cond delay="0"/>
                                          </p:stCondLst>
                                        </p:cTn>
                                        <p:tgtEl>
                                          <p:spTgt spid="9">
                                            <p:txEl>
                                              <p:pRg st="0" end="0"/>
                                            </p:txEl>
                                          </p:spTgt>
                                        </p:tgtEl>
                                        <p:attrNameLst>
                                          <p:attrName>style.visibility</p:attrName>
                                        </p:attrNameLst>
                                      </p:cBhvr>
                                      <p:to>
                                        <p:strVal val="visible"/>
                                      </p:to>
                                    </p:set>
                                    <p:animEffect transition="in" filter="barn(inVertical)">
                                      <p:cBhvr>
                                        <p:cTn id="55" dur="500"/>
                                        <p:tgtEl>
                                          <p:spTgt spid="9">
                                            <p:txEl>
                                              <p:pRg st="0" end="0"/>
                                            </p:txEl>
                                          </p:spTgt>
                                        </p:tgtEl>
                                      </p:cBhvr>
                                    </p:animEffec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1" name="TextBox 10"/>
            <p:cNvSpPr txBox="1"/>
            <p:nvPr/>
          </p:nvSpPr>
          <p:spPr>
            <a:xfrm>
              <a:off x="7237728" y="841750"/>
              <a:ext cx="412484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Arial"/>
                  <a:sym typeface="Arial"/>
                </a:rPr>
                <a:t>Sai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Arial"/>
                  <a:sym typeface="Arial"/>
                </a:rPr>
                <a:t>mất</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Arial"/>
                  <a:sym typeface="Arial"/>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Arial"/>
                  <a:sym typeface="Arial"/>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Arial"/>
                  <a:sym typeface="Arial"/>
                </a:rPr>
                <a:t>!!!</a:t>
              </a:r>
            </a:p>
          </p:txBody>
        </p:sp>
      </p:grpSp>
      <p:pic>
        <p:nvPicPr>
          <p:cNvPr id="16" name="Picture 15">
            <a:hlinkClick r:id="rId13" action="ppaction://hlinksldjump"/>
          </p:cNvPr>
          <p:cNvPicPr>
            <a:picLocks noChangeAspect="1"/>
          </p:cNvPicPr>
          <p:nvPr/>
        </p:nvPicPr>
        <p:blipFill rotWithShape="1">
          <a:blip r:embed="rId14" cstate="print">
            <a:extLst>
              <a:ext uri="{28A0092B-C50C-407E-A947-70E740481C1C}">
                <a14:useLocalDpi xmlns:a14="http://schemas.microsoft.com/office/drawing/2010/main"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220733" y="-1551480"/>
            <a:ext cx="609600" cy="609600"/>
          </a:xfrm>
          <a:prstGeom prst="rect">
            <a:avLst/>
          </a:prstGeom>
        </p:spPr>
      </p:pic>
      <p:pic>
        <p:nvPicPr>
          <p:cNvPr id="5" name="Picture 4" descr="Logo, company name&#10;&#10;Description automatically generated">
            <a:extLst>
              <a:ext uri="{FF2B5EF4-FFF2-40B4-BE49-F238E27FC236}">
                <a16:creationId xmlns:a16="http://schemas.microsoft.com/office/drawing/2014/main" id="{3D644BED-D6F5-FB04-B241-C3957B59D05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0"/>
            <a:ext cx="775769" cy="865723"/>
          </a:xfrm>
          <a:prstGeom prst="rect">
            <a:avLst/>
          </a:prstGeom>
        </p:spPr>
      </p:pic>
    </p:spTree>
    <p:extLst>
      <p:ext uri="{BB962C8B-B14F-4D97-AF65-F5344CB8AC3E}">
        <p14:creationId xmlns:p14="http://schemas.microsoft.com/office/powerpoint/2010/main" val="3049034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TextBox 5"/>
            <p:cNvSpPr txBox="1"/>
            <p:nvPr/>
          </p:nvSpPr>
          <p:spPr>
            <a:xfrm>
              <a:off x="7798166" y="778029"/>
              <a:ext cx="239360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Arial"/>
                  <a:sym typeface="Arial"/>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Arial"/>
                  <a:sym typeface="Arial"/>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Arial"/>
                  <a:sym typeface="Arial"/>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Arial"/>
                  <a:sym typeface="Arial"/>
                </a:rPr>
                <a:t>!</a:t>
              </a:r>
            </a:p>
          </p:txBody>
        </p:sp>
      </p:grpSp>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08039" y="-609600"/>
            <a:ext cx="609600" cy="609600"/>
          </a:xfrm>
          <a:prstGeom prst="rect">
            <a:avLst/>
          </a:prstGeom>
        </p:spPr>
      </p:pic>
      <p:pic>
        <p:nvPicPr>
          <p:cNvPr id="11" name="Picture 10">
            <a:hlinkClick r:id="rId13" action="ppaction://hlinksldjump"/>
          </p:cNvPr>
          <p:cNvPicPr>
            <a:picLocks noChangeAspect="1"/>
          </p:cNvPicPr>
          <p:nvPr/>
        </p:nvPicPr>
        <p:blipFill rotWithShape="1">
          <a:blip r:embed="rId14"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Arial"/>
                  <a:sym typeface="Arial"/>
                </a:rPr>
                <a:t>+1 </a:t>
              </a:r>
            </a:p>
          </p:txBody>
        </p:sp>
        <p:pic>
          <p:nvPicPr>
            <p:cNvPr id="22" name="Picture 2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680657" y="-739877"/>
            <a:ext cx="609600" cy="609600"/>
          </a:xfrm>
          <a:prstGeom prst="rect">
            <a:avLst/>
          </a:prstGeom>
        </p:spPr>
      </p:pic>
      <p:pic>
        <p:nvPicPr>
          <p:cNvPr id="2" name="Picture 1" descr="Logo, company name&#10;&#10;Description automatically generated">
            <a:extLst>
              <a:ext uri="{FF2B5EF4-FFF2-40B4-BE49-F238E27FC236}">
                <a16:creationId xmlns:a16="http://schemas.microsoft.com/office/drawing/2014/main" id="{5BCC405A-1DBE-1299-C926-3F9420DE33C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0" y="0"/>
            <a:ext cx="775769" cy="865723"/>
          </a:xfrm>
          <a:prstGeom prst="rect">
            <a:avLst/>
          </a:prstGeom>
        </p:spPr>
      </p:pic>
    </p:spTree>
    <p:extLst>
      <p:ext uri="{BB962C8B-B14F-4D97-AF65-F5344CB8AC3E}">
        <p14:creationId xmlns:p14="http://schemas.microsoft.com/office/powerpoint/2010/main" val="2347933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75000"/>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885635" y="-48871"/>
            <a:ext cx="10265420" cy="2461871"/>
            <a:chOff x="885635" y="-48871"/>
            <a:chExt cx="10265420" cy="2461871"/>
          </a:xfrm>
        </p:grpSpPr>
        <p:sp>
          <p:nvSpPr>
            <p:cNvPr id="2" name="Rounded Rectangle 1"/>
            <p:cNvSpPr/>
            <p:nvPr/>
          </p:nvSpPr>
          <p:spPr>
            <a:xfrm>
              <a:off x="991055"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prstClr val="white"/>
                </a:solidFill>
                <a:effectLst/>
                <a:uLnTx/>
                <a:uFillTx/>
                <a:latin typeface="UTM Avo" panose="02040603050506020204" pitchFamily="18" charset="0"/>
                <a:ea typeface="+mn-ea"/>
                <a:cs typeface="+mn-cs"/>
                <a:sym typeface="Arial"/>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5635" y="-48871"/>
              <a:ext cx="2505720" cy="2461871"/>
            </a:xfrm>
            <a:prstGeom prst="rect">
              <a:avLst/>
            </a:prstGeom>
          </p:spPr>
        </p:pic>
      </p:gr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pic>
        <p:nvPicPr>
          <p:cNvPr id="5" name="Picture 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5980" y="3384038"/>
            <a:ext cx="3384258" cy="1422439"/>
          </a:xfrm>
          <a:prstGeom prst="rect">
            <a:avLst/>
          </a:prstGeom>
          <a:ln>
            <a:noFill/>
          </a:ln>
        </p:spPr>
      </p:pic>
      <p:pic>
        <p:nvPicPr>
          <p:cNvPr id="13" name="Picture 12">
            <a:hlinkClick r:id="rId8"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18973" y="3203374"/>
            <a:ext cx="3850433" cy="1422439"/>
          </a:xfrm>
          <a:prstGeom prst="rect">
            <a:avLst/>
          </a:prstGeom>
        </p:spPr>
      </p:pic>
      <p:sp>
        <p:nvSpPr>
          <p:cNvPr id="22" name="Rectangle 21">
            <a:extLst>
              <a:ext uri="{FF2B5EF4-FFF2-40B4-BE49-F238E27FC236}">
                <a16:creationId xmlns:a16="http://schemas.microsoft.com/office/drawing/2014/main" id="{68CCCB1E-5D6D-4B1D-94ED-906BCD4A2D0C}"/>
              </a:ext>
            </a:extLst>
          </p:cNvPr>
          <p:cNvSpPr/>
          <p:nvPr/>
        </p:nvSpPr>
        <p:spPr>
          <a:xfrm>
            <a:off x="3391355" y="576616"/>
            <a:ext cx="6739550" cy="162057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50" normalizeH="0" baseline="0" noProof="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UTM Avo" panose="02040603050506020204" pitchFamily="18" charset="0"/>
                <a:ea typeface="Tahoma" panose="020B0604030504040204" pitchFamily="34" charset="0"/>
                <a:cs typeface="Tahoma" panose="020B0604030504040204" pitchFamily="34" charset="0"/>
                <a:sym typeface="Arial"/>
              </a:rPr>
              <a:t>Trong bài đọc “Sư tử xuất quân”, con vật nào được sư tử giao cho việc vận tải, chở đồ đạc?</a:t>
            </a:r>
            <a:endParaRPr kumimoji="0" lang="en-US" sz="2600" b="1" i="0" u="none" strike="noStrike" kern="0" cap="none" spc="50" normalizeH="0" baseline="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UTM Avo" panose="02040603050506020204" pitchFamily="18" charset="0"/>
              <a:ea typeface="Tahoma" panose="020B0604030504040204" pitchFamily="34" charset="0"/>
              <a:cs typeface="Tahoma" panose="020B0604030504040204" pitchFamily="34" charset="0"/>
              <a:sym typeface="Arial"/>
            </a:endParaRPr>
          </a:p>
        </p:txBody>
      </p:sp>
      <p:pic>
        <p:nvPicPr>
          <p:cNvPr id="23" name="Picture 22">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1689" y="5098536"/>
            <a:ext cx="3384258" cy="1422439"/>
          </a:xfrm>
          <a:prstGeom prst="rect">
            <a:avLst/>
          </a:prstGeom>
        </p:spPr>
      </p:pic>
      <p:pic>
        <p:nvPicPr>
          <p:cNvPr id="24" name="Picture 23">
            <a:hlinkClick r:id="rId11"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18973" y="5098536"/>
            <a:ext cx="3774027" cy="1422439"/>
          </a:xfrm>
          <a:prstGeom prst="rect">
            <a:avLst/>
          </a:prstGeom>
        </p:spPr>
      </p:pic>
      <p:grpSp>
        <p:nvGrpSpPr>
          <p:cNvPr id="35" name="Group 34"/>
          <p:cNvGrpSpPr/>
          <p:nvPr/>
        </p:nvGrpSpPr>
        <p:grpSpPr>
          <a:xfrm>
            <a:off x="3985437" y="2941753"/>
            <a:ext cx="1001611" cy="1531482"/>
            <a:chOff x="3985437" y="2941753"/>
            <a:chExt cx="1001611" cy="1531482"/>
          </a:xfrm>
        </p:grpSpPr>
        <p:pic>
          <p:nvPicPr>
            <p:cNvPr id="15" name="Picture 14">
              <a:hlinkClick r:id="rId8" action="ppaction://hlinksldjump"/>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14" action="ppaction://hlinksldjump"/>
            </p:cNvPr>
            <p:cNvSpPr txBox="1"/>
            <p:nvPr/>
          </p:nvSpPr>
          <p:spPr>
            <a:xfrm>
              <a:off x="4396412" y="2941753"/>
              <a:ext cx="431528" cy="49244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w="28575">
                    <a:solidFill>
                      <a:prstClr val="black"/>
                    </a:solidFill>
                  </a:ln>
                  <a:solidFill>
                    <a:srgbClr val="C37930"/>
                  </a:solidFill>
                  <a:effectLst/>
                  <a:uLnTx/>
                  <a:uFillTx/>
                  <a:latin typeface="UTM Avo" panose="02040603050506020204" pitchFamily="18" charset="0"/>
                  <a:ea typeface="+mn-ea"/>
                  <a:cs typeface="Arial"/>
                  <a:sym typeface="Arial"/>
                </a:rPr>
                <a:t>A</a:t>
              </a:r>
            </a:p>
          </p:txBody>
        </p:sp>
      </p:grpSp>
      <p:grpSp>
        <p:nvGrpSpPr>
          <p:cNvPr id="36" name="Group 35"/>
          <p:cNvGrpSpPr/>
          <p:nvPr/>
        </p:nvGrpSpPr>
        <p:grpSpPr>
          <a:xfrm flipH="1">
            <a:off x="6836631" y="3126366"/>
            <a:ext cx="1019066" cy="1478979"/>
            <a:chOff x="3901682" y="4683256"/>
            <a:chExt cx="1333064" cy="1859147"/>
          </a:xfrm>
        </p:grpSpPr>
        <p:pic>
          <p:nvPicPr>
            <p:cNvPr id="25" name="Picture 24">
              <a:hlinkClick r:id="rId8"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950667">
              <a:off x="3824673" y="5132330"/>
              <a:ext cx="1487082" cy="1333064"/>
            </a:xfrm>
            <a:prstGeom prst="rect">
              <a:avLst/>
            </a:prstGeom>
          </p:spPr>
        </p:pic>
        <p:sp>
          <p:nvSpPr>
            <p:cNvPr id="28" name="TextBox 27">
              <a:hlinkClick r:id="rId15" action="ppaction://hlinksldjump"/>
            </p:cNvPr>
            <p:cNvSpPr txBox="1"/>
            <p:nvPr/>
          </p:nvSpPr>
          <p:spPr>
            <a:xfrm>
              <a:off x="4499655" y="4683256"/>
              <a:ext cx="491101" cy="61902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w="28575">
                    <a:solidFill>
                      <a:prstClr val="black"/>
                    </a:solidFill>
                  </a:ln>
                  <a:solidFill>
                    <a:srgbClr val="C37930"/>
                  </a:solidFill>
                  <a:effectLst/>
                  <a:uLnTx/>
                  <a:uFillTx/>
                  <a:latin typeface="UTM Avo" panose="02040603050506020204" pitchFamily="18" charset="0"/>
                  <a:ea typeface="+mn-ea"/>
                  <a:cs typeface="Arial"/>
                  <a:sym typeface="Arial"/>
                </a:rPr>
                <a:t>B</a:t>
              </a:r>
            </a:p>
          </p:txBody>
        </p:sp>
      </p:grpSp>
      <p:grpSp>
        <p:nvGrpSpPr>
          <p:cNvPr id="37" name="Group 36"/>
          <p:cNvGrpSpPr/>
          <p:nvPr/>
        </p:nvGrpSpPr>
        <p:grpSpPr>
          <a:xfrm flipH="1">
            <a:off x="3966319" y="4732281"/>
            <a:ext cx="1001611" cy="1570159"/>
            <a:chOff x="6897095" y="2964459"/>
            <a:chExt cx="1001611" cy="1570159"/>
          </a:xfrm>
        </p:grpSpPr>
        <p:pic>
          <p:nvPicPr>
            <p:cNvPr id="26" name="Picture 25">
              <a:hlinkClick r:id="rId8" action="ppaction://hlinksldjump"/>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14" action="ppaction://hlinksldjump"/>
            </p:cNvPr>
            <p:cNvSpPr txBox="1"/>
            <p:nvPr/>
          </p:nvSpPr>
          <p:spPr>
            <a:xfrm>
              <a:off x="7092410" y="2964459"/>
              <a:ext cx="455574" cy="49244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w="28575">
                    <a:solidFill>
                      <a:prstClr val="black"/>
                    </a:solidFill>
                  </a:ln>
                  <a:solidFill>
                    <a:srgbClr val="C37930"/>
                  </a:solidFill>
                  <a:effectLst/>
                  <a:uLnTx/>
                  <a:uFillTx/>
                  <a:latin typeface="UTM Avo" panose="02040603050506020204" pitchFamily="18" charset="0"/>
                  <a:ea typeface="+mn-ea"/>
                  <a:cs typeface="Arial"/>
                  <a:sym typeface="Arial"/>
                </a:rPr>
                <a:t>C</a:t>
              </a:r>
            </a:p>
          </p:txBody>
        </p:sp>
      </p:grpSp>
      <p:grpSp>
        <p:nvGrpSpPr>
          <p:cNvPr id="38" name="Group 37"/>
          <p:cNvGrpSpPr/>
          <p:nvPr/>
        </p:nvGrpSpPr>
        <p:grpSpPr>
          <a:xfrm>
            <a:off x="6867412" y="4824321"/>
            <a:ext cx="1042222" cy="1761241"/>
            <a:chOff x="6875984" y="4686364"/>
            <a:chExt cx="1145253" cy="1901771"/>
          </a:xfrm>
        </p:grpSpPr>
        <p:pic>
          <p:nvPicPr>
            <p:cNvPr id="27" name="Picture 26">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649333" flipH="1">
              <a:off x="6809825" y="5376722"/>
              <a:ext cx="1277572" cy="1145253"/>
            </a:xfrm>
            <a:prstGeom prst="rect">
              <a:avLst/>
            </a:prstGeom>
          </p:spPr>
        </p:pic>
        <p:sp>
          <p:nvSpPr>
            <p:cNvPr id="30" name="TextBox 29">
              <a:hlinkClick r:id="rId14" action="ppaction://hlinksldjump"/>
            </p:cNvPr>
            <p:cNvSpPr txBox="1"/>
            <p:nvPr/>
          </p:nvSpPr>
          <p:spPr>
            <a:xfrm>
              <a:off x="6971899" y="4686364"/>
              <a:ext cx="433132" cy="49244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w="28575">
                    <a:solidFill>
                      <a:prstClr val="black"/>
                    </a:solidFill>
                  </a:ln>
                  <a:solidFill>
                    <a:srgbClr val="C37930"/>
                  </a:solidFill>
                  <a:effectLst/>
                  <a:uLnTx/>
                  <a:uFillTx/>
                  <a:latin typeface="UTM Avo" panose="02040603050506020204" pitchFamily="18" charset="0"/>
                  <a:ea typeface="+mn-ea"/>
                  <a:cs typeface="Arial"/>
                  <a:sym typeface="Arial"/>
                </a:rPr>
                <a:t>D</a:t>
              </a:r>
            </a:p>
          </p:txBody>
        </p:sp>
      </p:grpSp>
      <p:sp>
        <p:nvSpPr>
          <p:cNvPr id="31" name="TextBox 30">
            <a:hlinkClick r:id="rId8" action="ppaction://hlinksldjump"/>
          </p:cNvPr>
          <p:cNvSpPr txBox="1"/>
          <p:nvPr/>
        </p:nvSpPr>
        <p:spPr>
          <a:xfrm>
            <a:off x="8031800" y="3699123"/>
            <a:ext cx="363274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solidFill>
                    <a:prstClr val="black">
                      <a:lumMod val="95000"/>
                      <a:lumOff val="5000"/>
                    </a:prstClr>
                  </a:solidFill>
                </a:ln>
                <a:solidFill>
                  <a:prstClr val="black"/>
                </a:solidFill>
                <a:effectLst/>
                <a:uLnTx/>
                <a:uFillTx/>
                <a:latin typeface="UTM Avo" panose="02040603050506020204" pitchFamily="18" charset="0"/>
                <a:ea typeface="+mn-ea"/>
                <a:cs typeface="Arial"/>
                <a:sym typeface="Arial"/>
              </a:rPr>
              <a:t>Cáo</a:t>
            </a:r>
            <a:endParaRPr kumimoji="0" lang="en-US" sz="2200" b="0" i="0" u="none" strike="noStrike" kern="1200" cap="none" spc="0" normalizeH="0" baseline="0" noProof="0" dirty="0">
              <a:ln>
                <a:solidFill>
                  <a:prstClr val="black">
                    <a:lumMod val="95000"/>
                    <a:lumOff val="5000"/>
                  </a:prstClr>
                </a:solidFill>
              </a:ln>
              <a:solidFill>
                <a:prstClr val="black"/>
              </a:solidFill>
              <a:effectLst/>
              <a:uLnTx/>
              <a:uFillTx/>
              <a:latin typeface="UTM Avo" panose="02040603050506020204" pitchFamily="18" charset="0"/>
              <a:ea typeface="+mn-ea"/>
              <a:cs typeface="Arial"/>
              <a:sym typeface="Arial"/>
            </a:endParaRPr>
          </a:p>
        </p:txBody>
      </p:sp>
      <p:sp>
        <p:nvSpPr>
          <p:cNvPr id="32" name="TextBox 31">
            <a:hlinkClick r:id="rId11" action="ppaction://hlinksldjump"/>
          </p:cNvPr>
          <p:cNvSpPr txBox="1"/>
          <p:nvPr/>
        </p:nvSpPr>
        <p:spPr>
          <a:xfrm>
            <a:off x="8031800" y="5594311"/>
            <a:ext cx="54630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solidFill>
                    <a:prstClr val="black">
                      <a:lumMod val="95000"/>
                      <a:lumOff val="5000"/>
                    </a:prstClr>
                  </a:solidFill>
                </a:ln>
                <a:solidFill>
                  <a:prstClr val="black"/>
                </a:solidFill>
                <a:effectLst/>
                <a:uLnTx/>
                <a:uFillTx/>
                <a:latin typeface="UTM Avo" panose="02040603050506020204" pitchFamily="18" charset="0"/>
                <a:ea typeface="+mn-ea"/>
                <a:cs typeface="Arial"/>
                <a:sym typeface="Arial"/>
              </a:rPr>
              <a:t>Voi</a:t>
            </a:r>
            <a:endParaRPr kumimoji="0" lang="en-US" sz="2200" b="0" i="0" u="none" strike="noStrike" kern="1200" cap="none" spc="0" normalizeH="0" baseline="0" noProof="0" dirty="0">
              <a:ln>
                <a:solidFill>
                  <a:prstClr val="black">
                    <a:lumMod val="95000"/>
                    <a:lumOff val="5000"/>
                  </a:prstClr>
                </a:solidFill>
              </a:ln>
              <a:solidFill>
                <a:prstClr val="black"/>
              </a:solidFill>
              <a:effectLst/>
              <a:uLnTx/>
              <a:uFillTx/>
              <a:latin typeface="UTM Avo" panose="02040603050506020204" pitchFamily="18" charset="0"/>
              <a:ea typeface="+mn-ea"/>
              <a:cs typeface="Arial"/>
              <a:sym typeface="Arial"/>
            </a:endParaRPr>
          </a:p>
        </p:txBody>
      </p:sp>
      <p:sp>
        <p:nvSpPr>
          <p:cNvPr id="33" name="TextBox 32">
            <a:hlinkClick r:id="rId8" action="ppaction://hlinksldjump"/>
          </p:cNvPr>
          <p:cNvSpPr txBox="1"/>
          <p:nvPr/>
        </p:nvSpPr>
        <p:spPr>
          <a:xfrm>
            <a:off x="1619538" y="5528328"/>
            <a:ext cx="307206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solidFill>
                    <a:prstClr val="black">
                      <a:lumMod val="95000"/>
                      <a:lumOff val="5000"/>
                    </a:prstClr>
                  </a:solidFill>
                </a:ln>
                <a:solidFill>
                  <a:prstClr val="black"/>
                </a:solidFill>
                <a:effectLst/>
                <a:uLnTx/>
                <a:uFillTx/>
                <a:latin typeface="UTM Avo" panose="02040603050506020204" pitchFamily="18" charset="0"/>
                <a:ea typeface="+mn-ea"/>
                <a:cs typeface="Arial"/>
                <a:sym typeface="Arial"/>
              </a:rPr>
              <a:t>Khỉ</a:t>
            </a:r>
            <a:endParaRPr kumimoji="0" lang="en-US" sz="2200" b="0" i="0" u="none" strike="noStrike" kern="1200" cap="none" spc="0" normalizeH="0" baseline="0" noProof="0" dirty="0">
              <a:ln>
                <a:solidFill>
                  <a:prstClr val="black">
                    <a:lumMod val="95000"/>
                    <a:lumOff val="5000"/>
                  </a:prstClr>
                </a:solidFill>
              </a:ln>
              <a:solidFill>
                <a:prstClr val="black"/>
              </a:solidFill>
              <a:effectLst/>
              <a:uLnTx/>
              <a:uFillTx/>
              <a:latin typeface="UTM Avo" panose="02040603050506020204" pitchFamily="18" charset="0"/>
              <a:ea typeface="+mn-ea"/>
              <a:cs typeface="Arial"/>
              <a:sym typeface="Arial"/>
            </a:endParaRPr>
          </a:p>
        </p:txBody>
      </p:sp>
      <p:sp>
        <p:nvSpPr>
          <p:cNvPr id="34" name="TextBox 33">
            <a:hlinkClick r:id="rId8" action="ppaction://hlinksldjump"/>
          </p:cNvPr>
          <p:cNvSpPr txBox="1"/>
          <p:nvPr/>
        </p:nvSpPr>
        <p:spPr>
          <a:xfrm>
            <a:off x="1580333" y="3815875"/>
            <a:ext cx="281607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solidFill>
                    <a:prstClr val="black">
                      <a:lumMod val="95000"/>
                      <a:lumOff val="5000"/>
                    </a:prstClr>
                  </a:solidFill>
                </a:ln>
                <a:solidFill>
                  <a:prstClr val="black"/>
                </a:solidFill>
                <a:effectLst/>
                <a:uLnTx/>
                <a:uFillTx/>
                <a:latin typeface="UTM Avo" panose="02040603050506020204" pitchFamily="18" charset="0"/>
                <a:ea typeface="+mn-ea"/>
                <a:cs typeface="Arial"/>
                <a:sym typeface="Arial"/>
              </a:rPr>
              <a:t>Gấu</a:t>
            </a:r>
            <a:endParaRPr kumimoji="0" lang="en-US" sz="2200" b="0" i="0" u="none" strike="noStrike" kern="1200" cap="none" spc="0" normalizeH="0" baseline="0" noProof="0" dirty="0">
              <a:ln>
                <a:solidFill>
                  <a:prstClr val="black">
                    <a:lumMod val="95000"/>
                    <a:lumOff val="5000"/>
                  </a:prstClr>
                </a:solidFill>
              </a:ln>
              <a:solidFill>
                <a:prstClr val="black"/>
              </a:solidFill>
              <a:effectLst/>
              <a:uLnTx/>
              <a:uFillTx/>
              <a:latin typeface="UTM Avo" panose="02040603050506020204" pitchFamily="18" charset="0"/>
              <a:ea typeface="+mn-ea"/>
              <a:cs typeface="Arial"/>
              <a:sym typeface="Arial"/>
            </a:endParaRPr>
          </a:p>
        </p:txBody>
      </p:sp>
      <p:pic>
        <p:nvPicPr>
          <p:cNvPr id="6" name="Picture 5" descr="Logo, company name&#10;&#10;Description automatically generated">
            <a:extLst>
              <a:ext uri="{FF2B5EF4-FFF2-40B4-BE49-F238E27FC236}">
                <a16:creationId xmlns:a16="http://schemas.microsoft.com/office/drawing/2014/main" id="{ED10314E-31A3-3728-F234-FBF41A17B42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0" y="0"/>
            <a:ext cx="775769" cy="865723"/>
          </a:xfrm>
          <a:prstGeom prst="rect">
            <a:avLst/>
          </a:prstGeom>
        </p:spPr>
      </p:pic>
    </p:spTree>
    <p:extLst>
      <p:ext uri="{BB962C8B-B14F-4D97-AF65-F5344CB8AC3E}">
        <p14:creationId xmlns:p14="http://schemas.microsoft.com/office/powerpoint/2010/main" val="47859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barn(inVertical)">
                                      <p:cBhvr>
                                        <p:cTn id="10" dur="500"/>
                                        <p:tgtEl>
                                          <p:spTgt spid="22">
                                            <p:txEl>
                                              <p:pRg st="0" end="0"/>
                                            </p:txEl>
                                          </p:spTgt>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par>
                                <p:cTn id="17" presetID="5"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heckerboard(across)">
                                      <p:cBhvr>
                                        <p:cTn id="19" dur="500"/>
                                        <p:tgtEl>
                                          <p:spTgt spid="5"/>
                                        </p:tgtEl>
                                      </p:cBhvr>
                                    </p:animEffect>
                                  </p:childTnLst>
                                </p:cTn>
                              </p:par>
                              <p:par>
                                <p:cTn id="20" presetID="5" presetClass="entr" presetSubtype="1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checkerboard(across)">
                                      <p:cBhvr>
                                        <p:cTn id="22" dur="5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par>
                                <p:cTn id="23" presetID="5" presetClass="entr" presetSubtype="1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checkerboard(across)">
                                      <p:cBhvr>
                                        <p:cTn id="25" dur="500"/>
                                        <p:tgtEl>
                                          <p:spTgt spid="34"/>
                                        </p:tgtEl>
                                      </p:cBhvr>
                                    </p:animEffect>
                                  </p:childTnLst>
                                </p:cTn>
                              </p:par>
                              <p:par>
                                <p:cTn id="26" presetID="5" presetClass="entr" presetSubtype="1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checkerboard(across)">
                                      <p:cBhvr>
                                        <p:cTn id="28" dur="500"/>
                                        <p:tgtEl>
                                          <p:spTgt spid="23"/>
                                        </p:tgtEl>
                                      </p:cBhvr>
                                    </p:animEffect>
                                  </p:childTnLst>
                                </p:cTn>
                              </p:par>
                              <p:par>
                                <p:cTn id="29" presetID="5" presetClass="entr" presetSubtype="1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checkerboard(across)">
                                      <p:cBhvr>
                                        <p:cTn id="31" dur="500"/>
                                        <p:tgtEl>
                                          <p:spTgt spid="37"/>
                                        </p:tgtEl>
                                      </p:cBhvr>
                                    </p:animEffec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par>
                                <p:cTn id="32" presetID="5" presetClass="entr" presetSubtype="1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checkerboard(across)">
                                      <p:cBhvr>
                                        <p:cTn id="34" dur="500"/>
                                        <p:tgtEl>
                                          <p:spTgt spid="33"/>
                                        </p:tgtEl>
                                      </p:cBhvr>
                                    </p:animEffect>
                                  </p:childTnLst>
                                </p:cTn>
                              </p:par>
                              <p:par>
                                <p:cTn id="35" presetID="5" presetClass="entr" presetSubtype="1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heckerboard(across)">
                                      <p:cBhvr>
                                        <p:cTn id="37" dur="500"/>
                                        <p:tgtEl>
                                          <p:spTgt spid="13"/>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checkerboard(across)">
                                      <p:cBhvr>
                                        <p:cTn id="40" dur="500"/>
                                        <p:tgtEl>
                                          <p:spTgt spid="31"/>
                                        </p:tgtEl>
                                      </p:cBhvr>
                                    </p:animEffect>
                                  </p:childTnLst>
                                </p:cTn>
                              </p:par>
                              <p:par>
                                <p:cTn id="41" presetID="5" presetClass="entr" presetSubtype="1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checkerboard(across)">
                                      <p:cBhvr>
                                        <p:cTn id="43" dur="500"/>
                                        <p:tgtEl>
                                          <p:spTgt spid="36"/>
                                        </p:tgtEl>
                                      </p:cBhvr>
                                    </p:animEffec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par>
                                <p:cTn id="44" presetID="5" presetClass="entr" presetSubtype="1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checkerboard(across)">
                                      <p:cBhvr>
                                        <p:cTn id="46" dur="500"/>
                                        <p:tgtEl>
                                          <p:spTgt spid="32"/>
                                        </p:tgtEl>
                                      </p:cBhvr>
                                    </p:animEffect>
                                  </p:childTnLst>
                                </p:cTn>
                              </p:par>
                              <p:par>
                                <p:cTn id="47" presetID="5" presetClass="entr" presetSubtype="10"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checkerboard(across)">
                                      <p:cBhvr>
                                        <p:cTn id="49" dur="500"/>
                                        <p:tgtEl>
                                          <p:spTgt spid="38"/>
                                        </p:tgtEl>
                                      </p:cBhvr>
                                    </p:animEffec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0" presetID="5" presetClass="entr" presetSubtype="10"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checkerboard(across)">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1" name="TextBox 10"/>
            <p:cNvSpPr txBox="1"/>
            <p:nvPr/>
          </p:nvSpPr>
          <p:spPr>
            <a:xfrm>
              <a:off x="7237728" y="841750"/>
              <a:ext cx="412484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Arial"/>
                  <a:sym typeface="Arial"/>
                </a:rPr>
                <a:t>Sai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Arial"/>
                  <a:sym typeface="Arial"/>
                </a:rPr>
                <a:t>mất</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Arial"/>
                  <a:sym typeface="Arial"/>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Arial"/>
                  <a:sym typeface="Arial"/>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Arial"/>
                  <a:sym typeface="Arial"/>
                </a:rPr>
                <a:t>!!!</a:t>
              </a:r>
            </a:p>
          </p:txBody>
        </p:sp>
      </p:grpSp>
      <p:pic>
        <p:nvPicPr>
          <p:cNvPr id="16" name="Picture 15">
            <a:hlinkClick r:id="rId13" action="ppaction://hlinksldjump"/>
          </p:cNvPr>
          <p:cNvPicPr>
            <a:picLocks noChangeAspect="1"/>
          </p:cNvPicPr>
          <p:nvPr/>
        </p:nvPicPr>
        <p:blipFill rotWithShape="1">
          <a:blip r:embed="rId14" cstate="print">
            <a:extLst>
              <a:ext uri="{28A0092B-C50C-407E-A947-70E740481C1C}">
                <a14:useLocalDpi xmlns:a14="http://schemas.microsoft.com/office/drawing/2010/main"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220733" y="-1551480"/>
            <a:ext cx="609600" cy="609600"/>
          </a:xfrm>
          <a:prstGeom prst="rect">
            <a:avLst/>
          </a:prstGeom>
        </p:spPr>
      </p:pic>
      <p:pic>
        <p:nvPicPr>
          <p:cNvPr id="5" name="Picture 4" descr="Logo, company name&#10;&#10;Description automatically generated">
            <a:extLst>
              <a:ext uri="{FF2B5EF4-FFF2-40B4-BE49-F238E27FC236}">
                <a16:creationId xmlns:a16="http://schemas.microsoft.com/office/drawing/2014/main" id="{388DEC0B-0849-A548-64DE-FB2EB2E95E5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0"/>
            <a:ext cx="775769" cy="865723"/>
          </a:xfrm>
          <a:prstGeom prst="rect">
            <a:avLst/>
          </a:prstGeom>
        </p:spPr>
      </p:pic>
    </p:spTree>
    <p:extLst>
      <p:ext uri="{BB962C8B-B14F-4D97-AF65-F5344CB8AC3E}">
        <p14:creationId xmlns:p14="http://schemas.microsoft.com/office/powerpoint/2010/main" val="4073838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TextBox 5"/>
            <p:cNvSpPr txBox="1"/>
            <p:nvPr/>
          </p:nvSpPr>
          <p:spPr>
            <a:xfrm>
              <a:off x="7798166" y="778029"/>
              <a:ext cx="239360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Arial"/>
                  <a:sym typeface="Arial"/>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Arial"/>
                  <a:sym typeface="Arial"/>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Arial"/>
                  <a:sym typeface="Arial"/>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Arial"/>
                  <a:sym typeface="Arial"/>
                </a:rPr>
                <a:t>!</a:t>
              </a:r>
            </a:p>
          </p:txBody>
        </p:sp>
      </p:grpSp>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08039" y="-609600"/>
            <a:ext cx="609600" cy="609600"/>
          </a:xfrm>
          <a:prstGeom prst="rect">
            <a:avLst/>
          </a:prstGeom>
        </p:spPr>
      </p:pic>
      <p:pic>
        <p:nvPicPr>
          <p:cNvPr id="11" name="Picture 10">
            <a:hlinkClick r:id="rId13" action="ppaction://hlinksldjump"/>
          </p:cNvPr>
          <p:cNvPicPr>
            <a:picLocks noChangeAspect="1"/>
          </p:cNvPicPr>
          <p:nvPr/>
        </p:nvPicPr>
        <p:blipFill rotWithShape="1">
          <a:blip r:embed="rId14"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Arial"/>
                  <a:sym typeface="Arial"/>
                </a:rPr>
                <a:t>+1 </a:t>
              </a:r>
            </a:p>
          </p:txBody>
        </p:sp>
        <p:pic>
          <p:nvPicPr>
            <p:cNvPr id="22" name="Picture 2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680657" y="-739877"/>
            <a:ext cx="609600" cy="609600"/>
          </a:xfrm>
          <a:prstGeom prst="rect">
            <a:avLst/>
          </a:prstGeom>
        </p:spPr>
      </p:pic>
      <p:pic>
        <p:nvPicPr>
          <p:cNvPr id="2" name="Picture 1" descr="Logo, company name&#10;&#10;Description automatically generated">
            <a:extLst>
              <a:ext uri="{FF2B5EF4-FFF2-40B4-BE49-F238E27FC236}">
                <a16:creationId xmlns:a16="http://schemas.microsoft.com/office/drawing/2014/main" id="{DD9C75E4-0D43-5DBE-580D-A1DCDBE19C3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0" y="0"/>
            <a:ext cx="775769" cy="865723"/>
          </a:xfrm>
          <a:prstGeom prst="rect">
            <a:avLst/>
          </a:prstGeom>
        </p:spPr>
      </p:pic>
    </p:spTree>
    <p:extLst>
      <p:ext uri="{BB962C8B-B14F-4D97-AF65-F5344CB8AC3E}">
        <p14:creationId xmlns:p14="http://schemas.microsoft.com/office/powerpoint/2010/main" val="896176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11"/>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1342</TotalTime>
  <Words>3293</Words>
  <Application>Microsoft Office PowerPoint</Application>
  <PresentationFormat>Widescreen</PresentationFormat>
  <Paragraphs>229</Paragraphs>
  <Slides>36</Slides>
  <Notes>31</Notes>
  <HiddenSlides>0</HiddenSlides>
  <MMClips>17</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36</vt:i4>
      </vt:variant>
    </vt:vector>
  </HeadingPairs>
  <TitlesOfParts>
    <vt:vector size="49" baseType="lpstr">
      <vt:lpstr>Arial</vt:lpstr>
      <vt:lpstr>Calibri</vt:lpstr>
      <vt:lpstr>Calibri Light</vt:lpstr>
      <vt:lpstr>HP001 4 hàng</vt:lpstr>
      <vt:lpstr>iCiel Cadena</vt:lpstr>
      <vt:lpstr>Times New Roman</vt:lpstr>
      <vt:lpstr>UTM Avo</vt:lpstr>
      <vt:lpstr>Office Theme</vt:lpstr>
      <vt:lpstr>7_Office Theme</vt:lpstr>
      <vt:lpstr>Office 主题​​</vt:lpstr>
      <vt:lpstr>www.33ppt.com</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93</cp:revision>
  <dcterms:created xsi:type="dcterms:W3CDTF">2024-03-05T00:34:47Z</dcterms:created>
  <dcterms:modified xsi:type="dcterms:W3CDTF">2025-05-16T04:37:14Z</dcterms:modified>
</cp:coreProperties>
</file>