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5" r:id="rId1"/>
  </p:sldMasterIdLst>
  <p:notesMasterIdLst>
    <p:notesMasterId r:id="rId16"/>
  </p:notesMasterIdLst>
  <p:handoutMasterIdLst>
    <p:handoutMasterId r:id="rId17"/>
  </p:handoutMasterIdLst>
  <p:sldIdLst>
    <p:sldId id="373" r:id="rId2"/>
    <p:sldId id="343" r:id="rId3"/>
    <p:sldId id="326" r:id="rId4"/>
    <p:sldId id="340" r:id="rId5"/>
    <p:sldId id="320" r:id="rId6"/>
    <p:sldId id="451" r:id="rId7"/>
    <p:sldId id="321" r:id="rId8"/>
    <p:sldId id="450" r:id="rId9"/>
    <p:sldId id="318" r:id="rId10"/>
    <p:sldId id="323" r:id="rId11"/>
    <p:sldId id="452" r:id="rId12"/>
    <p:sldId id="317" r:id="rId13"/>
    <p:sldId id="453" r:id="rId14"/>
    <p:sldId id="299" r:id="rId15"/>
  </p:sldIdLst>
  <p:sldSz cx="12190413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3F3"/>
    <a:srgbClr val="29AE9D"/>
    <a:srgbClr val="0000FF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4" autoAdjust="0"/>
    <p:restoredTop sz="95707" autoAdjust="0"/>
  </p:normalViewPr>
  <p:slideViewPr>
    <p:cSldViewPr snapToGrid="0">
      <p:cViewPr varScale="1">
        <p:scale>
          <a:sx n="81" d="100"/>
          <a:sy n="81" d="100"/>
        </p:scale>
        <p:origin x="-108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08E1B24-F7CC-443F-8B66-2C8156116D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EDFCE34-02C9-44C8-AA47-613550F72E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79988-8BC1-42FF-908B-A504A3FEE99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9E5B02-1408-4868-8563-25B9DDC4E5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6725B-3AD9-4E86-86E4-1DB9728D09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A76D1-CAAF-4673-A94C-F0D20D6EC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89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E565E3-F375-40ED-B1B5-6AD16705FE42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558FB77-EF15-449C-9908-6055D35882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8FB77-EF15-449C-9908-6055D358822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1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3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0" y="1930595"/>
            <a:ext cx="851912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EBEC6D0-DF96-47AD-B7E7-A19E29BBF9B3}"/>
              </a:ext>
            </a:extLst>
          </p:cNvPr>
          <p:cNvSpPr/>
          <p:nvPr userDrawn="1"/>
        </p:nvSpPr>
        <p:spPr>
          <a:xfrm>
            <a:off x="11181806" y="136524"/>
            <a:ext cx="117565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2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28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6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60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6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75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6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60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6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516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64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06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4119"/>
            <a:ext cx="12190413" cy="686003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225624" y="35"/>
            <a:ext cx="6267813" cy="5804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1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2190413" cy="6858000"/>
          </a:xfrm>
          <a:prstGeom prst="rect">
            <a:avLst/>
          </a:prstGeom>
        </p:spPr>
      </p:pic>
      <p:sp>
        <p:nvSpPr>
          <p:cNvPr id="11" name="文本框 2"/>
          <p:cNvSpPr txBox="1"/>
          <p:nvPr userDrawn="1"/>
        </p:nvSpPr>
        <p:spPr>
          <a:xfrm>
            <a:off x="258820" y="550277"/>
            <a:ext cx="3286812" cy="39240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点击输入标题内容</a:t>
            </a:r>
          </a:p>
        </p:txBody>
      </p:sp>
    </p:spTree>
    <p:extLst>
      <p:ext uri="{BB962C8B-B14F-4D97-AF65-F5344CB8AC3E}">
        <p14:creationId xmlns:p14="http://schemas.microsoft.com/office/powerpoint/2010/main" val="16402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1219041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3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0" y="1930595"/>
            <a:ext cx="851912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6866F96-9E83-4B6E-A863-E155771C5785}"/>
              </a:ext>
            </a:extLst>
          </p:cNvPr>
          <p:cNvSpPr/>
          <p:nvPr userDrawn="1"/>
        </p:nvSpPr>
        <p:spPr>
          <a:xfrm>
            <a:off x="11181806" y="136524"/>
            <a:ext cx="117565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7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0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9" y="1709773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9" y="458949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96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0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6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96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96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14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14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93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8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8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8" y="635638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CE2F20FC-145E-4034-86AC-8B4FEA629A51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85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8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FF5917A1-3B14-48C2-8A2E-F3CB7EC452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48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694" r:id="rId16"/>
    <p:sldLayoutId id="2147483693" r:id="rId17"/>
    <p:sldLayoutId id="2147483692" r:id="rId18"/>
    <p:sldLayoutId id="2147483687" r:id="rId19"/>
    <p:sldLayoutId id="2147483867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wm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DELL VTA\Deskto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895"/>
            <a:ext cx="12188826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13382" y="2214344"/>
            <a:ext cx="10766796" cy="1339502"/>
          </a:xfrm>
          <a:prstGeom prst="rect">
            <a:avLst/>
          </a:prstGeom>
        </p:spPr>
        <p:txBody>
          <a:bodyPr wrap="none" lIns="107577" tIns="53819" rIns="107577" bIns="53819" numCol="1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5732" b="1" kern="1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32" b="1" kern="1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5732" b="1" kern="1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21250" y="3738050"/>
            <a:ext cx="9751060" cy="1945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577" tIns="53819" rIns="107577" bIns="5381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US" sz="38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3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3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3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38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3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2B</a:t>
            </a:r>
            <a:endParaRPr lang="en-US" sz="3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3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800" b="1" dirty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: </a:t>
            </a:r>
            <a:r>
              <a:rPr lang="en-US" sz="3800" b="1" dirty="0" err="1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800" b="1" dirty="0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b="1" dirty="0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n w="11430"/>
                <a:solidFill>
                  <a:srgbClr val="33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Cường</a:t>
            </a:r>
            <a:endParaRPr lang="en-US" sz="3800" b="1" u="sng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5" name="TextBox 1"/>
          <p:cNvSpPr txBox="1">
            <a:spLocks noChangeArrowheads="1"/>
          </p:cNvSpPr>
          <p:nvPr/>
        </p:nvSpPr>
        <p:spPr bwMode="auto">
          <a:xfrm>
            <a:off x="2438558" y="305736"/>
            <a:ext cx="8125884" cy="84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77" tIns="53819" rIns="107577" bIns="5381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</a:rPr>
              <a:t>              UBND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THÀNH PHỐ </a:t>
            </a:r>
            <a:r>
              <a:rPr lang="en-US" altLang="en-US" sz="2400" b="1" dirty="0">
                <a:solidFill>
                  <a:srgbClr val="FF0000"/>
                </a:solidFill>
              </a:rPr>
              <a:t>QUY NHƠN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              TRƯỜNG TIỂU HỌC NHƠN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LÝ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F3D886-DFF7-4B5C-B5DA-51B5F2B8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601" y="-1"/>
            <a:ext cx="635081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749870-F871-4F04-8717-6F8FC224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39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8431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CC3F7F-5163-487F-B7DE-AD897B48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0413" cy="68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E52A46-4ADC-48AF-BBA1-3EACFBE16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4" b="42095"/>
          <a:stretch/>
        </p:blipFill>
        <p:spPr>
          <a:xfrm>
            <a:off x="-136738" y="379412"/>
            <a:ext cx="12207689" cy="72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1562C8-9156-4D7A-BD92-BEAD197B6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8" t="8603" r="11329" b="3656"/>
          <a:stretch/>
        </p:blipFill>
        <p:spPr>
          <a:xfrm>
            <a:off x="331292" y="1250691"/>
            <a:ext cx="5485686" cy="4513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210718-2474-48A5-9F07-7B196C4444B5}"/>
              </a:ext>
            </a:extLst>
          </p:cNvPr>
          <p:cNvSpPr txBox="1"/>
          <p:nvPr/>
        </p:nvSpPr>
        <p:spPr>
          <a:xfrm>
            <a:off x="6003346" y="1365608"/>
            <a:ext cx="582124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54"/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cối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rừng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tốt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đua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nhau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khoe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rực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rỡ</a:t>
            </a:r>
            <a:r>
              <a:rPr lang="en-US" sz="2800" kern="0" dirty="0">
                <a:solidFill>
                  <a:srgbClr val="0F06C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hươu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cổ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voi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khỉ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thỏ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rùa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, …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rất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hòa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thuận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chăm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chỉ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góc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cây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thỏ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ăn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củ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cà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rốt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Tôi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thích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nhất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thỏ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vì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ấy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nhanh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nhẹn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hiền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F06C0"/>
                </a:solidFill>
                <a:latin typeface="UTM Avo" panose="02040603050506020204" pitchFamily="18" charset="0"/>
              </a:rPr>
              <a:t>lành</a:t>
            </a:r>
            <a:r>
              <a:rPr lang="en-US" sz="2800" dirty="0">
                <a:solidFill>
                  <a:srgbClr val="0F06C0"/>
                </a:solidFill>
                <a:latin typeface="UTM Avo" panose="02040603050506020204" pitchFamily="18" charset="0"/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400" kern="0" dirty="0">
              <a:solidFill>
                <a:srgbClr val="0F06C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2F3E263-B19D-4331-8BA6-1B4AFE8C5886}"/>
              </a:ext>
            </a:extLst>
          </p:cNvPr>
          <p:cNvSpPr/>
          <p:nvPr/>
        </p:nvSpPr>
        <p:spPr>
          <a:xfrm>
            <a:off x="5843788" y="1134488"/>
            <a:ext cx="6034427" cy="462930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xmlns="" id="{C681E3D3-FEB4-2F44-81EE-8175312B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3">
            <a:extLst>
              <a:ext uri="{FF2B5EF4-FFF2-40B4-BE49-F238E27FC236}">
                <a16:creationId xmlns:a16="http://schemas.microsoft.com/office/drawing/2014/main" xmlns="" id="{4204EBC2-DB39-1B44-B2C2-F296251D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51" y="5411450"/>
            <a:ext cx="3104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>
            <a:extLst>
              <a:ext uri="{FF2B5EF4-FFF2-40B4-BE49-F238E27FC236}">
                <a16:creationId xmlns:a16="http://schemas.microsoft.com/office/drawing/2014/main" xmlns="" id="{75C4D2E0-7ED1-5F47-8B08-05379533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149206" y="-102727"/>
            <a:ext cx="1526976" cy="179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C3DE73-99F4-5F47-97B4-E83AAC638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206" y="0"/>
            <a:ext cx="2151207" cy="1821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755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D275D9-C079-446E-AED7-60E2C3D03404}"/>
              </a:ext>
            </a:extLst>
          </p:cNvPr>
          <p:cNvSpPr txBox="1"/>
          <p:nvPr/>
        </p:nvSpPr>
        <p:spPr>
          <a:xfrm>
            <a:off x="2742602" y="681395"/>
            <a:ext cx="7434154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F06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 BÀY SẢN PHẨM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BE2932-BC7E-4FC9-9A83-6A9AFA4D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26" y="1823465"/>
            <a:ext cx="6945737" cy="4630491"/>
          </a:xfrm>
          <a:prstGeom prst="rect">
            <a:avLst/>
          </a:prstGeom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xmlns="" id="{8F88CC3D-A470-2144-B713-6EA151FC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xmlns="" id="{D0C9F59C-D261-C742-ACE4-58CD3296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149206" y="-102727"/>
            <a:ext cx="1526976" cy="179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DD9E22-1F7B-7646-BE15-3CDEDB5B0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206" y="0"/>
            <a:ext cx="2151207" cy="182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" descr="POINSET3">
            <a:extLst>
              <a:ext uri="{FF2B5EF4-FFF2-40B4-BE49-F238E27FC236}">
                <a16:creationId xmlns:a16="http://schemas.microsoft.com/office/drawing/2014/main" xmlns="" id="{04801DCA-5F7F-914A-94A9-EF376042F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51" y="5411450"/>
            <a:ext cx="3104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319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DELL VTA\Deskto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6"/>
            <a:ext cx="12190413" cy="691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0" name="Text Box 4"/>
          <p:cNvSpPr txBox="1">
            <a:spLocks noChangeArrowheads="1"/>
          </p:cNvSpPr>
          <p:nvPr/>
        </p:nvSpPr>
        <p:spPr bwMode="auto">
          <a:xfrm>
            <a:off x="-203174" y="2210087"/>
            <a:ext cx="12393586" cy="1929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639" tIns="53845" rIns="107639" bIns="5384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76002">
              <a:spcBef>
                <a:spcPct val="50000"/>
              </a:spcBef>
              <a:defRPr/>
            </a:pP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734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76002">
              <a:spcBef>
                <a:spcPct val="50000"/>
              </a:spcBef>
              <a:defRPr/>
            </a:pP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73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34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734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8" name="Picture 8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197" y="451"/>
            <a:ext cx="1422215" cy="92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36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" y="724252"/>
            <a:ext cx="1117454" cy="5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37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15" y="495682"/>
            <a:ext cx="1117454" cy="5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38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2" y="724252"/>
            <a:ext cx="1117454" cy="5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39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" y="952822"/>
            <a:ext cx="1117454" cy="5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40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" y="876632"/>
            <a:ext cx="1117454" cy="5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41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96" y="495682"/>
            <a:ext cx="1117454" cy="5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42" descr="Chimbaywhite_dove_graceful_fly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75" y="952822"/>
            <a:ext cx="914281" cy="44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43" descr="Chimbaywhite_dove_graceful_fly_l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81" y="724252"/>
            <a:ext cx="609521" cy="29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24" y="2006785"/>
            <a:ext cx="1269835" cy="15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81" y="1773453"/>
            <a:ext cx="1269835" cy="15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631" y="4005188"/>
            <a:ext cx="1269835" cy="15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https://lh3.googleusercontent.com/-biooXXqRfVg/WsHO8pEe77I/AAAAAAAACBk/kZpLGPHb7UU1vHFFeLRVahU6Rq1c7yMKgCHMYCw/h136/6-mau_slide_powerpoint_dep_ctu.vn_(13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17" y="3505190"/>
            <a:ext cx="1269835" cy="15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74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317" y="608566"/>
            <a:ext cx="11440270" cy="5882701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442" y="566135"/>
            <a:ext cx="2207920" cy="792446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1028" y="4705076"/>
            <a:ext cx="2316379" cy="1267913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6608" y="2132344"/>
            <a:ext cx="2523635" cy="2505347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232" y="4267881"/>
            <a:ext cx="3145399" cy="2505347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4567" y="1925248"/>
            <a:ext cx="871690" cy="865594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546" y="1826858"/>
            <a:ext cx="457180" cy="481563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4918" y="2363871"/>
            <a:ext cx="1030179" cy="1024084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173" y="554810"/>
            <a:ext cx="896074" cy="1011892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7413" y="506121"/>
            <a:ext cx="969222" cy="1091137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7785" y="633339"/>
            <a:ext cx="768064" cy="883882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89858" y="608566"/>
            <a:ext cx="768064" cy="88997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7830" y="817510"/>
            <a:ext cx="1219041" cy="578376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132" y="-1152859"/>
            <a:ext cx="352253" cy="5801775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446"/>
            <a:ext cx="2888633" cy="1758492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8839" y="1527751"/>
            <a:ext cx="352253" cy="5801776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444315" y="1720033"/>
            <a:ext cx="9126994" cy="1422817"/>
          </a:xfrm>
          <a:prstGeom prst="rect">
            <a:avLst/>
          </a:prstGeom>
          <a:noFill/>
        </p:spPr>
        <p:txBody>
          <a:bodyPr wrap="square" lIns="68076" tIns="34056" rIns="68076" bIns="34056" rtlCol="0">
            <a:spAutoFit/>
          </a:bodyPr>
          <a:lstStyle/>
          <a:p>
            <a:pPr algn="ctr" defTabSz="907466">
              <a:defRPr/>
            </a:pPr>
            <a:r>
              <a:rPr lang="en-US" altLang="zh-CN" sz="8799" dirty="0" err="1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lang="en-US" altLang="zh-CN" sz="8799" dirty="0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lang="en-US" altLang="zh-CN" sz="8799" dirty="0" err="1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lang="zh-CN" altLang="en-US" sz="8799" dirty="0">
              <a:solidFill>
                <a:srgbClr val="79C245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" y="446"/>
            <a:ext cx="4354992" cy="265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8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249652996331.mp4" descr="5249652996331.mp4">
            <a:hlinkClick r:id="" action="ppaction://media"/>
            <a:extLst>
              <a:ext uri="{FF2B5EF4-FFF2-40B4-BE49-F238E27FC236}">
                <a16:creationId xmlns:a16="http://schemas.microsoft.com/office/drawing/2014/main" xmlns="" id="{7F35EBA0-A861-C843-A76A-9F65CEBEA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3AB06-0076-3E44-B0D2-1059D4466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21" y="2364351"/>
            <a:ext cx="11765018" cy="121745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en-US" sz="27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3">
            <a:extLst>
              <a:ext uri="{FF2B5EF4-FFF2-40B4-BE49-F238E27FC236}">
                <a16:creationId xmlns:a16="http://schemas.microsoft.com/office/drawing/2014/main" xmlns="" id="{6187199D-7413-9747-8ED0-DAD7AC164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836" y="461610"/>
            <a:ext cx="10971371" cy="159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399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5399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99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5399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TextBox 4">
            <a:extLst>
              <a:ext uri="{FF2B5EF4-FFF2-40B4-BE49-F238E27FC236}">
                <a16:creationId xmlns:a16="http://schemas.microsoft.com/office/drawing/2014/main" xmlns="" id="{A147BC9C-F804-E040-9763-B94412C21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783" y="447"/>
            <a:ext cx="9079318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/>
              <a:t>Thứ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sáu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ngày</a:t>
            </a:r>
            <a:r>
              <a:rPr lang="en-US" altLang="en-US" sz="3600" dirty="0"/>
              <a:t> 15 </a:t>
            </a:r>
            <a:r>
              <a:rPr lang="en-US" altLang="en-US" sz="3600" dirty="0" err="1"/>
              <a:t>tháng</a:t>
            </a:r>
            <a:r>
              <a:rPr lang="en-US" altLang="en-US" sz="3600" dirty="0"/>
              <a:t> 3 </a:t>
            </a:r>
            <a:r>
              <a:rPr lang="en-US" altLang="en-US" sz="3600" dirty="0" err="1"/>
              <a:t>năm</a:t>
            </a:r>
            <a:r>
              <a:rPr lang="en-US" altLang="en-US" sz="3600" dirty="0"/>
              <a:t> 2024</a:t>
            </a:r>
          </a:p>
        </p:txBody>
      </p:sp>
      <p:pic>
        <p:nvPicPr>
          <p:cNvPr id="20486" name="Picture 5" descr="POINSET2">
            <a:extLst>
              <a:ext uri="{FF2B5EF4-FFF2-40B4-BE49-F238E27FC236}">
                <a16:creationId xmlns:a16="http://schemas.microsoft.com/office/drawing/2014/main" xmlns="" id="{EC3C4E09-B075-6746-9DA4-812F203E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206" y="-102727"/>
            <a:ext cx="1526976" cy="17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>
            <a:extLst>
              <a:ext uri="{FF2B5EF4-FFF2-40B4-BE49-F238E27FC236}">
                <a16:creationId xmlns:a16="http://schemas.microsoft.com/office/drawing/2014/main" xmlns="" id="{4B3DC584-53DA-B64F-99EA-483325C2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19" y="0"/>
            <a:ext cx="2144434" cy="181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xmlns="" id="{C65F56D2-A1A0-814E-B40F-2AFFEC98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3">
            <a:extLst>
              <a:ext uri="{FF2B5EF4-FFF2-40B4-BE49-F238E27FC236}">
                <a16:creationId xmlns:a16="http://schemas.microsoft.com/office/drawing/2014/main" xmlns="" id="{2A9AD0BC-8D39-264C-98F3-2F0F18CA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7974" y="407899"/>
            <a:ext cx="6173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Khu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rừng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vui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vẻ</a:t>
            </a:r>
            <a:endParaRPr lang="vi-VN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031" y="1672040"/>
            <a:ext cx="11882349" cy="14465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Viết 4 – 5 câu về một khu rừng vui vẻ, có cây xanh và các loài vật sống thân thiện với nhau.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POINSET2">
            <a:extLst>
              <a:ext uri="{FF2B5EF4-FFF2-40B4-BE49-F238E27FC236}">
                <a16:creationId xmlns:a16="http://schemas.microsoft.com/office/drawing/2014/main" xmlns="" id="{B6CAD431-373C-9E4C-A165-380AA479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149206" y="-102727"/>
            <a:ext cx="1526976" cy="179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0CC05129-FA6C-8D4A-A65D-B5C7981E2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215" y="-41236"/>
            <a:ext cx="2151207" cy="182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Block Arc 1">
            <a:extLst>
              <a:ext uri="{FF2B5EF4-FFF2-40B4-BE49-F238E27FC236}">
                <a16:creationId xmlns:a16="http://schemas.microsoft.com/office/drawing/2014/main" xmlns="" id="{A9934327-C25D-114E-B0DC-FF7214958D71}"/>
              </a:ext>
            </a:extLst>
          </p:cNvPr>
          <p:cNvSpPr/>
          <p:nvPr/>
        </p:nvSpPr>
        <p:spPr>
          <a:xfrm rot="19293686">
            <a:off x="486166" y="3447044"/>
            <a:ext cx="1807468" cy="1698625"/>
          </a:xfrm>
          <a:prstGeom prst="blockArc">
            <a:avLst>
              <a:gd name="adj1" fmla="val 10800000"/>
              <a:gd name="adj2" fmla="val 21558381"/>
              <a:gd name="adj3" fmla="val 2361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5275D5-3B97-614C-80BC-D6B02EE32140}"/>
              </a:ext>
            </a:extLst>
          </p:cNvPr>
          <p:cNvSpPr txBox="1"/>
          <p:nvPr/>
        </p:nvSpPr>
        <p:spPr>
          <a:xfrm rot="19260115">
            <a:off x="422293" y="3588970"/>
            <a:ext cx="107582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chemeClr val="bg1"/>
                </a:solidFill>
              </a:rPr>
              <a:t>Gợi 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9C6A4E-81A5-3542-AD3A-C11CCE5777DC}"/>
              </a:ext>
            </a:extLst>
          </p:cNvPr>
          <p:cNvSpPr txBox="1"/>
          <p:nvPr/>
        </p:nvSpPr>
        <p:spPr>
          <a:xfrm>
            <a:off x="1062424" y="3909466"/>
            <a:ext cx="11034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cối trong khu rừng thế nào?</a:t>
            </a:r>
          </a:p>
          <a:p>
            <a:pPr marL="285750" indent="-285750"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rừng có những con vật nào? Chúng đang làm gì?</a:t>
            </a:r>
          </a:p>
          <a:p>
            <a:pPr marL="285750" indent="-285750"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thích con vật nào nhất? Vì sao em thích con vật đó?</a:t>
            </a:r>
            <a:endParaRPr lang="x-non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POINSET2">
            <a:extLst>
              <a:ext uri="{FF2B5EF4-FFF2-40B4-BE49-F238E27FC236}">
                <a16:creationId xmlns:a16="http://schemas.microsoft.com/office/drawing/2014/main" xmlns="" id="{A7BE699F-7DCB-5848-84A8-365A7FDE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3">
            <a:extLst>
              <a:ext uri="{FF2B5EF4-FFF2-40B4-BE49-F238E27FC236}">
                <a16:creationId xmlns:a16="http://schemas.microsoft.com/office/drawing/2014/main" xmlns="" id="{C6D04401-0E40-1D41-A175-4BDCC54C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51" y="5411450"/>
            <a:ext cx="3104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26E392-B750-F04A-A34F-FB352F5007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5" t="4393" r="16815" b="59969"/>
          <a:stretch/>
        </p:blipFill>
        <p:spPr>
          <a:xfrm>
            <a:off x="7619397" y="407899"/>
            <a:ext cx="1706388" cy="11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3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29D764-8035-44E3-BDEA-7508C9F0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"/>
            <a:ext cx="12190413" cy="68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29D764-8035-44E3-BDEA-7508C9F0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0413" cy="71621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39477F7-FF35-42FD-843B-F70CE14E3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90" y="2615273"/>
            <a:ext cx="2066006" cy="3937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2FA666-4091-493B-B942-6893BB713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5" y="3429000"/>
            <a:ext cx="1891212" cy="1686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A6020B7-06CF-4767-B3B9-BD46588F8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04" y="597288"/>
            <a:ext cx="1120937" cy="1349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62C380-1843-4ED3-9463-F015DD58C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9" y="4466113"/>
            <a:ext cx="1314829" cy="17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34" y="-712336"/>
            <a:ext cx="6252236" cy="8603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483164-52C7-4691-95F4-4638E2BDF902}"/>
              </a:ext>
            </a:extLst>
          </p:cNvPr>
          <p:cNvSpPr txBox="1"/>
          <p:nvPr/>
        </p:nvSpPr>
        <p:spPr>
          <a:xfrm>
            <a:off x="4552848" y="2020181"/>
            <a:ext cx="4248688" cy="1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-</a:t>
            </a: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1" y="927239"/>
            <a:ext cx="3869427" cy="4652510"/>
          </a:xfrm>
          <a:prstGeom prst="rect">
            <a:avLst/>
          </a:prstGeom>
        </p:spPr>
      </p:pic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xmlns="" id="{C3A7C9FE-AF47-934A-A4DE-061FB40B3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149206" y="-102727"/>
            <a:ext cx="1526976" cy="179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xmlns="" id="{02F134F0-A0E2-3240-8A19-B5835E47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OINSET3">
            <a:extLst>
              <a:ext uri="{FF2B5EF4-FFF2-40B4-BE49-F238E27FC236}">
                <a16:creationId xmlns:a16="http://schemas.microsoft.com/office/drawing/2014/main" xmlns="" id="{E6397E7B-5092-3C44-9D62-55E0D220F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51" y="5411450"/>
            <a:ext cx="3104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C1C4A71-9EFD-B146-8CCA-50B3366A0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215" y="-41236"/>
            <a:ext cx="2151207" cy="1821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27E3B0-6097-4436-9743-8B8EDBB66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6667"/>
          <a:stretch/>
        </p:blipFill>
        <p:spPr>
          <a:xfrm>
            <a:off x="790831" y="976184"/>
            <a:ext cx="10675775" cy="4720281"/>
          </a:xfrm>
          <a:prstGeom prst="rect">
            <a:avLst/>
          </a:prstGeom>
        </p:spPr>
      </p:pic>
      <p:pic>
        <p:nvPicPr>
          <p:cNvPr id="3" name="Picture 4" descr="POINSET2">
            <a:extLst>
              <a:ext uri="{FF2B5EF4-FFF2-40B4-BE49-F238E27FC236}">
                <a16:creationId xmlns:a16="http://schemas.microsoft.com/office/drawing/2014/main" xmlns="" id="{91803A75-6EC9-F44C-83BE-0CBD055F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3">
            <a:extLst>
              <a:ext uri="{FF2B5EF4-FFF2-40B4-BE49-F238E27FC236}">
                <a16:creationId xmlns:a16="http://schemas.microsoft.com/office/drawing/2014/main" xmlns="" id="{C2036DDF-8E75-6949-9DB0-BBE1D48D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51" y="5411450"/>
            <a:ext cx="3104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xmlns="" id="{ECAED1FB-02CC-A849-BD96-977975075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149206" y="-102727"/>
            <a:ext cx="1526976" cy="179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5A60E1-0680-564F-BE3B-B29AD4AD5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206" y="0"/>
            <a:ext cx="2151207" cy="1821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47018343"/>
      </p:ext>
    </p:extLst>
  </p:cSld>
  <p:clrMapOvr>
    <a:masterClrMapping/>
  </p:clrMapOvr>
  <p:transition spd="slow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</Words>
  <Application>Microsoft Office PowerPoint</Application>
  <PresentationFormat>Custom</PresentationFormat>
  <Paragraphs>24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</vt:lpstr>
      <vt:lpstr>PowerPoint Presentation</vt:lpstr>
      <vt:lpstr>PowerPoint Presentation</vt:lpstr>
      <vt:lpstr>PowerPoint Presentation</vt:lpstr>
      <vt:lpstr>Góc sáng tạo: Khu rừng vui vẻ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2017-11-23T01:02:29Z</dcterms:created>
  <dcterms:modified xsi:type="dcterms:W3CDTF">2025-04-10T03:12:31Z</dcterms:modified>
</cp:coreProperties>
</file>