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1"/>
    <p:sldMasterId id="2147483818" r:id="rId2"/>
    <p:sldMasterId id="2147483830" r:id="rId3"/>
  </p:sldMasterIdLst>
  <p:notesMasterIdLst>
    <p:notesMasterId r:id="rId30"/>
  </p:notesMasterIdLst>
  <p:sldIdLst>
    <p:sldId id="374" r:id="rId4"/>
    <p:sldId id="375" r:id="rId5"/>
    <p:sldId id="338" r:id="rId6"/>
    <p:sldId id="340" r:id="rId7"/>
    <p:sldId id="364" r:id="rId8"/>
    <p:sldId id="383" r:id="rId9"/>
    <p:sldId id="384" r:id="rId10"/>
    <p:sldId id="385" r:id="rId11"/>
    <p:sldId id="344" r:id="rId12"/>
    <p:sldId id="386" r:id="rId13"/>
    <p:sldId id="387" r:id="rId14"/>
    <p:sldId id="377" r:id="rId15"/>
    <p:sldId id="388" r:id="rId16"/>
    <p:sldId id="378" r:id="rId17"/>
    <p:sldId id="391" r:id="rId18"/>
    <p:sldId id="390" r:id="rId19"/>
    <p:sldId id="389" r:id="rId20"/>
    <p:sldId id="379" r:id="rId21"/>
    <p:sldId id="380" r:id="rId22"/>
    <p:sldId id="381" r:id="rId23"/>
    <p:sldId id="399" r:id="rId24"/>
    <p:sldId id="393" r:id="rId25"/>
    <p:sldId id="394" r:id="rId26"/>
    <p:sldId id="396" r:id="rId27"/>
    <p:sldId id="397" r:id="rId28"/>
    <p:sldId id="39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3D742FF-52DB-4DA7-89DB-F567F0981F39}">
          <p14:sldIdLst>
            <p14:sldId id="374"/>
            <p14:sldId id="375"/>
            <p14:sldId id="338"/>
            <p14:sldId id="340"/>
            <p14:sldId id="364"/>
            <p14:sldId id="383"/>
            <p14:sldId id="384"/>
            <p14:sldId id="385"/>
            <p14:sldId id="344"/>
            <p14:sldId id="386"/>
            <p14:sldId id="387"/>
            <p14:sldId id="377"/>
            <p14:sldId id="388"/>
            <p14:sldId id="378"/>
            <p14:sldId id="391"/>
            <p14:sldId id="390"/>
            <p14:sldId id="389"/>
            <p14:sldId id="379"/>
            <p14:sldId id="380"/>
            <p14:sldId id="381"/>
            <p14:sldId id="399"/>
            <p14:sldId id="393"/>
            <p14:sldId id="394"/>
            <p14:sldId id="396"/>
            <p14:sldId id="397"/>
            <p14:sldId id="398"/>
          </p14:sldIdLst>
        </p14:section>
        <p14:section name="Untitled Section" id="{E5E36B1C-C306-47FB-84C1-D94AB3014E11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8B2F"/>
    <a:srgbClr val="1529E9"/>
    <a:srgbClr val="E010D1"/>
    <a:srgbClr val="73F1EE"/>
    <a:srgbClr val="E278D5"/>
    <a:srgbClr val="EA9EE1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44" autoAdjust="0"/>
    <p:restoredTop sz="95958"/>
  </p:normalViewPr>
  <p:slideViewPr>
    <p:cSldViewPr snapToGrid="0">
      <p:cViewPr varScale="1">
        <p:scale>
          <a:sx n="85" d="100"/>
          <a:sy n="85" d="100"/>
        </p:scale>
        <p:origin x="-22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B6444E-D6AA-4FD0-8DFE-393DAA0DB15B}" type="datetimeFigureOut">
              <a:rPr lang="en-US" smtClean="0"/>
              <a:pPr/>
              <a:t>4/10/2025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B5CD8-EAAE-40AA-9D60-F8CC9A0BF7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514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2DFCB-B094-408F-978A-63B22233A82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278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458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398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911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248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608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907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893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78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770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06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99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623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1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1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0222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22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8976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787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359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0571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034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0242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1480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159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7054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8670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012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4884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5213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581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1220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312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138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633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457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183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038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618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483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8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22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43" r:id="rId12"/>
    <p:sldLayoutId id="2147483844" r:id="rId13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91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11.wdp"/><Relationship Id="rId5" Type="http://schemas.openxmlformats.org/officeDocument/2006/relationships/image" Target="../media/image39.png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7" Type="http://schemas.openxmlformats.org/officeDocument/2006/relationships/image" Target="../media/image43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8.svg"/><Relationship Id="rId5" Type="http://schemas.openxmlformats.org/officeDocument/2006/relationships/image" Target="../media/image42.png"/><Relationship Id="rId4" Type="http://schemas.openxmlformats.org/officeDocument/2006/relationships/image" Target="../media/image4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7" Type="http://schemas.openxmlformats.org/officeDocument/2006/relationships/image" Target="../media/image43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8.svg"/><Relationship Id="rId5" Type="http://schemas.openxmlformats.org/officeDocument/2006/relationships/image" Target="../media/image42.png"/><Relationship Id="rId4" Type="http://schemas.openxmlformats.org/officeDocument/2006/relationships/image" Target="../media/image46.sv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1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microsoft.com/office/2007/relationships/hdphoto" Target="../media/hdphoto4.wdp"/><Relationship Id="rId5" Type="http://schemas.microsoft.com/office/2007/relationships/media" Target="../media/media3.mp3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15.png"/><Relationship Id="rId1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" Target="slide2.xml"/><Relationship Id="rId7" Type="http://schemas.openxmlformats.org/officeDocument/2006/relationships/image" Target="../media/image2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6.xml"/><Relationship Id="rId6" Type="http://schemas.openxmlformats.org/officeDocument/2006/relationships/slide" Target="slide3.xml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7.png"/><Relationship Id="rId1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slideLayout" Target="../slideLayouts/slideLayout13.xml"/><Relationship Id="rId12" Type="http://schemas.microsoft.com/office/2007/relationships/hdphoto" Target="../media/hdphoto4.wdp"/><Relationship Id="rId17" Type="http://schemas.openxmlformats.org/officeDocument/2006/relationships/image" Target="../media/image24.png"/><Relationship Id="rId2" Type="http://schemas.openxmlformats.org/officeDocument/2006/relationships/audio" Target="../media/media1.wav"/><Relationship Id="rId16" Type="http://schemas.openxmlformats.org/officeDocument/2006/relationships/image" Target="../media/image23.png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image" Target="../media/image16.png"/><Relationship Id="rId5" Type="http://schemas.microsoft.com/office/2007/relationships/media" Target="../media/media3.mp3"/><Relationship Id="rId15" Type="http://schemas.openxmlformats.org/officeDocument/2006/relationships/image" Target="../media/image19.jpeg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14.jpe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" Target="slide2.xml"/><Relationship Id="rId7" Type="http://schemas.openxmlformats.org/officeDocument/2006/relationships/image" Target="../media/image21.png"/><Relationship Id="rId12" Type="http://schemas.openxmlformats.org/officeDocument/2006/relationships/image" Target="../media/image2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6.xml"/><Relationship Id="rId6" Type="http://schemas.openxmlformats.org/officeDocument/2006/relationships/slide" Target="slide3.xml"/><Relationship Id="rId11" Type="http://schemas.openxmlformats.org/officeDocument/2006/relationships/image" Target="../media/image26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1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microsoft.com/office/2007/relationships/hdphoto" Target="../media/hdphoto4.wdp"/><Relationship Id="rId5" Type="http://schemas.microsoft.com/office/2007/relationships/media" Target="../media/media3.mp3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15.png"/><Relationship Id="rId1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0.png"/><Relationship Id="rId3" Type="http://schemas.openxmlformats.org/officeDocument/2006/relationships/slide" Target="slide2.xml"/><Relationship Id="rId7" Type="http://schemas.openxmlformats.org/officeDocument/2006/relationships/image" Target="../media/image21.png"/><Relationship Id="rId12" Type="http://schemas.openxmlformats.org/officeDocument/2006/relationships/image" Target="../media/image29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11" Type="http://schemas.openxmlformats.org/officeDocument/2006/relationships/image" Target="../media/image28.gif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20.png"/><Relationship Id="rId9" Type="http://schemas.openxmlformats.org/officeDocument/2006/relationships/image" Target="../media/image22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24-hinh-nen-powerpoint-tuyet-dep-danh-cho-cac-be-mam-non-1487092770-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47405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WordArt 2"/>
          <p:cNvSpPr>
            <a:spLocks noChangeArrowheads="1" noChangeShapeType="1" noTextEdit="1"/>
          </p:cNvSpPr>
          <p:nvPr/>
        </p:nvSpPr>
        <p:spPr bwMode="auto">
          <a:xfrm>
            <a:off x="299258" y="814647"/>
            <a:ext cx="11604567" cy="13863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8" name="WordArt 3"/>
          <p:cNvSpPr>
            <a:spLocks noChangeArrowheads="1" noChangeShapeType="1" noTextEdit="1"/>
          </p:cNvSpPr>
          <p:nvPr/>
        </p:nvSpPr>
        <p:spPr bwMode="auto">
          <a:xfrm>
            <a:off x="3145367" y="2200979"/>
            <a:ext cx="6680200" cy="914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en-US" sz="3600" kern="1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26673" y="1264920"/>
            <a:ext cx="59425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en-US" sz="2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5469" y="1082040"/>
            <a:ext cx="10017456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NHƠN </a:t>
            </a:r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4000" b="1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1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  <a:p>
            <a:pPr algn="ctr"/>
            <a:endParaRPr lang="en-US" sz="40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Sỹ</a:t>
            </a:r>
            <a:endParaRPr lang="en-US" sz="4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4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7" name="Rounded Rectangle 5">
            <a:extLst>
              <a:ext uri="{FF2B5EF4-FFF2-40B4-BE49-F238E27FC236}">
                <a16:creationId xmlns=""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2092036" y="2283104"/>
            <a:ext cx="9534034" cy="110577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002060"/>
              </a:solidFill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=""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112327" y="3962400"/>
            <a:ext cx="3904810" cy="121630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257" y="1080655"/>
            <a:ext cx="9948616" cy="53894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3564" y="940392"/>
            <a:ext cx="4170218" cy="165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6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2" cy="686321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546763" y="581891"/>
            <a:ext cx="5095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+ 14 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=""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=""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=""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7" y="2220671"/>
            <a:ext cx="6234053" cy="26825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 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=""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-494338" y="0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9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3274"/>
            <a:ext cx="12192001" cy="526472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283527" y="-5219"/>
            <a:ext cx="52570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+ 14 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6">
            <a:extLst>
              <a:ext uri="{FF2B5EF4-FFF2-40B4-BE49-F238E27FC236}">
                <a16:creationId xmlns="" xmlns:a16="http://schemas.microsoft.com/office/drawing/2014/main" id="{39EDF9A2-B442-4C21-AED2-C250834D9198}"/>
              </a:ext>
            </a:extLst>
          </p:cNvPr>
          <p:cNvSpPr txBox="1"/>
          <p:nvPr/>
        </p:nvSpPr>
        <p:spPr>
          <a:xfrm>
            <a:off x="3370229" y="3108782"/>
            <a:ext cx="4121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   25 + 14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148139" y="2056855"/>
            <a:ext cx="2588119" cy="9144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latin typeface="+mj-lt"/>
              </a:rPr>
              <a:t>Thảo luận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88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1617FA6B-3D16-41AB-BF7E-9E2F55B9C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2316" y="2347745"/>
            <a:ext cx="381807" cy="236096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FF88FF28-5E05-4C42-BA88-4E7043AA6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0776" y="2404611"/>
            <a:ext cx="381807" cy="2360959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="" xmlns:a16="http://schemas.microsoft.com/office/drawing/2014/main" id="{B31677F4-7DE0-42A5-A6E7-BD8540055ACB}"/>
              </a:ext>
            </a:extLst>
          </p:cNvPr>
          <p:cNvGrpSpPr/>
          <p:nvPr/>
        </p:nvGrpSpPr>
        <p:grpSpPr>
          <a:xfrm>
            <a:off x="3926291" y="3269927"/>
            <a:ext cx="289130" cy="1438780"/>
            <a:chOff x="9201284" y="4618326"/>
            <a:chExt cx="289130" cy="1438780"/>
          </a:xfrm>
        </p:grpSpPr>
        <p:sp>
          <p:nvSpPr>
            <p:cNvPr id="6" name="Khối vuông 5">
              <a:extLst>
                <a:ext uri="{FF2B5EF4-FFF2-40B4-BE49-F238E27FC236}">
                  <a16:creationId xmlns="" xmlns:a16="http://schemas.microsoft.com/office/drawing/2014/main" id="{1AE82775-E93B-4DE9-968A-90B96430A09D}"/>
                </a:ext>
              </a:extLst>
            </p:cNvPr>
            <p:cNvSpPr/>
            <p:nvPr/>
          </p:nvSpPr>
          <p:spPr>
            <a:xfrm>
              <a:off x="9202414" y="576910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Khối vuông 6">
              <a:extLst>
                <a:ext uri="{FF2B5EF4-FFF2-40B4-BE49-F238E27FC236}">
                  <a16:creationId xmlns="" xmlns:a16="http://schemas.microsoft.com/office/drawing/2014/main" id="{B0300F3D-FA93-4B49-9592-8B6C3E1AECE6}"/>
                </a:ext>
              </a:extLst>
            </p:cNvPr>
            <p:cNvSpPr/>
            <p:nvPr/>
          </p:nvSpPr>
          <p:spPr>
            <a:xfrm>
              <a:off x="9201284" y="549987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" name="Khối vuông 7">
              <a:extLst>
                <a:ext uri="{FF2B5EF4-FFF2-40B4-BE49-F238E27FC236}">
                  <a16:creationId xmlns="" xmlns:a16="http://schemas.microsoft.com/office/drawing/2014/main" id="{79E92666-D2F6-4AE3-976D-98C7A8098136}"/>
                </a:ext>
              </a:extLst>
            </p:cNvPr>
            <p:cNvSpPr/>
            <p:nvPr/>
          </p:nvSpPr>
          <p:spPr>
            <a:xfrm>
              <a:off x="9201284" y="5207572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" name="Khối vuông 8">
              <a:extLst>
                <a:ext uri="{FF2B5EF4-FFF2-40B4-BE49-F238E27FC236}">
                  <a16:creationId xmlns="" xmlns:a16="http://schemas.microsoft.com/office/drawing/2014/main" id="{71CF9E0C-27BD-42C7-84D6-4880A8FBC84D}"/>
                </a:ext>
              </a:extLst>
            </p:cNvPr>
            <p:cNvSpPr/>
            <p:nvPr/>
          </p:nvSpPr>
          <p:spPr>
            <a:xfrm>
              <a:off x="9202414" y="4901413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0" name="Khối vuông 9">
              <a:extLst>
                <a:ext uri="{FF2B5EF4-FFF2-40B4-BE49-F238E27FC236}">
                  <a16:creationId xmlns="" xmlns:a16="http://schemas.microsoft.com/office/drawing/2014/main" id="{A396CBD1-4AD5-4A28-A075-71A7AFDEB8E5}"/>
                </a:ext>
              </a:extLst>
            </p:cNvPr>
            <p:cNvSpPr/>
            <p:nvPr/>
          </p:nvSpPr>
          <p:spPr>
            <a:xfrm>
              <a:off x="9201284" y="461832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13" name="Hình ảnh 12">
            <a:extLst>
              <a:ext uri="{FF2B5EF4-FFF2-40B4-BE49-F238E27FC236}">
                <a16:creationId xmlns="" xmlns:a16="http://schemas.microsoft.com/office/drawing/2014/main" id="{F74C14F2-B39B-44DE-A982-09E2000BA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7613" y="2347746"/>
            <a:ext cx="381807" cy="2360961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="" xmlns:a16="http://schemas.microsoft.com/office/drawing/2014/main" id="{4C233160-7807-4877-B69F-15A8D40A21DD}"/>
              </a:ext>
            </a:extLst>
          </p:cNvPr>
          <p:cNvGrpSpPr/>
          <p:nvPr/>
        </p:nvGrpSpPr>
        <p:grpSpPr>
          <a:xfrm>
            <a:off x="7426750" y="3425326"/>
            <a:ext cx="289130" cy="1155693"/>
            <a:chOff x="9201284" y="4901413"/>
            <a:chExt cx="289130" cy="1155693"/>
          </a:xfrm>
        </p:grpSpPr>
        <p:sp>
          <p:nvSpPr>
            <p:cNvPr id="16" name="Khối vuông 15">
              <a:extLst>
                <a:ext uri="{FF2B5EF4-FFF2-40B4-BE49-F238E27FC236}">
                  <a16:creationId xmlns="" xmlns:a16="http://schemas.microsoft.com/office/drawing/2014/main" id="{36FDDDB1-6F1B-4957-A93E-7D2E0D2C88BB}"/>
                </a:ext>
              </a:extLst>
            </p:cNvPr>
            <p:cNvSpPr/>
            <p:nvPr/>
          </p:nvSpPr>
          <p:spPr>
            <a:xfrm>
              <a:off x="9202414" y="576910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7" name="Khối vuông 16">
              <a:extLst>
                <a:ext uri="{FF2B5EF4-FFF2-40B4-BE49-F238E27FC236}">
                  <a16:creationId xmlns="" xmlns:a16="http://schemas.microsoft.com/office/drawing/2014/main" id="{898E73D3-0254-4227-A5F1-C50060092C0A}"/>
                </a:ext>
              </a:extLst>
            </p:cNvPr>
            <p:cNvSpPr/>
            <p:nvPr/>
          </p:nvSpPr>
          <p:spPr>
            <a:xfrm>
              <a:off x="9201284" y="549987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8" name="Khối vuông 17">
              <a:extLst>
                <a:ext uri="{FF2B5EF4-FFF2-40B4-BE49-F238E27FC236}">
                  <a16:creationId xmlns="" xmlns:a16="http://schemas.microsoft.com/office/drawing/2014/main" id="{471B4BEC-C39A-4BA8-88F3-148872AA7569}"/>
                </a:ext>
              </a:extLst>
            </p:cNvPr>
            <p:cNvSpPr/>
            <p:nvPr/>
          </p:nvSpPr>
          <p:spPr>
            <a:xfrm>
              <a:off x="9201284" y="5207572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9" name="Khối vuông 18">
              <a:extLst>
                <a:ext uri="{FF2B5EF4-FFF2-40B4-BE49-F238E27FC236}">
                  <a16:creationId xmlns="" xmlns:a16="http://schemas.microsoft.com/office/drawing/2014/main" id="{EC15B6A9-E1BC-4762-96DF-E804DE4F4C9B}"/>
                </a:ext>
              </a:extLst>
            </p:cNvPr>
            <p:cNvSpPr/>
            <p:nvPr/>
          </p:nvSpPr>
          <p:spPr>
            <a:xfrm>
              <a:off x="9202414" y="4901413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21" name="Hình chữ nhật: Góc Tròn 20">
            <a:extLst>
              <a:ext uri="{FF2B5EF4-FFF2-40B4-BE49-F238E27FC236}">
                <a16:creationId xmlns="" xmlns:a16="http://schemas.microsoft.com/office/drawing/2014/main" id="{4F4294C6-0D37-4F17-AE51-8898F40722E9}"/>
              </a:ext>
            </a:extLst>
          </p:cNvPr>
          <p:cNvSpPr/>
          <p:nvPr/>
        </p:nvSpPr>
        <p:spPr>
          <a:xfrm>
            <a:off x="1490824" y="1814078"/>
            <a:ext cx="7049729" cy="3382889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cxnSp>
        <p:nvCxnSpPr>
          <p:cNvPr id="23" name="Đường nối Thẳng 22">
            <a:extLst>
              <a:ext uri="{FF2B5EF4-FFF2-40B4-BE49-F238E27FC236}">
                <a16:creationId xmlns="" xmlns:a16="http://schemas.microsoft.com/office/drawing/2014/main" id="{44DD5535-890A-4293-8CE2-A4E489D30E1C}"/>
              </a:ext>
            </a:extLst>
          </p:cNvPr>
          <p:cNvCxnSpPr/>
          <p:nvPr/>
        </p:nvCxnSpPr>
        <p:spPr>
          <a:xfrm flipV="1">
            <a:off x="5159467" y="1840904"/>
            <a:ext cx="54100" cy="328768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283527" y="-5219"/>
            <a:ext cx="52570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+ 14 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49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1617FA6B-3D16-41AB-BF7E-9E2F55B9C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2366" y="2455906"/>
            <a:ext cx="381807" cy="236096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FF88FF28-5E05-4C42-BA88-4E7043AA6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0776" y="2404611"/>
            <a:ext cx="381807" cy="2360959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="" xmlns:a16="http://schemas.microsoft.com/office/drawing/2014/main" id="{B31677F4-7DE0-42A5-A6E7-BD8540055ACB}"/>
              </a:ext>
            </a:extLst>
          </p:cNvPr>
          <p:cNvGrpSpPr/>
          <p:nvPr/>
        </p:nvGrpSpPr>
        <p:grpSpPr>
          <a:xfrm>
            <a:off x="3926291" y="3269927"/>
            <a:ext cx="289130" cy="1438780"/>
            <a:chOff x="9201284" y="4618326"/>
            <a:chExt cx="289130" cy="1438780"/>
          </a:xfrm>
        </p:grpSpPr>
        <p:sp>
          <p:nvSpPr>
            <p:cNvPr id="6" name="Khối vuông 5">
              <a:extLst>
                <a:ext uri="{FF2B5EF4-FFF2-40B4-BE49-F238E27FC236}">
                  <a16:creationId xmlns="" xmlns:a16="http://schemas.microsoft.com/office/drawing/2014/main" id="{1AE82775-E93B-4DE9-968A-90B96430A09D}"/>
                </a:ext>
              </a:extLst>
            </p:cNvPr>
            <p:cNvSpPr/>
            <p:nvPr/>
          </p:nvSpPr>
          <p:spPr>
            <a:xfrm>
              <a:off x="9202414" y="576910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Khối vuông 6">
              <a:extLst>
                <a:ext uri="{FF2B5EF4-FFF2-40B4-BE49-F238E27FC236}">
                  <a16:creationId xmlns="" xmlns:a16="http://schemas.microsoft.com/office/drawing/2014/main" id="{B0300F3D-FA93-4B49-9592-8B6C3E1AECE6}"/>
                </a:ext>
              </a:extLst>
            </p:cNvPr>
            <p:cNvSpPr/>
            <p:nvPr/>
          </p:nvSpPr>
          <p:spPr>
            <a:xfrm>
              <a:off x="9201284" y="549987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" name="Khối vuông 7">
              <a:extLst>
                <a:ext uri="{FF2B5EF4-FFF2-40B4-BE49-F238E27FC236}">
                  <a16:creationId xmlns="" xmlns:a16="http://schemas.microsoft.com/office/drawing/2014/main" id="{79E92666-D2F6-4AE3-976D-98C7A8098136}"/>
                </a:ext>
              </a:extLst>
            </p:cNvPr>
            <p:cNvSpPr/>
            <p:nvPr/>
          </p:nvSpPr>
          <p:spPr>
            <a:xfrm>
              <a:off x="9201284" y="5207572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" name="Khối vuông 8">
              <a:extLst>
                <a:ext uri="{FF2B5EF4-FFF2-40B4-BE49-F238E27FC236}">
                  <a16:creationId xmlns="" xmlns:a16="http://schemas.microsoft.com/office/drawing/2014/main" id="{71CF9E0C-27BD-42C7-84D6-4880A8FBC84D}"/>
                </a:ext>
              </a:extLst>
            </p:cNvPr>
            <p:cNvSpPr/>
            <p:nvPr/>
          </p:nvSpPr>
          <p:spPr>
            <a:xfrm>
              <a:off x="9202414" y="4901413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0" name="Khối vuông 9">
              <a:extLst>
                <a:ext uri="{FF2B5EF4-FFF2-40B4-BE49-F238E27FC236}">
                  <a16:creationId xmlns="" xmlns:a16="http://schemas.microsoft.com/office/drawing/2014/main" id="{A396CBD1-4AD5-4A28-A075-71A7AFDEB8E5}"/>
                </a:ext>
              </a:extLst>
            </p:cNvPr>
            <p:cNvSpPr/>
            <p:nvPr/>
          </p:nvSpPr>
          <p:spPr>
            <a:xfrm>
              <a:off x="9201284" y="461832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13" name="Hình ảnh 12">
            <a:extLst>
              <a:ext uri="{FF2B5EF4-FFF2-40B4-BE49-F238E27FC236}">
                <a16:creationId xmlns="" xmlns:a16="http://schemas.microsoft.com/office/drawing/2014/main" id="{F74C14F2-B39B-44DE-A982-09E2000BA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7613" y="2347746"/>
            <a:ext cx="381807" cy="2360961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="" xmlns:a16="http://schemas.microsoft.com/office/drawing/2014/main" id="{4C233160-7807-4877-B69F-15A8D40A21DD}"/>
              </a:ext>
            </a:extLst>
          </p:cNvPr>
          <p:cNvGrpSpPr/>
          <p:nvPr/>
        </p:nvGrpSpPr>
        <p:grpSpPr>
          <a:xfrm>
            <a:off x="7426750" y="3425326"/>
            <a:ext cx="289130" cy="1155693"/>
            <a:chOff x="9201284" y="4901413"/>
            <a:chExt cx="289130" cy="1155693"/>
          </a:xfrm>
        </p:grpSpPr>
        <p:sp>
          <p:nvSpPr>
            <p:cNvPr id="16" name="Khối vuông 15">
              <a:extLst>
                <a:ext uri="{FF2B5EF4-FFF2-40B4-BE49-F238E27FC236}">
                  <a16:creationId xmlns="" xmlns:a16="http://schemas.microsoft.com/office/drawing/2014/main" id="{36FDDDB1-6F1B-4957-A93E-7D2E0D2C88BB}"/>
                </a:ext>
              </a:extLst>
            </p:cNvPr>
            <p:cNvSpPr/>
            <p:nvPr/>
          </p:nvSpPr>
          <p:spPr>
            <a:xfrm>
              <a:off x="9202414" y="576910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7" name="Khối vuông 16">
              <a:extLst>
                <a:ext uri="{FF2B5EF4-FFF2-40B4-BE49-F238E27FC236}">
                  <a16:creationId xmlns="" xmlns:a16="http://schemas.microsoft.com/office/drawing/2014/main" id="{898E73D3-0254-4227-A5F1-C50060092C0A}"/>
                </a:ext>
              </a:extLst>
            </p:cNvPr>
            <p:cNvSpPr/>
            <p:nvPr/>
          </p:nvSpPr>
          <p:spPr>
            <a:xfrm>
              <a:off x="9201284" y="549987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8" name="Khối vuông 17">
              <a:extLst>
                <a:ext uri="{FF2B5EF4-FFF2-40B4-BE49-F238E27FC236}">
                  <a16:creationId xmlns="" xmlns:a16="http://schemas.microsoft.com/office/drawing/2014/main" id="{471B4BEC-C39A-4BA8-88F3-148872AA7569}"/>
                </a:ext>
              </a:extLst>
            </p:cNvPr>
            <p:cNvSpPr/>
            <p:nvPr/>
          </p:nvSpPr>
          <p:spPr>
            <a:xfrm>
              <a:off x="9201284" y="5207572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9" name="Khối vuông 18">
              <a:extLst>
                <a:ext uri="{FF2B5EF4-FFF2-40B4-BE49-F238E27FC236}">
                  <a16:creationId xmlns="" xmlns:a16="http://schemas.microsoft.com/office/drawing/2014/main" id="{EC15B6A9-E1BC-4762-96DF-E804DE4F4C9B}"/>
                </a:ext>
              </a:extLst>
            </p:cNvPr>
            <p:cNvSpPr/>
            <p:nvPr/>
          </p:nvSpPr>
          <p:spPr>
            <a:xfrm>
              <a:off x="9202414" y="4901413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21" name="Hình chữ nhật: Góc Tròn 20">
            <a:extLst>
              <a:ext uri="{FF2B5EF4-FFF2-40B4-BE49-F238E27FC236}">
                <a16:creationId xmlns="" xmlns:a16="http://schemas.microsoft.com/office/drawing/2014/main" id="{4F4294C6-0D37-4F17-AE51-8898F40722E9}"/>
              </a:ext>
            </a:extLst>
          </p:cNvPr>
          <p:cNvSpPr/>
          <p:nvPr/>
        </p:nvSpPr>
        <p:spPr>
          <a:xfrm>
            <a:off x="1588539" y="1793300"/>
            <a:ext cx="7466363" cy="3382889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cxnSp>
        <p:nvCxnSpPr>
          <p:cNvPr id="23" name="Đường nối Thẳng 22">
            <a:extLst>
              <a:ext uri="{FF2B5EF4-FFF2-40B4-BE49-F238E27FC236}">
                <a16:creationId xmlns="" xmlns:a16="http://schemas.microsoft.com/office/drawing/2014/main" id="{44DD5535-890A-4293-8CE2-A4E489D30E1C}"/>
              </a:ext>
            </a:extLst>
          </p:cNvPr>
          <p:cNvCxnSpPr/>
          <p:nvPr/>
        </p:nvCxnSpPr>
        <p:spPr>
          <a:xfrm flipV="1">
            <a:off x="5159467" y="1840904"/>
            <a:ext cx="54100" cy="328768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283527" y="-5219"/>
            <a:ext cx="52570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+ 14 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Hình chữ nhật: Góc Tròn 20">
            <a:extLst>
              <a:ext uri="{FF2B5EF4-FFF2-40B4-BE49-F238E27FC236}">
                <a16:creationId xmlns="" xmlns:a16="http://schemas.microsoft.com/office/drawing/2014/main" id="{4F4294C6-0D37-4F17-AE51-8898F40722E9}"/>
              </a:ext>
            </a:extLst>
          </p:cNvPr>
          <p:cNvSpPr/>
          <p:nvPr/>
        </p:nvSpPr>
        <p:spPr>
          <a:xfrm>
            <a:off x="892289" y="1560734"/>
            <a:ext cx="8858864" cy="4070555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833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.00371 L -0.04023 0.04097 C -0.04856 0.04931 -0.06106 0.05394 -0.07435 0.05394 C -0.08932 0.05394 -0.1013 0.04931 -0.10963 0.04097 L -0.14974 0.00371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7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1617FA6B-3D16-41AB-BF7E-9E2F55B9C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4227" y="1630997"/>
            <a:ext cx="381807" cy="236096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FF88FF28-5E05-4C42-BA88-4E7043AA6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5503" y="1565608"/>
            <a:ext cx="381807" cy="2360959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="" xmlns:a16="http://schemas.microsoft.com/office/drawing/2014/main" id="{B31677F4-7DE0-42A5-A6E7-BD8540055ACB}"/>
              </a:ext>
            </a:extLst>
          </p:cNvPr>
          <p:cNvGrpSpPr/>
          <p:nvPr/>
        </p:nvGrpSpPr>
        <p:grpSpPr>
          <a:xfrm>
            <a:off x="2835226" y="2425294"/>
            <a:ext cx="289130" cy="1438780"/>
            <a:chOff x="9201284" y="4618326"/>
            <a:chExt cx="289130" cy="1438780"/>
          </a:xfrm>
        </p:grpSpPr>
        <p:sp>
          <p:nvSpPr>
            <p:cNvPr id="6" name="Khối vuông 5">
              <a:extLst>
                <a:ext uri="{FF2B5EF4-FFF2-40B4-BE49-F238E27FC236}">
                  <a16:creationId xmlns="" xmlns:a16="http://schemas.microsoft.com/office/drawing/2014/main" id="{1AE82775-E93B-4DE9-968A-90B96430A09D}"/>
                </a:ext>
              </a:extLst>
            </p:cNvPr>
            <p:cNvSpPr/>
            <p:nvPr/>
          </p:nvSpPr>
          <p:spPr>
            <a:xfrm>
              <a:off x="9202414" y="576910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Khối vuông 6">
              <a:extLst>
                <a:ext uri="{FF2B5EF4-FFF2-40B4-BE49-F238E27FC236}">
                  <a16:creationId xmlns="" xmlns:a16="http://schemas.microsoft.com/office/drawing/2014/main" id="{B0300F3D-FA93-4B49-9592-8B6C3E1AECE6}"/>
                </a:ext>
              </a:extLst>
            </p:cNvPr>
            <p:cNvSpPr/>
            <p:nvPr/>
          </p:nvSpPr>
          <p:spPr>
            <a:xfrm>
              <a:off x="9201284" y="549987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" name="Khối vuông 7">
              <a:extLst>
                <a:ext uri="{FF2B5EF4-FFF2-40B4-BE49-F238E27FC236}">
                  <a16:creationId xmlns="" xmlns:a16="http://schemas.microsoft.com/office/drawing/2014/main" id="{79E92666-D2F6-4AE3-976D-98C7A8098136}"/>
                </a:ext>
              </a:extLst>
            </p:cNvPr>
            <p:cNvSpPr/>
            <p:nvPr/>
          </p:nvSpPr>
          <p:spPr>
            <a:xfrm>
              <a:off x="9201284" y="5207572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" name="Khối vuông 8">
              <a:extLst>
                <a:ext uri="{FF2B5EF4-FFF2-40B4-BE49-F238E27FC236}">
                  <a16:creationId xmlns="" xmlns:a16="http://schemas.microsoft.com/office/drawing/2014/main" id="{71CF9E0C-27BD-42C7-84D6-4880A8FBC84D}"/>
                </a:ext>
              </a:extLst>
            </p:cNvPr>
            <p:cNvSpPr/>
            <p:nvPr/>
          </p:nvSpPr>
          <p:spPr>
            <a:xfrm>
              <a:off x="9202414" y="4901413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0" name="Khối vuông 9">
              <a:extLst>
                <a:ext uri="{FF2B5EF4-FFF2-40B4-BE49-F238E27FC236}">
                  <a16:creationId xmlns="" xmlns:a16="http://schemas.microsoft.com/office/drawing/2014/main" id="{A396CBD1-4AD5-4A28-A075-71A7AFDEB8E5}"/>
                </a:ext>
              </a:extLst>
            </p:cNvPr>
            <p:cNvSpPr/>
            <p:nvPr/>
          </p:nvSpPr>
          <p:spPr>
            <a:xfrm>
              <a:off x="9201284" y="461832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13" name="Hình ảnh 12">
            <a:extLst>
              <a:ext uri="{FF2B5EF4-FFF2-40B4-BE49-F238E27FC236}">
                <a16:creationId xmlns="" xmlns:a16="http://schemas.microsoft.com/office/drawing/2014/main" id="{F74C14F2-B39B-44DE-A982-09E2000BA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3135" y="4203354"/>
            <a:ext cx="381807" cy="2360961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="" xmlns:a16="http://schemas.microsoft.com/office/drawing/2014/main" id="{4C233160-7807-4877-B69F-15A8D40A21DD}"/>
              </a:ext>
            </a:extLst>
          </p:cNvPr>
          <p:cNvGrpSpPr/>
          <p:nvPr/>
        </p:nvGrpSpPr>
        <p:grpSpPr>
          <a:xfrm>
            <a:off x="2690661" y="5358180"/>
            <a:ext cx="289130" cy="1155693"/>
            <a:chOff x="9201284" y="4901413"/>
            <a:chExt cx="289130" cy="1155693"/>
          </a:xfrm>
        </p:grpSpPr>
        <p:sp>
          <p:nvSpPr>
            <p:cNvPr id="16" name="Khối vuông 15">
              <a:extLst>
                <a:ext uri="{FF2B5EF4-FFF2-40B4-BE49-F238E27FC236}">
                  <a16:creationId xmlns="" xmlns:a16="http://schemas.microsoft.com/office/drawing/2014/main" id="{36FDDDB1-6F1B-4957-A93E-7D2E0D2C88BB}"/>
                </a:ext>
              </a:extLst>
            </p:cNvPr>
            <p:cNvSpPr/>
            <p:nvPr/>
          </p:nvSpPr>
          <p:spPr>
            <a:xfrm>
              <a:off x="9202414" y="576910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7" name="Khối vuông 16">
              <a:extLst>
                <a:ext uri="{FF2B5EF4-FFF2-40B4-BE49-F238E27FC236}">
                  <a16:creationId xmlns="" xmlns:a16="http://schemas.microsoft.com/office/drawing/2014/main" id="{898E73D3-0254-4227-A5F1-C50060092C0A}"/>
                </a:ext>
              </a:extLst>
            </p:cNvPr>
            <p:cNvSpPr/>
            <p:nvPr/>
          </p:nvSpPr>
          <p:spPr>
            <a:xfrm>
              <a:off x="9201284" y="549987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8" name="Khối vuông 17">
              <a:extLst>
                <a:ext uri="{FF2B5EF4-FFF2-40B4-BE49-F238E27FC236}">
                  <a16:creationId xmlns="" xmlns:a16="http://schemas.microsoft.com/office/drawing/2014/main" id="{471B4BEC-C39A-4BA8-88F3-148872AA7569}"/>
                </a:ext>
              </a:extLst>
            </p:cNvPr>
            <p:cNvSpPr/>
            <p:nvPr/>
          </p:nvSpPr>
          <p:spPr>
            <a:xfrm>
              <a:off x="9201284" y="5207572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9" name="Khối vuông 18">
              <a:extLst>
                <a:ext uri="{FF2B5EF4-FFF2-40B4-BE49-F238E27FC236}">
                  <a16:creationId xmlns="" xmlns:a16="http://schemas.microsoft.com/office/drawing/2014/main" id="{EC15B6A9-E1BC-4762-96DF-E804DE4F4C9B}"/>
                </a:ext>
              </a:extLst>
            </p:cNvPr>
            <p:cNvSpPr/>
            <p:nvPr/>
          </p:nvSpPr>
          <p:spPr>
            <a:xfrm>
              <a:off x="9202414" y="4901413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21" name="Hình chữ nhật: Góc Tròn 20">
            <a:extLst>
              <a:ext uri="{FF2B5EF4-FFF2-40B4-BE49-F238E27FC236}">
                <a16:creationId xmlns="" xmlns:a16="http://schemas.microsoft.com/office/drawing/2014/main" id="{4F4294C6-0D37-4F17-AE51-8898F40722E9}"/>
              </a:ext>
            </a:extLst>
          </p:cNvPr>
          <p:cNvSpPr/>
          <p:nvPr/>
        </p:nvSpPr>
        <p:spPr>
          <a:xfrm>
            <a:off x="1219200" y="1458622"/>
            <a:ext cx="2355273" cy="5205414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cxnSp>
        <p:nvCxnSpPr>
          <p:cNvPr id="23" name="Đường nối Thẳng 22">
            <a:extLst>
              <a:ext uri="{FF2B5EF4-FFF2-40B4-BE49-F238E27FC236}">
                <a16:creationId xmlns="" xmlns:a16="http://schemas.microsoft.com/office/drawing/2014/main" id="{44DD5535-890A-4293-8CE2-A4E489D30E1C}"/>
              </a:ext>
            </a:extLst>
          </p:cNvPr>
          <p:cNvCxnSpPr>
            <a:stCxn id="21" idx="1"/>
            <a:endCxn id="21" idx="3"/>
          </p:cNvCxnSpPr>
          <p:nvPr/>
        </p:nvCxnSpPr>
        <p:spPr>
          <a:xfrm>
            <a:off x="1219200" y="4061329"/>
            <a:ext cx="2355273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5">
            <a:extLst>
              <a:ext uri="{FF2B5EF4-FFF2-40B4-BE49-F238E27FC236}">
                <a16:creationId xmlns="" xmlns:a16="http://schemas.microsoft.com/office/drawing/2014/main" id="{F50BE20E-EA5C-436D-A06E-F7036889D406}"/>
              </a:ext>
            </a:extLst>
          </p:cNvPr>
          <p:cNvSpPr txBox="1"/>
          <p:nvPr/>
        </p:nvSpPr>
        <p:spPr>
          <a:xfrm>
            <a:off x="4605761" y="2532569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="" xmlns:a16="http://schemas.microsoft.com/office/drawing/2014/main" id="{8E16722F-548C-40C4-8D10-1DD38DD0B367}"/>
              </a:ext>
            </a:extLst>
          </p:cNvPr>
          <p:cNvSpPr txBox="1"/>
          <p:nvPr/>
        </p:nvSpPr>
        <p:spPr>
          <a:xfrm>
            <a:off x="5603984" y="2527018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5</a:t>
            </a:r>
          </a:p>
        </p:txBody>
      </p:sp>
      <p:grpSp>
        <p:nvGrpSpPr>
          <p:cNvPr id="26" name="Nhóm 25">
            <a:extLst>
              <a:ext uri="{FF2B5EF4-FFF2-40B4-BE49-F238E27FC236}">
                <a16:creationId xmlns="" xmlns:a16="http://schemas.microsoft.com/office/drawing/2014/main" id="{E80155F3-3CB2-4925-8792-03751F5596AD}"/>
              </a:ext>
            </a:extLst>
          </p:cNvPr>
          <p:cNvGrpSpPr/>
          <p:nvPr/>
        </p:nvGrpSpPr>
        <p:grpSpPr>
          <a:xfrm>
            <a:off x="4385144" y="1938252"/>
            <a:ext cx="2384432" cy="2554703"/>
            <a:chOff x="3002916" y="3522839"/>
            <a:chExt cx="2384432" cy="2554703"/>
          </a:xfrm>
        </p:grpSpPr>
        <p:sp>
          <p:nvSpPr>
            <p:cNvPr id="27" name="TextBox 10">
              <a:extLst>
                <a:ext uri="{FF2B5EF4-FFF2-40B4-BE49-F238E27FC236}">
                  <a16:creationId xmlns="" xmlns:a16="http://schemas.microsoft.com/office/drawing/2014/main" id="{6029010E-CDFC-43BD-AB29-AF1BF703526D}"/>
                </a:ext>
              </a:extLst>
            </p:cNvPr>
            <p:cNvSpPr txBox="1"/>
            <p:nvPr/>
          </p:nvSpPr>
          <p:spPr>
            <a:xfrm>
              <a:off x="3002916" y="3614280"/>
              <a:ext cx="1362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Chục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 </a:t>
              </a:r>
            </a:p>
          </p:txBody>
        </p:sp>
        <p:sp>
          <p:nvSpPr>
            <p:cNvPr id="28" name="TextBox 11">
              <a:extLst>
                <a:ext uri="{FF2B5EF4-FFF2-40B4-BE49-F238E27FC236}">
                  <a16:creationId xmlns="" xmlns:a16="http://schemas.microsoft.com/office/drawing/2014/main" id="{14EFAAD9-C344-40F7-9CC4-E661032F919D}"/>
                </a:ext>
              </a:extLst>
            </p:cNvPr>
            <p:cNvSpPr txBox="1"/>
            <p:nvPr/>
          </p:nvSpPr>
          <p:spPr>
            <a:xfrm>
              <a:off x="4025273" y="3612524"/>
              <a:ext cx="1362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Đơn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vị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29" name="Hình chữ nhật 28">
              <a:extLst>
                <a:ext uri="{FF2B5EF4-FFF2-40B4-BE49-F238E27FC236}">
                  <a16:creationId xmlns="" xmlns:a16="http://schemas.microsoft.com/office/drawing/2014/main" id="{C114D43B-875D-4D00-B239-024382274F51}"/>
                </a:ext>
              </a:extLst>
            </p:cNvPr>
            <p:cNvSpPr/>
            <p:nvPr/>
          </p:nvSpPr>
          <p:spPr>
            <a:xfrm>
              <a:off x="3172775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0" name="Hình chữ nhật 29">
              <a:extLst>
                <a:ext uri="{FF2B5EF4-FFF2-40B4-BE49-F238E27FC236}">
                  <a16:creationId xmlns="" xmlns:a16="http://schemas.microsoft.com/office/drawing/2014/main" id="{6AD47F66-DE90-44E7-83C2-59960D8EB2A5}"/>
                </a:ext>
              </a:extLst>
            </p:cNvPr>
            <p:cNvSpPr/>
            <p:nvPr/>
          </p:nvSpPr>
          <p:spPr>
            <a:xfrm>
              <a:off x="4195132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1" name="Hình chữ nhật 30">
              <a:extLst>
                <a:ext uri="{FF2B5EF4-FFF2-40B4-BE49-F238E27FC236}">
                  <a16:creationId xmlns="" xmlns:a16="http://schemas.microsoft.com/office/drawing/2014/main" id="{D9B9E663-D76D-4CA9-B962-5FCE0E290180}"/>
                </a:ext>
              </a:extLst>
            </p:cNvPr>
            <p:cNvSpPr/>
            <p:nvPr/>
          </p:nvSpPr>
          <p:spPr>
            <a:xfrm>
              <a:off x="3172775" y="4195098"/>
              <a:ext cx="1022357" cy="1882444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2" name="Hình chữ nhật 31">
              <a:extLst>
                <a:ext uri="{FF2B5EF4-FFF2-40B4-BE49-F238E27FC236}">
                  <a16:creationId xmlns="" xmlns:a16="http://schemas.microsoft.com/office/drawing/2014/main" id="{B4172516-02A8-413D-80FE-44640EA300B9}"/>
                </a:ext>
              </a:extLst>
            </p:cNvPr>
            <p:cNvSpPr/>
            <p:nvPr/>
          </p:nvSpPr>
          <p:spPr>
            <a:xfrm>
              <a:off x="4195132" y="4195097"/>
              <a:ext cx="1022357" cy="1882445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33" name="TextBox 15">
            <a:extLst>
              <a:ext uri="{FF2B5EF4-FFF2-40B4-BE49-F238E27FC236}">
                <a16:creationId xmlns="" xmlns:a16="http://schemas.microsoft.com/office/drawing/2014/main" id="{6F893205-7D8F-457C-8848-391CA310020B}"/>
              </a:ext>
            </a:extLst>
          </p:cNvPr>
          <p:cNvSpPr txBox="1"/>
          <p:nvPr/>
        </p:nvSpPr>
        <p:spPr>
          <a:xfrm>
            <a:off x="4622203" y="3058527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34" name="TextBox 16">
            <a:extLst>
              <a:ext uri="{FF2B5EF4-FFF2-40B4-BE49-F238E27FC236}">
                <a16:creationId xmlns="" xmlns:a16="http://schemas.microsoft.com/office/drawing/2014/main" id="{C851C0D9-E249-489E-A9A5-5A0502ABD7A4}"/>
              </a:ext>
            </a:extLst>
          </p:cNvPr>
          <p:cNvSpPr txBox="1"/>
          <p:nvPr/>
        </p:nvSpPr>
        <p:spPr>
          <a:xfrm>
            <a:off x="5620426" y="3052976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35" name="TextBox 16">
            <a:extLst>
              <a:ext uri="{FF2B5EF4-FFF2-40B4-BE49-F238E27FC236}">
                <a16:creationId xmlns="" xmlns:a16="http://schemas.microsoft.com/office/drawing/2014/main" id="{41D0250D-A467-4D53-9DEB-DCC6D9BB8813}"/>
              </a:ext>
            </a:extLst>
          </p:cNvPr>
          <p:cNvSpPr txBox="1"/>
          <p:nvPr/>
        </p:nvSpPr>
        <p:spPr>
          <a:xfrm>
            <a:off x="4211519" y="2788628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+</a:t>
            </a:r>
          </a:p>
        </p:txBody>
      </p:sp>
      <p:cxnSp>
        <p:nvCxnSpPr>
          <p:cNvPr id="37" name="Đường nối Thẳng 36">
            <a:extLst>
              <a:ext uri="{FF2B5EF4-FFF2-40B4-BE49-F238E27FC236}">
                <a16:creationId xmlns="" xmlns:a16="http://schemas.microsoft.com/office/drawing/2014/main" id="{4A1AAEB5-AE31-41AA-99FC-35BD7164FD94}"/>
              </a:ext>
            </a:extLst>
          </p:cNvPr>
          <p:cNvCxnSpPr/>
          <p:nvPr/>
        </p:nvCxnSpPr>
        <p:spPr>
          <a:xfrm>
            <a:off x="4555003" y="3693130"/>
            <a:ext cx="2044714" cy="0"/>
          </a:xfrm>
          <a:prstGeom prst="line">
            <a:avLst/>
          </a:prstGeom>
          <a:ln w="28575">
            <a:solidFill>
              <a:srgbClr val="3EC3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16">
            <a:extLst>
              <a:ext uri="{FF2B5EF4-FFF2-40B4-BE49-F238E27FC236}">
                <a16:creationId xmlns="" xmlns:a16="http://schemas.microsoft.com/office/drawing/2014/main" id="{22E27E70-0F57-45AF-94AF-5C7DD8B0F4CF}"/>
              </a:ext>
            </a:extLst>
          </p:cNvPr>
          <p:cNvSpPr txBox="1"/>
          <p:nvPr/>
        </p:nvSpPr>
        <p:spPr>
          <a:xfrm>
            <a:off x="5620426" y="3777910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9</a:t>
            </a:r>
          </a:p>
        </p:txBody>
      </p:sp>
      <p:sp>
        <p:nvSpPr>
          <p:cNvPr id="39" name="TextBox 16">
            <a:extLst>
              <a:ext uri="{FF2B5EF4-FFF2-40B4-BE49-F238E27FC236}">
                <a16:creationId xmlns="" xmlns:a16="http://schemas.microsoft.com/office/drawing/2014/main" id="{603E2DF6-2A57-4F6D-A951-0DBEE1828046}"/>
              </a:ext>
            </a:extLst>
          </p:cNvPr>
          <p:cNvSpPr txBox="1"/>
          <p:nvPr/>
        </p:nvSpPr>
        <p:spPr>
          <a:xfrm>
            <a:off x="4622203" y="3805437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44" name="Hình chữ nhật: Góc Tròn 43">
            <a:extLst>
              <a:ext uri="{FF2B5EF4-FFF2-40B4-BE49-F238E27FC236}">
                <a16:creationId xmlns="" xmlns:a16="http://schemas.microsoft.com/office/drawing/2014/main" id="{DFB42E84-E704-434C-AD77-594E8C1394C8}"/>
              </a:ext>
            </a:extLst>
          </p:cNvPr>
          <p:cNvSpPr/>
          <p:nvPr/>
        </p:nvSpPr>
        <p:spPr>
          <a:xfrm>
            <a:off x="7029882" y="2418786"/>
            <a:ext cx="1362074" cy="20565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0" name="TextBox 16">
            <a:extLst>
              <a:ext uri="{FF2B5EF4-FFF2-40B4-BE49-F238E27FC236}">
                <a16:creationId xmlns="" xmlns:a16="http://schemas.microsoft.com/office/drawing/2014/main" id="{AA62B0BB-EE49-46BA-9B57-9C01A57FA73F}"/>
              </a:ext>
            </a:extLst>
          </p:cNvPr>
          <p:cNvSpPr txBox="1"/>
          <p:nvPr/>
        </p:nvSpPr>
        <p:spPr>
          <a:xfrm>
            <a:off x="7184388" y="2549868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2 5</a:t>
            </a:r>
          </a:p>
        </p:txBody>
      </p:sp>
      <p:sp>
        <p:nvSpPr>
          <p:cNvPr id="41" name="TextBox 16">
            <a:extLst>
              <a:ext uri="{FF2B5EF4-FFF2-40B4-BE49-F238E27FC236}">
                <a16:creationId xmlns="" xmlns:a16="http://schemas.microsoft.com/office/drawing/2014/main" id="{EAA3D87B-7E91-42F4-AA0B-270CD3F857F3}"/>
              </a:ext>
            </a:extLst>
          </p:cNvPr>
          <p:cNvSpPr txBox="1"/>
          <p:nvPr/>
        </p:nvSpPr>
        <p:spPr>
          <a:xfrm>
            <a:off x="7049402" y="3160962"/>
            <a:ext cx="1342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1 4</a:t>
            </a:r>
          </a:p>
        </p:txBody>
      </p:sp>
      <p:sp>
        <p:nvSpPr>
          <p:cNvPr id="42" name="TextBox 16">
            <a:extLst>
              <a:ext uri="{FF2B5EF4-FFF2-40B4-BE49-F238E27FC236}">
                <a16:creationId xmlns="" xmlns:a16="http://schemas.microsoft.com/office/drawing/2014/main" id="{39EDF9A2-B442-4C21-AED2-C250834D9198}"/>
              </a:ext>
            </a:extLst>
          </p:cNvPr>
          <p:cNvSpPr txBox="1"/>
          <p:nvPr/>
        </p:nvSpPr>
        <p:spPr>
          <a:xfrm>
            <a:off x="6659225" y="2833356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+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</p:txBody>
      </p:sp>
      <p:cxnSp>
        <p:nvCxnSpPr>
          <p:cNvPr id="43" name="Đường nối Thẳng 42">
            <a:extLst>
              <a:ext uri="{FF2B5EF4-FFF2-40B4-BE49-F238E27FC236}">
                <a16:creationId xmlns="" xmlns:a16="http://schemas.microsoft.com/office/drawing/2014/main" id="{3EC1E3B0-4D08-44D7-B4D7-BE8F6017C76B}"/>
              </a:ext>
            </a:extLst>
          </p:cNvPr>
          <p:cNvCxnSpPr/>
          <p:nvPr/>
        </p:nvCxnSpPr>
        <p:spPr>
          <a:xfrm>
            <a:off x="7327286" y="3698940"/>
            <a:ext cx="8280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10">
            <a:extLst>
              <a:ext uri="{FF2B5EF4-FFF2-40B4-BE49-F238E27FC236}">
                <a16:creationId xmlns="" xmlns:a16="http://schemas.microsoft.com/office/drawing/2014/main" id="{CBB1434E-5912-4EF6-BE4D-4D4585BD5190}"/>
              </a:ext>
            </a:extLst>
          </p:cNvPr>
          <p:cNvSpPr txBox="1"/>
          <p:nvPr/>
        </p:nvSpPr>
        <p:spPr>
          <a:xfrm>
            <a:off x="7966364" y="1188120"/>
            <a:ext cx="3584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46" name="TextBox 16">
            <a:extLst>
              <a:ext uri="{FF2B5EF4-FFF2-40B4-BE49-F238E27FC236}">
                <a16:creationId xmlns="" xmlns:a16="http://schemas.microsoft.com/office/drawing/2014/main" id="{0C6DB720-E767-43E0-8E29-10C261ED4164}"/>
              </a:ext>
            </a:extLst>
          </p:cNvPr>
          <p:cNvSpPr txBox="1"/>
          <p:nvPr/>
        </p:nvSpPr>
        <p:spPr>
          <a:xfrm>
            <a:off x="7452852" y="3753460"/>
            <a:ext cx="702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sp>
        <p:nvSpPr>
          <p:cNvPr id="47" name="TextBox 16">
            <a:extLst>
              <a:ext uri="{FF2B5EF4-FFF2-40B4-BE49-F238E27FC236}">
                <a16:creationId xmlns="" xmlns:a16="http://schemas.microsoft.com/office/drawing/2014/main" id="{BA145A19-0387-4F98-B0E4-2E1B68CB3AD8}"/>
              </a:ext>
            </a:extLst>
          </p:cNvPr>
          <p:cNvSpPr txBox="1"/>
          <p:nvPr/>
        </p:nvSpPr>
        <p:spPr>
          <a:xfrm>
            <a:off x="7452852" y="3746518"/>
            <a:ext cx="271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sp>
        <p:nvSpPr>
          <p:cNvPr id="48" name="TextBox 10">
            <a:extLst>
              <a:ext uri="{FF2B5EF4-FFF2-40B4-BE49-F238E27FC236}">
                <a16:creationId xmlns="" xmlns:a16="http://schemas.microsoft.com/office/drawing/2014/main" id="{16664EE2-B50D-4071-9C49-E368CF4D8734}"/>
              </a:ext>
            </a:extLst>
          </p:cNvPr>
          <p:cNvSpPr txBox="1"/>
          <p:nvPr/>
        </p:nvSpPr>
        <p:spPr>
          <a:xfrm>
            <a:off x="7966364" y="1630997"/>
            <a:ext cx="3616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9" name="Rounded Rectangle 7">
            <a:extLst>
              <a:ext uri="{FF2B5EF4-FFF2-40B4-BE49-F238E27FC236}">
                <a16:creationId xmlns="" xmlns:a16="http://schemas.microsoft.com/office/drawing/2014/main" id="{4100A9BF-DA37-4A42-B574-C05019CBA80D}"/>
              </a:ext>
            </a:extLst>
          </p:cNvPr>
          <p:cNvSpPr/>
          <p:nvPr/>
        </p:nvSpPr>
        <p:spPr>
          <a:xfrm>
            <a:off x="5077031" y="5089625"/>
            <a:ext cx="3928745" cy="8484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FF00"/>
                </a:solidFill>
                <a:latin typeface="+mj-lt"/>
                <a:ea typeface="SimSun" pitchFamily="2" charset="-122"/>
              </a:rPr>
              <a:t>Vậy</a:t>
            </a:r>
            <a:r>
              <a:rPr lang="en-US" sz="3200" b="1" dirty="0">
                <a:solidFill>
                  <a:srgbClr val="FFFF00"/>
                </a:solidFill>
                <a:latin typeface="+mj-lt"/>
                <a:ea typeface="SimSun" pitchFamily="2" charset="-122"/>
              </a:rPr>
              <a:t> 25 + </a:t>
            </a:r>
            <a:r>
              <a:rPr lang="vi-VN" sz="3200" b="1" dirty="0" smtClean="0">
                <a:solidFill>
                  <a:srgbClr val="FFFF00"/>
                </a:solidFill>
                <a:latin typeface="+mj-lt"/>
                <a:ea typeface="SimSun" pitchFamily="2" charset="-122"/>
              </a:rPr>
              <a:t>1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ea typeface="SimSun" pitchFamily="2" charset="-122"/>
              </a:rPr>
              <a:t>4 </a:t>
            </a:r>
            <a:r>
              <a:rPr lang="en-US" sz="3200" b="1" dirty="0">
                <a:solidFill>
                  <a:srgbClr val="FFFF00"/>
                </a:solidFill>
                <a:latin typeface="+mj-lt"/>
                <a:ea typeface="SimSun" pitchFamily="2" charset="-122"/>
              </a:rPr>
              <a:t>= 39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SimSun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83527" y="-5219"/>
            <a:ext cx="52570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+ 14 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67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/>
      <p:bldP spid="25" grpId="0"/>
      <p:bldP spid="33" grpId="0"/>
      <p:bldP spid="34" grpId="0"/>
      <p:bldP spid="35" grpId="0"/>
      <p:bldP spid="38" grpId="0"/>
      <p:bldP spid="39" grpId="0"/>
      <p:bldP spid="44" grpId="0" animBg="1"/>
      <p:bldP spid="40" grpId="0"/>
      <p:bldP spid="41" grpId="0"/>
      <p:bldP spid="42" grpId="0"/>
      <p:bldP spid="45" grpId="0"/>
      <p:bldP spid="46" grpId="0"/>
      <p:bldP spid="47" grpId="0"/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3274"/>
            <a:ext cx="12192001" cy="526472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283527" y="-5219"/>
            <a:ext cx="52570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+ 14 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6">
            <a:extLst>
              <a:ext uri="{FF2B5EF4-FFF2-40B4-BE49-F238E27FC236}">
                <a16:creationId xmlns="" xmlns:a16="http://schemas.microsoft.com/office/drawing/2014/main" id="{39EDF9A2-B442-4C21-AED2-C250834D9198}"/>
              </a:ext>
            </a:extLst>
          </p:cNvPr>
          <p:cNvSpPr txBox="1"/>
          <p:nvPr/>
        </p:nvSpPr>
        <p:spPr>
          <a:xfrm>
            <a:off x="3370229" y="3108782"/>
            <a:ext cx="4121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   2</a:t>
            </a:r>
            <a:r>
              <a:rPr lang="en-US" sz="40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4000" b="1" noProof="0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+ 1</a:t>
            </a:r>
            <a:r>
              <a:rPr lang="en-US" sz="40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000" b="1" noProof="0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9510" y="5852253"/>
            <a:ext cx="1042065" cy="85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1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=""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=""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=""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881056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=""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-474673" y="0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586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678"/>
            <a:ext cx="12192001" cy="5264726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8D79B8DE-4978-4511-8DEC-B01BDDFFFC6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4375" y="3761518"/>
            <a:ext cx="3209925" cy="3038249"/>
          </a:xfrm>
          <a:prstGeom prst="rect">
            <a:avLst/>
          </a:prstGeom>
        </p:spPr>
      </p:pic>
      <p:sp>
        <p:nvSpPr>
          <p:cNvPr id="8" name="Rounded Rectangle 5">
            <a:extLst>
              <a:ext uri="{FF2B5EF4-FFF2-40B4-BE49-F238E27FC236}">
                <a16:creationId xmlns="" xmlns:a16="http://schemas.microsoft.com/office/drawing/2014/main" id="{AB9E1162-208B-4A4B-BCEB-6874A6600D7D}"/>
              </a:ext>
            </a:extLst>
          </p:cNvPr>
          <p:cNvSpPr/>
          <p:nvPr/>
        </p:nvSpPr>
        <p:spPr>
          <a:xfrm>
            <a:off x="1953924" y="1911942"/>
            <a:ext cx="7997339" cy="1273808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vi-VN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1.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grpSp>
        <p:nvGrpSpPr>
          <p:cNvPr id="18" name="Nhóm 17">
            <a:extLst>
              <a:ext uri="{FF2B5EF4-FFF2-40B4-BE49-F238E27FC236}">
                <a16:creationId xmlns="" xmlns:a16="http://schemas.microsoft.com/office/drawing/2014/main" id="{959EA588-43E8-4F4A-A35D-E3348C7C285C}"/>
              </a:ext>
            </a:extLst>
          </p:cNvPr>
          <p:cNvGrpSpPr/>
          <p:nvPr/>
        </p:nvGrpSpPr>
        <p:grpSpPr>
          <a:xfrm>
            <a:off x="1046757" y="3356154"/>
            <a:ext cx="1738007" cy="1149072"/>
            <a:chOff x="6659225" y="2549868"/>
            <a:chExt cx="1589833" cy="1149072"/>
          </a:xfrm>
        </p:grpSpPr>
        <p:sp>
          <p:nvSpPr>
            <p:cNvPr id="14" name="TextBox 16">
              <a:extLst>
                <a:ext uri="{FF2B5EF4-FFF2-40B4-BE49-F238E27FC236}">
                  <a16:creationId xmlns="" xmlns:a16="http://schemas.microsoft.com/office/drawing/2014/main" id="{85F43D9C-ADFA-4F57-8AE5-CE7A7C782F64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32</a:t>
              </a:r>
            </a:p>
          </p:txBody>
        </p:sp>
        <p:sp>
          <p:nvSpPr>
            <p:cNvPr id="15" name="TextBox 16">
              <a:extLst>
                <a:ext uri="{FF2B5EF4-FFF2-40B4-BE49-F238E27FC236}">
                  <a16:creationId xmlns="" xmlns:a16="http://schemas.microsoft.com/office/drawing/2014/main" id="{0095F93F-CF50-49DE-A433-B91518FCDAC7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26</a:t>
              </a:r>
            </a:p>
          </p:txBody>
        </p:sp>
        <p:sp>
          <p:nvSpPr>
            <p:cNvPr id="16" name="TextBox 16">
              <a:extLst>
                <a:ext uri="{FF2B5EF4-FFF2-40B4-BE49-F238E27FC236}">
                  <a16:creationId xmlns="" xmlns:a16="http://schemas.microsoft.com/office/drawing/2014/main" id="{F8C5CC46-E7EC-4706-8104-59C72AEA16A2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="" xmlns:a16="http://schemas.microsoft.com/office/drawing/2014/main" id="{E8364F8A-BECD-4535-B7D4-F45E28217A68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Nhóm 20">
            <a:extLst>
              <a:ext uri="{FF2B5EF4-FFF2-40B4-BE49-F238E27FC236}">
                <a16:creationId xmlns="" xmlns:a16="http://schemas.microsoft.com/office/drawing/2014/main" id="{850056EF-4D75-47F8-B20D-015985253FCD}"/>
              </a:ext>
            </a:extLst>
          </p:cNvPr>
          <p:cNvGrpSpPr/>
          <p:nvPr/>
        </p:nvGrpSpPr>
        <p:grpSpPr>
          <a:xfrm>
            <a:off x="2887079" y="3370657"/>
            <a:ext cx="1589833" cy="1149072"/>
            <a:chOff x="6659225" y="2549868"/>
            <a:chExt cx="1589833" cy="1149072"/>
          </a:xfrm>
        </p:grpSpPr>
        <p:sp>
          <p:nvSpPr>
            <p:cNvPr id="22" name="TextBox 16">
              <a:extLst>
                <a:ext uri="{FF2B5EF4-FFF2-40B4-BE49-F238E27FC236}">
                  <a16:creationId xmlns="" xmlns:a16="http://schemas.microsoft.com/office/drawing/2014/main" id="{603B3962-3EDF-4ACB-87A2-3677579D06C2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</a:p>
          </p:txBody>
        </p:sp>
        <p:sp>
          <p:nvSpPr>
            <p:cNvPr id="23" name="TextBox 16">
              <a:extLst>
                <a:ext uri="{FF2B5EF4-FFF2-40B4-BE49-F238E27FC236}">
                  <a16:creationId xmlns="" xmlns:a16="http://schemas.microsoft.com/office/drawing/2014/main" id="{0B81A578-4981-4BF3-95AA-95B66E97A824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45</a:t>
              </a:r>
            </a:p>
          </p:txBody>
        </p:sp>
        <p:sp>
          <p:nvSpPr>
            <p:cNvPr id="24" name="TextBox 16">
              <a:extLst>
                <a:ext uri="{FF2B5EF4-FFF2-40B4-BE49-F238E27FC236}">
                  <a16:creationId xmlns="" xmlns:a16="http://schemas.microsoft.com/office/drawing/2014/main" id="{1CE2A698-EF80-43B9-B6FE-F80566EB2A07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5" name="Đường nối Thẳng 24">
              <a:extLst>
                <a:ext uri="{FF2B5EF4-FFF2-40B4-BE49-F238E27FC236}">
                  <a16:creationId xmlns="" xmlns:a16="http://schemas.microsoft.com/office/drawing/2014/main" id="{58BC4BBA-F3B0-4871-B532-BDC5FFAEA6C4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Nhóm 25">
            <a:extLst>
              <a:ext uri="{FF2B5EF4-FFF2-40B4-BE49-F238E27FC236}">
                <a16:creationId xmlns="" xmlns:a16="http://schemas.microsoft.com/office/drawing/2014/main" id="{CB96D924-8B28-47FB-AC14-666671F94B78}"/>
              </a:ext>
            </a:extLst>
          </p:cNvPr>
          <p:cNvGrpSpPr/>
          <p:nvPr/>
        </p:nvGrpSpPr>
        <p:grpSpPr>
          <a:xfrm>
            <a:off x="4894365" y="3343130"/>
            <a:ext cx="1589833" cy="1149072"/>
            <a:chOff x="6659225" y="2549868"/>
            <a:chExt cx="1589833" cy="1149072"/>
          </a:xfrm>
        </p:grpSpPr>
        <p:sp>
          <p:nvSpPr>
            <p:cNvPr id="27" name="TextBox 16">
              <a:extLst>
                <a:ext uri="{FF2B5EF4-FFF2-40B4-BE49-F238E27FC236}">
                  <a16:creationId xmlns="" xmlns:a16="http://schemas.microsoft.com/office/drawing/2014/main" id="{E2C814A7-16D9-4FC7-A2F9-A58058139321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54</a:t>
              </a:r>
            </a:p>
          </p:txBody>
        </p:sp>
        <p:sp>
          <p:nvSpPr>
            <p:cNvPr id="28" name="TextBox 16">
              <a:extLst>
                <a:ext uri="{FF2B5EF4-FFF2-40B4-BE49-F238E27FC236}">
                  <a16:creationId xmlns="" xmlns:a16="http://schemas.microsoft.com/office/drawing/2014/main" id="{99B67927-9E99-4A8C-B717-06864F5D4231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23</a:t>
              </a:r>
            </a:p>
          </p:txBody>
        </p:sp>
        <p:sp>
          <p:nvSpPr>
            <p:cNvPr id="29" name="TextBox 16">
              <a:extLst>
                <a:ext uri="{FF2B5EF4-FFF2-40B4-BE49-F238E27FC236}">
                  <a16:creationId xmlns="" xmlns:a16="http://schemas.microsoft.com/office/drawing/2014/main" id="{534EBD70-0118-4B8E-9896-D937A6511208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0" name="Đường nối Thẳng 29">
              <a:extLst>
                <a:ext uri="{FF2B5EF4-FFF2-40B4-BE49-F238E27FC236}">
                  <a16:creationId xmlns="" xmlns:a16="http://schemas.microsoft.com/office/drawing/2014/main" id="{7F311E9E-2969-49A4-8699-8E197D9438D2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Nhóm 30">
            <a:extLst>
              <a:ext uri="{FF2B5EF4-FFF2-40B4-BE49-F238E27FC236}">
                <a16:creationId xmlns="" xmlns:a16="http://schemas.microsoft.com/office/drawing/2014/main" id="{D076E772-00FD-4451-8955-FE0682DC456B}"/>
              </a:ext>
            </a:extLst>
          </p:cNvPr>
          <p:cNvGrpSpPr/>
          <p:nvPr/>
        </p:nvGrpSpPr>
        <p:grpSpPr>
          <a:xfrm>
            <a:off x="6476191" y="3326716"/>
            <a:ext cx="1589833" cy="1149072"/>
            <a:chOff x="6659225" y="2549868"/>
            <a:chExt cx="1589833" cy="1149072"/>
          </a:xfrm>
        </p:grpSpPr>
        <p:sp>
          <p:nvSpPr>
            <p:cNvPr id="32" name="TextBox 16">
              <a:extLst>
                <a:ext uri="{FF2B5EF4-FFF2-40B4-BE49-F238E27FC236}">
                  <a16:creationId xmlns="" xmlns:a16="http://schemas.microsoft.com/office/drawing/2014/main" id="{CB4419B9-8C8C-495E-BC6C-A8CFC1683AAC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86</a:t>
              </a:r>
            </a:p>
          </p:txBody>
        </p:sp>
        <p:sp>
          <p:nvSpPr>
            <p:cNvPr id="33" name="TextBox 16">
              <a:extLst>
                <a:ext uri="{FF2B5EF4-FFF2-40B4-BE49-F238E27FC236}">
                  <a16:creationId xmlns="" xmlns:a16="http://schemas.microsoft.com/office/drawing/2014/main" id="{4FDC9D88-A5D3-4EBE-A5D1-A58B5C6905BA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</a:p>
          </p:txBody>
        </p:sp>
        <p:sp>
          <p:nvSpPr>
            <p:cNvPr id="34" name="TextBox 16">
              <a:extLst>
                <a:ext uri="{FF2B5EF4-FFF2-40B4-BE49-F238E27FC236}">
                  <a16:creationId xmlns="" xmlns:a16="http://schemas.microsoft.com/office/drawing/2014/main" id="{76394E9D-7B14-46CC-AFAA-ACE5855C1635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5" name="Đường nối Thẳng 34">
              <a:extLst>
                <a:ext uri="{FF2B5EF4-FFF2-40B4-BE49-F238E27FC236}">
                  <a16:creationId xmlns="" xmlns:a16="http://schemas.microsoft.com/office/drawing/2014/main" id="{E439AA67-125E-4C63-9222-460B04E35EFB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16">
            <a:extLst>
              <a:ext uri="{FF2B5EF4-FFF2-40B4-BE49-F238E27FC236}">
                <a16:creationId xmlns="" xmlns:a16="http://schemas.microsoft.com/office/drawing/2014/main" id="{1710D872-E363-46F8-AB8D-DD3D20DE31BE}"/>
              </a:ext>
            </a:extLst>
          </p:cNvPr>
          <p:cNvSpPr txBox="1"/>
          <p:nvPr/>
        </p:nvSpPr>
        <p:spPr>
          <a:xfrm>
            <a:off x="1684169" y="4600148"/>
            <a:ext cx="987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16">
            <a:extLst>
              <a:ext uri="{FF2B5EF4-FFF2-40B4-BE49-F238E27FC236}">
                <a16:creationId xmlns="" xmlns:a16="http://schemas.microsoft.com/office/drawing/2014/main" id="{EAF568F1-8EB6-4273-A6FE-7F514B29625B}"/>
              </a:ext>
            </a:extLst>
          </p:cNvPr>
          <p:cNvSpPr txBox="1"/>
          <p:nvPr/>
        </p:nvSpPr>
        <p:spPr>
          <a:xfrm>
            <a:off x="3383634" y="4572655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38" name="TextBox 16">
            <a:extLst>
              <a:ext uri="{FF2B5EF4-FFF2-40B4-BE49-F238E27FC236}">
                <a16:creationId xmlns="" xmlns:a16="http://schemas.microsoft.com/office/drawing/2014/main" id="{CB81AAE8-22B1-4912-903C-2EBCDFC2F28E}"/>
              </a:ext>
            </a:extLst>
          </p:cNvPr>
          <p:cNvSpPr txBox="1"/>
          <p:nvPr/>
        </p:nvSpPr>
        <p:spPr>
          <a:xfrm>
            <a:off x="5386977" y="4574292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</a:p>
        </p:txBody>
      </p:sp>
      <p:sp>
        <p:nvSpPr>
          <p:cNvPr id="39" name="TextBox 16">
            <a:extLst>
              <a:ext uri="{FF2B5EF4-FFF2-40B4-BE49-F238E27FC236}">
                <a16:creationId xmlns="" xmlns:a16="http://schemas.microsoft.com/office/drawing/2014/main" id="{70EA9A7B-04BE-4687-AC05-9F23691B15F0}"/>
              </a:ext>
            </a:extLst>
          </p:cNvPr>
          <p:cNvSpPr txBox="1"/>
          <p:nvPr/>
        </p:nvSpPr>
        <p:spPr>
          <a:xfrm>
            <a:off x="7057847" y="4572655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99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283527" y="-5219"/>
            <a:ext cx="52570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+ 14 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99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=""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=""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=""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963916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=""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-592660" y="0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73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=""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=""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=""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875002"/>
            <a:ext cx="6234053" cy="110799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=""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-543499" y="0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0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3274"/>
            <a:ext cx="12192001" cy="526472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283527" y="-5219"/>
            <a:ext cx="52570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+ 14 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=""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1571943" y="2050560"/>
            <a:ext cx="9641171" cy="1190268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25 + 14,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6" name="Thought Bubble: Cloud 2">
            <a:extLst>
              <a:ext uri="{FF2B5EF4-FFF2-40B4-BE49-F238E27FC236}">
                <a16:creationId xmlns=""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3952274" y="3433426"/>
            <a:ext cx="4880508" cy="1410871"/>
          </a:xfrm>
          <a:prstGeom prst="cloudCallout">
            <a:avLst>
              <a:gd name="adj1" fmla="val -28565"/>
              <a:gd name="adj2" fmla="val 7175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7">
            <a:extLst>
              <a:ext uri="{FF2B5EF4-FFF2-40B4-BE49-F238E27FC236}">
                <a16:creationId xmlns=""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000314" y="4041058"/>
            <a:ext cx="2603549" cy="2500925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=""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294206" y="3917596"/>
            <a:ext cx="3126438" cy="274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6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3274"/>
            <a:ext cx="12192001" cy="526472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283527" y="-5219"/>
            <a:ext cx="52570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+ 14 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195484" y="3499006"/>
            <a:ext cx="5053781" cy="198739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latin typeface="+mj-lt"/>
              </a:rPr>
              <a:t>Trò chơi: Tiếp sức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8913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0476"/>
            <a:ext cx="12192001" cy="4826927"/>
          </a:xfrm>
          <a:prstGeom prst="rect">
            <a:avLst/>
          </a:prstGeom>
        </p:spPr>
      </p:pic>
      <p:sp>
        <p:nvSpPr>
          <p:cNvPr id="8" name="Rounded Rectangle 5">
            <a:extLst>
              <a:ext uri="{FF2B5EF4-FFF2-40B4-BE49-F238E27FC236}">
                <a16:creationId xmlns="" xmlns:a16="http://schemas.microsoft.com/office/drawing/2014/main" id="{AB9E1162-208B-4A4B-BCEB-6874A6600D7D}"/>
              </a:ext>
            </a:extLst>
          </p:cNvPr>
          <p:cNvSpPr/>
          <p:nvPr/>
        </p:nvSpPr>
        <p:spPr>
          <a:xfrm>
            <a:off x="1953924" y="1911942"/>
            <a:ext cx="7997339" cy="1273808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1.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: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83527" y="-5219"/>
            <a:ext cx="52570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/>
            <a:r>
              <a:rPr lang="en-US" sz="2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+ 14 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83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0476"/>
            <a:ext cx="12192001" cy="4826927"/>
          </a:xfrm>
          <a:prstGeom prst="rect">
            <a:avLst/>
          </a:prstGeom>
        </p:spPr>
      </p:pic>
      <p:sp>
        <p:nvSpPr>
          <p:cNvPr id="8" name="Rounded Rectangle 5">
            <a:extLst>
              <a:ext uri="{FF2B5EF4-FFF2-40B4-BE49-F238E27FC236}">
                <a16:creationId xmlns="" xmlns:a16="http://schemas.microsoft.com/office/drawing/2014/main" id="{AB9E1162-208B-4A4B-BCEB-6874A6600D7D}"/>
              </a:ext>
            </a:extLst>
          </p:cNvPr>
          <p:cNvSpPr/>
          <p:nvPr/>
        </p:nvSpPr>
        <p:spPr>
          <a:xfrm>
            <a:off x="1953924" y="1911942"/>
            <a:ext cx="7997339" cy="1273808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83527" y="-5219"/>
            <a:ext cx="52570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+ 14 (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92" y="1911941"/>
            <a:ext cx="11514007" cy="46454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67442" y="3676285"/>
            <a:ext cx="746710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smtClean="0">
                <a:latin typeface="+mj-lt"/>
              </a:rPr>
              <a:t>- Qua bài học này các em biết thêm được điều gì?</a:t>
            </a:r>
          </a:p>
          <a:p>
            <a:r>
              <a:rPr lang="vi-VN" sz="2800" dirty="0" smtClean="0">
                <a:latin typeface="+mj-lt"/>
              </a:rPr>
              <a:t>- Khi đặt tính các em chú ý điều gì?</a:t>
            </a:r>
          </a:p>
          <a:p>
            <a:r>
              <a:rPr lang="vi-VN" sz="2800" dirty="0" smtClean="0">
                <a:latin typeface="+mj-lt"/>
              </a:rPr>
              <a:t>- Khi thực hiện tính các em thực hiện như thế nào?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3266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=""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2641600" y="1601068"/>
            <a:ext cx="7492999" cy="2769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DÒ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nhà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xem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lại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Chuẩn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bị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: </a:t>
            </a:r>
            <a:r>
              <a:rPr lang="vi-VN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Phép cộng dạng 25 + 14 (Tiết 2)</a:t>
            </a:r>
            <a:endParaRPr lang="en-US" sz="3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  <p:pic>
        <p:nvPicPr>
          <p:cNvPr id="5" name="图片 15"/>
          <p:cNvPicPr>
            <a:picLocks noChangeAspect="1"/>
          </p:cNvPicPr>
          <p:nvPr/>
        </p:nvPicPr>
        <p:blipFill rotWithShape="1">
          <a:blip r:embed="rId7"/>
          <a:srcRect b="44485"/>
          <a:stretch>
            <a:fillRect/>
          </a:stretch>
        </p:blipFill>
        <p:spPr>
          <a:xfrm>
            <a:off x="-191068" y="5924054"/>
            <a:ext cx="2443338" cy="837989"/>
          </a:xfrm>
          <a:prstGeom prst="rect">
            <a:avLst/>
          </a:prstGeom>
        </p:spPr>
      </p:pic>
      <p:pic>
        <p:nvPicPr>
          <p:cNvPr id="6" name="图片 7" descr="572005ec0a0c4">
            <a:extLst>
              <a:ext uri="{FF2B5EF4-FFF2-40B4-BE49-F238E27FC236}">
                <a16:creationId xmlns=""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8224" b="26546"/>
          <a:stretch/>
        </p:blipFill>
        <p:spPr>
          <a:xfrm>
            <a:off x="-579306" y="0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677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442" y="1335314"/>
            <a:ext cx="9368472" cy="5007734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=""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884145" y="1761709"/>
            <a:ext cx="5455657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Kính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chúc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quý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thầy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cô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vi-VN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mạnh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khỏe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!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  <p:pic>
        <p:nvPicPr>
          <p:cNvPr id="5" name="图片 15"/>
          <p:cNvPicPr>
            <a:picLocks noChangeAspect="1"/>
          </p:cNvPicPr>
          <p:nvPr/>
        </p:nvPicPr>
        <p:blipFill rotWithShape="1">
          <a:blip r:embed="rId7"/>
          <a:srcRect b="44485"/>
          <a:stretch>
            <a:fillRect/>
          </a:stretch>
        </p:blipFill>
        <p:spPr>
          <a:xfrm>
            <a:off x="-191068" y="5924054"/>
            <a:ext cx="2443338" cy="837989"/>
          </a:xfrm>
          <a:prstGeom prst="rect">
            <a:avLst/>
          </a:prstGeom>
        </p:spPr>
      </p:pic>
      <p:pic>
        <p:nvPicPr>
          <p:cNvPr id="6" name="图片 7" descr="572005ec0a0c4">
            <a:extLst>
              <a:ext uri="{FF2B5EF4-FFF2-40B4-BE49-F238E27FC236}">
                <a16:creationId xmlns=""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8224" b="26546"/>
          <a:stretch/>
        </p:blipFill>
        <p:spPr>
          <a:xfrm>
            <a:off x="-579306" y="-19664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196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51282172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21" y="2606041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058" y="-521474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53525" y="667049"/>
            <a:ext cx="43792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 CON </a:t>
            </a:r>
          </a:p>
          <a:p>
            <a:pPr algn="ctr" defTabSz="1219170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SÔNG</a:t>
            </a:r>
          </a:p>
        </p:txBody>
      </p:sp>
      <p:pic>
        <p:nvPicPr>
          <p:cNvPr id="3075" name="Picture 3" descr="C:\Users\ADMIN\Desktop\Tai nguyen thiet ke tro choi\Bảng gỗ\bat da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299" y="4768976"/>
            <a:ext cx="5461003" cy="208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38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9188" y="2779198"/>
            <a:ext cx="13334155" cy="433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453552345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78" y="-690878"/>
            <a:ext cx="11189730" cy="358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1343892" y="845605"/>
            <a:ext cx="1037793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vi-VN" sz="4400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sz="4400" b="1" u="sng" dirty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altLang="vi-VN" sz="4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vi-VN" sz="44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vi-VN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vi-VN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vi-VN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vi-VN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vi-VN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vi-VN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4400" b="1" dirty="0" smtClean="0">
                <a:latin typeface="Times New Roman" pitchFamily="18" charset="0"/>
                <a:cs typeface="Times New Roman" pitchFamily="18" charset="0"/>
              </a:rPr>
              <a:t>: 16 </a:t>
            </a:r>
            <a:r>
              <a:rPr lang="vi-VN" altLang="vi-VN" sz="44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vi-VN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44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vi-VN" sz="4400" b="1" dirty="0" smtClean="0">
                <a:latin typeface="Times New Roman" pitchFamily="18" charset="0"/>
                <a:cs typeface="Times New Roman" pitchFamily="18" charset="0"/>
              </a:rPr>
              <a:t> = ? </a:t>
            </a:r>
            <a:endParaRPr lang="en-US" alt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48426" y="4212087"/>
            <a:ext cx="2385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A.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itchFamily="18" charset="0"/>
              </a:rPr>
              <a:t>1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itchFamily="18" charset="0"/>
              </a:rPr>
              <a:t>9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94402" y="4314291"/>
            <a:ext cx="2499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B.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itchFamily="18" charset="0"/>
              </a:rPr>
              <a:t>1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itchFamily="18" charset="0"/>
              </a:rPr>
              <a:t>3</a:t>
            </a:r>
            <a:endParaRPr lang="en-US" sz="2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427" y="5280667"/>
            <a:ext cx="503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C.</a:t>
            </a:r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itchFamily="18" charset="0"/>
              </a:rPr>
              <a:t>17                             D. 14</a:t>
            </a:r>
            <a:endParaRPr lang="en-US" sz="2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23" name="Đồng-hồ-đếm-ngược-10-giâ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8638531" y="-698308"/>
            <a:ext cx="487363" cy="48736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120054" y="2641646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35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3425187" y="-846429"/>
            <a:ext cx="609600" cy="609600"/>
          </a:xfrm>
          <a:prstGeom prst="rect">
            <a:avLst/>
          </a:prstGeom>
        </p:spPr>
      </p:pic>
      <p:pic>
        <p:nvPicPr>
          <p:cNvPr id="36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4741902" y="-846429"/>
            <a:ext cx="609600" cy="609600"/>
          </a:xfrm>
          <a:prstGeom prst="rect">
            <a:avLst/>
          </a:prstGeom>
        </p:spPr>
      </p:pic>
      <p:pic>
        <p:nvPicPr>
          <p:cNvPr id="37" name="Picture 2" descr="https://png.pngtree.com/png-clipart/20190117/ourlarge/pngtree-yellow-alarm-clock-beautiful-alarm-clock-hand-drawn-alarm-clock-cartoon-png-image_413360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952" y="2415245"/>
            <a:ext cx="1615855" cy="1292684"/>
          </a:xfrm>
          <a:prstGeom prst="chord">
            <a:avLst>
              <a:gd name="adj1" fmla="val 17560998"/>
              <a:gd name="adj2" fmla="val 1620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D261CDA0-9ECD-4589-BF11-AEA341ED805C}"/>
              </a:ext>
            </a:extLst>
          </p:cNvPr>
          <p:cNvSpPr txBox="1"/>
          <p:nvPr/>
        </p:nvSpPr>
        <p:spPr>
          <a:xfrm>
            <a:off x="3166315" y="1394801"/>
            <a:ext cx="1127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52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74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6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741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741"/>
                            </p:stCondLst>
                            <p:childTnLst>
                              <p:par>
                                <p:cTn id="6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741"/>
                            </p:stCondLst>
                            <p:childTnLst>
                              <p:par>
                                <p:cTn id="6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741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741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741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741"/>
                            </p:stCondLst>
                            <p:childTnLst>
                              <p:par>
                                <p:cTn id="7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741"/>
                            </p:stCondLst>
                            <p:childTnLst>
                              <p:par>
                                <p:cTn id="8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741"/>
                            </p:stCondLst>
                            <p:childTnLst>
                              <p:par>
                                <p:cTn id="8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741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3741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741"/>
                            </p:stCondLst>
                            <p:childTnLst>
                              <p:par>
                                <p:cTn id="9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529E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529E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431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05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8" grpId="0"/>
      <p:bldP spid="19" grpId="0"/>
      <p:bldP spid="19" grpId="1"/>
      <p:bldP spid="20" grpId="0"/>
      <p:bldP spid="21" grpId="0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4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632" y="3487344"/>
            <a:ext cx="1520976" cy="114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260" y="2650455"/>
            <a:ext cx="1651000" cy="12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51282172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883" y="3837289"/>
            <a:ext cx="2861956" cy="302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62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615 -0.25139 L -0.23142 -0.40449 C -0.22634 -0.43802 -0.21294 -0.46069 -0.19836 -0.47156 C -0.18014 -0.48266 -0.16335 -0.47595 -0.14825 -0.4556 L -0.0764 -0.36008 " pathEditMode="relative" rAng="-1139819" ptsTypes="AAA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0" y="-1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5419" y="3325248"/>
            <a:ext cx="12978785" cy="382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45355234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836" y="-1407005"/>
            <a:ext cx="11725662" cy="508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38087" y="311133"/>
            <a:ext cx="1114377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/>
            <a:r>
              <a:rPr lang="en-US" altLang="vi-VN" sz="4400" b="1" u="sng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sz="4400" b="1" u="sng" dirty="0" smtClean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altLang="vi-VN" sz="4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vi-VN" sz="4400" b="1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vi-VN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vi-VN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vi-VN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vi-VN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vi-VN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altLang="vi-VN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vi-VN" sz="4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85855" y="5434669"/>
            <a:ext cx="25364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12 + 3 = 15           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Đồng-hồ-đếm-ngược-10-giâ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8128201" y="-449132"/>
            <a:ext cx="487363" cy="4873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451966" y="308663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90213" y="3086764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483361" y="3134716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495751" y="310249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486705" y="308829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485987" y="3118358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485987" y="310191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528459" y="3129328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516787" y="3102821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497064" y="3128419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498377" y="3121766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32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2939910" y="-709663"/>
            <a:ext cx="609600" cy="609600"/>
          </a:xfrm>
          <a:prstGeom prst="rect">
            <a:avLst/>
          </a:prstGeom>
        </p:spPr>
      </p:pic>
      <p:pic>
        <p:nvPicPr>
          <p:cNvPr id="33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4197257" y="-815051"/>
            <a:ext cx="609600" cy="609600"/>
          </a:xfrm>
          <a:prstGeom prst="rect">
            <a:avLst/>
          </a:prstGeom>
        </p:spPr>
      </p:pic>
      <p:pic>
        <p:nvPicPr>
          <p:cNvPr id="34" name="Picture 2" descr="https://png.pngtree.com/png-clipart/20190117/ourlarge/pngtree-yellow-alarm-clock-beautiful-alarm-clock-hand-drawn-alarm-clock-cartoon-png-image_413360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844" y="2981369"/>
            <a:ext cx="1615855" cy="1292684"/>
          </a:xfrm>
          <a:prstGeom prst="chord">
            <a:avLst>
              <a:gd name="adj1" fmla="val 17560998"/>
              <a:gd name="adj2" fmla="val 1620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5DBB7A53-4DD9-4EFA-8ED3-D1623B06D4AF}"/>
              </a:ext>
            </a:extLst>
          </p:cNvPr>
          <p:cNvSpPr txBox="1"/>
          <p:nvPr/>
        </p:nvSpPr>
        <p:spPr>
          <a:xfrm>
            <a:off x="2939910" y="1238937"/>
            <a:ext cx="1127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7C075CC2-CE44-4A7A-B0BE-DA56AE68739D}"/>
              </a:ext>
            </a:extLst>
          </p:cNvPr>
          <p:cNvSpPr txBox="1"/>
          <p:nvPr/>
        </p:nvSpPr>
        <p:spPr>
          <a:xfrm>
            <a:off x="4585855" y="4700856"/>
            <a:ext cx="2536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.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1</a:t>
            </a:r>
            <a:r>
              <a:rPr lang="vi-VN" sz="2800" b="1" dirty="0">
                <a:latin typeface="Times New Roman" panose="02020603050405020304" pitchFamily="18" charset="0"/>
                <a:cs typeface="Times New Roman" pitchFamily="18" charset="0"/>
              </a:rPr>
              <a:t>4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– 3 = </a:t>
            </a: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11</a:t>
            </a:r>
            <a:endParaRPr lang="en-US" sz="2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4A8B23B4-3D64-4E14-A9EE-7489FE57124B}"/>
              </a:ext>
            </a:extLst>
          </p:cNvPr>
          <p:cNvSpPr txBox="1"/>
          <p:nvPr/>
        </p:nvSpPr>
        <p:spPr>
          <a:xfrm>
            <a:off x="8229600" y="4700856"/>
            <a:ext cx="2549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B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itchFamily="18" charset="0"/>
              </a:rPr>
              <a:t>11 + 3 = 14</a:t>
            </a:r>
            <a:endParaRPr lang="en-US" sz="2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2052" name="Picture 205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8087" y="1138880"/>
            <a:ext cx="5820009" cy="2191166"/>
          </a:xfrm>
          <a:prstGeom prst="rect">
            <a:avLst/>
          </a:prstGeom>
        </p:spPr>
      </p:pic>
      <p:pic>
        <p:nvPicPr>
          <p:cNvPr id="2053" name="Picture 205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6162" y="1631343"/>
            <a:ext cx="568678" cy="706266"/>
          </a:xfrm>
          <a:prstGeom prst="rect">
            <a:avLst/>
          </a:prstGeom>
        </p:spPr>
      </p:pic>
      <p:pic>
        <p:nvPicPr>
          <p:cNvPr id="2054" name="Picture 205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32085" y="1407112"/>
            <a:ext cx="566977" cy="703656"/>
          </a:xfrm>
          <a:prstGeom prst="rect">
            <a:avLst/>
          </a:prstGeom>
        </p:spPr>
      </p:pic>
      <p:pic>
        <p:nvPicPr>
          <p:cNvPr id="2055" name="Picture 205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47573" y="1381155"/>
            <a:ext cx="566977" cy="729613"/>
          </a:xfrm>
          <a:prstGeom prst="rect">
            <a:avLst/>
          </a:prstGeom>
        </p:spPr>
      </p:pic>
      <p:pic>
        <p:nvPicPr>
          <p:cNvPr id="2056" name="Picture 205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40370" y="1407112"/>
            <a:ext cx="566977" cy="70365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43121" y="1422004"/>
            <a:ext cx="568678" cy="688764"/>
          </a:xfrm>
          <a:prstGeom prst="rect">
            <a:avLst/>
          </a:prstGeom>
        </p:spPr>
      </p:pic>
      <p:pic>
        <p:nvPicPr>
          <p:cNvPr id="2057" name="Picture 205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75351" y="2124964"/>
            <a:ext cx="566977" cy="568066"/>
          </a:xfrm>
          <a:prstGeom prst="rect">
            <a:avLst/>
          </a:prstGeom>
        </p:spPr>
      </p:pic>
      <p:pic>
        <p:nvPicPr>
          <p:cNvPr id="2058" name="Picture 205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08374" y="2058827"/>
            <a:ext cx="566977" cy="634204"/>
          </a:xfrm>
          <a:prstGeom prst="rect">
            <a:avLst/>
          </a:prstGeom>
        </p:spPr>
      </p:pic>
      <p:pic>
        <p:nvPicPr>
          <p:cNvPr id="2059" name="Picture 205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41397" y="2070126"/>
            <a:ext cx="566977" cy="611604"/>
          </a:xfrm>
          <a:prstGeom prst="rect">
            <a:avLst/>
          </a:prstGeom>
        </p:spPr>
      </p:pic>
      <p:pic>
        <p:nvPicPr>
          <p:cNvPr id="2060" name="Picture 205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85979" y="2058826"/>
            <a:ext cx="566977" cy="610481"/>
          </a:xfrm>
          <a:prstGeom prst="rect">
            <a:avLst/>
          </a:prstGeom>
        </p:spPr>
      </p:pic>
      <p:pic>
        <p:nvPicPr>
          <p:cNvPr id="2061" name="Picture 206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19002" y="2071249"/>
            <a:ext cx="566977" cy="610481"/>
          </a:xfrm>
          <a:prstGeom prst="rect">
            <a:avLst/>
          </a:prstGeom>
        </p:spPr>
      </p:pic>
      <p:pic>
        <p:nvPicPr>
          <p:cNvPr id="2062" name="Picture 206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16189" y="2097545"/>
            <a:ext cx="566977" cy="622904"/>
          </a:xfrm>
          <a:prstGeom prst="rect">
            <a:avLst/>
          </a:prstGeom>
        </p:spPr>
      </p:pic>
      <p:pic>
        <p:nvPicPr>
          <p:cNvPr id="2063" name="Picture 206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57027" y="2112525"/>
            <a:ext cx="566977" cy="607924"/>
          </a:xfrm>
          <a:prstGeom prst="rect">
            <a:avLst/>
          </a:prstGeom>
        </p:spPr>
      </p:pic>
      <p:pic>
        <p:nvPicPr>
          <p:cNvPr id="2064" name="Picture 206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55135" y="1969737"/>
            <a:ext cx="566977" cy="804742"/>
          </a:xfrm>
          <a:prstGeom prst="rect">
            <a:avLst/>
          </a:prstGeom>
        </p:spPr>
      </p:pic>
      <p:pic>
        <p:nvPicPr>
          <p:cNvPr id="2065" name="Picture 206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22112" y="1966778"/>
            <a:ext cx="566977" cy="857931"/>
          </a:xfrm>
          <a:prstGeom prst="rect">
            <a:avLst/>
          </a:prstGeom>
        </p:spPr>
      </p:pic>
      <p:pic>
        <p:nvPicPr>
          <p:cNvPr id="2066" name="Picture 206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50810" y="1957284"/>
            <a:ext cx="566977" cy="823794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8225478" y="5454271"/>
            <a:ext cx="25289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3 = 1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urved Up Arrow 1"/>
          <p:cNvSpPr/>
          <p:nvPr/>
        </p:nvSpPr>
        <p:spPr>
          <a:xfrm flipH="1" flipV="1">
            <a:off x="5257026" y="1221043"/>
            <a:ext cx="3259760" cy="74573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76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74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6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741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741"/>
                            </p:stCondLst>
                            <p:childTnLst>
                              <p:par>
                                <p:cTn id="5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741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741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741"/>
                            </p:stCondLst>
                            <p:childTnLst>
                              <p:par>
                                <p:cTn id="6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741"/>
                            </p:stCondLst>
                            <p:childTnLst>
                              <p:par>
                                <p:cTn id="6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741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741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741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741"/>
                            </p:stCondLst>
                            <p:childTnLst>
                              <p:par>
                                <p:cTn id="7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741"/>
                            </p:stCondLst>
                            <p:childTnLst>
                              <p:par>
                                <p:cTn id="8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741"/>
                            </p:stCondLst>
                            <p:childTnLst>
                              <p:par>
                                <p:cTn id="8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529E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529E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431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/>
      <p:bldP spid="10" grpId="0"/>
      <p:bldP spid="10" grpId="1"/>
      <p:bldP spid="16" grpId="0" animBg="1"/>
      <p:bldP spid="16" grpId="1" animBg="1"/>
      <p:bldP spid="17" grpId="0" animBg="1"/>
      <p:bldP spid="17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1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632" y="3487344"/>
            <a:ext cx="1520976" cy="114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383" y="2857913"/>
            <a:ext cx="1651000" cy="12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51282172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519" y="3856104"/>
            <a:ext cx="2861956" cy="302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75273" y="2618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43396" y="2369043"/>
            <a:ext cx="1652159" cy="12375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82345" y="2517622"/>
            <a:ext cx="774259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2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28 -0.31135 L -0.06054 -0.46435 C -0.05547 -0.49815 -0.04219 -0.5206 -0.02747 -0.53172 C -0.00924 -0.54283 0.00742 -0.53611 0.02253 -0.51574 L 0.0944 -0.42014 " pathEditMode="relative" rAng="20460000" ptsTypes="AAA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83" y="-1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9188" y="2779198"/>
            <a:ext cx="13334155" cy="433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453552345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78" y="-690878"/>
            <a:ext cx="11189730" cy="358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1343892" y="845605"/>
            <a:ext cx="1037793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vi-VN" sz="4400" b="1" u="sng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sz="4400" b="1" u="sng" dirty="0" smtClean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altLang="vi-VN" sz="4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vi-VN" sz="44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altLang="vi-VN" sz="44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 eaLnBrk="1" hangingPunct="1"/>
            <a:r>
              <a:rPr lang="en-US" altLang="vi-VN" sz="4400" b="1" dirty="0" smtClean="0">
                <a:latin typeface="Times New Roman" pitchFamily="18" charset="0"/>
                <a:cs typeface="Times New Roman" pitchFamily="18" charset="0"/>
              </a:rPr>
              <a:t> 40 + </a:t>
            </a:r>
            <a:r>
              <a:rPr lang="en-US" altLang="vi-VN" sz="4400" b="1" dirty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altLang="vi-VN" sz="4400" b="1" dirty="0" smtClean="0">
                <a:latin typeface="Times New Roman" pitchFamily="18" charset="0"/>
                <a:cs typeface="Times New Roman" pitchFamily="18" charset="0"/>
              </a:rPr>
              <a:t> = 70 </a:t>
            </a:r>
            <a:endParaRPr lang="en-US" alt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13564" y="4384439"/>
            <a:ext cx="2420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A.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itchFamily="18" charset="0"/>
              </a:rPr>
              <a:t>30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20054" y="4591575"/>
            <a:ext cx="2374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B. </a:t>
            </a:r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itchFamily="18" charset="0"/>
              </a:rPr>
              <a:t>0</a:t>
            </a:r>
            <a:endParaRPr lang="en-US" sz="2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13564" y="5280667"/>
            <a:ext cx="5209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C.</a:t>
            </a:r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itchFamily="18" charset="0"/>
              </a:rPr>
              <a:t>10                               D. 40           </a:t>
            </a:r>
            <a:endParaRPr lang="en-US" sz="2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23" name="Đồng-hồ-đếm-ngược-10-giâ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8638531" y="-698308"/>
            <a:ext cx="487363" cy="48736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120054" y="2641646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35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3425187" y="-846429"/>
            <a:ext cx="609600" cy="609600"/>
          </a:xfrm>
          <a:prstGeom prst="rect">
            <a:avLst/>
          </a:prstGeom>
        </p:spPr>
      </p:pic>
      <p:pic>
        <p:nvPicPr>
          <p:cNvPr id="36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4741902" y="-846429"/>
            <a:ext cx="609600" cy="609600"/>
          </a:xfrm>
          <a:prstGeom prst="rect">
            <a:avLst/>
          </a:prstGeom>
        </p:spPr>
      </p:pic>
      <p:pic>
        <p:nvPicPr>
          <p:cNvPr id="37" name="Picture 2" descr="https://png.pngtree.com/png-clipart/20190117/ourlarge/pngtree-yellow-alarm-clock-beautiful-alarm-clock-hand-drawn-alarm-clock-cartoon-png-image_413360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952" y="2415245"/>
            <a:ext cx="1615855" cy="1292684"/>
          </a:xfrm>
          <a:prstGeom prst="chord">
            <a:avLst>
              <a:gd name="adj1" fmla="val 17560998"/>
              <a:gd name="adj2" fmla="val 1620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D261CDA0-9ECD-4589-BF11-AEA341ED805C}"/>
              </a:ext>
            </a:extLst>
          </p:cNvPr>
          <p:cNvSpPr txBox="1"/>
          <p:nvPr/>
        </p:nvSpPr>
        <p:spPr>
          <a:xfrm>
            <a:off x="3166315" y="1394801"/>
            <a:ext cx="1127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45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74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6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741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741"/>
                            </p:stCondLst>
                            <p:childTnLst>
                              <p:par>
                                <p:cTn id="6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741"/>
                            </p:stCondLst>
                            <p:childTnLst>
                              <p:par>
                                <p:cTn id="6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741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741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741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741"/>
                            </p:stCondLst>
                            <p:childTnLst>
                              <p:par>
                                <p:cTn id="7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741"/>
                            </p:stCondLst>
                            <p:childTnLst>
                              <p:par>
                                <p:cTn id="8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741"/>
                            </p:stCondLst>
                            <p:childTnLst>
                              <p:par>
                                <p:cTn id="8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741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3741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741"/>
                            </p:stCondLst>
                            <p:childTnLst>
                              <p:par>
                                <p:cTn id="9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529E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529E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431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05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8" grpId="0"/>
      <p:bldP spid="19" grpId="0"/>
      <p:bldP spid="19" grpId="1"/>
      <p:bldP spid="20" grpId="0"/>
      <p:bldP spid="21" grpId="0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4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054" y="3831826"/>
            <a:ext cx="1520976" cy="114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715" y="2777536"/>
            <a:ext cx="1651000" cy="12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51282172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234440"/>
            <a:ext cx="1581027" cy="149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10" y="-320040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ình ảnh có liên quan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834" y="38816"/>
            <a:ext cx="1976065" cy="174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070233" y="4827657"/>
            <a:ext cx="8168262" cy="160043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170"/>
            <a:r>
              <a:rPr lang="en-US" sz="96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MỪNG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77468" y="2270444"/>
            <a:ext cx="1652159" cy="1237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99964" y="2465499"/>
            <a:ext cx="652746" cy="557034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18986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549 -0.00417 C -0.14028 -0.02084 -0.13681 -0.03891 -0.13247 -0.05614 C -0.12691 -0.07893 -0.13038 -0.05892 -0.12604 -0.07893 C -0.12431 -0.08727 -0.12327 -0.09394 -0.12084 -0.10172 C -0.11945 -0.11339 -0.1158 -0.13063 -0.11042 -0.13924 C -0.10469 -0.13591 -0.10591 -0.13285 -0.10261 -0.12479 C -0.10018 -0.11228 -0.09844 -0.09894 -0.09479 -0.08727 C -0.09306 -0.06587 -0.08906 -0.04363 -0.08577 -0.02279 C -0.08368 -0.00917 -0.08299 0.0025 -0.07674 0.01251 C -0.07205 0.00528 -0.07153 -0.00167 -0.06754 -0.01028 C -0.0665 -0.01751 -0.06337 -0.03502 -0.06111 -0.04141 C -0.05955 -0.04586 -0.05591 -0.05392 -0.05591 -0.05392 C -0.05122 -0.07865 -0.04636 -0.12062 -0.03247 -0.13507 C -0.02795 -0.13007 -0.02726 -0.12479 -0.02344 -0.1184 C -0.01962 -0.09978 -0.01754 -0.08088 -0.01042 -0.06448 C -0.00834 -0.05364 -0.00695 -0.04224 -0.00521 -0.03113 C -0.00365 -0.02112 -5.55556E-7 -0.01028 -5.55556E-7 -9.44969E-8 " pathEditMode="relative" ptsTypes="ffffffffffffffff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4530</TotalTime>
  <Words>584</Words>
  <Application>Microsoft Office PowerPoint</Application>
  <PresentationFormat>Custom</PresentationFormat>
  <Paragraphs>149</Paragraphs>
  <Slides>26</Slides>
  <Notes>1</Notes>
  <HiddenSlides>0</HiddenSlides>
  <MMClips>9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6_Office Theme</vt:lpstr>
      <vt:lpstr>8_Office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Gau</dc:creator>
  <cp:lastModifiedBy>Windows User</cp:lastModifiedBy>
  <cp:revision>462</cp:revision>
  <dcterms:created xsi:type="dcterms:W3CDTF">2020-04-14T15:40:22Z</dcterms:created>
  <dcterms:modified xsi:type="dcterms:W3CDTF">2025-04-10T02:59:47Z</dcterms:modified>
</cp:coreProperties>
</file>