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notesSlides/notesSlide7.xml" ContentType="application/vnd.openxmlformats-officedocument.presentationml.notesSlide+xml"/>
  <Override PartName="/ppt/activeX/activeX4.xml" ContentType="application/vnd.ms-office.activeX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710" r:id="rId2"/>
  </p:sldMasterIdLst>
  <p:notesMasterIdLst>
    <p:notesMasterId r:id="rId32"/>
  </p:notesMasterIdLst>
  <p:sldIdLst>
    <p:sldId id="382" r:id="rId3"/>
    <p:sldId id="343" r:id="rId4"/>
    <p:sldId id="383" r:id="rId5"/>
    <p:sldId id="384" r:id="rId6"/>
    <p:sldId id="395" r:id="rId7"/>
    <p:sldId id="396" r:id="rId8"/>
    <p:sldId id="398" r:id="rId9"/>
    <p:sldId id="397" r:id="rId10"/>
    <p:sldId id="399" r:id="rId11"/>
    <p:sldId id="400" r:id="rId12"/>
    <p:sldId id="390" r:id="rId13"/>
    <p:sldId id="401" r:id="rId14"/>
    <p:sldId id="404" r:id="rId15"/>
    <p:sldId id="409" r:id="rId16"/>
    <p:sldId id="410" r:id="rId17"/>
    <p:sldId id="403" r:id="rId18"/>
    <p:sldId id="392" r:id="rId19"/>
    <p:sldId id="387" r:id="rId20"/>
    <p:sldId id="388" r:id="rId21"/>
    <p:sldId id="389" r:id="rId22"/>
    <p:sldId id="411" r:id="rId23"/>
    <p:sldId id="353" r:id="rId24"/>
    <p:sldId id="369" r:id="rId25"/>
    <p:sldId id="370" r:id="rId26"/>
    <p:sldId id="371" r:id="rId27"/>
    <p:sldId id="393" r:id="rId28"/>
    <p:sldId id="394" r:id="rId29"/>
    <p:sldId id="407" r:id="rId30"/>
    <p:sldId id="26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B832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98043" autoAdjust="0"/>
  </p:normalViewPr>
  <p:slideViewPr>
    <p:cSldViewPr snapToGrid="0">
      <p:cViewPr varScale="1">
        <p:scale>
          <a:sx n="90" d="100"/>
          <a:sy n="90" d="100"/>
        </p:scale>
        <p:origin x="-32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activeX/activeX1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Users\Anh Tai\Downloads\VID20230314100418.wmv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0"/>
  <ax:ocxPr ax:name="currentMarker" ax:value="0"/>
  <ax:ocxPr ax:name="invokeURLs" ax:value="-1"/>
  <ax:ocxPr ax:name="baseURL" ax:value=""/>
  <ax:ocxPr ax:name="volume" ax:value="5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33867"/>
  <ax:ocxPr ax:name="_cy" ax:value="16484"/>
</ax:ocx>
</file>

<file path=ppt/activeX/activeX2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Users\Anh Tai\Downloads\VID20230314100754.mp4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0"/>
  <ax:ocxPr ax:name="currentMarker" ax:value="0"/>
  <ax:ocxPr ax:name="invokeURLs" ax:value="-1"/>
  <ax:ocxPr ax:name="baseURL" ax:value=""/>
  <ax:ocxPr ax:name="volume" ax:value="50"/>
  <ax:ocxPr ax:name="mute" ax:value="-1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32945"/>
  <ax:ocxPr ax:name="_cy" ax:value="18596"/>
</ax:ocx>
</file>

<file path=ppt/activeX/activeX3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Users\Anh Tai\Downloads\VID20230314101410.mp4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0"/>
  <ax:ocxPr ax:name="currentMarker" ax:value="0"/>
  <ax:ocxPr ax:name="invokeURLs" ax:value="-1"/>
  <ax:ocxPr ax:name="baseURL" ax:value=""/>
  <ax:ocxPr ax:name="volume" ax:value="50"/>
  <ax:ocxPr ax:name="mute" ax:value="-1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33867"/>
  <ax:ocxPr ax:name="_cy" ax:value="16510"/>
</ax:ocx>
</file>

<file path=ppt/activeX/activeX4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Users\Anh Tai\Downloads\moi truong xanh ZdvJNHc+9JGc6EdmIrHr+RLzQjHlZHP0v434n7t0RS0POFtZ2y0bTJCWt.mp4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0"/>
  <ax:ocxPr ax:name="currentMarker" ax:value="0"/>
  <ax:ocxPr ax:name="invokeURLs" ax:value="-1"/>
  <ax:ocxPr ax:name="baseURL" ax:value=""/>
  <ax:ocxPr ax:name="volume" ax:value="5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32486"/>
  <ax:ocxPr ax:name="_cy" ax:value="17855"/>
</ax:ocx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AB198-05EF-4421-8D03-BC1DF144555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B1E9A-E718-418C-867F-5D989214D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61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9pPr>
          </a:lstStyle>
          <a:p>
            <a:fld id="{6EE12F29-6393-42F8-8245-51A739C377D8}" type="slidenum">
              <a:rPr lang="en-US" altLang="en-US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D5ADF-93AE-4238-903C-1AC36264F4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300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3880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3880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B1E9A-E718-418C-867F-5D989214D1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978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3880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60114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3880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38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483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026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62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516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131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955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2608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553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5154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267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2289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81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79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238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7286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535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218328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7736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0552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4254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53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671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164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495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9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678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352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486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75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309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96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jpg"/><Relationship Id="rId5" Type="http://schemas.openxmlformats.org/officeDocument/2006/relationships/image" Target="../media/image30.jpe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1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control" Target="../activeX/activeX4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4.jp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Subtitle 2"/>
          <p:cNvSpPr>
            <a:spLocks noGrp="1"/>
          </p:cNvSpPr>
          <p:nvPr>
            <p:ph type="subTitle" idx="1"/>
          </p:nvPr>
        </p:nvSpPr>
        <p:spPr>
          <a:xfrm>
            <a:off x="984250" y="2743200"/>
            <a:ext cx="10190163" cy="17907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sz="4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PHÂN MÔN HỌC VẦN LỚP 1 THEO HƯỚNG NGHIÊN CỨU BÀI HỌC 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254625" y="4324350"/>
            <a:ext cx="55229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lang="vi-VN" alt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báo cáo</a:t>
            </a:r>
            <a:r>
              <a:rPr lang="en-US" alt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LÊ THỊ THÙY LIÊN</a:t>
            </a:r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76250" y="661988"/>
            <a:ext cx="11239500" cy="79343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128220"/>
              </a:avLst>
            </a:prstTxWarp>
          </a:bodyPr>
          <a:lstStyle/>
          <a:p>
            <a:pPr algn="ctr"/>
            <a:r>
              <a:rPr lang="en-US" sz="6600" b="1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CHÀO MỪNG  QUÝ THẦY , CÔ GIÁO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10435" y="1836341"/>
            <a:ext cx="6954715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400" b="1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VỀ DỰ CHUYÊN ĐỀ KHỐI  I</a:t>
            </a:r>
            <a:endParaRPr lang="en-US" sz="4400" dirty="0"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0"/>
            <a:ext cx="12192000" cy="68580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341530" y="3028120"/>
            <a:ext cx="10190163" cy="179070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vi-VN" sz="4400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vi-VN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  </a:t>
            </a:r>
            <a:r>
              <a:rPr lang="en-US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Hoạt </a:t>
            </a:r>
            <a:r>
              <a:rPr lang="vi-VN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 trải nghiệm</a:t>
            </a: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vi-VN" sz="3800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    Bài:     Hoạt động giáo dục theo chủ đề</a:t>
            </a:r>
            <a:r>
              <a:rPr lang="vi-VN" sz="3800" b="1" i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vi-VN" sz="3800" b="1" i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Môi trường quanh em</a:t>
            </a:r>
            <a:endParaRPr lang="en-US" sz="3800" b="1" i="1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WordArt 7"/>
          <p:cNvSpPr>
            <a:spLocks noChangeArrowheads="1" noChangeShapeType="1" noTextEdit="1"/>
          </p:cNvSpPr>
          <p:nvPr/>
        </p:nvSpPr>
        <p:spPr bwMode="auto">
          <a:xfrm>
            <a:off x="323854" y="827640"/>
            <a:ext cx="11239500" cy="79343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128220"/>
              </a:avLst>
            </a:prstTxWarp>
          </a:bodyPr>
          <a:lstStyle/>
          <a:p>
            <a:pPr algn="ctr"/>
            <a:r>
              <a:rPr lang="en-US" sz="6600" b="1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CHÀO MỪNG  QUÝ THẦY , CÔ GIÁO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45758" y="1969772"/>
            <a:ext cx="6954715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400" b="1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VỀ DỰ CHUYÊN ĐỀ KHỐI  I</a:t>
            </a:r>
            <a:endParaRPr lang="en-US" sz="4400" dirty="0"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05878" y="5085124"/>
            <a:ext cx="69298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</a:t>
            </a:r>
            <a:r>
              <a:rPr lang="vi-VN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 dạy minh họa</a:t>
            </a:r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 Thị </a:t>
            </a:r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Lang</a:t>
            </a:r>
          </a:p>
          <a:p>
            <a:pPr algn="ctr" eaLnBrk="1" hangingPunct="1">
              <a:defRPr/>
            </a:pPr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: 1B</a:t>
            </a:r>
            <a:endParaRPr lang="en-US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83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275"/>
            <a:ext cx="12192000" cy="61330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5389"/>
            <a:ext cx="12192000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6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0291" y="1247074"/>
            <a:ext cx="4994317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ôi </a:t>
            </a:r>
            <a:r>
              <a:rPr lang="en-US" sz="2400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sạch,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9767" y="1262944"/>
            <a:ext cx="5576048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 </a:t>
            </a:r>
            <a:r>
              <a:rPr lang="en-US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sạch, </a:t>
            </a:r>
            <a:r>
              <a:rPr lang="en-US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578" y="1749283"/>
            <a:ext cx="5355434" cy="2358892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578" y="4280451"/>
            <a:ext cx="5359065" cy="2570921"/>
          </a:xfr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34DD161-D0DC-49BA-BB42-ECA7A2FD33AB}"/>
              </a:ext>
            </a:extLst>
          </p:cNvPr>
          <p:cNvSpPr txBox="1"/>
          <p:nvPr/>
        </p:nvSpPr>
        <p:spPr>
          <a:xfrm>
            <a:off x="1927274" y="-223492"/>
            <a:ext cx="7329268" cy="709029"/>
          </a:xfrm>
          <a:prstGeom prst="rect">
            <a:avLst/>
          </a:prstGeom>
          <a:noFill/>
        </p:spPr>
        <p:txBody>
          <a:bodyPr wrap="square" lIns="92476" tIns="46286" rIns="92476" bIns="46286" rtlCol="0">
            <a:spAutoFit/>
          </a:bodyPr>
          <a:lstStyle/>
          <a:p>
            <a:pPr marL="0" marR="0" lvl="0" indent="0" algn="l" defTabSz="966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kumimoji="0" lang="en-US" sz="280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28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8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8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kumimoji="0" lang="en-US" sz="28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28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280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8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9416" y="314653"/>
            <a:ext cx="10708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giáo dục theo chủ đề: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1731234"/>
            <a:ext cx="4876800" cy="23769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91" y="4207768"/>
            <a:ext cx="4916761" cy="262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4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95349" y="400050"/>
            <a:ext cx="10018081" cy="4875718"/>
            <a:chOff x="763164" y="191595"/>
            <a:chExt cx="11257622" cy="6093823"/>
          </a:xfrm>
        </p:grpSpPr>
        <p:sp>
          <p:nvSpPr>
            <p:cNvPr id="2" name="任意多边形 1"/>
            <p:cNvSpPr/>
            <p:nvPr/>
          </p:nvSpPr>
          <p:spPr>
            <a:xfrm>
              <a:off x="763164" y="191595"/>
              <a:ext cx="11257622" cy="6093823"/>
            </a:xfrm>
            <a:custGeom>
              <a:avLst/>
              <a:gdLst>
                <a:gd name="connsiteX0" fmla="*/ 20393 w 10924228"/>
                <a:gd name="connsiteY0" fmla="*/ 287673 h 6292391"/>
                <a:gd name="connsiteX1" fmla="*/ 1399250 w 10924228"/>
                <a:gd name="connsiteY1" fmla="*/ 737616 h 6292391"/>
                <a:gd name="connsiteX2" fmla="*/ 3286107 w 10924228"/>
                <a:gd name="connsiteY2" fmla="*/ 839216 h 6292391"/>
                <a:gd name="connsiteX3" fmla="*/ 3155479 w 10924228"/>
                <a:gd name="connsiteY3" fmla="*/ 1173044 h 6292391"/>
                <a:gd name="connsiteX4" fmla="*/ 7175936 w 10924228"/>
                <a:gd name="connsiteY4" fmla="*/ 592473 h 6292391"/>
                <a:gd name="connsiteX5" fmla="*/ 10572279 w 10924228"/>
                <a:gd name="connsiteY5" fmla="*/ 897273 h 6292391"/>
                <a:gd name="connsiteX6" fmla="*/ 10630336 w 10924228"/>
                <a:gd name="connsiteY6" fmla="*/ 4177501 h 6292391"/>
                <a:gd name="connsiteX7" fmla="*/ 8917650 w 10924228"/>
                <a:gd name="connsiteY7" fmla="*/ 5904701 h 6292391"/>
                <a:gd name="connsiteX8" fmla="*/ 8714450 w 10924228"/>
                <a:gd name="connsiteY8" fmla="*/ 6194987 h 6292391"/>
                <a:gd name="connsiteX9" fmla="*/ 9483707 w 10924228"/>
                <a:gd name="connsiteY9" fmla="*/ 6267558 h 6292391"/>
                <a:gd name="connsiteX10" fmla="*/ 8757993 w 10924228"/>
                <a:gd name="connsiteY10" fmla="*/ 5803101 h 6292391"/>
                <a:gd name="connsiteX11" fmla="*/ 7016279 w 10924228"/>
                <a:gd name="connsiteY11" fmla="*/ 5367673 h 6292391"/>
                <a:gd name="connsiteX12" fmla="*/ 4142450 w 10924228"/>
                <a:gd name="connsiteY12" fmla="*/ 5716016 h 6292391"/>
                <a:gd name="connsiteX13" fmla="*/ 1791136 w 10924228"/>
                <a:gd name="connsiteY13" fmla="*/ 6006301 h 6292391"/>
                <a:gd name="connsiteX14" fmla="*/ 659022 w 10924228"/>
                <a:gd name="connsiteY14" fmla="*/ 5643444 h 6292391"/>
                <a:gd name="connsiteX15" fmla="*/ 20393 w 10924228"/>
                <a:gd name="connsiteY15" fmla="*/ 287673 h 6292391"/>
                <a:gd name="connsiteX0-1" fmla="*/ 43726 w 10947561"/>
                <a:gd name="connsiteY0-2" fmla="*/ 240660 h 6245378"/>
                <a:gd name="connsiteX1-3" fmla="*/ 1422583 w 10947561"/>
                <a:gd name="connsiteY1-4" fmla="*/ 690603 h 6245378"/>
                <a:gd name="connsiteX2-5" fmla="*/ 3309440 w 10947561"/>
                <a:gd name="connsiteY2-6" fmla="*/ 792203 h 6245378"/>
                <a:gd name="connsiteX3-7" fmla="*/ 3178812 w 10947561"/>
                <a:gd name="connsiteY3-8" fmla="*/ 1126031 h 6245378"/>
                <a:gd name="connsiteX4-9" fmla="*/ 7199269 w 10947561"/>
                <a:gd name="connsiteY4-10" fmla="*/ 545460 h 6245378"/>
                <a:gd name="connsiteX5-11" fmla="*/ 10595612 w 10947561"/>
                <a:gd name="connsiteY5-12" fmla="*/ 850260 h 6245378"/>
                <a:gd name="connsiteX6-13" fmla="*/ 10653669 w 10947561"/>
                <a:gd name="connsiteY6-14" fmla="*/ 4130488 h 6245378"/>
                <a:gd name="connsiteX7-15" fmla="*/ 8940983 w 10947561"/>
                <a:gd name="connsiteY7-16" fmla="*/ 5857688 h 6245378"/>
                <a:gd name="connsiteX8-17" fmla="*/ 8737783 w 10947561"/>
                <a:gd name="connsiteY8-18" fmla="*/ 6147974 h 6245378"/>
                <a:gd name="connsiteX9-19" fmla="*/ 9507040 w 10947561"/>
                <a:gd name="connsiteY9-20" fmla="*/ 6220545 h 6245378"/>
                <a:gd name="connsiteX10-21" fmla="*/ 8781326 w 10947561"/>
                <a:gd name="connsiteY10-22" fmla="*/ 5756088 h 6245378"/>
                <a:gd name="connsiteX11-23" fmla="*/ 7039612 w 10947561"/>
                <a:gd name="connsiteY11-24" fmla="*/ 5320660 h 6245378"/>
                <a:gd name="connsiteX12-25" fmla="*/ 4165783 w 10947561"/>
                <a:gd name="connsiteY12-26" fmla="*/ 5669003 h 6245378"/>
                <a:gd name="connsiteX13-27" fmla="*/ 1814469 w 10947561"/>
                <a:gd name="connsiteY13-28" fmla="*/ 5959288 h 6245378"/>
                <a:gd name="connsiteX14-29" fmla="*/ 479155 w 10947561"/>
                <a:gd name="connsiteY14-30" fmla="*/ 4928774 h 6245378"/>
                <a:gd name="connsiteX15-31" fmla="*/ 43726 w 10947561"/>
                <a:gd name="connsiteY15-32" fmla="*/ 240660 h 6245378"/>
                <a:gd name="connsiteX0-33" fmla="*/ 27566 w 11236201"/>
                <a:gd name="connsiteY0-34" fmla="*/ 293431 h 5964321"/>
                <a:gd name="connsiteX1-35" fmla="*/ 1711223 w 11236201"/>
                <a:gd name="connsiteY1-36" fmla="*/ 409546 h 5964321"/>
                <a:gd name="connsiteX2-37" fmla="*/ 3598080 w 11236201"/>
                <a:gd name="connsiteY2-38" fmla="*/ 511146 h 5964321"/>
                <a:gd name="connsiteX3-39" fmla="*/ 3467452 w 11236201"/>
                <a:gd name="connsiteY3-40" fmla="*/ 844974 h 5964321"/>
                <a:gd name="connsiteX4-41" fmla="*/ 7487909 w 11236201"/>
                <a:gd name="connsiteY4-42" fmla="*/ 264403 h 5964321"/>
                <a:gd name="connsiteX5-43" fmla="*/ 10884252 w 11236201"/>
                <a:gd name="connsiteY5-44" fmla="*/ 569203 h 5964321"/>
                <a:gd name="connsiteX6-45" fmla="*/ 10942309 w 11236201"/>
                <a:gd name="connsiteY6-46" fmla="*/ 3849431 h 5964321"/>
                <a:gd name="connsiteX7-47" fmla="*/ 9229623 w 11236201"/>
                <a:gd name="connsiteY7-48" fmla="*/ 5576631 h 5964321"/>
                <a:gd name="connsiteX8-49" fmla="*/ 9026423 w 11236201"/>
                <a:gd name="connsiteY8-50" fmla="*/ 5866917 h 5964321"/>
                <a:gd name="connsiteX9-51" fmla="*/ 9795680 w 11236201"/>
                <a:gd name="connsiteY9-52" fmla="*/ 5939488 h 5964321"/>
                <a:gd name="connsiteX10-53" fmla="*/ 9069966 w 11236201"/>
                <a:gd name="connsiteY10-54" fmla="*/ 5475031 h 5964321"/>
                <a:gd name="connsiteX11-55" fmla="*/ 7328252 w 11236201"/>
                <a:gd name="connsiteY11-56" fmla="*/ 5039603 h 5964321"/>
                <a:gd name="connsiteX12-57" fmla="*/ 4454423 w 11236201"/>
                <a:gd name="connsiteY12-58" fmla="*/ 5387946 h 5964321"/>
                <a:gd name="connsiteX13-59" fmla="*/ 2103109 w 11236201"/>
                <a:gd name="connsiteY13-60" fmla="*/ 5678231 h 5964321"/>
                <a:gd name="connsiteX14-61" fmla="*/ 767795 w 11236201"/>
                <a:gd name="connsiteY14-62" fmla="*/ 4647717 h 5964321"/>
                <a:gd name="connsiteX15-63" fmla="*/ 27566 w 11236201"/>
                <a:gd name="connsiteY15-64" fmla="*/ 293431 h 5964321"/>
                <a:gd name="connsiteX0-65" fmla="*/ 128082 w 11336717"/>
                <a:gd name="connsiteY0-66" fmla="*/ 118432 h 5789322"/>
                <a:gd name="connsiteX1-67" fmla="*/ 1811739 w 11336717"/>
                <a:gd name="connsiteY1-68" fmla="*/ 234547 h 5789322"/>
                <a:gd name="connsiteX2-69" fmla="*/ 3698596 w 11336717"/>
                <a:gd name="connsiteY2-70" fmla="*/ 336147 h 5789322"/>
                <a:gd name="connsiteX3-71" fmla="*/ 3567968 w 11336717"/>
                <a:gd name="connsiteY3-72" fmla="*/ 669975 h 5789322"/>
                <a:gd name="connsiteX4-73" fmla="*/ 7588425 w 11336717"/>
                <a:gd name="connsiteY4-74" fmla="*/ 89404 h 5789322"/>
                <a:gd name="connsiteX5-75" fmla="*/ 10984768 w 11336717"/>
                <a:gd name="connsiteY5-76" fmla="*/ 394204 h 5789322"/>
                <a:gd name="connsiteX6-77" fmla="*/ 11042825 w 11336717"/>
                <a:gd name="connsiteY6-78" fmla="*/ 3674432 h 5789322"/>
                <a:gd name="connsiteX7-79" fmla="*/ 9330139 w 11336717"/>
                <a:gd name="connsiteY7-80" fmla="*/ 5401632 h 5789322"/>
                <a:gd name="connsiteX8-81" fmla="*/ 9126939 w 11336717"/>
                <a:gd name="connsiteY8-82" fmla="*/ 5691918 h 5789322"/>
                <a:gd name="connsiteX9-83" fmla="*/ 9896196 w 11336717"/>
                <a:gd name="connsiteY9-84" fmla="*/ 5764489 h 5789322"/>
                <a:gd name="connsiteX10-85" fmla="*/ 9170482 w 11336717"/>
                <a:gd name="connsiteY10-86" fmla="*/ 5300032 h 5789322"/>
                <a:gd name="connsiteX11-87" fmla="*/ 7428768 w 11336717"/>
                <a:gd name="connsiteY11-88" fmla="*/ 4864604 h 5789322"/>
                <a:gd name="connsiteX12-89" fmla="*/ 4554939 w 11336717"/>
                <a:gd name="connsiteY12-90" fmla="*/ 5212947 h 5789322"/>
                <a:gd name="connsiteX13-91" fmla="*/ 2203625 w 11336717"/>
                <a:gd name="connsiteY13-92" fmla="*/ 5503232 h 5789322"/>
                <a:gd name="connsiteX14-93" fmla="*/ 868311 w 11336717"/>
                <a:gd name="connsiteY14-94" fmla="*/ 4472718 h 5789322"/>
                <a:gd name="connsiteX15-95" fmla="*/ 128082 w 11336717"/>
                <a:gd name="connsiteY15-96" fmla="*/ 118432 h 5789322"/>
                <a:gd name="connsiteX0-97" fmla="*/ 136361 w 11257910"/>
                <a:gd name="connsiteY0-98" fmla="*/ 2210 h 5919843"/>
                <a:gd name="connsiteX1-99" fmla="*/ 1732932 w 11257910"/>
                <a:gd name="connsiteY1-100" fmla="*/ 365068 h 5919843"/>
                <a:gd name="connsiteX2-101" fmla="*/ 3619789 w 11257910"/>
                <a:gd name="connsiteY2-102" fmla="*/ 466668 h 5919843"/>
                <a:gd name="connsiteX3-103" fmla="*/ 3489161 w 11257910"/>
                <a:gd name="connsiteY3-104" fmla="*/ 800496 h 5919843"/>
                <a:gd name="connsiteX4-105" fmla="*/ 7509618 w 11257910"/>
                <a:gd name="connsiteY4-106" fmla="*/ 219925 h 5919843"/>
                <a:gd name="connsiteX5-107" fmla="*/ 10905961 w 11257910"/>
                <a:gd name="connsiteY5-108" fmla="*/ 524725 h 5919843"/>
                <a:gd name="connsiteX6-109" fmla="*/ 10964018 w 11257910"/>
                <a:gd name="connsiteY6-110" fmla="*/ 3804953 h 5919843"/>
                <a:gd name="connsiteX7-111" fmla="*/ 9251332 w 11257910"/>
                <a:gd name="connsiteY7-112" fmla="*/ 5532153 h 5919843"/>
                <a:gd name="connsiteX8-113" fmla="*/ 9048132 w 11257910"/>
                <a:gd name="connsiteY8-114" fmla="*/ 5822439 h 5919843"/>
                <a:gd name="connsiteX9-115" fmla="*/ 9817389 w 11257910"/>
                <a:gd name="connsiteY9-116" fmla="*/ 5895010 h 5919843"/>
                <a:gd name="connsiteX10-117" fmla="*/ 9091675 w 11257910"/>
                <a:gd name="connsiteY10-118" fmla="*/ 5430553 h 5919843"/>
                <a:gd name="connsiteX11-119" fmla="*/ 7349961 w 11257910"/>
                <a:gd name="connsiteY11-120" fmla="*/ 4995125 h 5919843"/>
                <a:gd name="connsiteX12-121" fmla="*/ 4476132 w 11257910"/>
                <a:gd name="connsiteY12-122" fmla="*/ 5343468 h 5919843"/>
                <a:gd name="connsiteX13-123" fmla="*/ 2124818 w 11257910"/>
                <a:gd name="connsiteY13-124" fmla="*/ 5633753 h 5919843"/>
                <a:gd name="connsiteX14-125" fmla="*/ 789504 w 11257910"/>
                <a:gd name="connsiteY14-126" fmla="*/ 4603239 h 5919843"/>
                <a:gd name="connsiteX15-127" fmla="*/ 136361 w 11257910"/>
                <a:gd name="connsiteY15-128" fmla="*/ 2210 h 5919843"/>
                <a:gd name="connsiteX0-129" fmla="*/ 119174 w 11240723"/>
                <a:gd name="connsiteY0-130" fmla="*/ 34947 h 5952580"/>
                <a:gd name="connsiteX1-131" fmla="*/ 1715745 w 11240723"/>
                <a:gd name="connsiteY1-132" fmla="*/ 397805 h 5952580"/>
                <a:gd name="connsiteX2-133" fmla="*/ 3602602 w 11240723"/>
                <a:gd name="connsiteY2-134" fmla="*/ 499405 h 5952580"/>
                <a:gd name="connsiteX3-135" fmla="*/ 3471974 w 11240723"/>
                <a:gd name="connsiteY3-136" fmla="*/ 833233 h 5952580"/>
                <a:gd name="connsiteX4-137" fmla="*/ 7492431 w 11240723"/>
                <a:gd name="connsiteY4-138" fmla="*/ 252662 h 5952580"/>
                <a:gd name="connsiteX5-139" fmla="*/ 10888774 w 11240723"/>
                <a:gd name="connsiteY5-140" fmla="*/ 557462 h 5952580"/>
                <a:gd name="connsiteX6-141" fmla="*/ 10946831 w 11240723"/>
                <a:gd name="connsiteY6-142" fmla="*/ 3837690 h 5952580"/>
                <a:gd name="connsiteX7-143" fmla="*/ 9234145 w 11240723"/>
                <a:gd name="connsiteY7-144" fmla="*/ 5564890 h 5952580"/>
                <a:gd name="connsiteX8-145" fmla="*/ 9030945 w 11240723"/>
                <a:gd name="connsiteY8-146" fmla="*/ 5855176 h 5952580"/>
                <a:gd name="connsiteX9-147" fmla="*/ 9800202 w 11240723"/>
                <a:gd name="connsiteY9-148" fmla="*/ 5927747 h 5952580"/>
                <a:gd name="connsiteX10-149" fmla="*/ 9074488 w 11240723"/>
                <a:gd name="connsiteY10-150" fmla="*/ 5463290 h 5952580"/>
                <a:gd name="connsiteX11-151" fmla="*/ 7332774 w 11240723"/>
                <a:gd name="connsiteY11-152" fmla="*/ 5027862 h 5952580"/>
                <a:gd name="connsiteX12-153" fmla="*/ 4458945 w 11240723"/>
                <a:gd name="connsiteY12-154" fmla="*/ 5376205 h 5952580"/>
                <a:gd name="connsiteX13-155" fmla="*/ 2107631 w 11240723"/>
                <a:gd name="connsiteY13-156" fmla="*/ 5666490 h 5952580"/>
                <a:gd name="connsiteX14-157" fmla="*/ 772317 w 11240723"/>
                <a:gd name="connsiteY14-158" fmla="*/ 4635976 h 5952580"/>
                <a:gd name="connsiteX15-159" fmla="*/ 119174 w 11240723"/>
                <a:gd name="connsiteY15-160" fmla="*/ 34947 h 5952580"/>
                <a:gd name="connsiteX0-161" fmla="*/ 119174 w 11240723"/>
                <a:gd name="connsiteY0-162" fmla="*/ 34947 h 5952580"/>
                <a:gd name="connsiteX1-163" fmla="*/ 1715745 w 11240723"/>
                <a:gd name="connsiteY1-164" fmla="*/ 397805 h 5952580"/>
                <a:gd name="connsiteX2-165" fmla="*/ 3283288 w 11240723"/>
                <a:gd name="connsiteY2-166" fmla="*/ 281690 h 5952580"/>
                <a:gd name="connsiteX3-167" fmla="*/ 3471974 w 11240723"/>
                <a:gd name="connsiteY3-168" fmla="*/ 833233 h 5952580"/>
                <a:gd name="connsiteX4-169" fmla="*/ 7492431 w 11240723"/>
                <a:gd name="connsiteY4-170" fmla="*/ 252662 h 5952580"/>
                <a:gd name="connsiteX5-171" fmla="*/ 10888774 w 11240723"/>
                <a:gd name="connsiteY5-172" fmla="*/ 557462 h 5952580"/>
                <a:gd name="connsiteX6-173" fmla="*/ 10946831 w 11240723"/>
                <a:gd name="connsiteY6-174" fmla="*/ 3837690 h 5952580"/>
                <a:gd name="connsiteX7-175" fmla="*/ 9234145 w 11240723"/>
                <a:gd name="connsiteY7-176" fmla="*/ 5564890 h 5952580"/>
                <a:gd name="connsiteX8-177" fmla="*/ 9030945 w 11240723"/>
                <a:gd name="connsiteY8-178" fmla="*/ 5855176 h 5952580"/>
                <a:gd name="connsiteX9-179" fmla="*/ 9800202 w 11240723"/>
                <a:gd name="connsiteY9-180" fmla="*/ 5927747 h 5952580"/>
                <a:gd name="connsiteX10-181" fmla="*/ 9074488 w 11240723"/>
                <a:gd name="connsiteY10-182" fmla="*/ 5463290 h 5952580"/>
                <a:gd name="connsiteX11-183" fmla="*/ 7332774 w 11240723"/>
                <a:gd name="connsiteY11-184" fmla="*/ 5027862 h 5952580"/>
                <a:gd name="connsiteX12-185" fmla="*/ 4458945 w 11240723"/>
                <a:gd name="connsiteY12-186" fmla="*/ 5376205 h 5952580"/>
                <a:gd name="connsiteX13-187" fmla="*/ 2107631 w 11240723"/>
                <a:gd name="connsiteY13-188" fmla="*/ 5666490 h 5952580"/>
                <a:gd name="connsiteX14-189" fmla="*/ 772317 w 11240723"/>
                <a:gd name="connsiteY14-190" fmla="*/ 4635976 h 5952580"/>
                <a:gd name="connsiteX15-191" fmla="*/ 119174 w 11240723"/>
                <a:gd name="connsiteY15-192" fmla="*/ 34947 h 5952580"/>
                <a:gd name="connsiteX0-193" fmla="*/ 23059 w 11144608"/>
                <a:gd name="connsiteY0-194" fmla="*/ 230924 h 6148557"/>
                <a:gd name="connsiteX1-195" fmla="*/ 1459973 w 11144608"/>
                <a:gd name="connsiteY1-196" fmla="*/ 666354 h 6148557"/>
                <a:gd name="connsiteX2-197" fmla="*/ 3187173 w 11144608"/>
                <a:gd name="connsiteY2-198" fmla="*/ 477667 h 6148557"/>
                <a:gd name="connsiteX3-199" fmla="*/ 3375859 w 11144608"/>
                <a:gd name="connsiteY3-200" fmla="*/ 1029210 h 6148557"/>
                <a:gd name="connsiteX4-201" fmla="*/ 7396316 w 11144608"/>
                <a:gd name="connsiteY4-202" fmla="*/ 448639 h 6148557"/>
                <a:gd name="connsiteX5-203" fmla="*/ 10792659 w 11144608"/>
                <a:gd name="connsiteY5-204" fmla="*/ 753439 h 6148557"/>
                <a:gd name="connsiteX6-205" fmla="*/ 10850716 w 11144608"/>
                <a:gd name="connsiteY6-206" fmla="*/ 4033667 h 6148557"/>
                <a:gd name="connsiteX7-207" fmla="*/ 9138030 w 11144608"/>
                <a:gd name="connsiteY7-208" fmla="*/ 5760867 h 6148557"/>
                <a:gd name="connsiteX8-209" fmla="*/ 8934830 w 11144608"/>
                <a:gd name="connsiteY8-210" fmla="*/ 6051153 h 6148557"/>
                <a:gd name="connsiteX9-211" fmla="*/ 9704087 w 11144608"/>
                <a:gd name="connsiteY9-212" fmla="*/ 6123724 h 6148557"/>
                <a:gd name="connsiteX10-213" fmla="*/ 8978373 w 11144608"/>
                <a:gd name="connsiteY10-214" fmla="*/ 5659267 h 6148557"/>
                <a:gd name="connsiteX11-215" fmla="*/ 7236659 w 11144608"/>
                <a:gd name="connsiteY11-216" fmla="*/ 5223839 h 6148557"/>
                <a:gd name="connsiteX12-217" fmla="*/ 4362830 w 11144608"/>
                <a:gd name="connsiteY12-218" fmla="*/ 5572182 h 6148557"/>
                <a:gd name="connsiteX13-219" fmla="*/ 2011516 w 11144608"/>
                <a:gd name="connsiteY13-220" fmla="*/ 5862467 h 6148557"/>
                <a:gd name="connsiteX14-221" fmla="*/ 676202 w 11144608"/>
                <a:gd name="connsiteY14-222" fmla="*/ 4831953 h 6148557"/>
                <a:gd name="connsiteX15-223" fmla="*/ 23059 w 11144608"/>
                <a:gd name="connsiteY15-224" fmla="*/ 230924 h 6148557"/>
                <a:gd name="connsiteX0-225" fmla="*/ 23059 w 11144608"/>
                <a:gd name="connsiteY0-226" fmla="*/ 230924 h 6148557"/>
                <a:gd name="connsiteX1-227" fmla="*/ 1459973 w 11144608"/>
                <a:gd name="connsiteY1-228" fmla="*/ 666354 h 6148557"/>
                <a:gd name="connsiteX2-229" fmla="*/ 3187173 w 11144608"/>
                <a:gd name="connsiteY2-230" fmla="*/ 477667 h 6148557"/>
                <a:gd name="connsiteX3-231" fmla="*/ 3375859 w 11144608"/>
                <a:gd name="connsiteY3-232" fmla="*/ 1029210 h 6148557"/>
                <a:gd name="connsiteX4-233" fmla="*/ 7396316 w 11144608"/>
                <a:gd name="connsiteY4-234" fmla="*/ 448639 h 6148557"/>
                <a:gd name="connsiteX5-235" fmla="*/ 10792659 w 11144608"/>
                <a:gd name="connsiteY5-236" fmla="*/ 753439 h 6148557"/>
                <a:gd name="connsiteX6-237" fmla="*/ 10850716 w 11144608"/>
                <a:gd name="connsiteY6-238" fmla="*/ 4033667 h 6148557"/>
                <a:gd name="connsiteX7-239" fmla="*/ 9138030 w 11144608"/>
                <a:gd name="connsiteY7-240" fmla="*/ 5760867 h 6148557"/>
                <a:gd name="connsiteX8-241" fmla="*/ 8934830 w 11144608"/>
                <a:gd name="connsiteY8-242" fmla="*/ 6051153 h 6148557"/>
                <a:gd name="connsiteX9-243" fmla="*/ 9704087 w 11144608"/>
                <a:gd name="connsiteY9-244" fmla="*/ 6123724 h 6148557"/>
                <a:gd name="connsiteX10-245" fmla="*/ 8978373 w 11144608"/>
                <a:gd name="connsiteY10-246" fmla="*/ 5659267 h 6148557"/>
                <a:gd name="connsiteX11-247" fmla="*/ 7236659 w 11144608"/>
                <a:gd name="connsiteY11-248" fmla="*/ 5223839 h 6148557"/>
                <a:gd name="connsiteX12-249" fmla="*/ 4362830 w 11144608"/>
                <a:gd name="connsiteY12-250" fmla="*/ 5572182 h 6148557"/>
                <a:gd name="connsiteX13-251" fmla="*/ 2011516 w 11144608"/>
                <a:gd name="connsiteY13-252" fmla="*/ 5862467 h 6148557"/>
                <a:gd name="connsiteX14-253" fmla="*/ 676202 w 11144608"/>
                <a:gd name="connsiteY14-254" fmla="*/ 4831953 h 6148557"/>
                <a:gd name="connsiteX15-255" fmla="*/ 23059 w 11144608"/>
                <a:gd name="connsiteY15-256" fmla="*/ 230924 h 6148557"/>
                <a:gd name="connsiteX0-257" fmla="*/ 23059 w 11144608"/>
                <a:gd name="connsiteY0-258" fmla="*/ 230924 h 6148557"/>
                <a:gd name="connsiteX1-259" fmla="*/ 1459973 w 11144608"/>
                <a:gd name="connsiteY1-260" fmla="*/ 666354 h 6148557"/>
                <a:gd name="connsiteX2-261" fmla="*/ 3187173 w 11144608"/>
                <a:gd name="connsiteY2-262" fmla="*/ 477667 h 6148557"/>
                <a:gd name="connsiteX3-263" fmla="*/ 3579059 w 11144608"/>
                <a:gd name="connsiteY3-264" fmla="*/ 1014696 h 6148557"/>
                <a:gd name="connsiteX4-265" fmla="*/ 7396316 w 11144608"/>
                <a:gd name="connsiteY4-266" fmla="*/ 448639 h 6148557"/>
                <a:gd name="connsiteX5-267" fmla="*/ 10792659 w 11144608"/>
                <a:gd name="connsiteY5-268" fmla="*/ 753439 h 6148557"/>
                <a:gd name="connsiteX6-269" fmla="*/ 10850716 w 11144608"/>
                <a:gd name="connsiteY6-270" fmla="*/ 4033667 h 6148557"/>
                <a:gd name="connsiteX7-271" fmla="*/ 9138030 w 11144608"/>
                <a:gd name="connsiteY7-272" fmla="*/ 5760867 h 6148557"/>
                <a:gd name="connsiteX8-273" fmla="*/ 8934830 w 11144608"/>
                <a:gd name="connsiteY8-274" fmla="*/ 6051153 h 6148557"/>
                <a:gd name="connsiteX9-275" fmla="*/ 9704087 w 11144608"/>
                <a:gd name="connsiteY9-276" fmla="*/ 6123724 h 6148557"/>
                <a:gd name="connsiteX10-277" fmla="*/ 8978373 w 11144608"/>
                <a:gd name="connsiteY10-278" fmla="*/ 5659267 h 6148557"/>
                <a:gd name="connsiteX11-279" fmla="*/ 7236659 w 11144608"/>
                <a:gd name="connsiteY11-280" fmla="*/ 5223839 h 6148557"/>
                <a:gd name="connsiteX12-281" fmla="*/ 4362830 w 11144608"/>
                <a:gd name="connsiteY12-282" fmla="*/ 5572182 h 6148557"/>
                <a:gd name="connsiteX13-283" fmla="*/ 2011516 w 11144608"/>
                <a:gd name="connsiteY13-284" fmla="*/ 5862467 h 6148557"/>
                <a:gd name="connsiteX14-285" fmla="*/ 676202 w 11144608"/>
                <a:gd name="connsiteY14-286" fmla="*/ 4831953 h 6148557"/>
                <a:gd name="connsiteX15-287" fmla="*/ 23059 w 11144608"/>
                <a:gd name="connsiteY15-288" fmla="*/ 230924 h 6148557"/>
                <a:gd name="connsiteX0-289" fmla="*/ 17824 w 11139373"/>
                <a:gd name="connsiteY0-290" fmla="*/ 230924 h 6148557"/>
                <a:gd name="connsiteX1-291" fmla="*/ 1338624 w 11139373"/>
                <a:gd name="connsiteY1-292" fmla="*/ 666354 h 6148557"/>
                <a:gd name="connsiteX2-293" fmla="*/ 3181938 w 11139373"/>
                <a:gd name="connsiteY2-294" fmla="*/ 477667 h 6148557"/>
                <a:gd name="connsiteX3-295" fmla="*/ 3573824 w 11139373"/>
                <a:gd name="connsiteY3-296" fmla="*/ 1014696 h 6148557"/>
                <a:gd name="connsiteX4-297" fmla="*/ 7391081 w 11139373"/>
                <a:gd name="connsiteY4-298" fmla="*/ 448639 h 6148557"/>
                <a:gd name="connsiteX5-299" fmla="*/ 10787424 w 11139373"/>
                <a:gd name="connsiteY5-300" fmla="*/ 753439 h 6148557"/>
                <a:gd name="connsiteX6-301" fmla="*/ 10845481 w 11139373"/>
                <a:gd name="connsiteY6-302" fmla="*/ 4033667 h 6148557"/>
                <a:gd name="connsiteX7-303" fmla="*/ 9132795 w 11139373"/>
                <a:gd name="connsiteY7-304" fmla="*/ 5760867 h 6148557"/>
                <a:gd name="connsiteX8-305" fmla="*/ 8929595 w 11139373"/>
                <a:gd name="connsiteY8-306" fmla="*/ 6051153 h 6148557"/>
                <a:gd name="connsiteX9-307" fmla="*/ 9698852 w 11139373"/>
                <a:gd name="connsiteY9-308" fmla="*/ 6123724 h 6148557"/>
                <a:gd name="connsiteX10-309" fmla="*/ 8973138 w 11139373"/>
                <a:gd name="connsiteY10-310" fmla="*/ 5659267 h 6148557"/>
                <a:gd name="connsiteX11-311" fmla="*/ 7231424 w 11139373"/>
                <a:gd name="connsiteY11-312" fmla="*/ 5223839 h 6148557"/>
                <a:gd name="connsiteX12-313" fmla="*/ 4357595 w 11139373"/>
                <a:gd name="connsiteY12-314" fmla="*/ 5572182 h 6148557"/>
                <a:gd name="connsiteX13-315" fmla="*/ 2006281 w 11139373"/>
                <a:gd name="connsiteY13-316" fmla="*/ 5862467 h 6148557"/>
                <a:gd name="connsiteX14-317" fmla="*/ 670967 w 11139373"/>
                <a:gd name="connsiteY14-318" fmla="*/ 4831953 h 6148557"/>
                <a:gd name="connsiteX15-319" fmla="*/ 17824 w 11139373"/>
                <a:gd name="connsiteY15-320" fmla="*/ 230924 h 6148557"/>
                <a:gd name="connsiteX0-321" fmla="*/ 14787 w 11266965"/>
                <a:gd name="connsiteY0-322" fmla="*/ 250451 h 6022941"/>
                <a:gd name="connsiteX1-323" fmla="*/ 1466216 w 11266965"/>
                <a:gd name="connsiteY1-324" fmla="*/ 540738 h 6022941"/>
                <a:gd name="connsiteX2-325" fmla="*/ 3309530 w 11266965"/>
                <a:gd name="connsiteY2-326" fmla="*/ 352051 h 6022941"/>
                <a:gd name="connsiteX3-327" fmla="*/ 3701416 w 11266965"/>
                <a:gd name="connsiteY3-328" fmla="*/ 889080 h 6022941"/>
                <a:gd name="connsiteX4-329" fmla="*/ 7518673 w 11266965"/>
                <a:gd name="connsiteY4-330" fmla="*/ 323023 h 6022941"/>
                <a:gd name="connsiteX5-331" fmla="*/ 10915016 w 11266965"/>
                <a:gd name="connsiteY5-332" fmla="*/ 627823 h 6022941"/>
                <a:gd name="connsiteX6-333" fmla="*/ 10973073 w 11266965"/>
                <a:gd name="connsiteY6-334" fmla="*/ 3908051 h 6022941"/>
                <a:gd name="connsiteX7-335" fmla="*/ 9260387 w 11266965"/>
                <a:gd name="connsiteY7-336" fmla="*/ 5635251 h 6022941"/>
                <a:gd name="connsiteX8-337" fmla="*/ 9057187 w 11266965"/>
                <a:gd name="connsiteY8-338" fmla="*/ 5925537 h 6022941"/>
                <a:gd name="connsiteX9-339" fmla="*/ 9826444 w 11266965"/>
                <a:gd name="connsiteY9-340" fmla="*/ 5998108 h 6022941"/>
                <a:gd name="connsiteX10-341" fmla="*/ 9100730 w 11266965"/>
                <a:gd name="connsiteY10-342" fmla="*/ 5533651 h 6022941"/>
                <a:gd name="connsiteX11-343" fmla="*/ 7359016 w 11266965"/>
                <a:gd name="connsiteY11-344" fmla="*/ 5098223 h 6022941"/>
                <a:gd name="connsiteX12-345" fmla="*/ 4485187 w 11266965"/>
                <a:gd name="connsiteY12-346" fmla="*/ 5446566 h 6022941"/>
                <a:gd name="connsiteX13-347" fmla="*/ 2133873 w 11266965"/>
                <a:gd name="connsiteY13-348" fmla="*/ 5736851 h 6022941"/>
                <a:gd name="connsiteX14-349" fmla="*/ 798559 w 11266965"/>
                <a:gd name="connsiteY14-350" fmla="*/ 4706337 h 6022941"/>
                <a:gd name="connsiteX15-351" fmla="*/ 14787 w 11266965"/>
                <a:gd name="connsiteY15-352" fmla="*/ 250451 h 6022941"/>
                <a:gd name="connsiteX0-353" fmla="*/ 14787 w 11266965"/>
                <a:gd name="connsiteY0-354" fmla="*/ 301464 h 6073954"/>
                <a:gd name="connsiteX1-355" fmla="*/ 1466216 w 11266965"/>
                <a:gd name="connsiteY1-356" fmla="*/ 403065 h 6073954"/>
                <a:gd name="connsiteX2-357" fmla="*/ 3309530 w 11266965"/>
                <a:gd name="connsiteY2-358" fmla="*/ 403064 h 6073954"/>
                <a:gd name="connsiteX3-359" fmla="*/ 3701416 w 11266965"/>
                <a:gd name="connsiteY3-360" fmla="*/ 940093 h 6073954"/>
                <a:gd name="connsiteX4-361" fmla="*/ 7518673 w 11266965"/>
                <a:gd name="connsiteY4-362" fmla="*/ 374036 h 6073954"/>
                <a:gd name="connsiteX5-363" fmla="*/ 10915016 w 11266965"/>
                <a:gd name="connsiteY5-364" fmla="*/ 678836 h 6073954"/>
                <a:gd name="connsiteX6-365" fmla="*/ 10973073 w 11266965"/>
                <a:gd name="connsiteY6-366" fmla="*/ 3959064 h 6073954"/>
                <a:gd name="connsiteX7-367" fmla="*/ 9260387 w 11266965"/>
                <a:gd name="connsiteY7-368" fmla="*/ 5686264 h 6073954"/>
                <a:gd name="connsiteX8-369" fmla="*/ 9057187 w 11266965"/>
                <a:gd name="connsiteY8-370" fmla="*/ 5976550 h 6073954"/>
                <a:gd name="connsiteX9-371" fmla="*/ 9826444 w 11266965"/>
                <a:gd name="connsiteY9-372" fmla="*/ 6049121 h 6073954"/>
                <a:gd name="connsiteX10-373" fmla="*/ 9100730 w 11266965"/>
                <a:gd name="connsiteY10-374" fmla="*/ 5584664 h 6073954"/>
                <a:gd name="connsiteX11-375" fmla="*/ 7359016 w 11266965"/>
                <a:gd name="connsiteY11-376" fmla="*/ 5149236 h 6073954"/>
                <a:gd name="connsiteX12-377" fmla="*/ 4485187 w 11266965"/>
                <a:gd name="connsiteY12-378" fmla="*/ 5497579 h 6073954"/>
                <a:gd name="connsiteX13-379" fmla="*/ 2133873 w 11266965"/>
                <a:gd name="connsiteY13-380" fmla="*/ 5787864 h 6073954"/>
                <a:gd name="connsiteX14-381" fmla="*/ 798559 w 11266965"/>
                <a:gd name="connsiteY14-382" fmla="*/ 4757350 h 6073954"/>
                <a:gd name="connsiteX15-383" fmla="*/ 14787 w 11266965"/>
                <a:gd name="connsiteY15-384" fmla="*/ 301464 h 6073954"/>
                <a:gd name="connsiteX0-385" fmla="*/ 14787 w 11260052"/>
                <a:gd name="connsiteY0-386" fmla="*/ 301464 h 6073954"/>
                <a:gd name="connsiteX1-387" fmla="*/ 1466216 w 11260052"/>
                <a:gd name="connsiteY1-388" fmla="*/ 403065 h 6073954"/>
                <a:gd name="connsiteX2-389" fmla="*/ 3309530 w 11260052"/>
                <a:gd name="connsiteY2-390" fmla="*/ 403064 h 6073954"/>
                <a:gd name="connsiteX3-391" fmla="*/ 3701416 w 11260052"/>
                <a:gd name="connsiteY3-392" fmla="*/ 940093 h 6073954"/>
                <a:gd name="connsiteX4-393" fmla="*/ 7620273 w 11260052"/>
                <a:gd name="connsiteY4-394" fmla="*/ 345007 h 6073954"/>
                <a:gd name="connsiteX5-395" fmla="*/ 10915016 w 11260052"/>
                <a:gd name="connsiteY5-396" fmla="*/ 678836 h 6073954"/>
                <a:gd name="connsiteX6-397" fmla="*/ 10973073 w 11260052"/>
                <a:gd name="connsiteY6-398" fmla="*/ 3959064 h 6073954"/>
                <a:gd name="connsiteX7-399" fmla="*/ 9260387 w 11260052"/>
                <a:gd name="connsiteY7-400" fmla="*/ 5686264 h 6073954"/>
                <a:gd name="connsiteX8-401" fmla="*/ 9057187 w 11260052"/>
                <a:gd name="connsiteY8-402" fmla="*/ 5976550 h 6073954"/>
                <a:gd name="connsiteX9-403" fmla="*/ 9826444 w 11260052"/>
                <a:gd name="connsiteY9-404" fmla="*/ 6049121 h 6073954"/>
                <a:gd name="connsiteX10-405" fmla="*/ 9100730 w 11260052"/>
                <a:gd name="connsiteY10-406" fmla="*/ 5584664 h 6073954"/>
                <a:gd name="connsiteX11-407" fmla="*/ 7359016 w 11260052"/>
                <a:gd name="connsiteY11-408" fmla="*/ 5149236 h 6073954"/>
                <a:gd name="connsiteX12-409" fmla="*/ 4485187 w 11260052"/>
                <a:gd name="connsiteY12-410" fmla="*/ 5497579 h 6073954"/>
                <a:gd name="connsiteX13-411" fmla="*/ 2133873 w 11260052"/>
                <a:gd name="connsiteY13-412" fmla="*/ 5787864 h 6073954"/>
                <a:gd name="connsiteX14-413" fmla="*/ 798559 w 11260052"/>
                <a:gd name="connsiteY14-414" fmla="*/ 4757350 h 6073954"/>
                <a:gd name="connsiteX15-415" fmla="*/ 14787 w 11260052"/>
                <a:gd name="connsiteY15-416" fmla="*/ 301464 h 6073954"/>
                <a:gd name="connsiteX0-417" fmla="*/ 14787 w 11260052"/>
                <a:gd name="connsiteY0-418" fmla="*/ 301464 h 6073954"/>
                <a:gd name="connsiteX1-419" fmla="*/ 1466216 w 11260052"/>
                <a:gd name="connsiteY1-420" fmla="*/ 403065 h 6073954"/>
                <a:gd name="connsiteX2-421" fmla="*/ 3309530 w 11260052"/>
                <a:gd name="connsiteY2-422" fmla="*/ 403064 h 6073954"/>
                <a:gd name="connsiteX3-423" fmla="*/ 3701416 w 11260052"/>
                <a:gd name="connsiteY3-424" fmla="*/ 940093 h 6073954"/>
                <a:gd name="connsiteX4-425" fmla="*/ 7620273 w 11260052"/>
                <a:gd name="connsiteY4-426" fmla="*/ 345007 h 6073954"/>
                <a:gd name="connsiteX5-427" fmla="*/ 10915016 w 11260052"/>
                <a:gd name="connsiteY5-428" fmla="*/ 678836 h 6073954"/>
                <a:gd name="connsiteX6-429" fmla="*/ 10973073 w 11260052"/>
                <a:gd name="connsiteY6-430" fmla="*/ 3959064 h 6073954"/>
                <a:gd name="connsiteX7-431" fmla="*/ 9260387 w 11260052"/>
                <a:gd name="connsiteY7-432" fmla="*/ 5686264 h 6073954"/>
                <a:gd name="connsiteX8-433" fmla="*/ 9057187 w 11260052"/>
                <a:gd name="connsiteY8-434" fmla="*/ 5976550 h 6073954"/>
                <a:gd name="connsiteX9-435" fmla="*/ 9826444 w 11260052"/>
                <a:gd name="connsiteY9-436" fmla="*/ 6049121 h 6073954"/>
                <a:gd name="connsiteX10-437" fmla="*/ 9100730 w 11260052"/>
                <a:gd name="connsiteY10-438" fmla="*/ 5584664 h 6073954"/>
                <a:gd name="connsiteX11-439" fmla="*/ 7359016 w 11260052"/>
                <a:gd name="connsiteY11-440" fmla="*/ 5149236 h 6073954"/>
                <a:gd name="connsiteX12-441" fmla="*/ 4485187 w 11260052"/>
                <a:gd name="connsiteY12-442" fmla="*/ 5497579 h 6073954"/>
                <a:gd name="connsiteX13-443" fmla="*/ 2133873 w 11260052"/>
                <a:gd name="connsiteY13-444" fmla="*/ 5787864 h 6073954"/>
                <a:gd name="connsiteX14-445" fmla="*/ 798559 w 11260052"/>
                <a:gd name="connsiteY14-446" fmla="*/ 4757350 h 6073954"/>
                <a:gd name="connsiteX15-447" fmla="*/ 14787 w 11260052"/>
                <a:gd name="connsiteY15-448" fmla="*/ 301464 h 6073954"/>
                <a:gd name="connsiteX0-449" fmla="*/ 14787 w 11260052"/>
                <a:gd name="connsiteY0-450" fmla="*/ 301464 h 6073954"/>
                <a:gd name="connsiteX1-451" fmla="*/ 1466216 w 11260052"/>
                <a:gd name="connsiteY1-452" fmla="*/ 403065 h 6073954"/>
                <a:gd name="connsiteX2-453" fmla="*/ 3309530 w 11260052"/>
                <a:gd name="connsiteY2-454" fmla="*/ 403064 h 6073954"/>
                <a:gd name="connsiteX3-455" fmla="*/ 3701416 w 11260052"/>
                <a:gd name="connsiteY3-456" fmla="*/ 940093 h 6073954"/>
                <a:gd name="connsiteX4-457" fmla="*/ 7620273 w 11260052"/>
                <a:gd name="connsiteY4-458" fmla="*/ 345007 h 6073954"/>
                <a:gd name="connsiteX5-459" fmla="*/ 10915016 w 11260052"/>
                <a:gd name="connsiteY5-460" fmla="*/ 678836 h 6073954"/>
                <a:gd name="connsiteX6-461" fmla="*/ 10973073 w 11260052"/>
                <a:gd name="connsiteY6-462" fmla="*/ 3959064 h 6073954"/>
                <a:gd name="connsiteX7-463" fmla="*/ 9260387 w 11260052"/>
                <a:gd name="connsiteY7-464" fmla="*/ 5686264 h 6073954"/>
                <a:gd name="connsiteX8-465" fmla="*/ 9057187 w 11260052"/>
                <a:gd name="connsiteY8-466" fmla="*/ 5976550 h 6073954"/>
                <a:gd name="connsiteX9-467" fmla="*/ 9826444 w 11260052"/>
                <a:gd name="connsiteY9-468" fmla="*/ 6049121 h 6073954"/>
                <a:gd name="connsiteX10-469" fmla="*/ 9100730 w 11260052"/>
                <a:gd name="connsiteY10-470" fmla="*/ 5584664 h 6073954"/>
                <a:gd name="connsiteX11-471" fmla="*/ 7359016 w 11260052"/>
                <a:gd name="connsiteY11-472" fmla="*/ 5149236 h 6073954"/>
                <a:gd name="connsiteX12-473" fmla="*/ 4485187 w 11260052"/>
                <a:gd name="connsiteY12-474" fmla="*/ 5497579 h 6073954"/>
                <a:gd name="connsiteX13-475" fmla="*/ 2133873 w 11260052"/>
                <a:gd name="connsiteY13-476" fmla="*/ 5787864 h 6073954"/>
                <a:gd name="connsiteX14-477" fmla="*/ 798559 w 11260052"/>
                <a:gd name="connsiteY14-478" fmla="*/ 4757350 h 6073954"/>
                <a:gd name="connsiteX15-479" fmla="*/ 14787 w 11260052"/>
                <a:gd name="connsiteY15-480" fmla="*/ 301464 h 6073954"/>
                <a:gd name="connsiteX0-481" fmla="*/ 14787 w 11260052"/>
                <a:gd name="connsiteY0-482" fmla="*/ 301464 h 6073954"/>
                <a:gd name="connsiteX1-483" fmla="*/ 1466216 w 11260052"/>
                <a:gd name="connsiteY1-484" fmla="*/ 403065 h 6073954"/>
                <a:gd name="connsiteX2-485" fmla="*/ 3309530 w 11260052"/>
                <a:gd name="connsiteY2-486" fmla="*/ 403064 h 6073954"/>
                <a:gd name="connsiteX3-487" fmla="*/ 3701416 w 11260052"/>
                <a:gd name="connsiteY3-488" fmla="*/ 940093 h 6073954"/>
                <a:gd name="connsiteX4-489" fmla="*/ 7620273 w 11260052"/>
                <a:gd name="connsiteY4-490" fmla="*/ 345007 h 6073954"/>
                <a:gd name="connsiteX5-491" fmla="*/ 10915016 w 11260052"/>
                <a:gd name="connsiteY5-492" fmla="*/ 678836 h 6073954"/>
                <a:gd name="connsiteX6-493" fmla="*/ 10973073 w 11260052"/>
                <a:gd name="connsiteY6-494" fmla="*/ 3959064 h 6073954"/>
                <a:gd name="connsiteX7-495" fmla="*/ 9260387 w 11260052"/>
                <a:gd name="connsiteY7-496" fmla="*/ 5686264 h 6073954"/>
                <a:gd name="connsiteX8-497" fmla="*/ 9057187 w 11260052"/>
                <a:gd name="connsiteY8-498" fmla="*/ 5976550 h 6073954"/>
                <a:gd name="connsiteX9-499" fmla="*/ 9826444 w 11260052"/>
                <a:gd name="connsiteY9-500" fmla="*/ 6049121 h 6073954"/>
                <a:gd name="connsiteX10-501" fmla="*/ 9100730 w 11260052"/>
                <a:gd name="connsiteY10-502" fmla="*/ 5584664 h 6073954"/>
                <a:gd name="connsiteX11-503" fmla="*/ 7359016 w 11260052"/>
                <a:gd name="connsiteY11-504" fmla="*/ 5149236 h 6073954"/>
                <a:gd name="connsiteX12-505" fmla="*/ 4485187 w 11260052"/>
                <a:gd name="connsiteY12-506" fmla="*/ 5497579 h 6073954"/>
                <a:gd name="connsiteX13-507" fmla="*/ 2133873 w 11260052"/>
                <a:gd name="connsiteY13-508" fmla="*/ 5787864 h 6073954"/>
                <a:gd name="connsiteX14-509" fmla="*/ 798559 w 11260052"/>
                <a:gd name="connsiteY14-510" fmla="*/ 4757350 h 6073954"/>
                <a:gd name="connsiteX15-511" fmla="*/ 14787 w 11260052"/>
                <a:gd name="connsiteY15-512" fmla="*/ 301464 h 6073954"/>
                <a:gd name="connsiteX0-513" fmla="*/ 14787 w 11260052"/>
                <a:gd name="connsiteY0-514" fmla="*/ 301464 h 6073954"/>
                <a:gd name="connsiteX1-515" fmla="*/ 1466216 w 11260052"/>
                <a:gd name="connsiteY1-516" fmla="*/ 403065 h 6073954"/>
                <a:gd name="connsiteX2-517" fmla="*/ 3309530 w 11260052"/>
                <a:gd name="connsiteY2-518" fmla="*/ 403064 h 6073954"/>
                <a:gd name="connsiteX3-519" fmla="*/ 3701416 w 11260052"/>
                <a:gd name="connsiteY3-520" fmla="*/ 940093 h 6073954"/>
                <a:gd name="connsiteX4-521" fmla="*/ 7620273 w 11260052"/>
                <a:gd name="connsiteY4-522" fmla="*/ 345007 h 6073954"/>
                <a:gd name="connsiteX5-523" fmla="*/ 10915016 w 11260052"/>
                <a:gd name="connsiteY5-524" fmla="*/ 678836 h 6073954"/>
                <a:gd name="connsiteX6-525" fmla="*/ 10973073 w 11260052"/>
                <a:gd name="connsiteY6-526" fmla="*/ 3959064 h 6073954"/>
                <a:gd name="connsiteX7-527" fmla="*/ 9260387 w 11260052"/>
                <a:gd name="connsiteY7-528" fmla="*/ 5686264 h 6073954"/>
                <a:gd name="connsiteX8-529" fmla="*/ 9057187 w 11260052"/>
                <a:gd name="connsiteY8-530" fmla="*/ 5976550 h 6073954"/>
                <a:gd name="connsiteX9-531" fmla="*/ 9826444 w 11260052"/>
                <a:gd name="connsiteY9-532" fmla="*/ 6049121 h 6073954"/>
                <a:gd name="connsiteX10-533" fmla="*/ 9100730 w 11260052"/>
                <a:gd name="connsiteY10-534" fmla="*/ 5584664 h 6073954"/>
                <a:gd name="connsiteX11-535" fmla="*/ 7359016 w 11260052"/>
                <a:gd name="connsiteY11-536" fmla="*/ 5149236 h 6073954"/>
                <a:gd name="connsiteX12-537" fmla="*/ 4485187 w 11260052"/>
                <a:gd name="connsiteY12-538" fmla="*/ 5497579 h 6073954"/>
                <a:gd name="connsiteX13-539" fmla="*/ 2133873 w 11260052"/>
                <a:gd name="connsiteY13-540" fmla="*/ 5787864 h 6073954"/>
                <a:gd name="connsiteX14-541" fmla="*/ 798559 w 11260052"/>
                <a:gd name="connsiteY14-542" fmla="*/ 4757350 h 6073954"/>
                <a:gd name="connsiteX15-543" fmla="*/ 14787 w 11260052"/>
                <a:gd name="connsiteY15-544" fmla="*/ 301464 h 6073954"/>
                <a:gd name="connsiteX0-545" fmla="*/ 14787 w 11260052"/>
                <a:gd name="connsiteY0-546" fmla="*/ 301464 h 6160778"/>
                <a:gd name="connsiteX1-547" fmla="*/ 1466216 w 11260052"/>
                <a:gd name="connsiteY1-548" fmla="*/ 403065 h 6160778"/>
                <a:gd name="connsiteX2-549" fmla="*/ 3309530 w 11260052"/>
                <a:gd name="connsiteY2-550" fmla="*/ 403064 h 6160778"/>
                <a:gd name="connsiteX3-551" fmla="*/ 3701416 w 11260052"/>
                <a:gd name="connsiteY3-552" fmla="*/ 940093 h 6160778"/>
                <a:gd name="connsiteX4-553" fmla="*/ 7620273 w 11260052"/>
                <a:gd name="connsiteY4-554" fmla="*/ 345007 h 6160778"/>
                <a:gd name="connsiteX5-555" fmla="*/ 10915016 w 11260052"/>
                <a:gd name="connsiteY5-556" fmla="*/ 678836 h 6160778"/>
                <a:gd name="connsiteX6-557" fmla="*/ 10973073 w 11260052"/>
                <a:gd name="connsiteY6-558" fmla="*/ 3959064 h 6160778"/>
                <a:gd name="connsiteX7-559" fmla="*/ 9260387 w 11260052"/>
                <a:gd name="connsiteY7-560" fmla="*/ 5686264 h 6160778"/>
                <a:gd name="connsiteX8-561" fmla="*/ 9057187 w 11260052"/>
                <a:gd name="connsiteY8-562" fmla="*/ 5976550 h 6160778"/>
                <a:gd name="connsiteX9-563" fmla="*/ 9826444 w 11260052"/>
                <a:gd name="connsiteY9-564" fmla="*/ 6049121 h 6160778"/>
                <a:gd name="connsiteX10-565" fmla="*/ 9100730 w 11260052"/>
                <a:gd name="connsiteY10-566" fmla="*/ 5584664 h 6160778"/>
                <a:gd name="connsiteX11-567" fmla="*/ 7359016 w 11260052"/>
                <a:gd name="connsiteY11-568" fmla="*/ 5149236 h 6160778"/>
                <a:gd name="connsiteX12-569" fmla="*/ 4485187 w 11260052"/>
                <a:gd name="connsiteY12-570" fmla="*/ 5497579 h 6160778"/>
                <a:gd name="connsiteX13-571" fmla="*/ 2133873 w 11260052"/>
                <a:gd name="connsiteY13-572" fmla="*/ 5787864 h 6160778"/>
                <a:gd name="connsiteX14-573" fmla="*/ 798559 w 11260052"/>
                <a:gd name="connsiteY14-574" fmla="*/ 4757350 h 6160778"/>
                <a:gd name="connsiteX15-575" fmla="*/ 14787 w 11260052"/>
                <a:gd name="connsiteY15-576" fmla="*/ 301464 h 6160778"/>
                <a:gd name="connsiteX0-577" fmla="*/ 14787 w 11260052"/>
                <a:gd name="connsiteY0-578" fmla="*/ 301464 h 6160778"/>
                <a:gd name="connsiteX1-579" fmla="*/ 1466216 w 11260052"/>
                <a:gd name="connsiteY1-580" fmla="*/ 403065 h 6160778"/>
                <a:gd name="connsiteX2-581" fmla="*/ 3309530 w 11260052"/>
                <a:gd name="connsiteY2-582" fmla="*/ 403064 h 6160778"/>
                <a:gd name="connsiteX3-583" fmla="*/ 3701416 w 11260052"/>
                <a:gd name="connsiteY3-584" fmla="*/ 940093 h 6160778"/>
                <a:gd name="connsiteX4-585" fmla="*/ 7620273 w 11260052"/>
                <a:gd name="connsiteY4-586" fmla="*/ 345007 h 6160778"/>
                <a:gd name="connsiteX5-587" fmla="*/ 10915016 w 11260052"/>
                <a:gd name="connsiteY5-588" fmla="*/ 678836 h 6160778"/>
                <a:gd name="connsiteX6-589" fmla="*/ 10973073 w 11260052"/>
                <a:gd name="connsiteY6-590" fmla="*/ 3959064 h 6160778"/>
                <a:gd name="connsiteX7-591" fmla="*/ 9260387 w 11260052"/>
                <a:gd name="connsiteY7-592" fmla="*/ 5686264 h 6160778"/>
                <a:gd name="connsiteX8-593" fmla="*/ 9057187 w 11260052"/>
                <a:gd name="connsiteY8-594" fmla="*/ 5976550 h 6160778"/>
                <a:gd name="connsiteX9-595" fmla="*/ 9826444 w 11260052"/>
                <a:gd name="connsiteY9-596" fmla="*/ 6049121 h 6160778"/>
                <a:gd name="connsiteX10-597" fmla="*/ 9100730 w 11260052"/>
                <a:gd name="connsiteY10-598" fmla="*/ 5584664 h 6160778"/>
                <a:gd name="connsiteX11-599" fmla="*/ 7359016 w 11260052"/>
                <a:gd name="connsiteY11-600" fmla="*/ 5149236 h 6160778"/>
                <a:gd name="connsiteX12-601" fmla="*/ 4485187 w 11260052"/>
                <a:gd name="connsiteY12-602" fmla="*/ 5497579 h 6160778"/>
                <a:gd name="connsiteX13-603" fmla="*/ 2133873 w 11260052"/>
                <a:gd name="connsiteY13-604" fmla="*/ 5787864 h 6160778"/>
                <a:gd name="connsiteX14-605" fmla="*/ 798559 w 11260052"/>
                <a:gd name="connsiteY14-606" fmla="*/ 4757350 h 6160778"/>
                <a:gd name="connsiteX15-607" fmla="*/ 14787 w 11260052"/>
                <a:gd name="connsiteY15-608" fmla="*/ 301464 h 6160778"/>
                <a:gd name="connsiteX0-609" fmla="*/ 14787 w 11257622"/>
                <a:gd name="connsiteY0-610" fmla="*/ 301464 h 6073954"/>
                <a:gd name="connsiteX1-611" fmla="*/ 1466216 w 11257622"/>
                <a:gd name="connsiteY1-612" fmla="*/ 403065 h 6073954"/>
                <a:gd name="connsiteX2-613" fmla="*/ 3309530 w 11257622"/>
                <a:gd name="connsiteY2-614" fmla="*/ 403064 h 6073954"/>
                <a:gd name="connsiteX3-615" fmla="*/ 3701416 w 11257622"/>
                <a:gd name="connsiteY3-616" fmla="*/ 940093 h 6073954"/>
                <a:gd name="connsiteX4-617" fmla="*/ 7620273 w 11257622"/>
                <a:gd name="connsiteY4-618" fmla="*/ 345007 h 6073954"/>
                <a:gd name="connsiteX5-619" fmla="*/ 10915016 w 11257622"/>
                <a:gd name="connsiteY5-620" fmla="*/ 678836 h 6073954"/>
                <a:gd name="connsiteX6-621" fmla="*/ 10973073 w 11257622"/>
                <a:gd name="connsiteY6-622" fmla="*/ 3959064 h 6073954"/>
                <a:gd name="connsiteX7-623" fmla="*/ 9303930 w 11257622"/>
                <a:gd name="connsiteY7-624" fmla="*/ 5686264 h 6073954"/>
                <a:gd name="connsiteX8-625" fmla="*/ 9057187 w 11257622"/>
                <a:gd name="connsiteY8-626" fmla="*/ 5976550 h 6073954"/>
                <a:gd name="connsiteX9-627" fmla="*/ 9826444 w 11257622"/>
                <a:gd name="connsiteY9-628" fmla="*/ 6049121 h 6073954"/>
                <a:gd name="connsiteX10-629" fmla="*/ 9100730 w 11257622"/>
                <a:gd name="connsiteY10-630" fmla="*/ 5584664 h 6073954"/>
                <a:gd name="connsiteX11-631" fmla="*/ 7359016 w 11257622"/>
                <a:gd name="connsiteY11-632" fmla="*/ 5149236 h 6073954"/>
                <a:gd name="connsiteX12-633" fmla="*/ 4485187 w 11257622"/>
                <a:gd name="connsiteY12-634" fmla="*/ 5497579 h 6073954"/>
                <a:gd name="connsiteX13-635" fmla="*/ 2133873 w 11257622"/>
                <a:gd name="connsiteY13-636" fmla="*/ 5787864 h 6073954"/>
                <a:gd name="connsiteX14-637" fmla="*/ 798559 w 11257622"/>
                <a:gd name="connsiteY14-638" fmla="*/ 4757350 h 6073954"/>
                <a:gd name="connsiteX15-639" fmla="*/ 14787 w 11257622"/>
                <a:gd name="connsiteY15-640" fmla="*/ 301464 h 6073954"/>
                <a:gd name="connsiteX0-641" fmla="*/ 14787 w 11257622"/>
                <a:gd name="connsiteY0-642" fmla="*/ 301464 h 6099299"/>
                <a:gd name="connsiteX1-643" fmla="*/ 1466216 w 11257622"/>
                <a:gd name="connsiteY1-644" fmla="*/ 403065 h 6099299"/>
                <a:gd name="connsiteX2-645" fmla="*/ 3309530 w 11257622"/>
                <a:gd name="connsiteY2-646" fmla="*/ 403064 h 6099299"/>
                <a:gd name="connsiteX3-647" fmla="*/ 3701416 w 11257622"/>
                <a:gd name="connsiteY3-648" fmla="*/ 940093 h 6099299"/>
                <a:gd name="connsiteX4-649" fmla="*/ 7620273 w 11257622"/>
                <a:gd name="connsiteY4-650" fmla="*/ 345007 h 6099299"/>
                <a:gd name="connsiteX5-651" fmla="*/ 10915016 w 11257622"/>
                <a:gd name="connsiteY5-652" fmla="*/ 678836 h 6099299"/>
                <a:gd name="connsiteX6-653" fmla="*/ 10973073 w 11257622"/>
                <a:gd name="connsiteY6-654" fmla="*/ 3959064 h 6099299"/>
                <a:gd name="connsiteX7-655" fmla="*/ 9303930 w 11257622"/>
                <a:gd name="connsiteY7-656" fmla="*/ 5686264 h 6099299"/>
                <a:gd name="connsiteX8-657" fmla="*/ 9057187 w 11257622"/>
                <a:gd name="connsiteY8-658" fmla="*/ 5976550 h 6099299"/>
                <a:gd name="connsiteX9-659" fmla="*/ 9826444 w 11257622"/>
                <a:gd name="connsiteY9-660" fmla="*/ 6049121 h 6099299"/>
                <a:gd name="connsiteX10-661" fmla="*/ 9100730 w 11257622"/>
                <a:gd name="connsiteY10-662" fmla="*/ 5584664 h 6099299"/>
                <a:gd name="connsiteX11-663" fmla="*/ 7359016 w 11257622"/>
                <a:gd name="connsiteY11-664" fmla="*/ 5149236 h 6099299"/>
                <a:gd name="connsiteX12-665" fmla="*/ 4485187 w 11257622"/>
                <a:gd name="connsiteY12-666" fmla="*/ 5497579 h 6099299"/>
                <a:gd name="connsiteX13-667" fmla="*/ 2133873 w 11257622"/>
                <a:gd name="connsiteY13-668" fmla="*/ 5787864 h 6099299"/>
                <a:gd name="connsiteX14-669" fmla="*/ 798559 w 11257622"/>
                <a:gd name="connsiteY14-670" fmla="*/ 4757350 h 6099299"/>
                <a:gd name="connsiteX15-671" fmla="*/ 14787 w 11257622"/>
                <a:gd name="connsiteY15-672" fmla="*/ 301464 h 6099299"/>
                <a:gd name="connsiteX0-673" fmla="*/ 14787 w 11257622"/>
                <a:gd name="connsiteY0-674" fmla="*/ 301464 h 6093940"/>
                <a:gd name="connsiteX1-675" fmla="*/ 1466216 w 11257622"/>
                <a:gd name="connsiteY1-676" fmla="*/ 403065 h 6093940"/>
                <a:gd name="connsiteX2-677" fmla="*/ 3309530 w 11257622"/>
                <a:gd name="connsiteY2-678" fmla="*/ 403064 h 6093940"/>
                <a:gd name="connsiteX3-679" fmla="*/ 3701416 w 11257622"/>
                <a:gd name="connsiteY3-680" fmla="*/ 940093 h 6093940"/>
                <a:gd name="connsiteX4-681" fmla="*/ 7620273 w 11257622"/>
                <a:gd name="connsiteY4-682" fmla="*/ 345007 h 6093940"/>
                <a:gd name="connsiteX5-683" fmla="*/ 10915016 w 11257622"/>
                <a:gd name="connsiteY5-684" fmla="*/ 678836 h 6093940"/>
                <a:gd name="connsiteX6-685" fmla="*/ 10973073 w 11257622"/>
                <a:gd name="connsiteY6-686" fmla="*/ 3959064 h 6093940"/>
                <a:gd name="connsiteX7-687" fmla="*/ 9303930 w 11257622"/>
                <a:gd name="connsiteY7-688" fmla="*/ 5686264 h 6093940"/>
                <a:gd name="connsiteX8-689" fmla="*/ 9115244 w 11257622"/>
                <a:gd name="connsiteY8-690" fmla="*/ 6034607 h 6093940"/>
                <a:gd name="connsiteX9-691" fmla="*/ 9826444 w 11257622"/>
                <a:gd name="connsiteY9-692" fmla="*/ 6049121 h 6093940"/>
                <a:gd name="connsiteX10-693" fmla="*/ 9100730 w 11257622"/>
                <a:gd name="connsiteY10-694" fmla="*/ 5584664 h 6093940"/>
                <a:gd name="connsiteX11-695" fmla="*/ 7359016 w 11257622"/>
                <a:gd name="connsiteY11-696" fmla="*/ 5149236 h 6093940"/>
                <a:gd name="connsiteX12-697" fmla="*/ 4485187 w 11257622"/>
                <a:gd name="connsiteY12-698" fmla="*/ 5497579 h 6093940"/>
                <a:gd name="connsiteX13-699" fmla="*/ 2133873 w 11257622"/>
                <a:gd name="connsiteY13-700" fmla="*/ 5787864 h 6093940"/>
                <a:gd name="connsiteX14-701" fmla="*/ 798559 w 11257622"/>
                <a:gd name="connsiteY14-702" fmla="*/ 4757350 h 6093940"/>
                <a:gd name="connsiteX15-703" fmla="*/ 14787 w 11257622"/>
                <a:gd name="connsiteY15-704" fmla="*/ 301464 h 6093940"/>
                <a:gd name="connsiteX0-705" fmla="*/ 14787 w 11257622"/>
                <a:gd name="connsiteY0-706" fmla="*/ 301464 h 6162710"/>
                <a:gd name="connsiteX1-707" fmla="*/ 1466216 w 11257622"/>
                <a:gd name="connsiteY1-708" fmla="*/ 403065 h 6162710"/>
                <a:gd name="connsiteX2-709" fmla="*/ 3309530 w 11257622"/>
                <a:gd name="connsiteY2-710" fmla="*/ 403064 h 6162710"/>
                <a:gd name="connsiteX3-711" fmla="*/ 3701416 w 11257622"/>
                <a:gd name="connsiteY3-712" fmla="*/ 940093 h 6162710"/>
                <a:gd name="connsiteX4-713" fmla="*/ 7620273 w 11257622"/>
                <a:gd name="connsiteY4-714" fmla="*/ 345007 h 6162710"/>
                <a:gd name="connsiteX5-715" fmla="*/ 10915016 w 11257622"/>
                <a:gd name="connsiteY5-716" fmla="*/ 678836 h 6162710"/>
                <a:gd name="connsiteX6-717" fmla="*/ 10973073 w 11257622"/>
                <a:gd name="connsiteY6-718" fmla="*/ 3959064 h 6162710"/>
                <a:gd name="connsiteX7-719" fmla="*/ 9303930 w 11257622"/>
                <a:gd name="connsiteY7-720" fmla="*/ 5686264 h 6162710"/>
                <a:gd name="connsiteX8-721" fmla="*/ 9115244 w 11257622"/>
                <a:gd name="connsiteY8-722" fmla="*/ 6034607 h 6162710"/>
                <a:gd name="connsiteX9-723" fmla="*/ 9826444 w 11257622"/>
                <a:gd name="connsiteY9-724" fmla="*/ 6049121 h 6162710"/>
                <a:gd name="connsiteX10-725" fmla="*/ 9100730 w 11257622"/>
                <a:gd name="connsiteY10-726" fmla="*/ 5584664 h 6162710"/>
                <a:gd name="connsiteX11-727" fmla="*/ 7359016 w 11257622"/>
                <a:gd name="connsiteY11-728" fmla="*/ 5149236 h 6162710"/>
                <a:gd name="connsiteX12-729" fmla="*/ 4485187 w 11257622"/>
                <a:gd name="connsiteY12-730" fmla="*/ 5497579 h 6162710"/>
                <a:gd name="connsiteX13-731" fmla="*/ 2133873 w 11257622"/>
                <a:gd name="connsiteY13-732" fmla="*/ 5787864 h 6162710"/>
                <a:gd name="connsiteX14-733" fmla="*/ 798559 w 11257622"/>
                <a:gd name="connsiteY14-734" fmla="*/ 4757350 h 6162710"/>
                <a:gd name="connsiteX15-735" fmla="*/ 14787 w 11257622"/>
                <a:gd name="connsiteY15-736" fmla="*/ 301464 h 6162710"/>
                <a:gd name="connsiteX0-737" fmla="*/ 14787 w 11257622"/>
                <a:gd name="connsiteY0-738" fmla="*/ 301464 h 6143399"/>
                <a:gd name="connsiteX1-739" fmla="*/ 1466216 w 11257622"/>
                <a:gd name="connsiteY1-740" fmla="*/ 403065 h 6143399"/>
                <a:gd name="connsiteX2-741" fmla="*/ 3309530 w 11257622"/>
                <a:gd name="connsiteY2-742" fmla="*/ 403064 h 6143399"/>
                <a:gd name="connsiteX3-743" fmla="*/ 3701416 w 11257622"/>
                <a:gd name="connsiteY3-744" fmla="*/ 940093 h 6143399"/>
                <a:gd name="connsiteX4-745" fmla="*/ 7620273 w 11257622"/>
                <a:gd name="connsiteY4-746" fmla="*/ 345007 h 6143399"/>
                <a:gd name="connsiteX5-747" fmla="*/ 10915016 w 11257622"/>
                <a:gd name="connsiteY5-748" fmla="*/ 678836 h 6143399"/>
                <a:gd name="connsiteX6-749" fmla="*/ 10973073 w 11257622"/>
                <a:gd name="connsiteY6-750" fmla="*/ 3959064 h 6143399"/>
                <a:gd name="connsiteX7-751" fmla="*/ 9303930 w 11257622"/>
                <a:gd name="connsiteY7-752" fmla="*/ 5686264 h 6143399"/>
                <a:gd name="connsiteX8-753" fmla="*/ 9057187 w 11257622"/>
                <a:gd name="connsiteY8-754" fmla="*/ 6005578 h 6143399"/>
                <a:gd name="connsiteX9-755" fmla="*/ 9826444 w 11257622"/>
                <a:gd name="connsiteY9-756" fmla="*/ 6049121 h 6143399"/>
                <a:gd name="connsiteX10-757" fmla="*/ 9100730 w 11257622"/>
                <a:gd name="connsiteY10-758" fmla="*/ 5584664 h 6143399"/>
                <a:gd name="connsiteX11-759" fmla="*/ 7359016 w 11257622"/>
                <a:gd name="connsiteY11-760" fmla="*/ 5149236 h 6143399"/>
                <a:gd name="connsiteX12-761" fmla="*/ 4485187 w 11257622"/>
                <a:gd name="connsiteY12-762" fmla="*/ 5497579 h 6143399"/>
                <a:gd name="connsiteX13-763" fmla="*/ 2133873 w 11257622"/>
                <a:gd name="connsiteY13-764" fmla="*/ 5787864 h 6143399"/>
                <a:gd name="connsiteX14-765" fmla="*/ 798559 w 11257622"/>
                <a:gd name="connsiteY14-766" fmla="*/ 4757350 h 6143399"/>
                <a:gd name="connsiteX15-767" fmla="*/ 14787 w 11257622"/>
                <a:gd name="connsiteY15-768" fmla="*/ 301464 h 6143399"/>
                <a:gd name="connsiteX0-769" fmla="*/ 14787 w 11257622"/>
                <a:gd name="connsiteY0-770" fmla="*/ 301464 h 6125500"/>
                <a:gd name="connsiteX1-771" fmla="*/ 1466216 w 11257622"/>
                <a:gd name="connsiteY1-772" fmla="*/ 403065 h 6125500"/>
                <a:gd name="connsiteX2-773" fmla="*/ 3309530 w 11257622"/>
                <a:gd name="connsiteY2-774" fmla="*/ 403064 h 6125500"/>
                <a:gd name="connsiteX3-775" fmla="*/ 3701416 w 11257622"/>
                <a:gd name="connsiteY3-776" fmla="*/ 940093 h 6125500"/>
                <a:gd name="connsiteX4-777" fmla="*/ 7620273 w 11257622"/>
                <a:gd name="connsiteY4-778" fmla="*/ 345007 h 6125500"/>
                <a:gd name="connsiteX5-779" fmla="*/ 10915016 w 11257622"/>
                <a:gd name="connsiteY5-780" fmla="*/ 678836 h 6125500"/>
                <a:gd name="connsiteX6-781" fmla="*/ 10973073 w 11257622"/>
                <a:gd name="connsiteY6-782" fmla="*/ 3959064 h 6125500"/>
                <a:gd name="connsiteX7-783" fmla="*/ 9303930 w 11257622"/>
                <a:gd name="connsiteY7-784" fmla="*/ 5686264 h 6125500"/>
                <a:gd name="connsiteX8-785" fmla="*/ 9071701 w 11257622"/>
                <a:gd name="connsiteY8-786" fmla="*/ 5976549 h 6125500"/>
                <a:gd name="connsiteX9-787" fmla="*/ 9826444 w 11257622"/>
                <a:gd name="connsiteY9-788" fmla="*/ 6049121 h 6125500"/>
                <a:gd name="connsiteX10-789" fmla="*/ 9100730 w 11257622"/>
                <a:gd name="connsiteY10-790" fmla="*/ 5584664 h 6125500"/>
                <a:gd name="connsiteX11-791" fmla="*/ 7359016 w 11257622"/>
                <a:gd name="connsiteY11-792" fmla="*/ 5149236 h 6125500"/>
                <a:gd name="connsiteX12-793" fmla="*/ 4485187 w 11257622"/>
                <a:gd name="connsiteY12-794" fmla="*/ 5497579 h 6125500"/>
                <a:gd name="connsiteX13-795" fmla="*/ 2133873 w 11257622"/>
                <a:gd name="connsiteY13-796" fmla="*/ 5787864 h 6125500"/>
                <a:gd name="connsiteX14-797" fmla="*/ 798559 w 11257622"/>
                <a:gd name="connsiteY14-798" fmla="*/ 4757350 h 6125500"/>
                <a:gd name="connsiteX15-799" fmla="*/ 14787 w 11257622"/>
                <a:gd name="connsiteY15-800" fmla="*/ 301464 h 6125500"/>
                <a:gd name="connsiteX0-801" fmla="*/ 14787 w 11257622"/>
                <a:gd name="connsiteY0-802" fmla="*/ 301464 h 6125500"/>
                <a:gd name="connsiteX1-803" fmla="*/ 1466216 w 11257622"/>
                <a:gd name="connsiteY1-804" fmla="*/ 403065 h 6125500"/>
                <a:gd name="connsiteX2-805" fmla="*/ 3309530 w 11257622"/>
                <a:gd name="connsiteY2-806" fmla="*/ 403064 h 6125500"/>
                <a:gd name="connsiteX3-807" fmla="*/ 3701416 w 11257622"/>
                <a:gd name="connsiteY3-808" fmla="*/ 940093 h 6125500"/>
                <a:gd name="connsiteX4-809" fmla="*/ 7620273 w 11257622"/>
                <a:gd name="connsiteY4-810" fmla="*/ 345007 h 6125500"/>
                <a:gd name="connsiteX5-811" fmla="*/ 10915016 w 11257622"/>
                <a:gd name="connsiteY5-812" fmla="*/ 678836 h 6125500"/>
                <a:gd name="connsiteX6-813" fmla="*/ 10973073 w 11257622"/>
                <a:gd name="connsiteY6-814" fmla="*/ 3959064 h 6125500"/>
                <a:gd name="connsiteX7-815" fmla="*/ 9303930 w 11257622"/>
                <a:gd name="connsiteY7-816" fmla="*/ 5686264 h 6125500"/>
                <a:gd name="connsiteX8-817" fmla="*/ 9071701 w 11257622"/>
                <a:gd name="connsiteY8-818" fmla="*/ 5976549 h 6125500"/>
                <a:gd name="connsiteX9-819" fmla="*/ 9826444 w 11257622"/>
                <a:gd name="connsiteY9-820" fmla="*/ 6049121 h 6125500"/>
                <a:gd name="connsiteX10-821" fmla="*/ 9100730 w 11257622"/>
                <a:gd name="connsiteY10-822" fmla="*/ 5584664 h 6125500"/>
                <a:gd name="connsiteX11-823" fmla="*/ 7359016 w 11257622"/>
                <a:gd name="connsiteY11-824" fmla="*/ 5149236 h 6125500"/>
                <a:gd name="connsiteX12-825" fmla="*/ 4485187 w 11257622"/>
                <a:gd name="connsiteY12-826" fmla="*/ 5497579 h 6125500"/>
                <a:gd name="connsiteX13-827" fmla="*/ 2133873 w 11257622"/>
                <a:gd name="connsiteY13-828" fmla="*/ 5787864 h 6125500"/>
                <a:gd name="connsiteX14-829" fmla="*/ 798559 w 11257622"/>
                <a:gd name="connsiteY14-830" fmla="*/ 4757350 h 6125500"/>
                <a:gd name="connsiteX15-831" fmla="*/ 14787 w 11257622"/>
                <a:gd name="connsiteY15-832" fmla="*/ 301464 h 6125500"/>
                <a:gd name="connsiteX0-833" fmla="*/ 14787 w 11257622"/>
                <a:gd name="connsiteY0-834" fmla="*/ 301464 h 6164709"/>
                <a:gd name="connsiteX1-835" fmla="*/ 1466216 w 11257622"/>
                <a:gd name="connsiteY1-836" fmla="*/ 403065 h 6164709"/>
                <a:gd name="connsiteX2-837" fmla="*/ 3309530 w 11257622"/>
                <a:gd name="connsiteY2-838" fmla="*/ 403064 h 6164709"/>
                <a:gd name="connsiteX3-839" fmla="*/ 3701416 w 11257622"/>
                <a:gd name="connsiteY3-840" fmla="*/ 940093 h 6164709"/>
                <a:gd name="connsiteX4-841" fmla="*/ 7620273 w 11257622"/>
                <a:gd name="connsiteY4-842" fmla="*/ 345007 h 6164709"/>
                <a:gd name="connsiteX5-843" fmla="*/ 10915016 w 11257622"/>
                <a:gd name="connsiteY5-844" fmla="*/ 678836 h 6164709"/>
                <a:gd name="connsiteX6-845" fmla="*/ 10973073 w 11257622"/>
                <a:gd name="connsiteY6-846" fmla="*/ 3959064 h 6164709"/>
                <a:gd name="connsiteX7-847" fmla="*/ 9303930 w 11257622"/>
                <a:gd name="connsiteY7-848" fmla="*/ 5686264 h 6164709"/>
                <a:gd name="connsiteX8-849" fmla="*/ 9003121 w 11257622"/>
                <a:gd name="connsiteY8-850" fmla="*/ 6037509 h 6164709"/>
                <a:gd name="connsiteX9-851" fmla="*/ 9826444 w 11257622"/>
                <a:gd name="connsiteY9-852" fmla="*/ 6049121 h 6164709"/>
                <a:gd name="connsiteX10-853" fmla="*/ 9100730 w 11257622"/>
                <a:gd name="connsiteY10-854" fmla="*/ 5584664 h 6164709"/>
                <a:gd name="connsiteX11-855" fmla="*/ 7359016 w 11257622"/>
                <a:gd name="connsiteY11-856" fmla="*/ 5149236 h 6164709"/>
                <a:gd name="connsiteX12-857" fmla="*/ 4485187 w 11257622"/>
                <a:gd name="connsiteY12-858" fmla="*/ 5497579 h 6164709"/>
                <a:gd name="connsiteX13-859" fmla="*/ 2133873 w 11257622"/>
                <a:gd name="connsiteY13-860" fmla="*/ 5787864 h 6164709"/>
                <a:gd name="connsiteX14-861" fmla="*/ 798559 w 11257622"/>
                <a:gd name="connsiteY14-862" fmla="*/ 4757350 h 6164709"/>
                <a:gd name="connsiteX15-863" fmla="*/ 14787 w 11257622"/>
                <a:gd name="connsiteY15-864" fmla="*/ 301464 h 6164709"/>
                <a:gd name="connsiteX0-865" fmla="*/ 14787 w 11257622"/>
                <a:gd name="connsiteY0-866" fmla="*/ 301464 h 6209124"/>
                <a:gd name="connsiteX1-867" fmla="*/ 1466216 w 11257622"/>
                <a:gd name="connsiteY1-868" fmla="*/ 403065 h 6209124"/>
                <a:gd name="connsiteX2-869" fmla="*/ 3309530 w 11257622"/>
                <a:gd name="connsiteY2-870" fmla="*/ 403064 h 6209124"/>
                <a:gd name="connsiteX3-871" fmla="*/ 3701416 w 11257622"/>
                <a:gd name="connsiteY3-872" fmla="*/ 940093 h 6209124"/>
                <a:gd name="connsiteX4-873" fmla="*/ 7620273 w 11257622"/>
                <a:gd name="connsiteY4-874" fmla="*/ 345007 h 6209124"/>
                <a:gd name="connsiteX5-875" fmla="*/ 10915016 w 11257622"/>
                <a:gd name="connsiteY5-876" fmla="*/ 678836 h 6209124"/>
                <a:gd name="connsiteX6-877" fmla="*/ 10973073 w 11257622"/>
                <a:gd name="connsiteY6-878" fmla="*/ 3959064 h 6209124"/>
                <a:gd name="connsiteX7-879" fmla="*/ 9303930 w 11257622"/>
                <a:gd name="connsiteY7-880" fmla="*/ 5686264 h 6209124"/>
                <a:gd name="connsiteX8-881" fmla="*/ 9010741 w 11257622"/>
                <a:gd name="connsiteY8-882" fmla="*/ 6098469 h 6209124"/>
                <a:gd name="connsiteX9-883" fmla="*/ 9826444 w 11257622"/>
                <a:gd name="connsiteY9-884" fmla="*/ 6049121 h 6209124"/>
                <a:gd name="connsiteX10-885" fmla="*/ 9100730 w 11257622"/>
                <a:gd name="connsiteY10-886" fmla="*/ 5584664 h 6209124"/>
                <a:gd name="connsiteX11-887" fmla="*/ 7359016 w 11257622"/>
                <a:gd name="connsiteY11-888" fmla="*/ 5149236 h 6209124"/>
                <a:gd name="connsiteX12-889" fmla="*/ 4485187 w 11257622"/>
                <a:gd name="connsiteY12-890" fmla="*/ 5497579 h 6209124"/>
                <a:gd name="connsiteX13-891" fmla="*/ 2133873 w 11257622"/>
                <a:gd name="connsiteY13-892" fmla="*/ 5787864 h 6209124"/>
                <a:gd name="connsiteX14-893" fmla="*/ 798559 w 11257622"/>
                <a:gd name="connsiteY14-894" fmla="*/ 4757350 h 6209124"/>
                <a:gd name="connsiteX15-895" fmla="*/ 14787 w 11257622"/>
                <a:gd name="connsiteY15-896" fmla="*/ 301464 h 6209124"/>
                <a:gd name="connsiteX0-897" fmla="*/ 14787 w 11257622"/>
                <a:gd name="connsiteY0-898" fmla="*/ 301464 h 6209124"/>
                <a:gd name="connsiteX1-899" fmla="*/ 1466216 w 11257622"/>
                <a:gd name="connsiteY1-900" fmla="*/ 403065 h 6209124"/>
                <a:gd name="connsiteX2-901" fmla="*/ 3309530 w 11257622"/>
                <a:gd name="connsiteY2-902" fmla="*/ 403064 h 6209124"/>
                <a:gd name="connsiteX3-903" fmla="*/ 3701416 w 11257622"/>
                <a:gd name="connsiteY3-904" fmla="*/ 940093 h 6209124"/>
                <a:gd name="connsiteX4-905" fmla="*/ 7620273 w 11257622"/>
                <a:gd name="connsiteY4-906" fmla="*/ 345007 h 6209124"/>
                <a:gd name="connsiteX5-907" fmla="*/ 10915016 w 11257622"/>
                <a:gd name="connsiteY5-908" fmla="*/ 678836 h 6209124"/>
                <a:gd name="connsiteX6-909" fmla="*/ 10973073 w 11257622"/>
                <a:gd name="connsiteY6-910" fmla="*/ 3959064 h 6209124"/>
                <a:gd name="connsiteX7-911" fmla="*/ 9303930 w 11257622"/>
                <a:gd name="connsiteY7-912" fmla="*/ 5686264 h 6209124"/>
                <a:gd name="connsiteX8-913" fmla="*/ 9010741 w 11257622"/>
                <a:gd name="connsiteY8-914" fmla="*/ 6098469 h 6209124"/>
                <a:gd name="connsiteX9-915" fmla="*/ 9826444 w 11257622"/>
                <a:gd name="connsiteY9-916" fmla="*/ 6049121 h 6209124"/>
                <a:gd name="connsiteX10-917" fmla="*/ 9100730 w 11257622"/>
                <a:gd name="connsiteY10-918" fmla="*/ 5584664 h 6209124"/>
                <a:gd name="connsiteX11-919" fmla="*/ 7359016 w 11257622"/>
                <a:gd name="connsiteY11-920" fmla="*/ 5149236 h 6209124"/>
                <a:gd name="connsiteX12-921" fmla="*/ 4485187 w 11257622"/>
                <a:gd name="connsiteY12-922" fmla="*/ 5497579 h 6209124"/>
                <a:gd name="connsiteX13-923" fmla="*/ 2133873 w 11257622"/>
                <a:gd name="connsiteY13-924" fmla="*/ 5787864 h 6209124"/>
                <a:gd name="connsiteX14-925" fmla="*/ 798559 w 11257622"/>
                <a:gd name="connsiteY14-926" fmla="*/ 4757350 h 6209124"/>
                <a:gd name="connsiteX15-927" fmla="*/ 14787 w 11257622"/>
                <a:gd name="connsiteY15-928" fmla="*/ 301464 h 6209124"/>
                <a:gd name="connsiteX0-929" fmla="*/ 14787 w 11257622"/>
                <a:gd name="connsiteY0-930" fmla="*/ 301464 h 6229074"/>
                <a:gd name="connsiteX1-931" fmla="*/ 1466216 w 11257622"/>
                <a:gd name="connsiteY1-932" fmla="*/ 403065 h 6229074"/>
                <a:gd name="connsiteX2-933" fmla="*/ 3309530 w 11257622"/>
                <a:gd name="connsiteY2-934" fmla="*/ 403064 h 6229074"/>
                <a:gd name="connsiteX3-935" fmla="*/ 3701416 w 11257622"/>
                <a:gd name="connsiteY3-936" fmla="*/ 940093 h 6229074"/>
                <a:gd name="connsiteX4-937" fmla="*/ 7620273 w 11257622"/>
                <a:gd name="connsiteY4-938" fmla="*/ 345007 h 6229074"/>
                <a:gd name="connsiteX5-939" fmla="*/ 10915016 w 11257622"/>
                <a:gd name="connsiteY5-940" fmla="*/ 678836 h 6229074"/>
                <a:gd name="connsiteX6-941" fmla="*/ 10973073 w 11257622"/>
                <a:gd name="connsiteY6-942" fmla="*/ 3959064 h 6229074"/>
                <a:gd name="connsiteX7-943" fmla="*/ 9303930 w 11257622"/>
                <a:gd name="connsiteY7-944" fmla="*/ 5686264 h 6229074"/>
                <a:gd name="connsiteX8-945" fmla="*/ 9010741 w 11257622"/>
                <a:gd name="connsiteY8-946" fmla="*/ 6098469 h 6229074"/>
                <a:gd name="connsiteX9-947" fmla="*/ 9826444 w 11257622"/>
                <a:gd name="connsiteY9-948" fmla="*/ 6049121 h 6229074"/>
                <a:gd name="connsiteX10-949" fmla="*/ 9100730 w 11257622"/>
                <a:gd name="connsiteY10-950" fmla="*/ 5584664 h 6229074"/>
                <a:gd name="connsiteX11-951" fmla="*/ 7359016 w 11257622"/>
                <a:gd name="connsiteY11-952" fmla="*/ 5149236 h 6229074"/>
                <a:gd name="connsiteX12-953" fmla="*/ 4485187 w 11257622"/>
                <a:gd name="connsiteY12-954" fmla="*/ 5497579 h 6229074"/>
                <a:gd name="connsiteX13-955" fmla="*/ 2133873 w 11257622"/>
                <a:gd name="connsiteY13-956" fmla="*/ 5787864 h 6229074"/>
                <a:gd name="connsiteX14-957" fmla="*/ 798559 w 11257622"/>
                <a:gd name="connsiteY14-958" fmla="*/ 4757350 h 6229074"/>
                <a:gd name="connsiteX15-959" fmla="*/ 14787 w 11257622"/>
                <a:gd name="connsiteY15-960" fmla="*/ 301464 h 6229074"/>
                <a:gd name="connsiteX0-961" fmla="*/ 14787 w 11257622"/>
                <a:gd name="connsiteY0-962" fmla="*/ 301464 h 6214958"/>
                <a:gd name="connsiteX1-963" fmla="*/ 1466216 w 11257622"/>
                <a:gd name="connsiteY1-964" fmla="*/ 403065 h 6214958"/>
                <a:gd name="connsiteX2-965" fmla="*/ 3309530 w 11257622"/>
                <a:gd name="connsiteY2-966" fmla="*/ 403064 h 6214958"/>
                <a:gd name="connsiteX3-967" fmla="*/ 3701416 w 11257622"/>
                <a:gd name="connsiteY3-968" fmla="*/ 940093 h 6214958"/>
                <a:gd name="connsiteX4-969" fmla="*/ 7620273 w 11257622"/>
                <a:gd name="connsiteY4-970" fmla="*/ 345007 h 6214958"/>
                <a:gd name="connsiteX5-971" fmla="*/ 10915016 w 11257622"/>
                <a:gd name="connsiteY5-972" fmla="*/ 678836 h 6214958"/>
                <a:gd name="connsiteX6-973" fmla="*/ 10973073 w 11257622"/>
                <a:gd name="connsiteY6-974" fmla="*/ 3959064 h 6214958"/>
                <a:gd name="connsiteX7-975" fmla="*/ 9303930 w 11257622"/>
                <a:gd name="connsiteY7-976" fmla="*/ 5686264 h 6214958"/>
                <a:gd name="connsiteX8-977" fmla="*/ 8980261 w 11257622"/>
                <a:gd name="connsiteY8-978" fmla="*/ 6106089 h 6214958"/>
                <a:gd name="connsiteX9-979" fmla="*/ 9826444 w 11257622"/>
                <a:gd name="connsiteY9-980" fmla="*/ 6049121 h 6214958"/>
                <a:gd name="connsiteX10-981" fmla="*/ 9100730 w 11257622"/>
                <a:gd name="connsiteY10-982" fmla="*/ 5584664 h 6214958"/>
                <a:gd name="connsiteX11-983" fmla="*/ 7359016 w 11257622"/>
                <a:gd name="connsiteY11-984" fmla="*/ 5149236 h 6214958"/>
                <a:gd name="connsiteX12-985" fmla="*/ 4485187 w 11257622"/>
                <a:gd name="connsiteY12-986" fmla="*/ 5497579 h 6214958"/>
                <a:gd name="connsiteX13-987" fmla="*/ 2133873 w 11257622"/>
                <a:gd name="connsiteY13-988" fmla="*/ 5787864 h 6214958"/>
                <a:gd name="connsiteX14-989" fmla="*/ 798559 w 11257622"/>
                <a:gd name="connsiteY14-990" fmla="*/ 4757350 h 6214958"/>
                <a:gd name="connsiteX15-991" fmla="*/ 14787 w 11257622"/>
                <a:gd name="connsiteY15-992" fmla="*/ 301464 h 6214958"/>
                <a:gd name="connsiteX0-993" fmla="*/ 14787 w 11257622"/>
                <a:gd name="connsiteY0-994" fmla="*/ 301464 h 6197627"/>
                <a:gd name="connsiteX1-995" fmla="*/ 1466216 w 11257622"/>
                <a:gd name="connsiteY1-996" fmla="*/ 403065 h 6197627"/>
                <a:gd name="connsiteX2-997" fmla="*/ 3309530 w 11257622"/>
                <a:gd name="connsiteY2-998" fmla="*/ 403064 h 6197627"/>
                <a:gd name="connsiteX3-999" fmla="*/ 3701416 w 11257622"/>
                <a:gd name="connsiteY3-1000" fmla="*/ 940093 h 6197627"/>
                <a:gd name="connsiteX4-1001" fmla="*/ 7620273 w 11257622"/>
                <a:gd name="connsiteY4-1002" fmla="*/ 345007 h 6197627"/>
                <a:gd name="connsiteX5-1003" fmla="*/ 10915016 w 11257622"/>
                <a:gd name="connsiteY5-1004" fmla="*/ 678836 h 6197627"/>
                <a:gd name="connsiteX6-1005" fmla="*/ 10973073 w 11257622"/>
                <a:gd name="connsiteY6-1006" fmla="*/ 3959064 h 6197627"/>
                <a:gd name="connsiteX7-1007" fmla="*/ 9303930 w 11257622"/>
                <a:gd name="connsiteY7-1008" fmla="*/ 5686264 h 6197627"/>
                <a:gd name="connsiteX8-1009" fmla="*/ 9079321 w 11257622"/>
                <a:gd name="connsiteY8-1010" fmla="*/ 6083229 h 6197627"/>
                <a:gd name="connsiteX9-1011" fmla="*/ 9826444 w 11257622"/>
                <a:gd name="connsiteY9-1012" fmla="*/ 6049121 h 6197627"/>
                <a:gd name="connsiteX10-1013" fmla="*/ 9100730 w 11257622"/>
                <a:gd name="connsiteY10-1014" fmla="*/ 5584664 h 6197627"/>
                <a:gd name="connsiteX11-1015" fmla="*/ 7359016 w 11257622"/>
                <a:gd name="connsiteY11-1016" fmla="*/ 5149236 h 6197627"/>
                <a:gd name="connsiteX12-1017" fmla="*/ 4485187 w 11257622"/>
                <a:gd name="connsiteY12-1018" fmla="*/ 5497579 h 6197627"/>
                <a:gd name="connsiteX13-1019" fmla="*/ 2133873 w 11257622"/>
                <a:gd name="connsiteY13-1020" fmla="*/ 5787864 h 6197627"/>
                <a:gd name="connsiteX14-1021" fmla="*/ 798559 w 11257622"/>
                <a:gd name="connsiteY14-1022" fmla="*/ 4757350 h 6197627"/>
                <a:gd name="connsiteX15-1023" fmla="*/ 14787 w 11257622"/>
                <a:gd name="connsiteY15-1024" fmla="*/ 301464 h 6197627"/>
                <a:gd name="connsiteX0-1025" fmla="*/ 14787 w 11257622"/>
                <a:gd name="connsiteY0-1026" fmla="*/ 301464 h 6221246"/>
                <a:gd name="connsiteX1-1027" fmla="*/ 1466216 w 11257622"/>
                <a:gd name="connsiteY1-1028" fmla="*/ 403065 h 6221246"/>
                <a:gd name="connsiteX2-1029" fmla="*/ 3309530 w 11257622"/>
                <a:gd name="connsiteY2-1030" fmla="*/ 403064 h 6221246"/>
                <a:gd name="connsiteX3-1031" fmla="*/ 3701416 w 11257622"/>
                <a:gd name="connsiteY3-1032" fmla="*/ 940093 h 6221246"/>
                <a:gd name="connsiteX4-1033" fmla="*/ 7620273 w 11257622"/>
                <a:gd name="connsiteY4-1034" fmla="*/ 345007 h 6221246"/>
                <a:gd name="connsiteX5-1035" fmla="*/ 10915016 w 11257622"/>
                <a:gd name="connsiteY5-1036" fmla="*/ 678836 h 6221246"/>
                <a:gd name="connsiteX6-1037" fmla="*/ 10973073 w 11257622"/>
                <a:gd name="connsiteY6-1038" fmla="*/ 3959064 h 6221246"/>
                <a:gd name="connsiteX7-1039" fmla="*/ 9303930 w 11257622"/>
                <a:gd name="connsiteY7-1040" fmla="*/ 5686264 h 6221246"/>
                <a:gd name="connsiteX8-1041" fmla="*/ 9079321 w 11257622"/>
                <a:gd name="connsiteY8-1042" fmla="*/ 6083229 h 6221246"/>
                <a:gd name="connsiteX9-1043" fmla="*/ 9826444 w 11257622"/>
                <a:gd name="connsiteY9-1044" fmla="*/ 6049121 h 6221246"/>
                <a:gd name="connsiteX10-1045" fmla="*/ 9100730 w 11257622"/>
                <a:gd name="connsiteY10-1046" fmla="*/ 5584664 h 6221246"/>
                <a:gd name="connsiteX11-1047" fmla="*/ 7359016 w 11257622"/>
                <a:gd name="connsiteY11-1048" fmla="*/ 5149236 h 6221246"/>
                <a:gd name="connsiteX12-1049" fmla="*/ 4485187 w 11257622"/>
                <a:gd name="connsiteY12-1050" fmla="*/ 5497579 h 6221246"/>
                <a:gd name="connsiteX13-1051" fmla="*/ 2133873 w 11257622"/>
                <a:gd name="connsiteY13-1052" fmla="*/ 5787864 h 6221246"/>
                <a:gd name="connsiteX14-1053" fmla="*/ 798559 w 11257622"/>
                <a:gd name="connsiteY14-1054" fmla="*/ 4757350 h 6221246"/>
                <a:gd name="connsiteX15-1055" fmla="*/ 14787 w 11257622"/>
                <a:gd name="connsiteY15-1056" fmla="*/ 301464 h 6221246"/>
                <a:gd name="connsiteX0-1057" fmla="*/ 14787 w 11257622"/>
                <a:gd name="connsiteY0-1058" fmla="*/ 301464 h 6221246"/>
                <a:gd name="connsiteX1-1059" fmla="*/ 1466216 w 11257622"/>
                <a:gd name="connsiteY1-1060" fmla="*/ 403065 h 6221246"/>
                <a:gd name="connsiteX2-1061" fmla="*/ 3309530 w 11257622"/>
                <a:gd name="connsiteY2-1062" fmla="*/ 403064 h 6221246"/>
                <a:gd name="connsiteX3-1063" fmla="*/ 3701416 w 11257622"/>
                <a:gd name="connsiteY3-1064" fmla="*/ 940093 h 6221246"/>
                <a:gd name="connsiteX4-1065" fmla="*/ 7620273 w 11257622"/>
                <a:gd name="connsiteY4-1066" fmla="*/ 345007 h 6221246"/>
                <a:gd name="connsiteX5-1067" fmla="*/ 10915016 w 11257622"/>
                <a:gd name="connsiteY5-1068" fmla="*/ 678836 h 6221246"/>
                <a:gd name="connsiteX6-1069" fmla="*/ 10973073 w 11257622"/>
                <a:gd name="connsiteY6-1070" fmla="*/ 3959064 h 6221246"/>
                <a:gd name="connsiteX7-1071" fmla="*/ 9303930 w 11257622"/>
                <a:gd name="connsiteY7-1072" fmla="*/ 5686264 h 6221246"/>
                <a:gd name="connsiteX8-1073" fmla="*/ 9079321 w 11257622"/>
                <a:gd name="connsiteY8-1074" fmla="*/ 6083229 h 6221246"/>
                <a:gd name="connsiteX9-1075" fmla="*/ 9826444 w 11257622"/>
                <a:gd name="connsiteY9-1076" fmla="*/ 6049121 h 6221246"/>
                <a:gd name="connsiteX10-1077" fmla="*/ 9100730 w 11257622"/>
                <a:gd name="connsiteY10-1078" fmla="*/ 5584664 h 6221246"/>
                <a:gd name="connsiteX11-1079" fmla="*/ 7359016 w 11257622"/>
                <a:gd name="connsiteY11-1080" fmla="*/ 5149236 h 6221246"/>
                <a:gd name="connsiteX12-1081" fmla="*/ 4485187 w 11257622"/>
                <a:gd name="connsiteY12-1082" fmla="*/ 5497579 h 6221246"/>
                <a:gd name="connsiteX13-1083" fmla="*/ 2133873 w 11257622"/>
                <a:gd name="connsiteY13-1084" fmla="*/ 5787864 h 6221246"/>
                <a:gd name="connsiteX14-1085" fmla="*/ 798559 w 11257622"/>
                <a:gd name="connsiteY14-1086" fmla="*/ 4757350 h 6221246"/>
                <a:gd name="connsiteX15-1087" fmla="*/ 14787 w 11257622"/>
                <a:gd name="connsiteY15-1088" fmla="*/ 301464 h 6221246"/>
                <a:gd name="connsiteX0-1089" fmla="*/ 14787 w 11257622"/>
                <a:gd name="connsiteY0-1090" fmla="*/ 301464 h 6209882"/>
                <a:gd name="connsiteX1-1091" fmla="*/ 1466216 w 11257622"/>
                <a:gd name="connsiteY1-1092" fmla="*/ 403065 h 6209882"/>
                <a:gd name="connsiteX2-1093" fmla="*/ 3309530 w 11257622"/>
                <a:gd name="connsiteY2-1094" fmla="*/ 403064 h 6209882"/>
                <a:gd name="connsiteX3-1095" fmla="*/ 3701416 w 11257622"/>
                <a:gd name="connsiteY3-1096" fmla="*/ 940093 h 6209882"/>
                <a:gd name="connsiteX4-1097" fmla="*/ 7620273 w 11257622"/>
                <a:gd name="connsiteY4-1098" fmla="*/ 345007 h 6209882"/>
                <a:gd name="connsiteX5-1099" fmla="*/ 10915016 w 11257622"/>
                <a:gd name="connsiteY5-1100" fmla="*/ 678836 h 6209882"/>
                <a:gd name="connsiteX6-1101" fmla="*/ 10973073 w 11257622"/>
                <a:gd name="connsiteY6-1102" fmla="*/ 3959064 h 6209882"/>
                <a:gd name="connsiteX7-1103" fmla="*/ 9303930 w 11257622"/>
                <a:gd name="connsiteY7-1104" fmla="*/ 5686264 h 6209882"/>
                <a:gd name="connsiteX8-1105" fmla="*/ 9025981 w 11257622"/>
                <a:gd name="connsiteY8-1106" fmla="*/ 6067989 h 6209882"/>
                <a:gd name="connsiteX9-1107" fmla="*/ 9826444 w 11257622"/>
                <a:gd name="connsiteY9-1108" fmla="*/ 6049121 h 6209882"/>
                <a:gd name="connsiteX10-1109" fmla="*/ 9100730 w 11257622"/>
                <a:gd name="connsiteY10-1110" fmla="*/ 5584664 h 6209882"/>
                <a:gd name="connsiteX11-1111" fmla="*/ 7359016 w 11257622"/>
                <a:gd name="connsiteY11-1112" fmla="*/ 5149236 h 6209882"/>
                <a:gd name="connsiteX12-1113" fmla="*/ 4485187 w 11257622"/>
                <a:gd name="connsiteY12-1114" fmla="*/ 5497579 h 6209882"/>
                <a:gd name="connsiteX13-1115" fmla="*/ 2133873 w 11257622"/>
                <a:gd name="connsiteY13-1116" fmla="*/ 5787864 h 6209882"/>
                <a:gd name="connsiteX14-1117" fmla="*/ 798559 w 11257622"/>
                <a:gd name="connsiteY14-1118" fmla="*/ 4757350 h 6209882"/>
                <a:gd name="connsiteX15-1119" fmla="*/ 14787 w 11257622"/>
                <a:gd name="connsiteY15-1120" fmla="*/ 301464 h 6209882"/>
                <a:gd name="connsiteX0-1121" fmla="*/ 14787 w 11257622"/>
                <a:gd name="connsiteY0-1122" fmla="*/ 301464 h 6209882"/>
                <a:gd name="connsiteX1-1123" fmla="*/ 1466216 w 11257622"/>
                <a:gd name="connsiteY1-1124" fmla="*/ 403065 h 6209882"/>
                <a:gd name="connsiteX2-1125" fmla="*/ 3309530 w 11257622"/>
                <a:gd name="connsiteY2-1126" fmla="*/ 403064 h 6209882"/>
                <a:gd name="connsiteX3-1127" fmla="*/ 3701416 w 11257622"/>
                <a:gd name="connsiteY3-1128" fmla="*/ 940093 h 6209882"/>
                <a:gd name="connsiteX4-1129" fmla="*/ 7620273 w 11257622"/>
                <a:gd name="connsiteY4-1130" fmla="*/ 345007 h 6209882"/>
                <a:gd name="connsiteX5-1131" fmla="*/ 10915016 w 11257622"/>
                <a:gd name="connsiteY5-1132" fmla="*/ 678836 h 6209882"/>
                <a:gd name="connsiteX6-1133" fmla="*/ 10973073 w 11257622"/>
                <a:gd name="connsiteY6-1134" fmla="*/ 3959064 h 6209882"/>
                <a:gd name="connsiteX7-1135" fmla="*/ 9303930 w 11257622"/>
                <a:gd name="connsiteY7-1136" fmla="*/ 5686264 h 6209882"/>
                <a:gd name="connsiteX8-1137" fmla="*/ 9025981 w 11257622"/>
                <a:gd name="connsiteY8-1138" fmla="*/ 6067989 h 6209882"/>
                <a:gd name="connsiteX9-1139" fmla="*/ 9826444 w 11257622"/>
                <a:gd name="connsiteY9-1140" fmla="*/ 6049121 h 6209882"/>
                <a:gd name="connsiteX10-1141" fmla="*/ 9100730 w 11257622"/>
                <a:gd name="connsiteY10-1142" fmla="*/ 5584664 h 6209882"/>
                <a:gd name="connsiteX11-1143" fmla="*/ 7359016 w 11257622"/>
                <a:gd name="connsiteY11-1144" fmla="*/ 5149236 h 6209882"/>
                <a:gd name="connsiteX12-1145" fmla="*/ 4485187 w 11257622"/>
                <a:gd name="connsiteY12-1146" fmla="*/ 5497579 h 6209882"/>
                <a:gd name="connsiteX13-1147" fmla="*/ 2133873 w 11257622"/>
                <a:gd name="connsiteY13-1148" fmla="*/ 5787864 h 6209882"/>
                <a:gd name="connsiteX14-1149" fmla="*/ 798559 w 11257622"/>
                <a:gd name="connsiteY14-1150" fmla="*/ 4757350 h 6209882"/>
                <a:gd name="connsiteX15-1151" fmla="*/ 14787 w 11257622"/>
                <a:gd name="connsiteY15-1152" fmla="*/ 301464 h 6209882"/>
                <a:gd name="connsiteX0-1153" fmla="*/ 14787 w 11257622"/>
                <a:gd name="connsiteY0-1154" fmla="*/ 301464 h 6209882"/>
                <a:gd name="connsiteX1-1155" fmla="*/ 1466216 w 11257622"/>
                <a:gd name="connsiteY1-1156" fmla="*/ 403065 h 6209882"/>
                <a:gd name="connsiteX2-1157" fmla="*/ 3309530 w 11257622"/>
                <a:gd name="connsiteY2-1158" fmla="*/ 403064 h 6209882"/>
                <a:gd name="connsiteX3-1159" fmla="*/ 3701416 w 11257622"/>
                <a:gd name="connsiteY3-1160" fmla="*/ 940093 h 6209882"/>
                <a:gd name="connsiteX4-1161" fmla="*/ 7620273 w 11257622"/>
                <a:gd name="connsiteY4-1162" fmla="*/ 345007 h 6209882"/>
                <a:gd name="connsiteX5-1163" fmla="*/ 10915016 w 11257622"/>
                <a:gd name="connsiteY5-1164" fmla="*/ 678836 h 6209882"/>
                <a:gd name="connsiteX6-1165" fmla="*/ 10973073 w 11257622"/>
                <a:gd name="connsiteY6-1166" fmla="*/ 3959064 h 6209882"/>
                <a:gd name="connsiteX7-1167" fmla="*/ 9303930 w 11257622"/>
                <a:gd name="connsiteY7-1168" fmla="*/ 5686264 h 6209882"/>
                <a:gd name="connsiteX8-1169" fmla="*/ 9025981 w 11257622"/>
                <a:gd name="connsiteY8-1170" fmla="*/ 6067989 h 6209882"/>
                <a:gd name="connsiteX9-1171" fmla="*/ 9826444 w 11257622"/>
                <a:gd name="connsiteY9-1172" fmla="*/ 6049121 h 6209882"/>
                <a:gd name="connsiteX10-1173" fmla="*/ 9100730 w 11257622"/>
                <a:gd name="connsiteY10-1174" fmla="*/ 5584664 h 6209882"/>
                <a:gd name="connsiteX11-1175" fmla="*/ 7359016 w 11257622"/>
                <a:gd name="connsiteY11-1176" fmla="*/ 5149236 h 6209882"/>
                <a:gd name="connsiteX12-1177" fmla="*/ 4485187 w 11257622"/>
                <a:gd name="connsiteY12-1178" fmla="*/ 5497579 h 6209882"/>
                <a:gd name="connsiteX13-1179" fmla="*/ 2133873 w 11257622"/>
                <a:gd name="connsiteY13-1180" fmla="*/ 5787864 h 6209882"/>
                <a:gd name="connsiteX14-1181" fmla="*/ 798559 w 11257622"/>
                <a:gd name="connsiteY14-1182" fmla="*/ 4757350 h 6209882"/>
                <a:gd name="connsiteX15-1183" fmla="*/ 14787 w 11257622"/>
                <a:gd name="connsiteY15-1184" fmla="*/ 301464 h 6209882"/>
                <a:gd name="connsiteX0-1185" fmla="*/ 14787 w 11257622"/>
                <a:gd name="connsiteY0-1186" fmla="*/ 301464 h 6209882"/>
                <a:gd name="connsiteX1-1187" fmla="*/ 1466216 w 11257622"/>
                <a:gd name="connsiteY1-1188" fmla="*/ 403065 h 6209882"/>
                <a:gd name="connsiteX2-1189" fmla="*/ 3309530 w 11257622"/>
                <a:gd name="connsiteY2-1190" fmla="*/ 403064 h 6209882"/>
                <a:gd name="connsiteX3-1191" fmla="*/ 3701416 w 11257622"/>
                <a:gd name="connsiteY3-1192" fmla="*/ 940093 h 6209882"/>
                <a:gd name="connsiteX4-1193" fmla="*/ 7620273 w 11257622"/>
                <a:gd name="connsiteY4-1194" fmla="*/ 345007 h 6209882"/>
                <a:gd name="connsiteX5-1195" fmla="*/ 10915016 w 11257622"/>
                <a:gd name="connsiteY5-1196" fmla="*/ 678836 h 6209882"/>
                <a:gd name="connsiteX6-1197" fmla="*/ 10973073 w 11257622"/>
                <a:gd name="connsiteY6-1198" fmla="*/ 3959064 h 6209882"/>
                <a:gd name="connsiteX7-1199" fmla="*/ 9303930 w 11257622"/>
                <a:gd name="connsiteY7-1200" fmla="*/ 5686264 h 6209882"/>
                <a:gd name="connsiteX8-1201" fmla="*/ 8957401 w 11257622"/>
                <a:gd name="connsiteY8-1202" fmla="*/ 6067989 h 6209882"/>
                <a:gd name="connsiteX9-1203" fmla="*/ 9826444 w 11257622"/>
                <a:gd name="connsiteY9-1204" fmla="*/ 6049121 h 6209882"/>
                <a:gd name="connsiteX10-1205" fmla="*/ 9100730 w 11257622"/>
                <a:gd name="connsiteY10-1206" fmla="*/ 5584664 h 6209882"/>
                <a:gd name="connsiteX11-1207" fmla="*/ 7359016 w 11257622"/>
                <a:gd name="connsiteY11-1208" fmla="*/ 5149236 h 6209882"/>
                <a:gd name="connsiteX12-1209" fmla="*/ 4485187 w 11257622"/>
                <a:gd name="connsiteY12-1210" fmla="*/ 5497579 h 6209882"/>
                <a:gd name="connsiteX13-1211" fmla="*/ 2133873 w 11257622"/>
                <a:gd name="connsiteY13-1212" fmla="*/ 5787864 h 6209882"/>
                <a:gd name="connsiteX14-1213" fmla="*/ 798559 w 11257622"/>
                <a:gd name="connsiteY14-1214" fmla="*/ 4757350 h 6209882"/>
                <a:gd name="connsiteX15-1215" fmla="*/ 14787 w 11257622"/>
                <a:gd name="connsiteY15-1216" fmla="*/ 301464 h 6209882"/>
                <a:gd name="connsiteX0-1217" fmla="*/ 14787 w 11257622"/>
                <a:gd name="connsiteY0-1218" fmla="*/ 301464 h 6166744"/>
                <a:gd name="connsiteX1-1219" fmla="*/ 1466216 w 11257622"/>
                <a:gd name="connsiteY1-1220" fmla="*/ 403065 h 6166744"/>
                <a:gd name="connsiteX2-1221" fmla="*/ 3309530 w 11257622"/>
                <a:gd name="connsiteY2-1222" fmla="*/ 403064 h 6166744"/>
                <a:gd name="connsiteX3-1223" fmla="*/ 3701416 w 11257622"/>
                <a:gd name="connsiteY3-1224" fmla="*/ 940093 h 6166744"/>
                <a:gd name="connsiteX4-1225" fmla="*/ 7620273 w 11257622"/>
                <a:gd name="connsiteY4-1226" fmla="*/ 345007 h 6166744"/>
                <a:gd name="connsiteX5-1227" fmla="*/ 10915016 w 11257622"/>
                <a:gd name="connsiteY5-1228" fmla="*/ 678836 h 6166744"/>
                <a:gd name="connsiteX6-1229" fmla="*/ 10973073 w 11257622"/>
                <a:gd name="connsiteY6-1230" fmla="*/ 3959064 h 6166744"/>
                <a:gd name="connsiteX7-1231" fmla="*/ 9303930 w 11257622"/>
                <a:gd name="connsiteY7-1232" fmla="*/ 5686264 h 6166744"/>
                <a:gd name="connsiteX8-1233" fmla="*/ 9025981 w 11257622"/>
                <a:gd name="connsiteY8-1234" fmla="*/ 6007029 h 6166744"/>
                <a:gd name="connsiteX9-1235" fmla="*/ 9826444 w 11257622"/>
                <a:gd name="connsiteY9-1236" fmla="*/ 6049121 h 6166744"/>
                <a:gd name="connsiteX10-1237" fmla="*/ 9100730 w 11257622"/>
                <a:gd name="connsiteY10-1238" fmla="*/ 5584664 h 6166744"/>
                <a:gd name="connsiteX11-1239" fmla="*/ 7359016 w 11257622"/>
                <a:gd name="connsiteY11-1240" fmla="*/ 5149236 h 6166744"/>
                <a:gd name="connsiteX12-1241" fmla="*/ 4485187 w 11257622"/>
                <a:gd name="connsiteY12-1242" fmla="*/ 5497579 h 6166744"/>
                <a:gd name="connsiteX13-1243" fmla="*/ 2133873 w 11257622"/>
                <a:gd name="connsiteY13-1244" fmla="*/ 5787864 h 6166744"/>
                <a:gd name="connsiteX14-1245" fmla="*/ 798559 w 11257622"/>
                <a:gd name="connsiteY14-1246" fmla="*/ 4757350 h 6166744"/>
                <a:gd name="connsiteX15-1247" fmla="*/ 14787 w 11257622"/>
                <a:gd name="connsiteY15-1248" fmla="*/ 301464 h 6166744"/>
                <a:gd name="connsiteX0-1249" fmla="*/ 14787 w 11257622"/>
                <a:gd name="connsiteY0-1250" fmla="*/ 301464 h 6052682"/>
                <a:gd name="connsiteX1-1251" fmla="*/ 1466216 w 11257622"/>
                <a:gd name="connsiteY1-1252" fmla="*/ 403065 h 6052682"/>
                <a:gd name="connsiteX2-1253" fmla="*/ 3309530 w 11257622"/>
                <a:gd name="connsiteY2-1254" fmla="*/ 403064 h 6052682"/>
                <a:gd name="connsiteX3-1255" fmla="*/ 3701416 w 11257622"/>
                <a:gd name="connsiteY3-1256" fmla="*/ 940093 h 6052682"/>
                <a:gd name="connsiteX4-1257" fmla="*/ 7620273 w 11257622"/>
                <a:gd name="connsiteY4-1258" fmla="*/ 345007 h 6052682"/>
                <a:gd name="connsiteX5-1259" fmla="*/ 10915016 w 11257622"/>
                <a:gd name="connsiteY5-1260" fmla="*/ 678836 h 6052682"/>
                <a:gd name="connsiteX6-1261" fmla="*/ 10973073 w 11257622"/>
                <a:gd name="connsiteY6-1262" fmla="*/ 3959064 h 6052682"/>
                <a:gd name="connsiteX7-1263" fmla="*/ 9303930 w 11257622"/>
                <a:gd name="connsiteY7-1264" fmla="*/ 5686264 h 6052682"/>
                <a:gd name="connsiteX8-1265" fmla="*/ 9826444 w 11257622"/>
                <a:gd name="connsiteY8-1266" fmla="*/ 6049121 h 6052682"/>
                <a:gd name="connsiteX9-1267" fmla="*/ 9100730 w 11257622"/>
                <a:gd name="connsiteY9-1268" fmla="*/ 5584664 h 6052682"/>
                <a:gd name="connsiteX10-1269" fmla="*/ 7359016 w 11257622"/>
                <a:gd name="connsiteY10-1270" fmla="*/ 5149236 h 6052682"/>
                <a:gd name="connsiteX11-1271" fmla="*/ 4485187 w 11257622"/>
                <a:gd name="connsiteY11-1272" fmla="*/ 5497579 h 6052682"/>
                <a:gd name="connsiteX12-1273" fmla="*/ 2133873 w 11257622"/>
                <a:gd name="connsiteY12-1274" fmla="*/ 5787864 h 6052682"/>
                <a:gd name="connsiteX13-1275" fmla="*/ 798559 w 11257622"/>
                <a:gd name="connsiteY13-1276" fmla="*/ 4757350 h 6052682"/>
                <a:gd name="connsiteX14-1277" fmla="*/ 14787 w 11257622"/>
                <a:gd name="connsiteY14-1278" fmla="*/ 301464 h 6052682"/>
                <a:gd name="connsiteX0-1279" fmla="*/ 14787 w 11257622"/>
                <a:gd name="connsiteY0-1280" fmla="*/ 301464 h 6002701"/>
                <a:gd name="connsiteX1-1281" fmla="*/ 1466216 w 11257622"/>
                <a:gd name="connsiteY1-1282" fmla="*/ 403065 h 6002701"/>
                <a:gd name="connsiteX2-1283" fmla="*/ 3309530 w 11257622"/>
                <a:gd name="connsiteY2-1284" fmla="*/ 403064 h 6002701"/>
                <a:gd name="connsiteX3-1285" fmla="*/ 3701416 w 11257622"/>
                <a:gd name="connsiteY3-1286" fmla="*/ 940093 h 6002701"/>
                <a:gd name="connsiteX4-1287" fmla="*/ 7620273 w 11257622"/>
                <a:gd name="connsiteY4-1288" fmla="*/ 345007 h 6002701"/>
                <a:gd name="connsiteX5-1289" fmla="*/ 10915016 w 11257622"/>
                <a:gd name="connsiteY5-1290" fmla="*/ 678836 h 6002701"/>
                <a:gd name="connsiteX6-1291" fmla="*/ 10973073 w 11257622"/>
                <a:gd name="connsiteY6-1292" fmla="*/ 3959064 h 6002701"/>
                <a:gd name="connsiteX7-1293" fmla="*/ 9303930 w 11257622"/>
                <a:gd name="connsiteY7-1294" fmla="*/ 5686264 h 6002701"/>
                <a:gd name="connsiteX8-1295" fmla="*/ 9933124 w 11257622"/>
                <a:gd name="connsiteY8-1296" fmla="*/ 5995781 h 6002701"/>
                <a:gd name="connsiteX9-1297" fmla="*/ 9100730 w 11257622"/>
                <a:gd name="connsiteY9-1298" fmla="*/ 5584664 h 6002701"/>
                <a:gd name="connsiteX10-1299" fmla="*/ 7359016 w 11257622"/>
                <a:gd name="connsiteY10-1300" fmla="*/ 5149236 h 6002701"/>
                <a:gd name="connsiteX11-1301" fmla="*/ 4485187 w 11257622"/>
                <a:gd name="connsiteY11-1302" fmla="*/ 5497579 h 6002701"/>
                <a:gd name="connsiteX12-1303" fmla="*/ 2133873 w 11257622"/>
                <a:gd name="connsiteY12-1304" fmla="*/ 5787864 h 6002701"/>
                <a:gd name="connsiteX13-1305" fmla="*/ 798559 w 11257622"/>
                <a:gd name="connsiteY13-1306" fmla="*/ 4757350 h 6002701"/>
                <a:gd name="connsiteX14-1307" fmla="*/ 14787 w 11257622"/>
                <a:gd name="connsiteY14-1308" fmla="*/ 301464 h 6002701"/>
                <a:gd name="connsiteX0-1309" fmla="*/ 14787 w 11257622"/>
                <a:gd name="connsiteY0-1310" fmla="*/ 301464 h 6064521"/>
                <a:gd name="connsiteX1-1311" fmla="*/ 1466216 w 11257622"/>
                <a:gd name="connsiteY1-1312" fmla="*/ 403065 h 6064521"/>
                <a:gd name="connsiteX2-1313" fmla="*/ 3309530 w 11257622"/>
                <a:gd name="connsiteY2-1314" fmla="*/ 403064 h 6064521"/>
                <a:gd name="connsiteX3-1315" fmla="*/ 3701416 w 11257622"/>
                <a:gd name="connsiteY3-1316" fmla="*/ 940093 h 6064521"/>
                <a:gd name="connsiteX4-1317" fmla="*/ 7620273 w 11257622"/>
                <a:gd name="connsiteY4-1318" fmla="*/ 345007 h 6064521"/>
                <a:gd name="connsiteX5-1319" fmla="*/ 10915016 w 11257622"/>
                <a:gd name="connsiteY5-1320" fmla="*/ 678836 h 6064521"/>
                <a:gd name="connsiteX6-1321" fmla="*/ 10973073 w 11257622"/>
                <a:gd name="connsiteY6-1322" fmla="*/ 3959064 h 6064521"/>
                <a:gd name="connsiteX7-1323" fmla="*/ 9303930 w 11257622"/>
                <a:gd name="connsiteY7-1324" fmla="*/ 5686264 h 6064521"/>
                <a:gd name="connsiteX8-1325" fmla="*/ 9933124 w 11257622"/>
                <a:gd name="connsiteY8-1326" fmla="*/ 5995781 h 6064521"/>
                <a:gd name="connsiteX9-1327" fmla="*/ 9100730 w 11257622"/>
                <a:gd name="connsiteY9-1328" fmla="*/ 5584664 h 6064521"/>
                <a:gd name="connsiteX10-1329" fmla="*/ 7359016 w 11257622"/>
                <a:gd name="connsiteY10-1330" fmla="*/ 5149236 h 6064521"/>
                <a:gd name="connsiteX11-1331" fmla="*/ 4485187 w 11257622"/>
                <a:gd name="connsiteY11-1332" fmla="*/ 5497579 h 6064521"/>
                <a:gd name="connsiteX12-1333" fmla="*/ 2133873 w 11257622"/>
                <a:gd name="connsiteY12-1334" fmla="*/ 5787864 h 6064521"/>
                <a:gd name="connsiteX13-1335" fmla="*/ 798559 w 11257622"/>
                <a:gd name="connsiteY13-1336" fmla="*/ 4757350 h 6064521"/>
                <a:gd name="connsiteX14-1337" fmla="*/ 14787 w 11257622"/>
                <a:gd name="connsiteY14-1338" fmla="*/ 301464 h 6064521"/>
                <a:gd name="connsiteX0-1339" fmla="*/ 14787 w 11257622"/>
                <a:gd name="connsiteY0-1340" fmla="*/ 301464 h 6116242"/>
                <a:gd name="connsiteX1-1341" fmla="*/ 1466216 w 11257622"/>
                <a:gd name="connsiteY1-1342" fmla="*/ 403065 h 6116242"/>
                <a:gd name="connsiteX2-1343" fmla="*/ 3309530 w 11257622"/>
                <a:gd name="connsiteY2-1344" fmla="*/ 403064 h 6116242"/>
                <a:gd name="connsiteX3-1345" fmla="*/ 3701416 w 11257622"/>
                <a:gd name="connsiteY3-1346" fmla="*/ 940093 h 6116242"/>
                <a:gd name="connsiteX4-1347" fmla="*/ 7620273 w 11257622"/>
                <a:gd name="connsiteY4-1348" fmla="*/ 345007 h 6116242"/>
                <a:gd name="connsiteX5-1349" fmla="*/ 10915016 w 11257622"/>
                <a:gd name="connsiteY5-1350" fmla="*/ 678836 h 6116242"/>
                <a:gd name="connsiteX6-1351" fmla="*/ 10973073 w 11257622"/>
                <a:gd name="connsiteY6-1352" fmla="*/ 3959064 h 6116242"/>
                <a:gd name="connsiteX7-1353" fmla="*/ 9303930 w 11257622"/>
                <a:gd name="connsiteY7-1354" fmla="*/ 5686264 h 6116242"/>
                <a:gd name="connsiteX8-1355" fmla="*/ 9712144 w 11257622"/>
                <a:gd name="connsiteY8-1356" fmla="*/ 6056741 h 6116242"/>
                <a:gd name="connsiteX9-1357" fmla="*/ 9100730 w 11257622"/>
                <a:gd name="connsiteY9-1358" fmla="*/ 5584664 h 6116242"/>
                <a:gd name="connsiteX10-1359" fmla="*/ 7359016 w 11257622"/>
                <a:gd name="connsiteY10-1360" fmla="*/ 5149236 h 6116242"/>
                <a:gd name="connsiteX11-1361" fmla="*/ 4485187 w 11257622"/>
                <a:gd name="connsiteY11-1362" fmla="*/ 5497579 h 6116242"/>
                <a:gd name="connsiteX12-1363" fmla="*/ 2133873 w 11257622"/>
                <a:gd name="connsiteY12-1364" fmla="*/ 5787864 h 6116242"/>
                <a:gd name="connsiteX13-1365" fmla="*/ 798559 w 11257622"/>
                <a:gd name="connsiteY13-1366" fmla="*/ 4757350 h 6116242"/>
                <a:gd name="connsiteX14-1367" fmla="*/ 14787 w 11257622"/>
                <a:gd name="connsiteY14-1368" fmla="*/ 301464 h 6116242"/>
                <a:gd name="connsiteX0-1369" fmla="*/ 14787 w 11257622"/>
                <a:gd name="connsiteY0-1370" fmla="*/ 301464 h 6084777"/>
                <a:gd name="connsiteX1-1371" fmla="*/ 1466216 w 11257622"/>
                <a:gd name="connsiteY1-1372" fmla="*/ 403065 h 6084777"/>
                <a:gd name="connsiteX2-1373" fmla="*/ 3309530 w 11257622"/>
                <a:gd name="connsiteY2-1374" fmla="*/ 403064 h 6084777"/>
                <a:gd name="connsiteX3-1375" fmla="*/ 3701416 w 11257622"/>
                <a:gd name="connsiteY3-1376" fmla="*/ 940093 h 6084777"/>
                <a:gd name="connsiteX4-1377" fmla="*/ 7620273 w 11257622"/>
                <a:gd name="connsiteY4-1378" fmla="*/ 345007 h 6084777"/>
                <a:gd name="connsiteX5-1379" fmla="*/ 10915016 w 11257622"/>
                <a:gd name="connsiteY5-1380" fmla="*/ 678836 h 6084777"/>
                <a:gd name="connsiteX6-1381" fmla="*/ 10973073 w 11257622"/>
                <a:gd name="connsiteY6-1382" fmla="*/ 3959064 h 6084777"/>
                <a:gd name="connsiteX7-1383" fmla="*/ 9303930 w 11257622"/>
                <a:gd name="connsiteY7-1384" fmla="*/ 5686264 h 6084777"/>
                <a:gd name="connsiteX8-1385" fmla="*/ 9712144 w 11257622"/>
                <a:gd name="connsiteY8-1386" fmla="*/ 6056741 h 6084777"/>
                <a:gd name="connsiteX9-1387" fmla="*/ 9100730 w 11257622"/>
                <a:gd name="connsiteY9-1388" fmla="*/ 5584664 h 6084777"/>
                <a:gd name="connsiteX10-1389" fmla="*/ 7359016 w 11257622"/>
                <a:gd name="connsiteY10-1390" fmla="*/ 5149236 h 6084777"/>
                <a:gd name="connsiteX11-1391" fmla="*/ 4485187 w 11257622"/>
                <a:gd name="connsiteY11-1392" fmla="*/ 5497579 h 6084777"/>
                <a:gd name="connsiteX12-1393" fmla="*/ 2133873 w 11257622"/>
                <a:gd name="connsiteY12-1394" fmla="*/ 5787864 h 6084777"/>
                <a:gd name="connsiteX13-1395" fmla="*/ 798559 w 11257622"/>
                <a:gd name="connsiteY13-1396" fmla="*/ 4757350 h 6084777"/>
                <a:gd name="connsiteX14-1397" fmla="*/ 14787 w 11257622"/>
                <a:gd name="connsiteY14-1398" fmla="*/ 301464 h 6084777"/>
                <a:gd name="connsiteX0-1399" fmla="*/ 14787 w 11257622"/>
                <a:gd name="connsiteY0-1400" fmla="*/ 301464 h 6112418"/>
                <a:gd name="connsiteX1-1401" fmla="*/ 1466216 w 11257622"/>
                <a:gd name="connsiteY1-1402" fmla="*/ 403065 h 6112418"/>
                <a:gd name="connsiteX2-1403" fmla="*/ 3309530 w 11257622"/>
                <a:gd name="connsiteY2-1404" fmla="*/ 403064 h 6112418"/>
                <a:gd name="connsiteX3-1405" fmla="*/ 3701416 w 11257622"/>
                <a:gd name="connsiteY3-1406" fmla="*/ 940093 h 6112418"/>
                <a:gd name="connsiteX4-1407" fmla="*/ 7620273 w 11257622"/>
                <a:gd name="connsiteY4-1408" fmla="*/ 345007 h 6112418"/>
                <a:gd name="connsiteX5-1409" fmla="*/ 10915016 w 11257622"/>
                <a:gd name="connsiteY5-1410" fmla="*/ 678836 h 6112418"/>
                <a:gd name="connsiteX6-1411" fmla="*/ 10973073 w 11257622"/>
                <a:gd name="connsiteY6-1412" fmla="*/ 3959064 h 6112418"/>
                <a:gd name="connsiteX7-1413" fmla="*/ 9303930 w 11257622"/>
                <a:gd name="connsiteY7-1414" fmla="*/ 5686264 h 6112418"/>
                <a:gd name="connsiteX8-1415" fmla="*/ 9567364 w 11257622"/>
                <a:gd name="connsiteY8-1416" fmla="*/ 6087221 h 6112418"/>
                <a:gd name="connsiteX9-1417" fmla="*/ 9100730 w 11257622"/>
                <a:gd name="connsiteY9-1418" fmla="*/ 5584664 h 6112418"/>
                <a:gd name="connsiteX10-1419" fmla="*/ 7359016 w 11257622"/>
                <a:gd name="connsiteY10-1420" fmla="*/ 5149236 h 6112418"/>
                <a:gd name="connsiteX11-1421" fmla="*/ 4485187 w 11257622"/>
                <a:gd name="connsiteY11-1422" fmla="*/ 5497579 h 6112418"/>
                <a:gd name="connsiteX12-1423" fmla="*/ 2133873 w 11257622"/>
                <a:gd name="connsiteY12-1424" fmla="*/ 5787864 h 6112418"/>
                <a:gd name="connsiteX13-1425" fmla="*/ 798559 w 11257622"/>
                <a:gd name="connsiteY13-1426" fmla="*/ 4757350 h 6112418"/>
                <a:gd name="connsiteX14-1427" fmla="*/ 14787 w 11257622"/>
                <a:gd name="connsiteY14-1428" fmla="*/ 301464 h 6112418"/>
                <a:gd name="connsiteX0-1429" fmla="*/ 14787 w 11257622"/>
                <a:gd name="connsiteY0-1430" fmla="*/ 301464 h 6098655"/>
                <a:gd name="connsiteX1-1431" fmla="*/ 1466216 w 11257622"/>
                <a:gd name="connsiteY1-1432" fmla="*/ 403065 h 6098655"/>
                <a:gd name="connsiteX2-1433" fmla="*/ 3309530 w 11257622"/>
                <a:gd name="connsiteY2-1434" fmla="*/ 403064 h 6098655"/>
                <a:gd name="connsiteX3-1435" fmla="*/ 3701416 w 11257622"/>
                <a:gd name="connsiteY3-1436" fmla="*/ 940093 h 6098655"/>
                <a:gd name="connsiteX4-1437" fmla="*/ 7620273 w 11257622"/>
                <a:gd name="connsiteY4-1438" fmla="*/ 345007 h 6098655"/>
                <a:gd name="connsiteX5-1439" fmla="*/ 10915016 w 11257622"/>
                <a:gd name="connsiteY5-1440" fmla="*/ 678836 h 6098655"/>
                <a:gd name="connsiteX6-1441" fmla="*/ 10973073 w 11257622"/>
                <a:gd name="connsiteY6-1442" fmla="*/ 3959064 h 6098655"/>
                <a:gd name="connsiteX7-1443" fmla="*/ 9303930 w 11257622"/>
                <a:gd name="connsiteY7-1444" fmla="*/ 5686264 h 6098655"/>
                <a:gd name="connsiteX8-1445" fmla="*/ 9567364 w 11257622"/>
                <a:gd name="connsiteY8-1446" fmla="*/ 6087221 h 6098655"/>
                <a:gd name="connsiteX9-1447" fmla="*/ 9100730 w 11257622"/>
                <a:gd name="connsiteY9-1448" fmla="*/ 5584664 h 6098655"/>
                <a:gd name="connsiteX10-1449" fmla="*/ 7359016 w 11257622"/>
                <a:gd name="connsiteY10-1450" fmla="*/ 5149236 h 6098655"/>
                <a:gd name="connsiteX11-1451" fmla="*/ 4485187 w 11257622"/>
                <a:gd name="connsiteY11-1452" fmla="*/ 5497579 h 6098655"/>
                <a:gd name="connsiteX12-1453" fmla="*/ 2133873 w 11257622"/>
                <a:gd name="connsiteY12-1454" fmla="*/ 5787864 h 6098655"/>
                <a:gd name="connsiteX13-1455" fmla="*/ 798559 w 11257622"/>
                <a:gd name="connsiteY13-1456" fmla="*/ 4757350 h 6098655"/>
                <a:gd name="connsiteX14-1457" fmla="*/ 14787 w 11257622"/>
                <a:gd name="connsiteY14-1458" fmla="*/ 301464 h 6098655"/>
                <a:gd name="connsiteX0-1459" fmla="*/ 14787 w 11257622"/>
                <a:gd name="connsiteY0-1460" fmla="*/ 301464 h 6093823"/>
                <a:gd name="connsiteX1-1461" fmla="*/ 1466216 w 11257622"/>
                <a:gd name="connsiteY1-1462" fmla="*/ 403065 h 6093823"/>
                <a:gd name="connsiteX2-1463" fmla="*/ 3309530 w 11257622"/>
                <a:gd name="connsiteY2-1464" fmla="*/ 403064 h 6093823"/>
                <a:gd name="connsiteX3-1465" fmla="*/ 3701416 w 11257622"/>
                <a:gd name="connsiteY3-1466" fmla="*/ 940093 h 6093823"/>
                <a:gd name="connsiteX4-1467" fmla="*/ 7620273 w 11257622"/>
                <a:gd name="connsiteY4-1468" fmla="*/ 345007 h 6093823"/>
                <a:gd name="connsiteX5-1469" fmla="*/ 10915016 w 11257622"/>
                <a:gd name="connsiteY5-1470" fmla="*/ 678836 h 6093823"/>
                <a:gd name="connsiteX6-1471" fmla="*/ 10973073 w 11257622"/>
                <a:gd name="connsiteY6-1472" fmla="*/ 3959064 h 6093823"/>
                <a:gd name="connsiteX7-1473" fmla="*/ 9303930 w 11257622"/>
                <a:gd name="connsiteY7-1474" fmla="*/ 5686264 h 6093823"/>
                <a:gd name="connsiteX8-1475" fmla="*/ 9567364 w 11257622"/>
                <a:gd name="connsiteY8-1476" fmla="*/ 6087221 h 6093823"/>
                <a:gd name="connsiteX9-1477" fmla="*/ 9100730 w 11257622"/>
                <a:gd name="connsiteY9-1478" fmla="*/ 5584664 h 6093823"/>
                <a:gd name="connsiteX10-1479" fmla="*/ 7359016 w 11257622"/>
                <a:gd name="connsiteY10-1480" fmla="*/ 5149236 h 6093823"/>
                <a:gd name="connsiteX11-1481" fmla="*/ 4485187 w 11257622"/>
                <a:gd name="connsiteY11-1482" fmla="*/ 5497579 h 6093823"/>
                <a:gd name="connsiteX12-1483" fmla="*/ 2133873 w 11257622"/>
                <a:gd name="connsiteY12-1484" fmla="*/ 5787864 h 6093823"/>
                <a:gd name="connsiteX13-1485" fmla="*/ 798559 w 11257622"/>
                <a:gd name="connsiteY13-1486" fmla="*/ 4757350 h 6093823"/>
                <a:gd name="connsiteX14-1487" fmla="*/ 14787 w 11257622"/>
                <a:gd name="connsiteY14-1488" fmla="*/ 301464 h 60938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1257622" h="6093823">
                  <a:moveTo>
                    <a:pt x="14787" y="301464"/>
                  </a:moveTo>
                  <a:cubicBezTo>
                    <a:pt x="126063" y="-424250"/>
                    <a:pt x="917092" y="386132"/>
                    <a:pt x="1466216" y="403065"/>
                  </a:cubicBezTo>
                  <a:cubicBezTo>
                    <a:pt x="2015340" y="419998"/>
                    <a:pt x="2936997" y="313559"/>
                    <a:pt x="3309530" y="403064"/>
                  </a:cubicBezTo>
                  <a:cubicBezTo>
                    <a:pt x="3682063" y="492569"/>
                    <a:pt x="2982959" y="949769"/>
                    <a:pt x="3701416" y="940093"/>
                  </a:cubicBezTo>
                  <a:cubicBezTo>
                    <a:pt x="4419873" y="930417"/>
                    <a:pt x="6115625" y="611102"/>
                    <a:pt x="7620273" y="345007"/>
                  </a:cubicBezTo>
                  <a:cubicBezTo>
                    <a:pt x="9124921" y="78912"/>
                    <a:pt x="10356216" y="76493"/>
                    <a:pt x="10915016" y="678836"/>
                  </a:cubicBezTo>
                  <a:cubicBezTo>
                    <a:pt x="11473816" y="1281179"/>
                    <a:pt x="11241587" y="3124493"/>
                    <a:pt x="10973073" y="3959064"/>
                  </a:cubicBezTo>
                  <a:cubicBezTo>
                    <a:pt x="10704559" y="4793635"/>
                    <a:pt x="9698235" y="5453491"/>
                    <a:pt x="9303930" y="5686264"/>
                  </a:cubicBezTo>
                  <a:cubicBezTo>
                    <a:pt x="8909625" y="5919037"/>
                    <a:pt x="8831611" y="6134634"/>
                    <a:pt x="9567364" y="6087221"/>
                  </a:cubicBezTo>
                  <a:cubicBezTo>
                    <a:pt x="10303117" y="6039808"/>
                    <a:pt x="9468788" y="5740995"/>
                    <a:pt x="9100730" y="5584664"/>
                  </a:cubicBezTo>
                  <a:cubicBezTo>
                    <a:pt x="8732672" y="5428333"/>
                    <a:pt x="8128273" y="5163750"/>
                    <a:pt x="7359016" y="5149236"/>
                  </a:cubicBezTo>
                  <a:cubicBezTo>
                    <a:pt x="6589759" y="5134722"/>
                    <a:pt x="4485187" y="5497579"/>
                    <a:pt x="4485187" y="5497579"/>
                  </a:cubicBezTo>
                  <a:cubicBezTo>
                    <a:pt x="3614330" y="5604017"/>
                    <a:pt x="2714444" y="5799959"/>
                    <a:pt x="2133873" y="5787864"/>
                  </a:cubicBezTo>
                  <a:cubicBezTo>
                    <a:pt x="1553302" y="5775769"/>
                    <a:pt x="1151740" y="5671750"/>
                    <a:pt x="798559" y="4757350"/>
                  </a:cubicBezTo>
                  <a:cubicBezTo>
                    <a:pt x="445378" y="3842950"/>
                    <a:pt x="-96489" y="1027178"/>
                    <a:pt x="14787" y="301464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任意多边形 2"/>
            <p:cNvSpPr/>
            <p:nvPr/>
          </p:nvSpPr>
          <p:spPr>
            <a:xfrm>
              <a:off x="1048656" y="379596"/>
              <a:ext cx="10972130" cy="5905822"/>
            </a:xfrm>
            <a:custGeom>
              <a:avLst/>
              <a:gdLst>
                <a:gd name="connsiteX0" fmla="*/ 609600 w 10972130"/>
                <a:gd name="connsiteY0" fmla="*/ 4651205 h 5905822"/>
                <a:gd name="connsiteX1" fmla="*/ 1741715 w 10972130"/>
                <a:gd name="connsiteY1" fmla="*/ 5609148 h 5905822"/>
                <a:gd name="connsiteX2" fmla="*/ 6879772 w 10972130"/>
                <a:gd name="connsiteY2" fmla="*/ 5043091 h 5905822"/>
                <a:gd name="connsiteX3" fmla="*/ 9550400 w 10972130"/>
                <a:gd name="connsiteY3" fmla="*/ 5783319 h 5905822"/>
                <a:gd name="connsiteX4" fmla="*/ 8766629 w 10972130"/>
                <a:gd name="connsiteY4" fmla="*/ 5739776 h 5905822"/>
                <a:gd name="connsiteX5" fmla="*/ 10479315 w 10972130"/>
                <a:gd name="connsiteY5" fmla="*/ 4186748 h 5905822"/>
                <a:gd name="connsiteX6" fmla="*/ 10827657 w 10972130"/>
                <a:gd name="connsiteY6" fmla="*/ 877491 h 5905822"/>
                <a:gd name="connsiteX7" fmla="*/ 8374743 w 10972130"/>
                <a:gd name="connsiteY7" fmla="*/ 122748 h 5905822"/>
                <a:gd name="connsiteX8" fmla="*/ 3526972 w 10972130"/>
                <a:gd name="connsiteY8" fmla="*/ 717834 h 5905822"/>
                <a:gd name="connsiteX9" fmla="*/ 2989943 w 10972130"/>
                <a:gd name="connsiteY9" fmla="*/ 224348 h 5905822"/>
                <a:gd name="connsiteX10" fmla="*/ 856343 w 10972130"/>
                <a:gd name="connsiteY10" fmla="*/ 325948 h 5905822"/>
                <a:gd name="connsiteX11" fmla="*/ 0 w 10972130"/>
                <a:gd name="connsiteY11" fmla="*/ 6634 h 590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72130" h="5905822">
                  <a:moveTo>
                    <a:pt x="609600" y="4651205"/>
                  </a:moveTo>
                  <a:cubicBezTo>
                    <a:pt x="653143" y="5097519"/>
                    <a:pt x="696686" y="5543834"/>
                    <a:pt x="1741715" y="5609148"/>
                  </a:cubicBezTo>
                  <a:cubicBezTo>
                    <a:pt x="2786744" y="5674462"/>
                    <a:pt x="5578325" y="5014063"/>
                    <a:pt x="6879772" y="5043091"/>
                  </a:cubicBezTo>
                  <a:cubicBezTo>
                    <a:pt x="8181219" y="5072119"/>
                    <a:pt x="9235924" y="5667205"/>
                    <a:pt x="9550400" y="5783319"/>
                  </a:cubicBezTo>
                  <a:cubicBezTo>
                    <a:pt x="9864876" y="5899433"/>
                    <a:pt x="8611810" y="6005871"/>
                    <a:pt x="8766629" y="5739776"/>
                  </a:cubicBezTo>
                  <a:cubicBezTo>
                    <a:pt x="8921448" y="5473681"/>
                    <a:pt x="10135810" y="4997129"/>
                    <a:pt x="10479315" y="4186748"/>
                  </a:cubicBezTo>
                  <a:cubicBezTo>
                    <a:pt x="10822820" y="3376367"/>
                    <a:pt x="11178419" y="1554824"/>
                    <a:pt x="10827657" y="877491"/>
                  </a:cubicBezTo>
                  <a:cubicBezTo>
                    <a:pt x="10476895" y="200158"/>
                    <a:pt x="9591524" y="149357"/>
                    <a:pt x="8374743" y="122748"/>
                  </a:cubicBezTo>
                  <a:cubicBezTo>
                    <a:pt x="7157962" y="96138"/>
                    <a:pt x="4424439" y="700901"/>
                    <a:pt x="3526972" y="717834"/>
                  </a:cubicBezTo>
                  <a:cubicBezTo>
                    <a:pt x="2629505" y="734767"/>
                    <a:pt x="3435048" y="289662"/>
                    <a:pt x="2989943" y="224348"/>
                  </a:cubicBezTo>
                  <a:cubicBezTo>
                    <a:pt x="2544838" y="159034"/>
                    <a:pt x="1354667" y="362234"/>
                    <a:pt x="856343" y="325948"/>
                  </a:cubicBezTo>
                  <a:cubicBezTo>
                    <a:pt x="358019" y="289662"/>
                    <a:pt x="94343" y="-51423"/>
                    <a:pt x="0" y="6634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024" y="4358469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49" y="354354"/>
            <a:ext cx="2019745" cy="169828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567" y="1858938"/>
            <a:ext cx="3239725" cy="49990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17A3A5E-713A-489F-9E64-978A3E0357DC}"/>
              </a:ext>
            </a:extLst>
          </p:cNvPr>
          <p:cNvSpPr/>
          <p:nvPr/>
        </p:nvSpPr>
        <p:spPr>
          <a:xfrm>
            <a:off x="2515094" y="1282242"/>
            <a:ext cx="701182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11">
              <a:defRPr/>
            </a:pPr>
            <a:r>
              <a:rPr lang="vi-VN" sz="6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Hoạt </a:t>
            </a:r>
            <a:r>
              <a:rPr lang="vi-VN" sz="66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động 2</a:t>
            </a:r>
            <a:r>
              <a:rPr lang="en-US" sz="66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:</a:t>
            </a:r>
            <a:endParaRPr lang="en-US" sz="66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A652AFA-28AD-469E-AC73-82FA5118FB88}"/>
              </a:ext>
            </a:extLst>
          </p:cNvPr>
          <p:cNvSpPr/>
          <p:nvPr/>
        </p:nvSpPr>
        <p:spPr>
          <a:xfrm>
            <a:off x="1986210" y="2522472"/>
            <a:ext cx="772546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11">
              <a:defRPr/>
            </a:pPr>
            <a:r>
              <a:rPr lang="vi-VN" sz="60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Trưng bày tranh</a:t>
            </a:r>
            <a:endParaRPr lang="en-US" sz="60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88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34DD161-D0DC-49BA-BB42-ECA7A2FD33AB}"/>
              </a:ext>
            </a:extLst>
          </p:cNvPr>
          <p:cNvSpPr txBox="1"/>
          <p:nvPr/>
        </p:nvSpPr>
        <p:spPr>
          <a:xfrm>
            <a:off x="1347396" y="-104224"/>
            <a:ext cx="9134315" cy="709029"/>
          </a:xfrm>
          <a:prstGeom prst="rect">
            <a:avLst/>
          </a:prstGeom>
          <a:noFill/>
        </p:spPr>
        <p:txBody>
          <a:bodyPr wrap="square" lIns="92476" tIns="46286" rIns="92476" bIns="46286" rtlCol="0">
            <a:spAutoFit/>
          </a:bodyPr>
          <a:lstStyle/>
          <a:p>
            <a:pPr marL="0" marR="0" lvl="0" indent="0" algn="l" defTabSz="966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kumimoji="0" lang="en-US" sz="320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2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2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2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kumimoji="0" lang="en-US" sz="32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2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2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2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368552" y="500181"/>
            <a:ext cx="1210100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vi-VN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giáo dục theo chủ đề: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4459"/>
            <a:ext cx="12192000" cy="513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3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文本框 29"/>
          <p:cNvSpPr txBox="1"/>
          <p:nvPr/>
        </p:nvSpPr>
        <p:spPr>
          <a:xfrm>
            <a:off x="4619924" y="2119498"/>
            <a:ext cx="29521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spc="300" dirty="0" err="1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Khởi</a:t>
            </a:r>
            <a:r>
              <a:rPr lang="en-US" altLang="zh-CN" sz="6600" b="1" spc="300" dirty="0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altLang="zh-CN" sz="6600" b="1" spc="300" dirty="0" err="1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động</a:t>
            </a:r>
            <a:endParaRPr lang="zh-CN" altLang="en-US" sz="6600" b="1" spc="300" dirty="0">
              <a:solidFill>
                <a:srgbClr val="ED81A1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102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72273" cy="698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66757" y="309840"/>
            <a:ext cx="6713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66973">
              <a:defRPr/>
            </a:pPr>
            <a:r>
              <a:rPr lang="en-US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2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" name="Rectangle 4"/>
          <p:cNvSpPr/>
          <p:nvPr/>
        </p:nvSpPr>
        <p:spPr>
          <a:xfrm>
            <a:off x="506437" y="720263"/>
            <a:ext cx="116855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</a:t>
            </a:r>
            <a:r>
              <a:rPr lang="en-US" sz="28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giáo dục theo chủ đề: </a:t>
            </a:r>
            <a:r>
              <a:rPr lang="en-US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quanh em 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Explosion 1 7"/>
          <p:cNvSpPr/>
          <p:nvPr/>
        </p:nvSpPr>
        <p:spPr>
          <a:xfrm>
            <a:off x="677335" y="1797482"/>
            <a:ext cx="10886308" cy="1888253"/>
          </a:xfrm>
          <a:prstGeom prst="irregularSeal1">
            <a:avLst/>
          </a:prstGeom>
          <a:solidFill>
            <a:srgbClr val="FFFF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 quan phòng tranh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64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文本框 29"/>
          <p:cNvSpPr txBox="1"/>
          <p:nvPr/>
        </p:nvSpPr>
        <p:spPr>
          <a:xfrm>
            <a:off x="4619924" y="2119498"/>
            <a:ext cx="29521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spc="300" dirty="0" err="1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Khởi</a:t>
            </a:r>
            <a:r>
              <a:rPr lang="en-US" altLang="zh-CN" sz="6600" b="1" spc="300" dirty="0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altLang="zh-CN" sz="6600" b="1" spc="300" dirty="0" err="1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động</a:t>
            </a:r>
            <a:endParaRPr lang="zh-CN" altLang="en-US" sz="6600" b="1" spc="300" dirty="0">
              <a:solidFill>
                <a:srgbClr val="ED81A1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102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"/>
            <a:ext cx="12272273" cy="698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66757" y="309840"/>
            <a:ext cx="6713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66973">
              <a:defRPr/>
            </a:pPr>
            <a:r>
              <a:rPr lang="en-US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2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" name="Rectangle 4"/>
          <p:cNvSpPr/>
          <p:nvPr/>
        </p:nvSpPr>
        <p:spPr>
          <a:xfrm>
            <a:off x="506437" y="720263"/>
            <a:ext cx="116855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</a:t>
            </a:r>
            <a:r>
              <a:rPr lang="en-US" sz="28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giáo dục theo chủ đề: </a:t>
            </a:r>
            <a:r>
              <a:rPr lang="en-US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quanh em 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owchart: Punched Tape 6"/>
          <p:cNvSpPr/>
          <p:nvPr/>
        </p:nvSpPr>
        <p:spPr>
          <a:xfrm>
            <a:off x="829994" y="1858183"/>
            <a:ext cx="10396024" cy="1538441"/>
          </a:xfrm>
          <a:prstGeom prst="flowChartPunchedTape">
            <a:avLst/>
          </a:prstGeom>
          <a:solidFill>
            <a:srgbClr val="FFFF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bức tranh có môi trường sạch, đẹp là những bức tranh như thế nào ?</a:t>
            </a:r>
          </a:p>
        </p:txBody>
      </p:sp>
      <p:sp>
        <p:nvSpPr>
          <p:cNvPr id="10" name="Flowchart: Punched Tape 9"/>
          <p:cNvSpPr/>
          <p:nvPr/>
        </p:nvSpPr>
        <p:spPr>
          <a:xfrm>
            <a:off x="506437" y="2041063"/>
            <a:ext cx="10860258" cy="1409582"/>
          </a:xfrm>
          <a:prstGeom prst="flowChartPunchedTap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tranh có môi trường 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 sạch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đẹp là những bức tranh như thế nào ?</a:t>
            </a:r>
          </a:p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06438" y="2239384"/>
            <a:ext cx="10860258" cy="9144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quanh em đã sạch, đẹp chưa ?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10197" y="2509235"/>
            <a:ext cx="11971606" cy="9144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môi trường sạch, đẹp thì chúng ta phải làm gì ?</a:t>
            </a:r>
            <a:endParaRPr lang="en-US" sz="3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76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95349" y="400050"/>
            <a:ext cx="10018081" cy="4875718"/>
            <a:chOff x="763164" y="191595"/>
            <a:chExt cx="11257622" cy="6093823"/>
          </a:xfrm>
        </p:grpSpPr>
        <p:sp>
          <p:nvSpPr>
            <p:cNvPr id="2" name="任意多边形 1"/>
            <p:cNvSpPr/>
            <p:nvPr/>
          </p:nvSpPr>
          <p:spPr>
            <a:xfrm>
              <a:off x="763164" y="191595"/>
              <a:ext cx="11257622" cy="6093823"/>
            </a:xfrm>
            <a:custGeom>
              <a:avLst/>
              <a:gdLst>
                <a:gd name="connsiteX0" fmla="*/ 20393 w 10924228"/>
                <a:gd name="connsiteY0" fmla="*/ 287673 h 6292391"/>
                <a:gd name="connsiteX1" fmla="*/ 1399250 w 10924228"/>
                <a:gd name="connsiteY1" fmla="*/ 737616 h 6292391"/>
                <a:gd name="connsiteX2" fmla="*/ 3286107 w 10924228"/>
                <a:gd name="connsiteY2" fmla="*/ 839216 h 6292391"/>
                <a:gd name="connsiteX3" fmla="*/ 3155479 w 10924228"/>
                <a:gd name="connsiteY3" fmla="*/ 1173044 h 6292391"/>
                <a:gd name="connsiteX4" fmla="*/ 7175936 w 10924228"/>
                <a:gd name="connsiteY4" fmla="*/ 592473 h 6292391"/>
                <a:gd name="connsiteX5" fmla="*/ 10572279 w 10924228"/>
                <a:gd name="connsiteY5" fmla="*/ 897273 h 6292391"/>
                <a:gd name="connsiteX6" fmla="*/ 10630336 w 10924228"/>
                <a:gd name="connsiteY6" fmla="*/ 4177501 h 6292391"/>
                <a:gd name="connsiteX7" fmla="*/ 8917650 w 10924228"/>
                <a:gd name="connsiteY7" fmla="*/ 5904701 h 6292391"/>
                <a:gd name="connsiteX8" fmla="*/ 8714450 w 10924228"/>
                <a:gd name="connsiteY8" fmla="*/ 6194987 h 6292391"/>
                <a:gd name="connsiteX9" fmla="*/ 9483707 w 10924228"/>
                <a:gd name="connsiteY9" fmla="*/ 6267558 h 6292391"/>
                <a:gd name="connsiteX10" fmla="*/ 8757993 w 10924228"/>
                <a:gd name="connsiteY10" fmla="*/ 5803101 h 6292391"/>
                <a:gd name="connsiteX11" fmla="*/ 7016279 w 10924228"/>
                <a:gd name="connsiteY11" fmla="*/ 5367673 h 6292391"/>
                <a:gd name="connsiteX12" fmla="*/ 4142450 w 10924228"/>
                <a:gd name="connsiteY12" fmla="*/ 5716016 h 6292391"/>
                <a:gd name="connsiteX13" fmla="*/ 1791136 w 10924228"/>
                <a:gd name="connsiteY13" fmla="*/ 6006301 h 6292391"/>
                <a:gd name="connsiteX14" fmla="*/ 659022 w 10924228"/>
                <a:gd name="connsiteY14" fmla="*/ 5643444 h 6292391"/>
                <a:gd name="connsiteX15" fmla="*/ 20393 w 10924228"/>
                <a:gd name="connsiteY15" fmla="*/ 287673 h 6292391"/>
                <a:gd name="connsiteX0-1" fmla="*/ 43726 w 10947561"/>
                <a:gd name="connsiteY0-2" fmla="*/ 240660 h 6245378"/>
                <a:gd name="connsiteX1-3" fmla="*/ 1422583 w 10947561"/>
                <a:gd name="connsiteY1-4" fmla="*/ 690603 h 6245378"/>
                <a:gd name="connsiteX2-5" fmla="*/ 3309440 w 10947561"/>
                <a:gd name="connsiteY2-6" fmla="*/ 792203 h 6245378"/>
                <a:gd name="connsiteX3-7" fmla="*/ 3178812 w 10947561"/>
                <a:gd name="connsiteY3-8" fmla="*/ 1126031 h 6245378"/>
                <a:gd name="connsiteX4-9" fmla="*/ 7199269 w 10947561"/>
                <a:gd name="connsiteY4-10" fmla="*/ 545460 h 6245378"/>
                <a:gd name="connsiteX5-11" fmla="*/ 10595612 w 10947561"/>
                <a:gd name="connsiteY5-12" fmla="*/ 850260 h 6245378"/>
                <a:gd name="connsiteX6-13" fmla="*/ 10653669 w 10947561"/>
                <a:gd name="connsiteY6-14" fmla="*/ 4130488 h 6245378"/>
                <a:gd name="connsiteX7-15" fmla="*/ 8940983 w 10947561"/>
                <a:gd name="connsiteY7-16" fmla="*/ 5857688 h 6245378"/>
                <a:gd name="connsiteX8-17" fmla="*/ 8737783 w 10947561"/>
                <a:gd name="connsiteY8-18" fmla="*/ 6147974 h 6245378"/>
                <a:gd name="connsiteX9-19" fmla="*/ 9507040 w 10947561"/>
                <a:gd name="connsiteY9-20" fmla="*/ 6220545 h 6245378"/>
                <a:gd name="connsiteX10-21" fmla="*/ 8781326 w 10947561"/>
                <a:gd name="connsiteY10-22" fmla="*/ 5756088 h 6245378"/>
                <a:gd name="connsiteX11-23" fmla="*/ 7039612 w 10947561"/>
                <a:gd name="connsiteY11-24" fmla="*/ 5320660 h 6245378"/>
                <a:gd name="connsiteX12-25" fmla="*/ 4165783 w 10947561"/>
                <a:gd name="connsiteY12-26" fmla="*/ 5669003 h 6245378"/>
                <a:gd name="connsiteX13-27" fmla="*/ 1814469 w 10947561"/>
                <a:gd name="connsiteY13-28" fmla="*/ 5959288 h 6245378"/>
                <a:gd name="connsiteX14-29" fmla="*/ 479155 w 10947561"/>
                <a:gd name="connsiteY14-30" fmla="*/ 4928774 h 6245378"/>
                <a:gd name="connsiteX15-31" fmla="*/ 43726 w 10947561"/>
                <a:gd name="connsiteY15-32" fmla="*/ 240660 h 6245378"/>
                <a:gd name="connsiteX0-33" fmla="*/ 27566 w 11236201"/>
                <a:gd name="connsiteY0-34" fmla="*/ 293431 h 5964321"/>
                <a:gd name="connsiteX1-35" fmla="*/ 1711223 w 11236201"/>
                <a:gd name="connsiteY1-36" fmla="*/ 409546 h 5964321"/>
                <a:gd name="connsiteX2-37" fmla="*/ 3598080 w 11236201"/>
                <a:gd name="connsiteY2-38" fmla="*/ 511146 h 5964321"/>
                <a:gd name="connsiteX3-39" fmla="*/ 3467452 w 11236201"/>
                <a:gd name="connsiteY3-40" fmla="*/ 844974 h 5964321"/>
                <a:gd name="connsiteX4-41" fmla="*/ 7487909 w 11236201"/>
                <a:gd name="connsiteY4-42" fmla="*/ 264403 h 5964321"/>
                <a:gd name="connsiteX5-43" fmla="*/ 10884252 w 11236201"/>
                <a:gd name="connsiteY5-44" fmla="*/ 569203 h 5964321"/>
                <a:gd name="connsiteX6-45" fmla="*/ 10942309 w 11236201"/>
                <a:gd name="connsiteY6-46" fmla="*/ 3849431 h 5964321"/>
                <a:gd name="connsiteX7-47" fmla="*/ 9229623 w 11236201"/>
                <a:gd name="connsiteY7-48" fmla="*/ 5576631 h 5964321"/>
                <a:gd name="connsiteX8-49" fmla="*/ 9026423 w 11236201"/>
                <a:gd name="connsiteY8-50" fmla="*/ 5866917 h 5964321"/>
                <a:gd name="connsiteX9-51" fmla="*/ 9795680 w 11236201"/>
                <a:gd name="connsiteY9-52" fmla="*/ 5939488 h 5964321"/>
                <a:gd name="connsiteX10-53" fmla="*/ 9069966 w 11236201"/>
                <a:gd name="connsiteY10-54" fmla="*/ 5475031 h 5964321"/>
                <a:gd name="connsiteX11-55" fmla="*/ 7328252 w 11236201"/>
                <a:gd name="connsiteY11-56" fmla="*/ 5039603 h 5964321"/>
                <a:gd name="connsiteX12-57" fmla="*/ 4454423 w 11236201"/>
                <a:gd name="connsiteY12-58" fmla="*/ 5387946 h 5964321"/>
                <a:gd name="connsiteX13-59" fmla="*/ 2103109 w 11236201"/>
                <a:gd name="connsiteY13-60" fmla="*/ 5678231 h 5964321"/>
                <a:gd name="connsiteX14-61" fmla="*/ 767795 w 11236201"/>
                <a:gd name="connsiteY14-62" fmla="*/ 4647717 h 5964321"/>
                <a:gd name="connsiteX15-63" fmla="*/ 27566 w 11236201"/>
                <a:gd name="connsiteY15-64" fmla="*/ 293431 h 5964321"/>
                <a:gd name="connsiteX0-65" fmla="*/ 128082 w 11336717"/>
                <a:gd name="connsiteY0-66" fmla="*/ 118432 h 5789322"/>
                <a:gd name="connsiteX1-67" fmla="*/ 1811739 w 11336717"/>
                <a:gd name="connsiteY1-68" fmla="*/ 234547 h 5789322"/>
                <a:gd name="connsiteX2-69" fmla="*/ 3698596 w 11336717"/>
                <a:gd name="connsiteY2-70" fmla="*/ 336147 h 5789322"/>
                <a:gd name="connsiteX3-71" fmla="*/ 3567968 w 11336717"/>
                <a:gd name="connsiteY3-72" fmla="*/ 669975 h 5789322"/>
                <a:gd name="connsiteX4-73" fmla="*/ 7588425 w 11336717"/>
                <a:gd name="connsiteY4-74" fmla="*/ 89404 h 5789322"/>
                <a:gd name="connsiteX5-75" fmla="*/ 10984768 w 11336717"/>
                <a:gd name="connsiteY5-76" fmla="*/ 394204 h 5789322"/>
                <a:gd name="connsiteX6-77" fmla="*/ 11042825 w 11336717"/>
                <a:gd name="connsiteY6-78" fmla="*/ 3674432 h 5789322"/>
                <a:gd name="connsiteX7-79" fmla="*/ 9330139 w 11336717"/>
                <a:gd name="connsiteY7-80" fmla="*/ 5401632 h 5789322"/>
                <a:gd name="connsiteX8-81" fmla="*/ 9126939 w 11336717"/>
                <a:gd name="connsiteY8-82" fmla="*/ 5691918 h 5789322"/>
                <a:gd name="connsiteX9-83" fmla="*/ 9896196 w 11336717"/>
                <a:gd name="connsiteY9-84" fmla="*/ 5764489 h 5789322"/>
                <a:gd name="connsiteX10-85" fmla="*/ 9170482 w 11336717"/>
                <a:gd name="connsiteY10-86" fmla="*/ 5300032 h 5789322"/>
                <a:gd name="connsiteX11-87" fmla="*/ 7428768 w 11336717"/>
                <a:gd name="connsiteY11-88" fmla="*/ 4864604 h 5789322"/>
                <a:gd name="connsiteX12-89" fmla="*/ 4554939 w 11336717"/>
                <a:gd name="connsiteY12-90" fmla="*/ 5212947 h 5789322"/>
                <a:gd name="connsiteX13-91" fmla="*/ 2203625 w 11336717"/>
                <a:gd name="connsiteY13-92" fmla="*/ 5503232 h 5789322"/>
                <a:gd name="connsiteX14-93" fmla="*/ 868311 w 11336717"/>
                <a:gd name="connsiteY14-94" fmla="*/ 4472718 h 5789322"/>
                <a:gd name="connsiteX15-95" fmla="*/ 128082 w 11336717"/>
                <a:gd name="connsiteY15-96" fmla="*/ 118432 h 5789322"/>
                <a:gd name="connsiteX0-97" fmla="*/ 136361 w 11257910"/>
                <a:gd name="connsiteY0-98" fmla="*/ 2210 h 5919843"/>
                <a:gd name="connsiteX1-99" fmla="*/ 1732932 w 11257910"/>
                <a:gd name="connsiteY1-100" fmla="*/ 365068 h 5919843"/>
                <a:gd name="connsiteX2-101" fmla="*/ 3619789 w 11257910"/>
                <a:gd name="connsiteY2-102" fmla="*/ 466668 h 5919843"/>
                <a:gd name="connsiteX3-103" fmla="*/ 3489161 w 11257910"/>
                <a:gd name="connsiteY3-104" fmla="*/ 800496 h 5919843"/>
                <a:gd name="connsiteX4-105" fmla="*/ 7509618 w 11257910"/>
                <a:gd name="connsiteY4-106" fmla="*/ 219925 h 5919843"/>
                <a:gd name="connsiteX5-107" fmla="*/ 10905961 w 11257910"/>
                <a:gd name="connsiteY5-108" fmla="*/ 524725 h 5919843"/>
                <a:gd name="connsiteX6-109" fmla="*/ 10964018 w 11257910"/>
                <a:gd name="connsiteY6-110" fmla="*/ 3804953 h 5919843"/>
                <a:gd name="connsiteX7-111" fmla="*/ 9251332 w 11257910"/>
                <a:gd name="connsiteY7-112" fmla="*/ 5532153 h 5919843"/>
                <a:gd name="connsiteX8-113" fmla="*/ 9048132 w 11257910"/>
                <a:gd name="connsiteY8-114" fmla="*/ 5822439 h 5919843"/>
                <a:gd name="connsiteX9-115" fmla="*/ 9817389 w 11257910"/>
                <a:gd name="connsiteY9-116" fmla="*/ 5895010 h 5919843"/>
                <a:gd name="connsiteX10-117" fmla="*/ 9091675 w 11257910"/>
                <a:gd name="connsiteY10-118" fmla="*/ 5430553 h 5919843"/>
                <a:gd name="connsiteX11-119" fmla="*/ 7349961 w 11257910"/>
                <a:gd name="connsiteY11-120" fmla="*/ 4995125 h 5919843"/>
                <a:gd name="connsiteX12-121" fmla="*/ 4476132 w 11257910"/>
                <a:gd name="connsiteY12-122" fmla="*/ 5343468 h 5919843"/>
                <a:gd name="connsiteX13-123" fmla="*/ 2124818 w 11257910"/>
                <a:gd name="connsiteY13-124" fmla="*/ 5633753 h 5919843"/>
                <a:gd name="connsiteX14-125" fmla="*/ 789504 w 11257910"/>
                <a:gd name="connsiteY14-126" fmla="*/ 4603239 h 5919843"/>
                <a:gd name="connsiteX15-127" fmla="*/ 136361 w 11257910"/>
                <a:gd name="connsiteY15-128" fmla="*/ 2210 h 5919843"/>
                <a:gd name="connsiteX0-129" fmla="*/ 119174 w 11240723"/>
                <a:gd name="connsiteY0-130" fmla="*/ 34947 h 5952580"/>
                <a:gd name="connsiteX1-131" fmla="*/ 1715745 w 11240723"/>
                <a:gd name="connsiteY1-132" fmla="*/ 397805 h 5952580"/>
                <a:gd name="connsiteX2-133" fmla="*/ 3602602 w 11240723"/>
                <a:gd name="connsiteY2-134" fmla="*/ 499405 h 5952580"/>
                <a:gd name="connsiteX3-135" fmla="*/ 3471974 w 11240723"/>
                <a:gd name="connsiteY3-136" fmla="*/ 833233 h 5952580"/>
                <a:gd name="connsiteX4-137" fmla="*/ 7492431 w 11240723"/>
                <a:gd name="connsiteY4-138" fmla="*/ 252662 h 5952580"/>
                <a:gd name="connsiteX5-139" fmla="*/ 10888774 w 11240723"/>
                <a:gd name="connsiteY5-140" fmla="*/ 557462 h 5952580"/>
                <a:gd name="connsiteX6-141" fmla="*/ 10946831 w 11240723"/>
                <a:gd name="connsiteY6-142" fmla="*/ 3837690 h 5952580"/>
                <a:gd name="connsiteX7-143" fmla="*/ 9234145 w 11240723"/>
                <a:gd name="connsiteY7-144" fmla="*/ 5564890 h 5952580"/>
                <a:gd name="connsiteX8-145" fmla="*/ 9030945 w 11240723"/>
                <a:gd name="connsiteY8-146" fmla="*/ 5855176 h 5952580"/>
                <a:gd name="connsiteX9-147" fmla="*/ 9800202 w 11240723"/>
                <a:gd name="connsiteY9-148" fmla="*/ 5927747 h 5952580"/>
                <a:gd name="connsiteX10-149" fmla="*/ 9074488 w 11240723"/>
                <a:gd name="connsiteY10-150" fmla="*/ 5463290 h 5952580"/>
                <a:gd name="connsiteX11-151" fmla="*/ 7332774 w 11240723"/>
                <a:gd name="connsiteY11-152" fmla="*/ 5027862 h 5952580"/>
                <a:gd name="connsiteX12-153" fmla="*/ 4458945 w 11240723"/>
                <a:gd name="connsiteY12-154" fmla="*/ 5376205 h 5952580"/>
                <a:gd name="connsiteX13-155" fmla="*/ 2107631 w 11240723"/>
                <a:gd name="connsiteY13-156" fmla="*/ 5666490 h 5952580"/>
                <a:gd name="connsiteX14-157" fmla="*/ 772317 w 11240723"/>
                <a:gd name="connsiteY14-158" fmla="*/ 4635976 h 5952580"/>
                <a:gd name="connsiteX15-159" fmla="*/ 119174 w 11240723"/>
                <a:gd name="connsiteY15-160" fmla="*/ 34947 h 5952580"/>
                <a:gd name="connsiteX0-161" fmla="*/ 119174 w 11240723"/>
                <a:gd name="connsiteY0-162" fmla="*/ 34947 h 5952580"/>
                <a:gd name="connsiteX1-163" fmla="*/ 1715745 w 11240723"/>
                <a:gd name="connsiteY1-164" fmla="*/ 397805 h 5952580"/>
                <a:gd name="connsiteX2-165" fmla="*/ 3283288 w 11240723"/>
                <a:gd name="connsiteY2-166" fmla="*/ 281690 h 5952580"/>
                <a:gd name="connsiteX3-167" fmla="*/ 3471974 w 11240723"/>
                <a:gd name="connsiteY3-168" fmla="*/ 833233 h 5952580"/>
                <a:gd name="connsiteX4-169" fmla="*/ 7492431 w 11240723"/>
                <a:gd name="connsiteY4-170" fmla="*/ 252662 h 5952580"/>
                <a:gd name="connsiteX5-171" fmla="*/ 10888774 w 11240723"/>
                <a:gd name="connsiteY5-172" fmla="*/ 557462 h 5952580"/>
                <a:gd name="connsiteX6-173" fmla="*/ 10946831 w 11240723"/>
                <a:gd name="connsiteY6-174" fmla="*/ 3837690 h 5952580"/>
                <a:gd name="connsiteX7-175" fmla="*/ 9234145 w 11240723"/>
                <a:gd name="connsiteY7-176" fmla="*/ 5564890 h 5952580"/>
                <a:gd name="connsiteX8-177" fmla="*/ 9030945 w 11240723"/>
                <a:gd name="connsiteY8-178" fmla="*/ 5855176 h 5952580"/>
                <a:gd name="connsiteX9-179" fmla="*/ 9800202 w 11240723"/>
                <a:gd name="connsiteY9-180" fmla="*/ 5927747 h 5952580"/>
                <a:gd name="connsiteX10-181" fmla="*/ 9074488 w 11240723"/>
                <a:gd name="connsiteY10-182" fmla="*/ 5463290 h 5952580"/>
                <a:gd name="connsiteX11-183" fmla="*/ 7332774 w 11240723"/>
                <a:gd name="connsiteY11-184" fmla="*/ 5027862 h 5952580"/>
                <a:gd name="connsiteX12-185" fmla="*/ 4458945 w 11240723"/>
                <a:gd name="connsiteY12-186" fmla="*/ 5376205 h 5952580"/>
                <a:gd name="connsiteX13-187" fmla="*/ 2107631 w 11240723"/>
                <a:gd name="connsiteY13-188" fmla="*/ 5666490 h 5952580"/>
                <a:gd name="connsiteX14-189" fmla="*/ 772317 w 11240723"/>
                <a:gd name="connsiteY14-190" fmla="*/ 4635976 h 5952580"/>
                <a:gd name="connsiteX15-191" fmla="*/ 119174 w 11240723"/>
                <a:gd name="connsiteY15-192" fmla="*/ 34947 h 5952580"/>
                <a:gd name="connsiteX0-193" fmla="*/ 23059 w 11144608"/>
                <a:gd name="connsiteY0-194" fmla="*/ 230924 h 6148557"/>
                <a:gd name="connsiteX1-195" fmla="*/ 1459973 w 11144608"/>
                <a:gd name="connsiteY1-196" fmla="*/ 666354 h 6148557"/>
                <a:gd name="connsiteX2-197" fmla="*/ 3187173 w 11144608"/>
                <a:gd name="connsiteY2-198" fmla="*/ 477667 h 6148557"/>
                <a:gd name="connsiteX3-199" fmla="*/ 3375859 w 11144608"/>
                <a:gd name="connsiteY3-200" fmla="*/ 1029210 h 6148557"/>
                <a:gd name="connsiteX4-201" fmla="*/ 7396316 w 11144608"/>
                <a:gd name="connsiteY4-202" fmla="*/ 448639 h 6148557"/>
                <a:gd name="connsiteX5-203" fmla="*/ 10792659 w 11144608"/>
                <a:gd name="connsiteY5-204" fmla="*/ 753439 h 6148557"/>
                <a:gd name="connsiteX6-205" fmla="*/ 10850716 w 11144608"/>
                <a:gd name="connsiteY6-206" fmla="*/ 4033667 h 6148557"/>
                <a:gd name="connsiteX7-207" fmla="*/ 9138030 w 11144608"/>
                <a:gd name="connsiteY7-208" fmla="*/ 5760867 h 6148557"/>
                <a:gd name="connsiteX8-209" fmla="*/ 8934830 w 11144608"/>
                <a:gd name="connsiteY8-210" fmla="*/ 6051153 h 6148557"/>
                <a:gd name="connsiteX9-211" fmla="*/ 9704087 w 11144608"/>
                <a:gd name="connsiteY9-212" fmla="*/ 6123724 h 6148557"/>
                <a:gd name="connsiteX10-213" fmla="*/ 8978373 w 11144608"/>
                <a:gd name="connsiteY10-214" fmla="*/ 5659267 h 6148557"/>
                <a:gd name="connsiteX11-215" fmla="*/ 7236659 w 11144608"/>
                <a:gd name="connsiteY11-216" fmla="*/ 5223839 h 6148557"/>
                <a:gd name="connsiteX12-217" fmla="*/ 4362830 w 11144608"/>
                <a:gd name="connsiteY12-218" fmla="*/ 5572182 h 6148557"/>
                <a:gd name="connsiteX13-219" fmla="*/ 2011516 w 11144608"/>
                <a:gd name="connsiteY13-220" fmla="*/ 5862467 h 6148557"/>
                <a:gd name="connsiteX14-221" fmla="*/ 676202 w 11144608"/>
                <a:gd name="connsiteY14-222" fmla="*/ 4831953 h 6148557"/>
                <a:gd name="connsiteX15-223" fmla="*/ 23059 w 11144608"/>
                <a:gd name="connsiteY15-224" fmla="*/ 230924 h 6148557"/>
                <a:gd name="connsiteX0-225" fmla="*/ 23059 w 11144608"/>
                <a:gd name="connsiteY0-226" fmla="*/ 230924 h 6148557"/>
                <a:gd name="connsiteX1-227" fmla="*/ 1459973 w 11144608"/>
                <a:gd name="connsiteY1-228" fmla="*/ 666354 h 6148557"/>
                <a:gd name="connsiteX2-229" fmla="*/ 3187173 w 11144608"/>
                <a:gd name="connsiteY2-230" fmla="*/ 477667 h 6148557"/>
                <a:gd name="connsiteX3-231" fmla="*/ 3375859 w 11144608"/>
                <a:gd name="connsiteY3-232" fmla="*/ 1029210 h 6148557"/>
                <a:gd name="connsiteX4-233" fmla="*/ 7396316 w 11144608"/>
                <a:gd name="connsiteY4-234" fmla="*/ 448639 h 6148557"/>
                <a:gd name="connsiteX5-235" fmla="*/ 10792659 w 11144608"/>
                <a:gd name="connsiteY5-236" fmla="*/ 753439 h 6148557"/>
                <a:gd name="connsiteX6-237" fmla="*/ 10850716 w 11144608"/>
                <a:gd name="connsiteY6-238" fmla="*/ 4033667 h 6148557"/>
                <a:gd name="connsiteX7-239" fmla="*/ 9138030 w 11144608"/>
                <a:gd name="connsiteY7-240" fmla="*/ 5760867 h 6148557"/>
                <a:gd name="connsiteX8-241" fmla="*/ 8934830 w 11144608"/>
                <a:gd name="connsiteY8-242" fmla="*/ 6051153 h 6148557"/>
                <a:gd name="connsiteX9-243" fmla="*/ 9704087 w 11144608"/>
                <a:gd name="connsiteY9-244" fmla="*/ 6123724 h 6148557"/>
                <a:gd name="connsiteX10-245" fmla="*/ 8978373 w 11144608"/>
                <a:gd name="connsiteY10-246" fmla="*/ 5659267 h 6148557"/>
                <a:gd name="connsiteX11-247" fmla="*/ 7236659 w 11144608"/>
                <a:gd name="connsiteY11-248" fmla="*/ 5223839 h 6148557"/>
                <a:gd name="connsiteX12-249" fmla="*/ 4362830 w 11144608"/>
                <a:gd name="connsiteY12-250" fmla="*/ 5572182 h 6148557"/>
                <a:gd name="connsiteX13-251" fmla="*/ 2011516 w 11144608"/>
                <a:gd name="connsiteY13-252" fmla="*/ 5862467 h 6148557"/>
                <a:gd name="connsiteX14-253" fmla="*/ 676202 w 11144608"/>
                <a:gd name="connsiteY14-254" fmla="*/ 4831953 h 6148557"/>
                <a:gd name="connsiteX15-255" fmla="*/ 23059 w 11144608"/>
                <a:gd name="connsiteY15-256" fmla="*/ 230924 h 6148557"/>
                <a:gd name="connsiteX0-257" fmla="*/ 23059 w 11144608"/>
                <a:gd name="connsiteY0-258" fmla="*/ 230924 h 6148557"/>
                <a:gd name="connsiteX1-259" fmla="*/ 1459973 w 11144608"/>
                <a:gd name="connsiteY1-260" fmla="*/ 666354 h 6148557"/>
                <a:gd name="connsiteX2-261" fmla="*/ 3187173 w 11144608"/>
                <a:gd name="connsiteY2-262" fmla="*/ 477667 h 6148557"/>
                <a:gd name="connsiteX3-263" fmla="*/ 3579059 w 11144608"/>
                <a:gd name="connsiteY3-264" fmla="*/ 1014696 h 6148557"/>
                <a:gd name="connsiteX4-265" fmla="*/ 7396316 w 11144608"/>
                <a:gd name="connsiteY4-266" fmla="*/ 448639 h 6148557"/>
                <a:gd name="connsiteX5-267" fmla="*/ 10792659 w 11144608"/>
                <a:gd name="connsiteY5-268" fmla="*/ 753439 h 6148557"/>
                <a:gd name="connsiteX6-269" fmla="*/ 10850716 w 11144608"/>
                <a:gd name="connsiteY6-270" fmla="*/ 4033667 h 6148557"/>
                <a:gd name="connsiteX7-271" fmla="*/ 9138030 w 11144608"/>
                <a:gd name="connsiteY7-272" fmla="*/ 5760867 h 6148557"/>
                <a:gd name="connsiteX8-273" fmla="*/ 8934830 w 11144608"/>
                <a:gd name="connsiteY8-274" fmla="*/ 6051153 h 6148557"/>
                <a:gd name="connsiteX9-275" fmla="*/ 9704087 w 11144608"/>
                <a:gd name="connsiteY9-276" fmla="*/ 6123724 h 6148557"/>
                <a:gd name="connsiteX10-277" fmla="*/ 8978373 w 11144608"/>
                <a:gd name="connsiteY10-278" fmla="*/ 5659267 h 6148557"/>
                <a:gd name="connsiteX11-279" fmla="*/ 7236659 w 11144608"/>
                <a:gd name="connsiteY11-280" fmla="*/ 5223839 h 6148557"/>
                <a:gd name="connsiteX12-281" fmla="*/ 4362830 w 11144608"/>
                <a:gd name="connsiteY12-282" fmla="*/ 5572182 h 6148557"/>
                <a:gd name="connsiteX13-283" fmla="*/ 2011516 w 11144608"/>
                <a:gd name="connsiteY13-284" fmla="*/ 5862467 h 6148557"/>
                <a:gd name="connsiteX14-285" fmla="*/ 676202 w 11144608"/>
                <a:gd name="connsiteY14-286" fmla="*/ 4831953 h 6148557"/>
                <a:gd name="connsiteX15-287" fmla="*/ 23059 w 11144608"/>
                <a:gd name="connsiteY15-288" fmla="*/ 230924 h 6148557"/>
                <a:gd name="connsiteX0-289" fmla="*/ 17824 w 11139373"/>
                <a:gd name="connsiteY0-290" fmla="*/ 230924 h 6148557"/>
                <a:gd name="connsiteX1-291" fmla="*/ 1338624 w 11139373"/>
                <a:gd name="connsiteY1-292" fmla="*/ 666354 h 6148557"/>
                <a:gd name="connsiteX2-293" fmla="*/ 3181938 w 11139373"/>
                <a:gd name="connsiteY2-294" fmla="*/ 477667 h 6148557"/>
                <a:gd name="connsiteX3-295" fmla="*/ 3573824 w 11139373"/>
                <a:gd name="connsiteY3-296" fmla="*/ 1014696 h 6148557"/>
                <a:gd name="connsiteX4-297" fmla="*/ 7391081 w 11139373"/>
                <a:gd name="connsiteY4-298" fmla="*/ 448639 h 6148557"/>
                <a:gd name="connsiteX5-299" fmla="*/ 10787424 w 11139373"/>
                <a:gd name="connsiteY5-300" fmla="*/ 753439 h 6148557"/>
                <a:gd name="connsiteX6-301" fmla="*/ 10845481 w 11139373"/>
                <a:gd name="connsiteY6-302" fmla="*/ 4033667 h 6148557"/>
                <a:gd name="connsiteX7-303" fmla="*/ 9132795 w 11139373"/>
                <a:gd name="connsiteY7-304" fmla="*/ 5760867 h 6148557"/>
                <a:gd name="connsiteX8-305" fmla="*/ 8929595 w 11139373"/>
                <a:gd name="connsiteY8-306" fmla="*/ 6051153 h 6148557"/>
                <a:gd name="connsiteX9-307" fmla="*/ 9698852 w 11139373"/>
                <a:gd name="connsiteY9-308" fmla="*/ 6123724 h 6148557"/>
                <a:gd name="connsiteX10-309" fmla="*/ 8973138 w 11139373"/>
                <a:gd name="connsiteY10-310" fmla="*/ 5659267 h 6148557"/>
                <a:gd name="connsiteX11-311" fmla="*/ 7231424 w 11139373"/>
                <a:gd name="connsiteY11-312" fmla="*/ 5223839 h 6148557"/>
                <a:gd name="connsiteX12-313" fmla="*/ 4357595 w 11139373"/>
                <a:gd name="connsiteY12-314" fmla="*/ 5572182 h 6148557"/>
                <a:gd name="connsiteX13-315" fmla="*/ 2006281 w 11139373"/>
                <a:gd name="connsiteY13-316" fmla="*/ 5862467 h 6148557"/>
                <a:gd name="connsiteX14-317" fmla="*/ 670967 w 11139373"/>
                <a:gd name="connsiteY14-318" fmla="*/ 4831953 h 6148557"/>
                <a:gd name="connsiteX15-319" fmla="*/ 17824 w 11139373"/>
                <a:gd name="connsiteY15-320" fmla="*/ 230924 h 6148557"/>
                <a:gd name="connsiteX0-321" fmla="*/ 14787 w 11266965"/>
                <a:gd name="connsiteY0-322" fmla="*/ 250451 h 6022941"/>
                <a:gd name="connsiteX1-323" fmla="*/ 1466216 w 11266965"/>
                <a:gd name="connsiteY1-324" fmla="*/ 540738 h 6022941"/>
                <a:gd name="connsiteX2-325" fmla="*/ 3309530 w 11266965"/>
                <a:gd name="connsiteY2-326" fmla="*/ 352051 h 6022941"/>
                <a:gd name="connsiteX3-327" fmla="*/ 3701416 w 11266965"/>
                <a:gd name="connsiteY3-328" fmla="*/ 889080 h 6022941"/>
                <a:gd name="connsiteX4-329" fmla="*/ 7518673 w 11266965"/>
                <a:gd name="connsiteY4-330" fmla="*/ 323023 h 6022941"/>
                <a:gd name="connsiteX5-331" fmla="*/ 10915016 w 11266965"/>
                <a:gd name="connsiteY5-332" fmla="*/ 627823 h 6022941"/>
                <a:gd name="connsiteX6-333" fmla="*/ 10973073 w 11266965"/>
                <a:gd name="connsiteY6-334" fmla="*/ 3908051 h 6022941"/>
                <a:gd name="connsiteX7-335" fmla="*/ 9260387 w 11266965"/>
                <a:gd name="connsiteY7-336" fmla="*/ 5635251 h 6022941"/>
                <a:gd name="connsiteX8-337" fmla="*/ 9057187 w 11266965"/>
                <a:gd name="connsiteY8-338" fmla="*/ 5925537 h 6022941"/>
                <a:gd name="connsiteX9-339" fmla="*/ 9826444 w 11266965"/>
                <a:gd name="connsiteY9-340" fmla="*/ 5998108 h 6022941"/>
                <a:gd name="connsiteX10-341" fmla="*/ 9100730 w 11266965"/>
                <a:gd name="connsiteY10-342" fmla="*/ 5533651 h 6022941"/>
                <a:gd name="connsiteX11-343" fmla="*/ 7359016 w 11266965"/>
                <a:gd name="connsiteY11-344" fmla="*/ 5098223 h 6022941"/>
                <a:gd name="connsiteX12-345" fmla="*/ 4485187 w 11266965"/>
                <a:gd name="connsiteY12-346" fmla="*/ 5446566 h 6022941"/>
                <a:gd name="connsiteX13-347" fmla="*/ 2133873 w 11266965"/>
                <a:gd name="connsiteY13-348" fmla="*/ 5736851 h 6022941"/>
                <a:gd name="connsiteX14-349" fmla="*/ 798559 w 11266965"/>
                <a:gd name="connsiteY14-350" fmla="*/ 4706337 h 6022941"/>
                <a:gd name="connsiteX15-351" fmla="*/ 14787 w 11266965"/>
                <a:gd name="connsiteY15-352" fmla="*/ 250451 h 6022941"/>
                <a:gd name="connsiteX0-353" fmla="*/ 14787 w 11266965"/>
                <a:gd name="connsiteY0-354" fmla="*/ 301464 h 6073954"/>
                <a:gd name="connsiteX1-355" fmla="*/ 1466216 w 11266965"/>
                <a:gd name="connsiteY1-356" fmla="*/ 403065 h 6073954"/>
                <a:gd name="connsiteX2-357" fmla="*/ 3309530 w 11266965"/>
                <a:gd name="connsiteY2-358" fmla="*/ 403064 h 6073954"/>
                <a:gd name="connsiteX3-359" fmla="*/ 3701416 w 11266965"/>
                <a:gd name="connsiteY3-360" fmla="*/ 940093 h 6073954"/>
                <a:gd name="connsiteX4-361" fmla="*/ 7518673 w 11266965"/>
                <a:gd name="connsiteY4-362" fmla="*/ 374036 h 6073954"/>
                <a:gd name="connsiteX5-363" fmla="*/ 10915016 w 11266965"/>
                <a:gd name="connsiteY5-364" fmla="*/ 678836 h 6073954"/>
                <a:gd name="connsiteX6-365" fmla="*/ 10973073 w 11266965"/>
                <a:gd name="connsiteY6-366" fmla="*/ 3959064 h 6073954"/>
                <a:gd name="connsiteX7-367" fmla="*/ 9260387 w 11266965"/>
                <a:gd name="connsiteY7-368" fmla="*/ 5686264 h 6073954"/>
                <a:gd name="connsiteX8-369" fmla="*/ 9057187 w 11266965"/>
                <a:gd name="connsiteY8-370" fmla="*/ 5976550 h 6073954"/>
                <a:gd name="connsiteX9-371" fmla="*/ 9826444 w 11266965"/>
                <a:gd name="connsiteY9-372" fmla="*/ 6049121 h 6073954"/>
                <a:gd name="connsiteX10-373" fmla="*/ 9100730 w 11266965"/>
                <a:gd name="connsiteY10-374" fmla="*/ 5584664 h 6073954"/>
                <a:gd name="connsiteX11-375" fmla="*/ 7359016 w 11266965"/>
                <a:gd name="connsiteY11-376" fmla="*/ 5149236 h 6073954"/>
                <a:gd name="connsiteX12-377" fmla="*/ 4485187 w 11266965"/>
                <a:gd name="connsiteY12-378" fmla="*/ 5497579 h 6073954"/>
                <a:gd name="connsiteX13-379" fmla="*/ 2133873 w 11266965"/>
                <a:gd name="connsiteY13-380" fmla="*/ 5787864 h 6073954"/>
                <a:gd name="connsiteX14-381" fmla="*/ 798559 w 11266965"/>
                <a:gd name="connsiteY14-382" fmla="*/ 4757350 h 6073954"/>
                <a:gd name="connsiteX15-383" fmla="*/ 14787 w 11266965"/>
                <a:gd name="connsiteY15-384" fmla="*/ 301464 h 6073954"/>
                <a:gd name="connsiteX0-385" fmla="*/ 14787 w 11260052"/>
                <a:gd name="connsiteY0-386" fmla="*/ 301464 h 6073954"/>
                <a:gd name="connsiteX1-387" fmla="*/ 1466216 w 11260052"/>
                <a:gd name="connsiteY1-388" fmla="*/ 403065 h 6073954"/>
                <a:gd name="connsiteX2-389" fmla="*/ 3309530 w 11260052"/>
                <a:gd name="connsiteY2-390" fmla="*/ 403064 h 6073954"/>
                <a:gd name="connsiteX3-391" fmla="*/ 3701416 w 11260052"/>
                <a:gd name="connsiteY3-392" fmla="*/ 940093 h 6073954"/>
                <a:gd name="connsiteX4-393" fmla="*/ 7620273 w 11260052"/>
                <a:gd name="connsiteY4-394" fmla="*/ 345007 h 6073954"/>
                <a:gd name="connsiteX5-395" fmla="*/ 10915016 w 11260052"/>
                <a:gd name="connsiteY5-396" fmla="*/ 678836 h 6073954"/>
                <a:gd name="connsiteX6-397" fmla="*/ 10973073 w 11260052"/>
                <a:gd name="connsiteY6-398" fmla="*/ 3959064 h 6073954"/>
                <a:gd name="connsiteX7-399" fmla="*/ 9260387 w 11260052"/>
                <a:gd name="connsiteY7-400" fmla="*/ 5686264 h 6073954"/>
                <a:gd name="connsiteX8-401" fmla="*/ 9057187 w 11260052"/>
                <a:gd name="connsiteY8-402" fmla="*/ 5976550 h 6073954"/>
                <a:gd name="connsiteX9-403" fmla="*/ 9826444 w 11260052"/>
                <a:gd name="connsiteY9-404" fmla="*/ 6049121 h 6073954"/>
                <a:gd name="connsiteX10-405" fmla="*/ 9100730 w 11260052"/>
                <a:gd name="connsiteY10-406" fmla="*/ 5584664 h 6073954"/>
                <a:gd name="connsiteX11-407" fmla="*/ 7359016 w 11260052"/>
                <a:gd name="connsiteY11-408" fmla="*/ 5149236 h 6073954"/>
                <a:gd name="connsiteX12-409" fmla="*/ 4485187 w 11260052"/>
                <a:gd name="connsiteY12-410" fmla="*/ 5497579 h 6073954"/>
                <a:gd name="connsiteX13-411" fmla="*/ 2133873 w 11260052"/>
                <a:gd name="connsiteY13-412" fmla="*/ 5787864 h 6073954"/>
                <a:gd name="connsiteX14-413" fmla="*/ 798559 w 11260052"/>
                <a:gd name="connsiteY14-414" fmla="*/ 4757350 h 6073954"/>
                <a:gd name="connsiteX15-415" fmla="*/ 14787 w 11260052"/>
                <a:gd name="connsiteY15-416" fmla="*/ 301464 h 6073954"/>
                <a:gd name="connsiteX0-417" fmla="*/ 14787 w 11260052"/>
                <a:gd name="connsiteY0-418" fmla="*/ 301464 h 6073954"/>
                <a:gd name="connsiteX1-419" fmla="*/ 1466216 w 11260052"/>
                <a:gd name="connsiteY1-420" fmla="*/ 403065 h 6073954"/>
                <a:gd name="connsiteX2-421" fmla="*/ 3309530 w 11260052"/>
                <a:gd name="connsiteY2-422" fmla="*/ 403064 h 6073954"/>
                <a:gd name="connsiteX3-423" fmla="*/ 3701416 w 11260052"/>
                <a:gd name="connsiteY3-424" fmla="*/ 940093 h 6073954"/>
                <a:gd name="connsiteX4-425" fmla="*/ 7620273 w 11260052"/>
                <a:gd name="connsiteY4-426" fmla="*/ 345007 h 6073954"/>
                <a:gd name="connsiteX5-427" fmla="*/ 10915016 w 11260052"/>
                <a:gd name="connsiteY5-428" fmla="*/ 678836 h 6073954"/>
                <a:gd name="connsiteX6-429" fmla="*/ 10973073 w 11260052"/>
                <a:gd name="connsiteY6-430" fmla="*/ 3959064 h 6073954"/>
                <a:gd name="connsiteX7-431" fmla="*/ 9260387 w 11260052"/>
                <a:gd name="connsiteY7-432" fmla="*/ 5686264 h 6073954"/>
                <a:gd name="connsiteX8-433" fmla="*/ 9057187 w 11260052"/>
                <a:gd name="connsiteY8-434" fmla="*/ 5976550 h 6073954"/>
                <a:gd name="connsiteX9-435" fmla="*/ 9826444 w 11260052"/>
                <a:gd name="connsiteY9-436" fmla="*/ 6049121 h 6073954"/>
                <a:gd name="connsiteX10-437" fmla="*/ 9100730 w 11260052"/>
                <a:gd name="connsiteY10-438" fmla="*/ 5584664 h 6073954"/>
                <a:gd name="connsiteX11-439" fmla="*/ 7359016 w 11260052"/>
                <a:gd name="connsiteY11-440" fmla="*/ 5149236 h 6073954"/>
                <a:gd name="connsiteX12-441" fmla="*/ 4485187 w 11260052"/>
                <a:gd name="connsiteY12-442" fmla="*/ 5497579 h 6073954"/>
                <a:gd name="connsiteX13-443" fmla="*/ 2133873 w 11260052"/>
                <a:gd name="connsiteY13-444" fmla="*/ 5787864 h 6073954"/>
                <a:gd name="connsiteX14-445" fmla="*/ 798559 w 11260052"/>
                <a:gd name="connsiteY14-446" fmla="*/ 4757350 h 6073954"/>
                <a:gd name="connsiteX15-447" fmla="*/ 14787 w 11260052"/>
                <a:gd name="connsiteY15-448" fmla="*/ 301464 h 6073954"/>
                <a:gd name="connsiteX0-449" fmla="*/ 14787 w 11260052"/>
                <a:gd name="connsiteY0-450" fmla="*/ 301464 h 6073954"/>
                <a:gd name="connsiteX1-451" fmla="*/ 1466216 w 11260052"/>
                <a:gd name="connsiteY1-452" fmla="*/ 403065 h 6073954"/>
                <a:gd name="connsiteX2-453" fmla="*/ 3309530 w 11260052"/>
                <a:gd name="connsiteY2-454" fmla="*/ 403064 h 6073954"/>
                <a:gd name="connsiteX3-455" fmla="*/ 3701416 w 11260052"/>
                <a:gd name="connsiteY3-456" fmla="*/ 940093 h 6073954"/>
                <a:gd name="connsiteX4-457" fmla="*/ 7620273 w 11260052"/>
                <a:gd name="connsiteY4-458" fmla="*/ 345007 h 6073954"/>
                <a:gd name="connsiteX5-459" fmla="*/ 10915016 w 11260052"/>
                <a:gd name="connsiteY5-460" fmla="*/ 678836 h 6073954"/>
                <a:gd name="connsiteX6-461" fmla="*/ 10973073 w 11260052"/>
                <a:gd name="connsiteY6-462" fmla="*/ 3959064 h 6073954"/>
                <a:gd name="connsiteX7-463" fmla="*/ 9260387 w 11260052"/>
                <a:gd name="connsiteY7-464" fmla="*/ 5686264 h 6073954"/>
                <a:gd name="connsiteX8-465" fmla="*/ 9057187 w 11260052"/>
                <a:gd name="connsiteY8-466" fmla="*/ 5976550 h 6073954"/>
                <a:gd name="connsiteX9-467" fmla="*/ 9826444 w 11260052"/>
                <a:gd name="connsiteY9-468" fmla="*/ 6049121 h 6073954"/>
                <a:gd name="connsiteX10-469" fmla="*/ 9100730 w 11260052"/>
                <a:gd name="connsiteY10-470" fmla="*/ 5584664 h 6073954"/>
                <a:gd name="connsiteX11-471" fmla="*/ 7359016 w 11260052"/>
                <a:gd name="connsiteY11-472" fmla="*/ 5149236 h 6073954"/>
                <a:gd name="connsiteX12-473" fmla="*/ 4485187 w 11260052"/>
                <a:gd name="connsiteY12-474" fmla="*/ 5497579 h 6073954"/>
                <a:gd name="connsiteX13-475" fmla="*/ 2133873 w 11260052"/>
                <a:gd name="connsiteY13-476" fmla="*/ 5787864 h 6073954"/>
                <a:gd name="connsiteX14-477" fmla="*/ 798559 w 11260052"/>
                <a:gd name="connsiteY14-478" fmla="*/ 4757350 h 6073954"/>
                <a:gd name="connsiteX15-479" fmla="*/ 14787 w 11260052"/>
                <a:gd name="connsiteY15-480" fmla="*/ 301464 h 6073954"/>
                <a:gd name="connsiteX0-481" fmla="*/ 14787 w 11260052"/>
                <a:gd name="connsiteY0-482" fmla="*/ 301464 h 6073954"/>
                <a:gd name="connsiteX1-483" fmla="*/ 1466216 w 11260052"/>
                <a:gd name="connsiteY1-484" fmla="*/ 403065 h 6073954"/>
                <a:gd name="connsiteX2-485" fmla="*/ 3309530 w 11260052"/>
                <a:gd name="connsiteY2-486" fmla="*/ 403064 h 6073954"/>
                <a:gd name="connsiteX3-487" fmla="*/ 3701416 w 11260052"/>
                <a:gd name="connsiteY3-488" fmla="*/ 940093 h 6073954"/>
                <a:gd name="connsiteX4-489" fmla="*/ 7620273 w 11260052"/>
                <a:gd name="connsiteY4-490" fmla="*/ 345007 h 6073954"/>
                <a:gd name="connsiteX5-491" fmla="*/ 10915016 w 11260052"/>
                <a:gd name="connsiteY5-492" fmla="*/ 678836 h 6073954"/>
                <a:gd name="connsiteX6-493" fmla="*/ 10973073 w 11260052"/>
                <a:gd name="connsiteY6-494" fmla="*/ 3959064 h 6073954"/>
                <a:gd name="connsiteX7-495" fmla="*/ 9260387 w 11260052"/>
                <a:gd name="connsiteY7-496" fmla="*/ 5686264 h 6073954"/>
                <a:gd name="connsiteX8-497" fmla="*/ 9057187 w 11260052"/>
                <a:gd name="connsiteY8-498" fmla="*/ 5976550 h 6073954"/>
                <a:gd name="connsiteX9-499" fmla="*/ 9826444 w 11260052"/>
                <a:gd name="connsiteY9-500" fmla="*/ 6049121 h 6073954"/>
                <a:gd name="connsiteX10-501" fmla="*/ 9100730 w 11260052"/>
                <a:gd name="connsiteY10-502" fmla="*/ 5584664 h 6073954"/>
                <a:gd name="connsiteX11-503" fmla="*/ 7359016 w 11260052"/>
                <a:gd name="connsiteY11-504" fmla="*/ 5149236 h 6073954"/>
                <a:gd name="connsiteX12-505" fmla="*/ 4485187 w 11260052"/>
                <a:gd name="connsiteY12-506" fmla="*/ 5497579 h 6073954"/>
                <a:gd name="connsiteX13-507" fmla="*/ 2133873 w 11260052"/>
                <a:gd name="connsiteY13-508" fmla="*/ 5787864 h 6073954"/>
                <a:gd name="connsiteX14-509" fmla="*/ 798559 w 11260052"/>
                <a:gd name="connsiteY14-510" fmla="*/ 4757350 h 6073954"/>
                <a:gd name="connsiteX15-511" fmla="*/ 14787 w 11260052"/>
                <a:gd name="connsiteY15-512" fmla="*/ 301464 h 6073954"/>
                <a:gd name="connsiteX0-513" fmla="*/ 14787 w 11260052"/>
                <a:gd name="connsiteY0-514" fmla="*/ 301464 h 6073954"/>
                <a:gd name="connsiteX1-515" fmla="*/ 1466216 w 11260052"/>
                <a:gd name="connsiteY1-516" fmla="*/ 403065 h 6073954"/>
                <a:gd name="connsiteX2-517" fmla="*/ 3309530 w 11260052"/>
                <a:gd name="connsiteY2-518" fmla="*/ 403064 h 6073954"/>
                <a:gd name="connsiteX3-519" fmla="*/ 3701416 w 11260052"/>
                <a:gd name="connsiteY3-520" fmla="*/ 940093 h 6073954"/>
                <a:gd name="connsiteX4-521" fmla="*/ 7620273 w 11260052"/>
                <a:gd name="connsiteY4-522" fmla="*/ 345007 h 6073954"/>
                <a:gd name="connsiteX5-523" fmla="*/ 10915016 w 11260052"/>
                <a:gd name="connsiteY5-524" fmla="*/ 678836 h 6073954"/>
                <a:gd name="connsiteX6-525" fmla="*/ 10973073 w 11260052"/>
                <a:gd name="connsiteY6-526" fmla="*/ 3959064 h 6073954"/>
                <a:gd name="connsiteX7-527" fmla="*/ 9260387 w 11260052"/>
                <a:gd name="connsiteY7-528" fmla="*/ 5686264 h 6073954"/>
                <a:gd name="connsiteX8-529" fmla="*/ 9057187 w 11260052"/>
                <a:gd name="connsiteY8-530" fmla="*/ 5976550 h 6073954"/>
                <a:gd name="connsiteX9-531" fmla="*/ 9826444 w 11260052"/>
                <a:gd name="connsiteY9-532" fmla="*/ 6049121 h 6073954"/>
                <a:gd name="connsiteX10-533" fmla="*/ 9100730 w 11260052"/>
                <a:gd name="connsiteY10-534" fmla="*/ 5584664 h 6073954"/>
                <a:gd name="connsiteX11-535" fmla="*/ 7359016 w 11260052"/>
                <a:gd name="connsiteY11-536" fmla="*/ 5149236 h 6073954"/>
                <a:gd name="connsiteX12-537" fmla="*/ 4485187 w 11260052"/>
                <a:gd name="connsiteY12-538" fmla="*/ 5497579 h 6073954"/>
                <a:gd name="connsiteX13-539" fmla="*/ 2133873 w 11260052"/>
                <a:gd name="connsiteY13-540" fmla="*/ 5787864 h 6073954"/>
                <a:gd name="connsiteX14-541" fmla="*/ 798559 w 11260052"/>
                <a:gd name="connsiteY14-542" fmla="*/ 4757350 h 6073954"/>
                <a:gd name="connsiteX15-543" fmla="*/ 14787 w 11260052"/>
                <a:gd name="connsiteY15-544" fmla="*/ 301464 h 6073954"/>
                <a:gd name="connsiteX0-545" fmla="*/ 14787 w 11260052"/>
                <a:gd name="connsiteY0-546" fmla="*/ 301464 h 6160778"/>
                <a:gd name="connsiteX1-547" fmla="*/ 1466216 w 11260052"/>
                <a:gd name="connsiteY1-548" fmla="*/ 403065 h 6160778"/>
                <a:gd name="connsiteX2-549" fmla="*/ 3309530 w 11260052"/>
                <a:gd name="connsiteY2-550" fmla="*/ 403064 h 6160778"/>
                <a:gd name="connsiteX3-551" fmla="*/ 3701416 w 11260052"/>
                <a:gd name="connsiteY3-552" fmla="*/ 940093 h 6160778"/>
                <a:gd name="connsiteX4-553" fmla="*/ 7620273 w 11260052"/>
                <a:gd name="connsiteY4-554" fmla="*/ 345007 h 6160778"/>
                <a:gd name="connsiteX5-555" fmla="*/ 10915016 w 11260052"/>
                <a:gd name="connsiteY5-556" fmla="*/ 678836 h 6160778"/>
                <a:gd name="connsiteX6-557" fmla="*/ 10973073 w 11260052"/>
                <a:gd name="connsiteY6-558" fmla="*/ 3959064 h 6160778"/>
                <a:gd name="connsiteX7-559" fmla="*/ 9260387 w 11260052"/>
                <a:gd name="connsiteY7-560" fmla="*/ 5686264 h 6160778"/>
                <a:gd name="connsiteX8-561" fmla="*/ 9057187 w 11260052"/>
                <a:gd name="connsiteY8-562" fmla="*/ 5976550 h 6160778"/>
                <a:gd name="connsiteX9-563" fmla="*/ 9826444 w 11260052"/>
                <a:gd name="connsiteY9-564" fmla="*/ 6049121 h 6160778"/>
                <a:gd name="connsiteX10-565" fmla="*/ 9100730 w 11260052"/>
                <a:gd name="connsiteY10-566" fmla="*/ 5584664 h 6160778"/>
                <a:gd name="connsiteX11-567" fmla="*/ 7359016 w 11260052"/>
                <a:gd name="connsiteY11-568" fmla="*/ 5149236 h 6160778"/>
                <a:gd name="connsiteX12-569" fmla="*/ 4485187 w 11260052"/>
                <a:gd name="connsiteY12-570" fmla="*/ 5497579 h 6160778"/>
                <a:gd name="connsiteX13-571" fmla="*/ 2133873 w 11260052"/>
                <a:gd name="connsiteY13-572" fmla="*/ 5787864 h 6160778"/>
                <a:gd name="connsiteX14-573" fmla="*/ 798559 w 11260052"/>
                <a:gd name="connsiteY14-574" fmla="*/ 4757350 h 6160778"/>
                <a:gd name="connsiteX15-575" fmla="*/ 14787 w 11260052"/>
                <a:gd name="connsiteY15-576" fmla="*/ 301464 h 6160778"/>
                <a:gd name="connsiteX0-577" fmla="*/ 14787 w 11260052"/>
                <a:gd name="connsiteY0-578" fmla="*/ 301464 h 6160778"/>
                <a:gd name="connsiteX1-579" fmla="*/ 1466216 w 11260052"/>
                <a:gd name="connsiteY1-580" fmla="*/ 403065 h 6160778"/>
                <a:gd name="connsiteX2-581" fmla="*/ 3309530 w 11260052"/>
                <a:gd name="connsiteY2-582" fmla="*/ 403064 h 6160778"/>
                <a:gd name="connsiteX3-583" fmla="*/ 3701416 w 11260052"/>
                <a:gd name="connsiteY3-584" fmla="*/ 940093 h 6160778"/>
                <a:gd name="connsiteX4-585" fmla="*/ 7620273 w 11260052"/>
                <a:gd name="connsiteY4-586" fmla="*/ 345007 h 6160778"/>
                <a:gd name="connsiteX5-587" fmla="*/ 10915016 w 11260052"/>
                <a:gd name="connsiteY5-588" fmla="*/ 678836 h 6160778"/>
                <a:gd name="connsiteX6-589" fmla="*/ 10973073 w 11260052"/>
                <a:gd name="connsiteY6-590" fmla="*/ 3959064 h 6160778"/>
                <a:gd name="connsiteX7-591" fmla="*/ 9260387 w 11260052"/>
                <a:gd name="connsiteY7-592" fmla="*/ 5686264 h 6160778"/>
                <a:gd name="connsiteX8-593" fmla="*/ 9057187 w 11260052"/>
                <a:gd name="connsiteY8-594" fmla="*/ 5976550 h 6160778"/>
                <a:gd name="connsiteX9-595" fmla="*/ 9826444 w 11260052"/>
                <a:gd name="connsiteY9-596" fmla="*/ 6049121 h 6160778"/>
                <a:gd name="connsiteX10-597" fmla="*/ 9100730 w 11260052"/>
                <a:gd name="connsiteY10-598" fmla="*/ 5584664 h 6160778"/>
                <a:gd name="connsiteX11-599" fmla="*/ 7359016 w 11260052"/>
                <a:gd name="connsiteY11-600" fmla="*/ 5149236 h 6160778"/>
                <a:gd name="connsiteX12-601" fmla="*/ 4485187 w 11260052"/>
                <a:gd name="connsiteY12-602" fmla="*/ 5497579 h 6160778"/>
                <a:gd name="connsiteX13-603" fmla="*/ 2133873 w 11260052"/>
                <a:gd name="connsiteY13-604" fmla="*/ 5787864 h 6160778"/>
                <a:gd name="connsiteX14-605" fmla="*/ 798559 w 11260052"/>
                <a:gd name="connsiteY14-606" fmla="*/ 4757350 h 6160778"/>
                <a:gd name="connsiteX15-607" fmla="*/ 14787 w 11260052"/>
                <a:gd name="connsiteY15-608" fmla="*/ 301464 h 6160778"/>
                <a:gd name="connsiteX0-609" fmla="*/ 14787 w 11257622"/>
                <a:gd name="connsiteY0-610" fmla="*/ 301464 h 6073954"/>
                <a:gd name="connsiteX1-611" fmla="*/ 1466216 w 11257622"/>
                <a:gd name="connsiteY1-612" fmla="*/ 403065 h 6073954"/>
                <a:gd name="connsiteX2-613" fmla="*/ 3309530 w 11257622"/>
                <a:gd name="connsiteY2-614" fmla="*/ 403064 h 6073954"/>
                <a:gd name="connsiteX3-615" fmla="*/ 3701416 w 11257622"/>
                <a:gd name="connsiteY3-616" fmla="*/ 940093 h 6073954"/>
                <a:gd name="connsiteX4-617" fmla="*/ 7620273 w 11257622"/>
                <a:gd name="connsiteY4-618" fmla="*/ 345007 h 6073954"/>
                <a:gd name="connsiteX5-619" fmla="*/ 10915016 w 11257622"/>
                <a:gd name="connsiteY5-620" fmla="*/ 678836 h 6073954"/>
                <a:gd name="connsiteX6-621" fmla="*/ 10973073 w 11257622"/>
                <a:gd name="connsiteY6-622" fmla="*/ 3959064 h 6073954"/>
                <a:gd name="connsiteX7-623" fmla="*/ 9303930 w 11257622"/>
                <a:gd name="connsiteY7-624" fmla="*/ 5686264 h 6073954"/>
                <a:gd name="connsiteX8-625" fmla="*/ 9057187 w 11257622"/>
                <a:gd name="connsiteY8-626" fmla="*/ 5976550 h 6073954"/>
                <a:gd name="connsiteX9-627" fmla="*/ 9826444 w 11257622"/>
                <a:gd name="connsiteY9-628" fmla="*/ 6049121 h 6073954"/>
                <a:gd name="connsiteX10-629" fmla="*/ 9100730 w 11257622"/>
                <a:gd name="connsiteY10-630" fmla="*/ 5584664 h 6073954"/>
                <a:gd name="connsiteX11-631" fmla="*/ 7359016 w 11257622"/>
                <a:gd name="connsiteY11-632" fmla="*/ 5149236 h 6073954"/>
                <a:gd name="connsiteX12-633" fmla="*/ 4485187 w 11257622"/>
                <a:gd name="connsiteY12-634" fmla="*/ 5497579 h 6073954"/>
                <a:gd name="connsiteX13-635" fmla="*/ 2133873 w 11257622"/>
                <a:gd name="connsiteY13-636" fmla="*/ 5787864 h 6073954"/>
                <a:gd name="connsiteX14-637" fmla="*/ 798559 w 11257622"/>
                <a:gd name="connsiteY14-638" fmla="*/ 4757350 h 6073954"/>
                <a:gd name="connsiteX15-639" fmla="*/ 14787 w 11257622"/>
                <a:gd name="connsiteY15-640" fmla="*/ 301464 h 6073954"/>
                <a:gd name="connsiteX0-641" fmla="*/ 14787 w 11257622"/>
                <a:gd name="connsiteY0-642" fmla="*/ 301464 h 6099299"/>
                <a:gd name="connsiteX1-643" fmla="*/ 1466216 w 11257622"/>
                <a:gd name="connsiteY1-644" fmla="*/ 403065 h 6099299"/>
                <a:gd name="connsiteX2-645" fmla="*/ 3309530 w 11257622"/>
                <a:gd name="connsiteY2-646" fmla="*/ 403064 h 6099299"/>
                <a:gd name="connsiteX3-647" fmla="*/ 3701416 w 11257622"/>
                <a:gd name="connsiteY3-648" fmla="*/ 940093 h 6099299"/>
                <a:gd name="connsiteX4-649" fmla="*/ 7620273 w 11257622"/>
                <a:gd name="connsiteY4-650" fmla="*/ 345007 h 6099299"/>
                <a:gd name="connsiteX5-651" fmla="*/ 10915016 w 11257622"/>
                <a:gd name="connsiteY5-652" fmla="*/ 678836 h 6099299"/>
                <a:gd name="connsiteX6-653" fmla="*/ 10973073 w 11257622"/>
                <a:gd name="connsiteY6-654" fmla="*/ 3959064 h 6099299"/>
                <a:gd name="connsiteX7-655" fmla="*/ 9303930 w 11257622"/>
                <a:gd name="connsiteY7-656" fmla="*/ 5686264 h 6099299"/>
                <a:gd name="connsiteX8-657" fmla="*/ 9057187 w 11257622"/>
                <a:gd name="connsiteY8-658" fmla="*/ 5976550 h 6099299"/>
                <a:gd name="connsiteX9-659" fmla="*/ 9826444 w 11257622"/>
                <a:gd name="connsiteY9-660" fmla="*/ 6049121 h 6099299"/>
                <a:gd name="connsiteX10-661" fmla="*/ 9100730 w 11257622"/>
                <a:gd name="connsiteY10-662" fmla="*/ 5584664 h 6099299"/>
                <a:gd name="connsiteX11-663" fmla="*/ 7359016 w 11257622"/>
                <a:gd name="connsiteY11-664" fmla="*/ 5149236 h 6099299"/>
                <a:gd name="connsiteX12-665" fmla="*/ 4485187 w 11257622"/>
                <a:gd name="connsiteY12-666" fmla="*/ 5497579 h 6099299"/>
                <a:gd name="connsiteX13-667" fmla="*/ 2133873 w 11257622"/>
                <a:gd name="connsiteY13-668" fmla="*/ 5787864 h 6099299"/>
                <a:gd name="connsiteX14-669" fmla="*/ 798559 w 11257622"/>
                <a:gd name="connsiteY14-670" fmla="*/ 4757350 h 6099299"/>
                <a:gd name="connsiteX15-671" fmla="*/ 14787 w 11257622"/>
                <a:gd name="connsiteY15-672" fmla="*/ 301464 h 6099299"/>
                <a:gd name="connsiteX0-673" fmla="*/ 14787 w 11257622"/>
                <a:gd name="connsiteY0-674" fmla="*/ 301464 h 6093940"/>
                <a:gd name="connsiteX1-675" fmla="*/ 1466216 w 11257622"/>
                <a:gd name="connsiteY1-676" fmla="*/ 403065 h 6093940"/>
                <a:gd name="connsiteX2-677" fmla="*/ 3309530 w 11257622"/>
                <a:gd name="connsiteY2-678" fmla="*/ 403064 h 6093940"/>
                <a:gd name="connsiteX3-679" fmla="*/ 3701416 w 11257622"/>
                <a:gd name="connsiteY3-680" fmla="*/ 940093 h 6093940"/>
                <a:gd name="connsiteX4-681" fmla="*/ 7620273 w 11257622"/>
                <a:gd name="connsiteY4-682" fmla="*/ 345007 h 6093940"/>
                <a:gd name="connsiteX5-683" fmla="*/ 10915016 w 11257622"/>
                <a:gd name="connsiteY5-684" fmla="*/ 678836 h 6093940"/>
                <a:gd name="connsiteX6-685" fmla="*/ 10973073 w 11257622"/>
                <a:gd name="connsiteY6-686" fmla="*/ 3959064 h 6093940"/>
                <a:gd name="connsiteX7-687" fmla="*/ 9303930 w 11257622"/>
                <a:gd name="connsiteY7-688" fmla="*/ 5686264 h 6093940"/>
                <a:gd name="connsiteX8-689" fmla="*/ 9115244 w 11257622"/>
                <a:gd name="connsiteY8-690" fmla="*/ 6034607 h 6093940"/>
                <a:gd name="connsiteX9-691" fmla="*/ 9826444 w 11257622"/>
                <a:gd name="connsiteY9-692" fmla="*/ 6049121 h 6093940"/>
                <a:gd name="connsiteX10-693" fmla="*/ 9100730 w 11257622"/>
                <a:gd name="connsiteY10-694" fmla="*/ 5584664 h 6093940"/>
                <a:gd name="connsiteX11-695" fmla="*/ 7359016 w 11257622"/>
                <a:gd name="connsiteY11-696" fmla="*/ 5149236 h 6093940"/>
                <a:gd name="connsiteX12-697" fmla="*/ 4485187 w 11257622"/>
                <a:gd name="connsiteY12-698" fmla="*/ 5497579 h 6093940"/>
                <a:gd name="connsiteX13-699" fmla="*/ 2133873 w 11257622"/>
                <a:gd name="connsiteY13-700" fmla="*/ 5787864 h 6093940"/>
                <a:gd name="connsiteX14-701" fmla="*/ 798559 w 11257622"/>
                <a:gd name="connsiteY14-702" fmla="*/ 4757350 h 6093940"/>
                <a:gd name="connsiteX15-703" fmla="*/ 14787 w 11257622"/>
                <a:gd name="connsiteY15-704" fmla="*/ 301464 h 6093940"/>
                <a:gd name="connsiteX0-705" fmla="*/ 14787 w 11257622"/>
                <a:gd name="connsiteY0-706" fmla="*/ 301464 h 6162710"/>
                <a:gd name="connsiteX1-707" fmla="*/ 1466216 w 11257622"/>
                <a:gd name="connsiteY1-708" fmla="*/ 403065 h 6162710"/>
                <a:gd name="connsiteX2-709" fmla="*/ 3309530 w 11257622"/>
                <a:gd name="connsiteY2-710" fmla="*/ 403064 h 6162710"/>
                <a:gd name="connsiteX3-711" fmla="*/ 3701416 w 11257622"/>
                <a:gd name="connsiteY3-712" fmla="*/ 940093 h 6162710"/>
                <a:gd name="connsiteX4-713" fmla="*/ 7620273 w 11257622"/>
                <a:gd name="connsiteY4-714" fmla="*/ 345007 h 6162710"/>
                <a:gd name="connsiteX5-715" fmla="*/ 10915016 w 11257622"/>
                <a:gd name="connsiteY5-716" fmla="*/ 678836 h 6162710"/>
                <a:gd name="connsiteX6-717" fmla="*/ 10973073 w 11257622"/>
                <a:gd name="connsiteY6-718" fmla="*/ 3959064 h 6162710"/>
                <a:gd name="connsiteX7-719" fmla="*/ 9303930 w 11257622"/>
                <a:gd name="connsiteY7-720" fmla="*/ 5686264 h 6162710"/>
                <a:gd name="connsiteX8-721" fmla="*/ 9115244 w 11257622"/>
                <a:gd name="connsiteY8-722" fmla="*/ 6034607 h 6162710"/>
                <a:gd name="connsiteX9-723" fmla="*/ 9826444 w 11257622"/>
                <a:gd name="connsiteY9-724" fmla="*/ 6049121 h 6162710"/>
                <a:gd name="connsiteX10-725" fmla="*/ 9100730 w 11257622"/>
                <a:gd name="connsiteY10-726" fmla="*/ 5584664 h 6162710"/>
                <a:gd name="connsiteX11-727" fmla="*/ 7359016 w 11257622"/>
                <a:gd name="connsiteY11-728" fmla="*/ 5149236 h 6162710"/>
                <a:gd name="connsiteX12-729" fmla="*/ 4485187 w 11257622"/>
                <a:gd name="connsiteY12-730" fmla="*/ 5497579 h 6162710"/>
                <a:gd name="connsiteX13-731" fmla="*/ 2133873 w 11257622"/>
                <a:gd name="connsiteY13-732" fmla="*/ 5787864 h 6162710"/>
                <a:gd name="connsiteX14-733" fmla="*/ 798559 w 11257622"/>
                <a:gd name="connsiteY14-734" fmla="*/ 4757350 h 6162710"/>
                <a:gd name="connsiteX15-735" fmla="*/ 14787 w 11257622"/>
                <a:gd name="connsiteY15-736" fmla="*/ 301464 h 6162710"/>
                <a:gd name="connsiteX0-737" fmla="*/ 14787 w 11257622"/>
                <a:gd name="connsiteY0-738" fmla="*/ 301464 h 6143399"/>
                <a:gd name="connsiteX1-739" fmla="*/ 1466216 w 11257622"/>
                <a:gd name="connsiteY1-740" fmla="*/ 403065 h 6143399"/>
                <a:gd name="connsiteX2-741" fmla="*/ 3309530 w 11257622"/>
                <a:gd name="connsiteY2-742" fmla="*/ 403064 h 6143399"/>
                <a:gd name="connsiteX3-743" fmla="*/ 3701416 w 11257622"/>
                <a:gd name="connsiteY3-744" fmla="*/ 940093 h 6143399"/>
                <a:gd name="connsiteX4-745" fmla="*/ 7620273 w 11257622"/>
                <a:gd name="connsiteY4-746" fmla="*/ 345007 h 6143399"/>
                <a:gd name="connsiteX5-747" fmla="*/ 10915016 w 11257622"/>
                <a:gd name="connsiteY5-748" fmla="*/ 678836 h 6143399"/>
                <a:gd name="connsiteX6-749" fmla="*/ 10973073 w 11257622"/>
                <a:gd name="connsiteY6-750" fmla="*/ 3959064 h 6143399"/>
                <a:gd name="connsiteX7-751" fmla="*/ 9303930 w 11257622"/>
                <a:gd name="connsiteY7-752" fmla="*/ 5686264 h 6143399"/>
                <a:gd name="connsiteX8-753" fmla="*/ 9057187 w 11257622"/>
                <a:gd name="connsiteY8-754" fmla="*/ 6005578 h 6143399"/>
                <a:gd name="connsiteX9-755" fmla="*/ 9826444 w 11257622"/>
                <a:gd name="connsiteY9-756" fmla="*/ 6049121 h 6143399"/>
                <a:gd name="connsiteX10-757" fmla="*/ 9100730 w 11257622"/>
                <a:gd name="connsiteY10-758" fmla="*/ 5584664 h 6143399"/>
                <a:gd name="connsiteX11-759" fmla="*/ 7359016 w 11257622"/>
                <a:gd name="connsiteY11-760" fmla="*/ 5149236 h 6143399"/>
                <a:gd name="connsiteX12-761" fmla="*/ 4485187 w 11257622"/>
                <a:gd name="connsiteY12-762" fmla="*/ 5497579 h 6143399"/>
                <a:gd name="connsiteX13-763" fmla="*/ 2133873 w 11257622"/>
                <a:gd name="connsiteY13-764" fmla="*/ 5787864 h 6143399"/>
                <a:gd name="connsiteX14-765" fmla="*/ 798559 w 11257622"/>
                <a:gd name="connsiteY14-766" fmla="*/ 4757350 h 6143399"/>
                <a:gd name="connsiteX15-767" fmla="*/ 14787 w 11257622"/>
                <a:gd name="connsiteY15-768" fmla="*/ 301464 h 6143399"/>
                <a:gd name="connsiteX0-769" fmla="*/ 14787 w 11257622"/>
                <a:gd name="connsiteY0-770" fmla="*/ 301464 h 6125500"/>
                <a:gd name="connsiteX1-771" fmla="*/ 1466216 w 11257622"/>
                <a:gd name="connsiteY1-772" fmla="*/ 403065 h 6125500"/>
                <a:gd name="connsiteX2-773" fmla="*/ 3309530 w 11257622"/>
                <a:gd name="connsiteY2-774" fmla="*/ 403064 h 6125500"/>
                <a:gd name="connsiteX3-775" fmla="*/ 3701416 w 11257622"/>
                <a:gd name="connsiteY3-776" fmla="*/ 940093 h 6125500"/>
                <a:gd name="connsiteX4-777" fmla="*/ 7620273 w 11257622"/>
                <a:gd name="connsiteY4-778" fmla="*/ 345007 h 6125500"/>
                <a:gd name="connsiteX5-779" fmla="*/ 10915016 w 11257622"/>
                <a:gd name="connsiteY5-780" fmla="*/ 678836 h 6125500"/>
                <a:gd name="connsiteX6-781" fmla="*/ 10973073 w 11257622"/>
                <a:gd name="connsiteY6-782" fmla="*/ 3959064 h 6125500"/>
                <a:gd name="connsiteX7-783" fmla="*/ 9303930 w 11257622"/>
                <a:gd name="connsiteY7-784" fmla="*/ 5686264 h 6125500"/>
                <a:gd name="connsiteX8-785" fmla="*/ 9071701 w 11257622"/>
                <a:gd name="connsiteY8-786" fmla="*/ 5976549 h 6125500"/>
                <a:gd name="connsiteX9-787" fmla="*/ 9826444 w 11257622"/>
                <a:gd name="connsiteY9-788" fmla="*/ 6049121 h 6125500"/>
                <a:gd name="connsiteX10-789" fmla="*/ 9100730 w 11257622"/>
                <a:gd name="connsiteY10-790" fmla="*/ 5584664 h 6125500"/>
                <a:gd name="connsiteX11-791" fmla="*/ 7359016 w 11257622"/>
                <a:gd name="connsiteY11-792" fmla="*/ 5149236 h 6125500"/>
                <a:gd name="connsiteX12-793" fmla="*/ 4485187 w 11257622"/>
                <a:gd name="connsiteY12-794" fmla="*/ 5497579 h 6125500"/>
                <a:gd name="connsiteX13-795" fmla="*/ 2133873 w 11257622"/>
                <a:gd name="connsiteY13-796" fmla="*/ 5787864 h 6125500"/>
                <a:gd name="connsiteX14-797" fmla="*/ 798559 w 11257622"/>
                <a:gd name="connsiteY14-798" fmla="*/ 4757350 h 6125500"/>
                <a:gd name="connsiteX15-799" fmla="*/ 14787 w 11257622"/>
                <a:gd name="connsiteY15-800" fmla="*/ 301464 h 6125500"/>
                <a:gd name="connsiteX0-801" fmla="*/ 14787 w 11257622"/>
                <a:gd name="connsiteY0-802" fmla="*/ 301464 h 6125500"/>
                <a:gd name="connsiteX1-803" fmla="*/ 1466216 w 11257622"/>
                <a:gd name="connsiteY1-804" fmla="*/ 403065 h 6125500"/>
                <a:gd name="connsiteX2-805" fmla="*/ 3309530 w 11257622"/>
                <a:gd name="connsiteY2-806" fmla="*/ 403064 h 6125500"/>
                <a:gd name="connsiteX3-807" fmla="*/ 3701416 w 11257622"/>
                <a:gd name="connsiteY3-808" fmla="*/ 940093 h 6125500"/>
                <a:gd name="connsiteX4-809" fmla="*/ 7620273 w 11257622"/>
                <a:gd name="connsiteY4-810" fmla="*/ 345007 h 6125500"/>
                <a:gd name="connsiteX5-811" fmla="*/ 10915016 w 11257622"/>
                <a:gd name="connsiteY5-812" fmla="*/ 678836 h 6125500"/>
                <a:gd name="connsiteX6-813" fmla="*/ 10973073 w 11257622"/>
                <a:gd name="connsiteY6-814" fmla="*/ 3959064 h 6125500"/>
                <a:gd name="connsiteX7-815" fmla="*/ 9303930 w 11257622"/>
                <a:gd name="connsiteY7-816" fmla="*/ 5686264 h 6125500"/>
                <a:gd name="connsiteX8-817" fmla="*/ 9071701 w 11257622"/>
                <a:gd name="connsiteY8-818" fmla="*/ 5976549 h 6125500"/>
                <a:gd name="connsiteX9-819" fmla="*/ 9826444 w 11257622"/>
                <a:gd name="connsiteY9-820" fmla="*/ 6049121 h 6125500"/>
                <a:gd name="connsiteX10-821" fmla="*/ 9100730 w 11257622"/>
                <a:gd name="connsiteY10-822" fmla="*/ 5584664 h 6125500"/>
                <a:gd name="connsiteX11-823" fmla="*/ 7359016 w 11257622"/>
                <a:gd name="connsiteY11-824" fmla="*/ 5149236 h 6125500"/>
                <a:gd name="connsiteX12-825" fmla="*/ 4485187 w 11257622"/>
                <a:gd name="connsiteY12-826" fmla="*/ 5497579 h 6125500"/>
                <a:gd name="connsiteX13-827" fmla="*/ 2133873 w 11257622"/>
                <a:gd name="connsiteY13-828" fmla="*/ 5787864 h 6125500"/>
                <a:gd name="connsiteX14-829" fmla="*/ 798559 w 11257622"/>
                <a:gd name="connsiteY14-830" fmla="*/ 4757350 h 6125500"/>
                <a:gd name="connsiteX15-831" fmla="*/ 14787 w 11257622"/>
                <a:gd name="connsiteY15-832" fmla="*/ 301464 h 6125500"/>
                <a:gd name="connsiteX0-833" fmla="*/ 14787 w 11257622"/>
                <a:gd name="connsiteY0-834" fmla="*/ 301464 h 6164709"/>
                <a:gd name="connsiteX1-835" fmla="*/ 1466216 w 11257622"/>
                <a:gd name="connsiteY1-836" fmla="*/ 403065 h 6164709"/>
                <a:gd name="connsiteX2-837" fmla="*/ 3309530 w 11257622"/>
                <a:gd name="connsiteY2-838" fmla="*/ 403064 h 6164709"/>
                <a:gd name="connsiteX3-839" fmla="*/ 3701416 w 11257622"/>
                <a:gd name="connsiteY3-840" fmla="*/ 940093 h 6164709"/>
                <a:gd name="connsiteX4-841" fmla="*/ 7620273 w 11257622"/>
                <a:gd name="connsiteY4-842" fmla="*/ 345007 h 6164709"/>
                <a:gd name="connsiteX5-843" fmla="*/ 10915016 w 11257622"/>
                <a:gd name="connsiteY5-844" fmla="*/ 678836 h 6164709"/>
                <a:gd name="connsiteX6-845" fmla="*/ 10973073 w 11257622"/>
                <a:gd name="connsiteY6-846" fmla="*/ 3959064 h 6164709"/>
                <a:gd name="connsiteX7-847" fmla="*/ 9303930 w 11257622"/>
                <a:gd name="connsiteY7-848" fmla="*/ 5686264 h 6164709"/>
                <a:gd name="connsiteX8-849" fmla="*/ 9003121 w 11257622"/>
                <a:gd name="connsiteY8-850" fmla="*/ 6037509 h 6164709"/>
                <a:gd name="connsiteX9-851" fmla="*/ 9826444 w 11257622"/>
                <a:gd name="connsiteY9-852" fmla="*/ 6049121 h 6164709"/>
                <a:gd name="connsiteX10-853" fmla="*/ 9100730 w 11257622"/>
                <a:gd name="connsiteY10-854" fmla="*/ 5584664 h 6164709"/>
                <a:gd name="connsiteX11-855" fmla="*/ 7359016 w 11257622"/>
                <a:gd name="connsiteY11-856" fmla="*/ 5149236 h 6164709"/>
                <a:gd name="connsiteX12-857" fmla="*/ 4485187 w 11257622"/>
                <a:gd name="connsiteY12-858" fmla="*/ 5497579 h 6164709"/>
                <a:gd name="connsiteX13-859" fmla="*/ 2133873 w 11257622"/>
                <a:gd name="connsiteY13-860" fmla="*/ 5787864 h 6164709"/>
                <a:gd name="connsiteX14-861" fmla="*/ 798559 w 11257622"/>
                <a:gd name="connsiteY14-862" fmla="*/ 4757350 h 6164709"/>
                <a:gd name="connsiteX15-863" fmla="*/ 14787 w 11257622"/>
                <a:gd name="connsiteY15-864" fmla="*/ 301464 h 6164709"/>
                <a:gd name="connsiteX0-865" fmla="*/ 14787 w 11257622"/>
                <a:gd name="connsiteY0-866" fmla="*/ 301464 h 6209124"/>
                <a:gd name="connsiteX1-867" fmla="*/ 1466216 w 11257622"/>
                <a:gd name="connsiteY1-868" fmla="*/ 403065 h 6209124"/>
                <a:gd name="connsiteX2-869" fmla="*/ 3309530 w 11257622"/>
                <a:gd name="connsiteY2-870" fmla="*/ 403064 h 6209124"/>
                <a:gd name="connsiteX3-871" fmla="*/ 3701416 w 11257622"/>
                <a:gd name="connsiteY3-872" fmla="*/ 940093 h 6209124"/>
                <a:gd name="connsiteX4-873" fmla="*/ 7620273 w 11257622"/>
                <a:gd name="connsiteY4-874" fmla="*/ 345007 h 6209124"/>
                <a:gd name="connsiteX5-875" fmla="*/ 10915016 w 11257622"/>
                <a:gd name="connsiteY5-876" fmla="*/ 678836 h 6209124"/>
                <a:gd name="connsiteX6-877" fmla="*/ 10973073 w 11257622"/>
                <a:gd name="connsiteY6-878" fmla="*/ 3959064 h 6209124"/>
                <a:gd name="connsiteX7-879" fmla="*/ 9303930 w 11257622"/>
                <a:gd name="connsiteY7-880" fmla="*/ 5686264 h 6209124"/>
                <a:gd name="connsiteX8-881" fmla="*/ 9010741 w 11257622"/>
                <a:gd name="connsiteY8-882" fmla="*/ 6098469 h 6209124"/>
                <a:gd name="connsiteX9-883" fmla="*/ 9826444 w 11257622"/>
                <a:gd name="connsiteY9-884" fmla="*/ 6049121 h 6209124"/>
                <a:gd name="connsiteX10-885" fmla="*/ 9100730 w 11257622"/>
                <a:gd name="connsiteY10-886" fmla="*/ 5584664 h 6209124"/>
                <a:gd name="connsiteX11-887" fmla="*/ 7359016 w 11257622"/>
                <a:gd name="connsiteY11-888" fmla="*/ 5149236 h 6209124"/>
                <a:gd name="connsiteX12-889" fmla="*/ 4485187 w 11257622"/>
                <a:gd name="connsiteY12-890" fmla="*/ 5497579 h 6209124"/>
                <a:gd name="connsiteX13-891" fmla="*/ 2133873 w 11257622"/>
                <a:gd name="connsiteY13-892" fmla="*/ 5787864 h 6209124"/>
                <a:gd name="connsiteX14-893" fmla="*/ 798559 w 11257622"/>
                <a:gd name="connsiteY14-894" fmla="*/ 4757350 h 6209124"/>
                <a:gd name="connsiteX15-895" fmla="*/ 14787 w 11257622"/>
                <a:gd name="connsiteY15-896" fmla="*/ 301464 h 6209124"/>
                <a:gd name="connsiteX0-897" fmla="*/ 14787 w 11257622"/>
                <a:gd name="connsiteY0-898" fmla="*/ 301464 h 6209124"/>
                <a:gd name="connsiteX1-899" fmla="*/ 1466216 w 11257622"/>
                <a:gd name="connsiteY1-900" fmla="*/ 403065 h 6209124"/>
                <a:gd name="connsiteX2-901" fmla="*/ 3309530 w 11257622"/>
                <a:gd name="connsiteY2-902" fmla="*/ 403064 h 6209124"/>
                <a:gd name="connsiteX3-903" fmla="*/ 3701416 w 11257622"/>
                <a:gd name="connsiteY3-904" fmla="*/ 940093 h 6209124"/>
                <a:gd name="connsiteX4-905" fmla="*/ 7620273 w 11257622"/>
                <a:gd name="connsiteY4-906" fmla="*/ 345007 h 6209124"/>
                <a:gd name="connsiteX5-907" fmla="*/ 10915016 w 11257622"/>
                <a:gd name="connsiteY5-908" fmla="*/ 678836 h 6209124"/>
                <a:gd name="connsiteX6-909" fmla="*/ 10973073 w 11257622"/>
                <a:gd name="connsiteY6-910" fmla="*/ 3959064 h 6209124"/>
                <a:gd name="connsiteX7-911" fmla="*/ 9303930 w 11257622"/>
                <a:gd name="connsiteY7-912" fmla="*/ 5686264 h 6209124"/>
                <a:gd name="connsiteX8-913" fmla="*/ 9010741 w 11257622"/>
                <a:gd name="connsiteY8-914" fmla="*/ 6098469 h 6209124"/>
                <a:gd name="connsiteX9-915" fmla="*/ 9826444 w 11257622"/>
                <a:gd name="connsiteY9-916" fmla="*/ 6049121 h 6209124"/>
                <a:gd name="connsiteX10-917" fmla="*/ 9100730 w 11257622"/>
                <a:gd name="connsiteY10-918" fmla="*/ 5584664 h 6209124"/>
                <a:gd name="connsiteX11-919" fmla="*/ 7359016 w 11257622"/>
                <a:gd name="connsiteY11-920" fmla="*/ 5149236 h 6209124"/>
                <a:gd name="connsiteX12-921" fmla="*/ 4485187 w 11257622"/>
                <a:gd name="connsiteY12-922" fmla="*/ 5497579 h 6209124"/>
                <a:gd name="connsiteX13-923" fmla="*/ 2133873 w 11257622"/>
                <a:gd name="connsiteY13-924" fmla="*/ 5787864 h 6209124"/>
                <a:gd name="connsiteX14-925" fmla="*/ 798559 w 11257622"/>
                <a:gd name="connsiteY14-926" fmla="*/ 4757350 h 6209124"/>
                <a:gd name="connsiteX15-927" fmla="*/ 14787 w 11257622"/>
                <a:gd name="connsiteY15-928" fmla="*/ 301464 h 6209124"/>
                <a:gd name="connsiteX0-929" fmla="*/ 14787 w 11257622"/>
                <a:gd name="connsiteY0-930" fmla="*/ 301464 h 6229074"/>
                <a:gd name="connsiteX1-931" fmla="*/ 1466216 w 11257622"/>
                <a:gd name="connsiteY1-932" fmla="*/ 403065 h 6229074"/>
                <a:gd name="connsiteX2-933" fmla="*/ 3309530 w 11257622"/>
                <a:gd name="connsiteY2-934" fmla="*/ 403064 h 6229074"/>
                <a:gd name="connsiteX3-935" fmla="*/ 3701416 w 11257622"/>
                <a:gd name="connsiteY3-936" fmla="*/ 940093 h 6229074"/>
                <a:gd name="connsiteX4-937" fmla="*/ 7620273 w 11257622"/>
                <a:gd name="connsiteY4-938" fmla="*/ 345007 h 6229074"/>
                <a:gd name="connsiteX5-939" fmla="*/ 10915016 w 11257622"/>
                <a:gd name="connsiteY5-940" fmla="*/ 678836 h 6229074"/>
                <a:gd name="connsiteX6-941" fmla="*/ 10973073 w 11257622"/>
                <a:gd name="connsiteY6-942" fmla="*/ 3959064 h 6229074"/>
                <a:gd name="connsiteX7-943" fmla="*/ 9303930 w 11257622"/>
                <a:gd name="connsiteY7-944" fmla="*/ 5686264 h 6229074"/>
                <a:gd name="connsiteX8-945" fmla="*/ 9010741 w 11257622"/>
                <a:gd name="connsiteY8-946" fmla="*/ 6098469 h 6229074"/>
                <a:gd name="connsiteX9-947" fmla="*/ 9826444 w 11257622"/>
                <a:gd name="connsiteY9-948" fmla="*/ 6049121 h 6229074"/>
                <a:gd name="connsiteX10-949" fmla="*/ 9100730 w 11257622"/>
                <a:gd name="connsiteY10-950" fmla="*/ 5584664 h 6229074"/>
                <a:gd name="connsiteX11-951" fmla="*/ 7359016 w 11257622"/>
                <a:gd name="connsiteY11-952" fmla="*/ 5149236 h 6229074"/>
                <a:gd name="connsiteX12-953" fmla="*/ 4485187 w 11257622"/>
                <a:gd name="connsiteY12-954" fmla="*/ 5497579 h 6229074"/>
                <a:gd name="connsiteX13-955" fmla="*/ 2133873 w 11257622"/>
                <a:gd name="connsiteY13-956" fmla="*/ 5787864 h 6229074"/>
                <a:gd name="connsiteX14-957" fmla="*/ 798559 w 11257622"/>
                <a:gd name="connsiteY14-958" fmla="*/ 4757350 h 6229074"/>
                <a:gd name="connsiteX15-959" fmla="*/ 14787 w 11257622"/>
                <a:gd name="connsiteY15-960" fmla="*/ 301464 h 6229074"/>
                <a:gd name="connsiteX0-961" fmla="*/ 14787 w 11257622"/>
                <a:gd name="connsiteY0-962" fmla="*/ 301464 h 6214958"/>
                <a:gd name="connsiteX1-963" fmla="*/ 1466216 w 11257622"/>
                <a:gd name="connsiteY1-964" fmla="*/ 403065 h 6214958"/>
                <a:gd name="connsiteX2-965" fmla="*/ 3309530 w 11257622"/>
                <a:gd name="connsiteY2-966" fmla="*/ 403064 h 6214958"/>
                <a:gd name="connsiteX3-967" fmla="*/ 3701416 w 11257622"/>
                <a:gd name="connsiteY3-968" fmla="*/ 940093 h 6214958"/>
                <a:gd name="connsiteX4-969" fmla="*/ 7620273 w 11257622"/>
                <a:gd name="connsiteY4-970" fmla="*/ 345007 h 6214958"/>
                <a:gd name="connsiteX5-971" fmla="*/ 10915016 w 11257622"/>
                <a:gd name="connsiteY5-972" fmla="*/ 678836 h 6214958"/>
                <a:gd name="connsiteX6-973" fmla="*/ 10973073 w 11257622"/>
                <a:gd name="connsiteY6-974" fmla="*/ 3959064 h 6214958"/>
                <a:gd name="connsiteX7-975" fmla="*/ 9303930 w 11257622"/>
                <a:gd name="connsiteY7-976" fmla="*/ 5686264 h 6214958"/>
                <a:gd name="connsiteX8-977" fmla="*/ 8980261 w 11257622"/>
                <a:gd name="connsiteY8-978" fmla="*/ 6106089 h 6214958"/>
                <a:gd name="connsiteX9-979" fmla="*/ 9826444 w 11257622"/>
                <a:gd name="connsiteY9-980" fmla="*/ 6049121 h 6214958"/>
                <a:gd name="connsiteX10-981" fmla="*/ 9100730 w 11257622"/>
                <a:gd name="connsiteY10-982" fmla="*/ 5584664 h 6214958"/>
                <a:gd name="connsiteX11-983" fmla="*/ 7359016 w 11257622"/>
                <a:gd name="connsiteY11-984" fmla="*/ 5149236 h 6214958"/>
                <a:gd name="connsiteX12-985" fmla="*/ 4485187 w 11257622"/>
                <a:gd name="connsiteY12-986" fmla="*/ 5497579 h 6214958"/>
                <a:gd name="connsiteX13-987" fmla="*/ 2133873 w 11257622"/>
                <a:gd name="connsiteY13-988" fmla="*/ 5787864 h 6214958"/>
                <a:gd name="connsiteX14-989" fmla="*/ 798559 w 11257622"/>
                <a:gd name="connsiteY14-990" fmla="*/ 4757350 h 6214958"/>
                <a:gd name="connsiteX15-991" fmla="*/ 14787 w 11257622"/>
                <a:gd name="connsiteY15-992" fmla="*/ 301464 h 6214958"/>
                <a:gd name="connsiteX0-993" fmla="*/ 14787 w 11257622"/>
                <a:gd name="connsiteY0-994" fmla="*/ 301464 h 6197627"/>
                <a:gd name="connsiteX1-995" fmla="*/ 1466216 w 11257622"/>
                <a:gd name="connsiteY1-996" fmla="*/ 403065 h 6197627"/>
                <a:gd name="connsiteX2-997" fmla="*/ 3309530 w 11257622"/>
                <a:gd name="connsiteY2-998" fmla="*/ 403064 h 6197627"/>
                <a:gd name="connsiteX3-999" fmla="*/ 3701416 w 11257622"/>
                <a:gd name="connsiteY3-1000" fmla="*/ 940093 h 6197627"/>
                <a:gd name="connsiteX4-1001" fmla="*/ 7620273 w 11257622"/>
                <a:gd name="connsiteY4-1002" fmla="*/ 345007 h 6197627"/>
                <a:gd name="connsiteX5-1003" fmla="*/ 10915016 w 11257622"/>
                <a:gd name="connsiteY5-1004" fmla="*/ 678836 h 6197627"/>
                <a:gd name="connsiteX6-1005" fmla="*/ 10973073 w 11257622"/>
                <a:gd name="connsiteY6-1006" fmla="*/ 3959064 h 6197627"/>
                <a:gd name="connsiteX7-1007" fmla="*/ 9303930 w 11257622"/>
                <a:gd name="connsiteY7-1008" fmla="*/ 5686264 h 6197627"/>
                <a:gd name="connsiteX8-1009" fmla="*/ 9079321 w 11257622"/>
                <a:gd name="connsiteY8-1010" fmla="*/ 6083229 h 6197627"/>
                <a:gd name="connsiteX9-1011" fmla="*/ 9826444 w 11257622"/>
                <a:gd name="connsiteY9-1012" fmla="*/ 6049121 h 6197627"/>
                <a:gd name="connsiteX10-1013" fmla="*/ 9100730 w 11257622"/>
                <a:gd name="connsiteY10-1014" fmla="*/ 5584664 h 6197627"/>
                <a:gd name="connsiteX11-1015" fmla="*/ 7359016 w 11257622"/>
                <a:gd name="connsiteY11-1016" fmla="*/ 5149236 h 6197627"/>
                <a:gd name="connsiteX12-1017" fmla="*/ 4485187 w 11257622"/>
                <a:gd name="connsiteY12-1018" fmla="*/ 5497579 h 6197627"/>
                <a:gd name="connsiteX13-1019" fmla="*/ 2133873 w 11257622"/>
                <a:gd name="connsiteY13-1020" fmla="*/ 5787864 h 6197627"/>
                <a:gd name="connsiteX14-1021" fmla="*/ 798559 w 11257622"/>
                <a:gd name="connsiteY14-1022" fmla="*/ 4757350 h 6197627"/>
                <a:gd name="connsiteX15-1023" fmla="*/ 14787 w 11257622"/>
                <a:gd name="connsiteY15-1024" fmla="*/ 301464 h 6197627"/>
                <a:gd name="connsiteX0-1025" fmla="*/ 14787 w 11257622"/>
                <a:gd name="connsiteY0-1026" fmla="*/ 301464 h 6221246"/>
                <a:gd name="connsiteX1-1027" fmla="*/ 1466216 w 11257622"/>
                <a:gd name="connsiteY1-1028" fmla="*/ 403065 h 6221246"/>
                <a:gd name="connsiteX2-1029" fmla="*/ 3309530 w 11257622"/>
                <a:gd name="connsiteY2-1030" fmla="*/ 403064 h 6221246"/>
                <a:gd name="connsiteX3-1031" fmla="*/ 3701416 w 11257622"/>
                <a:gd name="connsiteY3-1032" fmla="*/ 940093 h 6221246"/>
                <a:gd name="connsiteX4-1033" fmla="*/ 7620273 w 11257622"/>
                <a:gd name="connsiteY4-1034" fmla="*/ 345007 h 6221246"/>
                <a:gd name="connsiteX5-1035" fmla="*/ 10915016 w 11257622"/>
                <a:gd name="connsiteY5-1036" fmla="*/ 678836 h 6221246"/>
                <a:gd name="connsiteX6-1037" fmla="*/ 10973073 w 11257622"/>
                <a:gd name="connsiteY6-1038" fmla="*/ 3959064 h 6221246"/>
                <a:gd name="connsiteX7-1039" fmla="*/ 9303930 w 11257622"/>
                <a:gd name="connsiteY7-1040" fmla="*/ 5686264 h 6221246"/>
                <a:gd name="connsiteX8-1041" fmla="*/ 9079321 w 11257622"/>
                <a:gd name="connsiteY8-1042" fmla="*/ 6083229 h 6221246"/>
                <a:gd name="connsiteX9-1043" fmla="*/ 9826444 w 11257622"/>
                <a:gd name="connsiteY9-1044" fmla="*/ 6049121 h 6221246"/>
                <a:gd name="connsiteX10-1045" fmla="*/ 9100730 w 11257622"/>
                <a:gd name="connsiteY10-1046" fmla="*/ 5584664 h 6221246"/>
                <a:gd name="connsiteX11-1047" fmla="*/ 7359016 w 11257622"/>
                <a:gd name="connsiteY11-1048" fmla="*/ 5149236 h 6221246"/>
                <a:gd name="connsiteX12-1049" fmla="*/ 4485187 w 11257622"/>
                <a:gd name="connsiteY12-1050" fmla="*/ 5497579 h 6221246"/>
                <a:gd name="connsiteX13-1051" fmla="*/ 2133873 w 11257622"/>
                <a:gd name="connsiteY13-1052" fmla="*/ 5787864 h 6221246"/>
                <a:gd name="connsiteX14-1053" fmla="*/ 798559 w 11257622"/>
                <a:gd name="connsiteY14-1054" fmla="*/ 4757350 h 6221246"/>
                <a:gd name="connsiteX15-1055" fmla="*/ 14787 w 11257622"/>
                <a:gd name="connsiteY15-1056" fmla="*/ 301464 h 6221246"/>
                <a:gd name="connsiteX0-1057" fmla="*/ 14787 w 11257622"/>
                <a:gd name="connsiteY0-1058" fmla="*/ 301464 h 6221246"/>
                <a:gd name="connsiteX1-1059" fmla="*/ 1466216 w 11257622"/>
                <a:gd name="connsiteY1-1060" fmla="*/ 403065 h 6221246"/>
                <a:gd name="connsiteX2-1061" fmla="*/ 3309530 w 11257622"/>
                <a:gd name="connsiteY2-1062" fmla="*/ 403064 h 6221246"/>
                <a:gd name="connsiteX3-1063" fmla="*/ 3701416 w 11257622"/>
                <a:gd name="connsiteY3-1064" fmla="*/ 940093 h 6221246"/>
                <a:gd name="connsiteX4-1065" fmla="*/ 7620273 w 11257622"/>
                <a:gd name="connsiteY4-1066" fmla="*/ 345007 h 6221246"/>
                <a:gd name="connsiteX5-1067" fmla="*/ 10915016 w 11257622"/>
                <a:gd name="connsiteY5-1068" fmla="*/ 678836 h 6221246"/>
                <a:gd name="connsiteX6-1069" fmla="*/ 10973073 w 11257622"/>
                <a:gd name="connsiteY6-1070" fmla="*/ 3959064 h 6221246"/>
                <a:gd name="connsiteX7-1071" fmla="*/ 9303930 w 11257622"/>
                <a:gd name="connsiteY7-1072" fmla="*/ 5686264 h 6221246"/>
                <a:gd name="connsiteX8-1073" fmla="*/ 9079321 w 11257622"/>
                <a:gd name="connsiteY8-1074" fmla="*/ 6083229 h 6221246"/>
                <a:gd name="connsiteX9-1075" fmla="*/ 9826444 w 11257622"/>
                <a:gd name="connsiteY9-1076" fmla="*/ 6049121 h 6221246"/>
                <a:gd name="connsiteX10-1077" fmla="*/ 9100730 w 11257622"/>
                <a:gd name="connsiteY10-1078" fmla="*/ 5584664 h 6221246"/>
                <a:gd name="connsiteX11-1079" fmla="*/ 7359016 w 11257622"/>
                <a:gd name="connsiteY11-1080" fmla="*/ 5149236 h 6221246"/>
                <a:gd name="connsiteX12-1081" fmla="*/ 4485187 w 11257622"/>
                <a:gd name="connsiteY12-1082" fmla="*/ 5497579 h 6221246"/>
                <a:gd name="connsiteX13-1083" fmla="*/ 2133873 w 11257622"/>
                <a:gd name="connsiteY13-1084" fmla="*/ 5787864 h 6221246"/>
                <a:gd name="connsiteX14-1085" fmla="*/ 798559 w 11257622"/>
                <a:gd name="connsiteY14-1086" fmla="*/ 4757350 h 6221246"/>
                <a:gd name="connsiteX15-1087" fmla="*/ 14787 w 11257622"/>
                <a:gd name="connsiteY15-1088" fmla="*/ 301464 h 6221246"/>
                <a:gd name="connsiteX0-1089" fmla="*/ 14787 w 11257622"/>
                <a:gd name="connsiteY0-1090" fmla="*/ 301464 h 6209882"/>
                <a:gd name="connsiteX1-1091" fmla="*/ 1466216 w 11257622"/>
                <a:gd name="connsiteY1-1092" fmla="*/ 403065 h 6209882"/>
                <a:gd name="connsiteX2-1093" fmla="*/ 3309530 w 11257622"/>
                <a:gd name="connsiteY2-1094" fmla="*/ 403064 h 6209882"/>
                <a:gd name="connsiteX3-1095" fmla="*/ 3701416 w 11257622"/>
                <a:gd name="connsiteY3-1096" fmla="*/ 940093 h 6209882"/>
                <a:gd name="connsiteX4-1097" fmla="*/ 7620273 w 11257622"/>
                <a:gd name="connsiteY4-1098" fmla="*/ 345007 h 6209882"/>
                <a:gd name="connsiteX5-1099" fmla="*/ 10915016 w 11257622"/>
                <a:gd name="connsiteY5-1100" fmla="*/ 678836 h 6209882"/>
                <a:gd name="connsiteX6-1101" fmla="*/ 10973073 w 11257622"/>
                <a:gd name="connsiteY6-1102" fmla="*/ 3959064 h 6209882"/>
                <a:gd name="connsiteX7-1103" fmla="*/ 9303930 w 11257622"/>
                <a:gd name="connsiteY7-1104" fmla="*/ 5686264 h 6209882"/>
                <a:gd name="connsiteX8-1105" fmla="*/ 9025981 w 11257622"/>
                <a:gd name="connsiteY8-1106" fmla="*/ 6067989 h 6209882"/>
                <a:gd name="connsiteX9-1107" fmla="*/ 9826444 w 11257622"/>
                <a:gd name="connsiteY9-1108" fmla="*/ 6049121 h 6209882"/>
                <a:gd name="connsiteX10-1109" fmla="*/ 9100730 w 11257622"/>
                <a:gd name="connsiteY10-1110" fmla="*/ 5584664 h 6209882"/>
                <a:gd name="connsiteX11-1111" fmla="*/ 7359016 w 11257622"/>
                <a:gd name="connsiteY11-1112" fmla="*/ 5149236 h 6209882"/>
                <a:gd name="connsiteX12-1113" fmla="*/ 4485187 w 11257622"/>
                <a:gd name="connsiteY12-1114" fmla="*/ 5497579 h 6209882"/>
                <a:gd name="connsiteX13-1115" fmla="*/ 2133873 w 11257622"/>
                <a:gd name="connsiteY13-1116" fmla="*/ 5787864 h 6209882"/>
                <a:gd name="connsiteX14-1117" fmla="*/ 798559 w 11257622"/>
                <a:gd name="connsiteY14-1118" fmla="*/ 4757350 h 6209882"/>
                <a:gd name="connsiteX15-1119" fmla="*/ 14787 w 11257622"/>
                <a:gd name="connsiteY15-1120" fmla="*/ 301464 h 6209882"/>
                <a:gd name="connsiteX0-1121" fmla="*/ 14787 w 11257622"/>
                <a:gd name="connsiteY0-1122" fmla="*/ 301464 h 6209882"/>
                <a:gd name="connsiteX1-1123" fmla="*/ 1466216 w 11257622"/>
                <a:gd name="connsiteY1-1124" fmla="*/ 403065 h 6209882"/>
                <a:gd name="connsiteX2-1125" fmla="*/ 3309530 w 11257622"/>
                <a:gd name="connsiteY2-1126" fmla="*/ 403064 h 6209882"/>
                <a:gd name="connsiteX3-1127" fmla="*/ 3701416 w 11257622"/>
                <a:gd name="connsiteY3-1128" fmla="*/ 940093 h 6209882"/>
                <a:gd name="connsiteX4-1129" fmla="*/ 7620273 w 11257622"/>
                <a:gd name="connsiteY4-1130" fmla="*/ 345007 h 6209882"/>
                <a:gd name="connsiteX5-1131" fmla="*/ 10915016 w 11257622"/>
                <a:gd name="connsiteY5-1132" fmla="*/ 678836 h 6209882"/>
                <a:gd name="connsiteX6-1133" fmla="*/ 10973073 w 11257622"/>
                <a:gd name="connsiteY6-1134" fmla="*/ 3959064 h 6209882"/>
                <a:gd name="connsiteX7-1135" fmla="*/ 9303930 w 11257622"/>
                <a:gd name="connsiteY7-1136" fmla="*/ 5686264 h 6209882"/>
                <a:gd name="connsiteX8-1137" fmla="*/ 9025981 w 11257622"/>
                <a:gd name="connsiteY8-1138" fmla="*/ 6067989 h 6209882"/>
                <a:gd name="connsiteX9-1139" fmla="*/ 9826444 w 11257622"/>
                <a:gd name="connsiteY9-1140" fmla="*/ 6049121 h 6209882"/>
                <a:gd name="connsiteX10-1141" fmla="*/ 9100730 w 11257622"/>
                <a:gd name="connsiteY10-1142" fmla="*/ 5584664 h 6209882"/>
                <a:gd name="connsiteX11-1143" fmla="*/ 7359016 w 11257622"/>
                <a:gd name="connsiteY11-1144" fmla="*/ 5149236 h 6209882"/>
                <a:gd name="connsiteX12-1145" fmla="*/ 4485187 w 11257622"/>
                <a:gd name="connsiteY12-1146" fmla="*/ 5497579 h 6209882"/>
                <a:gd name="connsiteX13-1147" fmla="*/ 2133873 w 11257622"/>
                <a:gd name="connsiteY13-1148" fmla="*/ 5787864 h 6209882"/>
                <a:gd name="connsiteX14-1149" fmla="*/ 798559 w 11257622"/>
                <a:gd name="connsiteY14-1150" fmla="*/ 4757350 h 6209882"/>
                <a:gd name="connsiteX15-1151" fmla="*/ 14787 w 11257622"/>
                <a:gd name="connsiteY15-1152" fmla="*/ 301464 h 6209882"/>
                <a:gd name="connsiteX0-1153" fmla="*/ 14787 w 11257622"/>
                <a:gd name="connsiteY0-1154" fmla="*/ 301464 h 6209882"/>
                <a:gd name="connsiteX1-1155" fmla="*/ 1466216 w 11257622"/>
                <a:gd name="connsiteY1-1156" fmla="*/ 403065 h 6209882"/>
                <a:gd name="connsiteX2-1157" fmla="*/ 3309530 w 11257622"/>
                <a:gd name="connsiteY2-1158" fmla="*/ 403064 h 6209882"/>
                <a:gd name="connsiteX3-1159" fmla="*/ 3701416 w 11257622"/>
                <a:gd name="connsiteY3-1160" fmla="*/ 940093 h 6209882"/>
                <a:gd name="connsiteX4-1161" fmla="*/ 7620273 w 11257622"/>
                <a:gd name="connsiteY4-1162" fmla="*/ 345007 h 6209882"/>
                <a:gd name="connsiteX5-1163" fmla="*/ 10915016 w 11257622"/>
                <a:gd name="connsiteY5-1164" fmla="*/ 678836 h 6209882"/>
                <a:gd name="connsiteX6-1165" fmla="*/ 10973073 w 11257622"/>
                <a:gd name="connsiteY6-1166" fmla="*/ 3959064 h 6209882"/>
                <a:gd name="connsiteX7-1167" fmla="*/ 9303930 w 11257622"/>
                <a:gd name="connsiteY7-1168" fmla="*/ 5686264 h 6209882"/>
                <a:gd name="connsiteX8-1169" fmla="*/ 9025981 w 11257622"/>
                <a:gd name="connsiteY8-1170" fmla="*/ 6067989 h 6209882"/>
                <a:gd name="connsiteX9-1171" fmla="*/ 9826444 w 11257622"/>
                <a:gd name="connsiteY9-1172" fmla="*/ 6049121 h 6209882"/>
                <a:gd name="connsiteX10-1173" fmla="*/ 9100730 w 11257622"/>
                <a:gd name="connsiteY10-1174" fmla="*/ 5584664 h 6209882"/>
                <a:gd name="connsiteX11-1175" fmla="*/ 7359016 w 11257622"/>
                <a:gd name="connsiteY11-1176" fmla="*/ 5149236 h 6209882"/>
                <a:gd name="connsiteX12-1177" fmla="*/ 4485187 w 11257622"/>
                <a:gd name="connsiteY12-1178" fmla="*/ 5497579 h 6209882"/>
                <a:gd name="connsiteX13-1179" fmla="*/ 2133873 w 11257622"/>
                <a:gd name="connsiteY13-1180" fmla="*/ 5787864 h 6209882"/>
                <a:gd name="connsiteX14-1181" fmla="*/ 798559 w 11257622"/>
                <a:gd name="connsiteY14-1182" fmla="*/ 4757350 h 6209882"/>
                <a:gd name="connsiteX15-1183" fmla="*/ 14787 w 11257622"/>
                <a:gd name="connsiteY15-1184" fmla="*/ 301464 h 6209882"/>
                <a:gd name="connsiteX0-1185" fmla="*/ 14787 w 11257622"/>
                <a:gd name="connsiteY0-1186" fmla="*/ 301464 h 6209882"/>
                <a:gd name="connsiteX1-1187" fmla="*/ 1466216 w 11257622"/>
                <a:gd name="connsiteY1-1188" fmla="*/ 403065 h 6209882"/>
                <a:gd name="connsiteX2-1189" fmla="*/ 3309530 w 11257622"/>
                <a:gd name="connsiteY2-1190" fmla="*/ 403064 h 6209882"/>
                <a:gd name="connsiteX3-1191" fmla="*/ 3701416 w 11257622"/>
                <a:gd name="connsiteY3-1192" fmla="*/ 940093 h 6209882"/>
                <a:gd name="connsiteX4-1193" fmla="*/ 7620273 w 11257622"/>
                <a:gd name="connsiteY4-1194" fmla="*/ 345007 h 6209882"/>
                <a:gd name="connsiteX5-1195" fmla="*/ 10915016 w 11257622"/>
                <a:gd name="connsiteY5-1196" fmla="*/ 678836 h 6209882"/>
                <a:gd name="connsiteX6-1197" fmla="*/ 10973073 w 11257622"/>
                <a:gd name="connsiteY6-1198" fmla="*/ 3959064 h 6209882"/>
                <a:gd name="connsiteX7-1199" fmla="*/ 9303930 w 11257622"/>
                <a:gd name="connsiteY7-1200" fmla="*/ 5686264 h 6209882"/>
                <a:gd name="connsiteX8-1201" fmla="*/ 8957401 w 11257622"/>
                <a:gd name="connsiteY8-1202" fmla="*/ 6067989 h 6209882"/>
                <a:gd name="connsiteX9-1203" fmla="*/ 9826444 w 11257622"/>
                <a:gd name="connsiteY9-1204" fmla="*/ 6049121 h 6209882"/>
                <a:gd name="connsiteX10-1205" fmla="*/ 9100730 w 11257622"/>
                <a:gd name="connsiteY10-1206" fmla="*/ 5584664 h 6209882"/>
                <a:gd name="connsiteX11-1207" fmla="*/ 7359016 w 11257622"/>
                <a:gd name="connsiteY11-1208" fmla="*/ 5149236 h 6209882"/>
                <a:gd name="connsiteX12-1209" fmla="*/ 4485187 w 11257622"/>
                <a:gd name="connsiteY12-1210" fmla="*/ 5497579 h 6209882"/>
                <a:gd name="connsiteX13-1211" fmla="*/ 2133873 w 11257622"/>
                <a:gd name="connsiteY13-1212" fmla="*/ 5787864 h 6209882"/>
                <a:gd name="connsiteX14-1213" fmla="*/ 798559 w 11257622"/>
                <a:gd name="connsiteY14-1214" fmla="*/ 4757350 h 6209882"/>
                <a:gd name="connsiteX15-1215" fmla="*/ 14787 w 11257622"/>
                <a:gd name="connsiteY15-1216" fmla="*/ 301464 h 6209882"/>
                <a:gd name="connsiteX0-1217" fmla="*/ 14787 w 11257622"/>
                <a:gd name="connsiteY0-1218" fmla="*/ 301464 h 6166744"/>
                <a:gd name="connsiteX1-1219" fmla="*/ 1466216 w 11257622"/>
                <a:gd name="connsiteY1-1220" fmla="*/ 403065 h 6166744"/>
                <a:gd name="connsiteX2-1221" fmla="*/ 3309530 w 11257622"/>
                <a:gd name="connsiteY2-1222" fmla="*/ 403064 h 6166744"/>
                <a:gd name="connsiteX3-1223" fmla="*/ 3701416 w 11257622"/>
                <a:gd name="connsiteY3-1224" fmla="*/ 940093 h 6166744"/>
                <a:gd name="connsiteX4-1225" fmla="*/ 7620273 w 11257622"/>
                <a:gd name="connsiteY4-1226" fmla="*/ 345007 h 6166744"/>
                <a:gd name="connsiteX5-1227" fmla="*/ 10915016 w 11257622"/>
                <a:gd name="connsiteY5-1228" fmla="*/ 678836 h 6166744"/>
                <a:gd name="connsiteX6-1229" fmla="*/ 10973073 w 11257622"/>
                <a:gd name="connsiteY6-1230" fmla="*/ 3959064 h 6166744"/>
                <a:gd name="connsiteX7-1231" fmla="*/ 9303930 w 11257622"/>
                <a:gd name="connsiteY7-1232" fmla="*/ 5686264 h 6166744"/>
                <a:gd name="connsiteX8-1233" fmla="*/ 9025981 w 11257622"/>
                <a:gd name="connsiteY8-1234" fmla="*/ 6007029 h 6166744"/>
                <a:gd name="connsiteX9-1235" fmla="*/ 9826444 w 11257622"/>
                <a:gd name="connsiteY9-1236" fmla="*/ 6049121 h 6166744"/>
                <a:gd name="connsiteX10-1237" fmla="*/ 9100730 w 11257622"/>
                <a:gd name="connsiteY10-1238" fmla="*/ 5584664 h 6166744"/>
                <a:gd name="connsiteX11-1239" fmla="*/ 7359016 w 11257622"/>
                <a:gd name="connsiteY11-1240" fmla="*/ 5149236 h 6166744"/>
                <a:gd name="connsiteX12-1241" fmla="*/ 4485187 w 11257622"/>
                <a:gd name="connsiteY12-1242" fmla="*/ 5497579 h 6166744"/>
                <a:gd name="connsiteX13-1243" fmla="*/ 2133873 w 11257622"/>
                <a:gd name="connsiteY13-1244" fmla="*/ 5787864 h 6166744"/>
                <a:gd name="connsiteX14-1245" fmla="*/ 798559 w 11257622"/>
                <a:gd name="connsiteY14-1246" fmla="*/ 4757350 h 6166744"/>
                <a:gd name="connsiteX15-1247" fmla="*/ 14787 w 11257622"/>
                <a:gd name="connsiteY15-1248" fmla="*/ 301464 h 6166744"/>
                <a:gd name="connsiteX0-1249" fmla="*/ 14787 w 11257622"/>
                <a:gd name="connsiteY0-1250" fmla="*/ 301464 h 6052682"/>
                <a:gd name="connsiteX1-1251" fmla="*/ 1466216 w 11257622"/>
                <a:gd name="connsiteY1-1252" fmla="*/ 403065 h 6052682"/>
                <a:gd name="connsiteX2-1253" fmla="*/ 3309530 w 11257622"/>
                <a:gd name="connsiteY2-1254" fmla="*/ 403064 h 6052682"/>
                <a:gd name="connsiteX3-1255" fmla="*/ 3701416 w 11257622"/>
                <a:gd name="connsiteY3-1256" fmla="*/ 940093 h 6052682"/>
                <a:gd name="connsiteX4-1257" fmla="*/ 7620273 w 11257622"/>
                <a:gd name="connsiteY4-1258" fmla="*/ 345007 h 6052682"/>
                <a:gd name="connsiteX5-1259" fmla="*/ 10915016 w 11257622"/>
                <a:gd name="connsiteY5-1260" fmla="*/ 678836 h 6052682"/>
                <a:gd name="connsiteX6-1261" fmla="*/ 10973073 w 11257622"/>
                <a:gd name="connsiteY6-1262" fmla="*/ 3959064 h 6052682"/>
                <a:gd name="connsiteX7-1263" fmla="*/ 9303930 w 11257622"/>
                <a:gd name="connsiteY7-1264" fmla="*/ 5686264 h 6052682"/>
                <a:gd name="connsiteX8-1265" fmla="*/ 9826444 w 11257622"/>
                <a:gd name="connsiteY8-1266" fmla="*/ 6049121 h 6052682"/>
                <a:gd name="connsiteX9-1267" fmla="*/ 9100730 w 11257622"/>
                <a:gd name="connsiteY9-1268" fmla="*/ 5584664 h 6052682"/>
                <a:gd name="connsiteX10-1269" fmla="*/ 7359016 w 11257622"/>
                <a:gd name="connsiteY10-1270" fmla="*/ 5149236 h 6052682"/>
                <a:gd name="connsiteX11-1271" fmla="*/ 4485187 w 11257622"/>
                <a:gd name="connsiteY11-1272" fmla="*/ 5497579 h 6052682"/>
                <a:gd name="connsiteX12-1273" fmla="*/ 2133873 w 11257622"/>
                <a:gd name="connsiteY12-1274" fmla="*/ 5787864 h 6052682"/>
                <a:gd name="connsiteX13-1275" fmla="*/ 798559 w 11257622"/>
                <a:gd name="connsiteY13-1276" fmla="*/ 4757350 h 6052682"/>
                <a:gd name="connsiteX14-1277" fmla="*/ 14787 w 11257622"/>
                <a:gd name="connsiteY14-1278" fmla="*/ 301464 h 6052682"/>
                <a:gd name="connsiteX0-1279" fmla="*/ 14787 w 11257622"/>
                <a:gd name="connsiteY0-1280" fmla="*/ 301464 h 6002701"/>
                <a:gd name="connsiteX1-1281" fmla="*/ 1466216 w 11257622"/>
                <a:gd name="connsiteY1-1282" fmla="*/ 403065 h 6002701"/>
                <a:gd name="connsiteX2-1283" fmla="*/ 3309530 w 11257622"/>
                <a:gd name="connsiteY2-1284" fmla="*/ 403064 h 6002701"/>
                <a:gd name="connsiteX3-1285" fmla="*/ 3701416 w 11257622"/>
                <a:gd name="connsiteY3-1286" fmla="*/ 940093 h 6002701"/>
                <a:gd name="connsiteX4-1287" fmla="*/ 7620273 w 11257622"/>
                <a:gd name="connsiteY4-1288" fmla="*/ 345007 h 6002701"/>
                <a:gd name="connsiteX5-1289" fmla="*/ 10915016 w 11257622"/>
                <a:gd name="connsiteY5-1290" fmla="*/ 678836 h 6002701"/>
                <a:gd name="connsiteX6-1291" fmla="*/ 10973073 w 11257622"/>
                <a:gd name="connsiteY6-1292" fmla="*/ 3959064 h 6002701"/>
                <a:gd name="connsiteX7-1293" fmla="*/ 9303930 w 11257622"/>
                <a:gd name="connsiteY7-1294" fmla="*/ 5686264 h 6002701"/>
                <a:gd name="connsiteX8-1295" fmla="*/ 9933124 w 11257622"/>
                <a:gd name="connsiteY8-1296" fmla="*/ 5995781 h 6002701"/>
                <a:gd name="connsiteX9-1297" fmla="*/ 9100730 w 11257622"/>
                <a:gd name="connsiteY9-1298" fmla="*/ 5584664 h 6002701"/>
                <a:gd name="connsiteX10-1299" fmla="*/ 7359016 w 11257622"/>
                <a:gd name="connsiteY10-1300" fmla="*/ 5149236 h 6002701"/>
                <a:gd name="connsiteX11-1301" fmla="*/ 4485187 w 11257622"/>
                <a:gd name="connsiteY11-1302" fmla="*/ 5497579 h 6002701"/>
                <a:gd name="connsiteX12-1303" fmla="*/ 2133873 w 11257622"/>
                <a:gd name="connsiteY12-1304" fmla="*/ 5787864 h 6002701"/>
                <a:gd name="connsiteX13-1305" fmla="*/ 798559 w 11257622"/>
                <a:gd name="connsiteY13-1306" fmla="*/ 4757350 h 6002701"/>
                <a:gd name="connsiteX14-1307" fmla="*/ 14787 w 11257622"/>
                <a:gd name="connsiteY14-1308" fmla="*/ 301464 h 6002701"/>
                <a:gd name="connsiteX0-1309" fmla="*/ 14787 w 11257622"/>
                <a:gd name="connsiteY0-1310" fmla="*/ 301464 h 6064521"/>
                <a:gd name="connsiteX1-1311" fmla="*/ 1466216 w 11257622"/>
                <a:gd name="connsiteY1-1312" fmla="*/ 403065 h 6064521"/>
                <a:gd name="connsiteX2-1313" fmla="*/ 3309530 w 11257622"/>
                <a:gd name="connsiteY2-1314" fmla="*/ 403064 h 6064521"/>
                <a:gd name="connsiteX3-1315" fmla="*/ 3701416 w 11257622"/>
                <a:gd name="connsiteY3-1316" fmla="*/ 940093 h 6064521"/>
                <a:gd name="connsiteX4-1317" fmla="*/ 7620273 w 11257622"/>
                <a:gd name="connsiteY4-1318" fmla="*/ 345007 h 6064521"/>
                <a:gd name="connsiteX5-1319" fmla="*/ 10915016 w 11257622"/>
                <a:gd name="connsiteY5-1320" fmla="*/ 678836 h 6064521"/>
                <a:gd name="connsiteX6-1321" fmla="*/ 10973073 w 11257622"/>
                <a:gd name="connsiteY6-1322" fmla="*/ 3959064 h 6064521"/>
                <a:gd name="connsiteX7-1323" fmla="*/ 9303930 w 11257622"/>
                <a:gd name="connsiteY7-1324" fmla="*/ 5686264 h 6064521"/>
                <a:gd name="connsiteX8-1325" fmla="*/ 9933124 w 11257622"/>
                <a:gd name="connsiteY8-1326" fmla="*/ 5995781 h 6064521"/>
                <a:gd name="connsiteX9-1327" fmla="*/ 9100730 w 11257622"/>
                <a:gd name="connsiteY9-1328" fmla="*/ 5584664 h 6064521"/>
                <a:gd name="connsiteX10-1329" fmla="*/ 7359016 w 11257622"/>
                <a:gd name="connsiteY10-1330" fmla="*/ 5149236 h 6064521"/>
                <a:gd name="connsiteX11-1331" fmla="*/ 4485187 w 11257622"/>
                <a:gd name="connsiteY11-1332" fmla="*/ 5497579 h 6064521"/>
                <a:gd name="connsiteX12-1333" fmla="*/ 2133873 w 11257622"/>
                <a:gd name="connsiteY12-1334" fmla="*/ 5787864 h 6064521"/>
                <a:gd name="connsiteX13-1335" fmla="*/ 798559 w 11257622"/>
                <a:gd name="connsiteY13-1336" fmla="*/ 4757350 h 6064521"/>
                <a:gd name="connsiteX14-1337" fmla="*/ 14787 w 11257622"/>
                <a:gd name="connsiteY14-1338" fmla="*/ 301464 h 6064521"/>
                <a:gd name="connsiteX0-1339" fmla="*/ 14787 w 11257622"/>
                <a:gd name="connsiteY0-1340" fmla="*/ 301464 h 6116242"/>
                <a:gd name="connsiteX1-1341" fmla="*/ 1466216 w 11257622"/>
                <a:gd name="connsiteY1-1342" fmla="*/ 403065 h 6116242"/>
                <a:gd name="connsiteX2-1343" fmla="*/ 3309530 w 11257622"/>
                <a:gd name="connsiteY2-1344" fmla="*/ 403064 h 6116242"/>
                <a:gd name="connsiteX3-1345" fmla="*/ 3701416 w 11257622"/>
                <a:gd name="connsiteY3-1346" fmla="*/ 940093 h 6116242"/>
                <a:gd name="connsiteX4-1347" fmla="*/ 7620273 w 11257622"/>
                <a:gd name="connsiteY4-1348" fmla="*/ 345007 h 6116242"/>
                <a:gd name="connsiteX5-1349" fmla="*/ 10915016 w 11257622"/>
                <a:gd name="connsiteY5-1350" fmla="*/ 678836 h 6116242"/>
                <a:gd name="connsiteX6-1351" fmla="*/ 10973073 w 11257622"/>
                <a:gd name="connsiteY6-1352" fmla="*/ 3959064 h 6116242"/>
                <a:gd name="connsiteX7-1353" fmla="*/ 9303930 w 11257622"/>
                <a:gd name="connsiteY7-1354" fmla="*/ 5686264 h 6116242"/>
                <a:gd name="connsiteX8-1355" fmla="*/ 9712144 w 11257622"/>
                <a:gd name="connsiteY8-1356" fmla="*/ 6056741 h 6116242"/>
                <a:gd name="connsiteX9-1357" fmla="*/ 9100730 w 11257622"/>
                <a:gd name="connsiteY9-1358" fmla="*/ 5584664 h 6116242"/>
                <a:gd name="connsiteX10-1359" fmla="*/ 7359016 w 11257622"/>
                <a:gd name="connsiteY10-1360" fmla="*/ 5149236 h 6116242"/>
                <a:gd name="connsiteX11-1361" fmla="*/ 4485187 w 11257622"/>
                <a:gd name="connsiteY11-1362" fmla="*/ 5497579 h 6116242"/>
                <a:gd name="connsiteX12-1363" fmla="*/ 2133873 w 11257622"/>
                <a:gd name="connsiteY12-1364" fmla="*/ 5787864 h 6116242"/>
                <a:gd name="connsiteX13-1365" fmla="*/ 798559 w 11257622"/>
                <a:gd name="connsiteY13-1366" fmla="*/ 4757350 h 6116242"/>
                <a:gd name="connsiteX14-1367" fmla="*/ 14787 w 11257622"/>
                <a:gd name="connsiteY14-1368" fmla="*/ 301464 h 6116242"/>
                <a:gd name="connsiteX0-1369" fmla="*/ 14787 w 11257622"/>
                <a:gd name="connsiteY0-1370" fmla="*/ 301464 h 6084777"/>
                <a:gd name="connsiteX1-1371" fmla="*/ 1466216 w 11257622"/>
                <a:gd name="connsiteY1-1372" fmla="*/ 403065 h 6084777"/>
                <a:gd name="connsiteX2-1373" fmla="*/ 3309530 w 11257622"/>
                <a:gd name="connsiteY2-1374" fmla="*/ 403064 h 6084777"/>
                <a:gd name="connsiteX3-1375" fmla="*/ 3701416 w 11257622"/>
                <a:gd name="connsiteY3-1376" fmla="*/ 940093 h 6084777"/>
                <a:gd name="connsiteX4-1377" fmla="*/ 7620273 w 11257622"/>
                <a:gd name="connsiteY4-1378" fmla="*/ 345007 h 6084777"/>
                <a:gd name="connsiteX5-1379" fmla="*/ 10915016 w 11257622"/>
                <a:gd name="connsiteY5-1380" fmla="*/ 678836 h 6084777"/>
                <a:gd name="connsiteX6-1381" fmla="*/ 10973073 w 11257622"/>
                <a:gd name="connsiteY6-1382" fmla="*/ 3959064 h 6084777"/>
                <a:gd name="connsiteX7-1383" fmla="*/ 9303930 w 11257622"/>
                <a:gd name="connsiteY7-1384" fmla="*/ 5686264 h 6084777"/>
                <a:gd name="connsiteX8-1385" fmla="*/ 9712144 w 11257622"/>
                <a:gd name="connsiteY8-1386" fmla="*/ 6056741 h 6084777"/>
                <a:gd name="connsiteX9-1387" fmla="*/ 9100730 w 11257622"/>
                <a:gd name="connsiteY9-1388" fmla="*/ 5584664 h 6084777"/>
                <a:gd name="connsiteX10-1389" fmla="*/ 7359016 w 11257622"/>
                <a:gd name="connsiteY10-1390" fmla="*/ 5149236 h 6084777"/>
                <a:gd name="connsiteX11-1391" fmla="*/ 4485187 w 11257622"/>
                <a:gd name="connsiteY11-1392" fmla="*/ 5497579 h 6084777"/>
                <a:gd name="connsiteX12-1393" fmla="*/ 2133873 w 11257622"/>
                <a:gd name="connsiteY12-1394" fmla="*/ 5787864 h 6084777"/>
                <a:gd name="connsiteX13-1395" fmla="*/ 798559 w 11257622"/>
                <a:gd name="connsiteY13-1396" fmla="*/ 4757350 h 6084777"/>
                <a:gd name="connsiteX14-1397" fmla="*/ 14787 w 11257622"/>
                <a:gd name="connsiteY14-1398" fmla="*/ 301464 h 6084777"/>
                <a:gd name="connsiteX0-1399" fmla="*/ 14787 w 11257622"/>
                <a:gd name="connsiteY0-1400" fmla="*/ 301464 h 6112418"/>
                <a:gd name="connsiteX1-1401" fmla="*/ 1466216 w 11257622"/>
                <a:gd name="connsiteY1-1402" fmla="*/ 403065 h 6112418"/>
                <a:gd name="connsiteX2-1403" fmla="*/ 3309530 w 11257622"/>
                <a:gd name="connsiteY2-1404" fmla="*/ 403064 h 6112418"/>
                <a:gd name="connsiteX3-1405" fmla="*/ 3701416 w 11257622"/>
                <a:gd name="connsiteY3-1406" fmla="*/ 940093 h 6112418"/>
                <a:gd name="connsiteX4-1407" fmla="*/ 7620273 w 11257622"/>
                <a:gd name="connsiteY4-1408" fmla="*/ 345007 h 6112418"/>
                <a:gd name="connsiteX5-1409" fmla="*/ 10915016 w 11257622"/>
                <a:gd name="connsiteY5-1410" fmla="*/ 678836 h 6112418"/>
                <a:gd name="connsiteX6-1411" fmla="*/ 10973073 w 11257622"/>
                <a:gd name="connsiteY6-1412" fmla="*/ 3959064 h 6112418"/>
                <a:gd name="connsiteX7-1413" fmla="*/ 9303930 w 11257622"/>
                <a:gd name="connsiteY7-1414" fmla="*/ 5686264 h 6112418"/>
                <a:gd name="connsiteX8-1415" fmla="*/ 9567364 w 11257622"/>
                <a:gd name="connsiteY8-1416" fmla="*/ 6087221 h 6112418"/>
                <a:gd name="connsiteX9-1417" fmla="*/ 9100730 w 11257622"/>
                <a:gd name="connsiteY9-1418" fmla="*/ 5584664 h 6112418"/>
                <a:gd name="connsiteX10-1419" fmla="*/ 7359016 w 11257622"/>
                <a:gd name="connsiteY10-1420" fmla="*/ 5149236 h 6112418"/>
                <a:gd name="connsiteX11-1421" fmla="*/ 4485187 w 11257622"/>
                <a:gd name="connsiteY11-1422" fmla="*/ 5497579 h 6112418"/>
                <a:gd name="connsiteX12-1423" fmla="*/ 2133873 w 11257622"/>
                <a:gd name="connsiteY12-1424" fmla="*/ 5787864 h 6112418"/>
                <a:gd name="connsiteX13-1425" fmla="*/ 798559 w 11257622"/>
                <a:gd name="connsiteY13-1426" fmla="*/ 4757350 h 6112418"/>
                <a:gd name="connsiteX14-1427" fmla="*/ 14787 w 11257622"/>
                <a:gd name="connsiteY14-1428" fmla="*/ 301464 h 6112418"/>
                <a:gd name="connsiteX0-1429" fmla="*/ 14787 w 11257622"/>
                <a:gd name="connsiteY0-1430" fmla="*/ 301464 h 6098655"/>
                <a:gd name="connsiteX1-1431" fmla="*/ 1466216 w 11257622"/>
                <a:gd name="connsiteY1-1432" fmla="*/ 403065 h 6098655"/>
                <a:gd name="connsiteX2-1433" fmla="*/ 3309530 w 11257622"/>
                <a:gd name="connsiteY2-1434" fmla="*/ 403064 h 6098655"/>
                <a:gd name="connsiteX3-1435" fmla="*/ 3701416 w 11257622"/>
                <a:gd name="connsiteY3-1436" fmla="*/ 940093 h 6098655"/>
                <a:gd name="connsiteX4-1437" fmla="*/ 7620273 w 11257622"/>
                <a:gd name="connsiteY4-1438" fmla="*/ 345007 h 6098655"/>
                <a:gd name="connsiteX5-1439" fmla="*/ 10915016 w 11257622"/>
                <a:gd name="connsiteY5-1440" fmla="*/ 678836 h 6098655"/>
                <a:gd name="connsiteX6-1441" fmla="*/ 10973073 w 11257622"/>
                <a:gd name="connsiteY6-1442" fmla="*/ 3959064 h 6098655"/>
                <a:gd name="connsiteX7-1443" fmla="*/ 9303930 w 11257622"/>
                <a:gd name="connsiteY7-1444" fmla="*/ 5686264 h 6098655"/>
                <a:gd name="connsiteX8-1445" fmla="*/ 9567364 w 11257622"/>
                <a:gd name="connsiteY8-1446" fmla="*/ 6087221 h 6098655"/>
                <a:gd name="connsiteX9-1447" fmla="*/ 9100730 w 11257622"/>
                <a:gd name="connsiteY9-1448" fmla="*/ 5584664 h 6098655"/>
                <a:gd name="connsiteX10-1449" fmla="*/ 7359016 w 11257622"/>
                <a:gd name="connsiteY10-1450" fmla="*/ 5149236 h 6098655"/>
                <a:gd name="connsiteX11-1451" fmla="*/ 4485187 w 11257622"/>
                <a:gd name="connsiteY11-1452" fmla="*/ 5497579 h 6098655"/>
                <a:gd name="connsiteX12-1453" fmla="*/ 2133873 w 11257622"/>
                <a:gd name="connsiteY12-1454" fmla="*/ 5787864 h 6098655"/>
                <a:gd name="connsiteX13-1455" fmla="*/ 798559 w 11257622"/>
                <a:gd name="connsiteY13-1456" fmla="*/ 4757350 h 6098655"/>
                <a:gd name="connsiteX14-1457" fmla="*/ 14787 w 11257622"/>
                <a:gd name="connsiteY14-1458" fmla="*/ 301464 h 6098655"/>
                <a:gd name="connsiteX0-1459" fmla="*/ 14787 w 11257622"/>
                <a:gd name="connsiteY0-1460" fmla="*/ 301464 h 6093823"/>
                <a:gd name="connsiteX1-1461" fmla="*/ 1466216 w 11257622"/>
                <a:gd name="connsiteY1-1462" fmla="*/ 403065 h 6093823"/>
                <a:gd name="connsiteX2-1463" fmla="*/ 3309530 w 11257622"/>
                <a:gd name="connsiteY2-1464" fmla="*/ 403064 h 6093823"/>
                <a:gd name="connsiteX3-1465" fmla="*/ 3701416 w 11257622"/>
                <a:gd name="connsiteY3-1466" fmla="*/ 940093 h 6093823"/>
                <a:gd name="connsiteX4-1467" fmla="*/ 7620273 w 11257622"/>
                <a:gd name="connsiteY4-1468" fmla="*/ 345007 h 6093823"/>
                <a:gd name="connsiteX5-1469" fmla="*/ 10915016 w 11257622"/>
                <a:gd name="connsiteY5-1470" fmla="*/ 678836 h 6093823"/>
                <a:gd name="connsiteX6-1471" fmla="*/ 10973073 w 11257622"/>
                <a:gd name="connsiteY6-1472" fmla="*/ 3959064 h 6093823"/>
                <a:gd name="connsiteX7-1473" fmla="*/ 9303930 w 11257622"/>
                <a:gd name="connsiteY7-1474" fmla="*/ 5686264 h 6093823"/>
                <a:gd name="connsiteX8-1475" fmla="*/ 9567364 w 11257622"/>
                <a:gd name="connsiteY8-1476" fmla="*/ 6087221 h 6093823"/>
                <a:gd name="connsiteX9-1477" fmla="*/ 9100730 w 11257622"/>
                <a:gd name="connsiteY9-1478" fmla="*/ 5584664 h 6093823"/>
                <a:gd name="connsiteX10-1479" fmla="*/ 7359016 w 11257622"/>
                <a:gd name="connsiteY10-1480" fmla="*/ 5149236 h 6093823"/>
                <a:gd name="connsiteX11-1481" fmla="*/ 4485187 w 11257622"/>
                <a:gd name="connsiteY11-1482" fmla="*/ 5497579 h 6093823"/>
                <a:gd name="connsiteX12-1483" fmla="*/ 2133873 w 11257622"/>
                <a:gd name="connsiteY12-1484" fmla="*/ 5787864 h 6093823"/>
                <a:gd name="connsiteX13-1485" fmla="*/ 798559 w 11257622"/>
                <a:gd name="connsiteY13-1486" fmla="*/ 4757350 h 6093823"/>
                <a:gd name="connsiteX14-1487" fmla="*/ 14787 w 11257622"/>
                <a:gd name="connsiteY14-1488" fmla="*/ 301464 h 60938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1257622" h="6093823">
                  <a:moveTo>
                    <a:pt x="14787" y="301464"/>
                  </a:moveTo>
                  <a:cubicBezTo>
                    <a:pt x="126063" y="-424250"/>
                    <a:pt x="917092" y="386132"/>
                    <a:pt x="1466216" y="403065"/>
                  </a:cubicBezTo>
                  <a:cubicBezTo>
                    <a:pt x="2015340" y="419998"/>
                    <a:pt x="2936997" y="313559"/>
                    <a:pt x="3309530" y="403064"/>
                  </a:cubicBezTo>
                  <a:cubicBezTo>
                    <a:pt x="3682063" y="492569"/>
                    <a:pt x="2982959" y="949769"/>
                    <a:pt x="3701416" y="940093"/>
                  </a:cubicBezTo>
                  <a:cubicBezTo>
                    <a:pt x="4419873" y="930417"/>
                    <a:pt x="6115625" y="611102"/>
                    <a:pt x="7620273" y="345007"/>
                  </a:cubicBezTo>
                  <a:cubicBezTo>
                    <a:pt x="9124921" y="78912"/>
                    <a:pt x="10356216" y="76493"/>
                    <a:pt x="10915016" y="678836"/>
                  </a:cubicBezTo>
                  <a:cubicBezTo>
                    <a:pt x="11473816" y="1281179"/>
                    <a:pt x="11241587" y="3124493"/>
                    <a:pt x="10973073" y="3959064"/>
                  </a:cubicBezTo>
                  <a:cubicBezTo>
                    <a:pt x="10704559" y="4793635"/>
                    <a:pt x="9698235" y="5453491"/>
                    <a:pt x="9303930" y="5686264"/>
                  </a:cubicBezTo>
                  <a:cubicBezTo>
                    <a:pt x="8909625" y="5919037"/>
                    <a:pt x="8831611" y="6134634"/>
                    <a:pt x="9567364" y="6087221"/>
                  </a:cubicBezTo>
                  <a:cubicBezTo>
                    <a:pt x="10303117" y="6039808"/>
                    <a:pt x="9468788" y="5740995"/>
                    <a:pt x="9100730" y="5584664"/>
                  </a:cubicBezTo>
                  <a:cubicBezTo>
                    <a:pt x="8732672" y="5428333"/>
                    <a:pt x="8128273" y="5163750"/>
                    <a:pt x="7359016" y="5149236"/>
                  </a:cubicBezTo>
                  <a:cubicBezTo>
                    <a:pt x="6589759" y="5134722"/>
                    <a:pt x="4485187" y="5497579"/>
                    <a:pt x="4485187" y="5497579"/>
                  </a:cubicBezTo>
                  <a:cubicBezTo>
                    <a:pt x="3614330" y="5604017"/>
                    <a:pt x="2714444" y="5799959"/>
                    <a:pt x="2133873" y="5787864"/>
                  </a:cubicBezTo>
                  <a:cubicBezTo>
                    <a:pt x="1553302" y="5775769"/>
                    <a:pt x="1151740" y="5671750"/>
                    <a:pt x="798559" y="4757350"/>
                  </a:cubicBezTo>
                  <a:cubicBezTo>
                    <a:pt x="445378" y="3842950"/>
                    <a:pt x="-96489" y="1027178"/>
                    <a:pt x="14787" y="301464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任意多边形 2"/>
            <p:cNvSpPr/>
            <p:nvPr/>
          </p:nvSpPr>
          <p:spPr>
            <a:xfrm>
              <a:off x="1048656" y="379596"/>
              <a:ext cx="10972130" cy="5905822"/>
            </a:xfrm>
            <a:custGeom>
              <a:avLst/>
              <a:gdLst>
                <a:gd name="connsiteX0" fmla="*/ 609600 w 10972130"/>
                <a:gd name="connsiteY0" fmla="*/ 4651205 h 5905822"/>
                <a:gd name="connsiteX1" fmla="*/ 1741715 w 10972130"/>
                <a:gd name="connsiteY1" fmla="*/ 5609148 h 5905822"/>
                <a:gd name="connsiteX2" fmla="*/ 6879772 w 10972130"/>
                <a:gd name="connsiteY2" fmla="*/ 5043091 h 5905822"/>
                <a:gd name="connsiteX3" fmla="*/ 9550400 w 10972130"/>
                <a:gd name="connsiteY3" fmla="*/ 5783319 h 5905822"/>
                <a:gd name="connsiteX4" fmla="*/ 8766629 w 10972130"/>
                <a:gd name="connsiteY4" fmla="*/ 5739776 h 5905822"/>
                <a:gd name="connsiteX5" fmla="*/ 10479315 w 10972130"/>
                <a:gd name="connsiteY5" fmla="*/ 4186748 h 5905822"/>
                <a:gd name="connsiteX6" fmla="*/ 10827657 w 10972130"/>
                <a:gd name="connsiteY6" fmla="*/ 877491 h 5905822"/>
                <a:gd name="connsiteX7" fmla="*/ 8374743 w 10972130"/>
                <a:gd name="connsiteY7" fmla="*/ 122748 h 5905822"/>
                <a:gd name="connsiteX8" fmla="*/ 3526972 w 10972130"/>
                <a:gd name="connsiteY8" fmla="*/ 717834 h 5905822"/>
                <a:gd name="connsiteX9" fmla="*/ 2989943 w 10972130"/>
                <a:gd name="connsiteY9" fmla="*/ 224348 h 5905822"/>
                <a:gd name="connsiteX10" fmla="*/ 856343 w 10972130"/>
                <a:gd name="connsiteY10" fmla="*/ 325948 h 5905822"/>
                <a:gd name="connsiteX11" fmla="*/ 0 w 10972130"/>
                <a:gd name="connsiteY11" fmla="*/ 6634 h 590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72130" h="5905822">
                  <a:moveTo>
                    <a:pt x="609600" y="4651205"/>
                  </a:moveTo>
                  <a:cubicBezTo>
                    <a:pt x="653143" y="5097519"/>
                    <a:pt x="696686" y="5543834"/>
                    <a:pt x="1741715" y="5609148"/>
                  </a:cubicBezTo>
                  <a:cubicBezTo>
                    <a:pt x="2786744" y="5674462"/>
                    <a:pt x="5578325" y="5014063"/>
                    <a:pt x="6879772" y="5043091"/>
                  </a:cubicBezTo>
                  <a:cubicBezTo>
                    <a:pt x="8181219" y="5072119"/>
                    <a:pt x="9235924" y="5667205"/>
                    <a:pt x="9550400" y="5783319"/>
                  </a:cubicBezTo>
                  <a:cubicBezTo>
                    <a:pt x="9864876" y="5899433"/>
                    <a:pt x="8611810" y="6005871"/>
                    <a:pt x="8766629" y="5739776"/>
                  </a:cubicBezTo>
                  <a:cubicBezTo>
                    <a:pt x="8921448" y="5473681"/>
                    <a:pt x="10135810" y="4997129"/>
                    <a:pt x="10479315" y="4186748"/>
                  </a:cubicBezTo>
                  <a:cubicBezTo>
                    <a:pt x="10822820" y="3376367"/>
                    <a:pt x="11178419" y="1554824"/>
                    <a:pt x="10827657" y="877491"/>
                  </a:cubicBezTo>
                  <a:cubicBezTo>
                    <a:pt x="10476895" y="200158"/>
                    <a:pt x="9591524" y="149357"/>
                    <a:pt x="8374743" y="122748"/>
                  </a:cubicBezTo>
                  <a:cubicBezTo>
                    <a:pt x="7157962" y="96138"/>
                    <a:pt x="4424439" y="700901"/>
                    <a:pt x="3526972" y="717834"/>
                  </a:cubicBezTo>
                  <a:cubicBezTo>
                    <a:pt x="2629505" y="734767"/>
                    <a:pt x="3435048" y="289662"/>
                    <a:pt x="2989943" y="224348"/>
                  </a:cubicBezTo>
                  <a:cubicBezTo>
                    <a:pt x="2544838" y="159034"/>
                    <a:pt x="1354667" y="362234"/>
                    <a:pt x="856343" y="325948"/>
                  </a:cubicBezTo>
                  <a:cubicBezTo>
                    <a:pt x="358019" y="289662"/>
                    <a:pt x="94343" y="-51423"/>
                    <a:pt x="0" y="6634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024" y="4358469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49" y="354354"/>
            <a:ext cx="2019745" cy="169828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567" y="1858938"/>
            <a:ext cx="3239725" cy="49990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17A3A5E-713A-489F-9E64-978A3E0357DC}"/>
              </a:ext>
            </a:extLst>
          </p:cNvPr>
          <p:cNvSpPr/>
          <p:nvPr/>
        </p:nvSpPr>
        <p:spPr>
          <a:xfrm>
            <a:off x="2515094" y="1282242"/>
            <a:ext cx="701182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11">
              <a:defRPr/>
            </a:pPr>
            <a:r>
              <a:rPr lang="vi-VN" sz="6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Hoạt động 3</a:t>
            </a:r>
            <a:endParaRPr lang="en-US" sz="66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A652AFA-28AD-469E-AC73-82FA5118FB88}"/>
              </a:ext>
            </a:extLst>
          </p:cNvPr>
          <p:cNvSpPr/>
          <p:nvPr/>
        </p:nvSpPr>
        <p:spPr>
          <a:xfrm>
            <a:off x="1986210" y="2522472"/>
            <a:ext cx="772546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11">
              <a:defRPr/>
            </a:pPr>
            <a:r>
              <a:rPr lang="en-US" sz="60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Xử</a:t>
            </a:r>
            <a:r>
              <a:rPr lang="en-US" sz="60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lí</a:t>
            </a:r>
            <a:r>
              <a:rPr lang="en-US" sz="60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tình</a:t>
            </a:r>
            <a:r>
              <a:rPr lang="en-US" sz="60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huống</a:t>
            </a:r>
            <a:endParaRPr lang="en-US" sz="60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07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64"/>
            <a:ext cx="12192000" cy="3432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5565"/>
            <a:ext cx="12192000" cy="341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1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9095" y="1753849"/>
            <a:ext cx="80497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Vidoevideo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91671" y="81056"/>
            <a:ext cx="10394576" cy="56402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TÌNH HUỐNG 1 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49" name="WindowsMediaPlayer1" r:id="rId2" imgW="12192120" imgH="5934240"/>
        </mc:Choice>
        <mc:Fallback>
          <p:control name="WindowsMediaPlayer1" r:id="rId2" imgW="12192120" imgH="5934240">
            <p:pic>
              <p:nvPicPr>
                <p:cNvPr id="0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927100"/>
                  <a:ext cx="12192000" cy="59309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76654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1671" y="81056"/>
            <a:ext cx="10394576" cy="56402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TÌNH HUỐNG 2 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72" name="WindowsMediaPlayer1" r:id="rId2" imgW="11858760" imgH="6696000"/>
        </mc:Choice>
        <mc:Fallback>
          <p:control name="WindowsMediaPlayer1" r:id="rId2" imgW="11858760" imgH="6696000">
            <p:pic>
              <p:nvPicPr>
                <p:cNvPr id="0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847725"/>
                  <a:ext cx="12192000" cy="60102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13519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文本框 29"/>
          <p:cNvSpPr txBox="1"/>
          <p:nvPr/>
        </p:nvSpPr>
        <p:spPr>
          <a:xfrm>
            <a:off x="4619924" y="2119498"/>
            <a:ext cx="29521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spc="300" dirty="0" err="1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Khởi</a:t>
            </a:r>
            <a:r>
              <a:rPr lang="en-US" altLang="zh-CN" sz="6600" b="1" spc="300" dirty="0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altLang="zh-CN" sz="6600" b="1" spc="300" dirty="0" err="1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động</a:t>
            </a:r>
            <a:endParaRPr lang="zh-CN" altLang="en-US" sz="6600" b="1" spc="300" dirty="0">
              <a:solidFill>
                <a:srgbClr val="ED81A1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102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72273" cy="698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flipH="1">
            <a:off x="1126761" y="1629173"/>
            <a:ext cx="99384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</a:t>
            </a:r>
            <a:r>
              <a:rPr lang="en-US" sz="40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CÙNG KHỞI ĐỘNG : </a:t>
            </a:r>
            <a:endParaRPr lang="vi-VN" sz="4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 xanh</a:t>
            </a:r>
          </a:p>
          <a:p>
            <a:pPr algn="ctr"/>
            <a:r>
              <a:rPr lang="en-US" sz="32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 sĩ : Trịnh Công Sơn 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88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91671" y="81056"/>
            <a:ext cx="10394576" cy="56402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TÌNH HUỐNG 3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096" name="WindowsMediaPlayer1" r:id="rId2" imgW="12192120" imgH="5943600"/>
        </mc:Choice>
        <mc:Fallback>
          <p:control name="WindowsMediaPlayer1" r:id="rId2" imgW="12192120" imgH="5943600">
            <p:pic>
              <p:nvPicPr>
                <p:cNvPr id="0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915988"/>
                  <a:ext cx="12192000" cy="59420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5726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95349" y="400050"/>
            <a:ext cx="10018081" cy="4875718"/>
            <a:chOff x="763164" y="191595"/>
            <a:chExt cx="11257622" cy="6093823"/>
          </a:xfrm>
        </p:grpSpPr>
        <p:sp>
          <p:nvSpPr>
            <p:cNvPr id="2" name="任意多边形 1"/>
            <p:cNvSpPr/>
            <p:nvPr/>
          </p:nvSpPr>
          <p:spPr>
            <a:xfrm>
              <a:off x="763164" y="191595"/>
              <a:ext cx="11257622" cy="6093823"/>
            </a:xfrm>
            <a:custGeom>
              <a:avLst/>
              <a:gdLst>
                <a:gd name="connsiteX0" fmla="*/ 20393 w 10924228"/>
                <a:gd name="connsiteY0" fmla="*/ 287673 h 6292391"/>
                <a:gd name="connsiteX1" fmla="*/ 1399250 w 10924228"/>
                <a:gd name="connsiteY1" fmla="*/ 737616 h 6292391"/>
                <a:gd name="connsiteX2" fmla="*/ 3286107 w 10924228"/>
                <a:gd name="connsiteY2" fmla="*/ 839216 h 6292391"/>
                <a:gd name="connsiteX3" fmla="*/ 3155479 w 10924228"/>
                <a:gd name="connsiteY3" fmla="*/ 1173044 h 6292391"/>
                <a:gd name="connsiteX4" fmla="*/ 7175936 w 10924228"/>
                <a:gd name="connsiteY4" fmla="*/ 592473 h 6292391"/>
                <a:gd name="connsiteX5" fmla="*/ 10572279 w 10924228"/>
                <a:gd name="connsiteY5" fmla="*/ 897273 h 6292391"/>
                <a:gd name="connsiteX6" fmla="*/ 10630336 w 10924228"/>
                <a:gd name="connsiteY6" fmla="*/ 4177501 h 6292391"/>
                <a:gd name="connsiteX7" fmla="*/ 8917650 w 10924228"/>
                <a:gd name="connsiteY7" fmla="*/ 5904701 h 6292391"/>
                <a:gd name="connsiteX8" fmla="*/ 8714450 w 10924228"/>
                <a:gd name="connsiteY8" fmla="*/ 6194987 h 6292391"/>
                <a:gd name="connsiteX9" fmla="*/ 9483707 w 10924228"/>
                <a:gd name="connsiteY9" fmla="*/ 6267558 h 6292391"/>
                <a:gd name="connsiteX10" fmla="*/ 8757993 w 10924228"/>
                <a:gd name="connsiteY10" fmla="*/ 5803101 h 6292391"/>
                <a:gd name="connsiteX11" fmla="*/ 7016279 w 10924228"/>
                <a:gd name="connsiteY11" fmla="*/ 5367673 h 6292391"/>
                <a:gd name="connsiteX12" fmla="*/ 4142450 w 10924228"/>
                <a:gd name="connsiteY12" fmla="*/ 5716016 h 6292391"/>
                <a:gd name="connsiteX13" fmla="*/ 1791136 w 10924228"/>
                <a:gd name="connsiteY13" fmla="*/ 6006301 h 6292391"/>
                <a:gd name="connsiteX14" fmla="*/ 659022 w 10924228"/>
                <a:gd name="connsiteY14" fmla="*/ 5643444 h 6292391"/>
                <a:gd name="connsiteX15" fmla="*/ 20393 w 10924228"/>
                <a:gd name="connsiteY15" fmla="*/ 287673 h 6292391"/>
                <a:gd name="connsiteX0-1" fmla="*/ 43726 w 10947561"/>
                <a:gd name="connsiteY0-2" fmla="*/ 240660 h 6245378"/>
                <a:gd name="connsiteX1-3" fmla="*/ 1422583 w 10947561"/>
                <a:gd name="connsiteY1-4" fmla="*/ 690603 h 6245378"/>
                <a:gd name="connsiteX2-5" fmla="*/ 3309440 w 10947561"/>
                <a:gd name="connsiteY2-6" fmla="*/ 792203 h 6245378"/>
                <a:gd name="connsiteX3-7" fmla="*/ 3178812 w 10947561"/>
                <a:gd name="connsiteY3-8" fmla="*/ 1126031 h 6245378"/>
                <a:gd name="connsiteX4-9" fmla="*/ 7199269 w 10947561"/>
                <a:gd name="connsiteY4-10" fmla="*/ 545460 h 6245378"/>
                <a:gd name="connsiteX5-11" fmla="*/ 10595612 w 10947561"/>
                <a:gd name="connsiteY5-12" fmla="*/ 850260 h 6245378"/>
                <a:gd name="connsiteX6-13" fmla="*/ 10653669 w 10947561"/>
                <a:gd name="connsiteY6-14" fmla="*/ 4130488 h 6245378"/>
                <a:gd name="connsiteX7-15" fmla="*/ 8940983 w 10947561"/>
                <a:gd name="connsiteY7-16" fmla="*/ 5857688 h 6245378"/>
                <a:gd name="connsiteX8-17" fmla="*/ 8737783 w 10947561"/>
                <a:gd name="connsiteY8-18" fmla="*/ 6147974 h 6245378"/>
                <a:gd name="connsiteX9-19" fmla="*/ 9507040 w 10947561"/>
                <a:gd name="connsiteY9-20" fmla="*/ 6220545 h 6245378"/>
                <a:gd name="connsiteX10-21" fmla="*/ 8781326 w 10947561"/>
                <a:gd name="connsiteY10-22" fmla="*/ 5756088 h 6245378"/>
                <a:gd name="connsiteX11-23" fmla="*/ 7039612 w 10947561"/>
                <a:gd name="connsiteY11-24" fmla="*/ 5320660 h 6245378"/>
                <a:gd name="connsiteX12-25" fmla="*/ 4165783 w 10947561"/>
                <a:gd name="connsiteY12-26" fmla="*/ 5669003 h 6245378"/>
                <a:gd name="connsiteX13-27" fmla="*/ 1814469 w 10947561"/>
                <a:gd name="connsiteY13-28" fmla="*/ 5959288 h 6245378"/>
                <a:gd name="connsiteX14-29" fmla="*/ 479155 w 10947561"/>
                <a:gd name="connsiteY14-30" fmla="*/ 4928774 h 6245378"/>
                <a:gd name="connsiteX15-31" fmla="*/ 43726 w 10947561"/>
                <a:gd name="connsiteY15-32" fmla="*/ 240660 h 6245378"/>
                <a:gd name="connsiteX0-33" fmla="*/ 27566 w 11236201"/>
                <a:gd name="connsiteY0-34" fmla="*/ 293431 h 5964321"/>
                <a:gd name="connsiteX1-35" fmla="*/ 1711223 w 11236201"/>
                <a:gd name="connsiteY1-36" fmla="*/ 409546 h 5964321"/>
                <a:gd name="connsiteX2-37" fmla="*/ 3598080 w 11236201"/>
                <a:gd name="connsiteY2-38" fmla="*/ 511146 h 5964321"/>
                <a:gd name="connsiteX3-39" fmla="*/ 3467452 w 11236201"/>
                <a:gd name="connsiteY3-40" fmla="*/ 844974 h 5964321"/>
                <a:gd name="connsiteX4-41" fmla="*/ 7487909 w 11236201"/>
                <a:gd name="connsiteY4-42" fmla="*/ 264403 h 5964321"/>
                <a:gd name="connsiteX5-43" fmla="*/ 10884252 w 11236201"/>
                <a:gd name="connsiteY5-44" fmla="*/ 569203 h 5964321"/>
                <a:gd name="connsiteX6-45" fmla="*/ 10942309 w 11236201"/>
                <a:gd name="connsiteY6-46" fmla="*/ 3849431 h 5964321"/>
                <a:gd name="connsiteX7-47" fmla="*/ 9229623 w 11236201"/>
                <a:gd name="connsiteY7-48" fmla="*/ 5576631 h 5964321"/>
                <a:gd name="connsiteX8-49" fmla="*/ 9026423 w 11236201"/>
                <a:gd name="connsiteY8-50" fmla="*/ 5866917 h 5964321"/>
                <a:gd name="connsiteX9-51" fmla="*/ 9795680 w 11236201"/>
                <a:gd name="connsiteY9-52" fmla="*/ 5939488 h 5964321"/>
                <a:gd name="connsiteX10-53" fmla="*/ 9069966 w 11236201"/>
                <a:gd name="connsiteY10-54" fmla="*/ 5475031 h 5964321"/>
                <a:gd name="connsiteX11-55" fmla="*/ 7328252 w 11236201"/>
                <a:gd name="connsiteY11-56" fmla="*/ 5039603 h 5964321"/>
                <a:gd name="connsiteX12-57" fmla="*/ 4454423 w 11236201"/>
                <a:gd name="connsiteY12-58" fmla="*/ 5387946 h 5964321"/>
                <a:gd name="connsiteX13-59" fmla="*/ 2103109 w 11236201"/>
                <a:gd name="connsiteY13-60" fmla="*/ 5678231 h 5964321"/>
                <a:gd name="connsiteX14-61" fmla="*/ 767795 w 11236201"/>
                <a:gd name="connsiteY14-62" fmla="*/ 4647717 h 5964321"/>
                <a:gd name="connsiteX15-63" fmla="*/ 27566 w 11236201"/>
                <a:gd name="connsiteY15-64" fmla="*/ 293431 h 5964321"/>
                <a:gd name="connsiteX0-65" fmla="*/ 128082 w 11336717"/>
                <a:gd name="connsiteY0-66" fmla="*/ 118432 h 5789322"/>
                <a:gd name="connsiteX1-67" fmla="*/ 1811739 w 11336717"/>
                <a:gd name="connsiteY1-68" fmla="*/ 234547 h 5789322"/>
                <a:gd name="connsiteX2-69" fmla="*/ 3698596 w 11336717"/>
                <a:gd name="connsiteY2-70" fmla="*/ 336147 h 5789322"/>
                <a:gd name="connsiteX3-71" fmla="*/ 3567968 w 11336717"/>
                <a:gd name="connsiteY3-72" fmla="*/ 669975 h 5789322"/>
                <a:gd name="connsiteX4-73" fmla="*/ 7588425 w 11336717"/>
                <a:gd name="connsiteY4-74" fmla="*/ 89404 h 5789322"/>
                <a:gd name="connsiteX5-75" fmla="*/ 10984768 w 11336717"/>
                <a:gd name="connsiteY5-76" fmla="*/ 394204 h 5789322"/>
                <a:gd name="connsiteX6-77" fmla="*/ 11042825 w 11336717"/>
                <a:gd name="connsiteY6-78" fmla="*/ 3674432 h 5789322"/>
                <a:gd name="connsiteX7-79" fmla="*/ 9330139 w 11336717"/>
                <a:gd name="connsiteY7-80" fmla="*/ 5401632 h 5789322"/>
                <a:gd name="connsiteX8-81" fmla="*/ 9126939 w 11336717"/>
                <a:gd name="connsiteY8-82" fmla="*/ 5691918 h 5789322"/>
                <a:gd name="connsiteX9-83" fmla="*/ 9896196 w 11336717"/>
                <a:gd name="connsiteY9-84" fmla="*/ 5764489 h 5789322"/>
                <a:gd name="connsiteX10-85" fmla="*/ 9170482 w 11336717"/>
                <a:gd name="connsiteY10-86" fmla="*/ 5300032 h 5789322"/>
                <a:gd name="connsiteX11-87" fmla="*/ 7428768 w 11336717"/>
                <a:gd name="connsiteY11-88" fmla="*/ 4864604 h 5789322"/>
                <a:gd name="connsiteX12-89" fmla="*/ 4554939 w 11336717"/>
                <a:gd name="connsiteY12-90" fmla="*/ 5212947 h 5789322"/>
                <a:gd name="connsiteX13-91" fmla="*/ 2203625 w 11336717"/>
                <a:gd name="connsiteY13-92" fmla="*/ 5503232 h 5789322"/>
                <a:gd name="connsiteX14-93" fmla="*/ 868311 w 11336717"/>
                <a:gd name="connsiteY14-94" fmla="*/ 4472718 h 5789322"/>
                <a:gd name="connsiteX15-95" fmla="*/ 128082 w 11336717"/>
                <a:gd name="connsiteY15-96" fmla="*/ 118432 h 5789322"/>
                <a:gd name="connsiteX0-97" fmla="*/ 136361 w 11257910"/>
                <a:gd name="connsiteY0-98" fmla="*/ 2210 h 5919843"/>
                <a:gd name="connsiteX1-99" fmla="*/ 1732932 w 11257910"/>
                <a:gd name="connsiteY1-100" fmla="*/ 365068 h 5919843"/>
                <a:gd name="connsiteX2-101" fmla="*/ 3619789 w 11257910"/>
                <a:gd name="connsiteY2-102" fmla="*/ 466668 h 5919843"/>
                <a:gd name="connsiteX3-103" fmla="*/ 3489161 w 11257910"/>
                <a:gd name="connsiteY3-104" fmla="*/ 800496 h 5919843"/>
                <a:gd name="connsiteX4-105" fmla="*/ 7509618 w 11257910"/>
                <a:gd name="connsiteY4-106" fmla="*/ 219925 h 5919843"/>
                <a:gd name="connsiteX5-107" fmla="*/ 10905961 w 11257910"/>
                <a:gd name="connsiteY5-108" fmla="*/ 524725 h 5919843"/>
                <a:gd name="connsiteX6-109" fmla="*/ 10964018 w 11257910"/>
                <a:gd name="connsiteY6-110" fmla="*/ 3804953 h 5919843"/>
                <a:gd name="connsiteX7-111" fmla="*/ 9251332 w 11257910"/>
                <a:gd name="connsiteY7-112" fmla="*/ 5532153 h 5919843"/>
                <a:gd name="connsiteX8-113" fmla="*/ 9048132 w 11257910"/>
                <a:gd name="connsiteY8-114" fmla="*/ 5822439 h 5919843"/>
                <a:gd name="connsiteX9-115" fmla="*/ 9817389 w 11257910"/>
                <a:gd name="connsiteY9-116" fmla="*/ 5895010 h 5919843"/>
                <a:gd name="connsiteX10-117" fmla="*/ 9091675 w 11257910"/>
                <a:gd name="connsiteY10-118" fmla="*/ 5430553 h 5919843"/>
                <a:gd name="connsiteX11-119" fmla="*/ 7349961 w 11257910"/>
                <a:gd name="connsiteY11-120" fmla="*/ 4995125 h 5919843"/>
                <a:gd name="connsiteX12-121" fmla="*/ 4476132 w 11257910"/>
                <a:gd name="connsiteY12-122" fmla="*/ 5343468 h 5919843"/>
                <a:gd name="connsiteX13-123" fmla="*/ 2124818 w 11257910"/>
                <a:gd name="connsiteY13-124" fmla="*/ 5633753 h 5919843"/>
                <a:gd name="connsiteX14-125" fmla="*/ 789504 w 11257910"/>
                <a:gd name="connsiteY14-126" fmla="*/ 4603239 h 5919843"/>
                <a:gd name="connsiteX15-127" fmla="*/ 136361 w 11257910"/>
                <a:gd name="connsiteY15-128" fmla="*/ 2210 h 5919843"/>
                <a:gd name="connsiteX0-129" fmla="*/ 119174 w 11240723"/>
                <a:gd name="connsiteY0-130" fmla="*/ 34947 h 5952580"/>
                <a:gd name="connsiteX1-131" fmla="*/ 1715745 w 11240723"/>
                <a:gd name="connsiteY1-132" fmla="*/ 397805 h 5952580"/>
                <a:gd name="connsiteX2-133" fmla="*/ 3602602 w 11240723"/>
                <a:gd name="connsiteY2-134" fmla="*/ 499405 h 5952580"/>
                <a:gd name="connsiteX3-135" fmla="*/ 3471974 w 11240723"/>
                <a:gd name="connsiteY3-136" fmla="*/ 833233 h 5952580"/>
                <a:gd name="connsiteX4-137" fmla="*/ 7492431 w 11240723"/>
                <a:gd name="connsiteY4-138" fmla="*/ 252662 h 5952580"/>
                <a:gd name="connsiteX5-139" fmla="*/ 10888774 w 11240723"/>
                <a:gd name="connsiteY5-140" fmla="*/ 557462 h 5952580"/>
                <a:gd name="connsiteX6-141" fmla="*/ 10946831 w 11240723"/>
                <a:gd name="connsiteY6-142" fmla="*/ 3837690 h 5952580"/>
                <a:gd name="connsiteX7-143" fmla="*/ 9234145 w 11240723"/>
                <a:gd name="connsiteY7-144" fmla="*/ 5564890 h 5952580"/>
                <a:gd name="connsiteX8-145" fmla="*/ 9030945 w 11240723"/>
                <a:gd name="connsiteY8-146" fmla="*/ 5855176 h 5952580"/>
                <a:gd name="connsiteX9-147" fmla="*/ 9800202 w 11240723"/>
                <a:gd name="connsiteY9-148" fmla="*/ 5927747 h 5952580"/>
                <a:gd name="connsiteX10-149" fmla="*/ 9074488 w 11240723"/>
                <a:gd name="connsiteY10-150" fmla="*/ 5463290 h 5952580"/>
                <a:gd name="connsiteX11-151" fmla="*/ 7332774 w 11240723"/>
                <a:gd name="connsiteY11-152" fmla="*/ 5027862 h 5952580"/>
                <a:gd name="connsiteX12-153" fmla="*/ 4458945 w 11240723"/>
                <a:gd name="connsiteY12-154" fmla="*/ 5376205 h 5952580"/>
                <a:gd name="connsiteX13-155" fmla="*/ 2107631 w 11240723"/>
                <a:gd name="connsiteY13-156" fmla="*/ 5666490 h 5952580"/>
                <a:gd name="connsiteX14-157" fmla="*/ 772317 w 11240723"/>
                <a:gd name="connsiteY14-158" fmla="*/ 4635976 h 5952580"/>
                <a:gd name="connsiteX15-159" fmla="*/ 119174 w 11240723"/>
                <a:gd name="connsiteY15-160" fmla="*/ 34947 h 5952580"/>
                <a:gd name="connsiteX0-161" fmla="*/ 119174 w 11240723"/>
                <a:gd name="connsiteY0-162" fmla="*/ 34947 h 5952580"/>
                <a:gd name="connsiteX1-163" fmla="*/ 1715745 w 11240723"/>
                <a:gd name="connsiteY1-164" fmla="*/ 397805 h 5952580"/>
                <a:gd name="connsiteX2-165" fmla="*/ 3283288 w 11240723"/>
                <a:gd name="connsiteY2-166" fmla="*/ 281690 h 5952580"/>
                <a:gd name="connsiteX3-167" fmla="*/ 3471974 w 11240723"/>
                <a:gd name="connsiteY3-168" fmla="*/ 833233 h 5952580"/>
                <a:gd name="connsiteX4-169" fmla="*/ 7492431 w 11240723"/>
                <a:gd name="connsiteY4-170" fmla="*/ 252662 h 5952580"/>
                <a:gd name="connsiteX5-171" fmla="*/ 10888774 w 11240723"/>
                <a:gd name="connsiteY5-172" fmla="*/ 557462 h 5952580"/>
                <a:gd name="connsiteX6-173" fmla="*/ 10946831 w 11240723"/>
                <a:gd name="connsiteY6-174" fmla="*/ 3837690 h 5952580"/>
                <a:gd name="connsiteX7-175" fmla="*/ 9234145 w 11240723"/>
                <a:gd name="connsiteY7-176" fmla="*/ 5564890 h 5952580"/>
                <a:gd name="connsiteX8-177" fmla="*/ 9030945 w 11240723"/>
                <a:gd name="connsiteY8-178" fmla="*/ 5855176 h 5952580"/>
                <a:gd name="connsiteX9-179" fmla="*/ 9800202 w 11240723"/>
                <a:gd name="connsiteY9-180" fmla="*/ 5927747 h 5952580"/>
                <a:gd name="connsiteX10-181" fmla="*/ 9074488 w 11240723"/>
                <a:gd name="connsiteY10-182" fmla="*/ 5463290 h 5952580"/>
                <a:gd name="connsiteX11-183" fmla="*/ 7332774 w 11240723"/>
                <a:gd name="connsiteY11-184" fmla="*/ 5027862 h 5952580"/>
                <a:gd name="connsiteX12-185" fmla="*/ 4458945 w 11240723"/>
                <a:gd name="connsiteY12-186" fmla="*/ 5376205 h 5952580"/>
                <a:gd name="connsiteX13-187" fmla="*/ 2107631 w 11240723"/>
                <a:gd name="connsiteY13-188" fmla="*/ 5666490 h 5952580"/>
                <a:gd name="connsiteX14-189" fmla="*/ 772317 w 11240723"/>
                <a:gd name="connsiteY14-190" fmla="*/ 4635976 h 5952580"/>
                <a:gd name="connsiteX15-191" fmla="*/ 119174 w 11240723"/>
                <a:gd name="connsiteY15-192" fmla="*/ 34947 h 5952580"/>
                <a:gd name="connsiteX0-193" fmla="*/ 23059 w 11144608"/>
                <a:gd name="connsiteY0-194" fmla="*/ 230924 h 6148557"/>
                <a:gd name="connsiteX1-195" fmla="*/ 1459973 w 11144608"/>
                <a:gd name="connsiteY1-196" fmla="*/ 666354 h 6148557"/>
                <a:gd name="connsiteX2-197" fmla="*/ 3187173 w 11144608"/>
                <a:gd name="connsiteY2-198" fmla="*/ 477667 h 6148557"/>
                <a:gd name="connsiteX3-199" fmla="*/ 3375859 w 11144608"/>
                <a:gd name="connsiteY3-200" fmla="*/ 1029210 h 6148557"/>
                <a:gd name="connsiteX4-201" fmla="*/ 7396316 w 11144608"/>
                <a:gd name="connsiteY4-202" fmla="*/ 448639 h 6148557"/>
                <a:gd name="connsiteX5-203" fmla="*/ 10792659 w 11144608"/>
                <a:gd name="connsiteY5-204" fmla="*/ 753439 h 6148557"/>
                <a:gd name="connsiteX6-205" fmla="*/ 10850716 w 11144608"/>
                <a:gd name="connsiteY6-206" fmla="*/ 4033667 h 6148557"/>
                <a:gd name="connsiteX7-207" fmla="*/ 9138030 w 11144608"/>
                <a:gd name="connsiteY7-208" fmla="*/ 5760867 h 6148557"/>
                <a:gd name="connsiteX8-209" fmla="*/ 8934830 w 11144608"/>
                <a:gd name="connsiteY8-210" fmla="*/ 6051153 h 6148557"/>
                <a:gd name="connsiteX9-211" fmla="*/ 9704087 w 11144608"/>
                <a:gd name="connsiteY9-212" fmla="*/ 6123724 h 6148557"/>
                <a:gd name="connsiteX10-213" fmla="*/ 8978373 w 11144608"/>
                <a:gd name="connsiteY10-214" fmla="*/ 5659267 h 6148557"/>
                <a:gd name="connsiteX11-215" fmla="*/ 7236659 w 11144608"/>
                <a:gd name="connsiteY11-216" fmla="*/ 5223839 h 6148557"/>
                <a:gd name="connsiteX12-217" fmla="*/ 4362830 w 11144608"/>
                <a:gd name="connsiteY12-218" fmla="*/ 5572182 h 6148557"/>
                <a:gd name="connsiteX13-219" fmla="*/ 2011516 w 11144608"/>
                <a:gd name="connsiteY13-220" fmla="*/ 5862467 h 6148557"/>
                <a:gd name="connsiteX14-221" fmla="*/ 676202 w 11144608"/>
                <a:gd name="connsiteY14-222" fmla="*/ 4831953 h 6148557"/>
                <a:gd name="connsiteX15-223" fmla="*/ 23059 w 11144608"/>
                <a:gd name="connsiteY15-224" fmla="*/ 230924 h 6148557"/>
                <a:gd name="connsiteX0-225" fmla="*/ 23059 w 11144608"/>
                <a:gd name="connsiteY0-226" fmla="*/ 230924 h 6148557"/>
                <a:gd name="connsiteX1-227" fmla="*/ 1459973 w 11144608"/>
                <a:gd name="connsiteY1-228" fmla="*/ 666354 h 6148557"/>
                <a:gd name="connsiteX2-229" fmla="*/ 3187173 w 11144608"/>
                <a:gd name="connsiteY2-230" fmla="*/ 477667 h 6148557"/>
                <a:gd name="connsiteX3-231" fmla="*/ 3375859 w 11144608"/>
                <a:gd name="connsiteY3-232" fmla="*/ 1029210 h 6148557"/>
                <a:gd name="connsiteX4-233" fmla="*/ 7396316 w 11144608"/>
                <a:gd name="connsiteY4-234" fmla="*/ 448639 h 6148557"/>
                <a:gd name="connsiteX5-235" fmla="*/ 10792659 w 11144608"/>
                <a:gd name="connsiteY5-236" fmla="*/ 753439 h 6148557"/>
                <a:gd name="connsiteX6-237" fmla="*/ 10850716 w 11144608"/>
                <a:gd name="connsiteY6-238" fmla="*/ 4033667 h 6148557"/>
                <a:gd name="connsiteX7-239" fmla="*/ 9138030 w 11144608"/>
                <a:gd name="connsiteY7-240" fmla="*/ 5760867 h 6148557"/>
                <a:gd name="connsiteX8-241" fmla="*/ 8934830 w 11144608"/>
                <a:gd name="connsiteY8-242" fmla="*/ 6051153 h 6148557"/>
                <a:gd name="connsiteX9-243" fmla="*/ 9704087 w 11144608"/>
                <a:gd name="connsiteY9-244" fmla="*/ 6123724 h 6148557"/>
                <a:gd name="connsiteX10-245" fmla="*/ 8978373 w 11144608"/>
                <a:gd name="connsiteY10-246" fmla="*/ 5659267 h 6148557"/>
                <a:gd name="connsiteX11-247" fmla="*/ 7236659 w 11144608"/>
                <a:gd name="connsiteY11-248" fmla="*/ 5223839 h 6148557"/>
                <a:gd name="connsiteX12-249" fmla="*/ 4362830 w 11144608"/>
                <a:gd name="connsiteY12-250" fmla="*/ 5572182 h 6148557"/>
                <a:gd name="connsiteX13-251" fmla="*/ 2011516 w 11144608"/>
                <a:gd name="connsiteY13-252" fmla="*/ 5862467 h 6148557"/>
                <a:gd name="connsiteX14-253" fmla="*/ 676202 w 11144608"/>
                <a:gd name="connsiteY14-254" fmla="*/ 4831953 h 6148557"/>
                <a:gd name="connsiteX15-255" fmla="*/ 23059 w 11144608"/>
                <a:gd name="connsiteY15-256" fmla="*/ 230924 h 6148557"/>
                <a:gd name="connsiteX0-257" fmla="*/ 23059 w 11144608"/>
                <a:gd name="connsiteY0-258" fmla="*/ 230924 h 6148557"/>
                <a:gd name="connsiteX1-259" fmla="*/ 1459973 w 11144608"/>
                <a:gd name="connsiteY1-260" fmla="*/ 666354 h 6148557"/>
                <a:gd name="connsiteX2-261" fmla="*/ 3187173 w 11144608"/>
                <a:gd name="connsiteY2-262" fmla="*/ 477667 h 6148557"/>
                <a:gd name="connsiteX3-263" fmla="*/ 3579059 w 11144608"/>
                <a:gd name="connsiteY3-264" fmla="*/ 1014696 h 6148557"/>
                <a:gd name="connsiteX4-265" fmla="*/ 7396316 w 11144608"/>
                <a:gd name="connsiteY4-266" fmla="*/ 448639 h 6148557"/>
                <a:gd name="connsiteX5-267" fmla="*/ 10792659 w 11144608"/>
                <a:gd name="connsiteY5-268" fmla="*/ 753439 h 6148557"/>
                <a:gd name="connsiteX6-269" fmla="*/ 10850716 w 11144608"/>
                <a:gd name="connsiteY6-270" fmla="*/ 4033667 h 6148557"/>
                <a:gd name="connsiteX7-271" fmla="*/ 9138030 w 11144608"/>
                <a:gd name="connsiteY7-272" fmla="*/ 5760867 h 6148557"/>
                <a:gd name="connsiteX8-273" fmla="*/ 8934830 w 11144608"/>
                <a:gd name="connsiteY8-274" fmla="*/ 6051153 h 6148557"/>
                <a:gd name="connsiteX9-275" fmla="*/ 9704087 w 11144608"/>
                <a:gd name="connsiteY9-276" fmla="*/ 6123724 h 6148557"/>
                <a:gd name="connsiteX10-277" fmla="*/ 8978373 w 11144608"/>
                <a:gd name="connsiteY10-278" fmla="*/ 5659267 h 6148557"/>
                <a:gd name="connsiteX11-279" fmla="*/ 7236659 w 11144608"/>
                <a:gd name="connsiteY11-280" fmla="*/ 5223839 h 6148557"/>
                <a:gd name="connsiteX12-281" fmla="*/ 4362830 w 11144608"/>
                <a:gd name="connsiteY12-282" fmla="*/ 5572182 h 6148557"/>
                <a:gd name="connsiteX13-283" fmla="*/ 2011516 w 11144608"/>
                <a:gd name="connsiteY13-284" fmla="*/ 5862467 h 6148557"/>
                <a:gd name="connsiteX14-285" fmla="*/ 676202 w 11144608"/>
                <a:gd name="connsiteY14-286" fmla="*/ 4831953 h 6148557"/>
                <a:gd name="connsiteX15-287" fmla="*/ 23059 w 11144608"/>
                <a:gd name="connsiteY15-288" fmla="*/ 230924 h 6148557"/>
                <a:gd name="connsiteX0-289" fmla="*/ 17824 w 11139373"/>
                <a:gd name="connsiteY0-290" fmla="*/ 230924 h 6148557"/>
                <a:gd name="connsiteX1-291" fmla="*/ 1338624 w 11139373"/>
                <a:gd name="connsiteY1-292" fmla="*/ 666354 h 6148557"/>
                <a:gd name="connsiteX2-293" fmla="*/ 3181938 w 11139373"/>
                <a:gd name="connsiteY2-294" fmla="*/ 477667 h 6148557"/>
                <a:gd name="connsiteX3-295" fmla="*/ 3573824 w 11139373"/>
                <a:gd name="connsiteY3-296" fmla="*/ 1014696 h 6148557"/>
                <a:gd name="connsiteX4-297" fmla="*/ 7391081 w 11139373"/>
                <a:gd name="connsiteY4-298" fmla="*/ 448639 h 6148557"/>
                <a:gd name="connsiteX5-299" fmla="*/ 10787424 w 11139373"/>
                <a:gd name="connsiteY5-300" fmla="*/ 753439 h 6148557"/>
                <a:gd name="connsiteX6-301" fmla="*/ 10845481 w 11139373"/>
                <a:gd name="connsiteY6-302" fmla="*/ 4033667 h 6148557"/>
                <a:gd name="connsiteX7-303" fmla="*/ 9132795 w 11139373"/>
                <a:gd name="connsiteY7-304" fmla="*/ 5760867 h 6148557"/>
                <a:gd name="connsiteX8-305" fmla="*/ 8929595 w 11139373"/>
                <a:gd name="connsiteY8-306" fmla="*/ 6051153 h 6148557"/>
                <a:gd name="connsiteX9-307" fmla="*/ 9698852 w 11139373"/>
                <a:gd name="connsiteY9-308" fmla="*/ 6123724 h 6148557"/>
                <a:gd name="connsiteX10-309" fmla="*/ 8973138 w 11139373"/>
                <a:gd name="connsiteY10-310" fmla="*/ 5659267 h 6148557"/>
                <a:gd name="connsiteX11-311" fmla="*/ 7231424 w 11139373"/>
                <a:gd name="connsiteY11-312" fmla="*/ 5223839 h 6148557"/>
                <a:gd name="connsiteX12-313" fmla="*/ 4357595 w 11139373"/>
                <a:gd name="connsiteY12-314" fmla="*/ 5572182 h 6148557"/>
                <a:gd name="connsiteX13-315" fmla="*/ 2006281 w 11139373"/>
                <a:gd name="connsiteY13-316" fmla="*/ 5862467 h 6148557"/>
                <a:gd name="connsiteX14-317" fmla="*/ 670967 w 11139373"/>
                <a:gd name="connsiteY14-318" fmla="*/ 4831953 h 6148557"/>
                <a:gd name="connsiteX15-319" fmla="*/ 17824 w 11139373"/>
                <a:gd name="connsiteY15-320" fmla="*/ 230924 h 6148557"/>
                <a:gd name="connsiteX0-321" fmla="*/ 14787 w 11266965"/>
                <a:gd name="connsiteY0-322" fmla="*/ 250451 h 6022941"/>
                <a:gd name="connsiteX1-323" fmla="*/ 1466216 w 11266965"/>
                <a:gd name="connsiteY1-324" fmla="*/ 540738 h 6022941"/>
                <a:gd name="connsiteX2-325" fmla="*/ 3309530 w 11266965"/>
                <a:gd name="connsiteY2-326" fmla="*/ 352051 h 6022941"/>
                <a:gd name="connsiteX3-327" fmla="*/ 3701416 w 11266965"/>
                <a:gd name="connsiteY3-328" fmla="*/ 889080 h 6022941"/>
                <a:gd name="connsiteX4-329" fmla="*/ 7518673 w 11266965"/>
                <a:gd name="connsiteY4-330" fmla="*/ 323023 h 6022941"/>
                <a:gd name="connsiteX5-331" fmla="*/ 10915016 w 11266965"/>
                <a:gd name="connsiteY5-332" fmla="*/ 627823 h 6022941"/>
                <a:gd name="connsiteX6-333" fmla="*/ 10973073 w 11266965"/>
                <a:gd name="connsiteY6-334" fmla="*/ 3908051 h 6022941"/>
                <a:gd name="connsiteX7-335" fmla="*/ 9260387 w 11266965"/>
                <a:gd name="connsiteY7-336" fmla="*/ 5635251 h 6022941"/>
                <a:gd name="connsiteX8-337" fmla="*/ 9057187 w 11266965"/>
                <a:gd name="connsiteY8-338" fmla="*/ 5925537 h 6022941"/>
                <a:gd name="connsiteX9-339" fmla="*/ 9826444 w 11266965"/>
                <a:gd name="connsiteY9-340" fmla="*/ 5998108 h 6022941"/>
                <a:gd name="connsiteX10-341" fmla="*/ 9100730 w 11266965"/>
                <a:gd name="connsiteY10-342" fmla="*/ 5533651 h 6022941"/>
                <a:gd name="connsiteX11-343" fmla="*/ 7359016 w 11266965"/>
                <a:gd name="connsiteY11-344" fmla="*/ 5098223 h 6022941"/>
                <a:gd name="connsiteX12-345" fmla="*/ 4485187 w 11266965"/>
                <a:gd name="connsiteY12-346" fmla="*/ 5446566 h 6022941"/>
                <a:gd name="connsiteX13-347" fmla="*/ 2133873 w 11266965"/>
                <a:gd name="connsiteY13-348" fmla="*/ 5736851 h 6022941"/>
                <a:gd name="connsiteX14-349" fmla="*/ 798559 w 11266965"/>
                <a:gd name="connsiteY14-350" fmla="*/ 4706337 h 6022941"/>
                <a:gd name="connsiteX15-351" fmla="*/ 14787 w 11266965"/>
                <a:gd name="connsiteY15-352" fmla="*/ 250451 h 6022941"/>
                <a:gd name="connsiteX0-353" fmla="*/ 14787 w 11266965"/>
                <a:gd name="connsiteY0-354" fmla="*/ 301464 h 6073954"/>
                <a:gd name="connsiteX1-355" fmla="*/ 1466216 w 11266965"/>
                <a:gd name="connsiteY1-356" fmla="*/ 403065 h 6073954"/>
                <a:gd name="connsiteX2-357" fmla="*/ 3309530 w 11266965"/>
                <a:gd name="connsiteY2-358" fmla="*/ 403064 h 6073954"/>
                <a:gd name="connsiteX3-359" fmla="*/ 3701416 w 11266965"/>
                <a:gd name="connsiteY3-360" fmla="*/ 940093 h 6073954"/>
                <a:gd name="connsiteX4-361" fmla="*/ 7518673 w 11266965"/>
                <a:gd name="connsiteY4-362" fmla="*/ 374036 h 6073954"/>
                <a:gd name="connsiteX5-363" fmla="*/ 10915016 w 11266965"/>
                <a:gd name="connsiteY5-364" fmla="*/ 678836 h 6073954"/>
                <a:gd name="connsiteX6-365" fmla="*/ 10973073 w 11266965"/>
                <a:gd name="connsiteY6-366" fmla="*/ 3959064 h 6073954"/>
                <a:gd name="connsiteX7-367" fmla="*/ 9260387 w 11266965"/>
                <a:gd name="connsiteY7-368" fmla="*/ 5686264 h 6073954"/>
                <a:gd name="connsiteX8-369" fmla="*/ 9057187 w 11266965"/>
                <a:gd name="connsiteY8-370" fmla="*/ 5976550 h 6073954"/>
                <a:gd name="connsiteX9-371" fmla="*/ 9826444 w 11266965"/>
                <a:gd name="connsiteY9-372" fmla="*/ 6049121 h 6073954"/>
                <a:gd name="connsiteX10-373" fmla="*/ 9100730 w 11266965"/>
                <a:gd name="connsiteY10-374" fmla="*/ 5584664 h 6073954"/>
                <a:gd name="connsiteX11-375" fmla="*/ 7359016 w 11266965"/>
                <a:gd name="connsiteY11-376" fmla="*/ 5149236 h 6073954"/>
                <a:gd name="connsiteX12-377" fmla="*/ 4485187 w 11266965"/>
                <a:gd name="connsiteY12-378" fmla="*/ 5497579 h 6073954"/>
                <a:gd name="connsiteX13-379" fmla="*/ 2133873 w 11266965"/>
                <a:gd name="connsiteY13-380" fmla="*/ 5787864 h 6073954"/>
                <a:gd name="connsiteX14-381" fmla="*/ 798559 w 11266965"/>
                <a:gd name="connsiteY14-382" fmla="*/ 4757350 h 6073954"/>
                <a:gd name="connsiteX15-383" fmla="*/ 14787 w 11266965"/>
                <a:gd name="connsiteY15-384" fmla="*/ 301464 h 6073954"/>
                <a:gd name="connsiteX0-385" fmla="*/ 14787 w 11260052"/>
                <a:gd name="connsiteY0-386" fmla="*/ 301464 h 6073954"/>
                <a:gd name="connsiteX1-387" fmla="*/ 1466216 w 11260052"/>
                <a:gd name="connsiteY1-388" fmla="*/ 403065 h 6073954"/>
                <a:gd name="connsiteX2-389" fmla="*/ 3309530 w 11260052"/>
                <a:gd name="connsiteY2-390" fmla="*/ 403064 h 6073954"/>
                <a:gd name="connsiteX3-391" fmla="*/ 3701416 w 11260052"/>
                <a:gd name="connsiteY3-392" fmla="*/ 940093 h 6073954"/>
                <a:gd name="connsiteX4-393" fmla="*/ 7620273 w 11260052"/>
                <a:gd name="connsiteY4-394" fmla="*/ 345007 h 6073954"/>
                <a:gd name="connsiteX5-395" fmla="*/ 10915016 w 11260052"/>
                <a:gd name="connsiteY5-396" fmla="*/ 678836 h 6073954"/>
                <a:gd name="connsiteX6-397" fmla="*/ 10973073 w 11260052"/>
                <a:gd name="connsiteY6-398" fmla="*/ 3959064 h 6073954"/>
                <a:gd name="connsiteX7-399" fmla="*/ 9260387 w 11260052"/>
                <a:gd name="connsiteY7-400" fmla="*/ 5686264 h 6073954"/>
                <a:gd name="connsiteX8-401" fmla="*/ 9057187 w 11260052"/>
                <a:gd name="connsiteY8-402" fmla="*/ 5976550 h 6073954"/>
                <a:gd name="connsiteX9-403" fmla="*/ 9826444 w 11260052"/>
                <a:gd name="connsiteY9-404" fmla="*/ 6049121 h 6073954"/>
                <a:gd name="connsiteX10-405" fmla="*/ 9100730 w 11260052"/>
                <a:gd name="connsiteY10-406" fmla="*/ 5584664 h 6073954"/>
                <a:gd name="connsiteX11-407" fmla="*/ 7359016 w 11260052"/>
                <a:gd name="connsiteY11-408" fmla="*/ 5149236 h 6073954"/>
                <a:gd name="connsiteX12-409" fmla="*/ 4485187 w 11260052"/>
                <a:gd name="connsiteY12-410" fmla="*/ 5497579 h 6073954"/>
                <a:gd name="connsiteX13-411" fmla="*/ 2133873 w 11260052"/>
                <a:gd name="connsiteY13-412" fmla="*/ 5787864 h 6073954"/>
                <a:gd name="connsiteX14-413" fmla="*/ 798559 w 11260052"/>
                <a:gd name="connsiteY14-414" fmla="*/ 4757350 h 6073954"/>
                <a:gd name="connsiteX15-415" fmla="*/ 14787 w 11260052"/>
                <a:gd name="connsiteY15-416" fmla="*/ 301464 h 6073954"/>
                <a:gd name="connsiteX0-417" fmla="*/ 14787 w 11260052"/>
                <a:gd name="connsiteY0-418" fmla="*/ 301464 h 6073954"/>
                <a:gd name="connsiteX1-419" fmla="*/ 1466216 w 11260052"/>
                <a:gd name="connsiteY1-420" fmla="*/ 403065 h 6073954"/>
                <a:gd name="connsiteX2-421" fmla="*/ 3309530 w 11260052"/>
                <a:gd name="connsiteY2-422" fmla="*/ 403064 h 6073954"/>
                <a:gd name="connsiteX3-423" fmla="*/ 3701416 w 11260052"/>
                <a:gd name="connsiteY3-424" fmla="*/ 940093 h 6073954"/>
                <a:gd name="connsiteX4-425" fmla="*/ 7620273 w 11260052"/>
                <a:gd name="connsiteY4-426" fmla="*/ 345007 h 6073954"/>
                <a:gd name="connsiteX5-427" fmla="*/ 10915016 w 11260052"/>
                <a:gd name="connsiteY5-428" fmla="*/ 678836 h 6073954"/>
                <a:gd name="connsiteX6-429" fmla="*/ 10973073 w 11260052"/>
                <a:gd name="connsiteY6-430" fmla="*/ 3959064 h 6073954"/>
                <a:gd name="connsiteX7-431" fmla="*/ 9260387 w 11260052"/>
                <a:gd name="connsiteY7-432" fmla="*/ 5686264 h 6073954"/>
                <a:gd name="connsiteX8-433" fmla="*/ 9057187 w 11260052"/>
                <a:gd name="connsiteY8-434" fmla="*/ 5976550 h 6073954"/>
                <a:gd name="connsiteX9-435" fmla="*/ 9826444 w 11260052"/>
                <a:gd name="connsiteY9-436" fmla="*/ 6049121 h 6073954"/>
                <a:gd name="connsiteX10-437" fmla="*/ 9100730 w 11260052"/>
                <a:gd name="connsiteY10-438" fmla="*/ 5584664 h 6073954"/>
                <a:gd name="connsiteX11-439" fmla="*/ 7359016 w 11260052"/>
                <a:gd name="connsiteY11-440" fmla="*/ 5149236 h 6073954"/>
                <a:gd name="connsiteX12-441" fmla="*/ 4485187 w 11260052"/>
                <a:gd name="connsiteY12-442" fmla="*/ 5497579 h 6073954"/>
                <a:gd name="connsiteX13-443" fmla="*/ 2133873 w 11260052"/>
                <a:gd name="connsiteY13-444" fmla="*/ 5787864 h 6073954"/>
                <a:gd name="connsiteX14-445" fmla="*/ 798559 w 11260052"/>
                <a:gd name="connsiteY14-446" fmla="*/ 4757350 h 6073954"/>
                <a:gd name="connsiteX15-447" fmla="*/ 14787 w 11260052"/>
                <a:gd name="connsiteY15-448" fmla="*/ 301464 h 6073954"/>
                <a:gd name="connsiteX0-449" fmla="*/ 14787 w 11260052"/>
                <a:gd name="connsiteY0-450" fmla="*/ 301464 h 6073954"/>
                <a:gd name="connsiteX1-451" fmla="*/ 1466216 w 11260052"/>
                <a:gd name="connsiteY1-452" fmla="*/ 403065 h 6073954"/>
                <a:gd name="connsiteX2-453" fmla="*/ 3309530 w 11260052"/>
                <a:gd name="connsiteY2-454" fmla="*/ 403064 h 6073954"/>
                <a:gd name="connsiteX3-455" fmla="*/ 3701416 w 11260052"/>
                <a:gd name="connsiteY3-456" fmla="*/ 940093 h 6073954"/>
                <a:gd name="connsiteX4-457" fmla="*/ 7620273 w 11260052"/>
                <a:gd name="connsiteY4-458" fmla="*/ 345007 h 6073954"/>
                <a:gd name="connsiteX5-459" fmla="*/ 10915016 w 11260052"/>
                <a:gd name="connsiteY5-460" fmla="*/ 678836 h 6073954"/>
                <a:gd name="connsiteX6-461" fmla="*/ 10973073 w 11260052"/>
                <a:gd name="connsiteY6-462" fmla="*/ 3959064 h 6073954"/>
                <a:gd name="connsiteX7-463" fmla="*/ 9260387 w 11260052"/>
                <a:gd name="connsiteY7-464" fmla="*/ 5686264 h 6073954"/>
                <a:gd name="connsiteX8-465" fmla="*/ 9057187 w 11260052"/>
                <a:gd name="connsiteY8-466" fmla="*/ 5976550 h 6073954"/>
                <a:gd name="connsiteX9-467" fmla="*/ 9826444 w 11260052"/>
                <a:gd name="connsiteY9-468" fmla="*/ 6049121 h 6073954"/>
                <a:gd name="connsiteX10-469" fmla="*/ 9100730 w 11260052"/>
                <a:gd name="connsiteY10-470" fmla="*/ 5584664 h 6073954"/>
                <a:gd name="connsiteX11-471" fmla="*/ 7359016 w 11260052"/>
                <a:gd name="connsiteY11-472" fmla="*/ 5149236 h 6073954"/>
                <a:gd name="connsiteX12-473" fmla="*/ 4485187 w 11260052"/>
                <a:gd name="connsiteY12-474" fmla="*/ 5497579 h 6073954"/>
                <a:gd name="connsiteX13-475" fmla="*/ 2133873 w 11260052"/>
                <a:gd name="connsiteY13-476" fmla="*/ 5787864 h 6073954"/>
                <a:gd name="connsiteX14-477" fmla="*/ 798559 w 11260052"/>
                <a:gd name="connsiteY14-478" fmla="*/ 4757350 h 6073954"/>
                <a:gd name="connsiteX15-479" fmla="*/ 14787 w 11260052"/>
                <a:gd name="connsiteY15-480" fmla="*/ 301464 h 6073954"/>
                <a:gd name="connsiteX0-481" fmla="*/ 14787 w 11260052"/>
                <a:gd name="connsiteY0-482" fmla="*/ 301464 h 6073954"/>
                <a:gd name="connsiteX1-483" fmla="*/ 1466216 w 11260052"/>
                <a:gd name="connsiteY1-484" fmla="*/ 403065 h 6073954"/>
                <a:gd name="connsiteX2-485" fmla="*/ 3309530 w 11260052"/>
                <a:gd name="connsiteY2-486" fmla="*/ 403064 h 6073954"/>
                <a:gd name="connsiteX3-487" fmla="*/ 3701416 w 11260052"/>
                <a:gd name="connsiteY3-488" fmla="*/ 940093 h 6073954"/>
                <a:gd name="connsiteX4-489" fmla="*/ 7620273 w 11260052"/>
                <a:gd name="connsiteY4-490" fmla="*/ 345007 h 6073954"/>
                <a:gd name="connsiteX5-491" fmla="*/ 10915016 w 11260052"/>
                <a:gd name="connsiteY5-492" fmla="*/ 678836 h 6073954"/>
                <a:gd name="connsiteX6-493" fmla="*/ 10973073 w 11260052"/>
                <a:gd name="connsiteY6-494" fmla="*/ 3959064 h 6073954"/>
                <a:gd name="connsiteX7-495" fmla="*/ 9260387 w 11260052"/>
                <a:gd name="connsiteY7-496" fmla="*/ 5686264 h 6073954"/>
                <a:gd name="connsiteX8-497" fmla="*/ 9057187 w 11260052"/>
                <a:gd name="connsiteY8-498" fmla="*/ 5976550 h 6073954"/>
                <a:gd name="connsiteX9-499" fmla="*/ 9826444 w 11260052"/>
                <a:gd name="connsiteY9-500" fmla="*/ 6049121 h 6073954"/>
                <a:gd name="connsiteX10-501" fmla="*/ 9100730 w 11260052"/>
                <a:gd name="connsiteY10-502" fmla="*/ 5584664 h 6073954"/>
                <a:gd name="connsiteX11-503" fmla="*/ 7359016 w 11260052"/>
                <a:gd name="connsiteY11-504" fmla="*/ 5149236 h 6073954"/>
                <a:gd name="connsiteX12-505" fmla="*/ 4485187 w 11260052"/>
                <a:gd name="connsiteY12-506" fmla="*/ 5497579 h 6073954"/>
                <a:gd name="connsiteX13-507" fmla="*/ 2133873 w 11260052"/>
                <a:gd name="connsiteY13-508" fmla="*/ 5787864 h 6073954"/>
                <a:gd name="connsiteX14-509" fmla="*/ 798559 w 11260052"/>
                <a:gd name="connsiteY14-510" fmla="*/ 4757350 h 6073954"/>
                <a:gd name="connsiteX15-511" fmla="*/ 14787 w 11260052"/>
                <a:gd name="connsiteY15-512" fmla="*/ 301464 h 6073954"/>
                <a:gd name="connsiteX0-513" fmla="*/ 14787 w 11260052"/>
                <a:gd name="connsiteY0-514" fmla="*/ 301464 h 6073954"/>
                <a:gd name="connsiteX1-515" fmla="*/ 1466216 w 11260052"/>
                <a:gd name="connsiteY1-516" fmla="*/ 403065 h 6073954"/>
                <a:gd name="connsiteX2-517" fmla="*/ 3309530 w 11260052"/>
                <a:gd name="connsiteY2-518" fmla="*/ 403064 h 6073954"/>
                <a:gd name="connsiteX3-519" fmla="*/ 3701416 w 11260052"/>
                <a:gd name="connsiteY3-520" fmla="*/ 940093 h 6073954"/>
                <a:gd name="connsiteX4-521" fmla="*/ 7620273 w 11260052"/>
                <a:gd name="connsiteY4-522" fmla="*/ 345007 h 6073954"/>
                <a:gd name="connsiteX5-523" fmla="*/ 10915016 w 11260052"/>
                <a:gd name="connsiteY5-524" fmla="*/ 678836 h 6073954"/>
                <a:gd name="connsiteX6-525" fmla="*/ 10973073 w 11260052"/>
                <a:gd name="connsiteY6-526" fmla="*/ 3959064 h 6073954"/>
                <a:gd name="connsiteX7-527" fmla="*/ 9260387 w 11260052"/>
                <a:gd name="connsiteY7-528" fmla="*/ 5686264 h 6073954"/>
                <a:gd name="connsiteX8-529" fmla="*/ 9057187 w 11260052"/>
                <a:gd name="connsiteY8-530" fmla="*/ 5976550 h 6073954"/>
                <a:gd name="connsiteX9-531" fmla="*/ 9826444 w 11260052"/>
                <a:gd name="connsiteY9-532" fmla="*/ 6049121 h 6073954"/>
                <a:gd name="connsiteX10-533" fmla="*/ 9100730 w 11260052"/>
                <a:gd name="connsiteY10-534" fmla="*/ 5584664 h 6073954"/>
                <a:gd name="connsiteX11-535" fmla="*/ 7359016 w 11260052"/>
                <a:gd name="connsiteY11-536" fmla="*/ 5149236 h 6073954"/>
                <a:gd name="connsiteX12-537" fmla="*/ 4485187 w 11260052"/>
                <a:gd name="connsiteY12-538" fmla="*/ 5497579 h 6073954"/>
                <a:gd name="connsiteX13-539" fmla="*/ 2133873 w 11260052"/>
                <a:gd name="connsiteY13-540" fmla="*/ 5787864 h 6073954"/>
                <a:gd name="connsiteX14-541" fmla="*/ 798559 w 11260052"/>
                <a:gd name="connsiteY14-542" fmla="*/ 4757350 h 6073954"/>
                <a:gd name="connsiteX15-543" fmla="*/ 14787 w 11260052"/>
                <a:gd name="connsiteY15-544" fmla="*/ 301464 h 6073954"/>
                <a:gd name="connsiteX0-545" fmla="*/ 14787 w 11260052"/>
                <a:gd name="connsiteY0-546" fmla="*/ 301464 h 6160778"/>
                <a:gd name="connsiteX1-547" fmla="*/ 1466216 w 11260052"/>
                <a:gd name="connsiteY1-548" fmla="*/ 403065 h 6160778"/>
                <a:gd name="connsiteX2-549" fmla="*/ 3309530 w 11260052"/>
                <a:gd name="connsiteY2-550" fmla="*/ 403064 h 6160778"/>
                <a:gd name="connsiteX3-551" fmla="*/ 3701416 w 11260052"/>
                <a:gd name="connsiteY3-552" fmla="*/ 940093 h 6160778"/>
                <a:gd name="connsiteX4-553" fmla="*/ 7620273 w 11260052"/>
                <a:gd name="connsiteY4-554" fmla="*/ 345007 h 6160778"/>
                <a:gd name="connsiteX5-555" fmla="*/ 10915016 w 11260052"/>
                <a:gd name="connsiteY5-556" fmla="*/ 678836 h 6160778"/>
                <a:gd name="connsiteX6-557" fmla="*/ 10973073 w 11260052"/>
                <a:gd name="connsiteY6-558" fmla="*/ 3959064 h 6160778"/>
                <a:gd name="connsiteX7-559" fmla="*/ 9260387 w 11260052"/>
                <a:gd name="connsiteY7-560" fmla="*/ 5686264 h 6160778"/>
                <a:gd name="connsiteX8-561" fmla="*/ 9057187 w 11260052"/>
                <a:gd name="connsiteY8-562" fmla="*/ 5976550 h 6160778"/>
                <a:gd name="connsiteX9-563" fmla="*/ 9826444 w 11260052"/>
                <a:gd name="connsiteY9-564" fmla="*/ 6049121 h 6160778"/>
                <a:gd name="connsiteX10-565" fmla="*/ 9100730 w 11260052"/>
                <a:gd name="connsiteY10-566" fmla="*/ 5584664 h 6160778"/>
                <a:gd name="connsiteX11-567" fmla="*/ 7359016 w 11260052"/>
                <a:gd name="connsiteY11-568" fmla="*/ 5149236 h 6160778"/>
                <a:gd name="connsiteX12-569" fmla="*/ 4485187 w 11260052"/>
                <a:gd name="connsiteY12-570" fmla="*/ 5497579 h 6160778"/>
                <a:gd name="connsiteX13-571" fmla="*/ 2133873 w 11260052"/>
                <a:gd name="connsiteY13-572" fmla="*/ 5787864 h 6160778"/>
                <a:gd name="connsiteX14-573" fmla="*/ 798559 w 11260052"/>
                <a:gd name="connsiteY14-574" fmla="*/ 4757350 h 6160778"/>
                <a:gd name="connsiteX15-575" fmla="*/ 14787 w 11260052"/>
                <a:gd name="connsiteY15-576" fmla="*/ 301464 h 6160778"/>
                <a:gd name="connsiteX0-577" fmla="*/ 14787 w 11260052"/>
                <a:gd name="connsiteY0-578" fmla="*/ 301464 h 6160778"/>
                <a:gd name="connsiteX1-579" fmla="*/ 1466216 w 11260052"/>
                <a:gd name="connsiteY1-580" fmla="*/ 403065 h 6160778"/>
                <a:gd name="connsiteX2-581" fmla="*/ 3309530 w 11260052"/>
                <a:gd name="connsiteY2-582" fmla="*/ 403064 h 6160778"/>
                <a:gd name="connsiteX3-583" fmla="*/ 3701416 w 11260052"/>
                <a:gd name="connsiteY3-584" fmla="*/ 940093 h 6160778"/>
                <a:gd name="connsiteX4-585" fmla="*/ 7620273 w 11260052"/>
                <a:gd name="connsiteY4-586" fmla="*/ 345007 h 6160778"/>
                <a:gd name="connsiteX5-587" fmla="*/ 10915016 w 11260052"/>
                <a:gd name="connsiteY5-588" fmla="*/ 678836 h 6160778"/>
                <a:gd name="connsiteX6-589" fmla="*/ 10973073 w 11260052"/>
                <a:gd name="connsiteY6-590" fmla="*/ 3959064 h 6160778"/>
                <a:gd name="connsiteX7-591" fmla="*/ 9260387 w 11260052"/>
                <a:gd name="connsiteY7-592" fmla="*/ 5686264 h 6160778"/>
                <a:gd name="connsiteX8-593" fmla="*/ 9057187 w 11260052"/>
                <a:gd name="connsiteY8-594" fmla="*/ 5976550 h 6160778"/>
                <a:gd name="connsiteX9-595" fmla="*/ 9826444 w 11260052"/>
                <a:gd name="connsiteY9-596" fmla="*/ 6049121 h 6160778"/>
                <a:gd name="connsiteX10-597" fmla="*/ 9100730 w 11260052"/>
                <a:gd name="connsiteY10-598" fmla="*/ 5584664 h 6160778"/>
                <a:gd name="connsiteX11-599" fmla="*/ 7359016 w 11260052"/>
                <a:gd name="connsiteY11-600" fmla="*/ 5149236 h 6160778"/>
                <a:gd name="connsiteX12-601" fmla="*/ 4485187 w 11260052"/>
                <a:gd name="connsiteY12-602" fmla="*/ 5497579 h 6160778"/>
                <a:gd name="connsiteX13-603" fmla="*/ 2133873 w 11260052"/>
                <a:gd name="connsiteY13-604" fmla="*/ 5787864 h 6160778"/>
                <a:gd name="connsiteX14-605" fmla="*/ 798559 w 11260052"/>
                <a:gd name="connsiteY14-606" fmla="*/ 4757350 h 6160778"/>
                <a:gd name="connsiteX15-607" fmla="*/ 14787 w 11260052"/>
                <a:gd name="connsiteY15-608" fmla="*/ 301464 h 6160778"/>
                <a:gd name="connsiteX0-609" fmla="*/ 14787 w 11257622"/>
                <a:gd name="connsiteY0-610" fmla="*/ 301464 h 6073954"/>
                <a:gd name="connsiteX1-611" fmla="*/ 1466216 w 11257622"/>
                <a:gd name="connsiteY1-612" fmla="*/ 403065 h 6073954"/>
                <a:gd name="connsiteX2-613" fmla="*/ 3309530 w 11257622"/>
                <a:gd name="connsiteY2-614" fmla="*/ 403064 h 6073954"/>
                <a:gd name="connsiteX3-615" fmla="*/ 3701416 w 11257622"/>
                <a:gd name="connsiteY3-616" fmla="*/ 940093 h 6073954"/>
                <a:gd name="connsiteX4-617" fmla="*/ 7620273 w 11257622"/>
                <a:gd name="connsiteY4-618" fmla="*/ 345007 h 6073954"/>
                <a:gd name="connsiteX5-619" fmla="*/ 10915016 w 11257622"/>
                <a:gd name="connsiteY5-620" fmla="*/ 678836 h 6073954"/>
                <a:gd name="connsiteX6-621" fmla="*/ 10973073 w 11257622"/>
                <a:gd name="connsiteY6-622" fmla="*/ 3959064 h 6073954"/>
                <a:gd name="connsiteX7-623" fmla="*/ 9303930 w 11257622"/>
                <a:gd name="connsiteY7-624" fmla="*/ 5686264 h 6073954"/>
                <a:gd name="connsiteX8-625" fmla="*/ 9057187 w 11257622"/>
                <a:gd name="connsiteY8-626" fmla="*/ 5976550 h 6073954"/>
                <a:gd name="connsiteX9-627" fmla="*/ 9826444 w 11257622"/>
                <a:gd name="connsiteY9-628" fmla="*/ 6049121 h 6073954"/>
                <a:gd name="connsiteX10-629" fmla="*/ 9100730 w 11257622"/>
                <a:gd name="connsiteY10-630" fmla="*/ 5584664 h 6073954"/>
                <a:gd name="connsiteX11-631" fmla="*/ 7359016 w 11257622"/>
                <a:gd name="connsiteY11-632" fmla="*/ 5149236 h 6073954"/>
                <a:gd name="connsiteX12-633" fmla="*/ 4485187 w 11257622"/>
                <a:gd name="connsiteY12-634" fmla="*/ 5497579 h 6073954"/>
                <a:gd name="connsiteX13-635" fmla="*/ 2133873 w 11257622"/>
                <a:gd name="connsiteY13-636" fmla="*/ 5787864 h 6073954"/>
                <a:gd name="connsiteX14-637" fmla="*/ 798559 w 11257622"/>
                <a:gd name="connsiteY14-638" fmla="*/ 4757350 h 6073954"/>
                <a:gd name="connsiteX15-639" fmla="*/ 14787 w 11257622"/>
                <a:gd name="connsiteY15-640" fmla="*/ 301464 h 6073954"/>
                <a:gd name="connsiteX0-641" fmla="*/ 14787 w 11257622"/>
                <a:gd name="connsiteY0-642" fmla="*/ 301464 h 6099299"/>
                <a:gd name="connsiteX1-643" fmla="*/ 1466216 w 11257622"/>
                <a:gd name="connsiteY1-644" fmla="*/ 403065 h 6099299"/>
                <a:gd name="connsiteX2-645" fmla="*/ 3309530 w 11257622"/>
                <a:gd name="connsiteY2-646" fmla="*/ 403064 h 6099299"/>
                <a:gd name="connsiteX3-647" fmla="*/ 3701416 w 11257622"/>
                <a:gd name="connsiteY3-648" fmla="*/ 940093 h 6099299"/>
                <a:gd name="connsiteX4-649" fmla="*/ 7620273 w 11257622"/>
                <a:gd name="connsiteY4-650" fmla="*/ 345007 h 6099299"/>
                <a:gd name="connsiteX5-651" fmla="*/ 10915016 w 11257622"/>
                <a:gd name="connsiteY5-652" fmla="*/ 678836 h 6099299"/>
                <a:gd name="connsiteX6-653" fmla="*/ 10973073 w 11257622"/>
                <a:gd name="connsiteY6-654" fmla="*/ 3959064 h 6099299"/>
                <a:gd name="connsiteX7-655" fmla="*/ 9303930 w 11257622"/>
                <a:gd name="connsiteY7-656" fmla="*/ 5686264 h 6099299"/>
                <a:gd name="connsiteX8-657" fmla="*/ 9057187 w 11257622"/>
                <a:gd name="connsiteY8-658" fmla="*/ 5976550 h 6099299"/>
                <a:gd name="connsiteX9-659" fmla="*/ 9826444 w 11257622"/>
                <a:gd name="connsiteY9-660" fmla="*/ 6049121 h 6099299"/>
                <a:gd name="connsiteX10-661" fmla="*/ 9100730 w 11257622"/>
                <a:gd name="connsiteY10-662" fmla="*/ 5584664 h 6099299"/>
                <a:gd name="connsiteX11-663" fmla="*/ 7359016 w 11257622"/>
                <a:gd name="connsiteY11-664" fmla="*/ 5149236 h 6099299"/>
                <a:gd name="connsiteX12-665" fmla="*/ 4485187 w 11257622"/>
                <a:gd name="connsiteY12-666" fmla="*/ 5497579 h 6099299"/>
                <a:gd name="connsiteX13-667" fmla="*/ 2133873 w 11257622"/>
                <a:gd name="connsiteY13-668" fmla="*/ 5787864 h 6099299"/>
                <a:gd name="connsiteX14-669" fmla="*/ 798559 w 11257622"/>
                <a:gd name="connsiteY14-670" fmla="*/ 4757350 h 6099299"/>
                <a:gd name="connsiteX15-671" fmla="*/ 14787 w 11257622"/>
                <a:gd name="connsiteY15-672" fmla="*/ 301464 h 6099299"/>
                <a:gd name="connsiteX0-673" fmla="*/ 14787 w 11257622"/>
                <a:gd name="connsiteY0-674" fmla="*/ 301464 h 6093940"/>
                <a:gd name="connsiteX1-675" fmla="*/ 1466216 w 11257622"/>
                <a:gd name="connsiteY1-676" fmla="*/ 403065 h 6093940"/>
                <a:gd name="connsiteX2-677" fmla="*/ 3309530 w 11257622"/>
                <a:gd name="connsiteY2-678" fmla="*/ 403064 h 6093940"/>
                <a:gd name="connsiteX3-679" fmla="*/ 3701416 w 11257622"/>
                <a:gd name="connsiteY3-680" fmla="*/ 940093 h 6093940"/>
                <a:gd name="connsiteX4-681" fmla="*/ 7620273 w 11257622"/>
                <a:gd name="connsiteY4-682" fmla="*/ 345007 h 6093940"/>
                <a:gd name="connsiteX5-683" fmla="*/ 10915016 w 11257622"/>
                <a:gd name="connsiteY5-684" fmla="*/ 678836 h 6093940"/>
                <a:gd name="connsiteX6-685" fmla="*/ 10973073 w 11257622"/>
                <a:gd name="connsiteY6-686" fmla="*/ 3959064 h 6093940"/>
                <a:gd name="connsiteX7-687" fmla="*/ 9303930 w 11257622"/>
                <a:gd name="connsiteY7-688" fmla="*/ 5686264 h 6093940"/>
                <a:gd name="connsiteX8-689" fmla="*/ 9115244 w 11257622"/>
                <a:gd name="connsiteY8-690" fmla="*/ 6034607 h 6093940"/>
                <a:gd name="connsiteX9-691" fmla="*/ 9826444 w 11257622"/>
                <a:gd name="connsiteY9-692" fmla="*/ 6049121 h 6093940"/>
                <a:gd name="connsiteX10-693" fmla="*/ 9100730 w 11257622"/>
                <a:gd name="connsiteY10-694" fmla="*/ 5584664 h 6093940"/>
                <a:gd name="connsiteX11-695" fmla="*/ 7359016 w 11257622"/>
                <a:gd name="connsiteY11-696" fmla="*/ 5149236 h 6093940"/>
                <a:gd name="connsiteX12-697" fmla="*/ 4485187 w 11257622"/>
                <a:gd name="connsiteY12-698" fmla="*/ 5497579 h 6093940"/>
                <a:gd name="connsiteX13-699" fmla="*/ 2133873 w 11257622"/>
                <a:gd name="connsiteY13-700" fmla="*/ 5787864 h 6093940"/>
                <a:gd name="connsiteX14-701" fmla="*/ 798559 w 11257622"/>
                <a:gd name="connsiteY14-702" fmla="*/ 4757350 h 6093940"/>
                <a:gd name="connsiteX15-703" fmla="*/ 14787 w 11257622"/>
                <a:gd name="connsiteY15-704" fmla="*/ 301464 h 6093940"/>
                <a:gd name="connsiteX0-705" fmla="*/ 14787 w 11257622"/>
                <a:gd name="connsiteY0-706" fmla="*/ 301464 h 6162710"/>
                <a:gd name="connsiteX1-707" fmla="*/ 1466216 w 11257622"/>
                <a:gd name="connsiteY1-708" fmla="*/ 403065 h 6162710"/>
                <a:gd name="connsiteX2-709" fmla="*/ 3309530 w 11257622"/>
                <a:gd name="connsiteY2-710" fmla="*/ 403064 h 6162710"/>
                <a:gd name="connsiteX3-711" fmla="*/ 3701416 w 11257622"/>
                <a:gd name="connsiteY3-712" fmla="*/ 940093 h 6162710"/>
                <a:gd name="connsiteX4-713" fmla="*/ 7620273 w 11257622"/>
                <a:gd name="connsiteY4-714" fmla="*/ 345007 h 6162710"/>
                <a:gd name="connsiteX5-715" fmla="*/ 10915016 w 11257622"/>
                <a:gd name="connsiteY5-716" fmla="*/ 678836 h 6162710"/>
                <a:gd name="connsiteX6-717" fmla="*/ 10973073 w 11257622"/>
                <a:gd name="connsiteY6-718" fmla="*/ 3959064 h 6162710"/>
                <a:gd name="connsiteX7-719" fmla="*/ 9303930 w 11257622"/>
                <a:gd name="connsiteY7-720" fmla="*/ 5686264 h 6162710"/>
                <a:gd name="connsiteX8-721" fmla="*/ 9115244 w 11257622"/>
                <a:gd name="connsiteY8-722" fmla="*/ 6034607 h 6162710"/>
                <a:gd name="connsiteX9-723" fmla="*/ 9826444 w 11257622"/>
                <a:gd name="connsiteY9-724" fmla="*/ 6049121 h 6162710"/>
                <a:gd name="connsiteX10-725" fmla="*/ 9100730 w 11257622"/>
                <a:gd name="connsiteY10-726" fmla="*/ 5584664 h 6162710"/>
                <a:gd name="connsiteX11-727" fmla="*/ 7359016 w 11257622"/>
                <a:gd name="connsiteY11-728" fmla="*/ 5149236 h 6162710"/>
                <a:gd name="connsiteX12-729" fmla="*/ 4485187 w 11257622"/>
                <a:gd name="connsiteY12-730" fmla="*/ 5497579 h 6162710"/>
                <a:gd name="connsiteX13-731" fmla="*/ 2133873 w 11257622"/>
                <a:gd name="connsiteY13-732" fmla="*/ 5787864 h 6162710"/>
                <a:gd name="connsiteX14-733" fmla="*/ 798559 w 11257622"/>
                <a:gd name="connsiteY14-734" fmla="*/ 4757350 h 6162710"/>
                <a:gd name="connsiteX15-735" fmla="*/ 14787 w 11257622"/>
                <a:gd name="connsiteY15-736" fmla="*/ 301464 h 6162710"/>
                <a:gd name="connsiteX0-737" fmla="*/ 14787 w 11257622"/>
                <a:gd name="connsiteY0-738" fmla="*/ 301464 h 6143399"/>
                <a:gd name="connsiteX1-739" fmla="*/ 1466216 w 11257622"/>
                <a:gd name="connsiteY1-740" fmla="*/ 403065 h 6143399"/>
                <a:gd name="connsiteX2-741" fmla="*/ 3309530 w 11257622"/>
                <a:gd name="connsiteY2-742" fmla="*/ 403064 h 6143399"/>
                <a:gd name="connsiteX3-743" fmla="*/ 3701416 w 11257622"/>
                <a:gd name="connsiteY3-744" fmla="*/ 940093 h 6143399"/>
                <a:gd name="connsiteX4-745" fmla="*/ 7620273 w 11257622"/>
                <a:gd name="connsiteY4-746" fmla="*/ 345007 h 6143399"/>
                <a:gd name="connsiteX5-747" fmla="*/ 10915016 w 11257622"/>
                <a:gd name="connsiteY5-748" fmla="*/ 678836 h 6143399"/>
                <a:gd name="connsiteX6-749" fmla="*/ 10973073 w 11257622"/>
                <a:gd name="connsiteY6-750" fmla="*/ 3959064 h 6143399"/>
                <a:gd name="connsiteX7-751" fmla="*/ 9303930 w 11257622"/>
                <a:gd name="connsiteY7-752" fmla="*/ 5686264 h 6143399"/>
                <a:gd name="connsiteX8-753" fmla="*/ 9057187 w 11257622"/>
                <a:gd name="connsiteY8-754" fmla="*/ 6005578 h 6143399"/>
                <a:gd name="connsiteX9-755" fmla="*/ 9826444 w 11257622"/>
                <a:gd name="connsiteY9-756" fmla="*/ 6049121 h 6143399"/>
                <a:gd name="connsiteX10-757" fmla="*/ 9100730 w 11257622"/>
                <a:gd name="connsiteY10-758" fmla="*/ 5584664 h 6143399"/>
                <a:gd name="connsiteX11-759" fmla="*/ 7359016 w 11257622"/>
                <a:gd name="connsiteY11-760" fmla="*/ 5149236 h 6143399"/>
                <a:gd name="connsiteX12-761" fmla="*/ 4485187 w 11257622"/>
                <a:gd name="connsiteY12-762" fmla="*/ 5497579 h 6143399"/>
                <a:gd name="connsiteX13-763" fmla="*/ 2133873 w 11257622"/>
                <a:gd name="connsiteY13-764" fmla="*/ 5787864 h 6143399"/>
                <a:gd name="connsiteX14-765" fmla="*/ 798559 w 11257622"/>
                <a:gd name="connsiteY14-766" fmla="*/ 4757350 h 6143399"/>
                <a:gd name="connsiteX15-767" fmla="*/ 14787 w 11257622"/>
                <a:gd name="connsiteY15-768" fmla="*/ 301464 h 6143399"/>
                <a:gd name="connsiteX0-769" fmla="*/ 14787 w 11257622"/>
                <a:gd name="connsiteY0-770" fmla="*/ 301464 h 6125500"/>
                <a:gd name="connsiteX1-771" fmla="*/ 1466216 w 11257622"/>
                <a:gd name="connsiteY1-772" fmla="*/ 403065 h 6125500"/>
                <a:gd name="connsiteX2-773" fmla="*/ 3309530 w 11257622"/>
                <a:gd name="connsiteY2-774" fmla="*/ 403064 h 6125500"/>
                <a:gd name="connsiteX3-775" fmla="*/ 3701416 w 11257622"/>
                <a:gd name="connsiteY3-776" fmla="*/ 940093 h 6125500"/>
                <a:gd name="connsiteX4-777" fmla="*/ 7620273 w 11257622"/>
                <a:gd name="connsiteY4-778" fmla="*/ 345007 h 6125500"/>
                <a:gd name="connsiteX5-779" fmla="*/ 10915016 w 11257622"/>
                <a:gd name="connsiteY5-780" fmla="*/ 678836 h 6125500"/>
                <a:gd name="connsiteX6-781" fmla="*/ 10973073 w 11257622"/>
                <a:gd name="connsiteY6-782" fmla="*/ 3959064 h 6125500"/>
                <a:gd name="connsiteX7-783" fmla="*/ 9303930 w 11257622"/>
                <a:gd name="connsiteY7-784" fmla="*/ 5686264 h 6125500"/>
                <a:gd name="connsiteX8-785" fmla="*/ 9071701 w 11257622"/>
                <a:gd name="connsiteY8-786" fmla="*/ 5976549 h 6125500"/>
                <a:gd name="connsiteX9-787" fmla="*/ 9826444 w 11257622"/>
                <a:gd name="connsiteY9-788" fmla="*/ 6049121 h 6125500"/>
                <a:gd name="connsiteX10-789" fmla="*/ 9100730 w 11257622"/>
                <a:gd name="connsiteY10-790" fmla="*/ 5584664 h 6125500"/>
                <a:gd name="connsiteX11-791" fmla="*/ 7359016 w 11257622"/>
                <a:gd name="connsiteY11-792" fmla="*/ 5149236 h 6125500"/>
                <a:gd name="connsiteX12-793" fmla="*/ 4485187 w 11257622"/>
                <a:gd name="connsiteY12-794" fmla="*/ 5497579 h 6125500"/>
                <a:gd name="connsiteX13-795" fmla="*/ 2133873 w 11257622"/>
                <a:gd name="connsiteY13-796" fmla="*/ 5787864 h 6125500"/>
                <a:gd name="connsiteX14-797" fmla="*/ 798559 w 11257622"/>
                <a:gd name="connsiteY14-798" fmla="*/ 4757350 h 6125500"/>
                <a:gd name="connsiteX15-799" fmla="*/ 14787 w 11257622"/>
                <a:gd name="connsiteY15-800" fmla="*/ 301464 h 6125500"/>
                <a:gd name="connsiteX0-801" fmla="*/ 14787 w 11257622"/>
                <a:gd name="connsiteY0-802" fmla="*/ 301464 h 6125500"/>
                <a:gd name="connsiteX1-803" fmla="*/ 1466216 w 11257622"/>
                <a:gd name="connsiteY1-804" fmla="*/ 403065 h 6125500"/>
                <a:gd name="connsiteX2-805" fmla="*/ 3309530 w 11257622"/>
                <a:gd name="connsiteY2-806" fmla="*/ 403064 h 6125500"/>
                <a:gd name="connsiteX3-807" fmla="*/ 3701416 w 11257622"/>
                <a:gd name="connsiteY3-808" fmla="*/ 940093 h 6125500"/>
                <a:gd name="connsiteX4-809" fmla="*/ 7620273 w 11257622"/>
                <a:gd name="connsiteY4-810" fmla="*/ 345007 h 6125500"/>
                <a:gd name="connsiteX5-811" fmla="*/ 10915016 w 11257622"/>
                <a:gd name="connsiteY5-812" fmla="*/ 678836 h 6125500"/>
                <a:gd name="connsiteX6-813" fmla="*/ 10973073 w 11257622"/>
                <a:gd name="connsiteY6-814" fmla="*/ 3959064 h 6125500"/>
                <a:gd name="connsiteX7-815" fmla="*/ 9303930 w 11257622"/>
                <a:gd name="connsiteY7-816" fmla="*/ 5686264 h 6125500"/>
                <a:gd name="connsiteX8-817" fmla="*/ 9071701 w 11257622"/>
                <a:gd name="connsiteY8-818" fmla="*/ 5976549 h 6125500"/>
                <a:gd name="connsiteX9-819" fmla="*/ 9826444 w 11257622"/>
                <a:gd name="connsiteY9-820" fmla="*/ 6049121 h 6125500"/>
                <a:gd name="connsiteX10-821" fmla="*/ 9100730 w 11257622"/>
                <a:gd name="connsiteY10-822" fmla="*/ 5584664 h 6125500"/>
                <a:gd name="connsiteX11-823" fmla="*/ 7359016 w 11257622"/>
                <a:gd name="connsiteY11-824" fmla="*/ 5149236 h 6125500"/>
                <a:gd name="connsiteX12-825" fmla="*/ 4485187 w 11257622"/>
                <a:gd name="connsiteY12-826" fmla="*/ 5497579 h 6125500"/>
                <a:gd name="connsiteX13-827" fmla="*/ 2133873 w 11257622"/>
                <a:gd name="connsiteY13-828" fmla="*/ 5787864 h 6125500"/>
                <a:gd name="connsiteX14-829" fmla="*/ 798559 w 11257622"/>
                <a:gd name="connsiteY14-830" fmla="*/ 4757350 h 6125500"/>
                <a:gd name="connsiteX15-831" fmla="*/ 14787 w 11257622"/>
                <a:gd name="connsiteY15-832" fmla="*/ 301464 h 6125500"/>
                <a:gd name="connsiteX0-833" fmla="*/ 14787 w 11257622"/>
                <a:gd name="connsiteY0-834" fmla="*/ 301464 h 6164709"/>
                <a:gd name="connsiteX1-835" fmla="*/ 1466216 w 11257622"/>
                <a:gd name="connsiteY1-836" fmla="*/ 403065 h 6164709"/>
                <a:gd name="connsiteX2-837" fmla="*/ 3309530 w 11257622"/>
                <a:gd name="connsiteY2-838" fmla="*/ 403064 h 6164709"/>
                <a:gd name="connsiteX3-839" fmla="*/ 3701416 w 11257622"/>
                <a:gd name="connsiteY3-840" fmla="*/ 940093 h 6164709"/>
                <a:gd name="connsiteX4-841" fmla="*/ 7620273 w 11257622"/>
                <a:gd name="connsiteY4-842" fmla="*/ 345007 h 6164709"/>
                <a:gd name="connsiteX5-843" fmla="*/ 10915016 w 11257622"/>
                <a:gd name="connsiteY5-844" fmla="*/ 678836 h 6164709"/>
                <a:gd name="connsiteX6-845" fmla="*/ 10973073 w 11257622"/>
                <a:gd name="connsiteY6-846" fmla="*/ 3959064 h 6164709"/>
                <a:gd name="connsiteX7-847" fmla="*/ 9303930 w 11257622"/>
                <a:gd name="connsiteY7-848" fmla="*/ 5686264 h 6164709"/>
                <a:gd name="connsiteX8-849" fmla="*/ 9003121 w 11257622"/>
                <a:gd name="connsiteY8-850" fmla="*/ 6037509 h 6164709"/>
                <a:gd name="connsiteX9-851" fmla="*/ 9826444 w 11257622"/>
                <a:gd name="connsiteY9-852" fmla="*/ 6049121 h 6164709"/>
                <a:gd name="connsiteX10-853" fmla="*/ 9100730 w 11257622"/>
                <a:gd name="connsiteY10-854" fmla="*/ 5584664 h 6164709"/>
                <a:gd name="connsiteX11-855" fmla="*/ 7359016 w 11257622"/>
                <a:gd name="connsiteY11-856" fmla="*/ 5149236 h 6164709"/>
                <a:gd name="connsiteX12-857" fmla="*/ 4485187 w 11257622"/>
                <a:gd name="connsiteY12-858" fmla="*/ 5497579 h 6164709"/>
                <a:gd name="connsiteX13-859" fmla="*/ 2133873 w 11257622"/>
                <a:gd name="connsiteY13-860" fmla="*/ 5787864 h 6164709"/>
                <a:gd name="connsiteX14-861" fmla="*/ 798559 w 11257622"/>
                <a:gd name="connsiteY14-862" fmla="*/ 4757350 h 6164709"/>
                <a:gd name="connsiteX15-863" fmla="*/ 14787 w 11257622"/>
                <a:gd name="connsiteY15-864" fmla="*/ 301464 h 6164709"/>
                <a:gd name="connsiteX0-865" fmla="*/ 14787 w 11257622"/>
                <a:gd name="connsiteY0-866" fmla="*/ 301464 h 6209124"/>
                <a:gd name="connsiteX1-867" fmla="*/ 1466216 w 11257622"/>
                <a:gd name="connsiteY1-868" fmla="*/ 403065 h 6209124"/>
                <a:gd name="connsiteX2-869" fmla="*/ 3309530 w 11257622"/>
                <a:gd name="connsiteY2-870" fmla="*/ 403064 h 6209124"/>
                <a:gd name="connsiteX3-871" fmla="*/ 3701416 w 11257622"/>
                <a:gd name="connsiteY3-872" fmla="*/ 940093 h 6209124"/>
                <a:gd name="connsiteX4-873" fmla="*/ 7620273 w 11257622"/>
                <a:gd name="connsiteY4-874" fmla="*/ 345007 h 6209124"/>
                <a:gd name="connsiteX5-875" fmla="*/ 10915016 w 11257622"/>
                <a:gd name="connsiteY5-876" fmla="*/ 678836 h 6209124"/>
                <a:gd name="connsiteX6-877" fmla="*/ 10973073 w 11257622"/>
                <a:gd name="connsiteY6-878" fmla="*/ 3959064 h 6209124"/>
                <a:gd name="connsiteX7-879" fmla="*/ 9303930 w 11257622"/>
                <a:gd name="connsiteY7-880" fmla="*/ 5686264 h 6209124"/>
                <a:gd name="connsiteX8-881" fmla="*/ 9010741 w 11257622"/>
                <a:gd name="connsiteY8-882" fmla="*/ 6098469 h 6209124"/>
                <a:gd name="connsiteX9-883" fmla="*/ 9826444 w 11257622"/>
                <a:gd name="connsiteY9-884" fmla="*/ 6049121 h 6209124"/>
                <a:gd name="connsiteX10-885" fmla="*/ 9100730 w 11257622"/>
                <a:gd name="connsiteY10-886" fmla="*/ 5584664 h 6209124"/>
                <a:gd name="connsiteX11-887" fmla="*/ 7359016 w 11257622"/>
                <a:gd name="connsiteY11-888" fmla="*/ 5149236 h 6209124"/>
                <a:gd name="connsiteX12-889" fmla="*/ 4485187 w 11257622"/>
                <a:gd name="connsiteY12-890" fmla="*/ 5497579 h 6209124"/>
                <a:gd name="connsiteX13-891" fmla="*/ 2133873 w 11257622"/>
                <a:gd name="connsiteY13-892" fmla="*/ 5787864 h 6209124"/>
                <a:gd name="connsiteX14-893" fmla="*/ 798559 w 11257622"/>
                <a:gd name="connsiteY14-894" fmla="*/ 4757350 h 6209124"/>
                <a:gd name="connsiteX15-895" fmla="*/ 14787 w 11257622"/>
                <a:gd name="connsiteY15-896" fmla="*/ 301464 h 6209124"/>
                <a:gd name="connsiteX0-897" fmla="*/ 14787 w 11257622"/>
                <a:gd name="connsiteY0-898" fmla="*/ 301464 h 6209124"/>
                <a:gd name="connsiteX1-899" fmla="*/ 1466216 w 11257622"/>
                <a:gd name="connsiteY1-900" fmla="*/ 403065 h 6209124"/>
                <a:gd name="connsiteX2-901" fmla="*/ 3309530 w 11257622"/>
                <a:gd name="connsiteY2-902" fmla="*/ 403064 h 6209124"/>
                <a:gd name="connsiteX3-903" fmla="*/ 3701416 w 11257622"/>
                <a:gd name="connsiteY3-904" fmla="*/ 940093 h 6209124"/>
                <a:gd name="connsiteX4-905" fmla="*/ 7620273 w 11257622"/>
                <a:gd name="connsiteY4-906" fmla="*/ 345007 h 6209124"/>
                <a:gd name="connsiteX5-907" fmla="*/ 10915016 w 11257622"/>
                <a:gd name="connsiteY5-908" fmla="*/ 678836 h 6209124"/>
                <a:gd name="connsiteX6-909" fmla="*/ 10973073 w 11257622"/>
                <a:gd name="connsiteY6-910" fmla="*/ 3959064 h 6209124"/>
                <a:gd name="connsiteX7-911" fmla="*/ 9303930 w 11257622"/>
                <a:gd name="connsiteY7-912" fmla="*/ 5686264 h 6209124"/>
                <a:gd name="connsiteX8-913" fmla="*/ 9010741 w 11257622"/>
                <a:gd name="connsiteY8-914" fmla="*/ 6098469 h 6209124"/>
                <a:gd name="connsiteX9-915" fmla="*/ 9826444 w 11257622"/>
                <a:gd name="connsiteY9-916" fmla="*/ 6049121 h 6209124"/>
                <a:gd name="connsiteX10-917" fmla="*/ 9100730 w 11257622"/>
                <a:gd name="connsiteY10-918" fmla="*/ 5584664 h 6209124"/>
                <a:gd name="connsiteX11-919" fmla="*/ 7359016 w 11257622"/>
                <a:gd name="connsiteY11-920" fmla="*/ 5149236 h 6209124"/>
                <a:gd name="connsiteX12-921" fmla="*/ 4485187 w 11257622"/>
                <a:gd name="connsiteY12-922" fmla="*/ 5497579 h 6209124"/>
                <a:gd name="connsiteX13-923" fmla="*/ 2133873 w 11257622"/>
                <a:gd name="connsiteY13-924" fmla="*/ 5787864 h 6209124"/>
                <a:gd name="connsiteX14-925" fmla="*/ 798559 w 11257622"/>
                <a:gd name="connsiteY14-926" fmla="*/ 4757350 h 6209124"/>
                <a:gd name="connsiteX15-927" fmla="*/ 14787 w 11257622"/>
                <a:gd name="connsiteY15-928" fmla="*/ 301464 h 6209124"/>
                <a:gd name="connsiteX0-929" fmla="*/ 14787 w 11257622"/>
                <a:gd name="connsiteY0-930" fmla="*/ 301464 h 6229074"/>
                <a:gd name="connsiteX1-931" fmla="*/ 1466216 w 11257622"/>
                <a:gd name="connsiteY1-932" fmla="*/ 403065 h 6229074"/>
                <a:gd name="connsiteX2-933" fmla="*/ 3309530 w 11257622"/>
                <a:gd name="connsiteY2-934" fmla="*/ 403064 h 6229074"/>
                <a:gd name="connsiteX3-935" fmla="*/ 3701416 w 11257622"/>
                <a:gd name="connsiteY3-936" fmla="*/ 940093 h 6229074"/>
                <a:gd name="connsiteX4-937" fmla="*/ 7620273 w 11257622"/>
                <a:gd name="connsiteY4-938" fmla="*/ 345007 h 6229074"/>
                <a:gd name="connsiteX5-939" fmla="*/ 10915016 w 11257622"/>
                <a:gd name="connsiteY5-940" fmla="*/ 678836 h 6229074"/>
                <a:gd name="connsiteX6-941" fmla="*/ 10973073 w 11257622"/>
                <a:gd name="connsiteY6-942" fmla="*/ 3959064 h 6229074"/>
                <a:gd name="connsiteX7-943" fmla="*/ 9303930 w 11257622"/>
                <a:gd name="connsiteY7-944" fmla="*/ 5686264 h 6229074"/>
                <a:gd name="connsiteX8-945" fmla="*/ 9010741 w 11257622"/>
                <a:gd name="connsiteY8-946" fmla="*/ 6098469 h 6229074"/>
                <a:gd name="connsiteX9-947" fmla="*/ 9826444 w 11257622"/>
                <a:gd name="connsiteY9-948" fmla="*/ 6049121 h 6229074"/>
                <a:gd name="connsiteX10-949" fmla="*/ 9100730 w 11257622"/>
                <a:gd name="connsiteY10-950" fmla="*/ 5584664 h 6229074"/>
                <a:gd name="connsiteX11-951" fmla="*/ 7359016 w 11257622"/>
                <a:gd name="connsiteY11-952" fmla="*/ 5149236 h 6229074"/>
                <a:gd name="connsiteX12-953" fmla="*/ 4485187 w 11257622"/>
                <a:gd name="connsiteY12-954" fmla="*/ 5497579 h 6229074"/>
                <a:gd name="connsiteX13-955" fmla="*/ 2133873 w 11257622"/>
                <a:gd name="connsiteY13-956" fmla="*/ 5787864 h 6229074"/>
                <a:gd name="connsiteX14-957" fmla="*/ 798559 w 11257622"/>
                <a:gd name="connsiteY14-958" fmla="*/ 4757350 h 6229074"/>
                <a:gd name="connsiteX15-959" fmla="*/ 14787 w 11257622"/>
                <a:gd name="connsiteY15-960" fmla="*/ 301464 h 6229074"/>
                <a:gd name="connsiteX0-961" fmla="*/ 14787 w 11257622"/>
                <a:gd name="connsiteY0-962" fmla="*/ 301464 h 6214958"/>
                <a:gd name="connsiteX1-963" fmla="*/ 1466216 w 11257622"/>
                <a:gd name="connsiteY1-964" fmla="*/ 403065 h 6214958"/>
                <a:gd name="connsiteX2-965" fmla="*/ 3309530 w 11257622"/>
                <a:gd name="connsiteY2-966" fmla="*/ 403064 h 6214958"/>
                <a:gd name="connsiteX3-967" fmla="*/ 3701416 w 11257622"/>
                <a:gd name="connsiteY3-968" fmla="*/ 940093 h 6214958"/>
                <a:gd name="connsiteX4-969" fmla="*/ 7620273 w 11257622"/>
                <a:gd name="connsiteY4-970" fmla="*/ 345007 h 6214958"/>
                <a:gd name="connsiteX5-971" fmla="*/ 10915016 w 11257622"/>
                <a:gd name="connsiteY5-972" fmla="*/ 678836 h 6214958"/>
                <a:gd name="connsiteX6-973" fmla="*/ 10973073 w 11257622"/>
                <a:gd name="connsiteY6-974" fmla="*/ 3959064 h 6214958"/>
                <a:gd name="connsiteX7-975" fmla="*/ 9303930 w 11257622"/>
                <a:gd name="connsiteY7-976" fmla="*/ 5686264 h 6214958"/>
                <a:gd name="connsiteX8-977" fmla="*/ 8980261 w 11257622"/>
                <a:gd name="connsiteY8-978" fmla="*/ 6106089 h 6214958"/>
                <a:gd name="connsiteX9-979" fmla="*/ 9826444 w 11257622"/>
                <a:gd name="connsiteY9-980" fmla="*/ 6049121 h 6214958"/>
                <a:gd name="connsiteX10-981" fmla="*/ 9100730 w 11257622"/>
                <a:gd name="connsiteY10-982" fmla="*/ 5584664 h 6214958"/>
                <a:gd name="connsiteX11-983" fmla="*/ 7359016 w 11257622"/>
                <a:gd name="connsiteY11-984" fmla="*/ 5149236 h 6214958"/>
                <a:gd name="connsiteX12-985" fmla="*/ 4485187 w 11257622"/>
                <a:gd name="connsiteY12-986" fmla="*/ 5497579 h 6214958"/>
                <a:gd name="connsiteX13-987" fmla="*/ 2133873 w 11257622"/>
                <a:gd name="connsiteY13-988" fmla="*/ 5787864 h 6214958"/>
                <a:gd name="connsiteX14-989" fmla="*/ 798559 w 11257622"/>
                <a:gd name="connsiteY14-990" fmla="*/ 4757350 h 6214958"/>
                <a:gd name="connsiteX15-991" fmla="*/ 14787 w 11257622"/>
                <a:gd name="connsiteY15-992" fmla="*/ 301464 h 6214958"/>
                <a:gd name="connsiteX0-993" fmla="*/ 14787 w 11257622"/>
                <a:gd name="connsiteY0-994" fmla="*/ 301464 h 6197627"/>
                <a:gd name="connsiteX1-995" fmla="*/ 1466216 w 11257622"/>
                <a:gd name="connsiteY1-996" fmla="*/ 403065 h 6197627"/>
                <a:gd name="connsiteX2-997" fmla="*/ 3309530 w 11257622"/>
                <a:gd name="connsiteY2-998" fmla="*/ 403064 h 6197627"/>
                <a:gd name="connsiteX3-999" fmla="*/ 3701416 w 11257622"/>
                <a:gd name="connsiteY3-1000" fmla="*/ 940093 h 6197627"/>
                <a:gd name="connsiteX4-1001" fmla="*/ 7620273 w 11257622"/>
                <a:gd name="connsiteY4-1002" fmla="*/ 345007 h 6197627"/>
                <a:gd name="connsiteX5-1003" fmla="*/ 10915016 w 11257622"/>
                <a:gd name="connsiteY5-1004" fmla="*/ 678836 h 6197627"/>
                <a:gd name="connsiteX6-1005" fmla="*/ 10973073 w 11257622"/>
                <a:gd name="connsiteY6-1006" fmla="*/ 3959064 h 6197627"/>
                <a:gd name="connsiteX7-1007" fmla="*/ 9303930 w 11257622"/>
                <a:gd name="connsiteY7-1008" fmla="*/ 5686264 h 6197627"/>
                <a:gd name="connsiteX8-1009" fmla="*/ 9079321 w 11257622"/>
                <a:gd name="connsiteY8-1010" fmla="*/ 6083229 h 6197627"/>
                <a:gd name="connsiteX9-1011" fmla="*/ 9826444 w 11257622"/>
                <a:gd name="connsiteY9-1012" fmla="*/ 6049121 h 6197627"/>
                <a:gd name="connsiteX10-1013" fmla="*/ 9100730 w 11257622"/>
                <a:gd name="connsiteY10-1014" fmla="*/ 5584664 h 6197627"/>
                <a:gd name="connsiteX11-1015" fmla="*/ 7359016 w 11257622"/>
                <a:gd name="connsiteY11-1016" fmla="*/ 5149236 h 6197627"/>
                <a:gd name="connsiteX12-1017" fmla="*/ 4485187 w 11257622"/>
                <a:gd name="connsiteY12-1018" fmla="*/ 5497579 h 6197627"/>
                <a:gd name="connsiteX13-1019" fmla="*/ 2133873 w 11257622"/>
                <a:gd name="connsiteY13-1020" fmla="*/ 5787864 h 6197627"/>
                <a:gd name="connsiteX14-1021" fmla="*/ 798559 w 11257622"/>
                <a:gd name="connsiteY14-1022" fmla="*/ 4757350 h 6197627"/>
                <a:gd name="connsiteX15-1023" fmla="*/ 14787 w 11257622"/>
                <a:gd name="connsiteY15-1024" fmla="*/ 301464 h 6197627"/>
                <a:gd name="connsiteX0-1025" fmla="*/ 14787 w 11257622"/>
                <a:gd name="connsiteY0-1026" fmla="*/ 301464 h 6221246"/>
                <a:gd name="connsiteX1-1027" fmla="*/ 1466216 w 11257622"/>
                <a:gd name="connsiteY1-1028" fmla="*/ 403065 h 6221246"/>
                <a:gd name="connsiteX2-1029" fmla="*/ 3309530 w 11257622"/>
                <a:gd name="connsiteY2-1030" fmla="*/ 403064 h 6221246"/>
                <a:gd name="connsiteX3-1031" fmla="*/ 3701416 w 11257622"/>
                <a:gd name="connsiteY3-1032" fmla="*/ 940093 h 6221246"/>
                <a:gd name="connsiteX4-1033" fmla="*/ 7620273 w 11257622"/>
                <a:gd name="connsiteY4-1034" fmla="*/ 345007 h 6221246"/>
                <a:gd name="connsiteX5-1035" fmla="*/ 10915016 w 11257622"/>
                <a:gd name="connsiteY5-1036" fmla="*/ 678836 h 6221246"/>
                <a:gd name="connsiteX6-1037" fmla="*/ 10973073 w 11257622"/>
                <a:gd name="connsiteY6-1038" fmla="*/ 3959064 h 6221246"/>
                <a:gd name="connsiteX7-1039" fmla="*/ 9303930 w 11257622"/>
                <a:gd name="connsiteY7-1040" fmla="*/ 5686264 h 6221246"/>
                <a:gd name="connsiteX8-1041" fmla="*/ 9079321 w 11257622"/>
                <a:gd name="connsiteY8-1042" fmla="*/ 6083229 h 6221246"/>
                <a:gd name="connsiteX9-1043" fmla="*/ 9826444 w 11257622"/>
                <a:gd name="connsiteY9-1044" fmla="*/ 6049121 h 6221246"/>
                <a:gd name="connsiteX10-1045" fmla="*/ 9100730 w 11257622"/>
                <a:gd name="connsiteY10-1046" fmla="*/ 5584664 h 6221246"/>
                <a:gd name="connsiteX11-1047" fmla="*/ 7359016 w 11257622"/>
                <a:gd name="connsiteY11-1048" fmla="*/ 5149236 h 6221246"/>
                <a:gd name="connsiteX12-1049" fmla="*/ 4485187 w 11257622"/>
                <a:gd name="connsiteY12-1050" fmla="*/ 5497579 h 6221246"/>
                <a:gd name="connsiteX13-1051" fmla="*/ 2133873 w 11257622"/>
                <a:gd name="connsiteY13-1052" fmla="*/ 5787864 h 6221246"/>
                <a:gd name="connsiteX14-1053" fmla="*/ 798559 w 11257622"/>
                <a:gd name="connsiteY14-1054" fmla="*/ 4757350 h 6221246"/>
                <a:gd name="connsiteX15-1055" fmla="*/ 14787 w 11257622"/>
                <a:gd name="connsiteY15-1056" fmla="*/ 301464 h 6221246"/>
                <a:gd name="connsiteX0-1057" fmla="*/ 14787 w 11257622"/>
                <a:gd name="connsiteY0-1058" fmla="*/ 301464 h 6221246"/>
                <a:gd name="connsiteX1-1059" fmla="*/ 1466216 w 11257622"/>
                <a:gd name="connsiteY1-1060" fmla="*/ 403065 h 6221246"/>
                <a:gd name="connsiteX2-1061" fmla="*/ 3309530 w 11257622"/>
                <a:gd name="connsiteY2-1062" fmla="*/ 403064 h 6221246"/>
                <a:gd name="connsiteX3-1063" fmla="*/ 3701416 w 11257622"/>
                <a:gd name="connsiteY3-1064" fmla="*/ 940093 h 6221246"/>
                <a:gd name="connsiteX4-1065" fmla="*/ 7620273 w 11257622"/>
                <a:gd name="connsiteY4-1066" fmla="*/ 345007 h 6221246"/>
                <a:gd name="connsiteX5-1067" fmla="*/ 10915016 w 11257622"/>
                <a:gd name="connsiteY5-1068" fmla="*/ 678836 h 6221246"/>
                <a:gd name="connsiteX6-1069" fmla="*/ 10973073 w 11257622"/>
                <a:gd name="connsiteY6-1070" fmla="*/ 3959064 h 6221246"/>
                <a:gd name="connsiteX7-1071" fmla="*/ 9303930 w 11257622"/>
                <a:gd name="connsiteY7-1072" fmla="*/ 5686264 h 6221246"/>
                <a:gd name="connsiteX8-1073" fmla="*/ 9079321 w 11257622"/>
                <a:gd name="connsiteY8-1074" fmla="*/ 6083229 h 6221246"/>
                <a:gd name="connsiteX9-1075" fmla="*/ 9826444 w 11257622"/>
                <a:gd name="connsiteY9-1076" fmla="*/ 6049121 h 6221246"/>
                <a:gd name="connsiteX10-1077" fmla="*/ 9100730 w 11257622"/>
                <a:gd name="connsiteY10-1078" fmla="*/ 5584664 h 6221246"/>
                <a:gd name="connsiteX11-1079" fmla="*/ 7359016 w 11257622"/>
                <a:gd name="connsiteY11-1080" fmla="*/ 5149236 h 6221246"/>
                <a:gd name="connsiteX12-1081" fmla="*/ 4485187 w 11257622"/>
                <a:gd name="connsiteY12-1082" fmla="*/ 5497579 h 6221246"/>
                <a:gd name="connsiteX13-1083" fmla="*/ 2133873 w 11257622"/>
                <a:gd name="connsiteY13-1084" fmla="*/ 5787864 h 6221246"/>
                <a:gd name="connsiteX14-1085" fmla="*/ 798559 w 11257622"/>
                <a:gd name="connsiteY14-1086" fmla="*/ 4757350 h 6221246"/>
                <a:gd name="connsiteX15-1087" fmla="*/ 14787 w 11257622"/>
                <a:gd name="connsiteY15-1088" fmla="*/ 301464 h 6221246"/>
                <a:gd name="connsiteX0-1089" fmla="*/ 14787 w 11257622"/>
                <a:gd name="connsiteY0-1090" fmla="*/ 301464 h 6209882"/>
                <a:gd name="connsiteX1-1091" fmla="*/ 1466216 w 11257622"/>
                <a:gd name="connsiteY1-1092" fmla="*/ 403065 h 6209882"/>
                <a:gd name="connsiteX2-1093" fmla="*/ 3309530 w 11257622"/>
                <a:gd name="connsiteY2-1094" fmla="*/ 403064 h 6209882"/>
                <a:gd name="connsiteX3-1095" fmla="*/ 3701416 w 11257622"/>
                <a:gd name="connsiteY3-1096" fmla="*/ 940093 h 6209882"/>
                <a:gd name="connsiteX4-1097" fmla="*/ 7620273 w 11257622"/>
                <a:gd name="connsiteY4-1098" fmla="*/ 345007 h 6209882"/>
                <a:gd name="connsiteX5-1099" fmla="*/ 10915016 w 11257622"/>
                <a:gd name="connsiteY5-1100" fmla="*/ 678836 h 6209882"/>
                <a:gd name="connsiteX6-1101" fmla="*/ 10973073 w 11257622"/>
                <a:gd name="connsiteY6-1102" fmla="*/ 3959064 h 6209882"/>
                <a:gd name="connsiteX7-1103" fmla="*/ 9303930 w 11257622"/>
                <a:gd name="connsiteY7-1104" fmla="*/ 5686264 h 6209882"/>
                <a:gd name="connsiteX8-1105" fmla="*/ 9025981 w 11257622"/>
                <a:gd name="connsiteY8-1106" fmla="*/ 6067989 h 6209882"/>
                <a:gd name="connsiteX9-1107" fmla="*/ 9826444 w 11257622"/>
                <a:gd name="connsiteY9-1108" fmla="*/ 6049121 h 6209882"/>
                <a:gd name="connsiteX10-1109" fmla="*/ 9100730 w 11257622"/>
                <a:gd name="connsiteY10-1110" fmla="*/ 5584664 h 6209882"/>
                <a:gd name="connsiteX11-1111" fmla="*/ 7359016 w 11257622"/>
                <a:gd name="connsiteY11-1112" fmla="*/ 5149236 h 6209882"/>
                <a:gd name="connsiteX12-1113" fmla="*/ 4485187 w 11257622"/>
                <a:gd name="connsiteY12-1114" fmla="*/ 5497579 h 6209882"/>
                <a:gd name="connsiteX13-1115" fmla="*/ 2133873 w 11257622"/>
                <a:gd name="connsiteY13-1116" fmla="*/ 5787864 h 6209882"/>
                <a:gd name="connsiteX14-1117" fmla="*/ 798559 w 11257622"/>
                <a:gd name="connsiteY14-1118" fmla="*/ 4757350 h 6209882"/>
                <a:gd name="connsiteX15-1119" fmla="*/ 14787 w 11257622"/>
                <a:gd name="connsiteY15-1120" fmla="*/ 301464 h 6209882"/>
                <a:gd name="connsiteX0-1121" fmla="*/ 14787 w 11257622"/>
                <a:gd name="connsiteY0-1122" fmla="*/ 301464 h 6209882"/>
                <a:gd name="connsiteX1-1123" fmla="*/ 1466216 w 11257622"/>
                <a:gd name="connsiteY1-1124" fmla="*/ 403065 h 6209882"/>
                <a:gd name="connsiteX2-1125" fmla="*/ 3309530 w 11257622"/>
                <a:gd name="connsiteY2-1126" fmla="*/ 403064 h 6209882"/>
                <a:gd name="connsiteX3-1127" fmla="*/ 3701416 w 11257622"/>
                <a:gd name="connsiteY3-1128" fmla="*/ 940093 h 6209882"/>
                <a:gd name="connsiteX4-1129" fmla="*/ 7620273 w 11257622"/>
                <a:gd name="connsiteY4-1130" fmla="*/ 345007 h 6209882"/>
                <a:gd name="connsiteX5-1131" fmla="*/ 10915016 w 11257622"/>
                <a:gd name="connsiteY5-1132" fmla="*/ 678836 h 6209882"/>
                <a:gd name="connsiteX6-1133" fmla="*/ 10973073 w 11257622"/>
                <a:gd name="connsiteY6-1134" fmla="*/ 3959064 h 6209882"/>
                <a:gd name="connsiteX7-1135" fmla="*/ 9303930 w 11257622"/>
                <a:gd name="connsiteY7-1136" fmla="*/ 5686264 h 6209882"/>
                <a:gd name="connsiteX8-1137" fmla="*/ 9025981 w 11257622"/>
                <a:gd name="connsiteY8-1138" fmla="*/ 6067989 h 6209882"/>
                <a:gd name="connsiteX9-1139" fmla="*/ 9826444 w 11257622"/>
                <a:gd name="connsiteY9-1140" fmla="*/ 6049121 h 6209882"/>
                <a:gd name="connsiteX10-1141" fmla="*/ 9100730 w 11257622"/>
                <a:gd name="connsiteY10-1142" fmla="*/ 5584664 h 6209882"/>
                <a:gd name="connsiteX11-1143" fmla="*/ 7359016 w 11257622"/>
                <a:gd name="connsiteY11-1144" fmla="*/ 5149236 h 6209882"/>
                <a:gd name="connsiteX12-1145" fmla="*/ 4485187 w 11257622"/>
                <a:gd name="connsiteY12-1146" fmla="*/ 5497579 h 6209882"/>
                <a:gd name="connsiteX13-1147" fmla="*/ 2133873 w 11257622"/>
                <a:gd name="connsiteY13-1148" fmla="*/ 5787864 h 6209882"/>
                <a:gd name="connsiteX14-1149" fmla="*/ 798559 w 11257622"/>
                <a:gd name="connsiteY14-1150" fmla="*/ 4757350 h 6209882"/>
                <a:gd name="connsiteX15-1151" fmla="*/ 14787 w 11257622"/>
                <a:gd name="connsiteY15-1152" fmla="*/ 301464 h 6209882"/>
                <a:gd name="connsiteX0-1153" fmla="*/ 14787 w 11257622"/>
                <a:gd name="connsiteY0-1154" fmla="*/ 301464 h 6209882"/>
                <a:gd name="connsiteX1-1155" fmla="*/ 1466216 w 11257622"/>
                <a:gd name="connsiteY1-1156" fmla="*/ 403065 h 6209882"/>
                <a:gd name="connsiteX2-1157" fmla="*/ 3309530 w 11257622"/>
                <a:gd name="connsiteY2-1158" fmla="*/ 403064 h 6209882"/>
                <a:gd name="connsiteX3-1159" fmla="*/ 3701416 w 11257622"/>
                <a:gd name="connsiteY3-1160" fmla="*/ 940093 h 6209882"/>
                <a:gd name="connsiteX4-1161" fmla="*/ 7620273 w 11257622"/>
                <a:gd name="connsiteY4-1162" fmla="*/ 345007 h 6209882"/>
                <a:gd name="connsiteX5-1163" fmla="*/ 10915016 w 11257622"/>
                <a:gd name="connsiteY5-1164" fmla="*/ 678836 h 6209882"/>
                <a:gd name="connsiteX6-1165" fmla="*/ 10973073 w 11257622"/>
                <a:gd name="connsiteY6-1166" fmla="*/ 3959064 h 6209882"/>
                <a:gd name="connsiteX7-1167" fmla="*/ 9303930 w 11257622"/>
                <a:gd name="connsiteY7-1168" fmla="*/ 5686264 h 6209882"/>
                <a:gd name="connsiteX8-1169" fmla="*/ 9025981 w 11257622"/>
                <a:gd name="connsiteY8-1170" fmla="*/ 6067989 h 6209882"/>
                <a:gd name="connsiteX9-1171" fmla="*/ 9826444 w 11257622"/>
                <a:gd name="connsiteY9-1172" fmla="*/ 6049121 h 6209882"/>
                <a:gd name="connsiteX10-1173" fmla="*/ 9100730 w 11257622"/>
                <a:gd name="connsiteY10-1174" fmla="*/ 5584664 h 6209882"/>
                <a:gd name="connsiteX11-1175" fmla="*/ 7359016 w 11257622"/>
                <a:gd name="connsiteY11-1176" fmla="*/ 5149236 h 6209882"/>
                <a:gd name="connsiteX12-1177" fmla="*/ 4485187 w 11257622"/>
                <a:gd name="connsiteY12-1178" fmla="*/ 5497579 h 6209882"/>
                <a:gd name="connsiteX13-1179" fmla="*/ 2133873 w 11257622"/>
                <a:gd name="connsiteY13-1180" fmla="*/ 5787864 h 6209882"/>
                <a:gd name="connsiteX14-1181" fmla="*/ 798559 w 11257622"/>
                <a:gd name="connsiteY14-1182" fmla="*/ 4757350 h 6209882"/>
                <a:gd name="connsiteX15-1183" fmla="*/ 14787 w 11257622"/>
                <a:gd name="connsiteY15-1184" fmla="*/ 301464 h 6209882"/>
                <a:gd name="connsiteX0-1185" fmla="*/ 14787 w 11257622"/>
                <a:gd name="connsiteY0-1186" fmla="*/ 301464 h 6209882"/>
                <a:gd name="connsiteX1-1187" fmla="*/ 1466216 w 11257622"/>
                <a:gd name="connsiteY1-1188" fmla="*/ 403065 h 6209882"/>
                <a:gd name="connsiteX2-1189" fmla="*/ 3309530 w 11257622"/>
                <a:gd name="connsiteY2-1190" fmla="*/ 403064 h 6209882"/>
                <a:gd name="connsiteX3-1191" fmla="*/ 3701416 w 11257622"/>
                <a:gd name="connsiteY3-1192" fmla="*/ 940093 h 6209882"/>
                <a:gd name="connsiteX4-1193" fmla="*/ 7620273 w 11257622"/>
                <a:gd name="connsiteY4-1194" fmla="*/ 345007 h 6209882"/>
                <a:gd name="connsiteX5-1195" fmla="*/ 10915016 w 11257622"/>
                <a:gd name="connsiteY5-1196" fmla="*/ 678836 h 6209882"/>
                <a:gd name="connsiteX6-1197" fmla="*/ 10973073 w 11257622"/>
                <a:gd name="connsiteY6-1198" fmla="*/ 3959064 h 6209882"/>
                <a:gd name="connsiteX7-1199" fmla="*/ 9303930 w 11257622"/>
                <a:gd name="connsiteY7-1200" fmla="*/ 5686264 h 6209882"/>
                <a:gd name="connsiteX8-1201" fmla="*/ 8957401 w 11257622"/>
                <a:gd name="connsiteY8-1202" fmla="*/ 6067989 h 6209882"/>
                <a:gd name="connsiteX9-1203" fmla="*/ 9826444 w 11257622"/>
                <a:gd name="connsiteY9-1204" fmla="*/ 6049121 h 6209882"/>
                <a:gd name="connsiteX10-1205" fmla="*/ 9100730 w 11257622"/>
                <a:gd name="connsiteY10-1206" fmla="*/ 5584664 h 6209882"/>
                <a:gd name="connsiteX11-1207" fmla="*/ 7359016 w 11257622"/>
                <a:gd name="connsiteY11-1208" fmla="*/ 5149236 h 6209882"/>
                <a:gd name="connsiteX12-1209" fmla="*/ 4485187 w 11257622"/>
                <a:gd name="connsiteY12-1210" fmla="*/ 5497579 h 6209882"/>
                <a:gd name="connsiteX13-1211" fmla="*/ 2133873 w 11257622"/>
                <a:gd name="connsiteY13-1212" fmla="*/ 5787864 h 6209882"/>
                <a:gd name="connsiteX14-1213" fmla="*/ 798559 w 11257622"/>
                <a:gd name="connsiteY14-1214" fmla="*/ 4757350 h 6209882"/>
                <a:gd name="connsiteX15-1215" fmla="*/ 14787 w 11257622"/>
                <a:gd name="connsiteY15-1216" fmla="*/ 301464 h 6209882"/>
                <a:gd name="connsiteX0-1217" fmla="*/ 14787 w 11257622"/>
                <a:gd name="connsiteY0-1218" fmla="*/ 301464 h 6166744"/>
                <a:gd name="connsiteX1-1219" fmla="*/ 1466216 w 11257622"/>
                <a:gd name="connsiteY1-1220" fmla="*/ 403065 h 6166744"/>
                <a:gd name="connsiteX2-1221" fmla="*/ 3309530 w 11257622"/>
                <a:gd name="connsiteY2-1222" fmla="*/ 403064 h 6166744"/>
                <a:gd name="connsiteX3-1223" fmla="*/ 3701416 w 11257622"/>
                <a:gd name="connsiteY3-1224" fmla="*/ 940093 h 6166744"/>
                <a:gd name="connsiteX4-1225" fmla="*/ 7620273 w 11257622"/>
                <a:gd name="connsiteY4-1226" fmla="*/ 345007 h 6166744"/>
                <a:gd name="connsiteX5-1227" fmla="*/ 10915016 w 11257622"/>
                <a:gd name="connsiteY5-1228" fmla="*/ 678836 h 6166744"/>
                <a:gd name="connsiteX6-1229" fmla="*/ 10973073 w 11257622"/>
                <a:gd name="connsiteY6-1230" fmla="*/ 3959064 h 6166744"/>
                <a:gd name="connsiteX7-1231" fmla="*/ 9303930 w 11257622"/>
                <a:gd name="connsiteY7-1232" fmla="*/ 5686264 h 6166744"/>
                <a:gd name="connsiteX8-1233" fmla="*/ 9025981 w 11257622"/>
                <a:gd name="connsiteY8-1234" fmla="*/ 6007029 h 6166744"/>
                <a:gd name="connsiteX9-1235" fmla="*/ 9826444 w 11257622"/>
                <a:gd name="connsiteY9-1236" fmla="*/ 6049121 h 6166744"/>
                <a:gd name="connsiteX10-1237" fmla="*/ 9100730 w 11257622"/>
                <a:gd name="connsiteY10-1238" fmla="*/ 5584664 h 6166744"/>
                <a:gd name="connsiteX11-1239" fmla="*/ 7359016 w 11257622"/>
                <a:gd name="connsiteY11-1240" fmla="*/ 5149236 h 6166744"/>
                <a:gd name="connsiteX12-1241" fmla="*/ 4485187 w 11257622"/>
                <a:gd name="connsiteY12-1242" fmla="*/ 5497579 h 6166744"/>
                <a:gd name="connsiteX13-1243" fmla="*/ 2133873 w 11257622"/>
                <a:gd name="connsiteY13-1244" fmla="*/ 5787864 h 6166744"/>
                <a:gd name="connsiteX14-1245" fmla="*/ 798559 w 11257622"/>
                <a:gd name="connsiteY14-1246" fmla="*/ 4757350 h 6166744"/>
                <a:gd name="connsiteX15-1247" fmla="*/ 14787 w 11257622"/>
                <a:gd name="connsiteY15-1248" fmla="*/ 301464 h 6166744"/>
                <a:gd name="connsiteX0-1249" fmla="*/ 14787 w 11257622"/>
                <a:gd name="connsiteY0-1250" fmla="*/ 301464 h 6052682"/>
                <a:gd name="connsiteX1-1251" fmla="*/ 1466216 w 11257622"/>
                <a:gd name="connsiteY1-1252" fmla="*/ 403065 h 6052682"/>
                <a:gd name="connsiteX2-1253" fmla="*/ 3309530 w 11257622"/>
                <a:gd name="connsiteY2-1254" fmla="*/ 403064 h 6052682"/>
                <a:gd name="connsiteX3-1255" fmla="*/ 3701416 w 11257622"/>
                <a:gd name="connsiteY3-1256" fmla="*/ 940093 h 6052682"/>
                <a:gd name="connsiteX4-1257" fmla="*/ 7620273 w 11257622"/>
                <a:gd name="connsiteY4-1258" fmla="*/ 345007 h 6052682"/>
                <a:gd name="connsiteX5-1259" fmla="*/ 10915016 w 11257622"/>
                <a:gd name="connsiteY5-1260" fmla="*/ 678836 h 6052682"/>
                <a:gd name="connsiteX6-1261" fmla="*/ 10973073 w 11257622"/>
                <a:gd name="connsiteY6-1262" fmla="*/ 3959064 h 6052682"/>
                <a:gd name="connsiteX7-1263" fmla="*/ 9303930 w 11257622"/>
                <a:gd name="connsiteY7-1264" fmla="*/ 5686264 h 6052682"/>
                <a:gd name="connsiteX8-1265" fmla="*/ 9826444 w 11257622"/>
                <a:gd name="connsiteY8-1266" fmla="*/ 6049121 h 6052682"/>
                <a:gd name="connsiteX9-1267" fmla="*/ 9100730 w 11257622"/>
                <a:gd name="connsiteY9-1268" fmla="*/ 5584664 h 6052682"/>
                <a:gd name="connsiteX10-1269" fmla="*/ 7359016 w 11257622"/>
                <a:gd name="connsiteY10-1270" fmla="*/ 5149236 h 6052682"/>
                <a:gd name="connsiteX11-1271" fmla="*/ 4485187 w 11257622"/>
                <a:gd name="connsiteY11-1272" fmla="*/ 5497579 h 6052682"/>
                <a:gd name="connsiteX12-1273" fmla="*/ 2133873 w 11257622"/>
                <a:gd name="connsiteY12-1274" fmla="*/ 5787864 h 6052682"/>
                <a:gd name="connsiteX13-1275" fmla="*/ 798559 w 11257622"/>
                <a:gd name="connsiteY13-1276" fmla="*/ 4757350 h 6052682"/>
                <a:gd name="connsiteX14-1277" fmla="*/ 14787 w 11257622"/>
                <a:gd name="connsiteY14-1278" fmla="*/ 301464 h 6052682"/>
                <a:gd name="connsiteX0-1279" fmla="*/ 14787 w 11257622"/>
                <a:gd name="connsiteY0-1280" fmla="*/ 301464 h 6002701"/>
                <a:gd name="connsiteX1-1281" fmla="*/ 1466216 w 11257622"/>
                <a:gd name="connsiteY1-1282" fmla="*/ 403065 h 6002701"/>
                <a:gd name="connsiteX2-1283" fmla="*/ 3309530 w 11257622"/>
                <a:gd name="connsiteY2-1284" fmla="*/ 403064 h 6002701"/>
                <a:gd name="connsiteX3-1285" fmla="*/ 3701416 w 11257622"/>
                <a:gd name="connsiteY3-1286" fmla="*/ 940093 h 6002701"/>
                <a:gd name="connsiteX4-1287" fmla="*/ 7620273 w 11257622"/>
                <a:gd name="connsiteY4-1288" fmla="*/ 345007 h 6002701"/>
                <a:gd name="connsiteX5-1289" fmla="*/ 10915016 w 11257622"/>
                <a:gd name="connsiteY5-1290" fmla="*/ 678836 h 6002701"/>
                <a:gd name="connsiteX6-1291" fmla="*/ 10973073 w 11257622"/>
                <a:gd name="connsiteY6-1292" fmla="*/ 3959064 h 6002701"/>
                <a:gd name="connsiteX7-1293" fmla="*/ 9303930 w 11257622"/>
                <a:gd name="connsiteY7-1294" fmla="*/ 5686264 h 6002701"/>
                <a:gd name="connsiteX8-1295" fmla="*/ 9933124 w 11257622"/>
                <a:gd name="connsiteY8-1296" fmla="*/ 5995781 h 6002701"/>
                <a:gd name="connsiteX9-1297" fmla="*/ 9100730 w 11257622"/>
                <a:gd name="connsiteY9-1298" fmla="*/ 5584664 h 6002701"/>
                <a:gd name="connsiteX10-1299" fmla="*/ 7359016 w 11257622"/>
                <a:gd name="connsiteY10-1300" fmla="*/ 5149236 h 6002701"/>
                <a:gd name="connsiteX11-1301" fmla="*/ 4485187 w 11257622"/>
                <a:gd name="connsiteY11-1302" fmla="*/ 5497579 h 6002701"/>
                <a:gd name="connsiteX12-1303" fmla="*/ 2133873 w 11257622"/>
                <a:gd name="connsiteY12-1304" fmla="*/ 5787864 h 6002701"/>
                <a:gd name="connsiteX13-1305" fmla="*/ 798559 w 11257622"/>
                <a:gd name="connsiteY13-1306" fmla="*/ 4757350 h 6002701"/>
                <a:gd name="connsiteX14-1307" fmla="*/ 14787 w 11257622"/>
                <a:gd name="connsiteY14-1308" fmla="*/ 301464 h 6002701"/>
                <a:gd name="connsiteX0-1309" fmla="*/ 14787 w 11257622"/>
                <a:gd name="connsiteY0-1310" fmla="*/ 301464 h 6064521"/>
                <a:gd name="connsiteX1-1311" fmla="*/ 1466216 w 11257622"/>
                <a:gd name="connsiteY1-1312" fmla="*/ 403065 h 6064521"/>
                <a:gd name="connsiteX2-1313" fmla="*/ 3309530 w 11257622"/>
                <a:gd name="connsiteY2-1314" fmla="*/ 403064 h 6064521"/>
                <a:gd name="connsiteX3-1315" fmla="*/ 3701416 w 11257622"/>
                <a:gd name="connsiteY3-1316" fmla="*/ 940093 h 6064521"/>
                <a:gd name="connsiteX4-1317" fmla="*/ 7620273 w 11257622"/>
                <a:gd name="connsiteY4-1318" fmla="*/ 345007 h 6064521"/>
                <a:gd name="connsiteX5-1319" fmla="*/ 10915016 w 11257622"/>
                <a:gd name="connsiteY5-1320" fmla="*/ 678836 h 6064521"/>
                <a:gd name="connsiteX6-1321" fmla="*/ 10973073 w 11257622"/>
                <a:gd name="connsiteY6-1322" fmla="*/ 3959064 h 6064521"/>
                <a:gd name="connsiteX7-1323" fmla="*/ 9303930 w 11257622"/>
                <a:gd name="connsiteY7-1324" fmla="*/ 5686264 h 6064521"/>
                <a:gd name="connsiteX8-1325" fmla="*/ 9933124 w 11257622"/>
                <a:gd name="connsiteY8-1326" fmla="*/ 5995781 h 6064521"/>
                <a:gd name="connsiteX9-1327" fmla="*/ 9100730 w 11257622"/>
                <a:gd name="connsiteY9-1328" fmla="*/ 5584664 h 6064521"/>
                <a:gd name="connsiteX10-1329" fmla="*/ 7359016 w 11257622"/>
                <a:gd name="connsiteY10-1330" fmla="*/ 5149236 h 6064521"/>
                <a:gd name="connsiteX11-1331" fmla="*/ 4485187 w 11257622"/>
                <a:gd name="connsiteY11-1332" fmla="*/ 5497579 h 6064521"/>
                <a:gd name="connsiteX12-1333" fmla="*/ 2133873 w 11257622"/>
                <a:gd name="connsiteY12-1334" fmla="*/ 5787864 h 6064521"/>
                <a:gd name="connsiteX13-1335" fmla="*/ 798559 w 11257622"/>
                <a:gd name="connsiteY13-1336" fmla="*/ 4757350 h 6064521"/>
                <a:gd name="connsiteX14-1337" fmla="*/ 14787 w 11257622"/>
                <a:gd name="connsiteY14-1338" fmla="*/ 301464 h 6064521"/>
                <a:gd name="connsiteX0-1339" fmla="*/ 14787 w 11257622"/>
                <a:gd name="connsiteY0-1340" fmla="*/ 301464 h 6116242"/>
                <a:gd name="connsiteX1-1341" fmla="*/ 1466216 w 11257622"/>
                <a:gd name="connsiteY1-1342" fmla="*/ 403065 h 6116242"/>
                <a:gd name="connsiteX2-1343" fmla="*/ 3309530 w 11257622"/>
                <a:gd name="connsiteY2-1344" fmla="*/ 403064 h 6116242"/>
                <a:gd name="connsiteX3-1345" fmla="*/ 3701416 w 11257622"/>
                <a:gd name="connsiteY3-1346" fmla="*/ 940093 h 6116242"/>
                <a:gd name="connsiteX4-1347" fmla="*/ 7620273 w 11257622"/>
                <a:gd name="connsiteY4-1348" fmla="*/ 345007 h 6116242"/>
                <a:gd name="connsiteX5-1349" fmla="*/ 10915016 w 11257622"/>
                <a:gd name="connsiteY5-1350" fmla="*/ 678836 h 6116242"/>
                <a:gd name="connsiteX6-1351" fmla="*/ 10973073 w 11257622"/>
                <a:gd name="connsiteY6-1352" fmla="*/ 3959064 h 6116242"/>
                <a:gd name="connsiteX7-1353" fmla="*/ 9303930 w 11257622"/>
                <a:gd name="connsiteY7-1354" fmla="*/ 5686264 h 6116242"/>
                <a:gd name="connsiteX8-1355" fmla="*/ 9712144 w 11257622"/>
                <a:gd name="connsiteY8-1356" fmla="*/ 6056741 h 6116242"/>
                <a:gd name="connsiteX9-1357" fmla="*/ 9100730 w 11257622"/>
                <a:gd name="connsiteY9-1358" fmla="*/ 5584664 h 6116242"/>
                <a:gd name="connsiteX10-1359" fmla="*/ 7359016 w 11257622"/>
                <a:gd name="connsiteY10-1360" fmla="*/ 5149236 h 6116242"/>
                <a:gd name="connsiteX11-1361" fmla="*/ 4485187 w 11257622"/>
                <a:gd name="connsiteY11-1362" fmla="*/ 5497579 h 6116242"/>
                <a:gd name="connsiteX12-1363" fmla="*/ 2133873 w 11257622"/>
                <a:gd name="connsiteY12-1364" fmla="*/ 5787864 h 6116242"/>
                <a:gd name="connsiteX13-1365" fmla="*/ 798559 w 11257622"/>
                <a:gd name="connsiteY13-1366" fmla="*/ 4757350 h 6116242"/>
                <a:gd name="connsiteX14-1367" fmla="*/ 14787 w 11257622"/>
                <a:gd name="connsiteY14-1368" fmla="*/ 301464 h 6116242"/>
                <a:gd name="connsiteX0-1369" fmla="*/ 14787 w 11257622"/>
                <a:gd name="connsiteY0-1370" fmla="*/ 301464 h 6084777"/>
                <a:gd name="connsiteX1-1371" fmla="*/ 1466216 w 11257622"/>
                <a:gd name="connsiteY1-1372" fmla="*/ 403065 h 6084777"/>
                <a:gd name="connsiteX2-1373" fmla="*/ 3309530 w 11257622"/>
                <a:gd name="connsiteY2-1374" fmla="*/ 403064 h 6084777"/>
                <a:gd name="connsiteX3-1375" fmla="*/ 3701416 w 11257622"/>
                <a:gd name="connsiteY3-1376" fmla="*/ 940093 h 6084777"/>
                <a:gd name="connsiteX4-1377" fmla="*/ 7620273 w 11257622"/>
                <a:gd name="connsiteY4-1378" fmla="*/ 345007 h 6084777"/>
                <a:gd name="connsiteX5-1379" fmla="*/ 10915016 w 11257622"/>
                <a:gd name="connsiteY5-1380" fmla="*/ 678836 h 6084777"/>
                <a:gd name="connsiteX6-1381" fmla="*/ 10973073 w 11257622"/>
                <a:gd name="connsiteY6-1382" fmla="*/ 3959064 h 6084777"/>
                <a:gd name="connsiteX7-1383" fmla="*/ 9303930 w 11257622"/>
                <a:gd name="connsiteY7-1384" fmla="*/ 5686264 h 6084777"/>
                <a:gd name="connsiteX8-1385" fmla="*/ 9712144 w 11257622"/>
                <a:gd name="connsiteY8-1386" fmla="*/ 6056741 h 6084777"/>
                <a:gd name="connsiteX9-1387" fmla="*/ 9100730 w 11257622"/>
                <a:gd name="connsiteY9-1388" fmla="*/ 5584664 h 6084777"/>
                <a:gd name="connsiteX10-1389" fmla="*/ 7359016 w 11257622"/>
                <a:gd name="connsiteY10-1390" fmla="*/ 5149236 h 6084777"/>
                <a:gd name="connsiteX11-1391" fmla="*/ 4485187 w 11257622"/>
                <a:gd name="connsiteY11-1392" fmla="*/ 5497579 h 6084777"/>
                <a:gd name="connsiteX12-1393" fmla="*/ 2133873 w 11257622"/>
                <a:gd name="connsiteY12-1394" fmla="*/ 5787864 h 6084777"/>
                <a:gd name="connsiteX13-1395" fmla="*/ 798559 w 11257622"/>
                <a:gd name="connsiteY13-1396" fmla="*/ 4757350 h 6084777"/>
                <a:gd name="connsiteX14-1397" fmla="*/ 14787 w 11257622"/>
                <a:gd name="connsiteY14-1398" fmla="*/ 301464 h 6084777"/>
                <a:gd name="connsiteX0-1399" fmla="*/ 14787 w 11257622"/>
                <a:gd name="connsiteY0-1400" fmla="*/ 301464 h 6112418"/>
                <a:gd name="connsiteX1-1401" fmla="*/ 1466216 w 11257622"/>
                <a:gd name="connsiteY1-1402" fmla="*/ 403065 h 6112418"/>
                <a:gd name="connsiteX2-1403" fmla="*/ 3309530 w 11257622"/>
                <a:gd name="connsiteY2-1404" fmla="*/ 403064 h 6112418"/>
                <a:gd name="connsiteX3-1405" fmla="*/ 3701416 w 11257622"/>
                <a:gd name="connsiteY3-1406" fmla="*/ 940093 h 6112418"/>
                <a:gd name="connsiteX4-1407" fmla="*/ 7620273 w 11257622"/>
                <a:gd name="connsiteY4-1408" fmla="*/ 345007 h 6112418"/>
                <a:gd name="connsiteX5-1409" fmla="*/ 10915016 w 11257622"/>
                <a:gd name="connsiteY5-1410" fmla="*/ 678836 h 6112418"/>
                <a:gd name="connsiteX6-1411" fmla="*/ 10973073 w 11257622"/>
                <a:gd name="connsiteY6-1412" fmla="*/ 3959064 h 6112418"/>
                <a:gd name="connsiteX7-1413" fmla="*/ 9303930 w 11257622"/>
                <a:gd name="connsiteY7-1414" fmla="*/ 5686264 h 6112418"/>
                <a:gd name="connsiteX8-1415" fmla="*/ 9567364 w 11257622"/>
                <a:gd name="connsiteY8-1416" fmla="*/ 6087221 h 6112418"/>
                <a:gd name="connsiteX9-1417" fmla="*/ 9100730 w 11257622"/>
                <a:gd name="connsiteY9-1418" fmla="*/ 5584664 h 6112418"/>
                <a:gd name="connsiteX10-1419" fmla="*/ 7359016 w 11257622"/>
                <a:gd name="connsiteY10-1420" fmla="*/ 5149236 h 6112418"/>
                <a:gd name="connsiteX11-1421" fmla="*/ 4485187 w 11257622"/>
                <a:gd name="connsiteY11-1422" fmla="*/ 5497579 h 6112418"/>
                <a:gd name="connsiteX12-1423" fmla="*/ 2133873 w 11257622"/>
                <a:gd name="connsiteY12-1424" fmla="*/ 5787864 h 6112418"/>
                <a:gd name="connsiteX13-1425" fmla="*/ 798559 w 11257622"/>
                <a:gd name="connsiteY13-1426" fmla="*/ 4757350 h 6112418"/>
                <a:gd name="connsiteX14-1427" fmla="*/ 14787 w 11257622"/>
                <a:gd name="connsiteY14-1428" fmla="*/ 301464 h 6112418"/>
                <a:gd name="connsiteX0-1429" fmla="*/ 14787 w 11257622"/>
                <a:gd name="connsiteY0-1430" fmla="*/ 301464 h 6098655"/>
                <a:gd name="connsiteX1-1431" fmla="*/ 1466216 w 11257622"/>
                <a:gd name="connsiteY1-1432" fmla="*/ 403065 h 6098655"/>
                <a:gd name="connsiteX2-1433" fmla="*/ 3309530 w 11257622"/>
                <a:gd name="connsiteY2-1434" fmla="*/ 403064 h 6098655"/>
                <a:gd name="connsiteX3-1435" fmla="*/ 3701416 w 11257622"/>
                <a:gd name="connsiteY3-1436" fmla="*/ 940093 h 6098655"/>
                <a:gd name="connsiteX4-1437" fmla="*/ 7620273 w 11257622"/>
                <a:gd name="connsiteY4-1438" fmla="*/ 345007 h 6098655"/>
                <a:gd name="connsiteX5-1439" fmla="*/ 10915016 w 11257622"/>
                <a:gd name="connsiteY5-1440" fmla="*/ 678836 h 6098655"/>
                <a:gd name="connsiteX6-1441" fmla="*/ 10973073 w 11257622"/>
                <a:gd name="connsiteY6-1442" fmla="*/ 3959064 h 6098655"/>
                <a:gd name="connsiteX7-1443" fmla="*/ 9303930 w 11257622"/>
                <a:gd name="connsiteY7-1444" fmla="*/ 5686264 h 6098655"/>
                <a:gd name="connsiteX8-1445" fmla="*/ 9567364 w 11257622"/>
                <a:gd name="connsiteY8-1446" fmla="*/ 6087221 h 6098655"/>
                <a:gd name="connsiteX9-1447" fmla="*/ 9100730 w 11257622"/>
                <a:gd name="connsiteY9-1448" fmla="*/ 5584664 h 6098655"/>
                <a:gd name="connsiteX10-1449" fmla="*/ 7359016 w 11257622"/>
                <a:gd name="connsiteY10-1450" fmla="*/ 5149236 h 6098655"/>
                <a:gd name="connsiteX11-1451" fmla="*/ 4485187 w 11257622"/>
                <a:gd name="connsiteY11-1452" fmla="*/ 5497579 h 6098655"/>
                <a:gd name="connsiteX12-1453" fmla="*/ 2133873 w 11257622"/>
                <a:gd name="connsiteY12-1454" fmla="*/ 5787864 h 6098655"/>
                <a:gd name="connsiteX13-1455" fmla="*/ 798559 w 11257622"/>
                <a:gd name="connsiteY13-1456" fmla="*/ 4757350 h 6098655"/>
                <a:gd name="connsiteX14-1457" fmla="*/ 14787 w 11257622"/>
                <a:gd name="connsiteY14-1458" fmla="*/ 301464 h 6098655"/>
                <a:gd name="connsiteX0-1459" fmla="*/ 14787 w 11257622"/>
                <a:gd name="connsiteY0-1460" fmla="*/ 301464 h 6093823"/>
                <a:gd name="connsiteX1-1461" fmla="*/ 1466216 w 11257622"/>
                <a:gd name="connsiteY1-1462" fmla="*/ 403065 h 6093823"/>
                <a:gd name="connsiteX2-1463" fmla="*/ 3309530 w 11257622"/>
                <a:gd name="connsiteY2-1464" fmla="*/ 403064 h 6093823"/>
                <a:gd name="connsiteX3-1465" fmla="*/ 3701416 w 11257622"/>
                <a:gd name="connsiteY3-1466" fmla="*/ 940093 h 6093823"/>
                <a:gd name="connsiteX4-1467" fmla="*/ 7620273 w 11257622"/>
                <a:gd name="connsiteY4-1468" fmla="*/ 345007 h 6093823"/>
                <a:gd name="connsiteX5-1469" fmla="*/ 10915016 w 11257622"/>
                <a:gd name="connsiteY5-1470" fmla="*/ 678836 h 6093823"/>
                <a:gd name="connsiteX6-1471" fmla="*/ 10973073 w 11257622"/>
                <a:gd name="connsiteY6-1472" fmla="*/ 3959064 h 6093823"/>
                <a:gd name="connsiteX7-1473" fmla="*/ 9303930 w 11257622"/>
                <a:gd name="connsiteY7-1474" fmla="*/ 5686264 h 6093823"/>
                <a:gd name="connsiteX8-1475" fmla="*/ 9567364 w 11257622"/>
                <a:gd name="connsiteY8-1476" fmla="*/ 6087221 h 6093823"/>
                <a:gd name="connsiteX9-1477" fmla="*/ 9100730 w 11257622"/>
                <a:gd name="connsiteY9-1478" fmla="*/ 5584664 h 6093823"/>
                <a:gd name="connsiteX10-1479" fmla="*/ 7359016 w 11257622"/>
                <a:gd name="connsiteY10-1480" fmla="*/ 5149236 h 6093823"/>
                <a:gd name="connsiteX11-1481" fmla="*/ 4485187 w 11257622"/>
                <a:gd name="connsiteY11-1482" fmla="*/ 5497579 h 6093823"/>
                <a:gd name="connsiteX12-1483" fmla="*/ 2133873 w 11257622"/>
                <a:gd name="connsiteY12-1484" fmla="*/ 5787864 h 6093823"/>
                <a:gd name="connsiteX13-1485" fmla="*/ 798559 w 11257622"/>
                <a:gd name="connsiteY13-1486" fmla="*/ 4757350 h 6093823"/>
                <a:gd name="connsiteX14-1487" fmla="*/ 14787 w 11257622"/>
                <a:gd name="connsiteY14-1488" fmla="*/ 301464 h 60938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1257622" h="6093823">
                  <a:moveTo>
                    <a:pt x="14787" y="301464"/>
                  </a:moveTo>
                  <a:cubicBezTo>
                    <a:pt x="126063" y="-424250"/>
                    <a:pt x="917092" y="386132"/>
                    <a:pt x="1466216" y="403065"/>
                  </a:cubicBezTo>
                  <a:cubicBezTo>
                    <a:pt x="2015340" y="419998"/>
                    <a:pt x="2936997" y="313559"/>
                    <a:pt x="3309530" y="403064"/>
                  </a:cubicBezTo>
                  <a:cubicBezTo>
                    <a:pt x="3682063" y="492569"/>
                    <a:pt x="2982959" y="949769"/>
                    <a:pt x="3701416" y="940093"/>
                  </a:cubicBezTo>
                  <a:cubicBezTo>
                    <a:pt x="4419873" y="930417"/>
                    <a:pt x="6115625" y="611102"/>
                    <a:pt x="7620273" y="345007"/>
                  </a:cubicBezTo>
                  <a:cubicBezTo>
                    <a:pt x="9124921" y="78912"/>
                    <a:pt x="10356216" y="76493"/>
                    <a:pt x="10915016" y="678836"/>
                  </a:cubicBezTo>
                  <a:cubicBezTo>
                    <a:pt x="11473816" y="1281179"/>
                    <a:pt x="11241587" y="3124493"/>
                    <a:pt x="10973073" y="3959064"/>
                  </a:cubicBezTo>
                  <a:cubicBezTo>
                    <a:pt x="10704559" y="4793635"/>
                    <a:pt x="9698235" y="5453491"/>
                    <a:pt x="9303930" y="5686264"/>
                  </a:cubicBezTo>
                  <a:cubicBezTo>
                    <a:pt x="8909625" y="5919037"/>
                    <a:pt x="8831611" y="6134634"/>
                    <a:pt x="9567364" y="6087221"/>
                  </a:cubicBezTo>
                  <a:cubicBezTo>
                    <a:pt x="10303117" y="6039808"/>
                    <a:pt x="9468788" y="5740995"/>
                    <a:pt x="9100730" y="5584664"/>
                  </a:cubicBezTo>
                  <a:cubicBezTo>
                    <a:pt x="8732672" y="5428333"/>
                    <a:pt x="8128273" y="5163750"/>
                    <a:pt x="7359016" y="5149236"/>
                  </a:cubicBezTo>
                  <a:cubicBezTo>
                    <a:pt x="6589759" y="5134722"/>
                    <a:pt x="4485187" y="5497579"/>
                    <a:pt x="4485187" y="5497579"/>
                  </a:cubicBezTo>
                  <a:cubicBezTo>
                    <a:pt x="3614330" y="5604017"/>
                    <a:pt x="2714444" y="5799959"/>
                    <a:pt x="2133873" y="5787864"/>
                  </a:cubicBezTo>
                  <a:cubicBezTo>
                    <a:pt x="1553302" y="5775769"/>
                    <a:pt x="1151740" y="5671750"/>
                    <a:pt x="798559" y="4757350"/>
                  </a:cubicBezTo>
                  <a:cubicBezTo>
                    <a:pt x="445378" y="3842950"/>
                    <a:pt x="-96489" y="1027178"/>
                    <a:pt x="14787" y="301464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任意多边形 2"/>
            <p:cNvSpPr/>
            <p:nvPr/>
          </p:nvSpPr>
          <p:spPr>
            <a:xfrm>
              <a:off x="1048656" y="379596"/>
              <a:ext cx="10972130" cy="5905822"/>
            </a:xfrm>
            <a:custGeom>
              <a:avLst/>
              <a:gdLst>
                <a:gd name="connsiteX0" fmla="*/ 609600 w 10972130"/>
                <a:gd name="connsiteY0" fmla="*/ 4651205 h 5905822"/>
                <a:gd name="connsiteX1" fmla="*/ 1741715 w 10972130"/>
                <a:gd name="connsiteY1" fmla="*/ 5609148 h 5905822"/>
                <a:gd name="connsiteX2" fmla="*/ 6879772 w 10972130"/>
                <a:gd name="connsiteY2" fmla="*/ 5043091 h 5905822"/>
                <a:gd name="connsiteX3" fmla="*/ 9550400 w 10972130"/>
                <a:gd name="connsiteY3" fmla="*/ 5783319 h 5905822"/>
                <a:gd name="connsiteX4" fmla="*/ 8766629 w 10972130"/>
                <a:gd name="connsiteY4" fmla="*/ 5739776 h 5905822"/>
                <a:gd name="connsiteX5" fmla="*/ 10479315 w 10972130"/>
                <a:gd name="connsiteY5" fmla="*/ 4186748 h 5905822"/>
                <a:gd name="connsiteX6" fmla="*/ 10827657 w 10972130"/>
                <a:gd name="connsiteY6" fmla="*/ 877491 h 5905822"/>
                <a:gd name="connsiteX7" fmla="*/ 8374743 w 10972130"/>
                <a:gd name="connsiteY7" fmla="*/ 122748 h 5905822"/>
                <a:gd name="connsiteX8" fmla="*/ 3526972 w 10972130"/>
                <a:gd name="connsiteY8" fmla="*/ 717834 h 5905822"/>
                <a:gd name="connsiteX9" fmla="*/ 2989943 w 10972130"/>
                <a:gd name="connsiteY9" fmla="*/ 224348 h 5905822"/>
                <a:gd name="connsiteX10" fmla="*/ 856343 w 10972130"/>
                <a:gd name="connsiteY10" fmla="*/ 325948 h 5905822"/>
                <a:gd name="connsiteX11" fmla="*/ 0 w 10972130"/>
                <a:gd name="connsiteY11" fmla="*/ 6634 h 590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72130" h="5905822">
                  <a:moveTo>
                    <a:pt x="609600" y="4651205"/>
                  </a:moveTo>
                  <a:cubicBezTo>
                    <a:pt x="653143" y="5097519"/>
                    <a:pt x="696686" y="5543834"/>
                    <a:pt x="1741715" y="5609148"/>
                  </a:cubicBezTo>
                  <a:cubicBezTo>
                    <a:pt x="2786744" y="5674462"/>
                    <a:pt x="5578325" y="5014063"/>
                    <a:pt x="6879772" y="5043091"/>
                  </a:cubicBezTo>
                  <a:cubicBezTo>
                    <a:pt x="8181219" y="5072119"/>
                    <a:pt x="9235924" y="5667205"/>
                    <a:pt x="9550400" y="5783319"/>
                  </a:cubicBezTo>
                  <a:cubicBezTo>
                    <a:pt x="9864876" y="5899433"/>
                    <a:pt x="8611810" y="6005871"/>
                    <a:pt x="8766629" y="5739776"/>
                  </a:cubicBezTo>
                  <a:cubicBezTo>
                    <a:pt x="8921448" y="5473681"/>
                    <a:pt x="10135810" y="4997129"/>
                    <a:pt x="10479315" y="4186748"/>
                  </a:cubicBezTo>
                  <a:cubicBezTo>
                    <a:pt x="10822820" y="3376367"/>
                    <a:pt x="11178419" y="1554824"/>
                    <a:pt x="10827657" y="877491"/>
                  </a:cubicBezTo>
                  <a:cubicBezTo>
                    <a:pt x="10476895" y="200158"/>
                    <a:pt x="9591524" y="149357"/>
                    <a:pt x="8374743" y="122748"/>
                  </a:cubicBezTo>
                  <a:cubicBezTo>
                    <a:pt x="7157962" y="96138"/>
                    <a:pt x="4424439" y="700901"/>
                    <a:pt x="3526972" y="717834"/>
                  </a:cubicBezTo>
                  <a:cubicBezTo>
                    <a:pt x="2629505" y="734767"/>
                    <a:pt x="3435048" y="289662"/>
                    <a:pt x="2989943" y="224348"/>
                  </a:cubicBezTo>
                  <a:cubicBezTo>
                    <a:pt x="2544838" y="159034"/>
                    <a:pt x="1354667" y="362234"/>
                    <a:pt x="856343" y="325948"/>
                  </a:cubicBezTo>
                  <a:cubicBezTo>
                    <a:pt x="358019" y="289662"/>
                    <a:pt x="94343" y="-51423"/>
                    <a:pt x="0" y="6634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024" y="4358469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49" y="354354"/>
            <a:ext cx="2019745" cy="169828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627" y="3010574"/>
            <a:ext cx="2606373" cy="402176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17A3A5E-713A-489F-9E64-978A3E0357DC}"/>
              </a:ext>
            </a:extLst>
          </p:cNvPr>
          <p:cNvSpPr/>
          <p:nvPr/>
        </p:nvSpPr>
        <p:spPr>
          <a:xfrm>
            <a:off x="2515094" y="1282242"/>
            <a:ext cx="70118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11">
              <a:defRPr/>
            </a:pPr>
            <a:r>
              <a:rPr lang="vi-VN" sz="5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Hoạt </a:t>
            </a:r>
            <a:r>
              <a:rPr lang="vi-VN" sz="54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động </a:t>
            </a:r>
            <a:r>
              <a:rPr lang="en-US" sz="54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4</a:t>
            </a:r>
            <a:r>
              <a:rPr lang="en-US" sz="54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: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A652AFA-28AD-469E-AC73-82FA5118FB88}"/>
              </a:ext>
            </a:extLst>
          </p:cNvPr>
          <p:cNvSpPr/>
          <p:nvPr/>
        </p:nvSpPr>
        <p:spPr>
          <a:xfrm>
            <a:off x="749406" y="2522472"/>
            <a:ext cx="102937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11">
              <a:defRPr/>
            </a:pPr>
            <a:r>
              <a:rPr lang="en-US" sz="5400" b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Thực hành bảo vệ môi trường</a:t>
            </a:r>
            <a:endParaRPr lang="en-US" sz="54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39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90843"/>
            <a:ext cx="12192000" cy="6710289"/>
          </a:xfrm>
        </p:spPr>
      </p:pic>
      <p:sp>
        <p:nvSpPr>
          <p:cNvPr id="10" name="Rounded Rectangle 9"/>
          <p:cNvSpPr/>
          <p:nvPr/>
        </p:nvSpPr>
        <p:spPr>
          <a:xfrm>
            <a:off x="1092432" y="6228863"/>
            <a:ext cx="10128739" cy="64633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trong tranh đang làm gì ?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39603" y="6290419"/>
            <a:ext cx="6234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 quét dọn, các bạn cần làm gì ?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35265" y="6287983"/>
            <a:ext cx="7459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 quét dọn xong, các bạn bỏ rác ở đâu </a:t>
            </a:r>
            <a:r>
              <a:rPr lang="en-US" smtClean="0"/>
              <a:t>?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842898" y="6228863"/>
            <a:ext cx="5825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em thấy có mấy thùng rác ?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9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4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702" y="1255931"/>
            <a:ext cx="3598458" cy="47513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5634" y="1255931"/>
            <a:ext cx="4242216" cy="47513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15200" y="2084620"/>
            <a:ext cx="2653259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44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44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92759" y="2228670"/>
            <a:ext cx="2399572" cy="132343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40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40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65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96" y="1219293"/>
            <a:ext cx="3596952" cy="47491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1748" y="1148390"/>
            <a:ext cx="7687204" cy="4749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27918" y="2199549"/>
            <a:ext cx="2399572" cy="132343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40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40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62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61" y="934481"/>
            <a:ext cx="4243184" cy="47491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24263" y="1722329"/>
            <a:ext cx="2653259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6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1314" y="1032390"/>
            <a:ext cx="7950686" cy="465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8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mc:AlternateContent xmlns:mc="http://schemas.openxmlformats.org/markup-compatibility/2006">
        <mc:Choice xmlns:v="urn:schemas-microsoft-com:vml" Requires="v">
          <p:control spid="5142" name="WindowsMediaPlayer1" r:id="rId2" imgW="11696760" imgH="6429240"/>
        </mc:Choice>
        <mc:Fallback>
          <p:control name="WindowsMediaPlayer1" r:id="rId2" imgW="11696760" imgH="6429240">
            <p:pic>
              <p:nvPicPr>
                <p:cNvPr id="0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8125" y="169863"/>
                  <a:ext cx="11696700" cy="64293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95496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25906" y="3326158"/>
            <a:ext cx="8135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600" b="1" i="1" dirty="0" smtClean="0">
                <a:solidFill>
                  <a:srgbClr val="B832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i="1" dirty="0">
              <a:solidFill>
                <a:srgbClr val="B832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25906" y="3049158"/>
            <a:ext cx="85119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600" b="1" i="1" dirty="0">
              <a:solidFill>
                <a:srgbClr val="B832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84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59025" y="2490"/>
            <a:ext cx="12019722" cy="2691161"/>
            <a:chOff x="763164" y="191595"/>
            <a:chExt cx="11257622" cy="6093823"/>
          </a:xfrm>
        </p:grpSpPr>
        <p:sp>
          <p:nvSpPr>
            <p:cNvPr id="2" name="任意多边形 1"/>
            <p:cNvSpPr/>
            <p:nvPr/>
          </p:nvSpPr>
          <p:spPr>
            <a:xfrm>
              <a:off x="763164" y="191595"/>
              <a:ext cx="11257622" cy="6093823"/>
            </a:xfrm>
            <a:custGeom>
              <a:avLst/>
              <a:gdLst>
                <a:gd name="connsiteX0" fmla="*/ 20393 w 10924228"/>
                <a:gd name="connsiteY0" fmla="*/ 287673 h 6292391"/>
                <a:gd name="connsiteX1" fmla="*/ 1399250 w 10924228"/>
                <a:gd name="connsiteY1" fmla="*/ 737616 h 6292391"/>
                <a:gd name="connsiteX2" fmla="*/ 3286107 w 10924228"/>
                <a:gd name="connsiteY2" fmla="*/ 839216 h 6292391"/>
                <a:gd name="connsiteX3" fmla="*/ 3155479 w 10924228"/>
                <a:gd name="connsiteY3" fmla="*/ 1173044 h 6292391"/>
                <a:gd name="connsiteX4" fmla="*/ 7175936 w 10924228"/>
                <a:gd name="connsiteY4" fmla="*/ 592473 h 6292391"/>
                <a:gd name="connsiteX5" fmla="*/ 10572279 w 10924228"/>
                <a:gd name="connsiteY5" fmla="*/ 897273 h 6292391"/>
                <a:gd name="connsiteX6" fmla="*/ 10630336 w 10924228"/>
                <a:gd name="connsiteY6" fmla="*/ 4177501 h 6292391"/>
                <a:gd name="connsiteX7" fmla="*/ 8917650 w 10924228"/>
                <a:gd name="connsiteY7" fmla="*/ 5904701 h 6292391"/>
                <a:gd name="connsiteX8" fmla="*/ 8714450 w 10924228"/>
                <a:gd name="connsiteY8" fmla="*/ 6194987 h 6292391"/>
                <a:gd name="connsiteX9" fmla="*/ 9483707 w 10924228"/>
                <a:gd name="connsiteY9" fmla="*/ 6267558 h 6292391"/>
                <a:gd name="connsiteX10" fmla="*/ 8757993 w 10924228"/>
                <a:gd name="connsiteY10" fmla="*/ 5803101 h 6292391"/>
                <a:gd name="connsiteX11" fmla="*/ 7016279 w 10924228"/>
                <a:gd name="connsiteY11" fmla="*/ 5367673 h 6292391"/>
                <a:gd name="connsiteX12" fmla="*/ 4142450 w 10924228"/>
                <a:gd name="connsiteY12" fmla="*/ 5716016 h 6292391"/>
                <a:gd name="connsiteX13" fmla="*/ 1791136 w 10924228"/>
                <a:gd name="connsiteY13" fmla="*/ 6006301 h 6292391"/>
                <a:gd name="connsiteX14" fmla="*/ 659022 w 10924228"/>
                <a:gd name="connsiteY14" fmla="*/ 5643444 h 6292391"/>
                <a:gd name="connsiteX15" fmla="*/ 20393 w 10924228"/>
                <a:gd name="connsiteY15" fmla="*/ 287673 h 6292391"/>
                <a:gd name="connsiteX0-1" fmla="*/ 43726 w 10947561"/>
                <a:gd name="connsiteY0-2" fmla="*/ 240660 h 6245378"/>
                <a:gd name="connsiteX1-3" fmla="*/ 1422583 w 10947561"/>
                <a:gd name="connsiteY1-4" fmla="*/ 690603 h 6245378"/>
                <a:gd name="connsiteX2-5" fmla="*/ 3309440 w 10947561"/>
                <a:gd name="connsiteY2-6" fmla="*/ 792203 h 6245378"/>
                <a:gd name="connsiteX3-7" fmla="*/ 3178812 w 10947561"/>
                <a:gd name="connsiteY3-8" fmla="*/ 1126031 h 6245378"/>
                <a:gd name="connsiteX4-9" fmla="*/ 7199269 w 10947561"/>
                <a:gd name="connsiteY4-10" fmla="*/ 545460 h 6245378"/>
                <a:gd name="connsiteX5-11" fmla="*/ 10595612 w 10947561"/>
                <a:gd name="connsiteY5-12" fmla="*/ 850260 h 6245378"/>
                <a:gd name="connsiteX6-13" fmla="*/ 10653669 w 10947561"/>
                <a:gd name="connsiteY6-14" fmla="*/ 4130488 h 6245378"/>
                <a:gd name="connsiteX7-15" fmla="*/ 8940983 w 10947561"/>
                <a:gd name="connsiteY7-16" fmla="*/ 5857688 h 6245378"/>
                <a:gd name="connsiteX8-17" fmla="*/ 8737783 w 10947561"/>
                <a:gd name="connsiteY8-18" fmla="*/ 6147974 h 6245378"/>
                <a:gd name="connsiteX9-19" fmla="*/ 9507040 w 10947561"/>
                <a:gd name="connsiteY9-20" fmla="*/ 6220545 h 6245378"/>
                <a:gd name="connsiteX10-21" fmla="*/ 8781326 w 10947561"/>
                <a:gd name="connsiteY10-22" fmla="*/ 5756088 h 6245378"/>
                <a:gd name="connsiteX11-23" fmla="*/ 7039612 w 10947561"/>
                <a:gd name="connsiteY11-24" fmla="*/ 5320660 h 6245378"/>
                <a:gd name="connsiteX12-25" fmla="*/ 4165783 w 10947561"/>
                <a:gd name="connsiteY12-26" fmla="*/ 5669003 h 6245378"/>
                <a:gd name="connsiteX13-27" fmla="*/ 1814469 w 10947561"/>
                <a:gd name="connsiteY13-28" fmla="*/ 5959288 h 6245378"/>
                <a:gd name="connsiteX14-29" fmla="*/ 479155 w 10947561"/>
                <a:gd name="connsiteY14-30" fmla="*/ 4928774 h 6245378"/>
                <a:gd name="connsiteX15-31" fmla="*/ 43726 w 10947561"/>
                <a:gd name="connsiteY15-32" fmla="*/ 240660 h 6245378"/>
                <a:gd name="connsiteX0-33" fmla="*/ 27566 w 11236201"/>
                <a:gd name="connsiteY0-34" fmla="*/ 293431 h 5964321"/>
                <a:gd name="connsiteX1-35" fmla="*/ 1711223 w 11236201"/>
                <a:gd name="connsiteY1-36" fmla="*/ 409546 h 5964321"/>
                <a:gd name="connsiteX2-37" fmla="*/ 3598080 w 11236201"/>
                <a:gd name="connsiteY2-38" fmla="*/ 511146 h 5964321"/>
                <a:gd name="connsiteX3-39" fmla="*/ 3467452 w 11236201"/>
                <a:gd name="connsiteY3-40" fmla="*/ 844974 h 5964321"/>
                <a:gd name="connsiteX4-41" fmla="*/ 7487909 w 11236201"/>
                <a:gd name="connsiteY4-42" fmla="*/ 264403 h 5964321"/>
                <a:gd name="connsiteX5-43" fmla="*/ 10884252 w 11236201"/>
                <a:gd name="connsiteY5-44" fmla="*/ 569203 h 5964321"/>
                <a:gd name="connsiteX6-45" fmla="*/ 10942309 w 11236201"/>
                <a:gd name="connsiteY6-46" fmla="*/ 3849431 h 5964321"/>
                <a:gd name="connsiteX7-47" fmla="*/ 9229623 w 11236201"/>
                <a:gd name="connsiteY7-48" fmla="*/ 5576631 h 5964321"/>
                <a:gd name="connsiteX8-49" fmla="*/ 9026423 w 11236201"/>
                <a:gd name="connsiteY8-50" fmla="*/ 5866917 h 5964321"/>
                <a:gd name="connsiteX9-51" fmla="*/ 9795680 w 11236201"/>
                <a:gd name="connsiteY9-52" fmla="*/ 5939488 h 5964321"/>
                <a:gd name="connsiteX10-53" fmla="*/ 9069966 w 11236201"/>
                <a:gd name="connsiteY10-54" fmla="*/ 5475031 h 5964321"/>
                <a:gd name="connsiteX11-55" fmla="*/ 7328252 w 11236201"/>
                <a:gd name="connsiteY11-56" fmla="*/ 5039603 h 5964321"/>
                <a:gd name="connsiteX12-57" fmla="*/ 4454423 w 11236201"/>
                <a:gd name="connsiteY12-58" fmla="*/ 5387946 h 5964321"/>
                <a:gd name="connsiteX13-59" fmla="*/ 2103109 w 11236201"/>
                <a:gd name="connsiteY13-60" fmla="*/ 5678231 h 5964321"/>
                <a:gd name="connsiteX14-61" fmla="*/ 767795 w 11236201"/>
                <a:gd name="connsiteY14-62" fmla="*/ 4647717 h 5964321"/>
                <a:gd name="connsiteX15-63" fmla="*/ 27566 w 11236201"/>
                <a:gd name="connsiteY15-64" fmla="*/ 293431 h 5964321"/>
                <a:gd name="connsiteX0-65" fmla="*/ 128082 w 11336717"/>
                <a:gd name="connsiteY0-66" fmla="*/ 118432 h 5789322"/>
                <a:gd name="connsiteX1-67" fmla="*/ 1811739 w 11336717"/>
                <a:gd name="connsiteY1-68" fmla="*/ 234547 h 5789322"/>
                <a:gd name="connsiteX2-69" fmla="*/ 3698596 w 11336717"/>
                <a:gd name="connsiteY2-70" fmla="*/ 336147 h 5789322"/>
                <a:gd name="connsiteX3-71" fmla="*/ 3567968 w 11336717"/>
                <a:gd name="connsiteY3-72" fmla="*/ 669975 h 5789322"/>
                <a:gd name="connsiteX4-73" fmla="*/ 7588425 w 11336717"/>
                <a:gd name="connsiteY4-74" fmla="*/ 89404 h 5789322"/>
                <a:gd name="connsiteX5-75" fmla="*/ 10984768 w 11336717"/>
                <a:gd name="connsiteY5-76" fmla="*/ 394204 h 5789322"/>
                <a:gd name="connsiteX6-77" fmla="*/ 11042825 w 11336717"/>
                <a:gd name="connsiteY6-78" fmla="*/ 3674432 h 5789322"/>
                <a:gd name="connsiteX7-79" fmla="*/ 9330139 w 11336717"/>
                <a:gd name="connsiteY7-80" fmla="*/ 5401632 h 5789322"/>
                <a:gd name="connsiteX8-81" fmla="*/ 9126939 w 11336717"/>
                <a:gd name="connsiteY8-82" fmla="*/ 5691918 h 5789322"/>
                <a:gd name="connsiteX9-83" fmla="*/ 9896196 w 11336717"/>
                <a:gd name="connsiteY9-84" fmla="*/ 5764489 h 5789322"/>
                <a:gd name="connsiteX10-85" fmla="*/ 9170482 w 11336717"/>
                <a:gd name="connsiteY10-86" fmla="*/ 5300032 h 5789322"/>
                <a:gd name="connsiteX11-87" fmla="*/ 7428768 w 11336717"/>
                <a:gd name="connsiteY11-88" fmla="*/ 4864604 h 5789322"/>
                <a:gd name="connsiteX12-89" fmla="*/ 4554939 w 11336717"/>
                <a:gd name="connsiteY12-90" fmla="*/ 5212947 h 5789322"/>
                <a:gd name="connsiteX13-91" fmla="*/ 2203625 w 11336717"/>
                <a:gd name="connsiteY13-92" fmla="*/ 5503232 h 5789322"/>
                <a:gd name="connsiteX14-93" fmla="*/ 868311 w 11336717"/>
                <a:gd name="connsiteY14-94" fmla="*/ 4472718 h 5789322"/>
                <a:gd name="connsiteX15-95" fmla="*/ 128082 w 11336717"/>
                <a:gd name="connsiteY15-96" fmla="*/ 118432 h 5789322"/>
                <a:gd name="connsiteX0-97" fmla="*/ 136361 w 11257910"/>
                <a:gd name="connsiteY0-98" fmla="*/ 2210 h 5919843"/>
                <a:gd name="connsiteX1-99" fmla="*/ 1732932 w 11257910"/>
                <a:gd name="connsiteY1-100" fmla="*/ 365068 h 5919843"/>
                <a:gd name="connsiteX2-101" fmla="*/ 3619789 w 11257910"/>
                <a:gd name="connsiteY2-102" fmla="*/ 466668 h 5919843"/>
                <a:gd name="connsiteX3-103" fmla="*/ 3489161 w 11257910"/>
                <a:gd name="connsiteY3-104" fmla="*/ 800496 h 5919843"/>
                <a:gd name="connsiteX4-105" fmla="*/ 7509618 w 11257910"/>
                <a:gd name="connsiteY4-106" fmla="*/ 219925 h 5919843"/>
                <a:gd name="connsiteX5-107" fmla="*/ 10905961 w 11257910"/>
                <a:gd name="connsiteY5-108" fmla="*/ 524725 h 5919843"/>
                <a:gd name="connsiteX6-109" fmla="*/ 10964018 w 11257910"/>
                <a:gd name="connsiteY6-110" fmla="*/ 3804953 h 5919843"/>
                <a:gd name="connsiteX7-111" fmla="*/ 9251332 w 11257910"/>
                <a:gd name="connsiteY7-112" fmla="*/ 5532153 h 5919843"/>
                <a:gd name="connsiteX8-113" fmla="*/ 9048132 w 11257910"/>
                <a:gd name="connsiteY8-114" fmla="*/ 5822439 h 5919843"/>
                <a:gd name="connsiteX9-115" fmla="*/ 9817389 w 11257910"/>
                <a:gd name="connsiteY9-116" fmla="*/ 5895010 h 5919843"/>
                <a:gd name="connsiteX10-117" fmla="*/ 9091675 w 11257910"/>
                <a:gd name="connsiteY10-118" fmla="*/ 5430553 h 5919843"/>
                <a:gd name="connsiteX11-119" fmla="*/ 7349961 w 11257910"/>
                <a:gd name="connsiteY11-120" fmla="*/ 4995125 h 5919843"/>
                <a:gd name="connsiteX12-121" fmla="*/ 4476132 w 11257910"/>
                <a:gd name="connsiteY12-122" fmla="*/ 5343468 h 5919843"/>
                <a:gd name="connsiteX13-123" fmla="*/ 2124818 w 11257910"/>
                <a:gd name="connsiteY13-124" fmla="*/ 5633753 h 5919843"/>
                <a:gd name="connsiteX14-125" fmla="*/ 789504 w 11257910"/>
                <a:gd name="connsiteY14-126" fmla="*/ 4603239 h 5919843"/>
                <a:gd name="connsiteX15-127" fmla="*/ 136361 w 11257910"/>
                <a:gd name="connsiteY15-128" fmla="*/ 2210 h 5919843"/>
                <a:gd name="connsiteX0-129" fmla="*/ 119174 w 11240723"/>
                <a:gd name="connsiteY0-130" fmla="*/ 34947 h 5952580"/>
                <a:gd name="connsiteX1-131" fmla="*/ 1715745 w 11240723"/>
                <a:gd name="connsiteY1-132" fmla="*/ 397805 h 5952580"/>
                <a:gd name="connsiteX2-133" fmla="*/ 3602602 w 11240723"/>
                <a:gd name="connsiteY2-134" fmla="*/ 499405 h 5952580"/>
                <a:gd name="connsiteX3-135" fmla="*/ 3471974 w 11240723"/>
                <a:gd name="connsiteY3-136" fmla="*/ 833233 h 5952580"/>
                <a:gd name="connsiteX4-137" fmla="*/ 7492431 w 11240723"/>
                <a:gd name="connsiteY4-138" fmla="*/ 252662 h 5952580"/>
                <a:gd name="connsiteX5-139" fmla="*/ 10888774 w 11240723"/>
                <a:gd name="connsiteY5-140" fmla="*/ 557462 h 5952580"/>
                <a:gd name="connsiteX6-141" fmla="*/ 10946831 w 11240723"/>
                <a:gd name="connsiteY6-142" fmla="*/ 3837690 h 5952580"/>
                <a:gd name="connsiteX7-143" fmla="*/ 9234145 w 11240723"/>
                <a:gd name="connsiteY7-144" fmla="*/ 5564890 h 5952580"/>
                <a:gd name="connsiteX8-145" fmla="*/ 9030945 w 11240723"/>
                <a:gd name="connsiteY8-146" fmla="*/ 5855176 h 5952580"/>
                <a:gd name="connsiteX9-147" fmla="*/ 9800202 w 11240723"/>
                <a:gd name="connsiteY9-148" fmla="*/ 5927747 h 5952580"/>
                <a:gd name="connsiteX10-149" fmla="*/ 9074488 w 11240723"/>
                <a:gd name="connsiteY10-150" fmla="*/ 5463290 h 5952580"/>
                <a:gd name="connsiteX11-151" fmla="*/ 7332774 w 11240723"/>
                <a:gd name="connsiteY11-152" fmla="*/ 5027862 h 5952580"/>
                <a:gd name="connsiteX12-153" fmla="*/ 4458945 w 11240723"/>
                <a:gd name="connsiteY12-154" fmla="*/ 5376205 h 5952580"/>
                <a:gd name="connsiteX13-155" fmla="*/ 2107631 w 11240723"/>
                <a:gd name="connsiteY13-156" fmla="*/ 5666490 h 5952580"/>
                <a:gd name="connsiteX14-157" fmla="*/ 772317 w 11240723"/>
                <a:gd name="connsiteY14-158" fmla="*/ 4635976 h 5952580"/>
                <a:gd name="connsiteX15-159" fmla="*/ 119174 w 11240723"/>
                <a:gd name="connsiteY15-160" fmla="*/ 34947 h 5952580"/>
                <a:gd name="connsiteX0-161" fmla="*/ 119174 w 11240723"/>
                <a:gd name="connsiteY0-162" fmla="*/ 34947 h 5952580"/>
                <a:gd name="connsiteX1-163" fmla="*/ 1715745 w 11240723"/>
                <a:gd name="connsiteY1-164" fmla="*/ 397805 h 5952580"/>
                <a:gd name="connsiteX2-165" fmla="*/ 3283288 w 11240723"/>
                <a:gd name="connsiteY2-166" fmla="*/ 281690 h 5952580"/>
                <a:gd name="connsiteX3-167" fmla="*/ 3471974 w 11240723"/>
                <a:gd name="connsiteY3-168" fmla="*/ 833233 h 5952580"/>
                <a:gd name="connsiteX4-169" fmla="*/ 7492431 w 11240723"/>
                <a:gd name="connsiteY4-170" fmla="*/ 252662 h 5952580"/>
                <a:gd name="connsiteX5-171" fmla="*/ 10888774 w 11240723"/>
                <a:gd name="connsiteY5-172" fmla="*/ 557462 h 5952580"/>
                <a:gd name="connsiteX6-173" fmla="*/ 10946831 w 11240723"/>
                <a:gd name="connsiteY6-174" fmla="*/ 3837690 h 5952580"/>
                <a:gd name="connsiteX7-175" fmla="*/ 9234145 w 11240723"/>
                <a:gd name="connsiteY7-176" fmla="*/ 5564890 h 5952580"/>
                <a:gd name="connsiteX8-177" fmla="*/ 9030945 w 11240723"/>
                <a:gd name="connsiteY8-178" fmla="*/ 5855176 h 5952580"/>
                <a:gd name="connsiteX9-179" fmla="*/ 9800202 w 11240723"/>
                <a:gd name="connsiteY9-180" fmla="*/ 5927747 h 5952580"/>
                <a:gd name="connsiteX10-181" fmla="*/ 9074488 w 11240723"/>
                <a:gd name="connsiteY10-182" fmla="*/ 5463290 h 5952580"/>
                <a:gd name="connsiteX11-183" fmla="*/ 7332774 w 11240723"/>
                <a:gd name="connsiteY11-184" fmla="*/ 5027862 h 5952580"/>
                <a:gd name="connsiteX12-185" fmla="*/ 4458945 w 11240723"/>
                <a:gd name="connsiteY12-186" fmla="*/ 5376205 h 5952580"/>
                <a:gd name="connsiteX13-187" fmla="*/ 2107631 w 11240723"/>
                <a:gd name="connsiteY13-188" fmla="*/ 5666490 h 5952580"/>
                <a:gd name="connsiteX14-189" fmla="*/ 772317 w 11240723"/>
                <a:gd name="connsiteY14-190" fmla="*/ 4635976 h 5952580"/>
                <a:gd name="connsiteX15-191" fmla="*/ 119174 w 11240723"/>
                <a:gd name="connsiteY15-192" fmla="*/ 34947 h 5952580"/>
                <a:gd name="connsiteX0-193" fmla="*/ 23059 w 11144608"/>
                <a:gd name="connsiteY0-194" fmla="*/ 230924 h 6148557"/>
                <a:gd name="connsiteX1-195" fmla="*/ 1459973 w 11144608"/>
                <a:gd name="connsiteY1-196" fmla="*/ 666354 h 6148557"/>
                <a:gd name="connsiteX2-197" fmla="*/ 3187173 w 11144608"/>
                <a:gd name="connsiteY2-198" fmla="*/ 477667 h 6148557"/>
                <a:gd name="connsiteX3-199" fmla="*/ 3375859 w 11144608"/>
                <a:gd name="connsiteY3-200" fmla="*/ 1029210 h 6148557"/>
                <a:gd name="connsiteX4-201" fmla="*/ 7396316 w 11144608"/>
                <a:gd name="connsiteY4-202" fmla="*/ 448639 h 6148557"/>
                <a:gd name="connsiteX5-203" fmla="*/ 10792659 w 11144608"/>
                <a:gd name="connsiteY5-204" fmla="*/ 753439 h 6148557"/>
                <a:gd name="connsiteX6-205" fmla="*/ 10850716 w 11144608"/>
                <a:gd name="connsiteY6-206" fmla="*/ 4033667 h 6148557"/>
                <a:gd name="connsiteX7-207" fmla="*/ 9138030 w 11144608"/>
                <a:gd name="connsiteY7-208" fmla="*/ 5760867 h 6148557"/>
                <a:gd name="connsiteX8-209" fmla="*/ 8934830 w 11144608"/>
                <a:gd name="connsiteY8-210" fmla="*/ 6051153 h 6148557"/>
                <a:gd name="connsiteX9-211" fmla="*/ 9704087 w 11144608"/>
                <a:gd name="connsiteY9-212" fmla="*/ 6123724 h 6148557"/>
                <a:gd name="connsiteX10-213" fmla="*/ 8978373 w 11144608"/>
                <a:gd name="connsiteY10-214" fmla="*/ 5659267 h 6148557"/>
                <a:gd name="connsiteX11-215" fmla="*/ 7236659 w 11144608"/>
                <a:gd name="connsiteY11-216" fmla="*/ 5223839 h 6148557"/>
                <a:gd name="connsiteX12-217" fmla="*/ 4362830 w 11144608"/>
                <a:gd name="connsiteY12-218" fmla="*/ 5572182 h 6148557"/>
                <a:gd name="connsiteX13-219" fmla="*/ 2011516 w 11144608"/>
                <a:gd name="connsiteY13-220" fmla="*/ 5862467 h 6148557"/>
                <a:gd name="connsiteX14-221" fmla="*/ 676202 w 11144608"/>
                <a:gd name="connsiteY14-222" fmla="*/ 4831953 h 6148557"/>
                <a:gd name="connsiteX15-223" fmla="*/ 23059 w 11144608"/>
                <a:gd name="connsiteY15-224" fmla="*/ 230924 h 6148557"/>
                <a:gd name="connsiteX0-225" fmla="*/ 23059 w 11144608"/>
                <a:gd name="connsiteY0-226" fmla="*/ 230924 h 6148557"/>
                <a:gd name="connsiteX1-227" fmla="*/ 1459973 w 11144608"/>
                <a:gd name="connsiteY1-228" fmla="*/ 666354 h 6148557"/>
                <a:gd name="connsiteX2-229" fmla="*/ 3187173 w 11144608"/>
                <a:gd name="connsiteY2-230" fmla="*/ 477667 h 6148557"/>
                <a:gd name="connsiteX3-231" fmla="*/ 3375859 w 11144608"/>
                <a:gd name="connsiteY3-232" fmla="*/ 1029210 h 6148557"/>
                <a:gd name="connsiteX4-233" fmla="*/ 7396316 w 11144608"/>
                <a:gd name="connsiteY4-234" fmla="*/ 448639 h 6148557"/>
                <a:gd name="connsiteX5-235" fmla="*/ 10792659 w 11144608"/>
                <a:gd name="connsiteY5-236" fmla="*/ 753439 h 6148557"/>
                <a:gd name="connsiteX6-237" fmla="*/ 10850716 w 11144608"/>
                <a:gd name="connsiteY6-238" fmla="*/ 4033667 h 6148557"/>
                <a:gd name="connsiteX7-239" fmla="*/ 9138030 w 11144608"/>
                <a:gd name="connsiteY7-240" fmla="*/ 5760867 h 6148557"/>
                <a:gd name="connsiteX8-241" fmla="*/ 8934830 w 11144608"/>
                <a:gd name="connsiteY8-242" fmla="*/ 6051153 h 6148557"/>
                <a:gd name="connsiteX9-243" fmla="*/ 9704087 w 11144608"/>
                <a:gd name="connsiteY9-244" fmla="*/ 6123724 h 6148557"/>
                <a:gd name="connsiteX10-245" fmla="*/ 8978373 w 11144608"/>
                <a:gd name="connsiteY10-246" fmla="*/ 5659267 h 6148557"/>
                <a:gd name="connsiteX11-247" fmla="*/ 7236659 w 11144608"/>
                <a:gd name="connsiteY11-248" fmla="*/ 5223839 h 6148557"/>
                <a:gd name="connsiteX12-249" fmla="*/ 4362830 w 11144608"/>
                <a:gd name="connsiteY12-250" fmla="*/ 5572182 h 6148557"/>
                <a:gd name="connsiteX13-251" fmla="*/ 2011516 w 11144608"/>
                <a:gd name="connsiteY13-252" fmla="*/ 5862467 h 6148557"/>
                <a:gd name="connsiteX14-253" fmla="*/ 676202 w 11144608"/>
                <a:gd name="connsiteY14-254" fmla="*/ 4831953 h 6148557"/>
                <a:gd name="connsiteX15-255" fmla="*/ 23059 w 11144608"/>
                <a:gd name="connsiteY15-256" fmla="*/ 230924 h 6148557"/>
                <a:gd name="connsiteX0-257" fmla="*/ 23059 w 11144608"/>
                <a:gd name="connsiteY0-258" fmla="*/ 230924 h 6148557"/>
                <a:gd name="connsiteX1-259" fmla="*/ 1459973 w 11144608"/>
                <a:gd name="connsiteY1-260" fmla="*/ 666354 h 6148557"/>
                <a:gd name="connsiteX2-261" fmla="*/ 3187173 w 11144608"/>
                <a:gd name="connsiteY2-262" fmla="*/ 477667 h 6148557"/>
                <a:gd name="connsiteX3-263" fmla="*/ 3579059 w 11144608"/>
                <a:gd name="connsiteY3-264" fmla="*/ 1014696 h 6148557"/>
                <a:gd name="connsiteX4-265" fmla="*/ 7396316 w 11144608"/>
                <a:gd name="connsiteY4-266" fmla="*/ 448639 h 6148557"/>
                <a:gd name="connsiteX5-267" fmla="*/ 10792659 w 11144608"/>
                <a:gd name="connsiteY5-268" fmla="*/ 753439 h 6148557"/>
                <a:gd name="connsiteX6-269" fmla="*/ 10850716 w 11144608"/>
                <a:gd name="connsiteY6-270" fmla="*/ 4033667 h 6148557"/>
                <a:gd name="connsiteX7-271" fmla="*/ 9138030 w 11144608"/>
                <a:gd name="connsiteY7-272" fmla="*/ 5760867 h 6148557"/>
                <a:gd name="connsiteX8-273" fmla="*/ 8934830 w 11144608"/>
                <a:gd name="connsiteY8-274" fmla="*/ 6051153 h 6148557"/>
                <a:gd name="connsiteX9-275" fmla="*/ 9704087 w 11144608"/>
                <a:gd name="connsiteY9-276" fmla="*/ 6123724 h 6148557"/>
                <a:gd name="connsiteX10-277" fmla="*/ 8978373 w 11144608"/>
                <a:gd name="connsiteY10-278" fmla="*/ 5659267 h 6148557"/>
                <a:gd name="connsiteX11-279" fmla="*/ 7236659 w 11144608"/>
                <a:gd name="connsiteY11-280" fmla="*/ 5223839 h 6148557"/>
                <a:gd name="connsiteX12-281" fmla="*/ 4362830 w 11144608"/>
                <a:gd name="connsiteY12-282" fmla="*/ 5572182 h 6148557"/>
                <a:gd name="connsiteX13-283" fmla="*/ 2011516 w 11144608"/>
                <a:gd name="connsiteY13-284" fmla="*/ 5862467 h 6148557"/>
                <a:gd name="connsiteX14-285" fmla="*/ 676202 w 11144608"/>
                <a:gd name="connsiteY14-286" fmla="*/ 4831953 h 6148557"/>
                <a:gd name="connsiteX15-287" fmla="*/ 23059 w 11144608"/>
                <a:gd name="connsiteY15-288" fmla="*/ 230924 h 6148557"/>
                <a:gd name="connsiteX0-289" fmla="*/ 17824 w 11139373"/>
                <a:gd name="connsiteY0-290" fmla="*/ 230924 h 6148557"/>
                <a:gd name="connsiteX1-291" fmla="*/ 1338624 w 11139373"/>
                <a:gd name="connsiteY1-292" fmla="*/ 666354 h 6148557"/>
                <a:gd name="connsiteX2-293" fmla="*/ 3181938 w 11139373"/>
                <a:gd name="connsiteY2-294" fmla="*/ 477667 h 6148557"/>
                <a:gd name="connsiteX3-295" fmla="*/ 3573824 w 11139373"/>
                <a:gd name="connsiteY3-296" fmla="*/ 1014696 h 6148557"/>
                <a:gd name="connsiteX4-297" fmla="*/ 7391081 w 11139373"/>
                <a:gd name="connsiteY4-298" fmla="*/ 448639 h 6148557"/>
                <a:gd name="connsiteX5-299" fmla="*/ 10787424 w 11139373"/>
                <a:gd name="connsiteY5-300" fmla="*/ 753439 h 6148557"/>
                <a:gd name="connsiteX6-301" fmla="*/ 10845481 w 11139373"/>
                <a:gd name="connsiteY6-302" fmla="*/ 4033667 h 6148557"/>
                <a:gd name="connsiteX7-303" fmla="*/ 9132795 w 11139373"/>
                <a:gd name="connsiteY7-304" fmla="*/ 5760867 h 6148557"/>
                <a:gd name="connsiteX8-305" fmla="*/ 8929595 w 11139373"/>
                <a:gd name="connsiteY8-306" fmla="*/ 6051153 h 6148557"/>
                <a:gd name="connsiteX9-307" fmla="*/ 9698852 w 11139373"/>
                <a:gd name="connsiteY9-308" fmla="*/ 6123724 h 6148557"/>
                <a:gd name="connsiteX10-309" fmla="*/ 8973138 w 11139373"/>
                <a:gd name="connsiteY10-310" fmla="*/ 5659267 h 6148557"/>
                <a:gd name="connsiteX11-311" fmla="*/ 7231424 w 11139373"/>
                <a:gd name="connsiteY11-312" fmla="*/ 5223839 h 6148557"/>
                <a:gd name="connsiteX12-313" fmla="*/ 4357595 w 11139373"/>
                <a:gd name="connsiteY12-314" fmla="*/ 5572182 h 6148557"/>
                <a:gd name="connsiteX13-315" fmla="*/ 2006281 w 11139373"/>
                <a:gd name="connsiteY13-316" fmla="*/ 5862467 h 6148557"/>
                <a:gd name="connsiteX14-317" fmla="*/ 670967 w 11139373"/>
                <a:gd name="connsiteY14-318" fmla="*/ 4831953 h 6148557"/>
                <a:gd name="connsiteX15-319" fmla="*/ 17824 w 11139373"/>
                <a:gd name="connsiteY15-320" fmla="*/ 230924 h 6148557"/>
                <a:gd name="connsiteX0-321" fmla="*/ 14787 w 11266965"/>
                <a:gd name="connsiteY0-322" fmla="*/ 250451 h 6022941"/>
                <a:gd name="connsiteX1-323" fmla="*/ 1466216 w 11266965"/>
                <a:gd name="connsiteY1-324" fmla="*/ 540738 h 6022941"/>
                <a:gd name="connsiteX2-325" fmla="*/ 3309530 w 11266965"/>
                <a:gd name="connsiteY2-326" fmla="*/ 352051 h 6022941"/>
                <a:gd name="connsiteX3-327" fmla="*/ 3701416 w 11266965"/>
                <a:gd name="connsiteY3-328" fmla="*/ 889080 h 6022941"/>
                <a:gd name="connsiteX4-329" fmla="*/ 7518673 w 11266965"/>
                <a:gd name="connsiteY4-330" fmla="*/ 323023 h 6022941"/>
                <a:gd name="connsiteX5-331" fmla="*/ 10915016 w 11266965"/>
                <a:gd name="connsiteY5-332" fmla="*/ 627823 h 6022941"/>
                <a:gd name="connsiteX6-333" fmla="*/ 10973073 w 11266965"/>
                <a:gd name="connsiteY6-334" fmla="*/ 3908051 h 6022941"/>
                <a:gd name="connsiteX7-335" fmla="*/ 9260387 w 11266965"/>
                <a:gd name="connsiteY7-336" fmla="*/ 5635251 h 6022941"/>
                <a:gd name="connsiteX8-337" fmla="*/ 9057187 w 11266965"/>
                <a:gd name="connsiteY8-338" fmla="*/ 5925537 h 6022941"/>
                <a:gd name="connsiteX9-339" fmla="*/ 9826444 w 11266965"/>
                <a:gd name="connsiteY9-340" fmla="*/ 5998108 h 6022941"/>
                <a:gd name="connsiteX10-341" fmla="*/ 9100730 w 11266965"/>
                <a:gd name="connsiteY10-342" fmla="*/ 5533651 h 6022941"/>
                <a:gd name="connsiteX11-343" fmla="*/ 7359016 w 11266965"/>
                <a:gd name="connsiteY11-344" fmla="*/ 5098223 h 6022941"/>
                <a:gd name="connsiteX12-345" fmla="*/ 4485187 w 11266965"/>
                <a:gd name="connsiteY12-346" fmla="*/ 5446566 h 6022941"/>
                <a:gd name="connsiteX13-347" fmla="*/ 2133873 w 11266965"/>
                <a:gd name="connsiteY13-348" fmla="*/ 5736851 h 6022941"/>
                <a:gd name="connsiteX14-349" fmla="*/ 798559 w 11266965"/>
                <a:gd name="connsiteY14-350" fmla="*/ 4706337 h 6022941"/>
                <a:gd name="connsiteX15-351" fmla="*/ 14787 w 11266965"/>
                <a:gd name="connsiteY15-352" fmla="*/ 250451 h 6022941"/>
                <a:gd name="connsiteX0-353" fmla="*/ 14787 w 11266965"/>
                <a:gd name="connsiteY0-354" fmla="*/ 301464 h 6073954"/>
                <a:gd name="connsiteX1-355" fmla="*/ 1466216 w 11266965"/>
                <a:gd name="connsiteY1-356" fmla="*/ 403065 h 6073954"/>
                <a:gd name="connsiteX2-357" fmla="*/ 3309530 w 11266965"/>
                <a:gd name="connsiteY2-358" fmla="*/ 403064 h 6073954"/>
                <a:gd name="connsiteX3-359" fmla="*/ 3701416 w 11266965"/>
                <a:gd name="connsiteY3-360" fmla="*/ 940093 h 6073954"/>
                <a:gd name="connsiteX4-361" fmla="*/ 7518673 w 11266965"/>
                <a:gd name="connsiteY4-362" fmla="*/ 374036 h 6073954"/>
                <a:gd name="connsiteX5-363" fmla="*/ 10915016 w 11266965"/>
                <a:gd name="connsiteY5-364" fmla="*/ 678836 h 6073954"/>
                <a:gd name="connsiteX6-365" fmla="*/ 10973073 w 11266965"/>
                <a:gd name="connsiteY6-366" fmla="*/ 3959064 h 6073954"/>
                <a:gd name="connsiteX7-367" fmla="*/ 9260387 w 11266965"/>
                <a:gd name="connsiteY7-368" fmla="*/ 5686264 h 6073954"/>
                <a:gd name="connsiteX8-369" fmla="*/ 9057187 w 11266965"/>
                <a:gd name="connsiteY8-370" fmla="*/ 5976550 h 6073954"/>
                <a:gd name="connsiteX9-371" fmla="*/ 9826444 w 11266965"/>
                <a:gd name="connsiteY9-372" fmla="*/ 6049121 h 6073954"/>
                <a:gd name="connsiteX10-373" fmla="*/ 9100730 w 11266965"/>
                <a:gd name="connsiteY10-374" fmla="*/ 5584664 h 6073954"/>
                <a:gd name="connsiteX11-375" fmla="*/ 7359016 w 11266965"/>
                <a:gd name="connsiteY11-376" fmla="*/ 5149236 h 6073954"/>
                <a:gd name="connsiteX12-377" fmla="*/ 4485187 w 11266965"/>
                <a:gd name="connsiteY12-378" fmla="*/ 5497579 h 6073954"/>
                <a:gd name="connsiteX13-379" fmla="*/ 2133873 w 11266965"/>
                <a:gd name="connsiteY13-380" fmla="*/ 5787864 h 6073954"/>
                <a:gd name="connsiteX14-381" fmla="*/ 798559 w 11266965"/>
                <a:gd name="connsiteY14-382" fmla="*/ 4757350 h 6073954"/>
                <a:gd name="connsiteX15-383" fmla="*/ 14787 w 11266965"/>
                <a:gd name="connsiteY15-384" fmla="*/ 301464 h 6073954"/>
                <a:gd name="connsiteX0-385" fmla="*/ 14787 w 11260052"/>
                <a:gd name="connsiteY0-386" fmla="*/ 301464 h 6073954"/>
                <a:gd name="connsiteX1-387" fmla="*/ 1466216 w 11260052"/>
                <a:gd name="connsiteY1-388" fmla="*/ 403065 h 6073954"/>
                <a:gd name="connsiteX2-389" fmla="*/ 3309530 w 11260052"/>
                <a:gd name="connsiteY2-390" fmla="*/ 403064 h 6073954"/>
                <a:gd name="connsiteX3-391" fmla="*/ 3701416 w 11260052"/>
                <a:gd name="connsiteY3-392" fmla="*/ 940093 h 6073954"/>
                <a:gd name="connsiteX4-393" fmla="*/ 7620273 w 11260052"/>
                <a:gd name="connsiteY4-394" fmla="*/ 345007 h 6073954"/>
                <a:gd name="connsiteX5-395" fmla="*/ 10915016 w 11260052"/>
                <a:gd name="connsiteY5-396" fmla="*/ 678836 h 6073954"/>
                <a:gd name="connsiteX6-397" fmla="*/ 10973073 w 11260052"/>
                <a:gd name="connsiteY6-398" fmla="*/ 3959064 h 6073954"/>
                <a:gd name="connsiteX7-399" fmla="*/ 9260387 w 11260052"/>
                <a:gd name="connsiteY7-400" fmla="*/ 5686264 h 6073954"/>
                <a:gd name="connsiteX8-401" fmla="*/ 9057187 w 11260052"/>
                <a:gd name="connsiteY8-402" fmla="*/ 5976550 h 6073954"/>
                <a:gd name="connsiteX9-403" fmla="*/ 9826444 w 11260052"/>
                <a:gd name="connsiteY9-404" fmla="*/ 6049121 h 6073954"/>
                <a:gd name="connsiteX10-405" fmla="*/ 9100730 w 11260052"/>
                <a:gd name="connsiteY10-406" fmla="*/ 5584664 h 6073954"/>
                <a:gd name="connsiteX11-407" fmla="*/ 7359016 w 11260052"/>
                <a:gd name="connsiteY11-408" fmla="*/ 5149236 h 6073954"/>
                <a:gd name="connsiteX12-409" fmla="*/ 4485187 w 11260052"/>
                <a:gd name="connsiteY12-410" fmla="*/ 5497579 h 6073954"/>
                <a:gd name="connsiteX13-411" fmla="*/ 2133873 w 11260052"/>
                <a:gd name="connsiteY13-412" fmla="*/ 5787864 h 6073954"/>
                <a:gd name="connsiteX14-413" fmla="*/ 798559 w 11260052"/>
                <a:gd name="connsiteY14-414" fmla="*/ 4757350 h 6073954"/>
                <a:gd name="connsiteX15-415" fmla="*/ 14787 w 11260052"/>
                <a:gd name="connsiteY15-416" fmla="*/ 301464 h 6073954"/>
                <a:gd name="connsiteX0-417" fmla="*/ 14787 w 11260052"/>
                <a:gd name="connsiteY0-418" fmla="*/ 301464 h 6073954"/>
                <a:gd name="connsiteX1-419" fmla="*/ 1466216 w 11260052"/>
                <a:gd name="connsiteY1-420" fmla="*/ 403065 h 6073954"/>
                <a:gd name="connsiteX2-421" fmla="*/ 3309530 w 11260052"/>
                <a:gd name="connsiteY2-422" fmla="*/ 403064 h 6073954"/>
                <a:gd name="connsiteX3-423" fmla="*/ 3701416 w 11260052"/>
                <a:gd name="connsiteY3-424" fmla="*/ 940093 h 6073954"/>
                <a:gd name="connsiteX4-425" fmla="*/ 7620273 w 11260052"/>
                <a:gd name="connsiteY4-426" fmla="*/ 345007 h 6073954"/>
                <a:gd name="connsiteX5-427" fmla="*/ 10915016 w 11260052"/>
                <a:gd name="connsiteY5-428" fmla="*/ 678836 h 6073954"/>
                <a:gd name="connsiteX6-429" fmla="*/ 10973073 w 11260052"/>
                <a:gd name="connsiteY6-430" fmla="*/ 3959064 h 6073954"/>
                <a:gd name="connsiteX7-431" fmla="*/ 9260387 w 11260052"/>
                <a:gd name="connsiteY7-432" fmla="*/ 5686264 h 6073954"/>
                <a:gd name="connsiteX8-433" fmla="*/ 9057187 w 11260052"/>
                <a:gd name="connsiteY8-434" fmla="*/ 5976550 h 6073954"/>
                <a:gd name="connsiteX9-435" fmla="*/ 9826444 w 11260052"/>
                <a:gd name="connsiteY9-436" fmla="*/ 6049121 h 6073954"/>
                <a:gd name="connsiteX10-437" fmla="*/ 9100730 w 11260052"/>
                <a:gd name="connsiteY10-438" fmla="*/ 5584664 h 6073954"/>
                <a:gd name="connsiteX11-439" fmla="*/ 7359016 w 11260052"/>
                <a:gd name="connsiteY11-440" fmla="*/ 5149236 h 6073954"/>
                <a:gd name="connsiteX12-441" fmla="*/ 4485187 w 11260052"/>
                <a:gd name="connsiteY12-442" fmla="*/ 5497579 h 6073954"/>
                <a:gd name="connsiteX13-443" fmla="*/ 2133873 w 11260052"/>
                <a:gd name="connsiteY13-444" fmla="*/ 5787864 h 6073954"/>
                <a:gd name="connsiteX14-445" fmla="*/ 798559 w 11260052"/>
                <a:gd name="connsiteY14-446" fmla="*/ 4757350 h 6073954"/>
                <a:gd name="connsiteX15-447" fmla="*/ 14787 w 11260052"/>
                <a:gd name="connsiteY15-448" fmla="*/ 301464 h 6073954"/>
                <a:gd name="connsiteX0-449" fmla="*/ 14787 w 11260052"/>
                <a:gd name="connsiteY0-450" fmla="*/ 301464 h 6073954"/>
                <a:gd name="connsiteX1-451" fmla="*/ 1466216 w 11260052"/>
                <a:gd name="connsiteY1-452" fmla="*/ 403065 h 6073954"/>
                <a:gd name="connsiteX2-453" fmla="*/ 3309530 w 11260052"/>
                <a:gd name="connsiteY2-454" fmla="*/ 403064 h 6073954"/>
                <a:gd name="connsiteX3-455" fmla="*/ 3701416 w 11260052"/>
                <a:gd name="connsiteY3-456" fmla="*/ 940093 h 6073954"/>
                <a:gd name="connsiteX4-457" fmla="*/ 7620273 w 11260052"/>
                <a:gd name="connsiteY4-458" fmla="*/ 345007 h 6073954"/>
                <a:gd name="connsiteX5-459" fmla="*/ 10915016 w 11260052"/>
                <a:gd name="connsiteY5-460" fmla="*/ 678836 h 6073954"/>
                <a:gd name="connsiteX6-461" fmla="*/ 10973073 w 11260052"/>
                <a:gd name="connsiteY6-462" fmla="*/ 3959064 h 6073954"/>
                <a:gd name="connsiteX7-463" fmla="*/ 9260387 w 11260052"/>
                <a:gd name="connsiteY7-464" fmla="*/ 5686264 h 6073954"/>
                <a:gd name="connsiteX8-465" fmla="*/ 9057187 w 11260052"/>
                <a:gd name="connsiteY8-466" fmla="*/ 5976550 h 6073954"/>
                <a:gd name="connsiteX9-467" fmla="*/ 9826444 w 11260052"/>
                <a:gd name="connsiteY9-468" fmla="*/ 6049121 h 6073954"/>
                <a:gd name="connsiteX10-469" fmla="*/ 9100730 w 11260052"/>
                <a:gd name="connsiteY10-470" fmla="*/ 5584664 h 6073954"/>
                <a:gd name="connsiteX11-471" fmla="*/ 7359016 w 11260052"/>
                <a:gd name="connsiteY11-472" fmla="*/ 5149236 h 6073954"/>
                <a:gd name="connsiteX12-473" fmla="*/ 4485187 w 11260052"/>
                <a:gd name="connsiteY12-474" fmla="*/ 5497579 h 6073954"/>
                <a:gd name="connsiteX13-475" fmla="*/ 2133873 w 11260052"/>
                <a:gd name="connsiteY13-476" fmla="*/ 5787864 h 6073954"/>
                <a:gd name="connsiteX14-477" fmla="*/ 798559 w 11260052"/>
                <a:gd name="connsiteY14-478" fmla="*/ 4757350 h 6073954"/>
                <a:gd name="connsiteX15-479" fmla="*/ 14787 w 11260052"/>
                <a:gd name="connsiteY15-480" fmla="*/ 301464 h 6073954"/>
                <a:gd name="connsiteX0-481" fmla="*/ 14787 w 11260052"/>
                <a:gd name="connsiteY0-482" fmla="*/ 301464 h 6073954"/>
                <a:gd name="connsiteX1-483" fmla="*/ 1466216 w 11260052"/>
                <a:gd name="connsiteY1-484" fmla="*/ 403065 h 6073954"/>
                <a:gd name="connsiteX2-485" fmla="*/ 3309530 w 11260052"/>
                <a:gd name="connsiteY2-486" fmla="*/ 403064 h 6073954"/>
                <a:gd name="connsiteX3-487" fmla="*/ 3701416 w 11260052"/>
                <a:gd name="connsiteY3-488" fmla="*/ 940093 h 6073954"/>
                <a:gd name="connsiteX4-489" fmla="*/ 7620273 w 11260052"/>
                <a:gd name="connsiteY4-490" fmla="*/ 345007 h 6073954"/>
                <a:gd name="connsiteX5-491" fmla="*/ 10915016 w 11260052"/>
                <a:gd name="connsiteY5-492" fmla="*/ 678836 h 6073954"/>
                <a:gd name="connsiteX6-493" fmla="*/ 10973073 w 11260052"/>
                <a:gd name="connsiteY6-494" fmla="*/ 3959064 h 6073954"/>
                <a:gd name="connsiteX7-495" fmla="*/ 9260387 w 11260052"/>
                <a:gd name="connsiteY7-496" fmla="*/ 5686264 h 6073954"/>
                <a:gd name="connsiteX8-497" fmla="*/ 9057187 w 11260052"/>
                <a:gd name="connsiteY8-498" fmla="*/ 5976550 h 6073954"/>
                <a:gd name="connsiteX9-499" fmla="*/ 9826444 w 11260052"/>
                <a:gd name="connsiteY9-500" fmla="*/ 6049121 h 6073954"/>
                <a:gd name="connsiteX10-501" fmla="*/ 9100730 w 11260052"/>
                <a:gd name="connsiteY10-502" fmla="*/ 5584664 h 6073954"/>
                <a:gd name="connsiteX11-503" fmla="*/ 7359016 w 11260052"/>
                <a:gd name="connsiteY11-504" fmla="*/ 5149236 h 6073954"/>
                <a:gd name="connsiteX12-505" fmla="*/ 4485187 w 11260052"/>
                <a:gd name="connsiteY12-506" fmla="*/ 5497579 h 6073954"/>
                <a:gd name="connsiteX13-507" fmla="*/ 2133873 w 11260052"/>
                <a:gd name="connsiteY13-508" fmla="*/ 5787864 h 6073954"/>
                <a:gd name="connsiteX14-509" fmla="*/ 798559 w 11260052"/>
                <a:gd name="connsiteY14-510" fmla="*/ 4757350 h 6073954"/>
                <a:gd name="connsiteX15-511" fmla="*/ 14787 w 11260052"/>
                <a:gd name="connsiteY15-512" fmla="*/ 301464 h 6073954"/>
                <a:gd name="connsiteX0-513" fmla="*/ 14787 w 11260052"/>
                <a:gd name="connsiteY0-514" fmla="*/ 301464 h 6073954"/>
                <a:gd name="connsiteX1-515" fmla="*/ 1466216 w 11260052"/>
                <a:gd name="connsiteY1-516" fmla="*/ 403065 h 6073954"/>
                <a:gd name="connsiteX2-517" fmla="*/ 3309530 w 11260052"/>
                <a:gd name="connsiteY2-518" fmla="*/ 403064 h 6073954"/>
                <a:gd name="connsiteX3-519" fmla="*/ 3701416 w 11260052"/>
                <a:gd name="connsiteY3-520" fmla="*/ 940093 h 6073954"/>
                <a:gd name="connsiteX4-521" fmla="*/ 7620273 w 11260052"/>
                <a:gd name="connsiteY4-522" fmla="*/ 345007 h 6073954"/>
                <a:gd name="connsiteX5-523" fmla="*/ 10915016 w 11260052"/>
                <a:gd name="connsiteY5-524" fmla="*/ 678836 h 6073954"/>
                <a:gd name="connsiteX6-525" fmla="*/ 10973073 w 11260052"/>
                <a:gd name="connsiteY6-526" fmla="*/ 3959064 h 6073954"/>
                <a:gd name="connsiteX7-527" fmla="*/ 9260387 w 11260052"/>
                <a:gd name="connsiteY7-528" fmla="*/ 5686264 h 6073954"/>
                <a:gd name="connsiteX8-529" fmla="*/ 9057187 w 11260052"/>
                <a:gd name="connsiteY8-530" fmla="*/ 5976550 h 6073954"/>
                <a:gd name="connsiteX9-531" fmla="*/ 9826444 w 11260052"/>
                <a:gd name="connsiteY9-532" fmla="*/ 6049121 h 6073954"/>
                <a:gd name="connsiteX10-533" fmla="*/ 9100730 w 11260052"/>
                <a:gd name="connsiteY10-534" fmla="*/ 5584664 h 6073954"/>
                <a:gd name="connsiteX11-535" fmla="*/ 7359016 w 11260052"/>
                <a:gd name="connsiteY11-536" fmla="*/ 5149236 h 6073954"/>
                <a:gd name="connsiteX12-537" fmla="*/ 4485187 w 11260052"/>
                <a:gd name="connsiteY12-538" fmla="*/ 5497579 h 6073954"/>
                <a:gd name="connsiteX13-539" fmla="*/ 2133873 w 11260052"/>
                <a:gd name="connsiteY13-540" fmla="*/ 5787864 h 6073954"/>
                <a:gd name="connsiteX14-541" fmla="*/ 798559 w 11260052"/>
                <a:gd name="connsiteY14-542" fmla="*/ 4757350 h 6073954"/>
                <a:gd name="connsiteX15-543" fmla="*/ 14787 w 11260052"/>
                <a:gd name="connsiteY15-544" fmla="*/ 301464 h 6073954"/>
                <a:gd name="connsiteX0-545" fmla="*/ 14787 w 11260052"/>
                <a:gd name="connsiteY0-546" fmla="*/ 301464 h 6160778"/>
                <a:gd name="connsiteX1-547" fmla="*/ 1466216 w 11260052"/>
                <a:gd name="connsiteY1-548" fmla="*/ 403065 h 6160778"/>
                <a:gd name="connsiteX2-549" fmla="*/ 3309530 w 11260052"/>
                <a:gd name="connsiteY2-550" fmla="*/ 403064 h 6160778"/>
                <a:gd name="connsiteX3-551" fmla="*/ 3701416 w 11260052"/>
                <a:gd name="connsiteY3-552" fmla="*/ 940093 h 6160778"/>
                <a:gd name="connsiteX4-553" fmla="*/ 7620273 w 11260052"/>
                <a:gd name="connsiteY4-554" fmla="*/ 345007 h 6160778"/>
                <a:gd name="connsiteX5-555" fmla="*/ 10915016 w 11260052"/>
                <a:gd name="connsiteY5-556" fmla="*/ 678836 h 6160778"/>
                <a:gd name="connsiteX6-557" fmla="*/ 10973073 w 11260052"/>
                <a:gd name="connsiteY6-558" fmla="*/ 3959064 h 6160778"/>
                <a:gd name="connsiteX7-559" fmla="*/ 9260387 w 11260052"/>
                <a:gd name="connsiteY7-560" fmla="*/ 5686264 h 6160778"/>
                <a:gd name="connsiteX8-561" fmla="*/ 9057187 w 11260052"/>
                <a:gd name="connsiteY8-562" fmla="*/ 5976550 h 6160778"/>
                <a:gd name="connsiteX9-563" fmla="*/ 9826444 w 11260052"/>
                <a:gd name="connsiteY9-564" fmla="*/ 6049121 h 6160778"/>
                <a:gd name="connsiteX10-565" fmla="*/ 9100730 w 11260052"/>
                <a:gd name="connsiteY10-566" fmla="*/ 5584664 h 6160778"/>
                <a:gd name="connsiteX11-567" fmla="*/ 7359016 w 11260052"/>
                <a:gd name="connsiteY11-568" fmla="*/ 5149236 h 6160778"/>
                <a:gd name="connsiteX12-569" fmla="*/ 4485187 w 11260052"/>
                <a:gd name="connsiteY12-570" fmla="*/ 5497579 h 6160778"/>
                <a:gd name="connsiteX13-571" fmla="*/ 2133873 w 11260052"/>
                <a:gd name="connsiteY13-572" fmla="*/ 5787864 h 6160778"/>
                <a:gd name="connsiteX14-573" fmla="*/ 798559 w 11260052"/>
                <a:gd name="connsiteY14-574" fmla="*/ 4757350 h 6160778"/>
                <a:gd name="connsiteX15-575" fmla="*/ 14787 w 11260052"/>
                <a:gd name="connsiteY15-576" fmla="*/ 301464 h 6160778"/>
                <a:gd name="connsiteX0-577" fmla="*/ 14787 w 11260052"/>
                <a:gd name="connsiteY0-578" fmla="*/ 301464 h 6160778"/>
                <a:gd name="connsiteX1-579" fmla="*/ 1466216 w 11260052"/>
                <a:gd name="connsiteY1-580" fmla="*/ 403065 h 6160778"/>
                <a:gd name="connsiteX2-581" fmla="*/ 3309530 w 11260052"/>
                <a:gd name="connsiteY2-582" fmla="*/ 403064 h 6160778"/>
                <a:gd name="connsiteX3-583" fmla="*/ 3701416 w 11260052"/>
                <a:gd name="connsiteY3-584" fmla="*/ 940093 h 6160778"/>
                <a:gd name="connsiteX4-585" fmla="*/ 7620273 w 11260052"/>
                <a:gd name="connsiteY4-586" fmla="*/ 345007 h 6160778"/>
                <a:gd name="connsiteX5-587" fmla="*/ 10915016 w 11260052"/>
                <a:gd name="connsiteY5-588" fmla="*/ 678836 h 6160778"/>
                <a:gd name="connsiteX6-589" fmla="*/ 10973073 w 11260052"/>
                <a:gd name="connsiteY6-590" fmla="*/ 3959064 h 6160778"/>
                <a:gd name="connsiteX7-591" fmla="*/ 9260387 w 11260052"/>
                <a:gd name="connsiteY7-592" fmla="*/ 5686264 h 6160778"/>
                <a:gd name="connsiteX8-593" fmla="*/ 9057187 w 11260052"/>
                <a:gd name="connsiteY8-594" fmla="*/ 5976550 h 6160778"/>
                <a:gd name="connsiteX9-595" fmla="*/ 9826444 w 11260052"/>
                <a:gd name="connsiteY9-596" fmla="*/ 6049121 h 6160778"/>
                <a:gd name="connsiteX10-597" fmla="*/ 9100730 w 11260052"/>
                <a:gd name="connsiteY10-598" fmla="*/ 5584664 h 6160778"/>
                <a:gd name="connsiteX11-599" fmla="*/ 7359016 w 11260052"/>
                <a:gd name="connsiteY11-600" fmla="*/ 5149236 h 6160778"/>
                <a:gd name="connsiteX12-601" fmla="*/ 4485187 w 11260052"/>
                <a:gd name="connsiteY12-602" fmla="*/ 5497579 h 6160778"/>
                <a:gd name="connsiteX13-603" fmla="*/ 2133873 w 11260052"/>
                <a:gd name="connsiteY13-604" fmla="*/ 5787864 h 6160778"/>
                <a:gd name="connsiteX14-605" fmla="*/ 798559 w 11260052"/>
                <a:gd name="connsiteY14-606" fmla="*/ 4757350 h 6160778"/>
                <a:gd name="connsiteX15-607" fmla="*/ 14787 w 11260052"/>
                <a:gd name="connsiteY15-608" fmla="*/ 301464 h 6160778"/>
                <a:gd name="connsiteX0-609" fmla="*/ 14787 w 11257622"/>
                <a:gd name="connsiteY0-610" fmla="*/ 301464 h 6073954"/>
                <a:gd name="connsiteX1-611" fmla="*/ 1466216 w 11257622"/>
                <a:gd name="connsiteY1-612" fmla="*/ 403065 h 6073954"/>
                <a:gd name="connsiteX2-613" fmla="*/ 3309530 w 11257622"/>
                <a:gd name="connsiteY2-614" fmla="*/ 403064 h 6073954"/>
                <a:gd name="connsiteX3-615" fmla="*/ 3701416 w 11257622"/>
                <a:gd name="connsiteY3-616" fmla="*/ 940093 h 6073954"/>
                <a:gd name="connsiteX4-617" fmla="*/ 7620273 w 11257622"/>
                <a:gd name="connsiteY4-618" fmla="*/ 345007 h 6073954"/>
                <a:gd name="connsiteX5-619" fmla="*/ 10915016 w 11257622"/>
                <a:gd name="connsiteY5-620" fmla="*/ 678836 h 6073954"/>
                <a:gd name="connsiteX6-621" fmla="*/ 10973073 w 11257622"/>
                <a:gd name="connsiteY6-622" fmla="*/ 3959064 h 6073954"/>
                <a:gd name="connsiteX7-623" fmla="*/ 9303930 w 11257622"/>
                <a:gd name="connsiteY7-624" fmla="*/ 5686264 h 6073954"/>
                <a:gd name="connsiteX8-625" fmla="*/ 9057187 w 11257622"/>
                <a:gd name="connsiteY8-626" fmla="*/ 5976550 h 6073954"/>
                <a:gd name="connsiteX9-627" fmla="*/ 9826444 w 11257622"/>
                <a:gd name="connsiteY9-628" fmla="*/ 6049121 h 6073954"/>
                <a:gd name="connsiteX10-629" fmla="*/ 9100730 w 11257622"/>
                <a:gd name="connsiteY10-630" fmla="*/ 5584664 h 6073954"/>
                <a:gd name="connsiteX11-631" fmla="*/ 7359016 w 11257622"/>
                <a:gd name="connsiteY11-632" fmla="*/ 5149236 h 6073954"/>
                <a:gd name="connsiteX12-633" fmla="*/ 4485187 w 11257622"/>
                <a:gd name="connsiteY12-634" fmla="*/ 5497579 h 6073954"/>
                <a:gd name="connsiteX13-635" fmla="*/ 2133873 w 11257622"/>
                <a:gd name="connsiteY13-636" fmla="*/ 5787864 h 6073954"/>
                <a:gd name="connsiteX14-637" fmla="*/ 798559 w 11257622"/>
                <a:gd name="connsiteY14-638" fmla="*/ 4757350 h 6073954"/>
                <a:gd name="connsiteX15-639" fmla="*/ 14787 w 11257622"/>
                <a:gd name="connsiteY15-640" fmla="*/ 301464 h 6073954"/>
                <a:gd name="connsiteX0-641" fmla="*/ 14787 w 11257622"/>
                <a:gd name="connsiteY0-642" fmla="*/ 301464 h 6099299"/>
                <a:gd name="connsiteX1-643" fmla="*/ 1466216 w 11257622"/>
                <a:gd name="connsiteY1-644" fmla="*/ 403065 h 6099299"/>
                <a:gd name="connsiteX2-645" fmla="*/ 3309530 w 11257622"/>
                <a:gd name="connsiteY2-646" fmla="*/ 403064 h 6099299"/>
                <a:gd name="connsiteX3-647" fmla="*/ 3701416 w 11257622"/>
                <a:gd name="connsiteY3-648" fmla="*/ 940093 h 6099299"/>
                <a:gd name="connsiteX4-649" fmla="*/ 7620273 w 11257622"/>
                <a:gd name="connsiteY4-650" fmla="*/ 345007 h 6099299"/>
                <a:gd name="connsiteX5-651" fmla="*/ 10915016 w 11257622"/>
                <a:gd name="connsiteY5-652" fmla="*/ 678836 h 6099299"/>
                <a:gd name="connsiteX6-653" fmla="*/ 10973073 w 11257622"/>
                <a:gd name="connsiteY6-654" fmla="*/ 3959064 h 6099299"/>
                <a:gd name="connsiteX7-655" fmla="*/ 9303930 w 11257622"/>
                <a:gd name="connsiteY7-656" fmla="*/ 5686264 h 6099299"/>
                <a:gd name="connsiteX8-657" fmla="*/ 9057187 w 11257622"/>
                <a:gd name="connsiteY8-658" fmla="*/ 5976550 h 6099299"/>
                <a:gd name="connsiteX9-659" fmla="*/ 9826444 w 11257622"/>
                <a:gd name="connsiteY9-660" fmla="*/ 6049121 h 6099299"/>
                <a:gd name="connsiteX10-661" fmla="*/ 9100730 w 11257622"/>
                <a:gd name="connsiteY10-662" fmla="*/ 5584664 h 6099299"/>
                <a:gd name="connsiteX11-663" fmla="*/ 7359016 w 11257622"/>
                <a:gd name="connsiteY11-664" fmla="*/ 5149236 h 6099299"/>
                <a:gd name="connsiteX12-665" fmla="*/ 4485187 w 11257622"/>
                <a:gd name="connsiteY12-666" fmla="*/ 5497579 h 6099299"/>
                <a:gd name="connsiteX13-667" fmla="*/ 2133873 w 11257622"/>
                <a:gd name="connsiteY13-668" fmla="*/ 5787864 h 6099299"/>
                <a:gd name="connsiteX14-669" fmla="*/ 798559 w 11257622"/>
                <a:gd name="connsiteY14-670" fmla="*/ 4757350 h 6099299"/>
                <a:gd name="connsiteX15-671" fmla="*/ 14787 w 11257622"/>
                <a:gd name="connsiteY15-672" fmla="*/ 301464 h 6099299"/>
                <a:gd name="connsiteX0-673" fmla="*/ 14787 w 11257622"/>
                <a:gd name="connsiteY0-674" fmla="*/ 301464 h 6093940"/>
                <a:gd name="connsiteX1-675" fmla="*/ 1466216 w 11257622"/>
                <a:gd name="connsiteY1-676" fmla="*/ 403065 h 6093940"/>
                <a:gd name="connsiteX2-677" fmla="*/ 3309530 w 11257622"/>
                <a:gd name="connsiteY2-678" fmla="*/ 403064 h 6093940"/>
                <a:gd name="connsiteX3-679" fmla="*/ 3701416 w 11257622"/>
                <a:gd name="connsiteY3-680" fmla="*/ 940093 h 6093940"/>
                <a:gd name="connsiteX4-681" fmla="*/ 7620273 w 11257622"/>
                <a:gd name="connsiteY4-682" fmla="*/ 345007 h 6093940"/>
                <a:gd name="connsiteX5-683" fmla="*/ 10915016 w 11257622"/>
                <a:gd name="connsiteY5-684" fmla="*/ 678836 h 6093940"/>
                <a:gd name="connsiteX6-685" fmla="*/ 10973073 w 11257622"/>
                <a:gd name="connsiteY6-686" fmla="*/ 3959064 h 6093940"/>
                <a:gd name="connsiteX7-687" fmla="*/ 9303930 w 11257622"/>
                <a:gd name="connsiteY7-688" fmla="*/ 5686264 h 6093940"/>
                <a:gd name="connsiteX8-689" fmla="*/ 9115244 w 11257622"/>
                <a:gd name="connsiteY8-690" fmla="*/ 6034607 h 6093940"/>
                <a:gd name="connsiteX9-691" fmla="*/ 9826444 w 11257622"/>
                <a:gd name="connsiteY9-692" fmla="*/ 6049121 h 6093940"/>
                <a:gd name="connsiteX10-693" fmla="*/ 9100730 w 11257622"/>
                <a:gd name="connsiteY10-694" fmla="*/ 5584664 h 6093940"/>
                <a:gd name="connsiteX11-695" fmla="*/ 7359016 w 11257622"/>
                <a:gd name="connsiteY11-696" fmla="*/ 5149236 h 6093940"/>
                <a:gd name="connsiteX12-697" fmla="*/ 4485187 w 11257622"/>
                <a:gd name="connsiteY12-698" fmla="*/ 5497579 h 6093940"/>
                <a:gd name="connsiteX13-699" fmla="*/ 2133873 w 11257622"/>
                <a:gd name="connsiteY13-700" fmla="*/ 5787864 h 6093940"/>
                <a:gd name="connsiteX14-701" fmla="*/ 798559 w 11257622"/>
                <a:gd name="connsiteY14-702" fmla="*/ 4757350 h 6093940"/>
                <a:gd name="connsiteX15-703" fmla="*/ 14787 w 11257622"/>
                <a:gd name="connsiteY15-704" fmla="*/ 301464 h 6093940"/>
                <a:gd name="connsiteX0-705" fmla="*/ 14787 w 11257622"/>
                <a:gd name="connsiteY0-706" fmla="*/ 301464 h 6162710"/>
                <a:gd name="connsiteX1-707" fmla="*/ 1466216 w 11257622"/>
                <a:gd name="connsiteY1-708" fmla="*/ 403065 h 6162710"/>
                <a:gd name="connsiteX2-709" fmla="*/ 3309530 w 11257622"/>
                <a:gd name="connsiteY2-710" fmla="*/ 403064 h 6162710"/>
                <a:gd name="connsiteX3-711" fmla="*/ 3701416 w 11257622"/>
                <a:gd name="connsiteY3-712" fmla="*/ 940093 h 6162710"/>
                <a:gd name="connsiteX4-713" fmla="*/ 7620273 w 11257622"/>
                <a:gd name="connsiteY4-714" fmla="*/ 345007 h 6162710"/>
                <a:gd name="connsiteX5-715" fmla="*/ 10915016 w 11257622"/>
                <a:gd name="connsiteY5-716" fmla="*/ 678836 h 6162710"/>
                <a:gd name="connsiteX6-717" fmla="*/ 10973073 w 11257622"/>
                <a:gd name="connsiteY6-718" fmla="*/ 3959064 h 6162710"/>
                <a:gd name="connsiteX7-719" fmla="*/ 9303930 w 11257622"/>
                <a:gd name="connsiteY7-720" fmla="*/ 5686264 h 6162710"/>
                <a:gd name="connsiteX8-721" fmla="*/ 9115244 w 11257622"/>
                <a:gd name="connsiteY8-722" fmla="*/ 6034607 h 6162710"/>
                <a:gd name="connsiteX9-723" fmla="*/ 9826444 w 11257622"/>
                <a:gd name="connsiteY9-724" fmla="*/ 6049121 h 6162710"/>
                <a:gd name="connsiteX10-725" fmla="*/ 9100730 w 11257622"/>
                <a:gd name="connsiteY10-726" fmla="*/ 5584664 h 6162710"/>
                <a:gd name="connsiteX11-727" fmla="*/ 7359016 w 11257622"/>
                <a:gd name="connsiteY11-728" fmla="*/ 5149236 h 6162710"/>
                <a:gd name="connsiteX12-729" fmla="*/ 4485187 w 11257622"/>
                <a:gd name="connsiteY12-730" fmla="*/ 5497579 h 6162710"/>
                <a:gd name="connsiteX13-731" fmla="*/ 2133873 w 11257622"/>
                <a:gd name="connsiteY13-732" fmla="*/ 5787864 h 6162710"/>
                <a:gd name="connsiteX14-733" fmla="*/ 798559 w 11257622"/>
                <a:gd name="connsiteY14-734" fmla="*/ 4757350 h 6162710"/>
                <a:gd name="connsiteX15-735" fmla="*/ 14787 w 11257622"/>
                <a:gd name="connsiteY15-736" fmla="*/ 301464 h 6162710"/>
                <a:gd name="connsiteX0-737" fmla="*/ 14787 w 11257622"/>
                <a:gd name="connsiteY0-738" fmla="*/ 301464 h 6143399"/>
                <a:gd name="connsiteX1-739" fmla="*/ 1466216 w 11257622"/>
                <a:gd name="connsiteY1-740" fmla="*/ 403065 h 6143399"/>
                <a:gd name="connsiteX2-741" fmla="*/ 3309530 w 11257622"/>
                <a:gd name="connsiteY2-742" fmla="*/ 403064 h 6143399"/>
                <a:gd name="connsiteX3-743" fmla="*/ 3701416 w 11257622"/>
                <a:gd name="connsiteY3-744" fmla="*/ 940093 h 6143399"/>
                <a:gd name="connsiteX4-745" fmla="*/ 7620273 w 11257622"/>
                <a:gd name="connsiteY4-746" fmla="*/ 345007 h 6143399"/>
                <a:gd name="connsiteX5-747" fmla="*/ 10915016 w 11257622"/>
                <a:gd name="connsiteY5-748" fmla="*/ 678836 h 6143399"/>
                <a:gd name="connsiteX6-749" fmla="*/ 10973073 w 11257622"/>
                <a:gd name="connsiteY6-750" fmla="*/ 3959064 h 6143399"/>
                <a:gd name="connsiteX7-751" fmla="*/ 9303930 w 11257622"/>
                <a:gd name="connsiteY7-752" fmla="*/ 5686264 h 6143399"/>
                <a:gd name="connsiteX8-753" fmla="*/ 9057187 w 11257622"/>
                <a:gd name="connsiteY8-754" fmla="*/ 6005578 h 6143399"/>
                <a:gd name="connsiteX9-755" fmla="*/ 9826444 w 11257622"/>
                <a:gd name="connsiteY9-756" fmla="*/ 6049121 h 6143399"/>
                <a:gd name="connsiteX10-757" fmla="*/ 9100730 w 11257622"/>
                <a:gd name="connsiteY10-758" fmla="*/ 5584664 h 6143399"/>
                <a:gd name="connsiteX11-759" fmla="*/ 7359016 w 11257622"/>
                <a:gd name="connsiteY11-760" fmla="*/ 5149236 h 6143399"/>
                <a:gd name="connsiteX12-761" fmla="*/ 4485187 w 11257622"/>
                <a:gd name="connsiteY12-762" fmla="*/ 5497579 h 6143399"/>
                <a:gd name="connsiteX13-763" fmla="*/ 2133873 w 11257622"/>
                <a:gd name="connsiteY13-764" fmla="*/ 5787864 h 6143399"/>
                <a:gd name="connsiteX14-765" fmla="*/ 798559 w 11257622"/>
                <a:gd name="connsiteY14-766" fmla="*/ 4757350 h 6143399"/>
                <a:gd name="connsiteX15-767" fmla="*/ 14787 w 11257622"/>
                <a:gd name="connsiteY15-768" fmla="*/ 301464 h 6143399"/>
                <a:gd name="connsiteX0-769" fmla="*/ 14787 w 11257622"/>
                <a:gd name="connsiteY0-770" fmla="*/ 301464 h 6125500"/>
                <a:gd name="connsiteX1-771" fmla="*/ 1466216 w 11257622"/>
                <a:gd name="connsiteY1-772" fmla="*/ 403065 h 6125500"/>
                <a:gd name="connsiteX2-773" fmla="*/ 3309530 w 11257622"/>
                <a:gd name="connsiteY2-774" fmla="*/ 403064 h 6125500"/>
                <a:gd name="connsiteX3-775" fmla="*/ 3701416 w 11257622"/>
                <a:gd name="connsiteY3-776" fmla="*/ 940093 h 6125500"/>
                <a:gd name="connsiteX4-777" fmla="*/ 7620273 w 11257622"/>
                <a:gd name="connsiteY4-778" fmla="*/ 345007 h 6125500"/>
                <a:gd name="connsiteX5-779" fmla="*/ 10915016 w 11257622"/>
                <a:gd name="connsiteY5-780" fmla="*/ 678836 h 6125500"/>
                <a:gd name="connsiteX6-781" fmla="*/ 10973073 w 11257622"/>
                <a:gd name="connsiteY6-782" fmla="*/ 3959064 h 6125500"/>
                <a:gd name="connsiteX7-783" fmla="*/ 9303930 w 11257622"/>
                <a:gd name="connsiteY7-784" fmla="*/ 5686264 h 6125500"/>
                <a:gd name="connsiteX8-785" fmla="*/ 9071701 w 11257622"/>
                <a:gd name="connsiteY8-786" fmla="*/ 5976549 h 6125500"/>
                <a:gd name="connsiteX9-787" fmla="*/ 9826444 w 11257622"/>
                <a:gd name="connsiteY9-788" fmla="*/ 6049121 h 6125500"/>
                <a:gd name="connsiteX10-789" fmla="*/ 9100730 w 11257622"/>
                <a:gd name="connsiteY10-790" fmla="*/ 5584664 h 6125500"/>
                <a:gd name="connsiteX11-791" fmla="*/ 7359016 w 11257622"/>
                <a:gd name="connsiteY11-792" fmla="*/ 5149236 h 6125500"/>
                <a:gd name="connsiteX12-793" fmla="*/ 4485187 w 11257622"/>
                <a:gd name="connsiteY12-794" fmla="*/ 5497579 h 6125500"/>
                <a:gd name="connsiteX13-795" fmla="*/ 2133873 w 11257622"/>
                <a:gd name="connsiteY13-796" fmla="*/ 5787864 h 6125500"/>
                <a:gd name="connsiteX14-797" fmla="*/ 798559 w 11257622"/>
                <a:gd name="connsiteY14-798" fmla="*/ 4757350 h 6125500"/>
                <a:gd name="connsiteX15-799" fmla="*/ 14787 w 11257622"/>
                <a:gd name="connsiteY15-800" fmla="*/ 301464 h 6125500"/>
                <a:gd name="connsiteX0-801" fmla="*/ 14787 w 11257622"/>
                <a:gd name="connsiteY0-802" fmla="*/ 301464 h 6125500"/>
                <a:gd name="connsiteX1-803" fmla="*/ 1466216 w 11257622"/>
                <a:gd name="connsiteY1-804" fmla="*/ 403065 h 6125500"/>
                <a:gd name="connsiteX2-805" fmla="*/ 3309530 w 11257622"/>
                <a:gd name="connsiteY2-806" fmla="*/ 403064 h 6125500"/>
                <a:gd name="connsiteX3-807" fmla="*/ 3701416 w 11257622"/>
                <a:gd name="connsiteY3-808" fmla="*/ 940093 h 6125500"/>
                <a:gd name="connsiteX4-809" fmla="*/ 7620273 w 11257622"/>
                <a:gd name="connsiteY4-810" fmla="*/ 345007 h 6125500"/>
                <a:gd name="connsiteX5-811" fmla="*/ 10915016 w 11257622"/>
                <a:gd name="connsiteY5-812" fmla="*/ 678836 h 6125500"/>
                <a:gd name="connsiteX6-813" fmla="*/ 10973073 w 11257622"/>
                <a:gd name="connsiteY6-814" fmla="*/ 3959064 h 6125500"/>
                <a:gd name="connsiteX7-815" fmla="*/ 9303930 w 11257622"/>
                <a:gd name="connsiteY7-816" fmla="*/ 5686264 h 6125500"/>
                <a:gd name="connsiteX8-817" fmla="*/ 9071701 w 11257622"/>
                <a:gd name="connsiteY8-818" fmla="*/ 5976549 h 6125500"/>
                <a:gd name="connsiteX9-819" fmla="*/ 9826444 w 11257622"/>
                <a:gd name="connsiteY9-820" fmla="*/ 6049121 h 6125500"/>
                <a:gd name="connsiteX10-821" fmla="*/ 9100730 w 11257622"/>
                <a:gd name="connsiteY10-822" fmla="*/ 5584664 h 6125500"/>
                <a:gd name="connsiteX11-823" fmla="*/ 7359016 w 11257622"/>
                <a:gd name="connsiteY11-824" fmla="*/ 5149236 h 6125500"/>
                <a:gd name="connsiteX12-825" fmla="*/ 4485187 w 11257622"/>
                <a:gd name="connsiteY12-826" fmla="*/ 5497579 h 6125500"/>
                <a:gd name="connsiteX13-827" fmla="*/ 2133873 w 11257622"/>
                <a:gd name="connsiteY13-828" fmla="*/ 5787864 h 6125500"/>
                <a:gd name="connsiteX14-829" fmla="*/ 798559 w 11257622"/>
                <a:gd name="connsiteY14-830" fmla="*/ 4757350 h 6125500"/>
                <a:gd name="connsiteX15-831" fmla="*/ 14787 w 11257622"/>
                <a:gd name="connsiteY15-832" fmla="*/ 301464 h 6125500"/>
                <a:gd name="connsiteX0-833" fmla="*/ 14787 w 11257622"/>
                <a:gd name="connsiteY0-834" fmla="*/ 301464 h 6164709"/>
                <a:gd name="connsiteX1-835" fmla="*/ 1466216 w 11257622"/>
                <a:gd name="connsiteY1-836" fmla="*/ 403065 h 6164709"/>
                <a:gd name="connsiteX2-837" fmla="*/ 3309530 w 11257622"/>
                <a:gd name="connsiteY2-838" fmla="*/ 403064 h 6164709"/>
                <a:gd name="connsiteX3-839" fmla="*/ 3701416 w 11257622"/>
                <a:gd name="connsiteY3-840" fmla="*/ 940093 h 6164709"/>
                <a:gd name="connsiteX4-841" fmla="*/ 7620273 w 11257622"/>
                <a:gd name="connsiteY4-842" fmla="*/ 345007 h 6164709"/>
                <a:gd name="connsiteX5-843" fmla="*/ 10915016 w 11257622"/>
                <a:gd name="connsiteY5-844" fmla="*/ 678836 h 6164709"/>
                <a:gd name="connsiteX6-845" fmla="*/ 10973073 w 11257622"/>
                <a:gd name="connsiteY6-846" fmla="*/ 3959064 h 6164709"/>
                <a:gd name="connsiteX7-847" fmla="*/ 9303930 w 11257622"/>
                <a:gd name="connsiteY7-848" fmla="*/ 5686264 h 6164709"/>
                <a:gd name="connsiteX8-849" fmla="*/ 9003121 w 11257622"/>
                <a:gd name="connsiteY8-850" fmla="*/ 6037509 h 6164709"/>
                <a:gd name="connsiteX9-851" fmla="*/ 9826444 w 11257622"/>
                <a:gd name="connsiteY9-852" fmla="*/ 6049121 h 6164709"/>
                <a:gd name="connsiteX10-853" fmla="*/ 9100730 w 11257622"/>
                <a:gd name="connsiteY10-854" fmla="*/ 5584664 h 6164709"/>
                <a:gd name="connsiteX11-855" fmla="*/ 7359016 w 11257622"/>
                <a:gd name="connsiteY11-856" fmla="*/ 5149236 h 6164709"/>
                <a:gd name="connsiteX12-857" fmla="*/ 4485187 w 11257622"/>
                <a:gd name="connsiteY12-858" fmla="*/ 5497579 h 6164709"/>
                <a:gd name="connsiteX13-859" fmla="*/ 2133873 w 11257622"/>
                <a:gd name="connsiteY13-860" fmla="*/ 5787864 h 6164709"/>
                <a:gd name="connsiteX14-861" fmla="*/ 798559 w 11257622"/>
                <a:gd name="connsiteY14-862" fmla="*/ 4757350 h 6164709"/>
                <a:gd name="connsiteX15-863" fmla="*/ 14787 w 11257622"/>
                <a:gd name="connsiteY15-864" fmla="*/ 301464 h 6164709"/>
                <a:gd name="connsiteX0-865" fmla="*/ 14787 w 11257622"/>
                <a:gd name="connsiteY0-866" fmla="*/ 301464 h 6209124"/>
                <a:gd name="connsiteX1-867" fmla="*/ 1466216 w 11257622"/>
                <a:gd name="connsiteY1-868" fmla="*/ 403065 h 6209124"/>
                <a:gd name="connsiteX2-869" fmla="*/ 3309530 w 11257622"/>
                <a:gd name="connsiteY2-870" fmla="*/ 403064 h 6209124"/>
                <a:gd name="connsiteX3-871" fmla="*/ 3701416 w 11257622"/>
                <a:gd name="connsiteY3-872" fmla="*/ 940093 h 6209124"/>
                <a:gd name="connsiteX4-873" fmla="*/ 7620273 w 11257622"/>
                <a:gd name="connsiteY4-874" fmla="*/ 345007 h 6209124"/>
                <a:gd name="connsiteX5-875" fmla="*/ 10915016 w 11257622"/>
                <a:gd name="connsiteY5-876" fmla="*/ 678836 h 6209124"/>
                <a:gd name="connsiteX6-877" fmla="*/ 10973073 w 11257622"/>
                <a:gd name="connsiteY6-878" fmla="*/ 3959064 h 6209124"/>
                <a:gd name="connsiteX7-879" fmla="*/ 9303930 w 11257622"/>
                <a:gd name="connsiteY7-880" fmla="*/ 5686264 h 6209124"/>
                <a:gd name="connsiteX8-881" fmla="*/ 9010741 w 11257622"/>
                <a:gd name="connsiteY8-882" fmla="*/ 6098469 h 6209124"/>
                <a:gd name="connsiteX9-883" fmla="*/ 9826444 w 11257622"/>
                <a:gd name="connsiteY9-884" fmla="*/ 6049121 h 6209124"/>
                <a:gd name="connsiteX10-885" fmla="*/ 9100730 w 11257622"/>
                <a:gd name="connsiteY10-886" fmla="*/ 5584664 h 6209124"/>
                <a:gd name="connsiteX11-887" fmla="*/ 7359016 w 11257622"/>
                <a:gd name="connsiteY11-888" fmla="*/ 5149236 h 6209124"/>
                <a:gd name="connsiteX12-889" fmla="*/ 4485187 w 11257622"/>
                <a:gd name="connsiteY12-890" fmla="*/ 5497579 h 6209124"/>
                <a:gd name="connsiteX13-891" fmla="*/ 2133873 w 11257622"/>
                <a:gd name="connsiteY13-892" fmla="*/ 5787864 h 6209124"/>
                <a:gd name="connsiteX14-893" fmla="*/ 798559 w 11257622"/>
                <a:gd name="connsiteY14-894" fmla="*/ 4757350 h 6209124"/>
                <a:gd name="connsiteX15-895" fmla="*/ 14787 w 11257622"/>
                <a:gd name="connsiteY15-896" fmla="*/ 301464 h 6209124"/>
                <a:gd name="connsiteX0-897" fmla="*/ 14787 w 11257622"/>
                <a:gd name="connsiteY0-898" fmla="*/ 301464 h 6209124"/>
                <a:gd name="connsiteX1-899" fmla="*/ 1466216 w 11257622"/>
                <a:gd name="connsiteY1-900" fmla="*/ 403065 h 6209124"/>
                <a:gd name="connsiteX2-901" fmla="*/ 3309530 w 11257622"/>
                <a:gd name="connsiteY2-902" fmla="*/ 403064 h 6209124"/>
                <a:gd name="connsiteX3-903" fmla="*/ 3701416 w 11257622"/>
                <a:gd name="connsiteY3-904" fmla="*/ 940093 h 6209124"/>
                <a:gd name="connsiteX4-905" fmla="*/ 7620273 w 11257622"/>
                <a:gd name="connsiteY4-906" fmla="*/ 345007 h 6209124"/>
                <a:gd name="connsiteX5-907" fmla="*/ 10915016 w 11257622"/>
                <a:gd name="connsiteY5-908" fmla="*/ 678836 h 6209124"/>
                <a:gd name="connsiteX6-909" fmla="*/ 10973073 w 11257622"/>
                <a:gd name="connsiteY6-910" fmla="*/ 3959064 h 6209124"/>
                <a:gd name="connsiteX7-911" fmla="*/ 9303930 w 11257622"/>
                <a:gd name="connsiteY7-912" fmla="*/ 5686264 h 6209124"/>
                <a:gd name="connsiteX8-913" fmla="*/ 9010741 w 11257622"/>
                <a:gd name="connsiteY8-914" fmla="*/ 6098469 h 6209124"/>
                <a:gd name="connsiteX9-915" fmla="*/ 9826444 w 11257622"/>
                <a:gd name="connsiteY9-916" fmla="*/ 6049121 h 6209124"/>
                <a:gd name="connsiteX10-917" fmla="*/ 9100730 w 11257622"/>
                <a:gd name="connsiteY10-918" fmla="*/ 5584664 h 6209124"/>
                <a:gd name="connsiteX11-919" fmla="*/ 7359016 w 11257622"/>
                <a:gd name="connsiteY11-920" fmla="*/ 5149236 h 6209124"/>
                <a:gd name="connsiteX12-921" fmla="*/ 4485187 w 11257622"/>
                <a:gd name="connsiteY12-922" fmla="*/ 5497579 h 6209124"/>
                <a:gd name="connsiteX13-923" fmla="*/ 2133873 w 11257622"/>
                <a:gd name="connsiteY13-924" fmla="*/ 5787864 h 6209124"/>
                <a:gd name="connsiteX14-925" fmla="*/ 798559 w 11257622"/>
                <a:gd name="connsiteY14-926" fmla="*/ 4757350 h 6209124"/>
                <a:gd name="connsiteX15-927" fmla="*/ 14787 w 11257622"/>
                <a:gd name="connsiteY15-928" fmla="*/ 301464 h 6209124"/>
                <a:gd name="connsiteX0-929" fmla="*/ 14787 w 11257622"/>
                <a:gd name="connsiteY0-930" fmla="*/ 301464 h 6229074"/>
                <a:gd name="connsiteX1-931" fmla="*/ 1466216 w 11257622"/>
                <a:gd name="connsiteY1-932" fmla="*/ 403065 h 6229074"/>
                <a:gd name="connsiteX2-933" fmla="*/ 3309530 w 11257622"/>
                <a:gd name="connsiteY2-934" fmla="*/ 403064 h 6229074"/>
                <a:gd name="connsiteX3-935" fmla="*/ 3701416 w 11257622"/>
                <a:gd name="connsiteY3-936" fmla="*/ 940093 h 6229074"/>
                <a:gd name="connsiteX4-937" fmla="*/ 7620273 w 11257622"/>
                <a:gd name="connsiteY4-938" fmla="*/ 345007 h 6229074"/>
                <a:gd name="connsiteX5-939" fmla="*/ 10915016 w 11257622"/>
                <a:gd name="connsiteY5-940" fmla="*/ 678836 h 6229074"/>
                <a:gd name="connsiteX6-941" fmla="*/ 10973073 w 11257622"/>
                <a:gd name="connsiteY6-942" fmla="*/ 3959064 h 6229074"/>
                <a:gd name="connsiteX7-943" fmla="*/ 9303930 w 11257622"/>
                <a:gd name="connsiteY7-944" fmla="*/ 5686264 h 6229074"/>
                <a:gd name="connsiteX8-945" fmla="*/ 9010741 w 11257622"/>
                <a:gd name="connsiteY8-946" fmla="*/ 6098469 h 6229074"/>
                <a:gd name="connsiteX9-947" fmla="*/ 9826444 w 11257622"/>
                <a:gd name="connsiteY9-948" fmla="*/ 6049121 h 6229074"/>
                <a:gd name="connsiteX10-949" fmla="*/ 9100730 w 11257622"/>
                <a:gd name="connsiteY10-950" fmla="*/ 5584664 h 6229074"/>
                <a:gd name="connsiteX11-951" fmla="*/ 7359016 w 11257622"/>
                <a:gd name="connsiteY11-952" fmla="*/ 5149236 h 6229074"/>
                <a:gd name="connsiteX12-953" fmla="*/ 4485187 w 11257622"/>
                <a:gd name="connsiteY12-954" fmla="*/ 5497579 h 6229074"/>
                <a:gd name="connsiteX13-955" fmla="*/ 2133873 w 11257622"/>
                <a:gd name="connsiteY13-956" fmla="*/ 5787864 h 6229074"/>
                <a:gd name="connsiteX14-957" fmla="*/ 798559 w 11257622"/>
                <a:gd name="connsiteY14-958" fmla="*/ 4757350 h 6229074"/>
                <a:gd name="connsiteX15-959" fmla="*/ 14787 w 11257622"/>
                <a:gd name="connsiteY15-960" fmla="*/ 301464 h 6229074"/>
                <a:gd name="connsiteX0-961" fmla="*/ 14787 w 11257622"/>
                <a:gd name="connsiteY0-962" fmla="*/ 301464 h 6214958"/>
                <a:gd name="connsiteX1-963" fmla="*/ 1466216 w 11257622"/>
                <a:gd name="connsiteY1-964" fmla="*/ 403065 h 6214958"/>
                <a:gd name="connsiteX2-965" fmla="*/ 3309530 w 11257622"/>
                <a:gd name="connsiteY2-966" fmla="*/ 403064 h 6214958"/>
                <a:gd name="connsiteX3-967" fmla="*/ 3701416 w 11257622"/>
                <a:gd name="connsiteY3-968" fmla="*/ 940093 h 6214958"/>
                <a:gd name="connsiteX4-969" fmla="*/ 7620273 w 11257622"/>
                <a:gd name="connsiteY4-970" fmla="*/ 345007 h 6214958"/>
                <a:gd name="connsiteX5-971" fmla="*/ 10915016 w 11257622"/>
                <a:gd name="connsiteY5-972" fmla="*/ 678836 h 6214958"/>
                <a:gd name="connsiteX6-973" fmla="*/ 10973073 w 11257622"/>
                <a:gd name="connsiteY6-974" fmla="*/ 3959064 h 6214958"/>
                <a:gd name="connsiteX7-975" fmla="*/ 9303930 w 11257622"/>
                <a:gd name="connsiteY7-976" fmla="*/ 5686264 h 6214958"/>
                <a:gd name="connsiteX8-977" fmla="*/ 8980261 w 11257622"/>
                <a:gd name="connsiteY8-978" fmla="*/ 6106089 h 6214958"/>
                <a:gd name="connsiteX9-979" fmla="*/ 9826444 w 11257622"/>
                <a:gd name="connsiteY9-980" fmla="*/ 6049121 h 6214958"/>
                <a:gd name="connsiteX10-981" fmla="*/ 9100730 w 11257622"/>
                <a:gd name="connsiteY10-982" fmla="*/ 5584664 h 6214958"/>
                <a:gd name="connsiteX11-983" fmla="*/ 7359016 w 11257622"/>
                <a:gd name="connsiteY11-984" fmla="*/ 5149236 h 6214958"/>
                <a:gd name="connsiteX12-985" fmla="*/ 4485187 w 11257622"/>
                <a:gd name="connsiteY12-986" fmla="*/ 5497579 h 6214958"/>
                <a:gd name="connsiteX13-987" fmla="*/ 2133873 w 11257622"/>
                <a:gd name="connsiteY13-988" fmla="*/ 5787864 h 6214958"/>
                <a:gd name="connsiteX14-989" fmla="*/ 798559 w 11257622"/>
                <a:gd name="connsiteY14-990" fmla="*/ 4757350 h 6214958"/>
                <a:gd name="connsiteX15-991" fmla="*/ 14787 w 11257622"/>
                <a:gd name="connsiteY15-992" fmla="*/ 301464 h 6214958"/>
                <a:gd name="connsiteX0-993" fmla="*/ 14787 w 11257622"/>
                <a:gd name="connsiteY0-994" fmla="*/ 301464 h 6197627"/>
                <a:gd name="connsiteX1-995" fmla="*/ 1466216 w 11257622"/>
                <a:gd name="connsiteY1-996" fmla="*/ 403065 h 6197627"/>
                <a:gd name="connsiteX2-997" fmla="*/ 3309530 w 11257622"/>
                <a:gd name="connsiteY2-998" fmla="*/ 403064 h 6197627"/>
                <a:gd name="connsiteX3-999" fmla="*/ 3701416 w 11257622"/>
                <a:gd name="connsiteY3-1000" fmla="*/ 940093 h 6197627"/>
                <a:gd name="connsiteX4-1001" fmla="*/ 7620273 w 11257622"/>
                <a:gd name="connsiteY4-1002" fmla="*/ 345007 h 6197627"/>
                <a:gd name="connsiteX5-1003" fmla="*/ 10915016 w 11257622"/>
                <a:gd name="connsiteY5-1004" fmla="*/ 678836 h 6197627"/>
                <a:gd name="connsiteX6-1005" fmla="*/ 10973073 w 11257622"/>
                <a:gd name="connsiteY6-1006" fmla="*/ 3959064 h 6197627"/>
                <a:gd name="connsiteX7-1007" fmla="*/ 9303930 w 11257622"/>
                <a:gd name="connsiteY7-1008" fmla="*/ 5686264 h 6197627"/>
                <a:gd name="connsiteX8-1009" fmla="*/ 9079321 w 11257622"/>
                <a:gd name="connsiteY8-1010" fmla="*/ 6083229 h 6197627"/>
                <a:gd name="connsiteX9-1011" fmla="*/ 9826444 w 11257622"/>
                <a:gd name="connsiteY9-1012" fmla="*/ 6049121 h 6197627"/>
                <a:gd name="connsiteX10-1013" fmla="*/ 9100730 w 11257622"/>
                <a:gd name="connsiteY10-1014" fmla="*/ 5584664 h 6197627"/>
                <a:gd name="connsiteX11-1015" fmla="*/ 7359016 w 11257622"/>
                <a:gd name="connsiteY11-1016" fmla="*/ 5149236 h 6197627"/>
                <a:gd name="connsiteX12-1017" fmla="*/ 4485187 w 11257622"/>
                <a:gd name="connsiteY12-1018" fmla="*/ 5497579 h 6197627"/>
                <a:gd name="connsiteX13-1019" fmla="*/ 2133873 w 11257622"/>
                <a:gd name="connsiteY13-1020" fmla="*/ 5787864 h 6197627"/>
                <a:gd name="connsiteX14-1021" fmla="*/ 798559 w 11257622"/>
                <a:gd name="connsiteY14-1022" fmla="*/ 4757350 h 6197627"/>
                <a:gd name="connsiteX15-1023" fmla="*/ 14787 w 11257622"/>
                <a:gd name="connsiteY15-1024" fmla="*/ 301464 h 6197627"/>
                <a:gd name="connsiteX0-1025" fmla="*/ 14787 w 11257622"/>
                <a:gd name="connsiteY0-1026" fmla="*/ 301464 h 6221246"/>
                <a:gd name="connsiteX1-1027" fmla="*/ 1466216 w 11257622"/>
                <a:gd name="connsiteY1-1028" fmla="*/ 403065 h 6221246"/>
                <a:gd name="connsiteX2-1029" fmla="*/ 3309530 w 11257622"/>
                <a:gd name="connsiteY2-1030" fmla="*/ 403064 h 6221246"/>
                <a:gd name="connsiteX3-1031" fmla="*/ 3701416 w 11257622"/>
                <a:gd name="connsiteY3-1032" fmla="*/ 940093 h 6221246"/>
                <a:gd name="connsiteX4-1033" fmla="*/ 7620273 w 11257622"/>
                <a:gd name="connsiteY4-1034" fmla="*/ 345007 h 6221246"/>
                <a:gd name="connsiteX5-1035" fmla="*/ 10915016 w 11257622"/>
                <a:gd name="connsiteY5-1036" fmla="*/ 678836 h 6221246"/>
                <a:gd name="connsiteX6-1037" fmla="*/ 10973073 w 11257622"/>
                <a:gd name="connsiteY6-1038" fmla="*/ 3959064 h 6221246"/>
                <a:gd name="connsiteX7-1039" fmla="*/ 9303930 w 11257622"/>
                <a:gd name="connsiteY7-1040" fmla="*/ 5686264 h 6221246"/>
                <a:gd name="connsiteX8-1041" fmla="*/ 9079321 w 11257622"/>
                <a:gd name="connsiteY8-1042" fmla="*/ 6083229 h 6221246"/>
                <a:gd name="connsiteX9-1043" fmla="*/ 9826444 w 11257622"/>
                <a:gd name="connsiteY9-1044" fmla="*/ 6049121 h 6221246"/>
                <a:gd name="connsiteX10-1045" fmla="*/ 9100730 w 11257622"/>
                <a:gd name="connsiteY10-1046" fmla="*/ 5584664 h 6221246"/>
                <a:gd name="connsiteX11-1047" fmla="*/ 7359016 w 11257622"/>
                <a:gd name="connsiteY11-1048" fmla="*/ 5149236 h 6221246"/>
                <a:gd name="connsiteX12-1049" fmla="*/ 4485187 w 11257622"/>
                <a:gd name="connsiteY12-1050" fmla="*/ 5497579 h 6221246"/>
                <a:gd name="connsiteX13-1051" fmla="*/ 2133873 w 11257622"/>
                <a:gd name="connsiteY13-1052" fmla="*/ 5787864 h 6221246"/>
                <a:gd name="connsiteX14-1053" fmla="*/ 798559 w 11257622"/>
                <a:gd name="connsiteY14-1054" fmla="*/ 4757350 h 6221246"/>
                <a:gd name="connsiteX15-1055" fmla="*/ 14787 w 11257622"/>
                <a:gd name="connsiteY15-1056" fmla="*/ 301464 h 6221246"/>
                <a:gd name="connsiteX0-1057" fmla="*/ 14787 w 11257622"/>
                <a:gd name="connsiteY0-1058" fmla="*/ 301464 h 6221246"/>
                <a:gd name="connsiteX1-1059" fmla="*/ 1466216 w 11257622"/>
                <a:gd name="connsiteY1-1060" fmla="*/ 403065 h 6221246"/>
                <a:gd name="connsiteX2-1061" fmla="*/ 3309530 w 11257622"/>
                <a:gd name="connsiteY2-1062" fmla="*/ 403064 h 6221246"/>
                <a:gd name="connsiteX3-1063" fmla="*/ 3701416 w 11257622"/>
                <a:gd name="connsiteY3-1064" fmla="*/ 940093 h 6221246"/>
                <a:gd name="connsiteX4-1065" fmla="*/ 7620273 w 11257622"/>
                <a:gd name="connsiteY4-1066" fmla="*/ 345007 h 6221246"/>
                <a:gd name="connsiteX5-1067" fmla="*/ 10915016 w 11257622"/>
                <a:gd name="connsiteY5-1068" fmla="*/ 678836 h 6221246"/>
                <a:gd name="connsiteX6-1069" fmla="*/ 10973073 w 11257622"/>
                <a:gd name="connsiteY6-1070" fmla="*/ 3959064 h 6221246"/>
                <a:gd name="connsiteX7-1071" fmla="*/ 9303930 w 11257622"/>
                <a:gd name="connsiteY7-1072" fmla="*/ 5686264 h 6221246"/>
                <a:gd name="connsiteX8-1073" fmla="*/ 9079321 w 11257622"/>
                <a:gd name="connsiteY8-1074" fmla="*/ 6083229 h 6221246"/>
                <a:gd name="connsiteX9-1075" fmla="*/ 9826444 w 11257622"/>
                <a:gd name="connsiteY9-1076" fmla="*/ 6049121 h 6221246"/>
                <a:gd name="connsiteX10-1077" fmla="*/ 9100730 w 11257622"/>
                <a:gd name="connsiteY10-1078" fmla="*/ 5584664 h 6221246"/>
                <a:gd name="connsiteX11-1079" fmla="*/ 7359016 w 11257622"/>
                <a:gd name="connsiteY11-1080" fmla="*/ 5149236 h 6221246"/>
                <a:gd name="connsiteX12-1081" fmla="*/ 4485187 w 11257622"/>
                <a:gd name="connsiteY12-1082" fmla="*/ 5497579 h 6221246"/>
                <a:gd name="connsiteX13-1083" fmla="*/ 2133873 w 11257622"/>
                <a:gd name="connsiteY13-1084" fmla="*/ 5787864 h 6221246"/>
                <a:gd name="connsiteX14-1085" fmla="*/ 798559 w 11257622"/>
                <a:gd name="connsiteY14-1086" fmla="*/ 4757350 h 6221246"/>
                <a:gd name="connsiteX15-1087" fmla="*/ 14787 w 11257622"/>
                <a:gd name="connsiteY15-1088" fmla="*/ 301464 h 6221246"/>
                <a:gd name="connsiteX0-1089" fmla="*/ 14787 w 11257622"/>
                <a:gd name="connsiteY0-1090" fmla="*/ 301464 h 6209882"/>
                <a:gd name="connsiteX1-1091" fmla="*/ 1466216 w 11257622"/>
                <a:gd name="connsiteY1-1092" fmla="*/ 403065 h 6209882"/>
                <a:gd name="connsiteX2-1093" fmla="*/ 3309530 w 11257622"/>
                <a:gd name="connsiteY2-1094" fmla="*/ 403064 h 6209882"/>
                <a:gd name="connsiteX3-1095" fmla="*/ 3701416 w 11257622"/>
                <a:gd name="connsiteY3-1096" fmla="*/ 940093 h 6209882"/>
                <a:gd name="connsiteX4-1097" fmla="*/ 7620273 w 11257622"/>
                <a:gd name="connsiteY4-1098" fmla="*/ 345007 h 6209882"/>
                <a:gd name="connsiteX5-1099" fmla="*/ 10915016 w 11257622"/>
                <a:gd name="connsiteY5-1100" fmla="*/ 678836 h 6209882"/>
                <a:gd name="connsiteX6-1101" fmla="*/ 10973073 w 11257622"/>
                <a:gd name="connsiteY6-1102" fmla="*/ 3959064 h 6209882"/>
                <a:gd name="connsiteX7-1103" fmla="*/ 9303930 w 11257622"/>
                <a:gd name="connsiteY7-1104" fmla="*/ 5686264 h 6209882"/>
                <a:gd name="connsiteX8-1105" fmla="*/ 9025981 w 11257622"/>
                <a:gd name="connsiteY8-1106" fmla="*/ 6067989 h 6209882"/>
                <a:gd name="connsiteX9-1107" fmla="*/ 9826444 w 11257622"/>
                <a:gd name="connsiteY9-1108" fmla="*/ 6049121 h 6209882"/>
                <a:gd name="connsiteX10-1109" fmla="*/ 9100730 w 11257622"/>
                <a:gd name="connsiteY10-1110" fmla="*/ 5584664 h 6209882"/>
                <a:gd name="connsiteX11-1111" fmla="*/ 7359016 w 11257622"/>
                <a:gd name="connsiteY11-1112" fmla="*/ 5149236 h 6209882"/>
                <a:gd name="connsiteX12-1113" fmla="*/ 4485187 w 11257622"/>
                <a:gd name="connsiteY12-1114" fmla="*/ 5497579 h 6209882"/>
                <a:gd name="connsiteX13-1115" fmla="*/ 2133873 w 11257622"/>
                <a:gd name="connsiteY13-1116" fmla="*/ 5787864 h 6209882"/>
                <a:gd name="connsiteX14-1117" fmla="*/ 798559 w 11257622"/>
                <a:gd name="connsiteY14-1118" fmla="*/ 4757350 h 6209882"/>
                <a:gd name="connsiteX15-1119" fmla="*/ 14787 w 11257622"/>
                <a:gd name="connsiteY15-1120" fmla="*/ 301464 h 6209882"/>
                <a:gd name="connsiteX0-1121" fmla="*/ 14787 w 11257622"/>
                <a:gd name="connsiteY0-1122" fmla="*/ 301464 h 6209882"/>
                <a:gd name="connsiteX1-1123" fmla="*/ 1466216 w 11257622"/>
                <a:gd name="connsiteY1-1124" fmla="*/ 403065 h 6209882"/>
                <a:gd name="connsiteX2-1125" fmla="*/ 3309530 w 11257622"/>
                <a:gd name="connsiteY2-1126" fmla="*/ 403064 h 6209882"/>
                <a:gd name="connsiteX3-1127" fmla="*/ 3701416 w 11257622"/>
                <a:gd name="connsiteY3-1128" fmla="*/ 940093 h 6209882"/>
                <a:gd name="connsiteX4-1129" fmla="*/ 7620273 w 11257622"/>
                <a:gd name="connsiteY4-1130" fmla="*/ 345007 h 6209882"/>
                <a:gd name="connsiteX5-1131" fmla="*/ 10915016 w 11257622"/>
                <a:gd name="connsiteY5-1132" fmla="*/ 678836 h 6209882"/>
                <a:gd name="connsiteX6-1133" fmla="*/ 10973073 w 11257622"/>
                <a:gd name="connsiteY6-1134" fmla="*/ 3959064 h 6209882"/>
                <a:gd name="connsiteX7-1135" fmla="*/ 9303930 w 11257622"/>
                <a:gd name="connsiteY7-1136" fmla="*/ 5686264 h 6209882"/>
                <a:gd name="connsiteX8-1137" fmla="*/ 9025981 w 11257622"/>
                <a:gd name="connsiteY8-1138" fmla="*/ 6067989 h 6209882"/>
                <a:gd name="connsiteX9-1139" fmla="*/ 9826444 w 11257622"/>
                <a:gd name="connsiteY9-1140" fmla="*/ 6049121 h 6209882"/>
                <a:gd name="connsiteX10-1141" fmla="*/ 9100730 w 11257622"/>
                <a:gd name="connsiteY10-1142" fmla="*/ 5584664 h 6209882"/>
                <a:gd name="connsiteX11-1143" fmla="*/ 7359016 w 11257622"/>
                <a:gd name="connsiteY11-1144" fmla="*/ 5149236 h 6209882"/>
                <a:gd name="connsiteX12-1145" fmla="*/ 4485187 w 11257622"/>
                <a:gd name="connsiteY12-1146" fmla="*/ 5497579 h 6209882"/>
                <a:gd name="connsiteX13-1147" fmla="*/ 2133873 w 11257622"/>
                <a:gd name="connsiteY13-1148" fmla="*/ 5787864 h 6209882"/>
                <a:gd name="connsiteX14-1149" fmla="*/ 798559 w 11257622"/>
                <a:gd name="connsiteY14-1150" fmla="*/ 4757350 h 6209882"/>
                <a:gd name="connsiteX15-1151" fmla="*/ 14787 w 11257622"/>
                <a:gd name="connsiteY15-1152" fmla="*/ 301464 h 6209882"/>
                <a:gd name="connsiteX0-1153" fmla="*/ 14787 w 11257622"/>
                <a:gd name="connsiteY0-1154" fmla="*/ 301464 h 6209882"/>
                <a:gd name="connsiteX1-1155" fmla="*/ 1466216 w 11257622"/>
                <a:gd name="connsiteY1-1156" fmla="*/ 403065 h 6209882"/>
                <a:gd name="connsiteX2-1157" fmla="*/ 3309530 w 11257622"/>
                <a:gd name="connsiteY2-1158" fmla="*/ 403064 h 6209882"/>
                <a:gd name="connsiteX3-1159" fmla="*/ 3701416 w 11257622"/>
                <a:gd name="connsiteY3-1160" fmla="*/ 940093 h 6209882"/>
                <a:gd name="connsiteX4-1161" fmla="*/ 7620273 w 11257622"/>
                <a:gd name="connsiteY4-1162" fmla="*/ 345007 h 6209882"/>
                <a:gd name="connsiteX5-1163" fmla="*/ 10915016 w 11257622"/>
                <a:gd name="connsiteY5-1164" fmla="*/ 678836 h 6209882"/>
                <a:gd name="connsiteX6-1165" fmla="*/ 10973073 w 11257622"/>
                <a:gd name="connsiteY6-1166" fmla="*/ 3959064 h 6209882"/>
                <a:gd name="connsiteX7-1167" fmla="*/ 9303930 w 11257622"/>
                <a:gd name="connsiteY7-1168" fmla="*/ 5686264 h 6209882"/>
                <a:gd name="connsiteX8-1169" fmla="*/ 9025981 w 11257622"/>
                <a:gd name="connsiteY8-1170" fmla="*/ 6067989 h 6209882"/>
                <a:gd name="connsiteX9-1171" fmla="*/ 9826444 w 11257622"/>
                <a:gd name="connsiteY9-1172" fmla="*/ 6049121 h 6209882"/>
                <a:gd name="connsiteX10-1173" fmla="*/ 9100730 w 11257622"/>
                <a:gd name="connsiteY10-1174" fmla="*/ 5584664 h 6209882"/>
                <a:gd name="connsiteX11-1175" fmla="*/ 7359016 w 11257622"/>
                <a:gd name="connsiteY11-1176" fmla="*/ 5149236 h 6209882"/>
                <a:gd name="connsiteX12-1177" fmla="*/ 4485187 w 11257622"/>
                <a:gd name="connsiteY12-1178" fmla="*/ 5497579 h 6209882"/>
                <a:gd name="connsiteX13-1179" fmla="*/ 2133873 w 11257622"/>
                <a:gd name="connsiteY13-1180" fmla="*/ 5787864 h 6209882"/>
                <a:gd name="connsiteX14-1181" fmla="*/ 798559 w 11257622"/>
                <a:gd name="connsiteY14-1182" fmla="*/ 4757350 h 6209882"/>
                <a:gd name="connsiteX15-1183" fmla="*/ 14787 w 11257622"/>
                <a:gd name="connsiteY15-1184" fmla="*/ 301464 h 6209882"/>
                <a:gd name="connsiteX0-1185" fmla="*/ 14787 w 11257622"/>
                <a:gd name="connsiteY0-1186" fmla="*/ 301464 h 6209882"/>
                <a:gd name="connsiteX1-1187" fmla="*/ 1466216 w 11257622"/>
                <a:gd name="connsiteY1-1188" fmla="*/ 403065 h 6209882"/>
                <a:gd name="connsiteX2-1189" fmla="*/ 3309530 w 11257622"/>
                <a:gd name="connsiteY2-1190" fmla="*/ 403064 h 6209882"/>
                <a:gd name="connsiteX3-1191" fmla="*/ 3701416 w 11257622"/>
                <a:gd name="connsiteY3-1192" fmla="*/ 940093 h 6209882"/>
                <a:gd name="connsiteX4-1193" fmla="*/ 7620273 w 11257622"/>
                <a:gd name="connsiteY4-1194" fmla="*/ 345007 h 6209882"/>
                <a:gd name="connsiteX5-1195" fmla="*/ 10915016 w 11257622"/>
                <a:gd name="connsiteY5-1196" fmla="*/ 678836 h 6209882"/>
                <a:gd name="connsiteX6-1197" fmla="*/ 10973073 w 11257622"/>
                <a:gd name="connsiteY6-1198" fmla="*/ 3959064 h 6209882"/>
                <a:gd name="connsiteX7-1199" fmla="*/ 9303930 w 11257622"/>
                <a:gd name="connsiteY7-1200" fmla="*/ 5686264 h 6209882"/>
                <a:gd name="connsiteX8-1201" fmla="*/ 8957401 w 11257622"/>
                <a:gd name="connsiteY8-1202" fmla="*/ 6067989 h 6209882"/>
                <a:gd name="connsiteX9-1203" fmla="*/ 9826444 w 11257622"/>
                <a:gd name="connsiteY9-1204" fmla="*/ 6049121 h 6209882"/>
                <a:gd name="connsiteX10-1205" fmla="*/ 9100730 w 11257622"/>
                <a:gd name="connsiteY10-1206" fmla="*/ 5584664 h 6209882"/>
                <a:gd name="connsiteX11-1207" fmla="*/ 7359016 w 11257622"/>
                <a:gd name="connsiteY11-1208" fmla="*/ 5149236 h 6209882"/>
                <a:gd name="connsiteX12-1209" fmla="*/ 4485187 w 11257622"/>
                <a:gd name="connsiteY12-1210" fmla="*/ 5497579 h 6209882"/>
                <a:gd name="connsiteX13-1211" fmla="*/ 2133873 w 11257622"/>
                <a:gd name="connsiteY13-1212" fmla="*/ 5787864 h 6209882"/>
                <a:gd name="connsiteX14-1213" fmla="*/ 798559 w 11257622"/>
                <a:gd name="connsiteY14-1214" fmla="*/ 4757350 h 6209882"/>
                <a:gd name="connsiteX15-1215" fmla="*/ 14787 w 11257622"/>
                <a:gd name="connsiteY15-1216" fmla="*/ 301464 h 6209882"/>
                <a:gd name="connsiteX0-1217" fmla="*/ 14787 w 11257622"/>
                <a:gd name="connsiteY0-1218" fmla="*/ 301464 h 6166744"/>
                <a:gd name="connsiteX1-1219" fmla="*/ 1466216 w 11257622"/>
                <a:gd name="connsiteY1-1220" fmla="*/ 403065 h 6166744"/>
                <a:gd name="connsiteX2-1221" fmla="*/ 3309530 w 11257622"/>
                <a:gd name="connsiteY2-1222" fmla="*/ 403064 h 6166744"/>
                <a:gd name="connsiteX3-1223" fmla="*/ 3701416 w 11257622"/>
                <a:gd name="connsiteY3-1224" fmla="*/ 940093 h 6166744"/>
                <a:gd name="connsiteX4-1225" fmla="*/ 7620273 w 11257622"/>
                <a:gd name="connsiteY4-1226" fmla="*/ 345007 h 6166744"/>
                <a:gd name="connsiteX5-1227" fmla="*/ 10915016 w 11257622"/>
                <a:gd name="connsiteY5-1228" fmla="*/ 678836 h 6166744"/>
                <a:gd name="connsiteX6-1229" fmla="*/ 10973073 w 11257622"/>
                <a:gd name="connsiteY6-1230" fmla="*/ 3959064 h 6166744"/>
                <a:gd name="connsiteX7-1231" fmla="*/ 9303930 w 11257622"/>
                <a:gd name="connsiteY7-1232" fmla="*/ 5686264 h 6166744"/>
                <a:gd name="connsiteX8-1233" fmla="*/ 9025981 w 11257622"/>
                <a:gd name="connsiteY8-1234" fmla="*/ 6007029 h 6166744"/>
                <a:gd name="connsiteX9-1235" fmla="*/ 9826444 w 11257622"/>
                <a:gd name="connsiteY9-1236" fmla="*/ 6049121 h 6166744"/>
                <a:gd name="connsiteX10-1237" fmla="*/ 9100730 w 11257622"/>
                <a:gd name="connsiteY10-1238" fmla="*/ 5584664 h 6166744"/>
                <a:gd name="connsiteX11-1239" fmla="*/ 7359016 w 11257622"/>
                <a:gd name="connsiteY11-1240" fmla="*/ 5149236 h 6166744"/>
                <a:gd name="connsiteX12-1241" fmla="*/ 4485187 w 11257622"/>
                <a:gd name="connsiteY12-1242" fmla="*/ 5497579 h 6166744"/>
                <a:gd name="connsiteX13-1243" fmla="*/ 2133873 w 11257622"/>
                <a:gd name="connsiteY13-1244" fmla="*/ 5787864 h 6166744"/>
                <a:gd name="connsiteX14-1245" fmla="*/ 798559 w 11257622"/>
                <a:gd name="connsiteY14-1246" fmla="*/ 4757350 h 6166744"/>
                <a:gd name="connsiteX15-1247" fmla="*/ 14787 w 11257622"/>
                <a:gd name="connsiteY15-1248" fmla="*/ 301464 h 6166744"/>
                <a:gd name="connsiteX0-1249" fmla="*/ 14787 w 11257622"/>
                <a:gd name="connsiteY0-1250" fmla="*/ 301464 h 6052682"/>
                <a:gd name="connsiteX1-1251" fmla="*/ 1466216 w 11257622"/>
                <a:gd name="connsiteY1-1252" fmla="*/ 403065 h 6052682"/>
                <a:gd name="connsiteX2-1253" fmla="*/ 3309530 w 11257622"/>
                <a:gd name="connsiteY2-1254" fmla="*/ 403064 h 6052682"/>
                <a:gd name="connsiteX3-1255" fmla="*/ 3701416 w 11257622"/>
                <a:gd name="connsiteY3-1256" fmla="*/ 940093 h 6052682"/>
                <a:gd name="connsiteX4-1257" fmla="*/ 7620273 w 11257622"/>
                <a:gd name="connsiteY4-1258" fmla="*/ 345007 h 6052682"/>
                <a:gd name="connsiteX5-1259" fmla="*/ 10915016 w 11257622"/>
                <a:gd name="connsiteY5-1260" fmla="*/ 678836 h 6052682"/>
                <a:gd name="connsiteX6-1261" fmla="*/ 10973073 w 11257622"/>
                <a:gd name="connsiteY6-1262" fmla="*/ 3959064 h 6052682"/>
                <a:gd name="connsiteX7-1263" fmla="*/ 9303930 w 11257622"/>
                <a:gd name="connsiteY7-1264" fmla="*/ 5686264 h 6052682"/>
                <a:gd name="connsiteX8-1265" fmla="*/ 9826444 w 11257622"/>
                <a:gd name="connsiteY8-1266" fmla="*/ 6049121 h 6052682"/>
                <a:gd name="connsiteX9-1267" fmla="*/ 9100730 w 11257622"/>
                <a:gd name="connsiteY9-1268" fmla="*/ 5584664 h 6052682"/>
                <a:gd name="connsiteX10-1269" fmla="*/ 7359016 w 11257622"/>
                <a:gd name="connsiteY10-1270" fmla="*/ 5149236 h 6052682"/>
                <a:gd name="connsiteX11-1271" fmla="*/ 4485187 w 11257622"/>
                <a:gd name="connsiteY11-1272" fmla="*/ 5497579 h 6052682"/>
                <a:gd name="connsiteX12-1273" fmla="*/ 2133873 w 11257622"/>
                <a:gd name="connsiteY12-1274" fmla="*/ 5787864 h 6052682"/>
                <a:gd name="connsiteX13-1275" fmla="*/ 798559 w 11257622"/>
                <a:gd name="connsiteY13-1276" fmla="*/ 4757350 h 6052682"/>
                <a:gd name="connsiteX14-1277" fmla="*/ 14787 w 11257622"/>
                <a:gd name="connsiteY14-1278" fmla="*/ 301464 h 6052682"/>
                <a:gd name="connsiteX0-1279" fmla="*/ 14787 w 11257622"/>
                <a:gd name="connsiteY0-1280" fmla="*/ 301464 h 6002701"/>
                <a:gd name="connsiteX1-1281" fmla="*/ 1466216 w 11257622"/>
                <a:gd name="connsiteY1-1282" fmla="*/ 403065 h 6002701"/>
                <a:gd name="connsiteX2-1283" fmla="*/ 3309530 w 11257622"/>
                <a:gd name="connsiteY2-1284" fmla="*/ 403064 h 6002701"/>
                <a:gd name="connsiteX3-1285" fmla="*/ 3701416 w 11257622"/>
                <a:gd name="connsiteY3-1286" fmla="*/ 940093 h 6002701"/>
                <a:gd name="connsiteX4-1287" fmla="*/ 7620273 w 11257622"/>
                <a:gd name="connsiteY4-1288" fmla="*/ 345007 h 6002701"/>
                <a:gd name="connsiteX5-1289" fmla="*/ 10915016 w 11257622"/>
                <a:gd name="connsiteY5-1290" fmla="*/ 678836 h 6002701"/>
                <a:gd name="connsiteX6-1291" fmla="*/ 10973073 w 11257622"/>
                <a:gd name="connsiteY6-1292" fmla="*/ 3959064 h 6002701"/>
                <a:gd name="connsiteX7-1293" fmla="*/ 9303930 w 11257622"/>
                <a:gd name="connsiteY7-1294" fmla="*/ 5686264 h 6002701"/>
                <a:gd name="connsiteX8-1295" fmla="*/ 9933124 w 11257622"/>
                <a:gd name="connsiteY8-1296" fmla="*/ 5995781 h 6002701"/>
                <a:gd name="connsiteX9-1297" fmla="*/ 9100730 w 11257622"/>
                <a:gd name="connsiteY9-1298" fmla="*/ 5584664 h 6002701"/>
                <a:gd name="connsiteX10-1299" fmla="*/ 7359016 w 11257622"/>
                <a:gd name="connsiteY10-1300" fmla="*/ 5149236 h 6002701"/>
                <a:gd name="connsiteX11-1301" fmla="*/ 4485187 w 11257622"/>
                <a:gd name="connsiteY11-1302" fmla="*/ 5497579 h 6002701"/>
                <a:gd name="connsiteX12-1303" fmla="*/ 2133873 w 11257622"/>
                <a:gd name="connsiteY12-1304" fmla="*/ 5787864 h 6002701"/>
                <a:gd name="connsiteX13-1305" fmla="*/ 798559 w 11257622"/>
                <a:gd name="connsiteY13-1306" fmla="*/ 4757350 h 6002701"/>
                <a:gd name="connsiteX14-1307" fmla="*/ 14787 w 11257622"/>
                <a:gd name="connsiteY14-1308" fmla="*/ 301464 h 6002701"/>
                <a:gd name="connsiteX0-1309" fmla="*/ 14787 w 11257622"/>
                <a:gd name="connsiteY0-1310" fmla="*/ 301464 h 6064521"/>
                <a:gd name="connsiteX1-1311" fmla="*/ 1466216 w 11257622"/>
                <a:gd name="connsiteY1-1312" fmla="*/ 403065 h 6064521"/>
                <a:gd name="connsiteX2-1313" fmla="*/ 3309530 w 11257622"/>
                <a:gd name="connsiteY2-1314" fmla="*/ 403064 h 6064521"/>
                <a:gd name="connsiteX3-1315" fmla="*/ 3701416 w 11257622"/>
                <a:gd name="connsiteY3-1316" fmla="*/ 940093 h 6064521"/>
                <a:gd name="connsiteX4-1317" fmla="*/ 7620273 w 11257622"/>
                <a:gd name="connsiteY4-1318" fmla="*/ 345007 h 6064521"/>
                <a:gd name="connsiteX5-1319" fmla="*/ 10915016 w 11257622"/>
                <a:gd name="connsiteY5-1320" fmla="*/ 678836 h 6064521"/>
                <a:gd name="connsiteX6-1321" fmla="*/ 10973073 w 11257622"/>
                <a:gd name="connsiteY6-1322" fmla="*/ 3959064 h 6064521"/>
                <a:gd name="connsiteX7-1323" fmla="*/ 9303930 w 11257622"/>
                <a:gd name="connsiteY7-1324" fmla="*/ 5686264 h 6064521"/>
                <a:gd name="connsiteX8-1325" fmla="*/ 9933124 w 11257622"/>
                <a:gd name="connsiteY8-1326" fmla="*/ 5995781 h 6064521"/>
                <a:gd name="connsiteX9-1327" fmla="*/ 9100730 w 11257622"/>
                <a:gd name="connsiteY9-1328" fmla="*/ 5584664 h 6064521"/>
                <a:gd name="connsiteX10-1329" fmla="*/ 7359016 w 11257622"/>
                <a:gd name="connsiteY10-1330" fmla="*/ 5149236 h 6064521"/>
                <a:gd name="connsiteX11-1331" fmla="*/ 4485187 w 11257622"/>
                <a:gd name="connsiteY11-1332" fmla="*/ 5497579 h 6064521"/>
                <a:gd name="connsiteX12-1333" fmla="*/ 2133873 w 11257622"/>
                <a:gd name="connsiteY12-1334" fmla="*/ 5787864 h 6064521"/>
                <a:gd name="connsiteX13-1335" fmla="*/ 798559 w 11257622"/>
                <a:gd name="connsiteY13-1336" fmla="*/ 4757350 h 6064521"/>
                <a:gd name="connsiteX14-1337" fmla="*/ 14787 w 11257622"/>
                <a:gd name="connsiteY14-1338" fmla="*/ 301464 h 6064521"/>
                <a:gd name="connsiteX0-1339" fmla="*/ 14787 w 11257622"/>
                <a:gd name="connsiteY0-1340" fmla="*/ 301464 h 6116242"/>
                <a:gd name="connsiteX1-1341" fmla="*/ 1466216 w 11257622"/>
                <a:gd name="connsiteY1-1342" fmla="*/ 403065 h 6116242"/>
                <a:gd name="connsiteX2-1343" fmla="*/ 3309530 w 11257622"/>
                <a:gd name="connsiteY2-1344" fmla="*/ 403064 h 6116242"/>
                <a:gd name="connsiteX3-1345" fmla="*/ 3701416 w 11257622"/>
                <a:gd name="connsiteY3-1346" fmla="*/ 940093 h 6116242"/>
                <a:gd name="connsiteX4-1347" fmla="*/ 7620273 w 11257622"/>
                <a:gd name="connsiteY4-1348" fmla="*/ 345007 h 6116242"/>
                <a:gd name="connsiteX5-1349" fmla="*/ 10915016 w 11257622"/>
                <a:gd name="connsiteY5-1350" fmla="*/ 678836 h 6116242"/>
                <a:gd name="connsiteX6-1351" fmla="*/ 10973073 w 11257622"/>
                <a:gd name="connsiteY6-1352" fmla="*/ 3959064 h 6116242"/>
                <a:gd name="connsiteX7-1353" fmla="*/ 9303930 w 11257622"/>
                <a:gd name="connsiteY7-1354" fmla="*/ 5686264 h 6116242"/>
                <a:gd name="connsiteX8-1355" fmla="*/ 9712144 w 11257622"/>
                <a:gd name="connsiteY8-1356" fmla="*/ 6056741 h 6116242"/>
                <a:gd name="connsiteX9-1357" fmla="*/ 9100730 w 11257622"/>
                <a:gd name="connsiteY9-1358" fmla="*/ 5584664 h 6116242"/>
                <a:gd name="connsiteX10-1359" fmla="*/ 7359016 w 11257622"/>
                <a:gd name="connsiteY10-1360" fmla="*/ 5149236 h 6116242"/>
                <a:gd name="connsiteX11-1361" fmla="*/ 4485187 w 11257622"/>
                <a:gd name="connsiteY11-1362" fmla="*/ 5497579 h 6116242"/>
                <a:gd name="connsiteX12-1363" fmla="*/ 2133873 w 11257622"/>
                <a:gd name="connsiteY12-1364" fmla="*/ 5787864 h 6116242"/>
                <a:gd name="connsiteX13-1365" fmla="*/ 798559 w 11257622"/>
                <a:gd name="connsiteY13-1366" fmla="*/ 4757350 h 6116242"/>
                <a:gd name="connsiteX14-1367" fmla="*/ 14787 w 11257622"/>
                <a:gd name="connsiteY14-1368" fmla="*/ 301464 h 6116242"/>
                <a:gd name="connsiteX0-1369" fmla="*/ 14787 w 11257622"/>
                <a:gd name="connsiteY0-1370" fmla="*/ 301464 h 6084777"/>
                <a:gd name="connsiteX1-1371" fmla="*/ 1466216 w 11257622"/>
                <a:gd name="connsiteY1-1372" fmla="*/ 403065 h 6084777"/>
                <a:gd name="connsiteX2-1373" fmla="*/ 3309530 w 11257622"/>
                <a:gd name="connsiteY2-1374" fmla="*/ 403064 h 6084777"/>
                <a:gd name="connsiteX3-1375" fmla="*/ 3701416 w 11257622"/>
                <a:gd name="connsiteY3-1376" fmla="*/ 940093 h 6084777"/>
                <a:gd name="connsiteX4-1377" fmla="*/ 7620273 w 11257622"/>
                <a:gd name="connsiteY4-1378" fmla="*/ 345007 h 6084777"/>
                <a:gd name="connsiteX5-1379" fmla="*/ 10915016 w 11257622"/>
                <a:gd name="connsiteY5-1380" fmla="*/ 678836 h 6084777"/>
                <a:gd name="connsiteX6-1381" fmla="*/ 10973073 w 11257622"/>
                <a:gd name="connsiteY6-1382" fmla="*/ 3959064 h 6084777"/>
                <a:gd name="connsiteX7-1383" fmla="*/ 9303930 w 11257622"/>
                <a:gd name="connsiteY7-1384" fmla="*/ 5686264 h 6084777"/>
                <a:gd name="connsiteX8-1385" fmla="*/ 9712144 w 11257622"/>
                <a:gd name="connsiteY8-1386" fmla="*/ 6056741 h 6084777"/>
                <a:gd name="connsiteX9-1387" fmla="*/ 9100730 w 11257622"/>
                <a:gd name="connsiteY9-1388" fmla="*/ 5584664 h 6084777"/>
                <a:gd name="connsiteX10-1389" fmla="*/ 7359016 w 11257622"/>
                <a:gd name="connsiteY10-1390" fmla="*/ 5149236 h 6084777"/>
                <a:gd name="connsiteX11-1391" fmla="*/ 4485187 w 11257622"/>
                <a:gd name="connsiteY11-1392" fmla="*/ 5497579 h 6084777"/>
                <a:gd name="connsiteX12-1393" fmla="*/ 2133873 w 11257622"/>
                <a:gd name="connsiteY12-1394" fmla="*/ 5787864 h 6084777"/>
                <a:gd name="connsiteX13-1395" fmla="*/ 798559 w 11257622"/>
                <a:gd name="connsiteY13-1396" fmla="*/ 4757350 h 6084777"/>
                <a:gd name="connsiteX14-1397" fmla="*/ 14787 w 11257622"/>
                <a:gd name="connsiteY14-1398" fmla="*/ 301464 h 6084777"/>
                <a:gd name="connsiteX0-1399" fmla="*/ 14787 w 11257622"/>
                <a:gd name="connsiteY0-1400" fmla="*/ 301464 h 6112418"/>
                <a:gd name="connsiteX1-1401" fmla="*/ 1466216 w 11257622"/>
                <a:gd name="connsiteY1-1402" fmla="*/ 403065 h 6112418"/>
                <a:gd name="connsiteX2-1403" fmla="*/ 3309530 w 11257622"/>
                <a:gd name="connsiteY2-1404" fmla="*/ 403064 h 6112418"/>
                <a:gd name="connsiteX3-1405" fmla="*/ 3701416 w 11257622"/>
                <a:gd name="connsiteY3-1406" fmla="*/ 940093 h 6112418"/>
                <a:gd name="connsiteX4-1407" fmla="*/ 7620273 w 11257622"/>
                <a:gd name="connsiteY4-1408" fmla="*/ 345007 h 6112418"/>
                <a:gd name="connsiteX5-1409" fmla="*/ 10915016 w 11257622"/>
                <a:gd name="connsiteY5-1410" fmla="*/ 678836 h 6112418"/>
                <a:gd name="connsiteX6-1411" fmla="*/ 10973073 w 11257622"/>
                <a:gd name="connsiteY6-1412" fmla="*/ 3959064 h 6112418"/>
                <a:gd name="connsiteX7-1413" fmla="*/ 9303930 w 11257622"/>
                <a:gd name="connsiteY7-1414" fmla="*/ 5686264 h 6112418"/>
                <a:gd name="connsiteX8-1415" fmla="*/ 9567364 w 11257622"/>
                <a:gd name="connsiteY8-1416" fmla="*/ 6087221 h 6112418"/>
                <a:gd name="connsiteX9-1417" fmla="*/ 9100730 w 11257622"/>
                <a:gd name="connsiteY9-1418" fmla="*/ 5584664 h 6112418"/>
                <a:gd name="connsiteX10-1419" fmla="*/ 7359016 w 11257622"/>
                <a:gd name="connsiteY10-1420" fmla="*/ 5149236 h 6112418"/>
                <a:gd name="connsiteX11-1421" fmla="*/ 4485187 w 11257622"/>
                <a:gd name="connsiteY11-1422" fmla="*/ 5497579 h 6112418"/>
                <a:gd name="connsiteX12-1423" fmla="*/ 2133873 w 11257622"/>
                <a:gd name="connsiteY12-1424" fmla="*/ 5787864 h 6112418"/>
                <a:gd name="connsiteX13-1425" fmla="*/ 798559 w 11257622"/>
                <a:gd name="connsiteY13-1426" fmla="*/ 4757350 h 6112418"/>
                <a:gd name="connsiteX14-1427" fmla="*/ 14787 w 11257622"/>
                <a:gd name="connsiteY14-1428" fmla="*/ 301464 h 6112418"/>
                <a:gd name="connsiteX0-1429" fmla="*/ 14787 w 11257622"/>
                <a:gd name="connsiteY0-1430" fmla="*/ 301464 h 6098655"/>
                <a:gd name="connsiteX1-1431" fmla="*/ 1466216 w 11257622"/>
                <a:gd name="connsiteY1-1432" fmla="*/ 403065 h 6098655"/>
                <a:gd name="connsiteX2-1433" fmla="*/ 3309530 w 11257622"/>
                <a:gd name="connsiteY2-1434" fmla="*/ 403064 h 6098655"/>
                <a:gd name="connsiteX3-1435" fmla="*/ 3701416 w 11257622"/>
                <a:gd name="connsiteY3-1436" fmla="*/ 940093 h 6098655"/>
                <a:gd name="connsiteX4-1437" fmla="*/ 7620273 w 11257622"/>
                <a:gd name="connsiteY4-1438" fmla="*/ 345007 h 6098655"/>
                <a:gd name="connsiteX5-1439" fmla="*/ 10915016 w 11257622"/>
                <a:gd name="connsiteY5-1440" fmla="*/ 678836 h 6098655"/>
                <a:gd name="connsiteX6-1441" fmla="*/ 10973073 w 11257622"/>
                <a:gd name="connsiteY6-1442" fmla="*/ 3959064 h 6098655"/>
                <a:gd name="connsiteX7-1443" fmla="*/ 9303930 w 11257622"/>
                <a:gd name="connsiteY7-1444" fmla="*/ 5686264 h 6098655"/>
                <a:gd name="connsiteX8-1445" fmla="*/ 9567364 w 11257622"/>
                <a:gd name="connsiteY8-1446" fmla="*/ 6087221 h 6098655"/>
                <a:gd name="connsiteX9-1447" fmla="*/ 9100730 w 11257622"/>
                <a:gd name="connsiteY9-1448" fmla="*/ 5584664 h 6098655"/>
                <a:gd name="connsiteX10-1449" fmla="*/ 7359016 w 11257622"/>
                <a:gd name="connsiteY10-1450" fmla="*/ 5149236 h 6098655"/>
                <a:gd name="connsiteX11-1451" fmla="*/ 4485187 w 11257622"/>
                <a:gd name="connsiteY11-1452" fmla="*/ 5497579 h 6098655"/>
                <a:gd name="connsiteX12-1453" fmla="*/ 2133873 w 11257622"/>
                <a:gd name="connsiteY12-1454" fmla="*/ 5787864 h 6098655"/>
                <a:gd name="connsiteX13-1455" fmla="*/ 798559 w 11257622"/>
                <a:gd name="connsiteY13-1456" fmla="*/ 4757350 h 6098655"/>
                <a:gd name="connsiteX14-1457" fmla="*/ 14787 w 11257622"/>
                <a:gd name="connsiteY14-1458" fmla="*/ 301464 h 6098655"/>
                <a:gd name="connsiteX0-1459" fmla="*/ 14787 w 11257622"/>
                <a:gd name="connsiteY0-1460" fmla="*/ 301464 h 6093823"/>
                <a:gd name="connsiteX1-1461" fmla="*/ 1466216 w 11257622"/>
                <a:gd name="connsiteY1-1462" fmla="*/ 403065 h 6093823"/>
                <a:gd name="connsiteX2-1463" fmla="*/ 3309530 w 11257622"/>
                <a:gd name="connsiteY2-1464" fmla="*/ 403064 h 6093823"/>
                <a:gd name="connsiteX3-1465" fmla="*/ 3701416 w 11257622"/>
                <a:gd name="connsiteY3-1466" fmla="*/ 940093 h 6093823"/>
                <a:gd name="connsiteX4-1467" fmla="*/ 7620273 w 11257622"/>
                <a:gd name="connsiteY4-1468" fmla="*/ 345007 h 6093823"/>
                <a:gd name="connsiteX5-1469" fmla="*/ 10915016 w 11257622"/>
                <a:gd name="connsiteY5-1470" fmla="*/ 678836 h 6093823"/>
                <a:gd name="connsiteX6-1471" fmla="*/ 10973073 w 11257622"/>
                <a:gd name="connsiteY6-1472" fmla="*/ 3959064 h 6093823"/>
                <a:gd name="connsiteX7-1473" fmla="*/ 9303930 w 11257622"/>
                <a:gd name="connsiteY7-1474" fmla="*/ 5686264 h 6093823"/>
                <a:gd name="connsiteX8-1475" fmla="*/ 9567364 w 11257622"/>
                <a:gd name="connsiteY8-1476" fmla="*/ 6087221 h 6093823"/>
                <a:gd name="connsiteX9-1477" fmla="*/ 9100730 w 11257622"/>
                <a:gd name="connsiteY9-1478" fmla="*/ 5584664 h 6093823"/>
                <a:gd name="connsiteX10-1479" fmla="*/ 7359016 w 11257622"/>
                <a:gd name="connsiteY10-1480" fmla="*/ 5149236 h 6093823"/>
                <a:gd name="connsiteX11-1481" fmla="*/ 4485187 w 11257622"/>
                <a:gd name="connsiteY11-1482" fmla="*/ 5497579 h 6093823"/>
                <a:gd name="connsiteX12-1483" fmla="*/ 2133873 w 11257622"/>
                <a:gd name="connsiteY12-1484" fmla="*/ 5787864 h 6093823"/>
                <a:gd name="connsiteX13-1485" fmla="*/ 798559 w 11257622"/>
                <a:gd name="connsiteY13-1486" fmla="*/ 4757350 h 6093823"/>
                <a:gd name="connsiteX14-1487" fmla="*/ 14787 w 11257622"/>
                <a:gd name="connsiteY14-1488" fmla="*/ 301464 h 60938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1257622" h="6093823">
                  <a:moveTo>
                    <a:pt x="14787" y="301464"/>
                  </a:moveTo>
                  <a:cubicBezTo>
                    <a:pt x="126063" y="-424250"/>
                    <a:pt x="917092" y="386132"/>
                    <a:pt x="1466216" y="403065"/>
                  </a:cubicBezTo>
                  <a:cubicBezTo>
                    <a:pt x="2015340" y="419998"/>
                    <a:pt x="2936997" y="313559"/>
                    <a:pt x="3309530" y="403064"/>
                  </a:cubicBezTo>
                  <a:cubicBezTo>
                    <a:pt x="3682063" y="492569"/>
                    <a:pt x="2982959" y="949769"/>
                    <a:pt x="3701416" y="940093"/>
                  </a:cubicBezTo>
                  <a:cubicBezTo>
                    <a:pt x="4419873" y="930417"/>
                    <a:pt x="6115625" y="611102"/>
                    <a:pt x="7620273" y="345007"/>
                  </a:cubicBezTo>
                  <a:cubicBezTo>
                    <a:pt x="9124921" y="78912"/>
                    <a:pt x="10356216" y="76493"/>
                    <a:pt x="10915016" y="678836"/>
                  </a:cubicBezTo>
                  <a:cubicBezTo>
                    <a:pt x="11473816" y="1281179"/>
                    <a:pt x="11241587" y="3124493"/>
                    <a:pt x="10973073" y="3959064"/>
                  </a:cubicBezTo>
                  <a:cubicBezTo>
                    <a:pt x="10704559" y="4793635"/>
                    <a:pt x="9698235" y="5453491"/>
                    <a:pt x="9303930" y="5686264"/>
                  </a:cubicBezTo>
                  <a:cubicBezTo>
                    <a:pt x="8909625" y="5919037"/>
                    <a:pt x="8831611" y="6134634"/>
                    <a:pt x="9567364" y="6087221"/>
                  </a:cubicBezTo>
                  <a:cubicBezTo>
                    <a:pt x="10303117" y="6039808"/>
                    <a:pt x="9468788" y="5740995"/>
                    <a:pt x="9100730" y="5584664"/>
                  </a:cubicBezTo>
                  <a:cubicBezTo>
                    <a:pt x="8732672" y="5428333"/>
                    <a:pt x="8128273" y="5163750"/>
                    <a:pt x="7359016" y="5149236"/>
                  </a:cubicBezTo>
                  <a:cubicBezTo>
                    <a:pt x="6589759" y="5134722"/>
                    <a:pt x="4485187" y="5497579"/>
                    <a:pt x="4485187" y="5497579"/>
                  </a:cubicBezTo>
                  <a:cubicBezTo>
                    <a:pt x="3614330" y="5604017"/>
                    <a:pt x="2714444" y="5799959"/>
                    <a:pt x="2133873" y="5787864"/>
                  </a:cubicBezTo>
                  <a:cubicBezTo>
                    <a:pt x="1553302" y="5775769"/>
                    <a:pt x="1151740" y="5671750"/>
                    <a:pt x="798559" y="4757350"/>
                  </a:cubicBezTo>
                  <a:cubicBezTo>
                    <a:pt x="445378" y="3842950"/>
                    <a:pt x="-96489" y="1027178"/>
                    <a:pt x="14787" y="301464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任意多边形 2"/>
            <p:cNvSpPr/>
            <p:nvPr/>
          </p:nvSpPr>
          <p:spPr>
            <a:xfrm>
              <a:off x="1048656" y="379596"/>
              <a:ext cx="10972130" cy="5905822"/>
            </a:xfrm>
            <a:custGeom>
              <a:avLst/>
              <a:gdLst>
                <a:gd name="connsiteX0" fmla="*/ 609600 w 10972130"/>
                <a:gd name="connsiteY0" fmla="*/ 4651205 h 5905822"/>
                <a:gd name="connsiteX1" fmla="*/ 1741715 w 10972130"/>
                <a:gd name="connsiteY1" fmla="*/ 5609148 h 5905822"/>
                <a:gd name="connsiteX2" fmla="*/ 6879772 w 10972130"/>
                <a:gd name="connsiteY2" fmla="*/ 5043091 h 5905822"/>
                <a:gd name="connsiteX3" fmla="*/ 9550400 w 10972130"/>
                <a:gd name="connsiteY3" fmla="*/ 5783319 h 5905822"/>
                <a:gd name="connsiteX4" fmla="*/ 8766629 w 10972130"/>
                <a:gd name="connsiteY4" fmla="*/ 5739776 h 5905822"/>
                <a:gd name="connsiteX5" fmla="*/ 10479315 w 10972130"/>
                <a:gd name="connsiteY5" fmla="*/ 4186748 h 5905822"/>
                <a:gd name="connsiteX6" fmla="*/ 10827657 w 10972130"/>
                <a:gd name="connsiteY6" fmla="*/ 877491 h 5905822"/>
                <a:gd name="connsiteX7" fmla="*/ 8374743 w 10972130"/>
                <a:gd name="connsiteY7" fmla="*/ 122748 h 5905822"/>
                <a:gd name="connsiteX8" fmla="*/ 3526972 w 10972130"/>
                <a:gd name="connsiteY8" fmla="*/ 717834 h 5905822"/>
                <a:gd name="connsiteX9" fmla="*/ 2989943 w 10972130"/>
                <a:gd name="connsiteY9" fmla="*/ 224348 h 5905822"/>
                <a:gd name="connsiteX10" fmla="*/ 856343 w 10972130"/>
                <a:gd name="connsiteY10" fmla="*/ 325948 h 5905822"/>
                <a:gd name="connsiteX11" fmla="*/ 0 w 10972130"/>
                <a:gd name="connsiteY11" fmla="*/ 6634 h 590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72130" h="5905822">
                  <a:moveTo>
                    <a:pt x="609600" y="4651205"/>
                  </a:moveTo>
                  <a:cubicBezTo>
                    <a:pt x="653143" y="5097519"/>
                    <a:pt x="696686" y="5543834"/>
                    <a:pt x="1741715" y="5609148"/>
                  </a:cubicBezTo>
                  <a:cubicBezTo>
                    <a:pt x="2786744" y="5674462"/>
                    <a:pt x="5578325" y="5014063"/>
                    <a:pt x="6879772" y="5043091"/>
                  </a:cubicBezTo>
                  <a:cubicBezTo>
                    <a:pt x="8181219" y="5072119"/>
                    <a:pt x="9235924" y="5667205"/>
                    <a:pt x="9550400" y="5783319"/>
                  </a:cubicBezTo>
                  <a:cubicBezTo>
                    <a:pt x="9864876" y="5899433"/>
                    <a:pt x="8611810" y="6005871"/>
                    <a:pt x="8766629" y="5739776"/>
                  </a:cubicBezTo>
                  <a:cubicBezTo>
                    <a:pt x="8921448" y="5473681"/>
                    <a:pt x="10135810" y="4997129"/>
                    <a:pt x="10479315" y="4186748"/>
                  </a:cubicBezTo>
                  <a:cubicBezTo>
                    <a:pt x="10822820" y="3376367"/>
                    <a:pt x="11178419" y="1554824"/>
                    <a:pt x="10827657" y="877491"/>
                  </a:cubicBezTo>
                  <a:cubicBezTo>
                    <a:pt x="10476895" y="200158"/>
                    <a:pt x="9591524" y="149357"/>
                    <a:pt x="8374743" y="122748"/>
                  </a:cubicBezTo>
                  <a:cubicBezTo>
                    <a:pt x="7157962" y="96138"/>
                    <a:pt x="4424439" y="700901"/>
                    <a:pt x="3526972" y="717834"/>
                  </a:cubicBezTo>
                  <a:cubicBezTo>
                    <a:pt x="2629505" y="734767"/>
                    <a:pt x="3435048" y="289662"/>
                    <a:pt x="2989943" y="224348"/>
                  </a:cubicBezTo>
                  <a:cubicBezTo>
                    <a:pt x="2544838" y="159034"/>
                    <a:pt x="1354667" y="362234"/>
                    <a:pt x="856343" y="325948"/>
                  </a:cubicBezTo>
                  <a:cubicBezTo>
                    <a:pt x="358019" y="289662"/>
                    <a:pt x="94343" y="-51423"/>
                    <a:pt x="0" y="6634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024" y="4358469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" y="49558"/>
            <a:ext cx="2019745" cy="16982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17A3A5E-713A-489F-9E64-978A3E0357DC}"/>
              </a:ext>
            </a:extLst>
          </p:cNvPr>
          <p:cNvSpPr/>
          <p:nvPr/>
        </p:nvSpPr>
        <p:spPr>
          <a:xfrm>
            <a:off x="1775789" y="579886"/>
            <a:ext cx="1017766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11">
              <a:defRPr/>
            </a:pP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HÃY CHUNG TAY BẢO VỆ </a:t>
            </a:r>
          </a:p>
          <a:p>
            <a:pPr algn="ctr" defTabSz="914411">
              <a:defRPr/>
            </a:pP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MÔI TRƯỜNG!</a:t>
            </a:r>
            <a:endParaRPr lang="en-US" sz="40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" y="2194868"/>
            <a:ext cx="12173723" cy="466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hình ảnh thien nhien 15ae93c2d7a0d7 tại kho hình nền, ảnh đẹp  khoanh24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931" y="0"/>
            <a:ext cx="12296931" cy="808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02558" y="1689834"/>
            <a:ext cx="968195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6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6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6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6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6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6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6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6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6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01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8"/>
          <a:stretch/>
        </p:blipFill>
        <p:spPr>
          <a:xfrm>
            <a:off x="-29030" y="-33314"/>
            <a:ext cx="12192001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4976">
            <a:off x="1611085" y="4270206"/>
            <a:ext cx="5355771" cy="182247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" r="78220" b="47977"/>
          <a:stretch/>
        </p:blipFill>
        <p:spPr>
          <a:xfrm>
            <a:off x="-29030" y="3429000"/>
            <a:ext cx="1770743" cy="31713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8639">
            <a:off x="7827040" y="4239713"/>
            <a:ext cx="4777682" cy="162576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1" t="6624" r="62625" b="50519"/>
          <a:stretch/>
        </p:blipFill>
        <p:spPr>
          <a:xfrm>
            <a:off x="1223519" y="3875158"/>
            <a:ext cx="1770743" cy="261257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70" y="5092359"/>
            <a:ext cx="12192000" cy="197883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" t="50672" r="72341" b="6471"/>
          <a:stretch/>
        </p:blipFill>
        <p:spPr>
          <a:xfrm>
            <a:off x="9833577" y="4359775"/>
            <a:ext cx="2792232" cy="261257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73199" r="63251" b="16562"/>
          <a:stretch/>
        </p:blipFill>
        <p:spPr>
          <a:xfrm>
            <a:off x="1799770" y="5571298"/>
            <a:ext cx="754742" cy="62411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5" t="7753" r="20000" b="60580"/>
          <a:stretch/>
        </p:blipFill>
        <p:spPr>
          <a:xfrm>
            <a:off x="657462" y="4716766"/>
            <a:ext cx="1451428" cy="19304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47" t="15925" r="8452" b="65027"/>
          <a:stretch/>
        </p:blipFill>
        <p:spPr>
          <a:xfrm>
            <a:off x="512320" y="5212329"/>
            <a:ext cx="914400" cy="116114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61769" r="63251" b="27992"/>
          <a:stretch/>
        </p:blipFill>
        <p:spPr>
          <a:xfrm>
            <a:off x="2674948" y="5307249"/>
            <a:ext cx="696685" cy="57610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2" t="9720" r="34721" b="57453"/>
          <a:stretch/>
        </p:blipFill>
        <p:spPr>
          <a:xfrm>
            <a:off x="10772858" y="1003259"/>
            <a:ext cx="1500461" cy="200114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r="63938" b="74180"/>
          <a:stretch/>
        </p:blipFill>
        <p:spPr>
          <a:xfrm>
            <a:off x="199349" y="202981"/>
            <a:ext cx="2479582" cy="145437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9" t="-1905" r="36907" b="76085"/>
          <a:stretch/>
        </p:blipFill>
        <p:spPr>
          <a:xfrm>
            <a:off x="891204" y="1750701"/>
            <a:ext cx="1348315" cy="88651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r="63938" b="74180"/>
          <a:stretch/>
        </p:blipFill>
        <p:spPr>
          <a:xfrm>
            <a:off x="7431940" y="455583"/>
            <a:ext cx="2479582" cy="14543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9" t="-1905" r="36907" b="76085"/>
          <a:stretch/>
        </p:blipFill>
        <p:spPr>
          <a:xfrm>
            <a:off x="10883895" y="219093"/>
            <a:ext cx="996117" cy="654942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85742" y="78277"/>
            <a:ext cx="1131267" cy="1131267"/>
            <a:chOff x="2573534" y="-1821132"/>
            <a:chExt cx="1035154" cy="1035154"/>
          </a:xfrm>
        </p:grpSpPr>
        <p:sp>
          <p:nvSpPr>
            <p:cNvPr id="33" name="七角星 32"/>
            <p:cNvSpPr/>
            <p:nvPr/>
          </p:nvSpPr>
          <p:spPr>
            <a:xfrm>
              <a:off x="2573534" y="-1821132"/>
              <a:ext cx="1035154" cy="1035154"/>
            </a:xfrm>
            <a:prstGeom prst="star7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2779980" y="-1554055"/>
              <a:ext cx="577495" cy="57749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8" t="13820" r="48495" b="13532"/>
          <a:stretch/>
        </p:blipFill>
        <p:spPr>
          <a:xfrm rot="21232826">
            <a:off x="3848731" y="4454391"/>
            <a:ext cx="1977637" cy="2391142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0" t="13820" r="65265" b="13532"/>
          <a:stretch/>
        </p:blipFill>
        <p:spPr>
          <a:xfrm rot="21105278">
            <a:off x="6783050" y="4656637"/>
            <a:ext cx="2352298" cy="2286168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8269" y="-844829"/>
            <a:ext cx="2679499" cy="167301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7669">
            <a:off x="11656216" y="-1116929"/>
            <a:ext cx="1939187" cy="1344057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4024" y="3002415"/>
            <a:ext cx="1253080" cy="749687"/>
          </a:xfrm>
          <a:prstGeom prst="rect">
            <a:avLst/>
          </a:prstGeom>
        </p:spPr>
      </p:pic>
      <p:sp>
        <p:nvSpPr>
          <p:cNvPr id="64" name="文本框 63"/>
          <p:cNvSpPr txBox="1"/>
          <p:nvPr/>
        </p:nvSpPr>
        <p:spPr>
          <a:xfrm>
            <a:off x="9738708" y="-12504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延迟符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034DD161-D0DC-49BA-BB42-ECA7A2FD33AB}"/>
              </a:ext>
            </a:extLst>
          </p:cNvPr>
          <p:cNvSpPr txBox="1"/>
          <p:nvPr/>
        </p:nvSpPr>
        <p:spPr>
          <a:xfrm>
            <a:off x="2593085" y="28296"/>
            <a:ext cx="7145624" cy="709029"/>
          </a:xfrm>
          <a:prstGeom prst="rect">
            <a:avLst/>
          </a:prstGeom>
          <a:noFill/>
        </p:spPr>
        <p:txBody>
          <a:bodyPr wrap="square" lIns="92476" tIns="46286" rIns="92476" bIns="46286" rtlCol="0">
            <a:spAutoFit/>
          </a:bodyPr>
          <a:lstStyle/>
          <a:p>
            <a:pPr marL="0" marR="0" lvl="0" indent="0" algn="l" defTabSz="966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en-US" sz="320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2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2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kumimoji="0" lang="en-US" sz="32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2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320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2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366D56D5-35EC-4943-A883-E5C27A58F71D}"/>
              </a:ext>
            </a:extLst>
          </p:cNvPr>
          <p:cNvSpPr/>
          <p:nvPr/>
        </p:nvSpPr>
        <p:spPr>
          <a:xfrm>
            <a:off x="5626446" y="1154488"/>
            <a:ext cx="18473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11">
              <a:defRPr/>
            </a:pPr>
            <a:endParaRPr lang="en-US" sz="6600" b="1" dirty="0" smtClean="0">
              <a:ln/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9350" y="756747"/>
            <a:ext cx="1091368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giáo dục theo chủ đề: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00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repeatCount="indefinite" fill="hold" nodeType="withEffect" p14:presetBounceEnd="15000">
                                      <p:stCondLst>
                                        <p:cond delay="4700"/>
                                      </p:stCondLst>
                                      <p:childTnLst>
                                        <p:animRot by="21600000" p14:bounceEnd="15000">
                                          <p:cBhvr>
                                            <p:cTn id="60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8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7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1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6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9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8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8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3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4" fill="hold">
                          <p:stCondLst>
                            <p:cond delay="indefinite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repeatCount="indefinite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0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8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7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1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6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9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8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8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3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4" fill="hold">
                          <p:stCondLst>
                            <p:cond delay="indefinite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/>
          <p:bldP spid="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95349" y="400050"/>
            <a:ext cx="10018081" cy="4875718"/>
            <a:chOff x="763164" y="191595"/>
            <a:chExt cx="11257622" cy="6093823"/>
          </a:xfrm>
        </p:grpSpPr>
        <p:sp>
          <p:nvSpPr>
            <p:cNvPr id="2" name="任意多边形 1"/>
            <p:cNvSpPr/>
            <p:nvPr/>
          </p:nvSpPr>
          <p:spPr>
            <a:xfrm>
              <a:off x="763164" y="191595"/>
              <a:ext cx="11257622" cy="6093823"/>
            </a:xfrm>
            <a:custGeom>
              <a:avLst/>
              <a:gdLst>
                <a:gd name="connsiteX0" fmla="*/ 20393 w 10924228"/>
                <a:gd name="connsiteY0" fmla="*/ 287673 h 6292391"/>
                <a:gd name="connsiteX1" fmla="*/ 1399250 w 10924228"/>
                <a:gd name="connsiteY1" fmla="*/ 737616 h 6292391"/>
                <a:gd name="connsiteX2" fmla="*/ 3286107 w 10924228"/>
                <a:gd name="connsiteY2" fmla="*/ 839216 h 6292391"/>
                <a:gd name="connsiteX3" fmla="*/ 3155479 w 10924228"/>
                <a:gd name="connsiteY3" fmla="*/ 1173044 h 6292391"/>
                <a:gd name="connsiteX4" fmla="*/ 7175936 w 10924228"/>
                <a:gd name="connsiteY4" fmla="*/ 592473 h 6292391"/>
                <a:gd name="connsiteX5" fmla="*/ 10572279 w 10924228"/>
                <a:gd name="connsiteY5" fmla="*/ 897273 h 6292391"/>
                <a:gd name="connsiteX6" fmla="*/ 10630336 w 10924228"/>
                <a:gd name="connsiteY6" fmla="*/ 4177501 h 6292391"/>
                <a:gd name="connsiteX7" fmla="*/ 8917650 w 10924228"/>
                <a:gd name="connsiteY7" fmla="*/ 5904701 h 6292391"/>
                <a:gd name="connsiteX8" fmla="*/ 8714450 w 10924228"/>
                <a:gd name="connsiteY8" fmla="*/ 6194987 h 6292391"/>
                <a:gd name="connsiteX9" fmla="*/ 9483707 w 10924228"/>
                <a:gd name="connsiteY9" fmla="*/ 6267558 h 6292391"/>
                <a:gd name="connsiteX10" fmla="*/ 8757993 w 10924228"/>
                <a:gd name="connsiteY10" fmla="*/ 5803101 h 6292391"/>
                <a:gd name="connsiteX11" fmla="*/ 7016279 w 10924228"/>
                <a:gd name="connsiteY11" fmla="*/ 5367673 h 6292391"/>
                <a:gd name="connsiteX12" fmla="*/ 4142450 w 10924228"/>
                <a:gd name="connsiteY12" fmla="*/ 5716016 h 6292391"/>
                <a:gd name="connsiteX13" fmla="*/ 1791136 w 10924228"/>
                <a:gd name="connsiteY13" fmla="*/ 6006301 h 6292391"/>
                <a:gd name="connsiteX14" fmla="*/ 659022 w 10924228"/>
                <a:gd name="connsiteY14" fmla="*/ 5643444 h 6292391"/>
                <a:gd name="connsiteX15" fmla="*/ 20393 w 10924228"/>
                <a:gd name="connsiteY15" fmla="*/ 287673 h 6292391"/>
                <a:gd name="connsiteX0-1" fmla="*/ 43726 w 10947561"/>
                <a:gd name="connsiteY0-2" fmla="*/ 240660 h 6245378"/>
                <a:gd name="connsiteX1-3" fmla="*/ 1422583 w 10947561"/>
                <a:gd name="connsiteY1-4" fmla="*/ 690603 h 6245378"/>
                <a:gd name="connsiteX2-5" fmla="*/ 3309440 w 10947561"/>
                <a:gd name="connsiteY2-6" fmla="*/ 792203 h 6245378"/>
                <a:gd name="connsiteX3-7" fmla="*/ 3178812 w 10947561"/>
                <a:gd name="connsiteY3-8" fmla="*/ 1126031 h 6245378"/>
                <a:gd name="connsiteX4-9" fmla="*/ 7199269 w 10947561"/>
                <a:gd name="connsiteY4-10" fmla="*/ 545460 h 6245378"/>
                <a:gd name="connsiteX5-11" fmla="*/ 10595612 w 10947561"/>
                <a:gd name="connsiteY5-12" fmla="*/ 850260 h 6245378"/>
                <a:gd name="connsiteX6-13" fmla="*/ 10653669 w 10947561"/>
                <a:gd name="connsiteY6-14" fmla="*/ 4130488 h 6245378"/>
                <a:gd name="connsiteX7-15" fmla="*/ 8940983 w 10947561"/>
                <a:gd name="connsiteY7-16" fmla="*/ 5857688 h 6245378"/>
                <a:gd name="connsiteX8-17" fmla="*/ 8737783 w 10947561"/>
                <a:gd name="connsiteY8-18" fmla="*/ 6147974 h 6245378"/>
                <a:gd name="connsiteX9-19" fmla="*/ 9507040 w 10947561"/>
                <a:gd name="connsiteY9-20" fmla="*/ 6220545 h 6245378"/>
                <a:gd name="connsiteX10-21" fmla="*/ 8781326 w 10947561"/>
                <a:gd name="connsiteY10-22" fmla="*/ 5756088 h 6245378"/>
                <a:gd name="connsiteX11-23" fmla="*/ 7039612 w 10947561"/>
                <a:gd name="connsiteY11-24" fmla="*/ 5320660 h 6245378"/>
                <a:gd name="connsiteX12-25" fmla="*/ 4165783 w 10947561"/>
                <a:gd name="connsiteY12-26" fmla="*/ 5669003 h 6245378"/>
                <a:gd name="connsiteX13-27" fmla="*/ 1814469 w 10947561"/>
                <a:gd name="connsiteY13-28" fmla="*/ 5959288 h 6245378"/>
                <a:gd name="connsiteX14-29" fmla="*/ 479155 w 10947561"/>
                <a:gd name="connsiteY14-30" fmla="*/ 4928774 h 6245378"/>
                <a:gd name="connsiteX15-31" fmla="*/ 43726 w 10947561"/>
                <a:gd name="connsiteY15-32" fmla="*/ 240660 h 6245378"/>
                <a:gd name="connsiteX0-33" fmla="*/ 27566 w 11236201"/>
                <a:gd name="connsiteY0-34" fmla="*/ 293431 h 5964321"/>
                <a:gd name="connsiteX1-35" fmla="*/ 1711223 w 11236201"/>
                <a:gd name="connsiteY1-36" fmla="*/ 409546 h 5964321"/>
                <a:gd name="connsiteX2-37" fmla="*/ 3598080 w 11236201"/>
                <a:gd name="connsiteY2-38" fmla="*/ 511146 h 5964321"/>
                <a:gd name="connsiteX3-39" fmla="*/ 3467452 w 11236201"/>
                <a:gd name="connsiteY3-40" fmla="*/ 844974 h 5964321"/>
                <a:gd name="connsiteX4-41" fmla="*/ 7487909 w 11236201"/>
                <a:gd name="connsiteY4-42" fmla="*/ 264403 h 5964321"/>
                <a:gd name="connsiteX5-43" fmla="*/ 10884252 w 11236201"/>
                <a:gd name="connsiteY5-44" fmla="*/ 569203 h 5964321"/>
                <a:gd name="connsiteX6-45" fmla="*/ 10942309 w 11236201"/>
                <a:gd name="connsiteY6-46" fmla="*/ 3849431 h 5964321"/>
                <a:gd name="connsiteX7-47" fmla="*/ 9229623 w 11236201"/>
                <a:gd name="connsiteY7-48" fmla="*/ 5576631 h 5964321"/>
                <a:gd name="connsiteX8-49" fmla="*/ 9026423 w 11236201"/>
                <a:gd name="connsiteY8-50" fmla="*/ 5866917 h 5964321"/>
                <a:gd name="connsiteX9-51" fmla="*/ 9795680 w 11236201"/>
                <a:gd name="connsiteY9-52" fmla="*/ 5939488 h 5964321"/>
                <a:gd name="connsiteX10-53" fmla="*/ 9069966 w 11236201"/>
                <a:gd name="connsiteY10-54" fmla="*/ 5475031 h 5964321"/>
                <a:gd name="connsiteX11-55" fmla="*/ 7328252 w 11236201"/>
                <a:gd name="connsiteY11-56" fmla="*/ 5039603 h 5964321"/>
                <a:gd name="connsiteX12-57" fmla="*/ 4454423 w 11236201"/>
                <a:gd name="connsiteY12-58" fmla="*/ 5387946 h 5964321"/>
                <a:gd name="connsiteX13-59" fmla="*/ 2103109 w 11236201"/>
                <a:gd name="connsiteY13-60" fmla="*/ 5678231 h 5964321"/>
                <a:gd name="connsiteX14-61" fmla="*/ 767795 w 11236201"/>
                <a:gd name="connsiteY14-62" fmla="*/ 4647717 h 5964321"/>
                <a:gd name="connsiteX15-63" fmla="*/ 27566 w 11236201"/>
                <a:gd name="connsiteY15-64" fmla="*/ 293431 h 5964321"/>
                <a:gd name="connsiteX0-65" fmla="*/ 128082 w 11336717"/>
                <a:gd name="connsiteY0-66" fmla="*/ 118432 h 5789322"/>
                <a:gd name="connsiteX1-67" fmla="*/ 1811739 w 11336717"/>
                <a:gd name="connsiteY1-68" fmla="*/ 234547 h 5789322"/>
                <a:gd name="connsiteX2-69" fmla="*/ 3698596 w 11336717"/>
                <a:gd name="connsiteY2-70" fmla="*/ 336147 h 5789322"/>
                <a:gd name="connsiteX3-71" fmla="*/ 3567968 w 11336717"/>
                <a:gd name="connsiteY3-72" fmla="*/ 669975 h 5789322"/>
                <a:gd name="connsiteX4-73" fmla="*/ 7588425 w 11336717"/>
                <a:gd name="connsiteY4-74" fmla="*/ 89404 h 5789322"/>
                <a:gd name="connsiteX5-75" fmla="*/ 10984768 w 11336717"/>
                <a:gd name="connsiteY5-76" fmla="*/ 394204 h 5789322"/>
                <a:gd name="connsiteX6-77" fmla="*/ 11042825 w 11336717"/>
                <a:gd name="connsiteY6-78" fmla="*/ 3674432 h 5789322"/>
                <a:gd name="connsiteX7-79" fmla="*/ 9330139 w 11336717"/>
                <a:gd name="connsiteY7-80" fmla="*/ 5401632 h 5789322"/>
                <a:gd name="connsiteX8-81" fmla="*/ 9126939 w 11336717"/>
                <a:gd name="connsiteY8-82" fmla="*/ 5691918 h 5789322"/>
                <a:gd name="connsiteX9-83" fmla="*/ 9896196 w 11336717"/>
                <a:gd name="connsiteY9-84" fmla="*/ 5764489 h 5789322"/>
                <a:gd name="connsiteX10-85" fmla="*/ 9170482 w 11336717"/>
                <a:gd name="connsiteY10-86" fmla="*/ 5300032 h 5789322"/>
                <a:gd name="connsiteX11-87" fmla="*/ 7428768 w 11336717"/>
                <a:gd name="connsiteY11-88" fmla="*/ 4864604 h 5789322"/>
                <a:gd name="connsiteX12-89" fmla="*/ 4554939 w 11336717"/>
                <a:gd name="connsiteY12-90" fmla="*/ 5212947 h 5789322"/>
                <a:gd name="connsiteX13-91" fmla="*/ 2203625 w 11336717"/>
                <a:gd name="connsiteY13-92" fmla="*/ 5503232 h 5789322"/>
                <a:gd name="connsiteX14-93" fmla="*/ 868311 w 11336717"/>
                <a:gd name="connsiteY14-94" fmla="*/ 4472718 h 5789322"/>
                <a:gd name="connsiteX15-95" fmla="*/ 128082 w 11336717"/>
                <a:gd name="connsiteY15-96" fmla="*/ 118432 h 5789322"/>
                <a:gd name="connsiteX0-97" fmla="*/ 136361 w 11257910"/>
                <a:gd name="connsiteY0-98" fmla="*/ 2210 h 5919843"/>
                <a:gd name="connsiteX1-99" fmla="*/ 1732932 w 11257910"/>
                <a:gd name="connsiteY1-100" fmla="*/ 365068 h 5919843"/>
                <a:gd name="connsiteX2-101" fmla="*/ 3619789 w 11257910"/>
                <a:gd name="connsiteY2-102" fmla="*/ 466668 h 5919843"/>
                <a:gd name="connsiteX3-103" fmla="*/ 3489161 w 11257910"/>
                <a:gd name="connsiteY3-104" fmla="*/ 800496 h 5919843"/>
                <a:gd name="connsiteX4-105" fmla="*/ 7509618 w 11257910"/>
                <a:gd name="connsiteY4-106" fmla="*/ 219925 h 5919843"/>
                <a:gd name="connsiteX5-107" fmla="*/ 10905961 w 11257910"/>
                <a:gd name="connsiteY5-108" fmla="*/ 524725 h 5919843"/>
                <a:gd name="connsiteX6-109" fmla="*/ 10964018 w 11257910"/>
                <a:gd name="connsiteY6-110" fmla="*/ 3804953 h 5919843"/>
                <a:gd name="connsiteX7-111" fmla="*/ 9251332 w 11257910"/>
                <a:gd name="connsiteY7-112" fmla="*/ 5532153 h 5919843"/>
                <a:gd name="connsiteX8-113" fmla="*/ 9048132 w 11257910"/>
                <a:gd name="connsiteY8-114" fmla="*/ 5822439 h 5919843"/>
                <a:gd name="connsiteX9-115" fmla="*/ 9817389 w 11257910"/>
                <a:gd name="connsiteY9-116" fmla="*/ 5895010 h 5919843"/>
                <a:gd name="connsiteX10-117" fmla="*/ 9091675 w 11257910"/>
                <a:gd name="connsiteY10-118" fmla="*/ 5430553 h 5919843"/>
                <a:gd name="connsiteX11-119" fmla="*/ 7349961 w 11257910"/>
                <a:gd name="connsiteY11-120" fmla="*/ 4995125 h 5919843"/>
                <a:gd name="connsiteX12-121" fmla="*/ 4476132 w 11257910"/>
                <a:gd name="connsiteY12-122" fmla="*/ 5343468 h 5919843"/>
                <a:gd name="connsiteX13-123" fmla="*/ 2124818 w 11257910"/>
                <a:gd name="connsiteY13-124" fmla="*/ 5633753 h 5919843"/>
                <a:gd name="connsiteX14-125" fmla="*/ 789504 w 11257910"/>
                <a:gd name="connsiteY14-126" fmla="*/ 4603239 h 5919843"/>
                <a:gd name="connsiteX15-127" fmla="*/ 136361 w 11257910"/>
                <a:gd name="connsiteY15-128" fmla="*/ 2210 h 5919843"/>
                <a:gd name="connsiteX0-129" fmla="*/ 119174 w 11240723"/>
                <a:gd name="connsiteY0-130" fmla="*/ 34947 h 5952580"/>
                <a:gd name="connsiteX1-131" fmla="*/ 1715745 w 11240723"/>
                <a:gd name="connsiteY1-132" fmla="*/ 397805 h 5952580"/>
                <a:gd name="connsiteX2-133" fmla="*/ 3602602 w 11240723"/>
                <a:gd name="connsiteY2-134" fmla="*/ 499405 h 5952580"/>
                <a:gd name="connsiteX3-135" fmla="*/ 3471974 w 11240723"/>
                <a:gd name="connsiteY3-136" fmla="*/ 833233 h 5952580"/>
                <a:gd name="connsiteX4-137" fmla="*/ 7492431 w 11240723"/>
                <a:gd name="connsiteY4-138" fmla="*/ 252662 h 5952580"/>
                <a:gd name="connsiteX5-139" fmla="*/ 10888774 w 11240723"/>
                <a:gd name="connsiteY5-140" fmla="*/ 557462 h 5952580"/>
                <a:gd name="connsiteX6-141" fmla="*/ 10946831 w 11240723"/>
                <a:gd name="connsiteY6-142" fmla="*/ 3837690 h 5952580"/>
                <a:gd name="connsiteX7-143" fmla="*/ 9234145 w 11240723"/>
                <a:gd name="connsiteY7-144" fmla="*/ 5564890 h 5952580"/>
                <a:gd name="connsiteX8-145" fmla="*/ 9030945 w 11240723"/>
                <a:gd name="connsiteY8-146" fmla="*/ 5855176 h 5952580"/>
                <a:gd name="connsiteX9-147" fmla="*/ 9800202 w 11240723"/>
                <a:gd name="connsiteY9-148" fmla="*/ 5927747 h 5952580"/>
                <a:gd name="connsiteX10-149" fmla="*/ 9074488 w 11240723"/>
                <a:gd name="connsiteY10-150" fmla="*/ 5463290 h 5952580"/>
                <a:gd name="connsiteX11-151" fmla="*/ 7332774 w 11240723"/>
                <a:gd name="connsiteY11-152" fmla="*/ 5027862 h 5952580"/>
                <a:gd name="connsiteX12-153" fmla="*/ 4458945 w 11240723"/>
                <a:gd name="connsiteY12-154" fmla="*/ 5376205 h 5952580"/>
                <a:gd name="connsiteX13-155" fmla="*/ 2107631 w 11240723"/>
                <a:gd name="connsiteY13-156" fmla="*/ 5666490 h 5952580"/>
                <a:gd name="connsiteX14-157" fmla="*/ 772317 w 11240723"/>
                <a:gd name="connsiteY14-158" fmla="*/ 4635976 h 5952580"/>
                <a:gd name="connsiteX15-159" fmla="*/ 119174 w 11240723"/>
                <a:gd name="connsiteY15-160" fmla="*/ 34947 h 5952580"/>
                <a:gd name="connsiteX0-161" fmla="*/ 119174 w 11240723"/>
                <a:gd name="connsiteY0-162" fmla="*/ 34947 h 5952580"/>
                <a:gd name="connsiteX1-163" fmla="*/ 1715745 w 11240723"/>
                <a:gd name="connsiteY1-164" fmla="*/ 397805 h 5952580"/>
                <a:gd name="connsiteX2-165" fmla="*/ 3283288 w 11240723"/>
                <a:gd name="connsiteY2-166" fmla="*/ 281690 h 5952580"/>
                <a:gd name="connsiteX3-167" fmla="*/ 3471974 w 11240723"/>
                <a:gd name="connsiteY3-168" fmla="*/ 833233 h 5952580"/>
                <a:gd name="connsiteX4-169" fmla="*/ 7492431 w 11240723"/>
                <a:gd name="connsiteY4-170" fmla="*/ 252662 h 5952580"/>
                <a:gd name="connsiteX5-171" fmla="*/ 10888774 w 11240723"/>
                <a:gd name="connsiteY5-172" fmla="*/ 557462 h 5952580"/>
                <a:gd name="connsiteX6-173" fmla="*/ 10946831 w 11240723"/>
                <a:gd name="connsiteY6-174" fmla="*/ 3837690 h 5952580"/>
                <a:gd name="connsiteX7-175" fmla="*/ 9234145 w 11240723"/>
                <a:gd name="connsiteY7-176" fmla="*/ 5564890 h 5952580"/>
                <a:gd name="connsiteX8-177" fmla="*/ 9030945 w 11240723"/>
                <a:gd name="connsiteY8-178" fmla="*/ 5855176 h 5952580"/>
                <a:gd name="connsiteX9-179" fmla="*/ 9800202 w 11240723"/>
                <a:gd name="connsiteY9-180" fmla="*/ 5927747 h 5952580"/>
                <a:gd name="connsiteX10-181" fmla="*/ 9074488 w 11240723"/>
                <a:gd name="connsiteY10-182" fmla="*/ 5463290 h 5952580"/>
                <a:gd name="connsiteX11-183" fmla="*/ 7332774 w 11240723"/>
                <a:gd name="connsiteY11-184" fmla="*/ 5027862 h 5952580"/>
                <a:gd name="connsiteX12-185" fmla="*/ 4458945 w 11240723"/>
                <a:gd name="connsiteY12-186" fmla="*/ 5376205 h 5952580"/>
                <a:gd name="connsiteX13-187" fmla="*/ 2107631 w 11240723"/>
                <a:gd name="connsiteY13-188" fmla="*/ 5666490 h 5952580"/>
                <a:gd name="connsiteX14-189" fmla="*/ 772317 w 11240723"/>
                <a:gd name="connsiteY14-190" fmla="*/ 4635976 h 5952580"/>
                <a:gd name="connsiteX15-191" fmla="*/ 119174 w 11240723"/>
                <a:gd name="connsiteY15-192" fmla="*/ 34947 h 5952580"/>
                <a:gd name="connsiteX0-193" fmla="*/ 23059 w 11144608"/>
                <a:gd name="connsiteY0-194" fmla="*/ 230924 h 6148557"/>
                <a:gd name="connsiteX1-195" fmla="*/ 1459973 w 11144608"/>
                <a:gd name="connsiteY1-196" fmla="*/ 666354 h 6148557"/>
                <a:gd name="connsiteX2-197" fmla="*/ 3187173 w 11144608"/>
                <a:gd name="connsiteY2-198" fmla="*/ 477667 h 6148557"/>
                <a:gd name="connsiteX3-199" fmla="*/ 3375859 w 11144608"/>
                <a:gd name="connsiteY3-200" fmla="*/ 1029210 h 6148557"/>
                <a:gd name="connsiteX4-201" fmla="*/ 7396316 w 11144608"/>
                <a:gd name="connsiteY4-202" fmla="*/ 448639 h 6148557"/>
                <a:gd name="connsiteX5-203" fmla="*/ 10792659 w 11144608"/>
                <a:gd name="connsiteY5-204" fmla="*/ 753439 h 6148557"/>
                <a:gd name="connsiteX6-205" fmla="*/ 10850716 w 11144608"/>
                <a:gd name="connsiteY6-206" fmla="*/ 4033667 h 6148557"/>
                <a:gd name="connsiteX7-207" fmla="*/ 9138030 w 11144608"/>
                <a:gd name="connsiteY7-208" fmla="*/ 5760867 h 6148557"/>
                <a:gd name="connsiteX8-209" fmla="*/ 8934830 w 11144608"/>
                <a:gd name="connsiteY8-210" fmla="*/ 6051153 h 6148557"/>
                <a:gd name="connsiteX9-211" fmla="*/ 9704087 w 11144608"/>
                <a:gd name="connsiteY9-212" fmla="*/ 6123724 h 6148557"/>
                <a:gd name="connsiteX10-213" fmla="*/ 8978373 w 11144608"/>
                <a:gd name="connsiteY10-214" fmla="*/ 5659267 h 6148557"/>
                <a:gd name="connsiteX11-215" fmla="*/ 7236659 w 11144608"/>
                <a:gd name="connsiteY11-216" fmla="*/ 5223839 h 6148557"/>
                <a:gd name="connsiteX12-217" fmla="*/ 4362830 w 11144608"/>
                <a:gd name="connsiteY12-218" fmla="*/ 5572182 h 6148557"/>
                <a:gd name="connsiteX13-219" fmla="*/ 2011516 w 11144608"/>
                <a:gd name="connsiteY13-220" fmla="*/ 5862467 h 6148557"/>
                <a:gd name="connsiteX14-221" fmla="*/ 676202 w 11144608"/>
                <a:gd name="connsiteY14-222" fmla="*/ 4831953 h 6148557"/>
                <a:gd name="connsiteX15-223" fmla="*/ 23059 w 11144608"/>
                <a:gd name="connsiteY15-224" fmla="*/ 230924 h 6148557"/>
                <a:gd name="connsiteX0-225" fmla="*/ 23059 w 11144608"/>
                <a:gd name="connsiteY0-226" fmla="*/ 230924 h 6148557"/>
                <a:gd name="connsiteX1-227" fmla="*/ 1459973 w 11144608"/>
                <a:gd name="connsiteY1-228" fmla="*/ 666354 h 6148557"/>
                <a:gd name="connsiteX2-229" fmla="*/ 3187173 w 11144608"/>
                <a:gd name="connsiteY2-230" fmla="*/ 477667 h 6148557"/>
                <a:gd name="connsiteX3-231" fmla="*/ 3375859 w 11144608"/>
                <a:gd name="connsiteY3-232" fmla="*/ 1029210 h 6148557"/>
                <a:gd name="connsiteX4-233" fmla="*/ 7396316 w 11144608"/>
                <a:gd name="connsiteY4-234" fmla="*/ 448639 h 6148557"/>
                <a:gd name="connsiteX5-235" fmla="*/ 10792659 w 11144608"/>
                <a:gd name="connsiteY5-236" fmla="*/ 753439 h 6148557"/>
                <a:gd name="connsiteX6-237" fmla="*/ 10850716 w 11144608"/>
                <a:gd name="connsiteY6-238" fmla="*/ 4033667 h 6148557"/>
                <a:gd name="connsiteX7-239" fmla="*/ 9138030 w 11144608"/>
                <a:gd name="connsiteY7-240" fmla="*/ 5760867 h 6148557"/>
                <a:gd name="connsiteX8-241" fmla="*/ 8934830 w 11144608"/>
                <a:gd name="connsiteY8-242" fmla="*/ 6051153 h 6148557"/>
                <a:gd name="connsiteX9-243" fmla="*/ 9704087 w 11144608"/>
                <a:gd name="connsiteY9-244" fmla="*/ 6123724 h 6148557"/>
                <a:gd name="connsiteX10-245" fmla="*/ 8978373 w 11144608"/>
                <a:gd name="connsiteY10-246" fmla="*/ 5659267 h 6148557"/>
                <a:gd name="connsiteX11-247" fmla="*/ 7236659 w 11144608"/>
                <a:gd name="connsiteY11-248" fmla="*/ 5223839 h 6148557"/>
                <a:gd name="connsiteX12-249" fmla="*/ 4362830 w 11144608"/>
                <a:gd name="connsiteY12-250" fmla="*/ 5572182 h 6148557"/>
                <a:gd name="connsiteX13-251" fmla="*/ 2011516 w 11144608"/>
                <a:gd name="connsiteY13-252" fmla="*/ 5862467 h 6148557"/>
                <a:gd name="connsiteX14-253" fmla="*/ 676202 w 11144608"/>
                <a:gd name="connsiteY14-254" fmla="*/ 4831953 h 6148557"/>
                <a:gd name="connsiteX15-255" fmla="*/ 23059 w 11144608"/>
                <a:gd name="connsiteY15-256" fmla="*/ 230924 h 6148557"/>
                <a:gd name="connsiteX0-257" fmla="*/ 23059 w 11144608"/>
                <a:gd name="connsiteY0-258" fmla="*/ 230924 h 6148557"/>
                <a:gd name="connsiteX1-259" fmla="*/ 1459973 w 11144608"/>
                <a:gd name="connsiteY1-260" fmla="*/ 666354 h 6148557"/>
                <a:gd name="connsiteX2-261" fmla="*/ 3187173 w 11144608"/>
                <a:gd name="connsiteY2-262" fmla="*/ 477667 h 6148557"/>
                <a:gd name="connsiteX3-263" fmla="*/ 3579059 w 11144608"/>
                <a:gd name="connsiteY3-264" fmla="*/ 1014696 h 6148557"/>
                <a:gd name="connsiteX4-265" fmla="*/ 7396316 w 11144608"/>
                <a:gd name="connsiteY4-266" fmla="*/ 448639 h 6148557"/>
                <a:gd name="connsiteX5-267" fmla="*/ 10792659 w 11144608"/>
                <a:gd name="connsiteY5-268" fmla="*/ 753439 h 6148557"/>
                <a:gd name="connsiteX6-269" fmla="*/ 10850716 w 11144608"/>
                <a:gd name="connsiteY6-270" fmla="*/ 4033667 h 6148557"/>
                <a:gd name="connsiteX7-271" fmla="*/ 9138030 w 11144608"/>
                <a:gd name="connsiteY7-272" fmla="*/ 5760867 h 6148557"/>
                <a:gd name="connsiteX8-273" fmla="*/ 8934830 w 11144608"/>
                <a:gd name="connsiteY8-274" fmla="*/ 6051153 h 6148557"/>
                <a:gd name="connsiteX9-275" fmla="*/ 9704087 w 11144608"/>
                <a:gd name="connsiteY9-276" fmla="*/ 6123724 h 6148557"/>
                <a:gd name="connsiteX10-277" fmla="*/ 8978373 w 11144608"/>
                <a:gd name="connsiteY10-278" fmla="*/ 5659267 h 6148557"/>
                <a:gd name="connsiteX11-279" fmla="*/ 7236659 w 11144608"/>
                <a:gd name="connsiteY11-280" fmla="*/ 5223839 h 6148557"/>
                <a:gd name="connsiteX12-281" fmla="*/ 4362830 w 11144608"/>
                <a:gd name="connsiteY12-282" fmla="*/ 5572182 h 6148557"/>
                <a:gd name="connsiteX13-283" fmla="*/ 2011516 w 11144608"/>
                <a:gd name="connsiteY13-284" fmla="*/ 5862467 h 6148557"/>
                <a:gd name="connsiteX14-285" fmla="*/ 676202 w 11144608"/>
                <a:gd name="connsiteY14-286" fmla="*/ 4831953 h 6148557"/>
                <a:gd name="connsiteX15-287" fmla="*/ 23059 w 11144608"/>
                <a:gd name="connsiteY15-288" fmla="*/ 230924 h 6148557"/>
                <a:gd name="connsiteX0-289" fmla="*/ 17824 w 11139373"/>
                <a:gd name="connsiteY0-290" fmla="*/ 230924 h 6148557"/>
                <a:gd name="connsiteX1-291" fmla="*/ 1338624 w 11139373"/>
                <a:gd name="connsiteY1-292" fmla="*/ 666354 h 6148557"/>
                <a:gd name="connsiteX2-293" fmla="*/ 3181938 w 11139373"/>
                <a:gd name="connsiteY2-294" fmla="*/ 477667 h 6148557"/>
                <a:gd name="connsiteX3-295" fmla="*/ 3573824 w 11139373"/>
                <a:gd name="connsiteY3-296" fmla="*/ 1014696 h 6148557"/>
                <a:gd name="connsiteX4-297" fmla="*/ 7391081 w 11139373"/>
                <a:gd name="connsiteY4-298" fmla="*/ 448639 h 6148557"/>
                <a:gd name="connsiteX5-299" fmla="*/ 10787424 w 11139373"/>
                <a:gd name="connsiteY5-300" fmla="*/ 753439 h 6148557"/>
                <a:gd name="connsiteX6-301" fmla="*/ 10845481 w 11139373"/>
                <a:gd name="connsiteY6-302" fmla="*/ 4033667 h 6148557"/>
                <a:gd name="connsiteX7-303" fmla="*/ 9132795 w 11139373"/>
                <a:gd name="connsiteY7-304" fmla="*/ 5760867 h 6148557"/>
                <a:gd name="connsiteX8-305" fmla="*/ 8929595 w 11139373"/>
                <a:gd name="connsiteY8-306" fmla="*/ 6051153 h 6148557"/>
                <a:gd name="connsiteX9-307" fmla="*/ 9698852 w 11139373"/>
                <a:gd name="connsiteY9-308" fmla="*/ 6123724 h 6148557"/>
                <a:gd name="connsiteX10-309" fmla="*/ 8973138 w 11139373"/>
                <a:gd name="connsiteY10-310" fmla="*/ 5659267 h 6148557"/>
                <a:gd name="connsiteX11-311" fmla="*/ 7231424 w 11139373"/>
                <a:gd name="connsiteY11-312" fmla="*/ 5223839 h 6148557"/>
                <a:gd name="connsiteX12-313" fmla="*/ 4357595 w 11139373"/>
                <a:gd name="connsiteY12-314" fmla="*/ 5572182 h 6148557"/>
                <a:gd name="connsiteX13-315" fmla="*/ 2006281 w 11139373"/>
                <a:gd name="connsiteY13-316" fmla="*/ 5862467 h 6148557"/>
                <a:gd name="connsiteX14-317" fmla="*/ 670967 w 11139373"/>
                <a:gd name="connsiteY14-318" fmla="*/ 4831953 h 6148557"/>
                <a:gd name="connsiteX15-319" fmla="*/ 17824 w 11139373"/>
                <a:gd name="connsiteY15-320" fmla="*/ 230924 h 6148557"/>
                <a:gd name="connsiteX0-321" fmla="*/ 14787 w 11266965"/>
                <a:gd name="connsiteY0-322" fmla="*/ 250451 h 6022941"/>
                <a:gd name="connsiteX1-323" fmla="*/ 1466216 w 11266965"/>
                <a:gd name="connsiteY1-324" fmla="*/ 540738 h 6022941"/>
                <a:gd name="connsiteX2-325" fmla="*/ 3309530 w 11266965"/>
                <a:gd name="connsiteY2-326" fmla="*/ 352051 h 6022941"/>
                <a:gd name="connsiteX3-327" fmla="*/ 3701416 w 11266965"/>
                <a:gd name="connsiteY3-328" fmla="*/ 889080 h 6022941"/>
                <a:gd name="connsiteX4-329" fmla="*/ 7518673 w 11266965"/>
                <a:gd name="connsiteY4-330" fmla="*/ 323023 h 6022941"/>
                <a:gd name="connsiteX5-331" fmla="*/ 10915016 w 11266965"/>
                <a:gd name="connsiteY5-332" fmla="*/ 627823 h 6022941"/>
                <a:gd name="connsiteX6-333" fmla="*/ 10973073 w 11266965"/>
                <a:gd name="connsiteY6-334" fmla="*/ 3908051 h 6022941"/>
                <a:gd name="connsiteX7-335" fmla="*/ 9260387 w 11266965"/>
                <a:gd name="connsiteY7-336" fmla="*/ 5635251 h 6022941"/>
                <a:gd name="connsiteX8-337" fmla="*/ 9057187 w 11266965"/>
                <a:gd name="connsiteY8-338" fmla="*/ 5925537 h 6022941"/>
                <a:gd name="connsiteX9-339" fmla="*/ 9826444 w 11266965"/>
                <a:gd name="connsiteY9-340" fmla="*/ 5998108 h 6022941"/>
                <a:gd name="connsiteX10-341" fmla="*/ 9100730 w 11266965"/>
                <a:gd name="connsiteY10-342" fmla="*/ 5533651 h 6022941"/>
                <a:gd name="connsiteX11-343" fmla="*/ 7359016 w 11266965"/>
                <a:gd name="connsiteY11-344" fmla="*/ 5098223 h 6022941"/>
                <a:gd name="connsiteX12-345" fmla="*/ 4485187 w 11266965"/>
                <a:gd name="connsiteY12-346" fmla="*/ 5446566 h 6022941"/>
                <a:gd name="connsiteX13-347" fmla="*/ 2133873 w 11266965"/>
                <a:gd name="connsiteY13-348" fmla="*/ 5736851 h 6022941"/>
                <a:gd name="connsiteX14-349" fmla="*/ 798559 w 11266965"/>
                <a:gd name="connsiteY14-350" fmla="*/ 4706337 h 6022941"/>
                <a:gd name="connsiteX15-351" fmla="*/ 14787 w 11266965"/>
                <a:gd name="connsiteY15-352" fmla="*/ 250451 h 6022941"/>
                <a:gd name="connsiteX0-353" fmla="*/ 14787 w 11266965"/>
                <a:gd name="connsiteY0-354" fmla="*/ 301464 h 6073954"/>
                <a:gd name="connsiteX1-355" fmla="*/ 1466216 w 11266965"/>
                <a:gd name="connsiteY1-356" fmla="*/ 403065 h 6073954"/>
                <a:gd name="connsiteX2-357" fmla="*/ 3309530 w 11266965"/>
                <a:gd name="connsiteY2-358" fmla="*/ 403064 h 6073954"/>
                <a:gd name="connsiteX3-359" fmla="*/ 3701416 w 11266965"/>
                <a:gd name="connsiteY3-360" fmla="*/ 940093 h 6073954"/>
                <a:gd name="connsiteX4-361" fmla="*/ 7518673 w 11266965"/>
                <a:gd name="connsiteY4-362" fmla="*/ 374036 h 6073954"/>
                <a:gd name="connsiteX5-363" fmla="*/ 10915016 w 11266965"/>
                <a:gd name="connsiteY5-364" fmla="*/ 678836 h 6073954"/>
                <a:gd name="connsiteX6-365" fmla="*/ 10973073 w 11266965"/>
                <a:gd name="connsiteY6-366" fmla="*/ 3959064 h 6073954"/>
                <a:gd name="connsiteX7-367" fmla="*/ 9260387 w 11266965"/>
                <a:gd name="connsiteY7-368" fmla="*/ 5686264 h 6073954"/>
                <a:gd name="connsiteX8-369" fmla="*/ 9057187 w 11266965"/>
                <a:gd name="connsiteY8-370" fmla="*/ 5976550 h 6073954"/>
                <a:gd name="connsiteX9-371" fmla="*/ 9826444 w 11266965"/>
                <a:gd name="connsiteY9-372" fmla="*/ 6049121 h 6073954"/>
                <a:gd name="connsiteX10-373" fmla="*/ 9100730 w 11266965"/>
                <a:gd name="connsiteY10-374" fmla="*/ 5584664 h 6073954"/>
                <a:gd name="connsiteX11-375" fmla="*/ 7359016 w 11266965"/>
                <a:gd name="connsiteY11-376" fmla="*/ 5149236 h 6073954"/>
                <a:gd name="connsiteX12-377" fmla="*/ 4485187 w 11266965"/>
                <a:gd name="connsiteY12-378" fmla="*/ 5497579 h 6073954"/>
                <a:gd name="connsiteX13-379" fmla="*/ 2133873 w 11266965"/>
                <a:gd name="connsiteY13-380" fmla="*/ 5787864 h 6073954"/>
                <a:gd name="connsiteX14-381" fmla="*/ 798559 w 11266965"/>
                <a:gd name="connsiteY14-382" fmla="*/ 4757350 h 6073954"/>
                <a:gd name="connsiteX15-383" fmla="*/ 14787 w 11266965"/>
                <a:gd name="connsiteY15-384" fmla="*/ 301464 h 6073954"/>
                <a:gd name="connsiteX0-385" fmla="*/ 14787 w 11260052"/>
                <a:gd name="connsiteY0-386" fmla="*/ 301464 h 6073954"/>
                <a:gd name="connsiteX1-387" fmla="*/ 1466216 w 11260052"/>
                <a:gd name="connsiteY1-388" fmla="*/ 403065 h 6073954"/>
                <a:gd name="connsiteX2-389" fmla="*/ 3309530 w 11260052"/>
                <a:gd name="connsiteY2-390" fmla="*/ 403064 h 6073954"/>
                <a:gd name="connsiteX3-391" fmla="*/ 3701416 w 11260052"/>
                <a:gd name="connsiteY3-392" fmla="*/ 940093 h 6073954"/>
                <a:gd name="connsiteX4-393" fmla="*/ 7620273 w 11260052"/>
                <a:gd name="connsiteY4-394" fmla="*/ 345007 h 6073954"/>
                <a:gd name="connsiteX5-395" fmla="*/ 10915016 w 11260052"/>
                <a:gd name="connsiteY5-396" fmla="*/ 678836 h 6073954"/>
                <a:gd name="connsiteX6-397" fmla="*/ 10973073 w 11260052"/>
                <a:gd name="connsiteY6-398" fmla="*/ 3959064 h 6073954"/>
                <a:gd name="connsiteX7-399" fmla="*/ 9260387 w 11260052"/>
                <a:gd name="connsiteY7-400" fmla="*/ 5686264 h 6073954"/>
                <a:gd name="connsiteX8-401" fmla="*/ 9057187 w 11260052"/>
                <a:gd name="connsiteY8-402" fmla="*/ 5976550 h 6073954"/>
                <a:gd name="connsiteX9-403" fmla="*/ 9826444 w 11260052"/>
                <a:gd name="connsiteY9-404" fmla="*/ 6049121 h 6073954"/>
                <a:gd name="connsiteX10-405" fmla="*/ 9100730 w 11260052"/>
                <a:gd name="connsiteY10-406" fmla="*/ 5584664 h 6073954"/>
                <a:gd name="connsiteX11-407" fmla="*/ 7359016 w 11260052"/>
                <a:gd name="connsiteY11-408" fmla="*/ 5149236 h 6073954"/>
                <a:gd name="connsiteX12-409" fmla="*/ 4485187 w 11260052"/>
                <a:gd name="connsiteY12-410" fmla="*/ 5497579 h 6073954"/>
                <a:gd name="connsiteX13-411" fmla="*/ 2133873 w 11260052"/>
                <a:gd name="connsiteY13-412" fmla="*/ 5787864 h 6073954"/>
                <a:gd name="connsiteX14-413" fmla="*/ 798559 w 11260052"/>
                <a:gd name="connsiteY14-414" fmla="*/ 4757350 h 6073954"/>
                <a:gd name="connsiteX15-415" fmla="*/ 14787 w 11260052"/>
                <a:gd name="connsiteY15-416" fmla="*/ 301464 h 6073954"/>
                <a:gd name="connsiteX0-417" fmla="*/ 14787 w 11260052"/>
                <a:gd name="connsiteY0-418" fmla="*/ 301464 h 6073954"/>
                <a:gd name="connsiteX1-419" fmla="*/ 1466216 w 11260052"/>
                <a:gd name="connsiteY1-420" fmla="*/ 403065 h 6073954"/>
                <a:gd name="connsiteX2-421" fmla="*/ 3309530 w 11260052"/>
                <a:gd name="connsiteY2-422" fmla="*/ 403064 h 6073954"/>
                <a:gd name="connsiteX3-423" fmla="*/ 3701416 w 11260052"/>
                <a:gd name="connsiteY3-424" fmla="*/ 940093 h 6073954"/>
                <a:gd name="connsiteX4-425" fmla="*/ 7620273 w 11260052"/>
                <a:gd name="connsiteY4-426" fmla="*/ 345007 h 6073954"/>
                <a:gd name="connsiteX5-427" fmla="*/ 10915016 w 11260052"/>
                <a:gd name="connsiteY5-428" fmla="*/ 678836 h 6073954"/>
                <a:gd name="connsiteX6-429" fmla="*/ 10973073 w 11260052"/>
                <a:gd name="connsiteY6-430" fmla="*/ 3959064 h 6073954"/>
                <a:gd name="connsiteX7-431" fmla="*/ 9260387 w 11260052"/>
                <a:gd name="connsiteY7-432" fmla="*/ 5686264 h 6073954"/>
                <a:gd name="connsiteX8-433" fmla="*/ 9057187 w 11260052"/>
                <a:gd name="connsiteY8-434" fmla="*/ 5976550 h 6073954"/>
                <a:gd name="connsiteX9-435" fmla="*/ 9826444 w 11260052"/>
                <a:gd name="connsiteY9-436" fmla="*/ 6049121 h 6073954"/>
                <a:gd name="connsiteX10-437" fmla="*/ 9100730 w 11260052"/>
                <a:gd name="connsiteY10-438" fmla="*/ 5584664 h 6073954"/>
                <a:gd name="connsiteX11-439" fmla="*/ 7359016 w 11260052"/>
                <a:gd name="connsiteY11-440" fmla="*/ 5149236 h 6073954"/>
                <a:gd name="connsiteX12-441" fmla="*/ 4485187 w 11260052"/>
                <a:gd name="connsiteY12-442" fmla="*/ 5497579 h 6073954"/>
                <a:gd name="connsiteX13-443" fmla="*/ 2133873 w 11260052"/>
                <a:gd name="connsiteY13-444" fmla="*/ 5787864 h 6073954"/>
                <a:gd name="connsiteX14-445" fmla="*/ 798559 w 11260052"/>
                <a:gd name="connsiteY14-446" fmla="*/ 4757350 h 6073954"/>
                <a:gd name="connsiteX15-447" fmla="*/ 14787 w 11260052"/>
                <a:gd name="connsiteY15-448" fmla="*/ 301464 h 6073954"/>
                <a:gd name="connsiteX0-449" fmla="*/ 14787 w 11260052"/>
                <a:gd name="connsiteY0-450" fmla="*/ 301464 h 6073954"/>
                <a:gd name="connsiteX1-451" fmla="*/ 1466216 w 11260052"/>
                <a:gd name="connsiteY1-452" fmla="*/ 403065 h 6073954"/>
                <a:gd name="connsiteX2-453" fmla="*/ 3309530 w 11260052"/>
                <a:gd name="connsiteY2-454" fmla="*/ 403064 h 6073954"/>
                <a:gd name="connsiteX3-455" fmla="*/ 3701416 w 11260052"/>
                <a:gd name="connsiteY3-456" fmla="*/ 940093 h 6073954"/>
                <a:gd name="connsiteX4-457" fmla="*/ 7620273 w 11260052"/>
                <a:gd name="connsiteY4-458" fmla="*/ 345007 h 6073954"/>
                <a:gd name="connsiteX5-459" fmla="*/ 10915016 w 11260052"/>
                <a:gd name="connsiteY5-460" fmla="*/ 678836 h 6073954"/>
                <a:gd name="connsiteX6-461" fmla="*/ 10973073 w 11260052"/>
                <a:gd name="connsiteY6-462" fmla="*/ 3959064 h 6073954"/>
                <a:gd name="connsiteX7-463" fmla="*/ 9260387 w 11260052"/>
                <a:gd name="connsiteY7-464" fmla="*/ 5686264 h 6073954"/>
                <a:gd name="connsiteX8-465" fmla="*/ 9057187 w 11260052"/>
                <a:gd name="connsiteY8-466" fmla="*/ 5976550 h 6073954"/>
                <a:gd name="connsiteX9-467" fmla="*/ 9826444 w 11260052"/>
                <a:gd name="connsiteY9-468" fmla="*/ 6049121 h 6073954"/>
                <a:gd name="connsiteX10-469" fmla="*/ 9100730 w 11260052"/>
                <a:gd name="connsiteY10-470" fmla="*/ 5584664 h 6073954"/>
                <a:gd name="connsiteX11-471" fmla="*/ 7359016 w 11260052"/>
                <a:gd name="connsiteY11-472" fmla="*/ 5149236 h 6073954"/>
                <a:gd name="connsiteX12-473" fmla="*/ 4485187 w 11260052"/>
                <a:gd name="connsiteY12-474" fmla="*/ 5497579 h 6073954"/>
                <a:gd name="connsiteX13-475" fmla="*/ 2133873 w 11260052"/>
                <a:gd name="connsiteY13-476" fmla="*/ 5787864 h 6073954"/>
                <a:gd name="connsiteX14-477" fmla="*/ 798559 w 11260052"/>
                <a:gd name="connsiteY14-478" fmla="*/ 4757350 h 6073954"/>
                <a:gd name="connsiteX15-479" fmla="*/ 14787 w 11260052"/>
                <a:gd name="connsiteY15-480" fmla="*/ 301464 h 6073954"/>
                <a:gd name="connsiteX0-481" fmla="*/ 14787 w 11260052"/>
                <a:gd name="connsiteY0-482" fmla="*/ 301464 h 6073954"/>
                <a:gd name="connsiteX1-483" fmla="*/ 1466216 w 11260052"/>
                <a:gd name="connsiteY1-484" fmla="*/ 403065 h 6073954"/>
                <a:gd name="connsiteX2-485" fmla="*/ 3309530 w 11260052"/>
                <a:gd name="connsiteY2-486" fmla="*/ 403064 h 6073954"/>
                <a:gd name="connsiteX3-487" fmla="*/ 3701416 w 11260052"/>
                <a:gd name="connsiteY3-488" fmla="*/ 940093 h 6073954"/>
                <a:gd name="connsiteX4-489" fmla="*/ 7620273 w 11260052"/>
                <a:gd name="connsiteY4-490" fmla="*/ 345007 h 6073954"/>
                <a:gd name="connsiteX5-491" fmla="*/ 10915016 w 11260052"/>
                <a:gd name="connsiteY5-492" fmla="*/ 678836 h 6073954"/>
                <a:gd name="connsiteX6-493" fmla="*/ 10973073 w 11260052"/>
                <a:gd name="connsiteY6-494" fmla="*/ 3959064 h 6073954"/>
                <a:gd name="connsiteX7-495" fmla="*/ 9260387 w 11260052"/>
                <a:gd name="connsiteY7-496" fmla="*/ 5686264 h 6073954"/>
                <a:gd name="connsiteX8-497" fmla="*/ 9057187 w 11260052"/>
                <a:gd name="connsiteY8-498" fmla="*/ 5976550 h 6073954"/>
                <a:gd name="connsiteX9-499" fmla="*/ 9826444 w 11260052"/>
                <a:gd name="connsiteY9-500" fmla="*/ 6049121 h 6073954"/>
                <a:gd name="connsiteX10-501" fmla="*/ 9100730 w 11260052"/>
                <a:gd name="connsiteY10-502" fmla="*/ 5584664 h 6073954"/>
                <a:gd name="connsiteX11-503" fmla="*/ 7359016 w 11260052"/>
                <a:gd name="connsiteY11-504" fmla="*/ 5149236 h 6073954"/>
                <a:gd name="connsiteX12-505" fmla="*/ 4485187 w 11260052"/>
                <a:gd name="connsiteY12-506" fmla="*/ 5497579 h 6073954"/>
                <a:gd name="connsiteX13-507" fmla="*/ 2133873 w 11260052"/>
                <a:gd name="connsiteY13-508" fmla="*/ 5787864 h 6073954"/>
                <a:gd name="connsiteX14-509" fmla="*/ 798559 w 11260052"/>
                <a:gd name="connsiteY14-510" fmla="*/ 4757350 h 6073954"/>
                <a:gd name="connsiteX15-511" fmla="*/ 14787 w 11260052"/>
                <a:gd name="connsiteY15-512" fmla="*/ 301464 h 6073954"/>
                <a:gd name="connsiteX0-513" fmla="*/ 14787 w 11260052"/>
                <a:gd name="connsiteY0-514" fmla="*/ 301464 h 6073954"/>
                <a:gd name="connsiteX1-515" fmla="*/ 1466216 w 11260052"/>
                <a:gd name="connsiteY1-516" fmla="*/ 403065 h 6073954"/>
                <a:gd name="connsiteX2-517" fmla="*/ 3309530 w 11260052"/>
                <a:gd name="connsiteY2-518" fmla="*/ 403064 h 6073954"/>
                <a:gd name="connsiteX3-519" fmla="*/ 3701416 w 11260052"/>
                <a:gd name="connsiteY3-520" fmla="*/ 940093 h 6073954"/>
                <a:gd name="connsiteX4-521" fmla="*/ 7620273 w 11260052"/>
                <a:gd name="connsiteY4-522" fmla="*/ 345007 h 6073954"/>
                <a:gd name="connsiteX5-523" fmla="*/ 10915016 w 11260052"/>
                <a:gd name="connsiteY5-524" fmla="*/ 678836 h 6073954"/>
                <a:gd name="connsiteX6-525" fmla="*/ 10973073 w 11260052"/>
                <a:gd name="connsiteY6-526" fmla="*/ 3959064 h 6073954"/>
                <a:gd name="connsiteX7-527" fmla="*/ 9260387 w 11260052"/>
                <a:gd name="connsiteY7-528" fmla="*/ 5686264 h 6073954"/>
                <a:gd name="connsiteX8-529" fmla="*/ 9057187 w 11260052"/>
                <a:gd name="connsiteY8-530" fmla="*/ 5976550 h 6073954"/>
                <a:gd name="connsiteX9-531" fmla="*/ 9826444 w 11260052"/>
                <a:gd name="connsiteY9-532" fmla="*/ 6049121 h 6073954"/>
                <a:gd name="connsiteX10-533" fmla="*/ 9100730 w 11260052"/>
                <a:gd name="connsiteY10-534" fmla="*/ 5584664 h 6073954"/>
                <a:gd name="connsiteX11-535" fmla="*/ 7359016 w 11260052"/>
                <a:gd name="connsiteY11-536" fmla="*/ 5149236 h 6073954"/>
                <a:gd name="connsiteX12-537" fmla="*/ 4485187 w 11260052"/>
                <a:gd name="connsiteY12-538" fmla="*/ 5497579 h 6073954"/>
                <a:gd name="connsiteX13-539" fmla="*/ 2133873 w 11260052"/>
                <a:gd name="connsiteY13-540" fmla="*/ 5787864 h 6073954"/>
                <a:gd name="connsiteX14-541" fmla="*/ 798559 w 11260052"/>
                <a:gd name="connsiteY14-542" fmla="*/ 4757350 h 6073954"/>
                <a:gd name="connsiteX15-543" fmla="*/ 14787 w 11260052"/>
                <a:gd name="connsiteY15-544" fmla="*/ 301464 h 6073954"/>
                <a:gd name="connsiteX0-545" fmla="*/ 14787 w 11260052"/>
                <a:gd name="connsiteY0-546" fmla="*/ 301464 h 6160778"/>
                <a:gd name="connsiteX1-547" fmla="*/ 1466216 w 11260052"/>
                <a:gd name="connsiteY1-548" fmla="*/ 403065 h 6160778"/>
                <a:gd name="connsiteX2-549" fmla="*/ 3309530 w 11260052"/>
                <a:gd name="connsiteY2-550" fmla="*/ 403064 h 6160778"/>
                <a:gd name="connsiteX3-551" fmla="*/ 3701416 w 11260052"/>
                <a:gd name="connsiteY3-552" fmla="*/ 940093 h 6160778"/>
                <a:gd name="connsiteX4-553" fmla="*/ 7620273 w 11260052"/>
                <a:gd name="connsiteY4-554" fmla="*/ 345007 h 6160778"/>
                <a:gd name="connsiteX5-555" fmla="*/ 10915016 w 11260052"/>
                <a:gd name="connsiteY5-556" fmla="*/ 678836 h 6160778"/>
                <a:gd name="connsiteX6-557" fmla="*/ 10973073 w 11260052"/>
                <a:gd name="connsiteY6-558" fmla="*/ 3959064 h 6160778"/>
                <a:gd name="connsiteX7-559" fmla="*/ 9260387 w 11260052"/>
                <a:gd name="connsiteY7-560" fmla="*/ 5686264 h 6160778"/>
                <a:gd name="connsiteX8-561" fmla="*/ 9057187 w 11260052"/>
                <a:gd name="connsiteY8-562" fmla="*/ 5976550 h 6160778"/>
                <a:gd name="connsiteX9-563" fmla="*/ 9826444 w 11260052"/>
                <a:gd name="connsiteY9-564" fmla="*/ 6049121 h 6160778"/>
                <a:gd name="connsiteX10-565" fmla="*/ 9100730 w 11260052"/>
                <a:gd name="connsiteY10-566" fmla="*/ 5584664 h 6160778"/>
                <a:gd name="connsiteX11-567" fmla="*/ 7359016 w 11260052"/>
                <a:gd name="connsiteY11-568" fmla="*/ 5149236 h 6160778"/>
                <a:gd name="connsiteX12-569" fmla="*/ 4485187 w 11260052"/>
                <a:gd name="connsiteY12-570" fmla="*/ 5497579 h 6160778"/>
                <a:gd name="connsiteX13-571" fmla="*/ 2133873 w 11260052"/>
                <a:gd name="connsiteY13-572" fmla="*/ 5787864 h 6160778"/>
                <a:gd name="connsiteX14-573" fmla="*/ 798559 w 11260052"/>
                <a:gd name="connsiteY14-574" fmla="*/ 4757350 h 6160778"/>
                <a:gd name="connsiteX15-575" fmla="*/ 14787 w 11260052"/>
                <a:gd name="connsiteY15-576" fmla="*/ 301464 h 6160778"/>
                <a:gd name="connsiteX0-577" fmla="*/ 14787 w 11260052"/>
                <a:gd name="connsiteY0-578" fmla="*/ 301464 h 6160778"/>
                <a:gd name="connsiteX1-579" fmla="*/ 1466216 w 11260052"/>
                <a:gd name="connsiteY1-580" fmla="*/ 403065 h 6160778"/>
                <a:gd name="connsiteX2-581" fmla="*/ 3309530 w 11260052"/>
                <a:gd name="connsiteY2-582" fmla="*/ 403064 h 6160778"/>
                <a:gd name="connsiteX3-583" fmla="*/ 3701416 w 11260052"/>
                <a:gd name="connsiteY3-584" fmla="*/ 940093 h 6160778"/>
                <a:gd name="connsiteX4-585" fmla="*/ 7620273 w 11260052"/>
                <a:gd name="connsiteY4-586" fmla="*/ 345007 h 6160778"/>
                <a:gd name="connsiteX5-587" fmla="*/ 10915016 w 11260052"/>
                <a:gd name="connsiteY5-588" fmla="*/ 678836 h 6160778"/>
                <a:gd name="connsiteX6-589" fmla="*/ 10973073 w 11260052"/>
                <a:gd name="connsiteY6-590" fmla="*/ 3959064 h 6160778"/>
                <a:gd name="connsiteX7-591" fmla="*/ 9260387 w 11260052"/>
                <a:gd name="connsiteY7-592" fmla="*/ 5686264 h 6160778"/>
                <a:gd name="connsiteX8-593" fmla="*/ 9057187 w 11260052"/>
                <a:gd name="connsiteY8-594" fmla="*/ 5976550 h 6160778"/>
                <a:gd name="connsiteX9-595" fmla="*/ 9826444 w 11260052"/>
                <a:gd name="connsiteY9-596" fmla="*/ 6049121 h 6160778"/>
                <a:gd name="connsiteX10-597" fmla="*/ 9100730 w 11260052"/>
                <a:gd name="connsiteY10-598" fmla="*/ 5584664 h 6160778"/>
                <a:gd name="connsiteX11-599" fmla="*/ 7359016 w 11260052"/>
                <a:gd name="connsiteY11-600" fmla="*/ 5149236 h 6160778"/>
                <a:gd name="connsiteX12-601" fmla="*/ 4485187 w 11260052"/>
                <a:gd name="connsiteY12-602" fmla="*/ 5497579 h 6160778"/>
                <a:gd name="connsiteX13-603" fmla="*/ 2133873 w 11260052"/>
                <a:gd name="connsiteY13-604" fmla="*/ 5787864 h 6160778"/>
                <a:gd name="connsiteX14-605" fmla="*/ 798559 w 11260052"/>
                <a:gd name="connsiteY14-606" fmla="*/ 4757350 h 6160778"/>
                <a:gd name="connsiteX15-607" fmla="*/ 14787 w 11260052"/>
                <a:gd name="connsiteY15-608" fmla="*/ 301464 h 6160778"/>
                <a:gd name="connsiteX0-609" fmla="*/ 14787 w 11257622"/>
                <a:gd name="connsiteY0-610" fmla="*/ 301464 h 6073954"/>
                <a:gd name="connsiteX1-611" fmla="*/ 1466216 w 11257622"/>
                <a:gd name="connsiteY1-612" fmla="*/ 403065 h 6073954"/>
                <a:gd name="connsiteX2-613" fmla="*/ 3309530 w 11257622"/>
                <a:gd name="connsiteY2-614" fmla="*/ 403064 h 6073954"/>
                <a:gd name="connsiteX3-615" fmla="*/ 3701416 w 11257622"/>
                <a:gd name="connsiteY3-616" fmla="*/ 940093 h 6073954"/>
                <a:gd name="connsiteX4-617" fmla="*/ 7620273 w 11257622"/>
                <a:gd name="connsiteY4-618" fmla="*/ 345007 h 6073954"/>
                <a:gd name="connsiteX5-619" fmla="*/ 10915016 w 11257622"/>
                <a:gd name="connsiteY5-620" fmla="*/ 678836 h 6073954"/>
                <a:gd name="connsiteX6-621" fmla="*/ 10973073 w 11257622"/>
                <a:gd name="connsiteY6-622" fmla="*/ 3959064 h 6073954"/>
                <a:gd name="connsiteX7-623" fmla="*/ 9303930 w 11257622"/>
                <a:gd name="connsiteY7-624" fmla="*/ 5686264 h 6073954"/>
                <a:gd name="connsiteX8-625" fmla="*/ 9057187 w 11257622"/>
                <a:gd name="connsiteY8-626" fmla="*/ 5976550 h 6073954"/>
                <a:gd name="connsiteX9-627" fmla="*/ 9826444 w 11257622"/>
                <a:gd name="connsiteY9-628" fmla="*/ 6049121 h 6073954"/>
                <a:gd name="connsiteX10-629" fmla="*/ 9100730 w 11257622"/>
                <a:gd name="connsiteY10-630" fmla="*/ 5584664 h 6073954"/>
                <a:gd name="connsiteX11-631" fmla="*/ 7359016 w 11257622"/>
                <a:gd name="connsiteY11-632" fmla="*/ 5149236 h 6073954"/>
                <a:gd name="connsiteX12-633" fmla="*/ 4485187 w 11257622"/>
                <a:gd name="connsiteY12-634" fmla="*/ 5497579 h 6073954"/>
                <a:gd name="connsiteX13-635" fmla="*/ 2133873 w 11257622"/>
                <a:gd name="connsiteY13-636" fmla="*/ 5787864 h 6073954"/>
                <a:gd name="connsiteX14-637" fmla="*/ 798559 w 11257622"/>
                <a:gd name="connsiteY14-638" fmla="*/ 4757350 h 6073954"/>
                <a:gd name="connsiteX15-639" fmla="*/ 14787 w 11257622"/>
                <a:gd name="connsiteY15-640" fmla="*/ 301464 h 6073954"/>
                <a:gd name="connsiteX0-641" fmla="*/ 14787 w 11257622"/>
                <a:gd name="connsiteY0-642" fmla="*/ 301464 h 6099299"/>
                <a:gd name="connsiteX1-643" fmla="*/ 1466216 w 11257622"/>
                <a:gd name="connsiteY1-644" fmla="*/ 403065 h 6099299"/>
                <a:gd name="connsiteX2-645" fmla="*/ 3309530 w 11257622"/>
                <a:gd name="connsiteY2-646" fmla="*/ 403064 h 6099299"/>
                <a:gd name="connsiteX3-647" fmla="*/ 3701416 w 11257622"/>
                <a:gd name="connsiteY3-648" fmla="*/ 940093 h 6099299"/>
                <a:gd name="connsiteX4-649" fmla="*/ 7620273 w 11257622"/>
                <a:gd name="connsiteY4-650" fmla="*/ 345007 h 6099299"/>
                <a:gd name="connsiteX5-651" fmla="*/ 10915016 w 11257622"/>
                <a:gd name="connsiteY5-652" fmla="*/ 678836 h 6099299"/>
                <a:gd name="connsiteX6-653" fmla="*/ 10973073 w 11257622"/>
                <a:gd name="connsiteY6-654" fmla="*/ 3959064 h 6099299"/>
                <a:gd name="connsiteX7-655" fmla="*/ 9303930 w 11257622"/>
                <a:gd name="connsiteY7-656" fmla="*/ 5686264 h 6099299"/>
                <a:gd name="connsiteX8-657" fmla="*/ 9057187 w 11257622"/>
                <a:gd name="connsiteY8-658" fmla="*/ 5976550 h 6099299"/>
                <a:gd name="connsiteX9-659" fmla="*/ 9826444 w 11257622"/>
                <a:gd name="connsiteY9-660" fmla="*/ 6049121 h 6099299"/>
                <a:gd name="connsiteX10-661" fmla="*/ 9100730 w 11257622"/>
                <a:gd name="connsiteY10-662" fmla="*/ 5584664 h 6099299"/>
                <a:gd name="connsiteX11-663" fmla="*/ 7359016 w 11257622"/>
                <a:gd name="connsiteY11-664" fmla="*/ 5149236 h 6099299"/>
                <a:gd name="connsiteX12-665" fmla="*/ 4485187 w 11257622"/>
                <a:gd name="connsiteY12-666" fmla="*/ 5497579 h 6099299"/>
                <a:gd name="connsiteX13-667" fmla="*/ 2133873 w 11257622"/>
                <a:gd name="connsiteY13-668" fmla="*/ 5787864 h 6099299"/>
                <a:gd name="connsiteX14-669" fmla="*/ 798559 w 11257622"/>
                <a:gd name="connsiteY14-670" fmla="*/ 4757350 h 6099299"/>
                <a:gd name="connsiteX15-671" fmla="*/ 14787 w 11257622"/>
                <a:gd name="connsiteY15-672" fmla="*/ 301464 h 6099299"/>
                <a:gd name="connsiteX0-673" fmla="*/ 14787 w 11257622"/>
                <a:gd name="connsiteY0-674" fmla="*/ 301464 h 6093940"/>
                <a:gd name="connsiteX1-675" fmla="*/ 1466216 w 11257622"/>
                <a:gd name="connsiteY1-676" fmla="*/ 403065 h 6093940"/>
                <a:gd name="connsiteX2-677" fmla="*/ 3309530 w 11257622"/>
                <a:gd name="connsiteY2-678" fmla="*/ 403064 h 6093940"/>
                <a:gd name="connsiteX3-679" fmla="*/ 3701416 w 11257622"/>
                <a:gd name="connsiteY3-680" fmla="*/ 940093 h 6093940"/>
                <a:gd name="connsiteX4-681" fmla="*/ 7620273 w 11257622"/>
                <a:gd name="connsiteY4-682" fmla="*/ 345007 h 6093940"/>
                <a:gd name="connsiteX5-683" fmla="*/ 10915016 w 11257622"/>
                <a:gd name="connsiteY5-684" fmla="*/ 678836 h 6093940"/>
                <a:gd name="connsiteX6-685" fmla="*/ 10973073 w 11257622"/>
                <a:gd name="connsiteY6-686" fmla="*/ 3959064 h 6093940"/>
                <a:gd name="connsiteX7-687" fmla="*/ 9303930 w 11257622"/>
                <a:gd name="connsiteY7-688" fmla="*/ 5686264 h 6093940"/>
                <a:gd name="connsiteX8-689" fmla="*/ 9115244 w 11257622"/>
                <a:gd name="connsiteY8-690" fmla="*/ 6034607 h 6093940"/>
                <a:gd name="connsiteX9-691" fmla="*/ 9826444 w 11257622"/>
                <a:gd name="connsiteY9-692" fmla="*/ 6049121 h 6093940"/>
                <a:gd name="connsiteX10-693" fmla="*/ 9100730 w 11257622"/>
                <a:gd name="connsiteY10-694" fmla="*/ 5584664 h 6093940"/>
                <a:gd name="connsiteX11-695" fmla="*/ 7359016 w 11257622"/>
                <a:gd name="connsiteY11-696" fmla="*/ 5149236 h 6093940"/>
                <a:gd name="connsiteX12-697" fmla="*/ 4485187 w 11257622"/>
                <a:gd name="connsiteY12-698" fmla="*/ 5497579 h 6093940"/>
                <a:gd name="connsiteX13-699" fmla="*/ 2133873 w 11257622"/>
                <a:gd name="connsiteY13-700" fmla="*/ 5787864 h 6093940"/>
                <a:gd name="connsiteX14-701" fmla="*/ 798559 w 11257622"/>
                <a:gd name="connsiteY14-702" fmla="*/ 4757350 h 6093940"/>
                <a:gd name="connsiteX15-703" fmla="*/ 14787 w 11257622"/>
                <a:gd name="connsiteY15-704" fmla="*/ 301464 h 6093940"/>
                <a:gd name="connsiteX0-705" fmla="*/ 14787 w 11257622"/>
                <a:gd name="connsiteY0-706" fmla="*/ 301464 h 6162710"/>
                <a:gd name="connsiteX1-707" fmla="*/ 1466216 w 11257622"/>
                <a:gd name="connsiteY1-708" fmla="*/ 403065 h 6162710"/>
                <a:gd name="connsiteX2-709" fmla="*/ 3309530 w 11257622"/>
                <a:gd name="connsiteY2-710" fmla="*/ 403064 h 6162710"/>
                <a:gd name="connsiteX3-711" fmla="*/ 3701416 w 11257622"/>
                <a:gd name="connsiteY3-712" fmla="*/ 940093 h 6162710"/>
                <a:gd name="connsiteX4-713" fmla="*/ 7620273 w 11257622"/>
                <a:gd name="connsiteY4-714" fmla="*/ 345007 h 6162710"/>
                <a:gd name="connsiteX5-715" fmla="*/ 10915016 w 11257622"/>
                <a:gd name="connsiteY5-716" fmla="*/ 678836 h 6162710"/>
                <a:gd name="connsiteX6-717" fmla="*/ 10973073 w 11257622"/>
                <a:gd name="connsiteY6-718" fmla="*/ 3959064 h 6162710"/>
                <a:gd name="connsiteX7-719" fmla="*/ 9303930 w 11257622"/>
                <a:gd name="connsiteY7-720" fmla="*/ 5686264 h 6162710"/>
                <a:gd name="connsiteX8-721" fmla="*/ 9115244 w 11257622"/>
                <a:gd name="connsiteY8-722" fmla="*/ 6034607 h 6162710"/>
                <a:gd name="connsiteX9-723" fmla="*/ 9826444 w 11257622"/>
                <a:gd name="connsiteY9-724" fmla="*/ 6049121 h 6162710"/>
                <a:gd name="connsiteX10-725" fmla="*/ 9100730 w 11257622"/>
                <a:gd name="connsiteY10-726" fmla="*/ 5584664 h 6162710"/>
                <a:gd name="connsiteX11-727" fmla="*/ 7359016 w 11257622"/>
                <a:gd name="connsiteY11-728" fmla="*/ 5149236 h 6162710"/>
                <a:gd name="connsiteX12-729" fmla="*/ 4485187 w 11257622"/>
                <a:gd name="connsiteY12-730" fmla="*/ 5497579 h 6162710"/>
                <a:gd name="connsiteX13-731" fmla="*/ 2133873 w 11257622"/>
                <a:gd name="connsiteY13-732" fmla="*/ 5787864 h 6162710"/>
                <a:gd name="connsiteX14-733" fmla="*/ 798559 w 11257622"/>
                <a:gd name="connsiteY14-734" fmla="*/ 4757350 h 6162710"/>
                <a:gd name="connsiteX15-735" fmla="*/ 14787 w 11257622"/>
                <a:gd name="connsiteY15-736" fmla="*/ 301464 h 6162710"/>
                <a:gd name="connsiteX0-737" fmla="*/ 14787 w 11257622"/>
                <a:gd name="connsiteY0-738" fmla="*/ 301464 h 6143399"/>
                <a:gd name="connsiteX1-739" fmla="*/ 1466216 w 11257622"/>
                <a:gd name="connsiteY1-740" fmla="*/ 403065 h 6143399"/>
                <a:gd name="connsiteX2-741" fmla="*/ 3309530 w 11257622"/>
                <a:gd name="connsiteY2-742" fmla="*/ 403064 h 6143399"/>
                <a:gd name="connsiteX3-743" fmla="*/ 3701416 w 11257622"/>
                <a:gd name="connsiteY3-744" fmla="*/ 940093 h 6143399"/>
                <a:gd name="connsiteX4-745" fmla="*/ 7620273 w 11257622"/>
                <a:gd name="connsiteY4-746" fmla="*/ 345007 h 6143399"/>
                <a:gd name="connsiteX5-747" fmla="*/ 10915016 w 11257622"/>
                <a:gd name="connsiteY5-748" fmla="*/ 678836 h 6143399"/>
                <a:gd name="connsiteX6-749" fmla="*/ 10973073 w 11257622"/>
                <a:gd name="connsiteY6-750" fmla="*/ 3959064 h 6143399"/>
                <a:gd name="connsiteX7-751" fmla="*/ 9303930 w 11257622"/>
                <a:gd name="connsiteY7-752" fmla="*/ 5686264 h 6143399"/>
                <a:gd name="connsiteX8-753" fmla="*/ 9057187 w 11257622"/>
                <a:gd name="connsiteY8-754" fmla="*/ 6005578 h 6143399"/>
                <a:gd name="connsiteX9-755" fmla="*/ 9826444 w 11257622"/>
                <a:gd name="connsiteY9-756" fmla="*/ 6049121 h 6143399"/>
                <a:gd name="connsiteX10-757" fmla="*/ 9100730 w 11257622"/>
                <a:gd name="connsiteY10-758" fmla="*/ 5584664 h 6143399"/>
                <a:gd name="connsiteX11-759" fmla="*/ 7359016 w 11257622"/>
                <a:gd name="connsiteY11-760" fmla="*/ 5149236 h 6143399"/>
                <a:gd name="connsiteX12-761" fmla="*/ 4485187 w 11257622"/>
                <a:gd name="connsiteY12-762" fmla="*/ 5497579 h 6143399"/>
                <a:gd name="connsiteX13-763" fmla="*/ 2133873 w 11257622"/>
                <a:gd name="connsiteY13-764" fmla="*/ 5787864 h 6143399"/>
                <a:gd name="connsiteX14-765" fmla="*/ 798559 w 11257622"/>
                <a:gd name="connsiteY14-766" fmla="*/ 4757350 h 6143399"/>
                <a:gd name="connsiteX15-767" fmla="*/ 14787 w 11257622"/>
                <a:gd name="connsiteY15-768" fmla="*/ 301464 h 6143399"/>
                <a:gd name="connsiteX0-769" fmla="*/ 14787 w 11257622"/>
                <a:gd name="connsiteY0-770" fmla="*/ 301464 h 6125500"/>
                <a:gd name="connsiteX1-771" fmla="*/ 1466216 w 11257622"/>
                <a:gd name="connsiteY1-772" fmla="*/ 403065 h 6125500"/>
                <a:gd name="connsiteX2-773" fmla="*/ 3309530 w 11257622"/>
                <a:gd name="connsiteY2-774" fmla="*/ 403064 h 6125500"/>
                <a:gd name="connsiteX3-775" fmla="*/ 3701416 w 11257622"/>
                <a:gd name="connsiteY3-776" fmla="*/ 940093 h 6125500"/>
                <a:gd name="connsiteX4-777" fmla="*/ 7620273 w 11257622"/>
                <a:gd name="connsiteY4-778" fmla="*/ 345007 h 6125500"/>
                <a:gd name="connsiteX5-779" fmla="*/ 10915016 w 11257622"/>
                <a:gd name="connsiteY5-780" fmla="*/ 678836 h 6125500"/>
                <a:gd name="connsiteX6-781" fmla="*/ 10973073 w 11257622"/>
                <a:gd name="connsiteY6-782" fmla="*/ 3959064 h 6125500"/>
                <a:gd name="connsiteX7-783" fmla="*/ 9303930 w 11257622"/>
                <a:gd name="connsiteY7-784" fmla="*/ 5686264 h 6125500"/>
                <a:gd name="connsiteX8-785" fmla="*/ 9071701 w 11257622"/>
                <a:gd name="connsiteY8-786" fmla="*/ 5976549 h 6125500"/>
                <a:gd name="connsiteX9-787" fmla="*/ 9826444 w 11257622"/>
                <a:gd name="connsiteY9-788" fmla="*/ 6049121 h 6125500"/>
                <a:gd name="connsiteX10-789" fmla="*/ 9100730 w 11257622"/>
                <a:gd name="connsiteY10-790" fmla="*/ 5584664 h 6125500"/>
                <a:gd name="connsiteX11-791" fmla="*/ 7359016 w 11257622"/>
                <a:gd name="connsiteY11-792" fmla="*/ 5149236 h 6125500"/>
                <a:gd name="connsiteX12-793" fmla="*/ 4485187 w 11257622"/>
                <a:gd name="connsiteY12-794" fmla="*/ 5497579 h 6125500"/>
                <a:gd name="connsiteX13-795" fmla="*/ 2133873 w 11257622"/>
                <a:gd name="connsiteY13-796" fmla="*/ 5787864 h 6125500"/>
                <a:gd name="connsiteX14-797" fmla="*/ 798559 w 11257622"/>
                <a:gd name="connsiteY14-798" fmla="*/ 4757350 h 6125500"/>
                <a:gd name="connsiteX15-799" fmla="*/ 14787 w 11257622"/>
                <a:gd name="connsiteY15-800" fmla="*/ 301464 h 6125500"/>
                <a:gd name="connsiteX0-801" fmla="*/ 14787 w 11257622"/>
                <a:gd name="connsiteY0-802" fmla="*/ 301464 h 6125500"/>
                <a:gd name="connsiteX1-803" fmla="*/ 1466216 w 11257622"/>
                <a:gd name="connsiteY1-804" fmla="*/ 403065 h 6125500"/>
                <a:gd name="connsiteX2-805" fmla="*/ 3309530 w 11257622"/>
                <a:gd name="connsiteY2-806" fmla="*/ 403064 h 6125500"/>
                <a:gd name="connsiteX3-807" fmla="*/ 3701416 w 11257622"/>
                <a:gd name="connsiteY3-808" fmla="*/ 940093 h 6125500"/>
                <a:gd name="connsiteX4-809" fmla="*/ 7620273 w 11257622"/>
                <a:gd name="connsiteY4-810" fmla="*/ 345007 h 6125500"/>
                <a:gd name="connsiteX5-811" fmla="*/ 10915016 w 11257622"/>
                <a:gd name="connsiteY5-812" fmla="*/ 678836 h 6125500"/>
                <a:gd name="connsiteX6-813" fmla="*/ 10973073 w 11257622"/>
                <a:gd name="connsiteY6-814" fmla="*/ 3959064 h 6125500"/>
                <a:gd name="connsiteX7-815" fmla="*/ 9303930 w 11257622"/>
                <a:gd name="connsiteY7-816" fmla="*/ 5686264 h 6125500"/>
                <a:gd name="connsiteX8-817" fmla="*/ 9071701 w 11257622"/>
                <a:gd name="connsiteY8-818" fmla="*/ 5976549 h 6125500"/>
                <a:gd name="connsiteX9-819" fmla="*/ 9826444 w 11257622"/>
                <a:gd name="connsiteY9-820" fmla="*/ 6049121 h 6125500"/>
                <a:gd name="connsiteX10-821" fmla="*/ 9100730 w 11257622"/>
                <a:gd name="connsiteY10-822" fmla="*/ 5584664 h 6125500"/>
                <a:gd name="connsiteX11-823" fmla="*/ 7359016 w 11257622"/>
                <a:gd name="connsiteY11-824" fmla="*/ 5149236 h 6125500"/>
                <a:gd name="connsiteX12-825" fmla="*/ 4485187 w 11257622"/>
                <a:gd name="connsiteY12-826" fmla="*/ 5497579 h 6125500"/>
                <a:gd name="connsiteX13-827" fmla="*/ 2133873 w 11257622"/>
                <a:gd name="connsiteY13-828" fmla="*/ 5787864 h 6125500"/>
                <a:gd name="connsiteX14-829" fmla="*/ 798559 w 11257622"/>
                <a:gd name="connsiteY14-830" fmla="*/ 4757350 h 6125500"/>
                <a:gd name="connsiteX15-831" fmla="*/ 14787 w 11257622"/>
                <a:gd name="connsiteY15-832" fmla="*/ 301464 h 6125500"/>
                <a:gd name="connsiteX0-833" fmla="*/ 14787 w 11257622"/>
                <a:gd name="connsiteY0-834" fmla="*/ 301464 h 6164709"/>
                <a:gd name="connsiteX1-835" fmla="*/ 1466216 w 11257622"/>
                <a:gd name="connsiteY1-836" fmla="*/ 403065 h 6164709"/>
                <a:gd name="connsiteX2-837" fmla="*/ 3309530 w 11257622"/>
                <a:gd name="connsiteY2-838" fmla="*/ 403064 h 6164709"/>
                <a:gd name="connsiteX3-839" fmla="*/ 3701416 w 11257622"/>
                <a:gd name="connsiteY3-840" fmla="*/ 940093 h 6164709"/>
                <a:gd name="connsiteX4-841" fmla="*/ 7620273 w 11257622"/>
                <a:gd name="connsiteY4-842" fmla="*/ 345007 h 6164709"/>
                <a:gd name="connsiteX5-843" fmla="*/ 10915016 w 11257622"/>
                <a:gd name="connsiteY5-844" fmla="*/ 678836 h 6164709"/>
                <a:gd name="connsiteX6-845" fmla="*/ 10973073 w 11257622"/>
                <a:gd name="connsiteY6-846" fmla="*/ 3959064 h 6164709"/>
                <a:gd name="connsiteX7-847" fmla="*/ 9303930 w 11257622"/>
                <a:gd name="connsiteY7-848" fmla="*/ 5686264 h 6164709"/>
                <a:gd name="connsiteX8-849" fmla="*/ 9003121 w 11257622"/>
                <a:gd name="connsiteY8-850" fmla="*/ 6037509 h 6164709"/>
                <a:gd name="connsiteX9-851" fmla="*/ 9826444 w 11257622"/>
                <a:gd name="connsiteY9-852" fmla="*/ 6049121 h 6164709"/>
                <a:gd name="connsiteX10-853" fmla="*/ 9100730 w 11257622"/>
                <a:gd name="connsiteY10-854" fmla="*/ 5584664 h 6164709"/>
                <a:gd name="connsiteX11-855" fmla="*/ 7359016 w 11257622"/>
                <a:gd name="connsiteY11-856" fmla="*/ 5149236 h 6164709"/>
                <a:gd name="connsiteX12-857" fmla="*/ 4485187 w 11257622"/>
                <a:gd name="connsiteY12-858" fmla="*/ 5497579 h 6164709"/>
                <a:gd name="connsiteX13-859" fmla="*/ 2133873 w 11257622"/>
                <a:gd name="connsiteY13-860" fmla="*/ 5787864 h 6164709"/>
                <a:gd name="connsiteX14-861" fmla="*/ 798559 w 11257622"/>
                <a:gd name="connsiteY14-862" fmla="*/ 4757350 h 6164709"/>
                <a:gd name="connsiteX15-863" fmla="*/ 14787 w 11257622"/>
                <a:gd name="connsiteY15-864" fmla="*/ 301464 h 6164709"/>
                <a:gd name="connsiteX0-865" fmla="*/ 14787 w 11257622"/>
                <a:gd name="connsiteY0-866" fmla="*/ 301464 h 6209124"/>
                <a:gd name="connsiteX1-867" fmla="*/ 1466216 w 11257622"/>
                <a:gd name="connsiteY1-868" fmla="*/ 403065 h 6209124"/>
                <a:gd name="connsiteX2-869" fmla="*/ 3309530 w 11257622"/>
                <a:gd name="connsiteY2-870" fmla="*/ 403064 h 6209124"/>
                <a:gd name="connsiteX3-871" fmla="*/ 3701416 w 11257622"/>
                <a:gd name="connsiteY3-872" fmla="*/ 940093 h 6209124"/>
                <a:gd name="connsiteX4-873" fmla="*/ 7620273 w 11257622"/>
                <a:gd name="connsiteY4-874" fmla="*/ 345007 h 6209124"/>
                <a:gd name="connsiteX5-875" fmla="*/ 10915016 w 11257622"/>
                <a:gd name="connsiteY5-876" fmla="*/ 678836 h 6209124"/>
                <a:gd name="connsiteX6-877" fmla="*/ 10973073 w 11257622"/>
                <a:gd name="connsiteY6-878" fmla="*/ 3959064 h 6209124"/>
                <a:gd name="connsiteX7-879" fmla="*/ 9303930 w 11257622"/>
                <a:gd name="connsiteY7-880" fmla="*/ 5686264 h 6209124"/>
                <a:gd name="connsiteX8-881" fmla="*/ 9010741 w 11257622"/>
                <a:gd name="connsiteY8-882" fmla="*/ 6098469 h 6209124"/>
                <a:gd name="connsiteX9-883" fmla="*/ 9826444 w 11257622"/>
                <a:gd name="connsiteY9-884" fmla="*/ 6049121 h 6209124"/>
                <a:gd name="connsiteX10-885" fmla="*/ 9100730 w 11257622"/>
                <a:gd name="connsiteY10-886" fmla="*/ 5584664 h 6209124"/>
                <a:gd name="connsiteX11-887" fmla="*/ 7359016 w 11257622"/>
                <a:gd name="connsiteY11-888" fmla="*/ 5149236 h 6209124"/>
                <a:gd name="connsiteX12-889" fmla="*/ 4485187 w 11257622"/>
                <a:gd name="connsiteY12-890" fmla="*/ 5497579 h 6209124"/>
                <a:gd name="connsiteX13-891" fmla="*/ 2133873 w 11257622"/>
                <a:gd name="connsiteY13-892" fmla="*/ 5787864 h 6209124"/>
                <a:gd name="connsiteX14-893" fmla="*/ 798559 w 11257622"/>
                <a:gd name="connsiteY14-894" fmla="*/ 4757350 h 6209124"/>
                <a:gd name="connsiteX15-895" fmla="*/ 14787 w 11257622"/>
                <a:gd name="connsiteY15-896" fmla="*/ 301464 h 6209124"/>
                <a:gd name="connsiteX0-897" fmla="*/ 14787 w 11257622"/>
                <a:gd name="connsiteY0-898" fmla="*/ 301464 h 6209124"/>
                <a:gd name="connsiteX1-899" fmla="*/ 1466216 w 11257622"/>
                <a:gd name="connsiteY1-900" fmla="*/ 403065 h 6209124"/>
                <a:gd name="connsiteX2-901" fmla="*/ 3309530 w 11257622"/>
                <a:gd name="connsiteY2-902" fmla="*/ 403064 h 6209124"/>
                <a:gd name="connsiteX3-903" fmla="*/ 3701416 w 11257622"/>
                <a:gd name="connsiteY3-904" fmla="*/ 940093 h 6209124"/>
                <a:gd name="connsiteX4-905" fmla="*/ 7620273 w 11257622"/>
                <a:gd name="connsiteY4-906" fmla="*/ 345007 h 6209124"/>
                <a:gd name="connsiteX5-907" fmla="*/ 10915016 w 11257622"/>
                <a:gd name="connsiteY5-908" fmla="*/ 678836 h 6209124"/>
                <a:gd name="connsiteX6-909" fmla="*/ 10973073 w 11257622"/>
                <a:gd name="connsiteY6-910" fmla="*/ 3959064 h 6209124"/>
                <a:gd name="connsiteX7-911" fmla="*/ 9303930 w 11257622"/>
                <a:gd name="connsiteY7-912" fmla="*/ 5686264 h 6209124"/>
                <a:gd name="connsiteX8-913" fmla="*/ 9010741 w 11257622"/>
                <a:gd name="connsiteY8-914" fmla="*/ 6098469 h 6209124"/>
                <a:gd name="connsiteX9-915" fmla="*/ 9826444 w 11257622"/>
                <a:gd name="connsiteY9-916" fmla="*/ 6049121 h 6209124"/>
                <a:gd name="connsiteX10-917" fmla="*/ 9100730 w 11257622"/>
                <a:gd name="connsiteY10-918" fmla="*/ 5584664 h 6209124"/>
                <a:gd name="connsiteX11-919" fmla="*/ 7359016 w 11257622"/>
                <a:gd name="connsiteY11-920" fmla="*/ 5149236 h 6209124"/>
                <a:gd name="connsiteX12-921" fmla="*/ 4485187 w 11257622"/>
                <a:gd name="connsiteY12-922" fmla="*/ 5497579 h 6209124"/>
                <a:gd name="connsiteX13-923" fmla="*/ 2133873 w 11257622"/>
                <a:gd name="connsiteY13-924" fmla="*/ 5787864 h 6209124"/>
                <a:gd name="connsiteX14-925" fmla="*/ 798559 w 11257622"/>
                <a:gd name="connsiteY14-926" fmla="*/ 4757350 h 6209124"/>
                <a:gd name="connsiteX15-927" fmla="*/ 14787 w 11257622"/>
                <a:gd name="connsiteY15-928" fmla="*/ 301464 h 6209124"/>
                <a:gd name="connsiteX0-929" fmla="*/ 14787 w 11257622"/>
                <a:gd name="connsiteY0-930" fmla="*/ 301464 h 6229074"/>
                <a:gd name="connsiteX1-931" fmla="*/ 1466216 w 11257622"/>
                <a:gd name="connsiteY1-932" fmla="*/ 403065 h 6229074"/>
                <a:gd name="connsiteX2-933" fmla="*/ 3309530 w 11257622"/>
                <a:gd name="connsiteY2-934" fmla="*/ 403064 h 6229074"/>
                <a:gd name="connsiteX3-935" fmla="*/ 3701416 w 11257622"/>
                <a:gd name="connsiteY3-936" fmla="*/ 940093 h 6229074"/>
                <a:gd name="connsiteX4-937" fmla="*/ 7620273 w 11257622"/>
                <a:gd name="connsiteY4-938" fmla="*/ 345007 h 6229074"/>
                <a:gd name="connsiteX5-939" fmla="*/ 10915016 w 11257622"/>
                <a:gd name="connsiteY5-940" fmla="*/ 678836 h 6229074"/>
                <a:gd name="connsiteX6-941" fmla="*/ 10973073 w 11257622"/>
                <a:gd name="connsiteY6-942" fmla="*/ 3959064 h 6229074"/>
                <a:gd name="connsiteX7-943" fmla="*/ 9303930 w 11257622"/>
                <a:gd name="connsiteY7-944" fmla="*/ 5686264 h 6229074"/>
                <a:gd name="connsiteX8-945" fmla="*/ 9010741 w 11257622"/>
                <a:gd name="connsiteY8-946" fmla="*/ 6098469 h 6229074"/>
                <a:gd name="connsiteX9-947" fmla="*/ 9826444 w 11257622"/>
                <a:gd name="connsiteY9-948" fmla="*/ 6049121 h 6229074"/>
                <a:gd name="connsiteX10-949" fmla="*/ 9100730 w 11257622"/>
                <a:gd name="connsiteY10-950" fmla="*/ 5584664 h 6229074"/>
                <a:gd name="connsiteX11-951" fmla="*/ 7359016 w 11257622"/>
                <a:gd name="connsiteY11-952" fmla="*/ 5149236 h 6229074"/>
                <a:gd name="connsiteX12-953" fmla="*/ 4485187 w 11257622"/>
                <a:gd name="connsiteY12-954" fmla="*/ 5497579 h 6229074"/>
                <a:gd name="connsiteX13-955" fmla="*/ 2133873 w 11257622"/>
                <a:gd name="connsiteY13-956" fmla="*/ 5787864 h 6229074"/>
                <a:gd name="connsiteX14-957" fmla="*/ 798559 w 11257622"/>
                <a:gd name="connsiteY14-958" fmla="*/ 4757350 h 6229074"/>
                <a:gd name="connsiteX15-959" fmla="*/ 14787 w 11257622"/>
                <a:gd name="connsiteY15-960" fmla="*/ 301464 h 6229074"/>
                <a:gd name="connsiteX0-961" fmla="*/ 14787 w 11257622"/>
                <a:gd name="connsiteY0-962" fmla="*/ 301464 h 6214958"/>
                <a:gd name="connsiteX1-963" fmla="*/ 1466216 w 11257622"/>
                <a:gd name="connsiteY1-964" fmla="*/ 403065 h 6214958"/>
                <a:gd name="connsiteX2-965" fmla="*/ 3309530 w 11257622"/>
                <a:gd name="connsiteY2-966" fmla="*/ 403064 h 6214958"/>
                <a:gd name="connsiteX3-967" fmla="*/ 3701416 w 11257622"/>
                <a:gd name="connsiteY3-968" fmla="*/ 940093 h 6214958"/>
                <a:gd name="connsiteX4-969" fmla="*/ 7620273 w 11257622"/>
                <a:gd name="connsiteY4-970" fmla="*/ 345007 h 6214958"/>
                <a:gd name="connsiteX5-971" fmla="*/ 10915016 w 11257622"/>
                <a:gd name="connsiteY5-972" fmla="*/ 678836 h 6214958"/>
                <a:gd name="connsiteX6-973" fmla="*/ 10973073 w 11257622"/>
                <a:gd name="connsiteY6-974" fmla="*/ 3959064 h 6214958"/>
                <a:gd name="connsiteX7-975" fmla="*/ 9303930 w 11257622"/>
                <a:gd name="connsiteY7-976" fmla="*/ 5686264 h 6214958"/>
                <a:gd name="connsiteX8-977" fmla="*/ 8980261 w 11257622"/>
                <a:gd name="connsiteY8-978" fmla="*/ 6106089 h 6214958"/>
                <a:gd name="connsiteX9-979" fmla="*/ 9826444 w 11257622"/>
                <a:gd name="connsiteY9-980" fmla="*/ 6049121 h 6214958"/>
                <a:gd name="connsiteX10-981" fmla="*/ 9100730 w 11257622"/>
                <a:gd name="connsiteY10-982" fmla="*/ 5584664 h 6214958"/>
                <a:gd name="connsiteX11-983" fmla="*/ 7359016 w 11257622"/>
                <a:gd name="connsiteY11-984" fmla="*/ 5149236 h 6214958"/>
                <a:gd name="connsiteX12-985" fmla="*/ 4485187 w 11257622"/>
                <a:gd name="connsiteY12-986" fmla="*/ 5497579 h 6214958"/>
                <a:gd name="connsiteX13-987" fmla="*/ 2133873 w 11257622"/>
                <a:gd name="connsiteY13-988" fmla="*/ 5787864 h 6214958"/>
                <a:gd name="connsiteX14-989" fmla="*/ 798559 w 11257622"/>
                <a:gd name="connsiteY14-990" fmla="*/ 4757350 h 6214958"/>
                <a:gd name="connsiteX15-991" fmla="*/ 14787 w 11257622"/>
                <a:gd name="connsiteY15-992" fmla="*/ 301464 h 6214958"/>
                <a:gd name="connsiteX0-993" fmla="*/ 14787 w 11257622"/>
                <a:gd name="connsiteY0-994" fmla="*/ 301464 h 6197627"/>
                <a:gd name="connsiteX1-995" fmla="*/ 1466216 w 11257622"/>
                <a:gd name="connsiteY1-996" fmla="*/ 403065 h 6197627"/>
                <a:gd name="connsiteX2-997" fmla="*/ 3309530 w 11257622"/>
                <a:gd name="connsiteY2-998" fmla="*/ 403064 h 6197627"/>
                <a:gd name="connsiteX3-999" fmla="*/ 3701416 w 11257622"/>
                <a:gd name="connsiteY3-1000" fmla="*/ 940093 h 6197627"/>
                <a:gd name="connsiteX4-1001" fmla="*/ 7620273 w 11257622"/>
                <a:gd name="connsiteY4-1002" fmla="*/ 345007 h 6197627"/>
                <a:gd name="connsiteX5-1003" fmla="*/ 10915016 w 11257622"/>
                <a:gd name="connsiteY5-1004" fmla="*/ 678836 h 6197627"/>
                <a:gd name="connsiteX6-1005" fmla="*/ 10973073 w 11257622"/>
                <a:gd name="connsiteY6-1006" fmla="*/ 3959064 h 6197627"/>
                <a:gd name="connsiteX7-1007" fmla="*/ 9303930 w 11257622"/>
                <a:gd name="connsiteY7-1008" fmla="*/ 5686264 h 6197627"/>
                <a:gd name="connsiteX8-1009" fmla="*/ 9079321 w 11257622"/>
                <a:gd name="connsiteY8-1010" fmla="*/ 6083229 h 6197627"/>
                <a:gd name="connsiteX9-1011" fmla="*/ 9826444 w 11257622"/>
                <a:gd name="connsiteY9-1012" fmla="*/ 6049121 h 6197627"/>
                <a:gd name="connsiteX10-1013" fmla="*/ 9100730 w 11257622"/>
                <a:gd name="connsiteY10-1014" fmla="*/ 5584664 h 6197627"/>
                <a:gd name="connsiteX11-1015" fmla="*/ 7359016 w 11257622"/>
                <a:gd name="connsiteY11-1016" fmla="*/ 5149236 h 6197627"/>
                <a:gd name="connsiteX12-1017" fmla="*/ 4485187 w 11257622"/>
                <a:gd name="connsiteY12-1018" fmla="*/ 5497579 h 6197627"/>
                <a:gd name="connsiteX13-1019" fmla="*/ 2133873 w 11257622"/>
                <a:gd name="connsiteY13-1020" fmla="*/ 5787864 h 6197627"/>
                <a:gd name="connsiteX14-1021" fmla="*/ 798559 w 11257622"/>
                <a:gd name="connsiteY14-1022" fmla="*/ 4757350 h 6197627"/>
                <a:gd name="connsiteX15-1023" fmla="*/ 14787 w 11257622"/>
                <a:gd name="connsiteY15-1024" fmla="*/ 301464 h 6197627"/>
                <a:gd name="connsiteX0-1025" fmla="*/ 14787 w 11257622"/>
                <a:gd name="connsiteY0-1026" fmla="*/ 301464 h 6221246"/>
                <a:gd name="connsiteX1-1027" fmla="*/ 1466216 w 11257622"/>
                <a:gd name="connsiteY1-1028" fmla="*/ 403065 h 6221246"/>
                <a:gd name="connsiteX2-1029" fmla="*/ 3309530 w 11257622"/>
                <a:gd name="connsiteY2-1030" fmla="*/ 403064 h 6221246"/>
                <a:gd name="connsiteX3-1031" fmla="*/ 3701416 w 11257622"/>
                <a:gd name="connsiteY3-1032" fmla="*/ 940093 h 6221246"/>
                <a:gd name="connsiteX4-1033" fmla="*/ 7620273 w 11257622"/>
                <a:gd name="connsiteY4-1034" fmla="*/ 345007 h 6221246"/>
                <a:gd name="connsiteX5-1035" fmla="*/ 10915016 w 11257622"/>
                <a:gd name="connsiteY5-1036" fmla="*/ 678836 h 6221246"/>
                <a:gd name="connsiteX6-1037" fmla="*/ 10973073 w 11257622"/>
                <a:gd name="connsiteY6-1038" fmla="*/ 3959064 h 6221246"/>
                <a:gd name="connsiteX7-1039" fmla="*/ 9303930 w 11257622"/>
                <a:gd name="connsiteY7-1040" fmla="*/ 5686264 h 6221246"/>
                <a:gd name="connsiteX8-1041" fmla="*/ 9079321 w 11257622"/>
                <a:gd name="connsiteY8-1042" fmla="*/ 6083229 h 6221246"/>
                <a:gd name="connsiteX9-1043" fmla="*/ 9826444 w 11257622"/>
                <a:gd name="connsiteY9-1044" fmla="*/ 6049121 h 6221246"/>
                <a:gd name="connsiteX10-1045" fmla="*/ 9100730 w 11257622"/>
                <a:gd name="connsiteY10-1046" fmla="*/ 5584664 h 6221246"/>
                <a:gd name="connsiteX11-1047" fmla="*/ 7359016 w 11257622"/>
                <a:gd name="connsiteY11-1048" fmla="*/ 5149236 h 6221246"/>
                <a:gd name="connsiteX12-1049" fmla="*/ 4485187 w 11257622"/>
                <a:gd name="connsiteY12-1050" fmla="*/ 5497579 h 6221246"/>
                <a:gd name="connsiteX13-1051" fmla="*/ 2133873 w 11257622"/>
                <a:gd name="connsiteY13-1052" fmla="*/ 5787864 h 6221246"/>
                <a:gd name="connsiteX14-1053" fmla="*/ 798559 w 11257622"/>
                <a:gd name="connsiteY14-1054" fmla="*/ 4757350 h 6221246"/>
                <a:gd name="connsiteX15-1055" fmla="*/ 14787 w 11257622"/>
                <a:gd name="connsiteY15-1056" fmla="*/ 301464 h 6221246"/>
                <a:gd name="connsiteX0-1057" fmla="*/ 14787 w 11257622"/>
                <a:gd name="connsiteY0-1058" fmla="*/ 301464 h 6221246"/>
                <a:gd name="connsiteX1-1059" fmla="*/ 1466216 w 11257622"/>
                <a:gd name="connsiteY1-1060" fmla="*/ 403065 h 6221246"/>
                <a:gd name="connsiteX2-1061" fmla="*/ 3309530 w 11257622"/>
                <a:gd name="connsiteY2-1062" fmla="*/ 403064 h 6221246"/>
                <a:gd name="connsiteX3-1063" fmla="*/ 3701416 w 11257622"/>
                <a:gd name="connsiteY3-1064" fmla="*/ 940093 h 6221246"/>
                <a:gd name="connsiteX4-1065" fmla="*/ 7620273 w 11257622"/>
                <a:gd name="connsiteY4-1066" fmla="*/ 345007 h 6221246"/>
                <a:gd name="connsiteX5-1067" fmla="*/ 10915016 w 11257622"/>
                <a:gd name="connsiteY5-1068" fmla="*/ 678836 h 6221246"/>
                <a:gd name="connsiteX6-1069" fmla="*/ 10973073 w 11257622"/>
                <a:gd name="connsiteY6-1070" fmla="*/ 3959064 h 6221246"/>
                <a:gd name="connsiteX7-1071" fmla="*/ 9303930 w 11257622"/>
                <a:gd name="connsiteY7-1072" fmla="*/ 5686264 h 6221246"/>
                <a:gd name="connsiteX8-1073" fmla="*/ 9079321 w 11257622"/>
                <a:gd name="connsiteY8-1074" fmla="*/ 6083229 h 6221246"/>
                <a:gd name="connsiteX9-1075" fmla="*/ 9826444 w 11257622"/>
                <a:gd name="connsiteY9-1076" fmla="*/ 6049121 h 6221246"/>
                <a:gd name="connsiteX10-1077" fmla="*/ 9100730 w 11257622"/>
                <a:gd name="connsiteY10-1078" fmla="*/ 5584664 h 6221246"/>
                <a:gd name="connsiteX11-1079" fmla="*/ 7359016 w 11257622"/>
                <a:gd name="connsiteY11-1080" fmla="*/ 5149236 h 6221246"/>
                <a:gd name="connsiteX12-1081" fmla="*/ 4485187 w 11257622"/>
                <a:gd name="connsiteY12-1082" fmla="*/ 5497579 h 6221246"/>
                <a:gd name="connsiteX13-1083" fmla="*/ 2133873 w 11257622"/>
                <a:gd name="connsiteY13-1084" fmla="*/ 5787864 h 6221246"/>
                <a:gd name="connsiteX14-1085" fmla="*/ 798559 w 11257622"/>
                <a:gd name="connsiteY14-1086" fmla="*/ 4757350 h 6221246"/>
                <a:gd name="connsiteX15-1087" fmla="*/ 14787 w 11257622"/>
                <a:gd name="connsiteY15-1088" fmla="*/ 301464 h 6221246"/>
                <a:gd name="connsiteX0-1089" fmla="*/ 14787 w 11257622"/>
                <a:gd name="connsiteY0-1090" fmla="*/ 301464 h 6209882"/>
                <a:gd name="connsiteX1-1091" fmla="*/ 1466216 w 11257622"/>
                <a:gd name="connsiteY1-1092" fmla="*/ 403065 h 6209882"/>
                <a:gd name="connsiteX2-1093" fmla="*/ 3309530 w 11257622"/>
                <a:gd name="connsiteY2-1094" fmla="*/ 403064 h 6209882"/>
                <a:gd name="connsiteX3-1095" fmla="*/ 3701416 w 11257622"/>
                <a:gd name="connsiteY3-1096" fmla="*/ 940093 h 6209882"/>
                <a:gd name="connsiteX4-1097" fmla="*/ 7620273 w 11257622"/>
                <a:gd name="connsiteY4-1098" fmla="*/ 345007 h 6209882"/>
                <a:gd name="connsiteX5-1099" fmla="*/ 10915016 w 11257622"/>
                <a:gd name="connsiteY5-1100" fmla="*/ 678836 h 6209882"/>
                <a:gd name="connsiteX6-1101" fmla="*/ 10973073 w 11257622"/>
                <a:gd name="connsiteY6-1102" fmla="*/ 3959064 h 6209882"/>
                <a:gd name="connsiteX7-1103" fmla="*/ 9303930 w 11257622"/>
                <a:gd name="connsiteY7-1104" fmla="*/ 5686264 h 6209882"/>
                <a:gd name="connsiteX8-1105" fmla="*/ 9025981 w 11257622"/>
                <a:gd name="connsiteY8-1106" fmla="*/ 6067989 h 6209882"/>
                <a:gd name="connsiteX9-1107" fmla="*/ 9826444 w 11257622"/>
                <a:gd name="connsiteY9-1108" fmla="*/ 6049121 h 6209882"/>
                <a:gd name="connsiteX10-1109" fmla="*/ 9100730 w 11257622"/>
                <a:gd name="connsiteY10-1110" fmla="*/ 5584664 h 6209882"/>
                <a:gd name="connsiteX11-1111" fmla="*/ 7359016 w 11257622"/>
                <a:gd name="connsiteY11-1112" fmla="*/ 5149236 h 6209882"/>
                <a:gd name="connsiteX12-1113" fmla="*/ 4485187 w 11257622"/>
                <a:gd name="connsiteY12-1114" fmla="*/ 5497579 h 6209882"/>
                <a:gd name="connsiteX13-1115" fmla="*/ 2133873 w 11257622"/>
                <a:gd name="connsiteY13-1116" fmla="*/ 5787864 h 6209882"/>
                <a:gd name="connsiteX14-1117" fmla="*/ 798559 w 11257622"/>
                <a:gd name="connsiteY14-1118" fmla="*/ 4757350 h 6209882"/>
                <a:gd name="connsiteX15-1119" fmla="*/ 14787 w 11257622"/>
                <a:gd name="connsiteY15-1120" fmla="*/ 301464 h 6209882"/>
                <a:gd name="connsiteX0-1121" fmla="*/ 14787 w 11257622"/>
                <a:gd name="connsiteY0-1122" fmla="*/ 301464 h 6209882"/>
                <a:gd name="connsiteX1-1123" fmla="*/ 1466216 w 11257622"/>
                <a:gd name="connsiteY1-1124" fmla="*/ 403065 h 6209882"/>
                <a:gd name="connsiteX2-1125" fmla="*/ 3309530 w 11257622"/>
                <a:gd name="connsiteY2-1126" fmla="*/ 403064 h 6209882"/>
                <a:gd name="connsiteX3-1127" fmla="*/ 3701416 w 11257622"/>
                <a:gd name="connsiteY3-1128" fmla="*/ 940093 h 6209882"/>
                <a:gd name="connsiteX4-1129" fmla="*/ 7620273 w 11257622"/>
                <a:gd name="connsiteY4-1130" fmla="*/ 345007 h 6209882"/>
                <a:gd name="connsiteX5-1131" fmla="*/ 10915016 w 11257622"/>
                <a:gd name="connsiteY5-1132" fmla="*/ 678836 h 6209882"/>
                <a:gd name="connsiteX6-1133" fmla="*/ 10973073 w 11257622"/>
                <a:gd name="connsiteY6-1134" fmla="*/ 3959064 h 6209882"/>
                <a:gd name="connsiteX7-1135" fmla="*/ 9303930 w 11257622"/>
                <a:gd name="connsiteY7-1136" fmla="*/ 5686264 h 6209882"/>
                <a:gd name="connsiteX8-1137" fmla="*/ 9025981 w 11257622"/>
                <a:gd name="connsiteY8-1138" fmla="*/ 6067989 h 6209882"/>
                <a:gd name="connsiteX9-1139" fmla="*/ 9826444 w 11257622"/>
                <a:gd name="connsiteY9-1140" fmla="*/ 6049121 h 6209882"/>
                <a:gd name="connsiteX10-1141" fmla="*/ 9100730 w 11257622"/>
                <a:gd name="connsiteY10-1142" fmla="*/ 5584664 h 6209882"/>
                <a:gd name="connsiteX11-1143" fmla="*/ 7359016 w 11257622"/>
                <a:gd name="connsiteY11-1144" fmla="*/ 5149236 h 6209882"/>
                <a:gd name="connsiteX12-1145" fmla="*/ 4485187 w 11257622"/>
                <a:gd name="connsiteY12-1146" fmla="*/ 5497579 h 6209882"/>
                <a:gd name="connsiteX13-1147" fmla="*/ 2133873 w 11257622"/>
                <a:gd name="connsiteY13-1148" fmla="*/ 5787864 h 6209882"/>
                <a:gd name="connsiteX14-1149" fmla="*/ 798559 w 11257622"/>
                <a:gd name="connsiteY14-1150" fmla="*/ 4757350 h 6209882"/>
                <a:gd name="connsiteX15-1151" fmla="*/ 14787 w 11257622"/>
                <a:gd name="connsiteY15-1152" fmla="*/ 301464 h 6209882"/>
                <a:gd name="connsiteX0-1153" fmla="*/ 14787 w 11257622"/>
                <a:gd name="connsiteY0-1154" fmla="*/ 301464 h 6209882"/>
                <a:gd name="connsiteX1-1155" fmla="*/ 1466216 w 11257622"/>
                <a:gd name="connsiteY1-1156" fmla="*/ 403065 h 6209882"/>
                <a:gd name="connsiteX2-1157" fmla="*/ 3309530 w 11257622"/>
                <a:gd name="connsiteY2-1158" fmla="*/ 403064 h 6209882"/>
                <a:gd name="connsiteX3-1159" fmla="*/ 3701416 w 11257622"/>
                <a:gd name="connsiteY3-1160" fmla="*/ 940093 h 6209882"/>
                <a:gd name="connsiteX4-1161" fmla="*/ 7620273 w 11257622"/>
                <a:gd name="connsiteY4-1162" fmla="*/ 345007 h 6209882"/>
                <a:gd name="connsiteX5-1163" fmla="*/ 10915016 w 11257622"/>
                <a:gd name="connsiteY5-1164" fmla="*/ 678836 h 6209882"/>
                <a:gd name="connsiteX6-1165" fmla="*/ 10973073 w 11257622"/>
                <a:gd name="connsiteY6-1166" fmla="*/ 3959064 h 6209882"/>
                <a:gd name="connsiteX7-1167" fmla="*/ 9303930 w 11257622"/>
                <a:gd name="connsiteY7-1168" fmla="*/ 5686264 h 6209882"/>
                <a:gd name="connsiteX8-1169" fmla="*/ 9025981 w 11257622"/>
                <a:gd name="connsiteY8-1170" fmla="*/ 6067989 h 6209882"/>
                <a:gd name="connsiteX9-1171" fmla="*/ 9826444 w 11257622"/>
                <a:gd name="connsiteY9-1172" fmla="*/ 6049121 h 6209882"/>
                <a:gd name="connsiteX10-1173" fmla="*/ 9100730 w 11257622"/>
                <a:gd name="connsiteY10-1174" fmla="*/ 5584664 h 6209882"/>
                <a:gd name="connsiteX11-1175" fmla="*/ 7359016 w 11257622"/>
                <a:gd name="connsiteY11-1176" fmla="*/ 5149236 h 6209882"/>
                <a:gd name="connsiteX12-1177" fmla="*/ 4485187 w 11257622"/>
                <a:gd name="connsiteY12-1178" fmla="*/ 5497579 h 6209882"/>
                <a:gd name="connsiteX13-1179" fmla="*/ 2133873 w 11257622"/>
                <a:gd name="connsiteY13-1180" fmla="*/ 5787864 h 6209882"/>
                <a:gd name="connsiteX14-1181" fmla="*/ 798559 w 11257622"/>
                <a:gd name="connsiteY14-1182" fmla="*/ 4757350 h 6209882"/>
                <a:gd name="connsiteX15-1183" fmla="*/ 14787 w 11257622"/>
                <a:gd name="connsiteY15-1184" fmla="*/ 301464 h 6209882"/>
                <a:gd name="connsiteX0-1185" fmla="*/ 14787 w 11257622"/>
                <a:gd name="connsiteY0-1186" fmla="*/ 301464 h 6209882"/>
                <a:gd name="connsiteX1-1187" fmla="*/ 1466216 w 11257622"/>
                <a:gd name="connsiteY1-1188" fmla="*/ 403065 h 6209882"/>
                <a:gd name="connsiteX2-1189" fmla="*/ 3309530 w 11257622"/>
                <a:gd name="connsiteY2-1190" fmla="*/ 403064 h 6209882"/>
                <a:gd name="connsiteX3-1191" fmla="*/ 3701416 w 11257622"/>
                <a:gd name="connsiteY3-1192" fmla="*/ 940093 h 6209882"/>
                <a:gd name="connsiteX4-1193" fmla="*/ 7620273 w 11257622"/>
                <a:gd name="connsiteY4-1194" fmla="*/ 345007 h 6209882"/>
                <a:gd name="connsiteX5-1195" fmla="*/ 10915016 w 11257622"/>
                <a:gd name="connsiteY5-1196" fmla="*/ 678836 h 6209882"/>
                <a:gd name="connsiteX6-1197" fmla="*/ 10973073 w 11257622"/>
                <a:gd name="connsiteY6-1198" fmla="*/ 3959064 h 6209882"/>
                <a:gd name="connsiteX7-1199" fmla="*/ 9303930 w 11257622"/>
                <a:gd name="connsiteY7-1200" fmla="*/ 5686264 h 6209882"/>
                <a:gd name="connsiteX8-1201" fmla="*/ 8957401 w 11257622"/>
                <a:gd name="connsiteY8-1202" fmla="*/ 6067989 h 6209882"/>
                <a:gd name="connsiteX9-1203" fmla="*/ 9826444 w 11257622"/>
                <a:gd name="connsiteY9-1204" fmla="*/ 6049121 h 6209882"/>
                <a:gd name="connsiteX10-1205" fmla="*/ 9100730 w 11257622"/>
                <a:gd name="connsiteY10-1206" fmla="*/ 5584664 h 6209882"/>
                <a:gd name="connsiteX11-1207" fmla="*/ 7359016 w 11257622"/>
                <a:gd name="connsiteY11-1208" fmla="*/ 5149236 h 6209882"/>
                <a:gd name="connsiteX12-1209" fmla="*/ 4485187 w 11257622"/>
                <a:gd name="connsiteY12-1210" fmla="*/ 5497579 h 6209882"/>
                <a:gd name="connsiteX13-1211" fmla="*/ 2133873 w 11257622"/>
                <a:gd name="connsiteY13-1212" fmla="*/ 5787864 h 6209882"/>
                <a:gd name="connsiteX14-1213" fmla="*/ 798559 w 11257622"/>
                <a:gd name="connsiteY14-1214" fmla="*/ 4757350 h 6209882"/>
                <a:gd name="connsiteX15-1215" fmla="*/ 14787 w 11257622"/>
                <a:gd name="connsiteY15-1216" fmla="*/ 301464 h 6209882"/>
                <a:gd name="connsiteX0-1217" fmla="*/ 14787 w 11257622"/>
                <a:gd name="connsiteY0-1218" fmla="*/ 301464 h 6166744"/>
                <a:gd name="connsiteX1-1219" fmla="*/ 1466216 w 11257622"/>
                <a:gd name="connsiteY1-1220" fmla="*/ 403065 h 6166744"/>
                <a:gd name="connsiteX2-1221" fmla="*/ 3309530 w 11257622"/>
                <a:gd name="connsiteY2-1222" fmla="*/ 403064 h 6166744"/>
                <a:gd name="connsiteX3-1223" fmla="*/ 3701416 w 11257622"/>
                <a:gd name="connsiteY3-1224" fmla="*/ 940093 h 6166744"/>
                <a:gd name="connsiteX4-1225" fmla="*/ 7620273 w 11257622"/>
                <a:gd name="connsiteY4-1226" fmla="*/ 345007 h 6166744"/>
                <a:gd name="connsiteX5-1227" fmla="*/ 10915016 w 11257622"/>
                <a:gd name="connsiteY5-1228" fmla="*/ 678836 h 6166744"/>
                <a:gd name="connsiteX6-1229" fmla="*/ 10973073 w 11257622"/>
                <a:gd name="connsiteY6-1230" fmla="*/ 3959064 h 6166744"/>
                <a:gd name="connsiteX7-1231" fmla="*/ 9303930 w 11257622"/>
                <a:gd name="connsiteY7-1232" fmla="*/ 5686264 h 6166744"/>
                <a:gd name="connsiteX8-1233" fmla="*/ 9025981 w 11257622"/>
                <a:gd name="connsiteY8-1234" fmla="*/ 6007029 h 6166744"/>
                <a:gd name="connsiteX9-1235" fmla="*/ 9826444 w 11257622"/>
                <a:gd name="connsiteY9-1236" fmla="*/ 6049121 h 6166744"/>
                <a:gd name="connsiteX10-1237" fmla="*/ 9100730 w 11257622"/>
                <a:gd name="connsiteY10-1238" fmla="*/ 5584664 h 6166744"/>
                <a:gd name="connsiteX11-1239" fmla="*/ 7359016 w 11257622"/>
                <a:gd name="connsiteY11-1240" fmla="*/ 5149236 h 6166744"/>
                <a:gd name="connsiteX12-1241" fmla="*/ 4485187 w 11257622"/>
                <a:gd name="connsiteY12-1242" fmla="*/ 5497579 h 6166744"/>
                <a:gd name="connsiteX13-1243" fmla="*/ 2133873 w 11257622"/>
                <a:gd name="connsiteY13-1244" fmla="*/ 5787864 h 6166744"/>
                <a:gd name="connsiteX14-1245" fmla="*/ 798559 w 11257622"/>
                <a:gd name="connsiteY14-1246" fmla="*/ 4757350 h 6166744"/>
                <a:gd name="connsiteX15-1247" fmla="*/ 14787 w 11257622"/>
                <a:gd name="connsiteY15-1248" fmla="*/ 301464 h 6166744"/>
                <a:gd name="connsiteX0-1249" fmla="*/ 14787 w 11257622"/>
                <a:gd name="connsiteY0-1250" fmla="*/ 301464 h 6052682"/>
                <a:gd name="connsiteX1-1251" fmla="*/ 1466216 w 11257622"/>
                <a:gd name="connsiteY1-1252" fmla="*/ 403065 h 6052682"/>
                <a:gd name="connsiteX2-1253" fmla="*/ 3309530 w 11257622"/>
                <a:gd name="connsiteY2-1254" fmla="*/ 403064 h 6052682"/>
                <a:gd name="connsiteX3-1255" fmla="*/ 3701416 w 11257622"/>
                <a:gd name="connsiteY3-1256" fmla="*/ 940093 h 6052682"/>
                <a:gd name="connsiteX4-1257" fmla="*/ 7620273 w 11257622"/>
                <a:gd name="connsiteY4-1258" fmla="*/ 345007 h 6052682"/>
                <a:gd name="connsiteX5-1259" fmla="*/ 10915016 w 11257622"/>
                <a:gd name="connsiteY5-1260" fmla="*/ 678836 h 6052682"/>
                <a:gd name="connsiteX6-1261" fmla="*/ 10973073 w 11257622"/>
                <a:gd name="connsiteY6-1262" fmla="*/ 3959064 h 6052682"/>
                <a:gd name="connsiteX7-1263" fmla="*/ 9303930 w 11257622"/>
                <a:gd name="connsiteY7-1264" fmla="*/ 5686264 h 6052682"/>
                <a:gd name="connsiteX8-1265" fmla="*/ 9826444 w 11257622"/>
                <a:gd name="connsiteY8-1266" fmla="*/ 6049121 h 6052682"/>
                <a:gd name="connsiteX9-1267" fmla="*/ 9100730 w 11257622"/>
                <a:gd name="connsiteY9-1268" fmla="*/ 5584664 h 6052682"/>
                <a:gd name="connsiteX10-1269" fmla="*/ 7359016 w 11257622"/>
                <a:gd name="connsiteY10-1270" fmla="*/ 5149236 h 6052682"/>
                <a:gd name="connsiteX11-1271" fmla="*/ 4485187 w 11257622"/>
                <a:gd name="connsiteY11-1272" fmla="*/ 5497579 h 6052682"/>
                <a:gd name="connsiteX12-1273" fmla="*/ 2133873 w 11257622"/>
                <a:gd name="connsiteY12-1274" fmla="*/ 5787864 h 6052682"/>
                <a:gd name="connsiteX13-1275" fmla="*/ 798559 w 11257622"/>
                <a:gd name="connsiteY13-1276" fmla="*/ 4757350 h 6052682"/>
                <a:gd name="connsiteX14-1277" fmla="*/ 14787 w 11257622"/>
                <a:gd name="connsiteY14-1278" fmla="*/ 301464 h 6052682"/>
                <a:gd name="connsiteX0-1279" fmla="*/ 14787 w 11257622"/>
                <a:gd name="connsiteY0-1280" fmla="*/ 301464 h 6002701"/>
                <a:gd name="connsiteX1-1281" fmla="*/ 1466216 w 11257622"/>
                <a:gd name="connsiteY1-1282" fmla="*/ 403065 h 6002701"/>
                <a:gd name="connsiteX2-1283" fmla="*/ 3309530 w 11257622"/>
                <a:gd name="connsiteY2-1284" fmla="*/ 403064 h 6002701"/>
                <a:gd name="connsiteX3-1285" fmla="*/ 3701416 w 11257622"/>
                <a:gd name="connsiteY3-1286" fmla="*/ 940093 h 6002701"/>
                <a:gd name="connsiteX4-1287" fmla="*/ 7620273 w 11257622"/>
                <a:gd name="connsiteY4-1288" fmla="*/ 345007 h 6002701"/>
                <a:gd name="connsiteX5-1289" fmla="*/ 10915016 w 11257622"/>
                <a:gd name="connsiteY5-1290" fmla="*/ 678836 h 6002701"/>
                <a:gd name="connsiteX6-1291" fmla="*/ 10973073 w 11257622"/>
                <a:gd name="connsiteY6-1292" fmla="*/ 3959064 h 6002701"/>
                <a:gd name="connsiteX7-1293" fmla="*/ 9303930 w 11257622"/>
                <a:gd name="connsiteY7-1294" fmla="*/ 5686264 h 6002701"/>
                <a:gd name="connsiteX8-1295" fmla="*/ 9933124 w 11257622"/>
                <a:gd name="connsiteY8-1296" fmla="*/ 5995781 h 6002701"/>
                <a:gd name="connsiteX9-1297" fmla="*/ 9100730 w 11257622"/>
                <a:gd name="connsiteY9-1298" fmla="*/ 5584664 h 6002701"/>
                <a:gd name="connsiteX10-1299" fmla="*/ 7359016 w 11257622"/>
                <a:gd name="connsiteY10-1300" fmla="*/ 5149236 h 6002701"/>
                <a:gd name="connsiteX11-1301" fmla="*/ 4485187 w 11257622"/>
                <a:gd name="connsiteY11-1302" fmla="*/ 5497579 h 6002701"/>
                <a:gd name="connsiteX12-1303" fmla="*/ 2133873 w 11257622"/>
                <a:gd name="connsiteY12-1304" fmla="*/ 5787864 h 6002701"/>
                <a:gd name="connsiteX13-1305" fmla="*/ 798559 w 11257622"/>
                <a:gd name="connsiteY13-1306" fmla="*/ 4757350 h 6002701"/>
                <a:gd name="connsiteX14-1307" fmla="*/ 14787 w 11257622"/>
                <a:gd name="connsiteY14-1308" fmla="*/ 301464 h 6002701"/>
                <a:gd name="connsiteX0-1309" fmla="*/ 14787 w 11257622"/>
                <a:gd name="connsiteY0-1310" fmla="*/ 301464 h 6064521"/>
                <a:gd name="connsiteX1-1311" fmla="*/ 1466216 w 11257622"/>
                <a:gd name="connsiteY1-1312" fmla="*/ 403065 h 6064521"/>
                <a:gd name="connsiteX2-1313" fmla="*/ 3309530 w 11257622"/>
                <a:gd name="connsiteY2-1314" fmla="*/ 403064 h 6064521"/>
                <a:gd name="connsiteX3-1315" fmla="*/ 3701416 w 11257622"/>
                <a:gd name="connsiteY3-1316" fmla="*/ 940093 h 6064521"/>
                <a:gd name="connsiteX4-1317" fmla="*/ 7620273 w 11257622"/>
                <a:gd name="connsiteY4-1318" fmla="*/ 345007 h 6064521"/>
                <a:gd name="connsiteX5-1319" fmla="*/ 10915016 w 11257622"/>
                <a:gd name="connsiteY5-1320" fmla="*/ 678836 h 6064521"/>
                <a:gd name="connsiteX6-1321" fmla="*/ 10973073 w 11257622"/>
                <a:gd name="connsiteY6-1322" fmla="*/ 3959064 h 6064521"/>
                <a:gd name="connsiteX7-1323" fmla="*/ 9303930 w 11257622"/>
                <a:gd name="connsiteY7-1324" fmla="*/ 5686264 h 6064521"/>
                <a:gd name="connsiteX8-1325" fmla="*/ 9933124 w 11257622"/>
                <a:gd name="connsiteY8-1326" fmla="*/ 5995781 h 6064521"/>
                <a:gd name="connsiteX9-1327" fmla="*/ 9100730 w 11257622"/>
                <a:gd name="connsiteY9-1328" fmla="*/ 5584664 h 6064521"/>
                <a:gd name="connsiteX10-1329" fmla="*/ 7359016 w 11257622"/>
                <a:gd name="connsiteY10-1330" fmla="*/ 5149236 h 6064521"/>
                <a:gd name="connsiteX11-1331" fmla="*/ 4485187 w 11257622"/>
                <a:gd name="connsiteY11-1332" fmla="*/ 5497579 h 6064521"/>
                <a:gd name="connsiteX12-1333" fmla="*/ 2133873 w 11257622"/>
                <a:gd name="connsiteY12-1334" fmla="*/ 5787864 h 6064521"/>
                <a:gd name="connsiteX13-1335" fmla="*/ 798559 w 11257622"/>
                <a:gd name="connsiteY13-1336" fmla="*/ 4757350 h 6064521"/>
                <a:gd name="connsiteX14-1337" fmla="*/ 14787 w 11257622"/>
                <a:gd name="connsiteY14-1338" fmla="*/ 301464 h 6064521"/>
                <a:gd name="connsiteX0-1339" fmla="*/ 14787 w 11257622"/>
                <a:gd name="connsiteY0-1340" fmla="*/ 301464 h 6116242"/>
                <a:gd name="connsiteX1-1341" fmla="*/ 1466216 w 11257622"/>
                <a:gd name="connsiteY1-1342" fmla="*/ 403065 h 6116242"/>
                <a:gd name="connsiteX2-1343" fmla="*/ 3309530 w 11257622"/>
                <a:gd name="connsiteY2-1344" fmla="*/ 403064 h 6116242"/>
                <a:gd name="connsiteX3-1345" fmla="*/ 3701416 w 11257622"/>
                <a:gd name="connsiteY3-1346" fmla="*/ 940093 h 6116242"/>
                <a:gd name="connsiteX4-1347" fmla="*/ 7620273 w 11257622"/>
                <a:gd name="connsiteY4-1348" fmla="*/ 345007 h 6116242"/>
                <a:gd name="connsiteX5-1349" fmla="*/ 10915016 w 11257622"/>
                <a:gd name="connsiteY5-1350" fmla="*/ 678836 h 6116242"/>
                <a:gd name="connsiteX6-1351" fmla="*/ 10973073 w 11257622"/>
                <a:gd name="connsiteY6-1352" fmla="*/ 3959064 h 6116242"/>
                <a:gd name="connsiteX7-1353" fmla="*/ 9303930 w 11257622"/>
                <a:gd name="connsiteY7-1354" fmla="*/ 5686264 h 6116242"/>
                <a:gd name="connsiteX8-1355" fmla="*/ 9712144 w 11257622"/>
                <a:gd name="connsiteY8-1356" fmla="*/ 6056741 h 6116242"/>
                <a:gd name="connsiteX9-1357" fmla="*/ 9100730 w 11257622"/>
                <a:gd name="connsiteY9-1358" fmla="*/ 5584664 h 6116242"/>
                <a:gd name="connsiteX10-1359" fmla="*/ 7359016 w 11257622"/>
                <a:gd name="connsiteY10-1360" fmla="*/ 5149236 h 6116242"/>
                <a:gd name="connsiteX11-1361" fmla="*/ 4485187 w 11257622"/>
                <a:gd name="connsiteY11-1362" fmla="*/ 5497579 h 6116242"/>
                <a:gd name="connsiteX12-1363" fmla="*/ 2133873 w 11257622"/>
                <a:gd name="connsiteY12-1364" fmla="*/ 5787864 h 6116242"/>
                <a:gd name="connsiteX13-1365" fmla="*/ 798559 w 11257622"/>
                <a:gd name="connsiteY13-1366" fmla="*/ 4757350 h 6116242"/>
                <a:gd name="connsiteX14-1367" fmla="*/ 14787 w 11257622"/>
                <a:gd name="connsiteY14-1368" fmla="*/ 301464 h 6116242"/>
                <a:gd name="connsiteX0-1369" fmla="*/ 14787 w 11257622"/>
                <a:gd name="connsiteY0-1370" fmla="*/ 301464 h 6084777"/>
                <a:gd name="connsiteX1-1371" fmla="*/ 1466216 w 11257622"/>
                <a:gd name="connsiteY1-1372" fmla="*/ 403065 h 6084777"/>
                <a:gd name="connsiteX2-1373" fmla="*/ 3309530 w 11257622"/>
                <a:gd name="connsiteY2-1374" fmla="*/ 403064 h 6084777"/>
                <a:gd name="connsiteX3-1375" fmla="*/ 3701416 w 11257622"/>
                <a:gd name="connsiteY3-1376" fmla="*/ 940093 h 6084777"/>
                <a:gd name="connsiteX4-1377" fmla="*/ 7620273 w 11257622"/>
                <a:gd name="connsiteY4-1378" fmla="*/ 345007 h 6084777"/>
                <a:gd name="connsiteX5-1379" fmla="*/ 10915016 w 11257622"/>
                <a:gd name="connsiteY5-1380" fmla="*/ 678836 h 6084777"/>
                <a:gd name="connsiteX6-1381" fmla="*/ 10973073 w 11257622"/>
                <a:gd name="connsiteY6-1382" fmla="*/ 3959064 h 6084777"/>
                <a:gd name="connsiteX7-1383" fmla="*/ 9303930 w 11257622"/>
                <a:gd name="connsiteY7-1384" fmla="*/ 5686264 h 6084777"/>
                <a:gd name="connsiteX8-1385" fmla="*/ 9712144 w 11257622"/>
                <a:gd name="connsiteY8-1386" fmla="*/ 6056741 h 6084777"/>
                <a:gd name="connsiteX9-1387" fmla="*/ 9100730 w 11257622"/>
                <a:gd name="connsiteY9-1388" fmla="*/ 5584664 h 6084777"/>
                <a:gd name="connsiteX10-1389" fmla="*/ 7359016 w 11257622"/>
                <a:gd name="connsiteY10-1390" fmla="*/ 5149236 h 6084777"/>
                <a:gd name="connsiteX11-1391" fmla="*/ 4485187 w 11257622"/>
                <a:gd name="connsiteY11-1392" fmla="*/ 5497579 h 6084777"/>
                <a:gd name="connsiteX12-1393" fmla="*/ 2133873 w 11257622"/>
                <a:gd name="connsiteY12-1394" fmla="*/ 5787864 h 6084777"/>
                <a:gd name="connsiteX13-1395" fmla="*/ 798559 w 11257622"/>
                <a:gd name="connsiteY13-1396" fmla="*/ 4757350 h 6084777"/>
                <a:gd name="connsiteX14-1397" fmla="*/ 14787 w 11257622"/>
                <a:gd name="connsiteY14-1398" fmla="*/ 301464 h 6084777"/>
                <a:gd name="connsiteX0-1399" fmla="*/ 14787 w 11257622"/>
                <a:gd name="connsiteY0-1400" fmla="*/ 301464 h 6112418"/>
                <a:gd name="connsiteX1-1401" fmla="*/ 1466216 w 11257622"/>
                <a:gd name="connsiteY1-1402" fmla="*/ 403065 h 6112418"/>
                <a:gd name="connsiteX2-1403" fmla="*/ 3309530 w 11257622"/>
                <a:gd name="connsiteY2-1404" fmla="*/ 403064 h 6112418"/>
                <a:gd name="connsiteX3-1405" fmla="*/ 3701416 w 11257622"/>
                <a:gd name="connsiteY3-1406" fmla="*/ 940093 h 6112418"/>
                <a:gd name="connsiteX4-1407" fmla="*/ 7620273 w 11257622"/>
                <a:gd name="connsiteY4-1408" fmla="*/ 345007 h 6112418"/>
                <a:gd name="connsiteX5-1409" fmla="*/ 10915016 w 11257622"/>
                <a:gd name="connsiteY5-1410" fmla="*/ 678836 h 6112418"/>
                <a:gd name="connsiteX6-1411" fmla="*/ 10973073 w 11257622"/>
                <a:gd name="connsiteY6-1412" fmla="*/ 3959064 h 6112418"/>
                <a:gd name="connsiteX7-1413" fmla="*/ 9303930 w 11257622"/>
                <a:gd name="connsiteY7-1414" fmla="*/ 5686264 h 6112418"/>
                <a:gd name="connsiteX8-1415" fmla="*/ 9567364 w 11257622"/>
                <a:gd name="connsiteY8-1416" fmla="*/ 6087221 h 6112418"/>
                <a:gd name="connsiteX9-1417" fmla="*/ 9100730 w 11257622"/>
                <a:gd name="connsiteY9-1418" fmla="*/ 5584664 h 6112418"/>
                <a:gd name="connsiteX10-1419" fmla="*/ 7359016 w 11257622"/>
                <a:gd name="connsiteY10-1420" fmla="*/ 5149236 h 6112418"/>
                <a:gd name="connsiteX11-1421" fmla="*/ 4485187 w 11257622"/>
                <a:gd name="connsiteY11-1422" fmla="*/ 5497579 h 6112418"/>
                <a:gd name="connsiteX12-1423" fmla="*/ 2133873 w 11257622"/>
                <a:gd name="connsiteY12-1424" fmla="*/ 5787864 h 6112418"/>
                <a:gd name="connsiteX13-1425" fmla="*/ 798559 w 11257622"/>
                <a:gd name="connsiteY13-1426" fmla="*/ 4757350 h 6112418"/>
                <a:gd name="connsiteX14-1427" fmla="*/ 14787 w 11257622"/>
                <a:gd name="connsiteY14-1428" fmla="*/ 301464 h 6112418"/>
                <a:gd name="connsiteX0-1429" fmla="*/ 14787 w 11257622"/>
                <a:gd name="connsiteY0-1430" fmla="*/ 301464 h 6098655"/>
                <a:gd name="connsiteX1-1431" fmla="*/ 1466216 w 11257622"/>
                <a:gd name="connsiteY1-1432" fmla="*/ 403065 h 6098655"/>
                <a:gd name="connsiteX2-1433" fmla="*/ 3309530 w 11257622"/>
                <a:gd name="connsiteY2-1434" fmla="*/ 403064 h 6098655"/>
                <a:gd name="connsiteX3-1435" fmla="*/ 3701416 w 11257622"/>
                <a:gd name="connsiteY3-1436" fmla="*/ 940093 h 6098655"/>
                <a:gd name="connsiteX4-1437" fmla="*/ 7620273 w 11257622"/>
                <a:gd name="connsiteY4-1438" fmla="*/ 345007 h 6098655"/>
                <a:gd name="connsiteX5-1439" fmla="*/ 10915016 w 11257622"/>
                <a:gd name="connsiteY5-1440" fmla="*/ 678836 h 6098655"/>
                <a:gd name="connsiteX6-1441" fmla="*/ 10973073 w 11257622"/>
                <a:gd name="connsiteY6-1442" fmla="*/ 3959064 h 6098655"/>
                <a:gd name="connsiteX7-1443" fmla="*/ 9303930 w 11257622"/>
                <a:gd name="connsiteY7-1444" fmla="*/ 5686264 h 6098655"/>
                <a:gd name="connsiteX8-1445" fmla="*/ 9567364 w 11257622"/>
                <a:gd name="connsiteY8-1446" fmla="*/ 6087221 h 6098655"/>
                <a:gd name="connsiteX9-1447" fmla="*/ 9100730 w 11257622"/>
                <a:gd name="connsiteY9-1448" fmla="*/ 5584664 h 6098655"/>
                <a:gd name="connsiteX10-1449" fmla="*/ 7359016 w 11257622"/>
                <a:gd name="connsiteY10-1450" fmla="*/ 5149236 h 6098655"/>
                <a:gd name="connsiteX11-1451" fmla="*/ 4485187 w 11257622"/>
                <a:gd name="connsiteY11-1452" fmla="*/ 5497579 h 6098655"/>
                <a:gd name="connsiteX12-1453" fmla="*/ 2133873 w 11257622"/>
                <a:gd name="connsiteY12-1454" fmla="*/ 5787864 h 6098655"/>
                <a:gd name="connsiteX13-1455" fmla="*/ 798559 w 11257622"/>
                <a:gd name="connsiteY13-1456" fmla="*/ 4757350 h 6098655"/>
                <a:gd name="connsiteX14-1457" fmla="*/ 14787 w 11257622"/>
                <a:gd name="connsiteY14-1458" fmla="*/ 301464 h 6098655"/>
                <a:gd name="connsiteX0-1459" fmla="*/ 14787 w 11257622"/>
                <a:gd name="connsiteY0-1460" fmla="*/ 301464 h 6093823"/>
                <a:gd name="connsiteX1-1461" fmla="*/ 1466216 w 11257622"/>
                <a:gd name="connsiteY1-1462" fmla="*/ 403065 h 6093823"/>
                <a:gd name="connsiteX2-1463" fmla="*/ 3309530 w 11257622"/>
                <a:gd name="connsiteY2-1464" fmla="*/ 403064 h 6093823"/>
                <a:gd name="connsiteX3-1465" fmla="*/ 3701416 w 11257622"/>
                <a:gd name="connsiteY3-1466" fmla="*/ 940093 h 6093823"/>
                <a:gd name="connsiteX4-1467" fmla="*/ 7620273 w 11257622"/>
                <a:gd name="connsiteY4-1468" fmla="*/ 345007 h 6093823"/>
                <a:gd name="connsiteX5-1469" fmla="*/ 10915016 w 11257622"/>
                <a:gd name="connsiteY5-1470" fmla="*/ 678836 h 6093823"/>
                <a:gd name="connsiteX6-1471" fmla="*/ 10973073 w 11257622"/>
                <a:gd name="connsiteY6-1472" fmla="*/ 3959064 h 6093823"/>
                <a:gd name="connsiteX7-1473" fmla="*/ 9303930 w 11257622"/>
                <a:gd name="connsiteY7-1474" fmla="*/ 5686264 h 6093823"/>
                <a:gd name="connsiteX8-1475" fmla="*/ 9567364 w 11257622"/>
                <a:gd name="connsiteY8-1476" fmla="*/ 6087221 h 6093823"/>
                <a:gd name="connsiteX9-1477" fmla="*/ 9100730 w 11257622"/>
                <a:gd name="connsiteY9-1478" fmla="*/ 5584664 h 6093823"/>
                <a:gd name="connsiteX10-1479" fmla="*/ 7359016 w 11257622"/>
                <a:gd name="connsiteY10-1480" fmla="*/ 5149236 h 6093823"/>
                <a:gd name="connsiteX11-1481" fmla="*/ 4485187 w 11257622"/>
                <a:gd name="connsiteY11-1482" fmla="*/ 5497579 h 6093823"/>
                <a:gd name="connsiteX12-1483" fmla="*/ 2133873 w 11257622"/>
                <a:gd name="connsiteY12-1484" fmla="*/ 5787864 h 6093823"/>
                <a:gd name="connsiteX13-1485" fmla="*/ 798559 w 11257622"/>
                <a:gd name="connsiteY13-1486" fmla="*/ 4757350 h 6093823"/>
                <a:gd name="connsiteX14-1487" fmla="*/ 14787 w 11257622"/>
                <a:gd name="connsiteY14-1488" fmla="*/ 301464 h 60938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1257622" h="6093823">
                  <a:moveTo>
                    <a:pt x="14787" y="301464"/>
                  </a:moveTo>
                  <a:cubicBezTo>
                    <a:pt x="126063" y="-424250"/>
                    <a:pt x="917092" y="386132"/>
                    <a:pt x="1466216" y="403065"/>
                  </a:cubicBezTo>
                  <a:cubicBezTo>
                    <a:pt x="2015340" y="419998"/>
                    <a:pt x="2936997" y="313559"/>
                    <a:pt x="3309530" y="403064"/>
                  </a:cubicBezTo>
                  <a:cubicBezTo>
                    <a:pt x="3682063" y="492569"/>
                    <a:pt x="2982959" y="949769"/>
                    <a:pt x="3701416" y="940093"/>
                  </a:cubicBezTo>
                  <a:cubicBezTo>
                    <a:pt x="4419873" y="930417"/>
                    <a:pt x="6115625" y="611102"/>
                    <a:pt x="7620273" y="345007"/>
                  </a:cubicBezTo>
                  <a:cubicBezTo>
                    <a:pt x="9124921" y="78912"/>
                    <a:pt x="10356216" y="76493"/>
                    <a:pt x="10915016" y="678836"/>
                  </a:cubicBezTo>
                  <a:cubicBezTo>
                    <a:pt x="11473816" y="1281179"/>
                    <a:pt x="11241587" y="3124493"/>
                    <a:pt x="10973073" y="3959064"/>
                  </a:cubicBezTo>
                  <a:cubicBezTo>
                    <a:pt x="10704559" y="4793635"/>
                    <a:pt x="9698235" y="5453491"/>
                    <a:pt x="9303930" y="5686264"/>
                  </a:cubicBezTo>
                  <a:cubicBezTo>
                    <a:pt x="8909625" y="5919037"/>
                    <a:pt x="8831611" y="6134634"/>
                    <a:pt x="9567364" y="6087221"/>
                  </a:cubicBezTo>
                  <a:cubicBezTo>
                    <a:pt x="10303117" y="6039808"/>
                    <a:pt x="9468788" y="5740995"/>
                    <a:pt x="9100730" y="5584664"/>
                  </a:cubicBezTo>
                  <a:cubicBezTo>
                    <a:pt x="8732672" y="5428333"/>
                    <a:pt x="8128273" y="5163750"/>
                    <a:pt x="7359016" y="5149236"/>
                  </a:cubicBezTo>
                  <a:cubicBezTo>
                    <a:pt x="6589759" y="5134722"/>
                    <a:pt x="4485187" y="5497579"/>
                    <a:pt x="4485187" y="5497579"/>
                  </a:cubicBezTo>
                  <a:cubicBezTo>
                    <a:pt x="3614330" y="5604017"/>
                    <a:pt x="2714444" y="5799959"/>
                    <a:pt x="2133873" y="5787864"/>
                  </a:cubicBezTo>
                  <a:cubicBezTo>
                    <a:pt x="1553302" y="5775769"/>
                    <a:pt x="1151740" y="5671750"/>
                    <a:pt x="798559" y="4757350"/>
                  </a:cubicBezTo>
                  <a:cubicBezTo>
                    <a:pt x="445378" y="3842950"/>
                    <a:pt x="-96489" y="1027178"/>
                    <a:pt x="14787" y="301464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任意多边形 2"/>
            <p:cNvSpPr/>
            <p:nvPr/>
          </p:nvSpPr>
          <p:spPr>
            <a:xfrm>
              <a:off x="1048656" y="379596"/>
              <a:ext cx="10972130" cy="5905822"/>
            </a:xfrm>
            <a:custGeom>
              <a:avLst/>
              <a:gdLst>
                <a:gd name="connsiteX0" fmla="*/ 609600 w 10972130"/>
                <a:gd name="connsiteY0" fmla="*/ 4651205 h 5905822"/>
                <a:gd name="connsiteX1" fmla="*/ 1741715 w 10972130"/>
                <a:gd name="connsiteY1" fmla="*/ 5609148 h 5905822"/>
                <a:gd name="connsiteX2" fmla="*/ 6879772 w 10972130"/>
                <a:gd name="connsiteY2" fmla="*/ 5043091 h 5905822"/>
                <a:gd name="connsiteX3" fmla="*/ 9550400 w 10972130"/>
                <a:gd name="connsiteY3" fmla="*/ 5783319 h 5905822"/>
                <a:gd name="connsiteX4" fmla="*/ 8766629 w 10972130"/>
                <a:gd name="connsiteY4" fmla="*/ 5739776 h 5905822"/>
                <a:gd name="connsiteX5" fmla="*/ 10479315 w 10972130"/>
                <a:gd name="connsiteY5" fmla="*/ 4186748 h 5905822"/>
                <a:gd name="connsiteX6" fmla="*/ 10827657 w 10972130"/>
                <a:gd name="connsiteY6" fmla="*/ 877491 h 5905822"/>
                <a:gd name="connsiteX7" fmla="*/ 8374743 w 10972130"/>
                <a:gd name="connsiteY7" fmla="*/ 122748 h 5905822"/>
                <a:gd name="connsiteX8" fmla="*/ 3526972 w 10972130"/>
                <a:gd name="connsiteY8" fmla="*/ 717834 h 5905822"/>
                <a:gd name="connsiteX9" fmla="*/ 2989943 w 10972130"/>
                <a:gd name="connsiteY9" fmla="*/ 224348 h 5905822"/>
                <a:gd name="connsiteX10" fmla="*/ 856343 w 10972130"/>
                <a:gd name="connsiteY10" fmla="*/ 325948 h 5905822"/>
                <a:gd name="connsiteX11" fmla="*/ 0 w 10972130"/>
                <a:gd name="connsiteY11" fmla="*/ 6634 h 590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72130" h="5905822">
                  <a:moveTo>
                    <a:pt x="609600" y="4651205"/>
                  </a:moveTo>
                  <a:cubicBezTo>
                    <a:pt x="653143" y="5097519"/>
                    <a:pt x="696686" y="5543834"/>
                    <a:pt x="1741715" y="5609148"/>
                  </a:cubicBezTo>
                  <a:cubicBezTo>
                    <a:pt x="2786744" y="5674462"/>
                    <a:pt x="5578325" y="5014063"/>
                    <a:pt x="6879772" y="5043091"/>
                  </a:cubicBezTo>
                  <a:cubicBezTo>
                    <a:pt x="8181219" y="5072119"/>
                    <a:pt x="9235924" y="5667205"/>
                    <a:pt x="9550400" y="5783319"/>
                  </a:cubicBezTo>
                  <a:cubicBezTo>
                    <a:pt x="9864876" y="5899433"/>
                    <a:pt x="8611810" y="6005871"/>
                    <a:pt x="8766629" y="5739776"/>
                  </a:cubicBezTo>
                  <a:cubicBezTo>
                    <a:pt x="8921448" y="5473681"/>
                    <a:pt x="10135810" y="4997129"/>
                    <a:pt x="10479315" y="4186748"/>
                  </a:cubicBezTo>
                  <a:cubicBezTo>
                    <a:pt x="10822820" y="3376367"/>
                    <a:pt x="11178419" y="1554824"/>
                    <a:pt x="10827657" y="877491"/>
                  </a:cubicBezTo>
                  <a:cubicBezTo>
                    <a:pt x="10476895" y="200158"/>
                    <a:pt x="9591524" y="149357"/>
                    <a:pt x="8374743" y="122748"/>
                  </a:cubicBezTo>
                  <a:cubicBezTo>
                    <a:pt x="7157962" y="96138"/>
                    <a:pt x="4424439" y="700901"/>
                    <a:pt x="3526972" y="717834"/>
                  </a:cubicBezTo>
                  <a:cubicBezTo>
                    <a:pt x="2629505" y="734767"/>
                    <a:pt x="3435048" y="289662"/>
                    <a:pt x="2989943" y="224348"/>
                  </a:cubicBezTo>
                  <a:cubicBezTo>
                    <a:pt x="2544838" y="159034"/>
                    <a:pt x="1354667" y="362234"/>
                    <a:pt x="856343" y="325948"/>
                  </a:cubicBezTo>
                  <a:cubicBezTo>
                    <a:pt x="358019" y="289662"/>
                    <a:pt x="94343" y="-51423"/>
                    <a:pt x="0" y="6634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024" y="4358469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49" y="354354"/>
            <a:ext cx="2019745" cy="169828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567" y="1858938"/>
            <a:ext cx="3239725" cy="49990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17A3A5E-713A-489F-9E64-978A3E0357DC}"/>
              </a:ext>
            </a:extLst>
          </p:cNvPr>
          <p:cNvSpPr/>
          <p:nvPr/>
        </p:nvSpPr>
        <p:spPr>
          <a:xfrm>
            <a:off x="2515094" y="1282242"/>
            <a:ext cx="701182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11">
              <a:defRPr/>
            </a:pPr>
            <a:r>
              <a:rPr lang="en-US" sz="6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</a:t>
            </a:r>
            <a:r>
              <a:rPr lang="vi-VN" sz="6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oạt </a:t>
            </a:r>
            <a:r>
              <a:rPr lang="vi-VN" sz="66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động</a:t>
            </a:r>
            <a:r>
              <a:rPr lang="en-US" sz="66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1:</a:t>
            </a:r>
            <a:endParaRPr lang="en-US" sz="66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A652AFA-28AD-469E-AC73-82FA5118FB88}"/>
              </a:ext>
            </a:extLst>
          </p:cNvPr>
          <p:cNvSpPr/>
          <p:nvPr/>
        </p:nvSpPr>
        <p:spPr>
          <a:xfrm>
            <a:off x="1237462" y="2469464"/>
            <a:ext cx="887177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11">
              <a:defRPr/>
            </a:pPr>
            <a:r>
              <a:rPr lang="en-US" sz="50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Tìm</a:t>
            </a:r>
            <a:r>
              <a:rPr lang="en-US" sz="50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hiểu</a:t>
            </a:r>
            <a:r>
              <a:rPr lang="en-US" sz="50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môi</a:t>
            </a:r>
            <a:r>
              <a:rPr lang="en-US" sz="50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trường</a:t>
            </a:r>
            <a:r>
              <a:rPr lang="en-US" sz="50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quanh</a:t>
            </a:r>
            <a:r>
              <a:rPr lang="en-US" sz="50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em</a:t>
            </a:r>
            <a:r>
              <a:rPr lang="en-US" sz="50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endParaRPr lang="en-US" sz="50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94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11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7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6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6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3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2451</TotalTime>
  <Words>481</Words>
  <Application>Microsoft Office PowerPoint</Application>
  <PresentationFormat>Custom</PresentationFormat>
  <Paragraphs>76</Paragraphs>
  <Slides>29</Slides>
  <Notes>8</Notes>
  <HiddenSlides>1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2_Office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Windows User</cp:lastModifiedBy>
  <cp:revision>263</cp:revision>
  <dcterms:created xsi:type="dcterms:W3CDTF">2020-08-03T08:33:18Z</dcterms:created>
  <dcterms:modified xsi:type="dcterms:W3CDTF">2025-04-10T02:35:43Z</dcterms:modified>
</cp:coreProperties>
</file>