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34" r:id="rId5"/>
    <p:sldMasterId id="2147483745" r:id="rId6"/>
    <p:sldMasterId id="2147483769" r:id="rId7"/>
    <p:sldMasterId id="2147483782" r:id="rId8"/>
  </p:sldMasterIdLst>
  <p:notesMasterIdLst>
    <p:notesMasterId r:id="rId46"/>
  </p:notesMasterIdLst>
  <p:sldIdLst>
    <p:sldId id="411" r:id="rId9"/>
    <p:sldId id="313" r:id="rId10"/>
    <p:sldId id="415" r:id="rId11"/>
    <p:sldId id="417" r:id="rId12"/>
    <p:sldId id="414" r:id="rId13"/>
    <p:sldId id="420" r:id="rId14"/>
    <p:sldId id="412" r:id="rId15"/>
    <p:sldId id="480" r:id="rId16"/>
    <p:sldId id="481" r:id="rId17"/>
    <p:sldId id="482" r:id="rId18"/>
    <p:sldId id="483" r:id="rId19"/>
    <p:sldId id="321" r:id="rId20"/>
    <p:sldId id="438" r:id="rId21"/>
    <p:sldId id="293" r:id="rId22"/>
    <p:sldId id="300" r:id="rId23"/>
    <p:sldId id="484" r:id="rId24"/>
    <p:sldId id="486" r:id="rId25"/>
    <p:sldId id="487" r:id="rId26"/>
    <p:sldId id="490" r:id="rId27"/>
    <p:sldId id="488" r:id="rId28"/>
    <p:sldId id="299" r:id="rId29"/>
    <p:sldId id="468" r:id="rId30"/>
    <p:sldId id="292" r:id="rId31"/>
    <p:sldId id="500" r:id="rId32"/>
    <p:sldId id="281" r:id="rId33"/>
    <p:sldId id="282" r:id="rId34"/>
    <p:sldId id="489" r:id="rId35"/>
    <p:sldId id="311" r:id="rId36"/>
    <p:sldId id="479" r:id="rId37"/>
    <p:sldId id="497" r:id="rId38"/>
    <p:sldId id="498" r:id="rId39"/>
    <p:sldId id="267" r:id="rId40"/>
    <p:sldId id="477" r:id="rId41"/>
    <p:sldId id="493" r:id="rId42"/>
    <p:sldId id="494" r:id="rId43"/>
    <p:sldId id="499" r:id="rId44"/>
    <p:sldId id="47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02B9E-A6EA-47C2-9BF5-22EAD70F252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A615CCC6-46A6-4225-949D-8F3EF413169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gm:t>
    </dgm:pt>
    <dgm:pt modelId="{053A6095-D589-4108-A794-80565595E0F3}" type="parTrans" cxnId="{5FD6D2A0-B952-4692-A92C-1154B5624DBD}">
      <dgm:prSet/>
      <dgm:spPr/>
      <dgm:t>
        <a:bodyPr/>
        <a:lstStyle/>
        <a:p>
          <a:endParaRPr lang="en-US"/>
        </a:p>
      </dgm:t>
    </dgm:pt>
    <dgm:pt modelId="{AB5A15A1-25EB-42D0-A781-4F2520C7F16B}" type="sibTrans" cxnId="{5FD6D2A0-B952-4692-A92C-1154B5624DBD}">
      <dgm:prSet/>
      <dgm:spPr/>
      <dgm:t>
        <a:bodyPr/>
        <a:lstStyle/>
        <a:p>
          <a:endParaRPr lang="en-US"/>
        </a:p>
      </dgm:t>
    </dgm:pt>
    <dgm:pt modelId="{E10DBFF0-4F9D-4698-93C6-2A82025B394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gm:t>
    </dgm:pt>
    <dgm:pt modelId="{0DC55E0A-FC7F-4E49-80EB-DD731569DF59}" type="parTrans" cxnId="{DAB22767-FD03-4F25-A007-8D279948723A}">
      <dgm:prSet/>
      <dgm:spPr/>
      <dgm:t>
        <a:bodyPr/>
        <a:lstStyle/>
        <a:p>
          <a:endParaRPr lang="en-US"/>
        </a:p>
      </dgm:t>
    </dgm:pt>
    <dgm:pt modelId="{D6032E2F-7FC4-4284-868F-A2213842A2DB}" type="sibTrans" cxnId="{DAB22767-FD03-4F25-A007-8D279948723A}">
      <dgm:prSet/>
      <dgm:spPr/>
      <dgm:t>
        <a:bodyPr/>
        <a:lstStyle/>
        <a:p>
          <a:endParaRPr lang="en-US"/>
        </a:p>
      </dgm:t>
    </dgm:pt>
    <dgm:pt modelId="{D57C7D12-18E2-4421-B459-F83D4A2968A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gm:t>
    </dgm:pt>
    <dgm:pt modelId="{0FFA1855-A8C4-4227-915B-1CF8EB25F141}" type="parTrans" cxnId="{AAB2E551-CA1F-4C19-8C4D-639C08AFC5B0}">
      <dgm:prSet/>
      <dgm:spPr/>
      <dgm:t>
        <a:bodyPr/>
        <a:lstStyle/>
        <a:p>
          <a:endParaRPr lang="en-US"/>
        </a:p>
      </dgm:t>
    </dgm:pt>
    <dgm:pt modelId="{ABBFB0F1-3A28-4EC6-A098-B917DF3DA3B3}" type="sibTrans" cxnId="{AAB2E551-CA1F-4C19-8C4D-639C08AFC5B0}">
      <dgm:prSet/>
      <dgm:spPr/>
      <dgm:t>
        <a:bodyPr/>
        <a:lstStyle/>
        <a:p>
          <a:endParaRPr lang="en-US"/>
        </a:p>
      </dgm:t>
    </dgm:pt>
    <dgm:pt modelId="{56792CE2-6F11-40A8-BA34-86F0A4566D5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gm:t>
    </dgm:pt>
    <dgm:pt modelId="{F75BB25D-BD49-4E70-87DC-53548D013242}" type="parTrans" cxnId="{ACB6559A-0D09-4196-9BEA-2832BA3CAAF4}">
      <dgm:prSet/>
      <dgm:spPr/>
      <dgm:t>
        <a:bodyPr/>
        <a:lstStyle/>
        <a:p>
          <a:endParaRPr lang="en-US"/>
        </a:p>
      </dgm:t>
    </dgm:pt>
    <dgm:pt modelId="{49AFF919-E922-4140-B54E-28F183216E49}" type="sibTrans" cxnId="{ACB6559A-0D09-4196-9BEA-2832BA3CAAF4}">
      <dgm:prSet/>
      <dgm:spPr/>
      <dgm:t>
        <a:bodyPr/>
        <a:lstStyle/>
        <a:p>
          <a:endParaRPr lang="en-US"/>
        </a:p>
      </dgm:t>
    </dgm:pt>
    <dgm:pt modelId="{730C53E9-B096-402C-90BD-AD69F6FFC92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gm:t>
    </dgm:pt>
    <dgm:pt modelId="{AC97274F-297A-4CE5-8232-39A90865FD77}" type="parTrans" cxnId="{D6D51D84-A1BE-4E2F-A0CF-59B6FC904F8F}">
      <dgm:prSet/>
      <dgm:spPr/>
      <dgm:t>
        <a:bodyPr/>
        <a:lstStyle/>
        <a:p>
          <a:endParaRPr lang="en-US"/>
        </a:p>
      </dgm:t>
    </dgm:pt>
    <dgm:pt modelId="{EC90403A-D5AD-450C-8517-0F798B046E7D}" type="sibTrans" cxnId="{D6D51D84-A1BE-4E2F-A0CF-59B6FC904F8F}">
      <dgm:prSet/>
      <dgm:spPr/>
      <dgm:t>
        <a:bodyPr/>
        <a:lstStyle/>
        <a:p>
          <a:endParaRPr lang="en-US"/>
        </a:p>
      </dgm:t>
    </dgm:pt>
    <dgm:pt modelId="{8F4DE8E9-AA2B-40C8-810C-9E808170B34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gm:t>
    </dgm:pt>
    <dgm:pt modelId="{599884E0-F44C-4AD1-A362-497A86FB9C41}" type="parTrans" cxnId="{DD74871E-CAFA-46D4-8B87-B9EC50087235}">
      <dgm:prSet/>
      <dgm:spPr/>
      <dgm:t>
        <a:bodyPr/>
        <a:lstStyle/>
        <a:p>
          <a:endParaRPr lang="en-US"/>
        </a:p>
      </dgm:t>
    </dgm:pt>
    <dgm:pt modelId="{BEC6E7CE-49A9-4993-91E3-0F639F9B8F8D}" type="sibTrans" cxnId="{DD74871E-CAFA-46D4-8B87-B9EC50087235}">
      <dgm:prSet/>
      <dgm:spPr/>
      <dgm:t>
        <a:bodyPr/>
        <a:lstStyle/>
        <a:p>
          <a:endParaRPr lang="en-US"/>
        </a:p>
      </dgm:t>
    </dgm:pt>
    <dgm:pt modelId="{C597B97D-B27F-44A5-8285-111825205C14}" type="pres">
      <dgm:prSet presAssocID="{EB702B9E-A6EA-47C2-9BF5-22EAD70F2523}" presName="cycle" presStyleCnt="0">
        <dgm:presLayoutVars>
          <dgm:dir/>
          <dgm:resizeHandles val="exact"/>
        </dgm:presLayoutVars>
      </dgm:prSet>
      <dgm:spPr/>
    </dgm:pt>
    <dgm:pt modelId="{58B20A9B-92E1-4621-9C9A-5292A3A1F2F8}" type="pres">
      <dgm:prSet presAssocID="{A615CCC6-46A6-4225-949D-8F3EF413169C}" presName="dummy" presStyleCnt="0"/>
      <dgm:spPr/>
    </dgm:pt>
    <dgm:pt modelId="{E0746023-00CF-411E-AB0B-163326D13662}" type="pres">
      <dgm:prSet presAssocID="{A615CCC6-46A6-4225-949D-8F3EF413169C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3392F-1A0C-487F-8366-B883613A5A29}" type="pres">
      <dgm:prSet presAssocID="{AB5A15A1-25EB-42D0-A781-4F2520C7F16B}" presName="sibTrans" presStyleLbl="node1" presStyleIdx="0" presStyleCnt="6"/>
      <dgm:spPr/>
      <dgm:t>
        <a:bodyPr/>
        <a:lstStyle/>
        <a:p>
          <a:endParaRPr lang="en-US"/>
        </a:p>
      </dgm:t>
    </dgm:pt>
    <dgm:pt modelId="{D1078724-5C5D-4B35-A2F7-1290D1324A52}" type="pres">
      <dgm:prSet presAssocID="{E10DBFF0-4F9D-4698-93C6-2A82025B3949}" presName="dummy" presStyleCnt="0"/>
      <dgm:spPr/>
    </dgm:pt>
    <dgm:pt modelId="{79318F61-BD8B-4609-B73E-9FDBA3552513}" type="pres">
      <dgm:prSet presAssocID="{E10DBFF0-4F9D-4698-93C6-2A82025B3949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CBC2F-FDB7-436B-B2E0-8E008FB53B14}" type="pres">
      <dgm:prSet presAssocID="{D6032E2F-7FC4-4284-868F-A2213842A2DB}" presName="sibTrans" presStyleLbl="node1" presStyleIdx="1" presStyleCnt="6"/>
      <dgm:spPr/>
      <dgm:t>
        <a:bodyPr/>
        <a:lstStyle/>
        <a:p>
          <a:endParaRPr lang="en-US"/>
        </a:p>
      </dgm:t>
    </dgm:pt>
    <dgm:pt modelId="{EA232F09-D32D-476F-B54C-82B582FCC2B1}" type="pres">
      <dgm:prSet presAssocID="{D57C7D12-18E2-4421-B459-F83D4A2968A4}" presName="dummy" presStyleCnt="0"/>
      <dgm:spPr/>
    </dgm:pt>
    <dgm:pt modelId="{57B85965-2EDB-4A33-AE02-2204BC283FAF}" type="pres">
      <dgm:prSet presAssocID="{D57C7D12-18E2-4421-B459-F83D4A2968A4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68685C-2095-45AB-8A8C-D2F149D4F89E}" type="pres">
      <dgm:prSet presAssocID="{ABBFB0F1-3A28-4EC6-A098-B917DF3DA3B3}" presName="sibTrans" presStyleLbl="node1" presStyleIdx="2" presStyleCnt="6"/>
      <dgm:spPr/>
      <dgm:t>
        <a:bodyPr/>
        <a:lstStyle/>
        <a:p>
          <a:endParaRPr lang="en-US"/>
        </a:p>
      </dgm:t>
    </dgm:pt>
    <dgm:pt modelId="{728C137B-E306-4304-8C03-5BA5BECF18C4}" type="pres">
      <dgm:prSet presAssocID="{56792CE2-6F11-40A8-BA34-86F0A4566D52}" presName="dummy" presStyleCnt="0"/>
      <dgm:spPr/>
    </dgm:pt>
    <dgm:pt modelId="{59E4DB5C-A9AD-4392-8CC1-EB379CF1634E}" type="pres">
      <dgm:prSet presAssocID="{56792CE2-6F11-40A8-BA34-86F0A4566D52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101AA-F0C3-4468-9D79-B7C424E4560E}" type="pres">
      <dgm:prSet presAssocID="{49AFF919-E922-4140-B54E-28F183216E49}" presName="sibTrans" presStyleLbl="node1" presStyleIdx="3" presStyleCnt="6"/>
      <dgm:spPr/>
      <dgm:t>
        <a:bodyPr/>
        <a:lstStyle/>
        <a:p>
          <a:endParaRPr lang="en-US"/>
        </a:p>
      </dgm:t>
    </dgm:pt>
    <dgm:pt modelId="{BFF8A241-EE86-4044-95E3-B48D5082EE30}" type="pres">
      <dgm:prSet presAssocID="{730C53E9-B096-402C-90BD-AD69F6FFC921}" presName="dummy" presStyleCnt="0"/>
      <dgm:spPr/>
    </dgm:pt>
    <dgm:pt modelId="{2974F48C-5F34-461E-AC4D-7610D226EF42}" type="pres">
      <dgm:prSet presAssocID="{730C53E9-B096-402C-90BD-AD69F6FFC92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E906F-AA2A-45A2-A167-712B2D40B989}" type="pres">
      <dgm:prSet presAssocID="{EC90403A-D5AD-450C-8517-0F798B046E7D}" presName="sibTrans" presStyleLbl="node1" presStyleIdx="4" presStyleCnt="6"/>
      <dgm:spPr/>
      <dgm:t>
        <a:bodyPr/>
        <a:lstStyle/>
        <a:p>
          <a:endParaRPr lang="en-US"/>
        </a:p>
      </dgm:t>
    </dgm:pt>
    <dgm:pt modelId="{7E13D1BE-CFEC-4AFD-95A0-3F8F94FF67CD}" type="pres">
      <dgm:prSet presAssocID="{8F4DE8E9-AA2B-40C8-810C-9E808170B34F}" presName="dummy" presStyleCnt="0"/>
      <dgm:spPr/>
    </dgm:pt>
    <dgm:pt modelId="{DFB3218E-82C0-4218-97CF-59462AD87C6A}" type="pres">
      <dgm:prSet presAssocID="{8F4DE8E9-AA2B-40C8-810C-9E808170B34F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607A6-ECC5-4FAD-93E5-8E19731F9F82}" type="pres">
      <dgm:prSet presAssocID="{BEC6E7CE-49A9-4993-91E3-0F639F9B8F8D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A20C8765-9AB6-4020-8D73-CC9874CECC5C}" type="presOf" srcId="{A615CCC6-46A6-4225-949D-8F3EF413169C}" destId="{E0746023-00CF-411E-AB0B-163326D13662}" srcOrd="0" destOrd="0" presId="urn:microsoft.com/office/officeart/2005/8/layout/cycle1"/>
    <dgm:cxn modelId="{2CCEFE52-7156-4F79-8FBD-8FDE77FDCDF3}" type="presOf" srcId="{EC90403A-D5AD-450C-8517-0F798B046E7D}" destId="{DE9E906F-AA2A-45A2-A167-712B2D40B989}" srcOrd="0" destOrd="0" presId="urn:microsoft.com/office/officeart/2005/8/layout/cycle1"/>
    <dgm:cxn modelId="{DD74871E-CAFA-46D4-8B87-B9EC50087235}" srcId="{EB702B9E-A6EA-47C2-9BF5-22EAD70F2523}" destId="{8F4DE8E9-AA2B-40C8-810C-9E808170B34F}" srcOrd="5" destOrd="0" parTransId="{599884E0-F44C-4AD1-A362-497A86FB9C41}" sibTransId="{BEC6E7CE-49A9-4993-91E3-0F639F9B8F8D}"/>
    <dgm:cxn modelId="{9584EDC4-C787-4ECD-87B5-F5380B3E3A65}" type="presOf" srcId="{D6032E2F-7FC4-4284-868F-A2213842A2DB}" destId="{DF3CBC2F-FDB7-436B-B2E0-8E008FB53B14}" srcOrd="0" destOrd="0" presId="urn:microsoft.com/office/officeart/2005/8/layout/cycle1"/>
    <dgm:cxn modelId="{AAB2E551-CA1F-4C19-8C4D-639C08AFC5B0}" srcId="{EB702B9E-A6EA-47C2-9BF5-22EAD70F2523}" destId="{D57C7D12-18E2-4421-B459-F83D4A2968A4}" srcOrd="2" destOrd="0" parTransId="{0FFA1855-A8C4-4227-915B-1CF8EB25F141}" sibTransId="{ABBFB0F1-3A28-4EC6-A098-B917DF3DA3B3}"/>
    <dgm:cxn modelId="{B43EE415-89A7-43E2-A91A-90CBE1A707C1}" type="presOf" srcId="{8F4DE8E9-AA2B-40C8-810C-9E808170B34F}" destId="{DFB3218E-82C0-4218-97CF-59462AD87C6A}" srcOrd="0" destOrd="0" presId="urn:microsoft.com/office/officeart/2005/8/layout/cycle1"/>
    <dgm:cxn modelId="{5FD6D2A0-B952-4692-A92C-1154B5624DBD}" srcId="{EB702B9E-A6EA-47C2-9BF5-22EAD70F2523}" destId="{A615CCC6-46A6-4225-949D-8F3EF413169C}" srcOrd="0" destOrd="0" parTransId="{053A6095-D589-4108-A794-80565595E0F3}" sibTransId="{AB5A15A1-25EB-42D0-A781-4F2520C7F16B}"/>
    <dgm:cxn modelId="{12560C04-EE38-4332-BCF7-A62F3A50BE61}" type="presOf" srcId="{BEC6E7CE-49A9-4993-91E3-0F639F9B8F8D}" destId="{5BE607A6-ECC5-4FAD-93E5-8E19731F9F82}" srcOrd="0" destOrd="0" presId="urn:microsoft.com/office/officeart/2005/8/layout/cycle1"/>
    <dgm:cxn modelId="{938E125F-BD5A-4EB1-82F6-91D49DAA876D}" type="presOf" srcId="{D57C7D12-18E2-4421-B459-F83D4A2968A4}" destId="{57B85965-2EDB-4A33-AE02-2204BC283FAF}" srcOrd="0" destOrd="0" presId="urn:microsoft.com/office/officeart/2005/8/layout/cycle1"/>
    <dgm:cxn modelId="{3C12DF86-50F0-43AE-95F8-C5BF8F8D721A}" type="presOf" srcId="{56792CE2-6F11-40A8-BA34-86F0A4566D52}" destId="{59E4DB5C-A9AD-4392-8CC1-EB379CF1634E}" srcOrd="0" destOrd="0" presId="urn:microsoft.com/office/officeart/2005/8/layout/cycle1"/>
    <dgm:cxn modelId="{6AFC4321-D3CB-4007-B7F7-3C17A6E6A281}" type="presOf" srcId="{ABBFB0F1-3A28-4EC6-A098-B917DF3DA3B3}" destId="{9B68685C-2095-45AB-8A8C-D2F149D4F89E}" srcOrd="0" destOrd="0" presId="urn:microsoft.com/office/officeart/2005/8/layout/cycle1"/>
    <dgm:cxn modelId="{FAE70243-495E-4750-9793-A11F4D93FD95}" type="presOf" srcId="{EB702B9E-A6EA-47C2-9BF5-22EAD70F2523}" destId="{C597B97D-B27F-44A5-8285-111825205C14}" srcOrd="0" destOrd="0" presId="urn:microsoft.com/office/officeart/2005/8/layout/cycle1"/>
    <dgm:cxn modelId="{ACB6559A-0D09-4196-9BEA-2832BA3CAAF4}" srcId="{EB702B9E-A6EA-47C2-9BF5-22EAD70F2523}" destId="{56792CE2-6F11-40A8-BA34-86F0A4566D52}" srcOrd="3" destOrd="0" parTransId="{F75BB25D-BD49-4E70-87DC-53548D013242}" sibTransId="{49AFF919-E922-4140-B54E-28F183216E49}"/>
    <dgm:cxn modelId="{DAB22767-FD03-4F25-A007-8D279948723A}" srcId="{EB702B9E-A6EA-47C2-9BF5-22EAD70F2523}" destId="{E10DBFF0-4F9D-4698-93C6-2A82025B3949}" srcOrd="1" destOrd="0" parTransId="{0DC55E0A-FC7F-4E49-80EB-DD731569DF59}" sibTransId="{D6032E2F-7FC4-4284-868F-A2213842A2DB}"/>
    <dgm:cxn modelId="{B18C2812-B20C-473A-8D88-C266B9E56114}" type="presOf" srcId="{AB5A15A1-25EB-42D0-A781-4F2520C7F16B}" destId="{3D03392F-1A0C-487F-8366-B883613A5A29}" srcOrd="0" destOrd="0" presId="urn:microsoft.com/office/officeart/2005/8/layout/cycle1"/>
    <dgm:cxn modelId="{D6D51D84-A1BE-4E2F-A0CF-59B6FC904F8F}" srcId="{EB702B9E-A6EA-47C2-9BF5-22EAD70F2523}" destId="{730C53E9-B096-402C-90BD-AD69F6FFC921}" srcOrd="4" destOrd="0" parTransId="{AC97274F-297A-4CE5-8232-39A90865FD77}" sibTransId="{EC90403A-D5AD-450C-8517-0F798B046E7D}"/>
    <dgm:cxn modelId="{3F4FEB05-AE9B-4554-BB96-CD2619BFBB7B}" type="presOf" srcId="{E10DBFF0-4F9D-4698-93C6-2A82025B3949}" destId="{79318F61-BD8B-4609-B73E-9FDBA3552513}" srcOrd="0" destOrd="0" presId="urn:microsoft.com/office/officeart/2005/8/layout/cycle1"/>
    <dgm:cxn modelId="{D4613881-4BD0-4657-B170-EE1F7D53392B}" type="presOf" srcId="{49AFF919-E922-4140-B54E-28F183216E49}" destId="{4BB101AA-F0C3-4468-9D79-B7C424E4560E}" srcOrd="0" destOrd="0" presId="urn:microsoft.com/office/officeart/2005/8/layout/cycle1"/>
    <dgm:cxn modelId="{61C6A2B2-51B1-4537-A608-E2BE136FBA1B}" type="presOf" srcId="{730C53E9-B096-402C-90BD-AD69F6FFC921}" destId="{2974F48C-5F34-461E-AC4D-7610D226EF42}" srcOrd="0" destOrd="0" presId="urn:microsoft.com/office/officeart/2005/8/layout/cycle1"/>
    <dgm:cxn modelId="{940F0AD1-E488-401C-A113-A04392F90751}" type="presParOf" srcId="{C597B97D-B27F-44A5-8285-111825205C14}" destId="{58B20A9B-92E1-4621-9C9A-5292A3A1F2F8}" srcOrd="0" destOrd="0" presId="urn:microsoft.com/office/officeart/2005/8/layout/cycle1"/>
    <dgm:cxn modelId="{F38F6778-F1CC-468D-84FE-BC76502E2743}" type="presParOf" srcId="{C597B97D-B27F-44A5-8285-111825205C14}" destId="{E0746023-00CF-411E-AB0B-163326D13662}" srcOrd="1" destOrd="0" presId="urn:microsoft.com/office/officeart/2005/8/layout/cycle1"/>
    <dgm:cxn modelId="{B05191F3-B27A-4733-97F5-5CBC77093050}" type="presParOf" srcId="{C597B97D-B27F-44A5-8285-111825205C14}" destId="{3D03392F-1A0C-487F-8366-B883613A5A29}" srcOrd="2" destOrd="0" presId="urn:microsoft.com/office/officeart/2005/8/layout/cycle1"/>
    <dgm:cxn modelId="{FFD4438E-2032-4163-9BA5-A57C6CCA55AE}" type="presParOf" srcId="{C597B97D-B27F-44A5-8285-111825205C14}" destId="{D1078724-5C5D-4B35-A2F7-1290D1324A52}" srcOrd="3" destOrd="0" presId="urn:microsoft.com/office/officeart/2005/8/layout/cycle1"/>
    <dgm:cxn modelId="{82D218CA-F45E-4361-B152-D80AE72C5E2F}" type="presParOf" srcId="{C597B97D-B27F-44A5-8285-111825205C14}" destId="{79318F61-BD8B-4609-B73E-9FDBA3552513}" srcOrd="4" destOrd="0" presId="urn:microsoft.com/office/officeart/2005/8/layout/cycle1"/>
    <dgm:cxn modelId="{3BF67AAC-351E-4E52-9C3D-5DD20BCD228C}" type="presParOf" srcId="{C597B97D-B27F-44A5-8285-111825205C14}" destId="{DF3CBC2F-FDB7-436B-B2E0-8E008FB53B14}" srcOrd="5" destOrd="0" presId="urn:microsoft.com/office/officeart/2005/8/layout/cycle1"/>
    <dgm:cxn modelId="{6A2A4896-0A74-42E3-9E6D-B39605815293}" type="presParOf" srcId="{C597B97D-B27F-44A5-8285-111825205C14}" destId="{EA232F09-D32D-476F-B54C-82B582FCC2B1}" srcOrd="6" destOrd="0" presId="urn:microsoft.com/office/officeart/2005/8/layout/cycle1"/>
    <dgm:cxn modelId="{EA8FFFB0-F106-4592-947A-F0A4B0DF5408}" type="presParOf" srcId="{C597B97D-B27F-44A5-8285-111825205C14}" destId="{57B85965-2EDB-4A33-AE02-2204BC283FAF}" srcOrd="7" destOrd="0" presId="urn:microsoft.com/office/officeart/2005/8/layout/cycle1"/>
    <dgm:cxn modelId="{76D508BF-74A8-446E-97BD-4BC1EE6FEE6C}" type="presParOf" srcId="{C597B97D-B27F-44A5-8285-111825205C14}" destId="{9B68685C-2095-45AB-8A8C-D2F149D4F89E}" srcOrd="8" destOrd="0" presId="urn:microsoft.com/office/officeart/2005/8/layout/cycle1"/>
    <dgm:cxn modelId="{28A4FC03-63D7-49CB-8D30-1ABBA8CE30A8}" type="presParOf" srcId="{C597B97D-B27F-44A5-8285-111825205C14}" destId="{728C137B-E306-4304-8C03-5BA5BECF18C4}" srcOrd="9" destOrd="0" presId="urn:microsoft.com/office/officeart/2005/8/layout/cycle1"/>
    <dgm:cxn modelId="{D197BF5B-092B-474D-B89D-E4C736A1D772}" type="presParOf" srcId="{C597B97D-B27F-44A5-8285-111825205C14}" destId="{59E4DB5C-A9AD-4392-8CC1-EB379CF1634E}" srcOrd="10" destOrd="0" presId="urn:microsoft.com/office/officeart/2005/8/layout/cycle1"/>
    <dgm:cxn modelId="{C49C98C8-71CE-4E28-848F-924D29506268}" type="presParOf" srcId="{C597B97D-B27F-44A5-8285-111825205C14}" destId="{4BB101AA-F0C3-4468-9D79-B7C424E4560E}" srcOrd="11" destOrd="0" presId="urn:microsoft.com/office/officeart/2005/8/layout/cycle1"/>
    <dgm:cxn modelId="{BA7D2CB5-D5A8-4815-8AC1-E975D7689AC0}" type="presParOf" srcId="{C597B97D-B27F-44A5-8285-111825205C14}" destId="{BFF8A241-EE86-4044-95E3-B48D5082EE30}" srcOrd="12" destOrd="0" presId="urn:microsoft.com/office/officeart/2005/8/layout/cycle1"/>
    <dgm:cxn modelId="{146E0BF9-7383-42E7-875D-D4BF195A3F59}" type="presParOf" srcId="{C597B97D-B27F-44A5-8285-111825205C14}" destId="{2974F48C-5F34-461E-AC4D-7610D226EF42}" srcOrd="13" destOrd="0" presId="urn:microsoft.com/office/officeart/2005/8/layout/cycle1"/>
    <dgm:cxn modelId="{65D7B680-ACF9-4E58-81E1-7468B83E94B1}" type="presParOf" srcId="{C597B97D-B27F-44A5-8285-111825205C14}" destId="{DE9E906F-AA2A-45A2-A167-712B2D40B989}" srcOrd="14" destOrd="0" presId="urn:microsoft.com/office/officeart/2005/8/layout/cycle1"/>
    <dgm:cxn modelId="{22080BF8-C631-48F6-BC70-F505DACFB8EF}" type="presParOf" srcId="{C597B97D-B27F-44A5-8285-111825205C14}" destId="{7E13D1BE-CFEC-4AFD-95A0-3F8F94FF67CD}" srcOrd="15" destOrd="0" presId="urn:microsoft.com/office/officeart/2005/8/layout/cycle1"/>
    <dgm:cxn modelId="{D2AEB53B-B9CB-49CF-B9D3-BE2D55F7B5C7}" type="presParOf" srcId="{C597B97D-B27F-44A5-8285-111825205C14}" destId="{DFB3218E-82C0-4218-97CF-59462AD87C6A}" srcOrd="16" destOrd="0" presId="urn:microsoft.com/office/officeart/2005/8/layout/cycle1"/>
    <dgm:cxn modelId="{EE8F0A91-71CE-460D-91B5-5A2B97D9A921}" type="presParOf" srcId="{C597B97D-B27F-44A5-8285-111825205C14}" destId="{5BE607A6-ECC5-4FAD-93E5-8E19731F9F8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46023-00CF-411E-AB0B-163326D13662}">
      <dsp:nvSpPr>
        <dsp:cNvPr id="0" name=""/>
        <dsp:cNvSpPr/>
      </dsp:nvSpPr>
      <dsp:spPr>
        <a:xfrm>
          <a:off x="3317071" y="6840"/>
          <a:ext cx="684311" cy="68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8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sp:txBody>
      <dsp:txXfrm>
        <a:off x="3317071" y="6840"/>
        <a:ext cx="684311" cy="684311"/>
      </dsp:txXfrm>
    </dsp:sp>
    <dsp:sp modelId="{3D03392F-1A0C-487F-8366-B883613A5A29}">
      <dsp:nvSpPr>
        <dsp:cNvPr id="0" name=""/>
        <dsp:cNvSpPr/>
      </dsp:nvSpPr>
      <dsp:spPr>
        <a:xfrm>
          <a:off x="1223784" y="-177"/>
          <a:ext cx="3343630" cy="3343630"/>
        </a:xfrm>
        <a:prstGeom prst="circularArrow">
          <a:avLst>
            <a:gd name="adj1" fmla="val 3991"/>
            <a:gd name="adj2" fmla="val 250360"/>
            <a:gd name="adj3" fmla="val 20572877"/>
            <a:gd name="adj4" fmla="val 18983309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18F61-BD8B-4609-B73E-9FDBA3552513}">
      <dsp:nvSpPr>
        <dsp:cNvPr id="0" name=""/>
        <dsp:cNvSpPr/>
      </dsp:nvSpPr>
      <dsp:spPr>
        <a:xfrm>
          <a:off x="4080698" y="1329481"/>
          <a:ext cx="684311" cy="68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8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sp:txBody>
      <dsp:txXfrm>
        <a:off x="4080698" y="1329481"/>
        <a:ext cx="684311" cy="684311"/>
      </dsp:txXfrm>
    </dsp:sp>
    <dsp:sp modelId="{DF3CBC2F-FDB7-436B-B2E0-8E008FB53B14}">
      <dsp:nvSpPr>
        <dsp:cNvPr id="0" name=""/>
        <dsp:cNvSpPr/>
      </dsp:nvSpPr>
      <dsp:spPr>
        <a:xfrm>
          <a:off x="1223784" y="-177"/>
          <a:ext cx="3343630" cy="3343630"/>
        </a:xfrm>
        <a:prstGeom prst="circularArrow">
          <a:avLst>
            <a:gd name="adj1" fmla="val 3991"/>
            <a:gd name="adj2" fmla="val 250360"/>
            <a:gd name="adj3" fmla="val 2366330"/>
            <a:gd name="adj4" fmla="val 776762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85965-2EDB-4A33-AE02-2204BC283FAF}">
      <dsp:nvSpPr>
        <dsp:cNvPr id="0" name=""/>
        <dsp:cNvSpPr/>
      </dsp:nvSpPr>
      <dsp:spPr>
        <a:xfrm>
          <a:off x="3317071" y="2652122"/>
          <a:ext cx="684311" cy="68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8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sp:txBody>
      <dsp:txXfrm>
        <a:off x="3317071" y="2652122"/>
        <a:ext cx="684311" cy="684311"/>
      </dsp:txXfrm>
    </dsp:sp>
    <dsp:sp modelId="{9B68685C-2095-45AB-8A8C-D2F149D4F89E}">
      <dsp:nvSpPr>
        <dsp:cNvPr id="0" name=""/>
        <dsp:cNvSpPr/>
      </dsp:nvSpPr>
      <dsp:spPr>
        <a:xfrm>
          <a:off x="1223784" y="-177"/>
          <a:ext cx="3343630" cy="3343630"/>
        </a:xfrm>
        <a:prstGeom prst="circularArrow">
          <a:avLst>
            <a:gd name="adj1" fmla="val 3991"/>
            <a:gd name="adj2" fmla="val 250360"/>
            <a:gd name="adj3" fmla="val 6110818"/>
            <a:gd name="adj4" fmla="val 4438822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4DB5C-A9AD-4392-8CC1-EB379CF1634E}">
      <dsp:nvSpPr>
        <dsp:cNvPr id="0" name=""/>
        <dsp:cNvSpPr/>
      </dsp:nvSpPr>
      <dsp:spPr>
        <a:xfrm>
          <a:off x="1789816" y="2652122"/>
          <a:ext cx="684311" cy="68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8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sp:txBody>
      <dsp:txXfrm>
        <a:off x="1789816" y="2652122"/>
        <a:ext cx="684311" cy="684311"/>
      </dsp:txXfrm>
    </dsp:sp>
    <dsp:sp modelId="{4BB101AA-F0C3-4468-9D79-B7C424E4560E}">
      <dsp:nvSpPr>
        <dsp:cNvPr id="0" name=""/>
        <dsp:cNvSpPr/>
      </dsp:nvSpPr>
      <dsp:spPr>
        <a:xfrm>
          <a:off x="1223784" y="-177"/>
          <a:ext cx="3343630" cy="3343630"/>
        </a:xfrm>
        <a:prstGeom prst="circularArrow">
          <a:avLst>
            <a:gd name="adj1" fmla="val 3991"/>
            <a:gd name="adj2" fmla="val 250360"/>
            <a:gd name="adj3" fmla="val 9772877"/>
            <a:gd name="adj4" fmla="val 8183309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4F48C-5F34-461E-AC4D-7610D226EF42}">
      <dsp:nvSpPr>
        <dsp:cNvPr id="0" name=""/>
        <dsp:cNvSpPr/>
      </dsp:nvSpPr>
      <dsp:spPr>
        <a:xfrm>
          <a:off x="1026189" y="1329481"/>
          <a:ext cx="684311" cy="68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8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sp:txBody>
      <dsp:txXfrm>
        <a:off x="1026189" y="1329481"/>
        <a:ext cx="684311" cy="684311"/>
      </dsp:txXfrm>
    </dsp:sp>
    <dsp:sp modelId="{DE9E906F-AA2A-45A2-A167-712B2D40B989}">
      <dsp:nvSpPr>
        <dsp:cNvPr id="0" name=""/>
        <dsp:cNvSpPr/>
      </dsp:nvSpPr>
      <dsp:spPr>
        <a:xfrm>
          <a:off x="1223784" y="-177"/>
          <a:ext cx="3343630" cy="3343630"/>
        </a:xfrm>
        <a:prstGeom prst="circularArrow">
          <a:avLst>
            <a:gd name="adj1" fmla="val 3991"/>
            <a:gd name="adj2" fmla="val 250360"/>
            <a:gd name="adj3" fmla="val 13166330"/>
            <a:gd name="adj4" fmla="val 11576762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3218E-82C0-4218-97CF-59462AD87C6A}">
      <dsp:nvSpPr>
        <dsp:cNvPr id="0" name=""/>
        <dsp:cNvSpPr/>
      </dsp:nvSpPr>
      <dsp:spPr>
        <a:xfrm>
          <a:off x="1789816" y="6840"/>
          <a:ext cx="684311" cy="68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8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endParaRPr>
        </a:p>
      </dsp:txBody>
      <dsp:txXfrm>
        <a:off x="1789816" y="6840"/>
        <a:ext cx="684311" cy="684311"/>
      </dsp:txXfrm>
    </dsp:sp>
    <dsp:sp modelId="{5BE607A6-ECC5-4FAD-93E5-8E19731F9F82}">
      <dsp:nvSpPr>
        <dsp:cNvPr id="0" name=""/>
        <dsp:cNvSpPr/>
      </dsp:nvSpPr>
      <dsp:spPr>
        <a:xfrm>
          <a:off x="1223784" y="-177"/>
          <a:ext cx="3343630" cy="3343630"/>
        </a:xfrm>
        <a:prstGeom prst="circularArrow">
          <a:avLst>
            <a:gd name="adj1" fmla="val 3991"/>
            <a:gd name="adj2" fmla="val 250360"/>
            <a:gd name="adj3" fmla="val 16910818"/>
            <a:gd name="adj4" fmla="val 15238822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FB6A9-B297-430B-8174-CFB4051CDAE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BDA92-6D4E-479D-AF75-A718B9DB8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8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="" xmlns:a16="http://schemas.microsoft.com/office/drawing/2014/main" id="{12DE8204-385B-7701-1B29-873DD2B212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3F352-B113-4E1A-9F29-7DAB8EAB844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="" xmlns:a16="http://schemas.microsoft.com/office/drawing/2014/main" id="{C2EAF33F-2D44-FD78-53DE-4EE92830E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="" xmlns:a16="http://schemas.microsoft.com/office/drawing/2014/main" id="{74DC874F-4E86-8B0A-E900-648573811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="" xmlns:a16="http://schemas.microsoft.com/office/drawing/2014/main" id="{12DE8204-385B-7701-1B29-873DD2B212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3F352-B113-4E1A-9F29-7DAB8EAB844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="" xmlns:a16="http://schemas.microsoft.com/office/drawing/2014/main" id="{C2EAF33F-2D44-FD78-53DE-4EE92830E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="" xmlns:a16="http://schemas.microsoft.com/office/drawing/2014/main" id="{74DC874F-4E86-8B0A-E900-648573811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2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>
            <a:extLst>
              <a:ext uri="{FF2B5EF4-FFF2-40B4-BE49-F238E27FC236}">
                <a16:creationId xmlns="" xmlns:a16="http://schemas.microsoft.com/office/drawing/2014/main" id="{C4129F52-2C29-0D08-A14E-62EAB0352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>
            <a:extLst>
              <a:ext uri="{FF2B5EF4-FFF2-40B4-BE49-F238E27FC236}">
                <a16:creationId xmlns="" xmlns:a16="http://schemas.microsoft.com/office/drawing/2014/main" id="{6C3A9764-E4B2-F44B-9B22-EC734561A2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3012" name="灯片编号占位符 3">
            <a:extLst>
              <a:ext uri="{FF2B5EF4-FFF2-40B4-BE49-F238E27FC236}">
                <a16:creationId xmlns="" xmlns:a16="http://schemas.microsoft.com/office/drawing/2014/main" id="{1B7C1C08-9FFF-31C6-71AD-716BDC094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16955B-7611-426B-AD26-2241BAC724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8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>
            <a:extLst>
              <a:ext uri="{FF2B5EF4-FFF2-40B4-BE49-F238E27FC236}">
                <a16:creationId xmlns="" xmlns:a16="http://schemas.microsoft.com/office/drawing/2014/main" id="{C4129F52-2C29-0D08-A14E-62EAB0352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>
            <a:extLst>
              <a:ext uri="{FF2B5EF4-FFF2-40B4-BE49-F238E27FC236}">
                <a16:creationId xmlns="" xmlns:a16="http://schemas.microsoft.com/office/drawing/2014/main" id="{6C3A9764-E4B2-F44B-9B22-EC734561A2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3012" name="灯片编号占位符 3">
            <a:extLst>
              <a:ext uri="{FF2B5EF4-FFF2-40B4-BE49-F238E27FC236}">
                <a16:creationId xmlns="" xmlns:a16="http://schemas.microsoft.com/office/drawing/2014/main" id="{1B7C1C08-9FFF-31C6-71AD-716BDC094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16955B-7611-426B-AD26-2241BAC724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8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E497A-93CF-FDC0-1780-53108CDD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F675C6AC-5E58-4228-8B96-FFC32FCD1399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A5D34B-F979-C451-6C16-2B054B44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728433-8821-8323-AB52-C1463BAD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B114CCA3-218C-4B57-A5EF-643BC34EC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59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07C229-5F73-D892-13D0-6EDFF47C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2BDE5873-53E7-40EA-8B9D-2569D1A0615C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252DF5-077F-A6FC-9639-A8E8DA71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E0AD11-936A-FB7D-3359-7EDAA020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97BB0DAC-8DCD-447E-BDAB-1D19958880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74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F7C4F3-9772-CAAB-FEA2-5000503F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17211A3D-0516-43FD-83B4-73B1B44ED312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732083-2863-4B3C-E895-B868A92B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F2FFA6-382E-3592-9A4D-218F05FB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A5938223-8E67-4D19-9278-A77FBF870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483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6BE3C57-014F-2F0B-91FF-57F2A20E6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AC4C2E0-A613-1206-8217-9ED3CE6D46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98F2303-946F-E6E7-ACB9-440BA1BCD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05553-8127-40B1-B72F-36FD93AED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96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DA22F4-0036-A52C-2F6D-6D5B1E0F6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8C4B56A-C939-B7EC-8765-AB6406CF7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F0A88F2-BB51-23B2-F6C5-FE46892BF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1C938-90F1-4FB7-AF8E-4A8348CD55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956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169DF68-8713-F8C5-B985-82E360B5C9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2F48EBA-A62D-18F7-8C1C-0980C7359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E67ECD5-3EDA-E347-A1FF-5613108DE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C7800-5A9C-4618-AA5A-29C631FBD5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314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838F6F-92D8-C6AA-38FB-AE6DE85F2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386D1C-631B-7568-4A83-8CE3A0EE8D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027712D-B30B-55A1-EB81-ED3074C10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60896-5E3D-4FD8-BDF0-A3B74E8A41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54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510A61CD-B8C2-0A94-E780-C7F1D4C17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406AEBF-8851-2B14-5BB1-91B8458977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B99C271D-8FC0-FCCB-858E-061F1387C1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696BE-5EB4-44AF-95E6-FFAEADD04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120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B94F6C02-EE92-7991-701C-F8D692CAB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2EC3DA3-AEB2-97BF-E29D-98FEAFC802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959AE6BE-1424-1FFB-B62B-B961B6B23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3BE13-2EAE-4B0E-A91D-D04AAB1C5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155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114972E3-BA70-5EF4-01EA-9A06EC8C0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A8944F9-6918-E68E-29D6-3A0D748939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BB31E73-C9A8-3717-F622-60B38CBAE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4D423-6AE7-4E27-BE5C-99BE782AE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570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2F698E4-ABF6-DF19-2103-B0D19EF521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4CACA9-CDA9-5144-CB9C-3F230061A2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F65ED0D-09C2-389C-0DFA-F3BF2609F5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B5215-E7B8-45BE-AA98-7CE693EE2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19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BE91B8-2B29-F5E1-588E-002B75EC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65DEB1C1-1463-497A-B075-004359E00CB0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F0A493-E85D-3BBB-7F44-F738CB6D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D8ADC4-6286-49A3-E625-A5FCC664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1A4678A7-8499-4B0C-B860-82EDD41E5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844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90C2DF-08CE-0DD4-9A7A-668CDDA19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399E6DD-CD06-81D8-53AF-0A34D1D49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71CA959-421F-3A97-3A2C-129FD35A7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4CA92-1F89-41E3-95D8-4F12637C80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79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8C4F71-1EDF-760A-85E2-FB9509AA13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7839914-10BD-ACE1-87B8-0FC825BCE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F901CA4-C759-E14A-88AE-767E06B2E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3E1B8-EF9A-492E-9CCA-D4BA48803A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68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5DC4A02-30DB-AF0E-B32A-A66E5A8D42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E0C84C9-5005-8A22-0148-D1E51F427D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1A35996-E65C-6E70-4367-C58F85EE9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C3260-82CF-425F-B632-A7BB52342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60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82E413E-9E99-0D2F-BCE2-0DEF946E3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06D4355-C29F-5383-65BC-E1ED6DC8C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D71EF22-42B8-5AE1-2521-43291A408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7CE61-276C-4A29-AF49-0369875CB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500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E50EC-4659-2D99-E5D1-F7FA515A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3388A8EB-2624-4274-A19A-A5BADA6852C4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B65ECA-F6F3-41FE-164D-6F99077E4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D54532-D1F4-25C5-F980-B89655C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45A046A9-3FA8-49E2-A988-74B4A937A0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828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4F70D2-E0EA-3A11-72FD-C0D90A4F9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A9E998A9-5D6A-489D-9DAF-34BAA9BEA7B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A5BE0F-4BCC-3E4E-C8C5-6072C64B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751814-99AD-6B83-704E-5C795A45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FE331C94-03A6-43C3-8CC1-E3DEB46FF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462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A0C890-E4CA-5E93-9D16-CA4B0D77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C16F62EE-5B09-4E90-8AAA-2837B36A0044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5F7282-6353-4794-BA96-8AFFCE6D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4DDBD3-3FF9-141A-ACB0-EE1977DA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7C3116A5-6197-4A07-B8EA-63A1E84F1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756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FB90B4-024C-B135-CBBF-0171B6C2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35B51B85-E35D-4951-AD35-E458161C78C1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BCDC07-86B2-61C9-1835-1284015A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03A62A-3027-7891-EC5A-CD2AC977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0A5228D1-E3C7-41B7-8641-CC6DB59981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402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E6C172D-9D73-AEF0-3EC0-B03F0CDE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49292620-F249-40A2-B218-FC589C5A830B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08F68B-45D9-5F78-EB17-F48C4371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F0290D-4383-D8FB-98C8-1E0B80DF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F8BBADEA-B850-4AB7-BD53-D78750426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550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45644F-1875-3465-A921-650A06A3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09767116-8BF6-4347-BC42-083C5EE9704A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661670-E79C-9DC9-3249-0B5776A8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30E49A-61FB-93FA-52EF-159421E8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D291AD9C-D337-41B4-8FF4-671B9183F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88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B1FD15-38E0-3E1D-04AB-E7C2946D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D1343196-6D5D-44C7-9076-ECA2EB4CCF1A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7DA52D-EABF-7A17-AEDF-4C8FFF86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50D970-9A96-051A-BAC4-838DF013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9043422D-364F-410C-8063-D011B08B6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134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FD9537-94A3-59BA-DA54-6FB08610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ABC4530C-50F7-4766-9817-C8C337ADC8FC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0E306C-235B-F810-F044-AA1D7886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2EB1744-B064-DE6E-9711-C2E0F0CB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B970459E-89D1-47F3-86CE-D865AD389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213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254E8E-AE22-AF76-5F81-20BE2D5F0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094B53A5-8B03-4A3F-8935-746AFAF48BD1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779C83-40B6-4EC4-E724-58EB58E0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F5A24E-E89D-D6C3-C348-750D20AF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5937CB8A-DC04-4D6B-8B1E-EA8DE083AE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144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0C63E2-04FF-2BF6-89D7-9A504DEC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C555D072-2047-4CDF-8970-8A2270F1F469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31312E-87D8-B179-EDF6-8C864496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FFBF0C-5A6A-131E-C9E3-1566FEEE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2132F255-704F-4D0C-9D37-CB119E6C7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60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DA9A3-04E3-831A-19DB-EBF6236A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92AEBB8C-A2CB-4B2A-A262-36FAA3161E7F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C1027C-6D56-622F-6709-A6A19101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4064D4-6057-63DE-2656-EA2D65FD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46E2FD30-4F95-46E5-9295-EB0E0EE12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43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6DE02C-4E7A-D55A-8A98-186DFD47D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87E68E16-BF41-47A9-A157-2C03C0CC509C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39B1EB-9585-5AB1-7616-F2B83F37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014AA9-0660-2591-72D9-794C91E6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64612A8C-1C68-4DFE-BF50-77B389735A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959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BB9A4CB-A3B2-DD98-DAA8-E757FC31A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85725B4-9F68-298F-BC0F-AE98447DCC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88B9D96-EC0E-732B-5607-FC0E2F130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7A641-2DB1-49E0-A285-81B6F4451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20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6405957-8BE0-B82A-DBD3-5628766487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BFC73AC-F3DD-5337-1D4C-9D77A8106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C453738-CF41-1C9C-8D5E-9D0CB9AA7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93D07-08B2-4794-9162-A3D149C07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503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45AACA8-5CD4-1EE0-D86F-851175DE8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17A2131-439B-FFC4-4E6B-3BFDDB15A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C5DA73B-CCEF-FED0-7F23-9F2B48641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5164D-6951-40B3-9D4B-A2F796074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308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FE500ED-0107-84D4-D8DA-C07C46800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C50D61-CC9D-14DE-D0F6-DA9C4F0E4E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A0CC1-6364-236D-9E82-44529DA12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3C63C-1505-45B5-A5EE-163C12FF8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326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BD96461-5A9F-85A6-73BF-71FF06ED8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93B54E89-E03F-9163-D21A-8CD2DB4AC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F2770F47-08E1-5C68-B639-F95381B03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0A9FB-D52E-4EA4-833D-24C0F795E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34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127456-9F9B-563C-4A5A-6A54A582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16117B92-0418-4955-B325-6F925FC28CC5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22E255-30B7-3DD7-5097-2F3F2AB4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FFBDEF-B872-3F81-CA37-BF125D55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68DDF5D2-5564-4EF9-9C9F-8F3D23FBD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67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2C54E31-22FC-608E-55A6-781E3C70E1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D68838C-1B06-7B58-B5CB-C1CEB33A6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03F0D99-D2E7-64E2-9406-7E010C7E5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CBF10-09BA-4F59-8F24-A6D4453BD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121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C4B1778-B015-01A0-AFB5-13F499EB5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155421F-7628-DA2F-7254-3D6B0A7591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E47A52E-9244-65F1-9F77-95E354F68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F8A99-BBC8-4664-9983-F6C33DC89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150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4495297-2E1A-D2F1-C1D4-4724E0543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F7E3E5-2CB2-C25D-B39A-5144CE439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79857F0-E9B8-464B-8939-7BFF787DB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EBCCB-4F05-4FB2-83FD-7D5DCC5A22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410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3A70C7-48F6-B86D-60A2-C51FFDF66C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3404F0-C6CC-0D33-01EA-2DE24E386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08F6DC-788E-2CBE-A7EB-733267A0C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5F8C0-3AB9-425B-87AC-C101AC60C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726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5885165-B702-226C-308D-7A99CEA6B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4D06B18-384B-65DB-C31A-A32D79E344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ABBEA6C-192D-A1D6-F213-9E0E5E6710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35309-792A-4376-BD9D-51083CBF3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888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67393AC-6524-26F5-990D-F951411B0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0147162-3A5F-EA6D-10C4-79C496294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ABDB78E-65D4-01C2-2DCB-7F91F0CE0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91B05-E743-4F50-A6B3-0E6DA7DD4E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08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61758164-248B-479A-BB04-CAE9C3463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B701A2B5-742F-33D8-036B-BFF12B42E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4F76502-0362-DBA9-BF33-85227F98C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088AB-E26F-49A9-9576-3800A758E5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4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290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679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06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B836EB5-9561-F602-CBB0-1C2CDF2F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53A40B18-D036-4B8D-88B9-B4CBDC93D994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C22170-A389-FF66-3086-877484F8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ED8577-60F5-9CB6-E3FE-08B4AB1C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C899A933-8D43-4D4C-B285-72D660D07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473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B1D51E-1D5F-4F3B-A570-E5B1E99B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58B6D-C064-4128-833C-C14A52E91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D34CA-50E5-4839-898C-C79B9068B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AC3E65-F990-4729-93DF-40CF84219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C570E9-92BB-4BF2-BDDC-77BD4EE5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0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D6B7B40-8EB0-4C27-9917-3169BDBFE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5400" y="0"/>
            <a:ext cx="12217400" cy="684044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D8203360-6A1D-4AA3-B2F9-4C24F34D9D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E6406C26-FFB6-4BE6-9FF4-EFC9FCA5DF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84" y="29629"/>
            <a:ext cx="3813993" cy="1759951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A1800209-970C-4F18-80B1-35B9E2453A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A38C0A-6DE5-4206-BF24-A116253821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097792"/>
            <a:ext cx="12217400" cy="479235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E5125DA2-45A5-407A-9B87-CA80032B11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199743" y="2121"/>
            <a:ext cx="2159226" cy="37890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AFE43094-3B46-4D36-82B1-0CAF93B572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8359690" y="34270"/>
            <a:ext cx="2309401" cy="405256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7587CC3C-9377-4EA6-A631-6D8F7EAC11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31024" y="17552"/>
            <a:ext cx="2673061" cy="46907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6AB86F-1D4B-4DAE-8DDD-62338397E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11" b="99326" l="205" r="98612">
                        <a14:foregroundMark x1="1138" y1="40056" x2="54119" y2="37753"/>
                        <a14:foregroundMark x1="54119" y1="37753" x2="70232" y2="38315"/>
                        <a14:foregroundMark x1="70232" y1="38315" x2="80792" y2="48202"/>
                        <a14:foregroundMark x1="80792" y1="48202" x2="93878" y2="87416"/>
                        <a14:foregroundMark x1="1047" y1="41854" x2="7419" y2="58652"/>
                        <a14:foregroundMark x1="7419" y1="58652" x2="78266" y2="80169"/>
                        <a14:foregroundMark x1="4165" y1="96404" x2="21051" y2="96404"/>
                        <a14:foregroundMark x1="21051" y1="96404" x2="90851" y2="82753"/>
                        <a14:foregroundMark x1="90851" y1="82753" x2="91989" y2="81461"/>
                        <a14:foregroundMark x1="97406" y1="44438" x2="98612" y2="92753"/>
                        <a14:foregroundMark x1="98612" y1="92753" x2="98020" y2="98202"/>
                        <a14:foregroundMark x1="37119" y1="33146" x2="57078" y2="28989"/>
                        <a14:foregroundMark x1="57078" y1="28989" x2="57283" y2="28989"/>
                        <a14:foregroundMark x1="67569" y1="32640" x2="87619" y2="32865"/>
                        <a14:foregroundMark x1="3641" y1="57022" x2="5303" y2="68371"/>
                        <a14:foregroundMark x1="21620" y1="48539" x2="9399" y2="76966"/>
                        <a14:foregroundMark x1="9399" y1="76966" x2="3846" y2="82753"/>
                        <a14:foregroundMark x1="3846" y1="82753" x2="3732" y2="82753"/>
                        <a14:foregroundMark x1="14975" y1="87416" x2="21006" y2="93820"/>
                        <a14:foregroundMark x1="16523" y1="74270" x2="18298" y2="85337"/>
                        <a14:foregroundMark x1="18298" y1="85337" x2="18298" y2="85337"/>
                        <a14:foregroundMark x1="25467" y1="63764" x2="7579" y2="85618"/>
                        <a14:foregroundMark x1="7579" y1="85618" x2="7579" y2="85618"/>
                        <a14:foregroundMark x1="2185" y1="79663" x2="2185" y2="79663"/>
                        <a14:foregroundMark x1="3641" y1="34157" x2="3641" y2="34157"/>
                        <a14:foregroundMark x1="3641" y1="34157" x2="32522" y2="27978"/>
                        <a14:foregroundMark x1="32522" y1="27978" x2="39395" y2="27978"/>
                        <a14:foregroundMark x1="751" y1="29213" x2="32772" y2="21292"/>
                        <a14:foregroundMark x1="33309" y1="21292" x2="36846" y2="21292"/>
                        <a14:foregroundMark x1="36846" y1="21292" x2="39076" y2="29775"/>
                        <a14:foregroundMark x1="39076" y1="29775" x2="39076" y2="29888"/>
                        <a14:foregroundMark x1="410" y1="34326" x2="410" y2="34326"/>
                        <a14:foregroundMark x1="205" y1="34326" x2="205" y2="34326"/>
                        <a14:foregroundMark x1="97155" y1="91404" x2="97155" y2="91404"/>
                        <a14:foregroundMark x1="96609" y1="99326" x2="96609" y2="99326"/>
                        <a14:foregroundMark x1="41193" y1="26517" x2="41193" y2="26517"/>
                        <a14:foregroundMark x1="40305" y1="28371" x2="39122" y2="21404"/>
                        <a14:foregroundMark x1="39122" y1="21404" x2="38553" y2="21011"/>
                        <a14:foregroundMark x1="40919" y1="23258" x2="40919" y2="23258"/>
                        <a14:foregroundMark x1="41898" y1="28708" x2="42513" y2="28708"/>
                        <a14:backgroundMark x1="23259" y1="26348" x2="23259" y2="26348"/>
                        <a14:backgroundMark x1="21734" y1="28034" x2="21734" y2="28034"/>
                        <a14:backgroundMark x1="24852" y1="26348" x2="24852" y2="26348"/>
                        <a14:backgroundMark x1="26081" y1="27191" x2="26081" y2="27191"/>
                        <a14:backgroundMark x1="27333" y1="26854" x2="27333" y2="26854"/>
                        <a14:backgroundMark x1="29131" y1="26685" x2="29131" y2="26685"/>
                        <a14:backgroundMark x1="30314" y1="26685" x2="30314" y2="26685"/>
                        <a14:backgroundMark x1="31702" y1="26180" x2="31702" y2="26180"/>
                        <a14:backgroundMark x1="33432" y1="26011" x2="33432" y2="26011"/>
                        <a14:backgroundMark x1="33022" y1="21685" x2="33022" y2="21685"/>
                        <a14:backgroundMark x1="30246" y1="22022" x2="30246" y2="22022"/>
                        <a14:backgroundMark x1="31566" y1="22022" x2="31566" y2="22022"/>
                        <a14:backgroundMark x1="32954" y1="22022" x2="32954" y2="22022"/>
                        <a14:backgroundMark x1="33022" y1="26180" x2="33022" y2="26180"/>
                        <a14:backgroundMark x1="22827" y1="23596" x2="22827" y2="23596"/>
                        <a14:backgroundMark x1="24556" y1="23090" x2="24556" y2="23090"/>
                        <a14:backgroundMark x1="27264" y1="22528" x2="27264" y2="22528"/>
                        <a14:backgroundMark x1="31361" y1="21011" x2="31361" y2="21011"/>
                        <a14:backgroundMark x1="13541" y1="28539" x2="13541" y2="28539"/>
                        <a14:backgroundMark x1="11948" y1="30449" x2="11948" y2="30449"/>
                        <a14:backgroundMark x1="10765" y1="29438" x2="10765" y2="29438"/>
                        <a14:backgroundMark x1="9308" y1="30281" x2="9308" y2="30281"/>
                        <a14:backgroundMark x1="7579" y1="30112" x2="7579" y2="30112"/>
                        <a14:backgroundMark x1="13541" y1="29045" x2="13814" y2="30955"/>
                        <a14:backgroundMark x1="10833" y1="29438" x2="10833" y2="29438"/>
                        <a14:backgroundMark x1="10560" y1="29944" x2="10560" y2="29944"/>
                        <a14:backgroundMark x1="9172" y1="29775" x2="9172" y2="29775"/>
                        <a14:backgroundMark x1="7715" y1="30449" x2="7715" y2="30449"/>
                        <a14:backgroundMark x1="14998" y1="28539" x2="14998" y2="28539"/>
                        <a14:backgroundMark x1="27970" y1="22753" x2="33295" y2="21348"/>
                        <a14:backgroundMark x1="33022" y1="21348" x2="23464" y2="21348"/>
                        <a14:backgroundMark x1="23464" y1="21348" x2="23464" y2="21348"/>
                        <a14:backgroundMark x1="28653" y1="27191" x2="28653" y2="27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43"/>
          <a:stretch/>
        </p:blipFill>
        <p:spPr>
          <a:xfrm>
            <a:off x="0" y="3048000"/>
            <a:ext cx="12217400" cy="37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51A897A-626F-4310-829D-F9BD0B377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3386E4E-E0AC-42B7-9409-D5FF3260C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E24FE8A-E1A9-4B54-B389-DE20B8FFF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DEF3C-9650-404C-A9C6-7BE7319A9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403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4476F4-3792-4CB7-9FA2-E0CE4665E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55CF592-0CD3-416B-BB49-D4E7909D9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AC61375-6C9D-403C-A39E-D6EDB1BED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1C533-3101-4CF1-9B5D-180904183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702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BBAB19-6A5F-406D-990D-4C6EA2A36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7B566DC-2E32-4D93-8B2C-FA402425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D18D57-7A93-429A-ACC5-0FADF28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5561AD-8C62-4FBB-820C-95B1B54C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0250BF-7CD8-4DA7-AAE9-57632309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DB2FA8-5ADC-4416-AB68-087E6B78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153E62-DB84-47CB-B65B-48F74720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B1C8DA-1735-431F-A825-58189567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722669-77BB-481E-8D24-51F8CCD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AE1BA6-0576-48B7-86A5-C309A4D4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87DADE-5077-4389-A719-8DDF60FF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C8FD4-0112-4783-875B-B33DA8E1B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3D7FFE-8F52-4855-AB6E-E1246BF4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617A78-562D-475F-A282-89DD657F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FF1680-E9E0-45CD-9D68-CC1BFFF6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DFD8DE7-113D-DEF6-41E5-D1EF24F5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72A176D4-3A3A-4ED7-8C59-94CAD4BCA385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DCF4515-7882-E1A0-C53F-8C22757F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CC4D286-D743-D3C0-A2AA-060F362F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20329828-DCE8-471D-9DEB-796962F66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709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9B5CE3-72B0-4640-A80A-3294AB87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50B94D-83E9-424B-AA0F-5F1FF7DA8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F80B4D-E8C8-4FB1-BB53-54A687679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E6B787-38F0-44D5-A07C-557FEEE6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490AD5-F281-4BFA-A51D-B53CE2B4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A40502-657A-480A-AECE-71290655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4097D-7B5E-4684-AB6C-9D7E573F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41D9D5-D54C-4361-BC3E-E5252E793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96F2BB-154D-431D-8107-177DB130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4D9412B-C136-4049-8949-F7D6DFAA5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D77C850-71C2-482E-8D0F-8C83D8CE0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863563-BAF5-493D-B8FD-D3B66CC8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1C9A429-9090-43DE-B8C4-63A099C3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6804AD3-753A-420D-A536-C744B045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E1E699-1943-4785-8684-B9A6E6E3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AC6CBC-821E-4144-BA9D-44B3E287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ADD2A5-4AA3-4922-9889-6C695E9D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C976E0-AD69-4C67-A59B-D0F40DB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B22554B-5499-4025-8729-6049369D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B7A21B-5119-4A8B-97ED-A469DC00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6EF277-1812-4A11-A800-38FD713C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616DE-95E4-4ACB-8147-168B63C7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F02110-5285-4BD3-AF58-E2A3A7FA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34FF5-DBF9-4277-B3E2-4E1F92146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38F573-7FF8-4316-AB99-E70895DD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CDE279-C658-445A-AEBC-3E6237A2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93E126-1441-4ACE-AD46-975F9831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6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D5B709-ECEC-4F54-B60A-1DC68B3B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ECD9722-DEF1-4010-9069-8BF48C531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525A86-7985-4A5C-8034-D048C46F4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49D299-9ADA-4031-BC4A-FDD11E46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4303B7-F6CC-4DB7-B4CB-4A520BFF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9C80B3-0D41-4036-8044-7BBD815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378C6008-CEE4-4966-9093-5BA6A7561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355600"/>
            <a:ext cx="12191999" cy="72136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95177028-659C-4E88-925F-37FED12B4B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518400" y="3251853"/>
            <a:ext cx="4723771" cy="34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A2EB504-CE44-4B33-A58A-527B34710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A7E8FF-1449-4B67-991B-923D23AA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6E2E34-1615-4250-AD1C-3F6536AE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217C17-9EFF-4DE7-996B-4B60477C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ACCF93-39D1-4E5E-81B6-2E79523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745868F-8219-7183-1175-D6BE37870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7860770-F8CF-BD92-E92A-51C60CBD1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EC8F45A-7690-E9AD-4818-32058A9E42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02A5A1-8A11-4764-9561-B530C678B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869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59C4780-62C6-1E20-9106-039B608ED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5CBF1C6-9649-8D69-E3DD-0ECA14430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9AF1548-FEB7-8C6F-68BD-5078BC7B6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2D130-765A-4DC2-989D-EC820265D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0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0100A74-1317-3DE4-EE53-D263FA9C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BEEC194D-8968-4A12-BB4F-A5568036F527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40E1C76-4F89-7917-3C5E-5537C2EB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3D10A1A-EDA0-A047-4074-E0FC34F4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B8A10EED-E7C6-4F7C-AD3C-5E1D05599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6677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00CAB56-38C8-BE64-12CE-C3462281A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E6CFB87-E56F-132C-DC0F-C90202466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AA58431-3FE2-D8FA-D55F-D21935914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3C2A0-CECB-455A-B3E0-E969E6A4E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218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BD0D4C-36CA-37C1-FDFA-1232D4927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44E873-3D67-28B2-826A-843B707BF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EC6FCC1-4142-9E97-451E-F6C819034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014BE-983F-430E-BFDF-11A65B119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2949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132CB4F-7E2D-DB6C-EAA6-18F614ADE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9E968E6-C0AD-2904-8ACF-4FA6CDC92A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9A9EEC9-C6A8-86DA-CD2F-71245C3CF9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39796-BBE5-4121-949F-AE94901149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62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C1CF52D-FC65-47E3-1FEC-80A56D7F2B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464E10B-0DD5-3AE5-646E-5674A91FB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8910D7D-6463-1D6E-6C96-328D229ED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750F-BB2C-47FD-AC07-B79F24024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801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6E6B7196-AA6E-BD02-1901-25DC63040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86D530F-4E45-5147-1ED7-B99DAE11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04DE6DB5-E766-86E4-90A2-A48B69EA0E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9F23B-659E-42EE-82DD-2FF9107C7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636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6FB3DDF-4670-2E46-E03F-209655DDE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377AB60-DB34-135E-81C8-AB6E58EF7B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656D868-34EE-296B-8401-FC0F53038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71838-C155-4532-A431-E771C90DF6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31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95F6070-5799-11A3-8337-663485D32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1750F62-EFBE-FD69-BA60-68D533570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4563156-8285-A862-22B5-DFA5AFCBE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73253-C4A9-40C3-BF5C-E78114390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61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BF46B1C-651A-EA91-3A4B-B659D8016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14A226E-002A-7982-3EEB-325C56AF9E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5111A48-281B-39BC-7614-A48CED0914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DBB84-D93E-428D-A024-817A8B9BD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054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5AD1748-F094-051C-002B-2C1A47E87A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035E653-5960-F270-ABBC-A85C41F2A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F6B3D35-37E3-4AE7-9C67-4665A04FD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A95D1-0683-4035-BB5C-EA22F6A12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22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E13B27A8-D13B-D5E0-2331-34480D8FD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5C81116-34C9-B591-7786-BC1D97DF5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85ED1E35-4EE6-ABE8-5C0C-3752DBDFDC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CBECF-0B7C-4353-9349-490A50EEC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31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7F31C1C-4733-0E00-CE59-679BD55F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D7B82471-DEFC-4F83-9B50-DD33E944059F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4C5C45-497F-FC21-A4CE-B0299004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A71A67-5B7F-DA65-CAE8-3D249371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A95D03B1-FEF8-4279-966C-96FE725F39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452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66F42096-D006-D913-C0A1-2C7ADCAC47D2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="" xmlns:a16="http://schemas.microsoft.com/office/drawing/2014/main" id="{8E9362B0-7352-F1F4-7405-830813A7B88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="" xmlns:a16="http://schemas.microsoft.com/office/drawing/2014/main" id="{CA6FDC8D-4900-0FF3-80D2-1EA5F09C95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="" xmlns:a16="http://schemas.microsoft.com/office/drawing/2014/main" id="{2E9D2138-2498-A955-F264-C3C1DB3AB8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="" xmlns:a16="http://schemas.microsoft.com/office/drawing/2014/main" id="{820FFAFF-A922-A591-1E14-69F7D898D7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="" xmlns:a16="http://schemas.microsoft.com/office/drawing/2014/main" id="{8F0E773F-4237-ED0B-A6B1-FF42F79D36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="" xmlns:a16="http://schemas.microsoft.com/office/drawing/2014/main" id="{EB87A8B5-328F-0E5C-C6B2-812822511AD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="" xmlns:a16="http://schemas.microsoft.com/office/drawing/2014/main" id="{A5FA2EE3-DE72-4254-3552-688718A17C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>
                <a:spcBef>
                  <a:spcPct val="50000"/>
                </a:spcBef>
                <a:defRPr/>
              </a:pPr>
              <a:endParaRPr lang="en-US" sz="1800"/>
            </a:p>
          </p:txBody>
        </p:sp>
        <p:sp>
          <p:nvSpPr>
            <p:cNvPr id="5" name="Freeform 10">
              <a:extLst>
                <a:ext uri="{FF2B5EF4-FFF2-40B4-BE49-F238E27FC236}">
                  <a16:creationId xmlns="" xmlns:a16="http://schemas.microsoft.com/office/drawing/2014/main" id="{5996371C-8B49-FD77-5849-363204EB77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686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3DA4EF6A-5F5E-BF39-13CC-2086965CDBC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="" xmlns:a16="http://schemas.microsoft.com/office/drawing/2014/main" id="{6306B73D-F63C-F78B-62CD-17038CAB2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BF4BB7E8-2FCE-530F-9876-4F73FED70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632C751-D0E9-45EE-AEB9-38FC5031B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1465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7E253E88-27D2-F1DA-A291-0121710C0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04B1DAC0-A143-2F88-C81E-127DC03780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3B325-610A-4AB9-9CBB-F413791147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5C278412-6BFA-D798-A16E-812EE91546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58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9F9CE46B-9431-48BD-54CE-24C8C43E4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AEAB7166-CFBF-0C1A-258D-C0E99A1E9F2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5397C-D657-41C3-B687-E4F9B6C87D2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B4F505D4-EB1E-92AA-19EB-A9B2654CE61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129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2C0ADDB3-F267-59A3-3721-51D6075FC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A791A2F0-3E52-16FF-D509-DA7E74B63B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D05FA-BD57-45B3-8492-465574F00CC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D0944150-3E86-C521-3F99-DE0D9E63137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1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6C8893C6-4106-C113-7E46-E5892B409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E586F5BA-280F-6FFA-53B4-86E036A8D7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4E470-313E-4AFB-A40B-254EDC821AC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="" xmlns:a16="http://schemas.microsoft.com/office/drawing/2014/main" id="{07253FDD-8BC2-00C1-F484-235A43CEE66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0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1E37EC3-DDDC-1913-ADDC-9D2AEDFE8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D78061-B5B7-A095-5B8A-326E9B8439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7F557-05AC-43E6-B9EA-5345DDB5E84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C7E9891E-DE32-73C7-98FE-7736F41E582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91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4AEB8B76-EC16-599C-3E83-BB20C0BDB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3235DA90-B3BE-264A-C458-B67DDAEFCF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63398-CBB7-4BB3-AA9D-560495A54EF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A6A99285-4AA2-8D87-60CB-F19BF0C2F34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3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7D25CF9-4120-3E76-B7CE-C0CFACF321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30239AF7-5370-775C-025F-20701AAF19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64A64-6585-41AC-B1F7-593636E3A9E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E7F9564E-C342-E2FA-DD6E-762AAE02F7F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09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467DE03A-07E8-2527-396E-05331F9B1B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4DCC19B6-CB04-01DE-45CE-8C75F69980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FB6CB-7A94-455A-9908-43837F143E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AF107927-CD56-0F8B-E36C-A1D7C95275A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494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30F39A94-407E-6323-0465-BCDBE4D5E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F0A06EDF-120E-563C-199B-E443949A86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B038F-9FA3-4866-8696-88E183C1574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B029A9CD-0710-BDCA-0AFE-BB31451E17D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4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EDAD3B-1666-9EF3-40B5-EC3F9303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fld id="{8562316A-FA1D-46F6-9D5F-E27AC5193D53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CEED7A-6D95-757C-D665-9AF8F04EB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94A6AD-6920-3201-3A26-5869B7CF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C82BF8CE-B0A9-417C-8B14-44CD33869C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396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6C0BF4B6-70C2-EA4B-6B0B-AFAD10AED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1D84D802-761A-415B-2CE2-4DB8E9B65E6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99FF5-9188-43F3-9833-40B6041115D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8FBC9F1E-1BD2-D90D-9CE8-255F7A2E1B7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4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43A4C6A6-7FEB-E9D2-1104-F1B40E7EB1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="" xmlns:a16="http://schemas.microsoft.com/office/drawing/2014/main" id="{1096A20B-8C7C-77AF-C1C6-FB47C0D771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0BF777-871B-6231-05B9-42A199E65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10367CF-A078-469F-8CE0-37434277148A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936009-437E-DA96-B2C8-3410F229A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0D03E8-54E1-6245-A1C8-E3E565C10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DDD13A2-97CC-4EB1-9F4B-F536D83888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5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7B546615-44DC-B9F4-61B9-C98707451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237C35D2-B123-30A7-4498-3D52806E8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03357C9-BE23-BC0A-2BB2-618B0BF52B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47224A-57F1-84D7-5AFA-899B1AE7E5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76F4988-7377-F886-902E-88219E07D1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fld id="{5991123A-42F8-4BEB-AEF0-BA74BCBB6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3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="" xmlns:a16="http://schemas.microsoft.com/office/drawing/2014/main" id="{298DA6E5-078D-0399-260E-C454B83293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="" xmlns:a16="http://schemas.microsoft.com/office/drawing/2014/main" id="{D049672B-C07F-545B-05BD-1321C02CE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61DABC-F6F9-BB19-B51B-77F049567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9C12BC-DB0E-45DD-999E-F10EF99BA4C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E6BB2B-06CA-2BD2-260A-BEF6ECBAA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069EB8-3D01-B6F0-97A9-F8A2664B7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FF1BFBE-5E39-49E5-8AD8-B6A2D9711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67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5B27BF64-8455-8552-12A9-B8EDC6755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F015F5B9-E893-D26B-795D-8DBFB7353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061661A1-B78D-D535-916F-CBCF92D566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DB530777-D5E1-17DF-DDEE-FF2909AB8C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8A9B798C-45B4-14A4-AF9C-A49AF76BEF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fld id="{56753FF1-12EE-42F4-B034-6EBB1CEC8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0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="" xmlns:a16="http://schemas.microsoft.com/office/drawing/2014/main" id="{76265C45-8E4A-4FC8-89E7-53A5437BED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43971A5-77A2-4E2F-9E50-80A93A201878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-5467350" y="-1676400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4D40130-EF83-4EF0-A71C-92C5ABBA001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13792200" y="8058150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9811BE1-C4DC-4A60-A0C5-5F7B7161A97B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5029200" y="8105775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460845B-6648-4AE6-A49E-9085A26141D1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3792200" y="-2928640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="" xmlns:a16="http://schemas.microsoft.com/office/drawing/2014/main" id="{8775F88A-42BC-4F2D-B117-2CD50DF774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4CBF1C5-9908-48CF-8FB4-0FCFF099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4F7B52-8516-42A7-9C44-E6DDFEC78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E47FEC-AEB1-4128-ACFE-2E4F8C097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97732-0510-4C37-822F-DC4DE262A54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A9A47E-EAD8-43EC-A8F1-E930BCF98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0843DF-72A6-4F71-A375-98C6AE167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37D3E8-A92B-46AC-83E9-EC880BEC092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2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E19E1D47-1712-5769-0C13-BDAD139BC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213371A9-349B-0ADB-8FD9-34DFACB65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00F92104-B8AD-6344-F0CC-8365FB439C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FC902F18-267F-0E41-0D91-723554A69E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A36938DB-552C-7B6C-558A-6D862E4463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fld id="{D22E0C46-3E43-4B47-B90B-A6C1CC232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3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="" xmlns:a16="http://schemas.microsoft.com/office/drawing/2014/main" id="{AFE5AD8A-04BF-1512-50F2-50F69981EE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>
            <a:extLst>
              <a:ext uri="{FF2B5EF4-FFF2-40B4-BE49-F238E27FC236}">
                <a16:creationId xmlns="" xmlns:a16="http://schemas.microsoft.com/office/drawing/2014/main" id="{6DCDADE0-F2DC-2622-8EB8-13C508530E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fld id="{DA798251-387E-4E8C-8B54-8FE67F66B1B1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2" name="Group 4">
            <a:extLst>
              <a:ext uri="{FF2B5EF4-FFF2-40B4-BE49-F238E27FC236}">
                <a16:creationId xmlns="" xmlns:a16="http://schemas.microsoft.com/office/drawing/2014/main" id="{2927A471-5FD0-166D-87EA-A8898C101FD5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2056" name="Group 5">
              <a:extLst>
                <a:ext uri="{FF2B5EF4-FFF2-40B4-BE49-F238E27FC236}">
                  <a16:creationId xmlns="" xmlns:a16="http://schemas.microsoft.com/office/drawing/2014/main" id="{86FC5C26-927B-9CC8-C970-88628F9DE65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7590" name="Freeform 6">
                <a:extLst>
                  <a:ext uri="{FF2B5EF4-FFF2-40B4-BE49-F238E27FC236}">
                    <a16:creationId xmlns="" xmlns:a16="http://schemas.microsoft.com/office/drawing/2014/main" id="{D473A74A-6FCF-8286-6485-4EACA0E5EF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  <p:sp>
            <p:nvSpPr>
              <p:cNvPr id="67591" name="Freeform 7">
                <a:extLst>
                  <a:ext uri="{FF2B5EF4-FFF2-40B4-BE49-F238E27FC236}">
                    <a16:creationId xmlns="" xmlns:a16="http://schemas.microsoft.com/office/drawing/2014/main" id="{AB9493B8-19A8-9DD7-AB18-1EF8112771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  <p:sp>
            <p:nvSpPr>
              <p:cNvPr id="67592" name="Freeform 8">
                <a:extLst>
                  <a:ext uri="{FF2B5EF4-FFF2-40B4-BE49-F238E27FC236}">
                    <a16:creationId xmlns="" xmlns:a16="http://schemas.microsoft.com/office/drawing/2014/main" id="{2CB2D07B-27BE-030D-2A69-C58D54CCE1C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  <p:sp>
            <p:nvSpPr>
              <p:cNvPr id="2062" name="Freeform 9">
                <a:extLst>
                  <a:ext uri="{FF2B5EF4-FFF2-40B4-BE49-F238E27FC236}">
                    <a16:creationId xmlns="" xmlns:a16="http://schemas.microsoft.com/office/drawing/2014/main" id="{BDBAC76D-64AC-9CE5-55CB-F08E5B372E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594" name="Freeform 10">
                <a:extLst>
                  <a:ext uri="{FF2B5EF4-FFF2-40B4-BE49-F238E27FC236}">
                    <a16:creationId xmlns="" xmlns:a16="http://schemas.microsoft.com/office/drawing/2014/main" id="{DD60F5D9-2782-7DAF-E4EA-D06D42212A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50000"/>
                  </a:spcBef>
                  <a:defRPr/>
                </a:pPr>
                <a:endParaRPr lang="en-US" sz="1800"/>
              </a:p>
            </p:txBody>
          </p:sp>
        </p:grpSp>
        <p:sp>
          <p:nvSpPr>
            <p:cNvPr id="67595" name="Freeform 11">
              <a:extLst>
                <a:ext uri="{FF2B5EF4-FFF2-40B4-BE49-F238E27FC236}">
                  <a16:creationId xmlns="" xmlns:a16="http://schemas.microsoft.com/office/drawing/2014/main" id="{1DB58E7E-34BF-43FB-08BE-4FDA4DE23F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>
                <a:spcBef>
                  <a:spcPct val="50000"/>
                </a:spcBef>
                <a:defRPr/>
              </a:pPr>
              <a:endParaRPr lang="en-US" sz="1800"/>
            </a:p>
          </p:txBody>
        </p:sp>
        <p:sp>
          <p:nvSpPr>
            <p:cNvPr id="2058" name="Freeform 12">
              <a:extLst>
                <a:ext uri="{FF2B5EF4-FFF2-40B4-BE49-F238E27FC236}">
                  <a16:creationId xmlns="" xmlns:a16="http://schemas.microsoft.com/office/drawing/2014/main" id="{82A4C059-F608-8975-8D29-93CF08F4D49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67597" name="Rectangle 13">
            <a:extLst>
              <a:ext uri="{FF2B5EF4-FFF2-40B4-BE49-F238E27FC236}">
                <a16:creationId xmlns="" xmlns:a16="http://schemas.microsoft.com/office/drawing/2014/main" id="{F0E6A067-4308-2822-E06F-F739C38094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98" name="Rectangle 14">
            <a:extLst>
              <a:ext uri="{FF2B5EF4-FFF2-40B4-BE49-F238E27FC236}">
                <a16:creationId xmlns="" xmlns:a16="http://schemas.microsoft.com/office/drawing/2014/main" id="{F78E134F-418F-2599-0B88-F5581FD4C8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9" name="Rectangle 15">
            <a:extLst>
              <a:ext uri="{FF2B5EF4-FFF2-40B4-BE49-F238E27FC236}">
                <a16:creationId xmlns="" xmlns:a16="http://schemas.microsoft.com/office/drawing/2014/main" id="{6ADA199D-8CD6-6BB9-A952-64340BE37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7442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gif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gif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file:///D:\btnb\H&#7841;t%20n&#7849;y%20m&#7847;m%20-%20germinated%20seed%20-%20YouTube.MP4" TargetMode="External"/><Relationship Id="rId1" Type="http://schemas.microsoft.com/office/2007/relationships/media" Target="file:///D:\btnb\H&#7841;t%20n&#7849;y%20m&#7847;m%20-%20germinated%20seed%20-%20YouTube.MP4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5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4.jpeg"/><Relationship Id="rId4" Type="http://schemas.openxmlformats.org/officeDocument/2006/relationships/diagramData" Target="../diagrams/data1.xml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png"/><Relationship Id="rId5" Type="http://schemas.openxmlformats.org/officeDocument/2006/relationships/image" Target="../media/image30.sv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5.web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gif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18" Type="http://schemas.openxmlformats.org/officeDocument/2006/relationships/image" Target="../media/image74.svg"/><Relationship Id="rId3" Type="http://schemas.openxmlformats.org/officeDocument/2006/relationships/image" Target="../media/image16.svg"/><Relationship Id="rId7" Type="http://schemas.openxmlformats.org/officeDocument/2006/relationships/image" Target="../media/image16.png"/><Relationship Id="rId12" Type="http://schemas.openxmlformats.org/officeDocument/2006/relationships/image" Target="../media/image70.svg"/><Relationship Id="rId17" Type="http://schemas.openxmlformats.org/officeDocument/2006/relationships/image" Target="../media/image66.png"/><Relationship Id="rId2" Type="http://schemas.openxmlformats.org/officeDocument/2006/relationships/image" Target="../media/image15.png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64.svg"/><Relationship Id="rId15" Type="http://schemas.openxmlformats.org/officeDocument/2006/relationships/image" Target="../media/image65.png"/><Relationship Id="rId10" Type="http://schemas.openxmlformats.org/officeDocument/2006/relationships/image" Target="../media/image68.svg"/><Relationship Id="rId19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67">
            <a:extLst>
              <a:ext uri="{FF2B5EF4-FFF2-40B4-BE49-F238E27FC236}">
                <a16:creationId xmlns="" xmlns:a16="http://schemas.microsoft.com/office/drawing/2014/main" id="{D79D7BE1-B1F2-AA14-C3E6-FA7E29263885}"/>
              </a:ext>
            </a:extLst>
          </p:cNvPr>
          <p:cNvSpPr txBox="1">
            <a:spLocks/>
          </p:cNvSpPr>
          <p:nvPr/>
        </p:nvSpPr>
        <p:spPr bwMode="auto">
          <a:xfrm>
            <a:off x="2376488" y="48768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b="1" i="1" dirty="0" err="1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i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Nhơn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035" name="WordArt 3">
            <a:extLst>
              <a:ext uri="{FF2B5EF4-FFF2-40B4-BE49-F238E27FC236}">
                <a16:creationId xmlns="" xmlns:a16="http://schemas.microsoft.com/office/drawing/2014/main" id="{71DD1A4C-8281-C578-9B46-D98FADEF13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1219200"/>
            <a:ext cx="9082088" cy="2819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4036" name="Picture 2" descr="D:\l\0008 (2).gif">
            <a:extLst>
              <a:ext uri="{FF2B5EF4-FFF2-40B4-BE49-F238E27FC236}">
                <a16:creationId xmlns="" xmlns:a16="http://schemas.microsoft.com/office/drawing/2014/main" id="{6DE2BF65-BA26-29DF-F808-57EEEBC3CE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27364"/>
            <a:ext cx="46482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Picture18">
            <a:extLst>
              <a:ext uri="{FF2B5EF4-FFF2-40B4-BE49-F238E27FC236}">
                <a16:creationId xmlns="" xmlns:a16="http://schemas.microsoft.com/office/drawing/2014/main" id="{DEACC469-DFF9-7C9E-5BA9-3520C76F60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-5397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 descr="Picture18">
            <a:extLst>
              <a:ext uri="{FF2B5EF4-FFF2-40B4-BE49-F238E27FC236}">
                <a16:creationId xmlns="" xmlns:a16="http://schemas.microsoft.com/office/drawing/2014/main" id="{F5A077AF-3DB3-1CC9-E961-A9CCF1FCF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-682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 descr="Picture18">
            <a:extLst>
              <a:ext uri="{FF2B5EF4-FFF2-40B4-BE49-F238E27FC236}">
                <a16:creationId xmlns="" xmlns:a16="http://schemas.microsoft.com/office/drawing/2014/main" id="{912013D3-13B4-8C4F-61CE-C3AC27507C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-4762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 descr="Picture18">
            <a:extLst>
              <a:ext uri="{FF2B5EF4-FFF2-40B4-BE49-F238E27FC236}">
                <a16:creationId xmlns="" xmlns:a16="http://schemas.microsoft.com/office/drawing/2014/main" id="{E3DA480B-DACD-039B-7663-26F4D079D9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-936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3" descr="Picture18">
            <a:extLst>
              <a:ext uri="{FF2B5EF4-FFF2-40B4-BE49-F238E27FC236}">
                <a16:creationId xmlns="" xmlns:a16="http://schemas.microsoft.com/office/drawing/2014/main" id="{4B2D1F13-F41B-66E5-CEB8-616DE436F4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-5397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 descr="Picture18">
            <a:extLst>
              <a:ext uri="{FF2B5EF4-FFF2-40B4-BE49-F238E27FC236}">
                <a16:creationId xmlns="" xmlns:a16="http://schemas.microsoft.com/office/drawing/2014/main" id="{8FDBDC1B-2BA4-8EBD-DE0C-8C82CC7374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-682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3" descr="Picture18">
            <a:extLst>
              <a:ext uri="{FF2B5EF4-FFF2-40B4-BE49-F238E27FC236}">
                <a16:creationId xmlns="" xmlns:a16="http://schemas.microsoft.com/office/drawing/2014/main" id="{E8A535F4-14FF-4FFB-E5AE-FC28FF6F4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-4762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3" descr="Picture18">
            <a:extLst>
              <a:ext uri="{FF2B5EF4-FFF2-40B4-BE49-F238E27FC236}">
                <a16:creationId xmlns="" xmlns:a16="http://schemas.microsoft.com/office/drawing/2014/main" id="{F9481B72-E8CD-28CD-31E2-4BC1A7BF7A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-936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3" name="arrow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2" name="Rounded Rectangular Callout 14">
            <a:extLst>
              <a:ext uri="{FF2B5EF4-FFF2-40B4-BE49-F238E27FC236}">
                <a16:creationId xmlns="" xmlns:a16="http://schemas.microsoft.com/office/drawing/2014/main" id="{03C255F2-CAF2-2187-264E-5F0522DEAD58}"/>
              </a:ext>
            </a:extLst>
          </p:cNvPr>
          <p:cNvSpPr/>
          <p:nvPr/>
        </p:nvSpPr>
        <p:spPr bwMode="auto">
          <a:xfrm>
            <a:off x="2438400" y="2320886"/>
            <a:ext cx="7315200" cy="1295400"/>
          </a:xfrm>
          <a:prstGeom prst="wedgeRoundRectCallout">
            <a:avLst>
              <a:gd name="adj1" fmla="val -20505"/>
              <a:gd name="adj2" fmla="val 85451"/>
              <a:gd name="adj3" fmla="val 16667"/>
            </a:avLst>
          </a:prstGeom>
          <a:solidFill>
            <a:srgbClr val="00B0F0">
              <a:alpha val="49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Nêu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cấu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6" descr="139">
            <a:extLst>
              <a:ext uri="{FF2B5EF4-FFF2-40B4-BE49-F238E27FC236}">
                <a16:creationId xmlns="" xmlns:a16="http://schemas.microsoft.com/office/drawing/2014/main" id="{B6557E89-8D03-941E-E6D9-93F6A05E54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977640"/>
            <a:ext cx="1204060" cy="141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3">
            <a:extLst>
              <a:ext uri="{FF2B5EF4-FFF2-40B4-BE49-F238E27FC236}">
                <a16:creationId xmlns="" xmlns:a16="http://schemas.microsoft.com/office/drawing/2014/main" id="{7207DB5B-4016-0D55-2689-51E58EC85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3">
            <a:extLst>
              <a:ext uri="{FF2B5EF4-FFF2-40B4-BE49-F238E27FC236}">
                <a16:creationId xmlns="" xmlns:a16="http://schemas.microsoft.com/office/drawing/2014/main" id="{48C36684-3508-F1BB-BD4B-226C6DD94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978774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pic>
        <p:nvPicPr>
          <p:cNvPr id="2" name="Picture 6" descr="139">
            <a:extLst>
              <a:ext uri="{FF2B5EF4-FFF2-40B4-BE49-F238E27FC236}">
                <a16:creationId xmlns="" xmlns:a16="http://schemas.microsoft.com/office/drawing/2014/main" id="{13D6636F-6490-23F0-704E-F64227E3FF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977640"/>
            <a:ext cx="1204060" cy="141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14">
            <a:extLst>
              <a:ext uri="{FF2B5EF4-FFF2-40B4-BE49-F238E27FC236}">
                <a16:creationId xmlns="" xmlns:a16="http://schemas.microsoft.com/office/drawing/2014/main" id="{A55DDBDB-5BD8-D3DE-1FFC-EB45250950BF}"/>
              </a:ext>
            </a:extLst>
          </p:cNvPr>
          <p:cNvSpPr/>
          <p:nvPr/>
        </p:nvSpPr>
        <p:spPr bwMode="auto">
          <a:xfrm>
            <a:off x="2438400" y="2320886"/>
            <a:ext cx="7315200" cy="1295400"/>
          </a:xfrm>
          <a:prstGeom prst="wedgeRoundRectCallout">
            <a:avLst>
              <a:gd name="adj1" fmla="val -20505"/>
              <a:gd name="adj2" fmla="val 85451"/>
              <a:gd name="adj3" fmla="val 16667"/>
            </a:avLst>
          </a:prstGeom>
          <a:solidFill>
            <a:srgbClr val="00B0F0">
              <a:alpha val="49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ta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thể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giải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="" xmlns:a16="http://schemas.microsoft.com/office/drawing/2014/main" id="{C2374A8B-F263-7D1B-CE47-EB1E1F993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3">
            <a:extLst>
              <a:ext uri="{FF2B5EF4-FFF2-40B4-BE49-F238E27FC236}">
                <a16:creationId xmlns="" xmlns:a16="http://schemas.microsoft.com/office/drawing/2014/main" id="{B48698E0-7CB3-A083-9538-1F41E78687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959328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01C6315-EC3F-81FB-E628-5643DE315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097514"/>
            <a:ext cx="7531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81F995D-33C5-38D2-4D2A-C7DE94056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9" y="5017589"/>
            <a:ext cx="1603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67F0842-2586-8A28-394E-676519A87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4" y="4015875"/>
            <a:ext cx="12604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0AF42F-2490-9596-3AD5-69057D16C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1489076" y="4258763"/>
            <a:ext cx="91789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A2C85A7-86FF-EF86-2E18-45439CCAF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4436563"/>
            <a:ext cx="5318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D41E4D44-ECE0-41DE-D720-C3092F083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4" y="3179263"/>
            <a:ext cx="6002337" cy="11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9" tIns="60945" rIns="121889" bIns="60945">
            <a:spAutoFit/>
          </a:bodyPr>
          <a:lstStyle>
            <a:lvl1pPr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Thực</a:t>
            </a:r>
            <a:r>
              <a:rPr lang="en-US" altLang="zh-CN" sz="6600" noProof="0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66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nghiệm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8B56BEA2-2F0F-AAF7-460B-CBE0FAA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51364"/>
            <a:ext cx="7371214" cy="12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7568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01C6315-EC3F-81FB-E628-5643DE315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088525"/>
            <a:ext cx="7531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81F995D-33C5-38D2-4D2A-C7DE94056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9" y="5017589"/>
            <a:ext cx="1603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67F0842-2586-8A28-394E-676519A87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4" y="4015875"/>
            <a:ext cx="12604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0AF42F-2490-9596-3AD5-69057D16C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1489076" y="4258763"/>
            <a:ext cx="91789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A2C85A7-86FF-EF86-2E18-45439CCAF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4436563"/>
            <a:ext cx="5318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D41E4D44-ECE0-41DE-D720-C3092F083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4" y="3179263"/>
            <a:ext cx="6002337" cy="11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9" tIns="60945" rIns="121889" bIns="60945">
            <a:spAutoFit/>
          </a:bodyPr>
          <a:lstStyle>
            <a:lvl1pPr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Báo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cáo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kết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quả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13034CEB-2AAA-46AF-2855-BBB2D836C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51364"/>
            <a:ext cx="7371214" cy="12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7623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1">
            <a:extLst>
              <a:ext uri="{FF2B5EF4-FFF2-40B4-BE49-F238E27FC236}">
                <a16:creationId xmlns="" xmlns:a16="http://schemas.microsoft.com/office/drawing/2014/main" id="{A3B97C89-820D-1FDA-049F-BE13F621F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6858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="" xmlns:a16="http://schemas.microsoft.com/office/drawing/2014/main" id="{95C8DE01-E6FE-99C8-2EC7-F1903D925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6338888"/>
            <a:ext cx="638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Vỏ</a:t>
            </a:r>
          </a:p>
        </p:txBody>
      </p:sp>
      <p:sp>
        <p:nvSpPr>
          <p:cNvPr id="21510" name="Line 6">
            <a:extLst>
              <a:ext uri="{FF2B5EF4-FFF2-40B4-BE49-F238E27FC236}">
                <a16:creationId xmlns="" xmlns:a16="http://schemas.microsoft.com/office/drawing/2014/main" id="{347CF828-CE54-71BE-CCFE-1E0F32A45A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5715000"/>
            <a:ext cx="304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3" name="Line 7">
            <a:extLst>
              <a:ext uri="{FF2B5EF4-FFF2-40B4-BE49-F238E27FC236}">
                <a16:creationId xmlns="" xmlns:a16="http://schemas.microsoft.com/office/drawing/2014/main" id="{42094024-4EDD-CB2F-03F7-8443760BF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601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4" name="Line 8">
            <a:extLst>
              <a:ext uri="{FF2B5EF4-FFF2-40B4-BE49-F238E27FC236}">
                <a16:creationId xmlns="" xmlns:a16="http://schemas.microsoft.com/office/drawing/2014/main" id="{7FE2FE64-983F-F407-C9DF-1B16D56FA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601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3" name="Line 9">
            <a:extLst>
              <a:ext uri="{FF2B5EF4-FFF2-40B4-BE49-F238E27FC236}">
                <a16:creationId xmlns="" xmlns:a16="http://schemas.microsoft.com/office/drawing/2014/main" id="{54AC6C54-4047-BD67-8711-D8D08C1B15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5954713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4" name="Text Box 10">
            <a:extLst>
              <a:ext uri="{FF2B5EF4-FFF2-40B4-BE49-F238E27FC236}">
                <a16:creationId xmlns="" xmlns:a16="http://schemas.microsoft.com/office/drawing/2014/main" id="{C3C0D74E-6B0A-D56D-2533-84BF037A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4801"/>
            <a:ext cx="954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Phôi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11">
            <a:extLst>
              <a:ext uri="{FF2B5EF4-FFF2-40B4-BE49-F238E27FC236}">
                <a16:creationId xmlns="" xmlns:a16="http://schemas.microsoft.com/office/drawing/2014/main" id="{A1D3D96D-44D0-582D-3531-A78A47C31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762000"/>
            <a:ext cx="1524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Line 12">
            <a:extLst>
              <a:ext uri="{FF2B5EF4-FFF2-40B4-BE49-F238E27FC236}">
                <a16:creationId xmlns="" xmlns:a16="http://schemas.microsoft.com/office/drawing/2014/main" id="{22C6B257-2B47-F805-D6C7-9B565AA9B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762000"/>
            <a:ext cx="17526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7" name="Text Box 13">
            <a:extLst>
              <a:ext uri="{FF2B5EF4-FFF2-40B4-BE49-F238E27FC236}">
                <a16:creationId xmlns="" xmlns:a16="http://schemas.microsoft.com/office/drawing/2014/main" id="{A110576A-A44D-859A-AB74-E3E75415A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81200"/>
            <a:ext cx="1600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 dinh dưỡng</a:t>
            </a:r>
          </a:p>
        </p:txBody>
      </p:sp>
      <p:sp>
        <p:nvSpPr>
          <p:cNvPr id="21518" name="Line 14">
            <a:extLst>
              <a:ext uri="{FF2B5EF4-FFF2-40B4-BE49-F238E27FC236}">
                <a16:creationId xmlns="" xmlns:a16="http://schemas.microsoft.com/office/drawing/2014/main" id="{FB68B7EA-1DFF-521D-6409-2F8188FB69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3276600"/>
            <a:ext cx="19050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6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4" grpId="0"/>
      <p:bldP spid="215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374B4975-0934-3BF5-438C-7D7F058E8AF8}"/>
              </a:ext>
            </a:extLst>
          </p:cNvPr>
          <p:cNvGrpSpPr>
            <a:grpSpLocks/>
          </p:cNvGrpSpPr>
          <p:nvPr/>
        </p:nvGrpSpPr>
        <p:grpSpPr bwMode="auto">
          <a:xfrm>
            <a:off x="4779168" y="2047775"/>
            <a:ext cx="3548063" cy="3581400"/>
            <a:chOff x="3360" y="2664"/>
            <a:chExt cx="1755" cy="1608"/>
          </a:xfrm>
        </p:grpSpPr>
        <p:grpSp>
          <p:nvGrpSpPr>
            <p:cNvPr id="13323" name="Group 3">
              <a:extLst>
                <a:ext uri="{FF2B5EF4-FFF2-40B4-BE49-F238E27FC236}">
                  <a16:creationId xmlns="" xmlns:a16="http://schemas.microsoft.com/office/drawing/2014/main" id="{24982C0F-B8E8-5A42-E174-BA05811260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2664"/>
              <a:ext cx="891" cy="1591"/>
              <a:chOff x="3216" y="1207"/>
              <a:chExt cx="891" cy="1591"/>
            </a:xfrm>
          </p:grpSpPr>
          <p:sp>
            <p:nvSpPr>
              <p:cNvPr id="13341" name="Freeform 4">
                <a:extLst>
                  <a:ext uri="{FF2B5EF4-FFF2-40B4-BE49-F238E27FC236}">
                    <a16:creationId xmlns="" xmlns:a16="http://schemas.microsoft.com/office/drawing/2014/main" id="{7C8B88ED-48FE-8EA7-1EF2-6CDF4940C953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 flipH="1">
                <a:off x="3216" y="1207"/>
                <a:ext cx="891" cy="1591"/>
              </a:xfrm>
              <a:custGeom>
                <a:avLst/>
                <a:gdLst>
                  <a:gd name="T0" fmla="*/ 198 w 891"/>
                  <a:gd name="T1" fmla="*/ 51 h 1591"/>
                  <a:gd name="T2" fmla="*/ 426 w 891"/>
                  <a:gd name="T3" fmla="*/ 16 h 1591"/>
                  <a:gd name="T4" fmla="*/ 656 w 891"/>
                  <a:gd name="T5" fmla="*/ 146 h 1591"/>
                  <a:gd name="T6" fmla="*/ 844 w 891"/>
                  <a:gd name="T7" fmla="*/ 466 h 1591"/>
                  <a:gd name="T8" fmla="*/ 885 w 891"/>
                  <a:gd name="T9" fmla="*/ 895 h 1591"/>
                  <a:gd name="T10" fmla="*/ 800 w 891"/>
                  <a:gd name="T11" fmla="*/ 1243 h 1591"/>
                  <a:gd name="T12" fmla="*/ 623 w 891"/>
                  <a:gd name="T13" fmla="*/ 1483 h 1591"/>
                  <a:gd name="T14" fmla="*/ 293 w 891"/>
                  <a:gd name="T15" fmla="*/ 1540 h 1591"/>
                  <a:gd name="T16" fmla="*/ 33 w 891"/>
                  <a:gd name="T17" fmla="*/ 1182 h 1591"/>
                  <a:gd name="T18" fmla="*/ 96 w 891"/>
                  <a:gd name="T19" fmla="*/ 665 h 1591"/>
                  <a:gd name="T20" fmla="*/ 58 w 891"/>
                  <a:gd name="T21" fmla="*/ 243 h 1591"/>
                  <a:gd name="T22" fmla="*/ 198 w 891"/>
                  <a:gd name="T23" fmla="*/ 51 h 15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1"/>
                  <a:gd name="T37" fmla="*/ 0 h 1591"/>
                  <a:gd name="T38" fmla="*/ 891 w 891"/>
                  <a:gd name="T39" fmla="*/ 1591 h 159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1" h="1591">
                    <a:moveTo>
                      <a:pt x="198" y="51"/>
                    </a:moveTo>
                    <a:cubicBezTo>
                      <a:pt x="259" y="13"/>
                      <a:pt x="350" y="0"/>
                      <a:pt x="426" y="16"/>
                    </a:cubicBezTo>
                    <a:cubicBezTo>
                      <a:pt x="502" y="32"/>
                      <a:pt x="585" y="71"/>
                      <a:pt x="656" y="146"/>
                    </a:cubicBezTo>
                    <a:cubicBezTo>
                      <a:pt x="725" y="222"/>
                      <a:pt x="805" y="341"/>
                      <a:pt x="844" y="466"/>
                    </a:cubicBezTo>
                    <a:cubicBezTo>
                      <a:pt x="882" y="591"/>
                      <a:pt x="891" y="767"/>
                      <a:pt x="885" y="895"/>
                    </a:cubicBezTo>
                    <a:cubicBezTo>
                      <a:pt x="877" y="1025"/>
                      <a:pt x="844" y="1145"/>
                      <a:pt x="800" y="1243"/>
                    </a:cubicBezTo>
                    <a:cubicBezTo>
                      <a:pt x="757" y="1341"/>
                      <a:pt x="708" y="1434"/>
                      <a:pt x="623" y="1483"/>
                    </a:cubicBezTo>
                    <a:cubicBezTo>
                      <a:pt x="538" y="1532"/>
                      <a:pt x="392" y="1591"/>
                      <a:pt x="293" y="1540"/>
                    </a:cubicBezTo>
                    <a:cubicBezTo>
                      <a:pt x="196" y="1490"/>
                      <a:pt x="66" y="1328"/>
                      <a:pt x="33" y="1182"/>
                    </a:cubicBezTo>
                    <a:cubicBezTo>
                      <a:pt x="0" y="1036"/>
                      <a:pt x="92" y="821"/>
                      <a:pt x="96" y="665"/>
                    </a:cubicBezTo>
                    <a:cubicBezTo>
                      <a:pt x="100" y="509"/>
                      <a:pt x="41" y="345"/>
                      <a:pt x="58" y="243"/>
                    </a:cubicBezTo>
                    <a:cubicBezTo>
                      <a:pt x="75" y="141"/>
                      <a:pt x="137" y="89"/>
                      <a:pt x="198" y="51"/>
                    </a:cubicBezTo>
                    <a:close/>
                  </a:path>
                </a:pathLst>
              </a:custGeom>
              <a:solidFill>
                <a:srgbClr val="FFBD5D"/>
              </a:solidFill>
              <a:ln w="57150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2" name="Freeform 5">
                <a:extLst>
                  <a:ext uri="{FF2B5EF4-FFF2-40B4-BE49-F238E27FC236}">
                    <a16:creationId xmlns="" xmlns:a16="http://schemas.microsoft.com/office/drawing/2014/main" id="{494DF723-1F9A-BFF9-D1EC-A37D3CE7D2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68" y="1355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4D11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3" name="Freeform 6">
                <a:extLst>
                  <a:ext uri="{FF2B5EF4-FFF2-40B4-BE49-F238E27FC236}">
                    <a16:creationId xmlns="" xmlns:a16="http://schemas.microsoft.com/office/drawing/2014/main" id="{F4EDAB82-52B3-FBBE-D3BB-F1487CFFAB04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17" y="1400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4" name="Freeform 7">
                <a:extLst>
                  <a:ext uri="{FF2B5EF4-FFF2-40B4-BE49-F238E27FC236}">
                    <a16:creationId xmlns="" xmlns:a16="http://schemas.microsoft.com/office/drawing/2014/main" id="{70AA832F-53E4-E9C5-A02A-8013AB5E63A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7" y="1445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5" name="Freeform 8">
                <a:extLst>
                  <a:ext uri="{FF2B5EF4-FFF2-40B4-BE49-F238E27FC236}">
                    <a16:creationId xmlns="" xmlns:a16="http://schemas.microsoft.com/office/drawing/2014/main" id="{29E42EA3-676C-0C2F-E4EF-4000F8364F1A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14" y="1448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6" name="Freeform 9">
                <a:extLst>
                  <a:ext uri="{FF2B5EF4-FFF2-40B4-BE49-F238E27FC236}">
                    <a16:creationId xmlns="" xmlns:a16="http://schemas.microsoft.com/office/drawing/2014/main" id="{A92AEE73-2D3D-D00E-8231-5CF5029EC930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1" y="1541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7" name="Freeform 10">
                <a:extLst>
                  <a:ext uri="{FF2B5EF4-FFF2-40B4-BE49-F238E27FC236}">
                    <a16:creationId xmlns="" xmlns:a16="http://schemas.microsoft.com/office/drawing/2014/main" id="{51F8CA71-C541-77B7-9A55-6BEEBF136BD4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7" y="1445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8" name="Freeform 11">
                <a:extLst>
                  <a:ext uri="{FF2B5EF4-FFF2-40B4-BE49-F238E27FC236}">
                    <a16:creationId xmlns="" xmlns:a16="http://schemas.microsoft.com/office/drawing/2014/main" id="{040963E3-E246-F489-1C6E-BB25169A8B4F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17" y="1400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9" name="Freeform 12">
                <a:extLst>
                  <a:ext uri="{FF2B5EF4-FFF2-40B4-BE49-F238E27FC236}">
                    <a16:creationId xmlns="" xmlns:a16="http://schemas.microsoft.com/office/drawing/2014/main" id="{DEF865F7-3316-314A-AB67-3181C312769B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4" y="1493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50" name="Freeform 13">
                <a:extLst>
                  <a:ext uri="{FF2B5EF4-FFF2-40B4-BE49-F238E27FC236}">
                    <a16:creationId xmlns="" xmlns:a16="http://schemas.microsoft.com/office/drawing/2014/main" id="{545108C1-6525-80F7-12A5-4CB55B16267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991" y="1317"/>
                <a:ext cx="96" cy="1008"/>
              </a:xfrm>
              <a:custGeom>
                <a:avLst/>
                <a:gdLst>
                  <a:gd name="T0" fmla="*/ 0 w 96"/>
                  <a:gd name="T1" fmla="*/ 0 h 1008"/>
                  <a:gd name="T2" fmla="*/ 68 w 96"/>
                  <a:gd name="T3" fmla="*/ 192 h 1008"/>
                  <a:gd name="T4" fmla="*/ 28 w 96"/>
                  <a:gd name="T5" fmla="*/ 568 h 1008"/>
                  <a:gd name="T6" fmla="*/ 80 w 96"/>
                  <a:gd name="T7" fmla="*/ 872 h 1008"/>
                  <a:gd name="T8" fmla="*/ 96 w 96"/>
                  <a:gd name="T9" fmla="*/ 1008 h 1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08"/>
                  <a:gd name="T17" fmla="*/ 96 w 96"/>
                  <a:gd name="T18" fmla="*/ 1008 h 1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51" name="Freeform 14">
                <a:extLst>
                  <a:ext uri="{FF2B5EF4-FFF2-40B4-BE49-F238E27FC236}">
                    <a16:creationId xmlns="" xmlns:a16="http://schemas.microsoft.com/office/drawing/2014/main" id="{DEE9BA5F-D101-0298-E2E8-E3DD6F88F9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994" y="1329"/>
                <a:ext cx="96" cy="1008"/>
              </a:xfrm>
              <a:custGeom>
                <a:avLst/>
                <a:gdLst>
                  <a:gd name="T0" fmla="*/ 0 w 96"/>
                  <a:gd name="T1" fmla="*/ 0 h 1008"/>
                  <a:gd name="T2" fmla="*/ 68 w 96"/>
                  <a:gd name="T3" fmla="*/ 192 h 1008"/>
                  <a:gd name="T4" fmla="*/ 28 w 96"/>
                  <a:gd name="T5" fmla="*/ 568 h 1008"/>
                  <a:gd name="T6" fmla="*/ 80 w 96"/>
                  <a:gd name="T7" fmla="*/ 872 h 1008"/>
                  <a:gd name="T8" fmla="*/ 96 w 96"/>
                  <a:gd name="T9" fmla="*/ 1008 h 1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08"/>
                  <a:gd name="T17" fmla="*/ 96 w 96"/>
                  <a:gd name="T18" fmla="*/ 1008 h 1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52" name="Freeform 15">
                <a:extLst>
                  <a:ext uri="{FF2B5EF4-FFF2-40B4-BE49-F238E27FC236}">
                    <a16:creationId xmlns="" xmlns:a16="http://schemas.microsoft.com/office/drawing/2014/main" id="{19AFC139-8821-71DA-F938-843903378D52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998" y="1341"/>
                <a:ext cx="96" cy="1008"/>
              </a:xfrm>
              <a:custGeom>
                <a:avLst/>
                <a:gdLst>
                  <a:gd name="T0" fmla="*/ 0 w 96"/>
                  <a:gd name="T1" fmla="*/ 0 h 1008"/>
                  <a:gd name="T2" fmla="*/ 68 w 96"/>
                  <a:gd name="T3" fmla="*/ 192 h 1008"/>
                  <a:gd name="T4" fmla="*/ 28 w 96"/>
                  <a:gd name="T5" fmla="*/ 568 h 1008"/>
                  <a:gd name="T6" fmla="*/ 80 w 96"/>
                  <a:gd name="T7" fmla="*/ 872 h 1008"/>
                  <a:gd name="T8" fmla="*/ 96 w 96"/>
                  <a:gd name="T9" fmla="*/ 1008 h 1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08"/>
                  <a:gd name="T17" fmla="*/ 96 w 96"/>
                  <a:gd name="T18" fmla="*/ 1008 h 1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324" name="Group 16">
              <a:extLst>
                <a:ext uri="{FF2B5EF4-FFF2-40B4-BE49-F238E27FC236}">
                  <a16:creationId xmlns="" xmlns:a16="http://schemas.microsoft.com/office/drawing/2014/main" id="{E55ACB13-1DFB-04BE-A3FD-986737FACCC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224" y="2681"/>
              <a:ext cx="891" cy="1591"/>
              <a:chOff x="3216" y="1207"/>
              <a:chExt cx="891" cy="1591"/>
            </a:xfrm>
          </p:grpSpPr>
          <p:sp>
            <p:nvSpPr>
              <p:cNvPr id="13329" name="Freeform 17">
                <a:extLst>
                  <a:ext uri="{FF2B5EF4-FFF2-40B4-BE49-F238E27FC236}">
                    <a16:creationId xmlns="" xmlns:a16="http://schemas.microsoft.com/office/drawing/2014/main" id="{7CDB9F8A-AAFC-2863-1B64-C9BCFC0EE059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 flipH="1">
                <a:off x="3216" y="1207"/>
                <a:ext cx="891" cy="1591"/>
              </a:xfrm>
              <a:custGeom>
                <a:avLst/>
                <a:gdLst>
                  <a:gd name="T0" fmla="*/ 198 w 891"/>
                  <a:gd name="T1" fmla="*/ 51 h 1591"/>
                  <a:gd name="T2" fmla="*/ 426 w 891"/>
                  <a:gd name="T3" fmla="*/ 16 h 1591"/>
                  <a:gd name="T4" fmla="*/ 656 w 891"/>
                  <a:gd name="T5" fmla="*/ 146 h 1591"/>
                  <a:gd name="T6" fmla="*/ 844 w 891"/>
                  <a:gd name="T7" fmla="*/ 466 h 1591"/>
                  <a:gd name="T8" fmla="*/ 885 w 891"/>
                  <a:gd name="T9" fmla="*/ 895 h 1591"/>
                  <a:gd name="T10" fmla="*/ 800 w 891"/>
                  <a:gd name="T11" fmla="*/ 1243 h 1591"/>
                  <a:gd name="T12" fmla="*/ 623 w 891"/>
                  <a:gd name="T13" fmla="*/ 1483 h 1591"/>
                  <a:gd name="T14" fmla="*/ 293 w 891"/>
                  <a:gd name="T15" fmla="*/ 1540 h 1591"/>
                  <a:gd name="T16" fmla="*/ 33 w 891"/>
                  <a:gd name="T17" fmla="*/ 1182 h 1591"/>
                  <a:gd name="T18" fmla="*/ 96 w 891"/>
                  <a:gd name="T19" fmla="*/ 665 h 1591"/>
                  <a:gd name="T20" fmla="*/ 58 w 891"/>
                  <a:gd name="T21" fmla="*/ 243 h 1591"/>
                  <a:gd name="T22" fmla="*/ 198 w 891"/>
                  <a:gd name="T23" fmla="*/ 51 h 15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1"/>
                  <a:gd name="T37" fmla="*/ 0 h 1591"/>
                  <a:gd name="T38" fmla="*/ 891 w 891"/>
                  <a:gd name="T39" fmla="*/ 1591 h 159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1" h="1591">
                    <a:moveTo>
                      <a:pt x="198" y="51"/>
                    </a:moveTo>
                    <a:cubicBezTo>
                      <a:pt x="259" y="13"/>
                      <a:pt x="350" y="0"/>
                      <a:pt x="426" y="16"/>
                    </a:cubicBezTo>
                    <a:cubicBezTo>
                      <a:pt x="502" y="32"/>
                      <a:pt x="585" y="71"/>
                      <a:pt x="656" y="146"/>
                    </a:cubicBezTo>
                    <a:cubicBezTo>
                      <a:pt x="725" y="222"/>
                      <a:pt x="805" y="341"/>
                      <a:pt x="844" y="466"/>
                    </a:cubicBezTo>
                    <a:cubicBezTo>
                      <a:pt x="882" y="591"/>
                      <a:pt x="891" y="767"/>
                      <a:pt x="885" y="895"/>
                    </a:cubicBezTo>
                    <a:cubicBezTo>
                      <a:pt x="877" y="1025"/>
                      <a:pt x="844" y="1145"/>
                      <a:pt x="800" y="1243"/>
                    </a:cubicBezTo>
                    <a:cubicBezTo>
                      <a:pt x="757" y="1341"/>
                      <a:pt x="708" y="1434"/>
                      <a:pt x="623" y="1483"/>
                    </a:cubicBezTo>
                    <a:cubicBezTo>
                      <a:pt x="538" y="1532"/>
                      <a:pt x="392" y="1591"/>
                      <a:pt x="293" y="1540"/>
                    </a:cubicBezTo>
                    <a:cubicBezTo>
                      <a:pt x="196" y="1490"/>
                      <a:pt x="66" y="1328"/>
                      <a:pt x="33" y="1182"/>
                    </a:cubicBezTo>
                    <a:cubicBezTo>
                      <a:pt x="0" y="1036"/>
                      <a:pt x="92" y="821"/>
                      <a:pt x="96" y="665"/>
                    </a:cubicBezTo>
                    <a:cubicBezTo>
                      <a:pt x="100" y="509"/>
                      <a:pt x="41" y="345"/>
                      <a:pt x="58" y="243"/>
                    </a:cubicBezTo>
                    <a:cubicBezTo>
                      <a:pt x="75" y="141"/>
                      <a:pt x="137" y="89"/>
                      <a:pt x="198" y="51"/>
                    </a:cubicBezTo>
                    <a:close/>
                  </a:path>
                </a:pathLst>
              </a:custGeom>
              <a:solidFill>
                <a:srgbClr val="FFBD5D"/>
              </a:solidFill>
              <a:ln w="57150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0" name="Freeform 18">
                <a:extLst>
                  <a:ext uri="{FF2B5EF4-FFF2-40B4-BE49-F238E27FC236}">
                    <a16:creationId xmlns="" xmlns:a16="http://schemas.microsoft.com/office/drawing/2014/main" id="{21E4B464-DFDF-E96E-F5BE-5B67356D9B5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68" y="1355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4D11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1" name="Freeform 19">
                <a:extLst>
                  <a:ext uri="{FF2B5EF4-FFF2-40B4-BE49-F238E27FC236}">
                    <a16:creationId xmlns="" xmlns:a16="http://schemas.microsoft.com/office/drawing/2014/main" id="{EBF90AE0-4D67-2310-7556-A06377AA614E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17" y="1400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2" name="Freeform 20">
                <a:extLst>
                  <a:ext uri="{FF2B5EF4-FFF2-40B4-BE49-F238E27FC236}">
                    <a16:creationId xmlns="" xmlns:a16="http://schemas.microsoft.com/office/drawing/2014/main" id="{56B0DD37-0592-C904-BC5E-DC17839CE81E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7" y="1445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3" name="Freeform 21">
                <a:extLst>
                  <a:ext uri="{FF2B5EF4-FFF2-40B4-BE49-F238E27FC236}">
                    <a16:creationId xmlns="" xmlns:a16="http://schemas.microsoft.com/office/drawing/2014/main" id="{E5C15B46-CBEC-E3F4-737C-1780F71289F9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14" y="1448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4" name="Freeform 22">
                <a:extLst>
                  <a:ext uri="{FF2B5EF4-FFF2-40B4-BE49-F238E27FC236}">
                    <a16:creationId xmlns="" xmlns:a16="http://schemas.microsoft.com/office/drawing/2014/main" id="{3802669B-7547-9007-EB8E-F4BDA3D96CB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1" y="1541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5" name="Freeform 23">
                <a:extLst>
                  <a:ext uri="{FF2B5EF4-FFF2-40B4-BE49-F238E27FC236}">
                    <a16:creationId xmlns="" xmlns:a16="http://schemas.microsoft.com/office/drawing/2014/main" id="{15C8F19E-2B37-31FA-DBCA-4408549E7E25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7" y="1445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6" name="Freeform 24">
                <a:extLst>
                  <a:ext uri="{FF2B5EF4-FFF2-40B4-BE49-F238E27FC236}">
                    <a16:creationId xmlns="" xmlns:a16="http://schemas.microsoft.com/office/drawing/2014/main" id="{A1DE2515-2D51-09B6-27CF-3C08F0FA82F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417" y="1400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7" name="Freeform 25">
                <a:extLst>
                  <a:ext uri="{FF2B5EF4-FFF2-40B4-BE49-F238E27FC236}">
                    <a16:creationId xmlns="" xmlns:a16="http://schemas.microsoft.com/office/drawing/2014/main" id="{629CF577-EB5D-D288-0C67-00C8F7B8E931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364" y="1493"/>
                <a:ext cx="552" cy="880"/>
              </a:xfrm>
              <a:custGeom>
                <a:avLst/>
                <a:gdLst>
                  <a:gd name="T0" fmla="*/ 514 w 552"/>
                  <a:gd name="T1" fmla="*/ 30 h 880"/>
                  <a:gd name="T2" fmla="*/ 258 w 552"/>
                  <a:gd name="T3" fmla="*/ 94 h 880"/>
                  <a:gd name="T4" fmla="*/ 55 w 552"/>
                  <a:gd name="T5" fmla="*/ 439 h 880"/>
                  <a:gd name="T6" fmla="*/ 39 w 552"/>
                  <a:gd name="T7" fmla="*/ 801 h 880"/>
                  <a:gd name="T8" fmla="*/ 289 w 552"/>
                  <a:gd name="T9" fmla="*/ 866 h 880"/>
                  <a:gd name="T10" fmla="*/ 517 w 552"/>
                  <a:gd name="T11" fmla="*/ 713 h 880"/>
                  <a:gd name="T12" fmla="*/ 501 w 552"/>
                  <a:gd name="T13" fmla="*/ 465 h 880"/>
                  <a:gd name="T14" fmla="*/ 501 w 552"/>
                  <a:gd name="T15" fmla="*/ 273 h 880"/>
                  <a:gd name="T16" fmla="*/ 514 w 552"/>
                  <a:gd name="T17" fmla="*/ 30 h 8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880"/>
                  <a:gd name="T29" fmla="*/ 552 w 552"/>
                  <a:gd name="T30" fmla="*/ 880 h 8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/>
                  </a:gs>
                  <a:gs pos="100000">
                    <a:srgbClr val="FFA7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8" name="Freeform 26">
                <a:extLst>
                  <a:ext uri="{FF2B5EF4-FFF2-40B4-BE49-F238E27FC236}">
                    <a16:creationId xmlns="" xmlns:a16="http://schemas.microsoft.com/office/drawing/2014/main" id="{B274ABFC-9A00-F731-4B37-B6E76F0E537E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991" y="1317"/>
                <a:ext cx="96" cy="1008"/>
              </a:xfrm>
              <a:custGeom>
                <a:avLst/>
                <a:gdLst>
                  <a:gd name="T0" fmla="*/ 0 w 96"/>
                  <a:gd name="T1" fmla="*/ 0 h 1008"/>
                  <a:gd name="T2" fmla="*/ 68 w 96"/>
                  <a:gd name="T3" fmla="*/ 192 h 1008"/>
                  <a:gd name="T4" fmla="*/ 28 w 96"/>
                  <a:gd name="T5" fmla="*/ 568 h 1008"/>
                  <a:gd name="T6" fmla="*/ 80 w 96"/>
                  <a:gd name="T7" fmla="*/ 872 h 1008"/>
                  <a:gd name="T8" fmla="*/ 96 w 96"/>
                  <a:gd name="T9" fmla="*/ 1008 h 1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08"/>
                  <a:gd name="T17" fmla="*/ 96 w 96"/>
                  <a:gd name="T18" fmla="*/ 1008 h 1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39" name="Freeform 27">
                <a:extLst>
                  <a:ext uri="{FF2B5EF4-FFF2-40B4-BE49-F238E27FC236}">
                    <a16:creationId xmlns="" xmlns:a16="http://schemas.microsoft.com/office/drawing/2014/main" id="{33AB44D1-2A8C-008D-F3B1-21E32339661A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994" y="1329"/>
                <a:ext cx="96" cy="1008"/>
              </a:xfrm>
              <a:custGeom>
                <a:avLst/>
                <a:gdLst>
                  <a:gd name="T0" fmla="*/ 0 w 96"/>
                  <a:gd name="T1" fmla="*/ 0 h 1008"/>
                  <a:gd name="T2" fmla="*/ 68 w 96"/>
                  <a:gd name="T3" fmla="*/ 192 h 1008"/>
                  <a:gd name="T4" fmla="*/ 28 w 96"/>
                  <a:gd name="T5" fmla="*/ 568 h 1008"/>
                  <a:gd name="T6" fmla="*/ 80 w 96"/>
                  <a:gd name="T7" fmla="*/ 872 h 1008"/>
                  <a:gd name="T8" fmla="*/ 96 w 96"/>
                  <a:gd name="T9" fmla="*/ 1008 h 1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08"/>
                  <a:gd name="T17" fmla="*/ 96 w 96"/>
                  <a:gd name="T18" fmla="*/ 1008 h 1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40" name="Freeform 28">
                <a:extLst>
                  <a:ext uri="{FF2B5EF4-FFF2-40B4-BE49-F238E27FC236}">
                    <a16:creationId xmlns="" xmlns:a16="http://schemas.microsoft.com/office/drawing/2014/main" id="{823AB186-00A6-241C-FD28-84A66E2EA317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320">
                <a:off x="3998" y="1341"/>
                <a:ext cx="96" cy="1008"/>
              </a:xfrm>
              <a:custGeom>
                <a:avLst/>
                <a:gdLst>
                  <a:gd name="T0" fmla="*/ 0 w 96"/>
                  <a:gd name="T1" fmla="*/ 0 h 1008"/>
                  <a:gd name="T2" fmla="*/ 68 w 96"/>
                  <a:gd name="T3" fmla="*/ 192 h 1008"/>
                  <a:gd name="T4" fmla="*/ 28 w 96"/>
                  <a:gd name="T5" fmla="*/ 568 h 1008"/>
                  <a:gd name="T6" fmla="*/ 80 w 96"/>
                  <a:gd name="T7" fmla="*/ 872 h 1008"/>
                  <a:gd name="T8" fmla="*/ 96 w 96"/>
                  <a:gd name="T9" fmla="*/ 1008 h 1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08"/>
                  <a:gd name="T17" fmla="*/ 96 w 96"/>
                  <a:gd name="T18" fmla="*/ 1008 h 1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325" name="Group 29">
              <a:extLst>
                <a:ext uri="{FF2B5EF4-FFF2-40B4-BE49-F238E27FC236}">
                  <a16:creationId xmlns="" xmlns:a16="http://schemas.microsoft.com/office/drawing/2014/main" id="{DF136CA9-F120-D39D-891A-2C607B6FD1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801"/>
              <a:ext cx="517" cy="342"/>
              <a:chOff x="2383" y="582"/>
              <a:chExt cx="517" cy="342"/>
            </a:xfrm>
          </p:grpSpPr>
          <p:sp>
            <p:nvSpPr>
              <p:cNvPr id="13326" name="Freeform 30">
                <a:extLst>
                  <a:ext uri="{FF2B5EF4-FFF2-40B4-BE49-F238E27FC236}">
                    <a16:creationId xmlns="" xmlns:a16="http://schemas.microsoft.com/office/drawing/2014/main" id="{504F005D-9B57-E5C0-D079-62FB51E82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615316">
                <a:off x="2492" y="582"/>
                <a:ext cx="260" cy="152"/>
              </a:xfrm>
              <a:custGeom>
                <a:avLst/>
                <a:gdLst>
                  <a:gd name="T0" fmla="*/ 8 w 264"/>
                  <a:gd name="T1" fmla="*/ 12 h 208"/>
                  <a:gd name="T2" fmla="*/ 48 w 264"/>
                  <a:gd name="T3" fmla="*/ 5 h 208"/>
                  <a:gd name="T4" fmla="*/ 176 w 264"/>
                  <a:gd name="T5" fmla="*/ 1 h 208"/>
                  <a:gd name="T6" fmla="*/ 219 w 264"/>
                  <a:gd name="T7" fmla="*/ 9 h 208"/>
                  <a:gd name="T8" fmla="*/ 93 w 264"/>
                  <a:gd name="T9" fmla="*/ 17 h 208"/>
                  <a:gd name="T10" fmla="*/ 8 w 264"/>
                  <a:gd name="T11" fmla="*/ 12 h 2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4"/>
                  <a:gd name="T19" fmla="*/ 0 h 208"/>
                  <a:gd name="T20" fmla="*/ 264 w 264"/>
                  <a:gd name="T21" fmla="*/ 208 h 2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4" h="208">
                    <a:moveTo>
                      <a:pt x="8" y="152"/>
                    </a:moveTo>
                    <a:cubicBezTo>
                      <a:pt x="0" y="128"/>
                      <a:pt x="24" y="80"/>
                      <a:pt x="56" y="56"/>
                    </a:cubicBezTo>
                    <a:cubicBezTo>
                      <a:pt x="88" y="32"/>
                      <a:pt x="168" y="0"/>
                      <a:pt x="200" y="8"/>
                    </a:cubicBezTo>
                    <a:cubicBezTo>
                      <a:pt x="232" y="16"/>
                      <a:pt x="264" y="72"/>
                      <a:pt x="248" y="104"/>
                    </a:cubicBezTo>
                    <a:cubicBezTo>
                      <a:pt x="232" y="136"/>
                      <a:pt x="144" y="192"/>
                      <a:pt x="104" y="200"/>
                    </a:cubicBezTo>
                    <a:cubicBezTo>
                      <a:pt x="64" y="208"/>
                      <a:pt x="16" y="176"/>
                      <a:pt x="8" y="152"/>
                    </a:cubicBezTo>
                    <a:close/>
                  </a:path>
                </a:pathLst>
              </a:custGeom>
              <a:solidFill>
                <a:srgbClr val="82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27" name="Freeform 31">
                <a:extLst>
                  <a:ext uri="{FF2B5EF4-FFF2-40B4-BE49-F238E27FC236}">
                    <a16:creationId xmlns="" xmlns:a16="http://schemas.microsoft.com/office/drawing/2014/main" id="{ACE321AF-FB83-71D9-9008-9B32B116CB4D}"/>
                  </a:ext>
                </a:extLst>
              </p:cNvPr>
              <p:cNvSpPr>
                <a:spLocks/>
              </p:cNvSpPr>
              <p:nvPr/>
            </p:nvSpPr>
            <p:spPr bwMode="auto">
              <a:xfrm rot="-2717364">
                <a:off x="2628" y="652"/>
                <a:ext cx="240" cy="304"/>
              </a:xfrm>
              <a:custGeom>
                <a:avLst/>
                <a:gdLst>
                  <a:gd name="T0" fmla="*/ 35 w 312"/>
                  <a:gd name="T1" fmla="*/ 1 h 424"/>
                  <a:gd name="T2" fmla="*/ 17 w 312"/>
                  <a:gd name="T3" fmla="*/ 1 h 424"/>
                  <a:gd name="T4" fmla="*/ 6 w 312"/>
                  <a:gd name="T5" fmla="*/ 8 h 424"/>
                  <a:gd name="T6" fmla="*/ 0 w 312"/>
                  <a:gd name="T7" fmla="*/ 24 h 424"/>
                  <a:gd name="T8" fmla="*/ 6 w 312"/>
                  <a:gd name="T9" fmla="*/ 28 h 424"/>
                  <a:gd name="T10" fmla="*/ 29 w 312"/>
                  <a:gd name="T11" fmla="*/ 14 h 424"/>
                  <a:gd name="T12" fmla="*/ 35 w 312"/>
                  <a:gd name="T13" fmla="*/ 8 h 424"/>
                  <a:gd name="T14" fmla="*/ 35 w 312"/>
                  <a:gd name="T15" fmla="*/ 1 h 4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424"/>
                  <a:gd name="T26" fmla="*/ 312 w 312"/>
                  <a:gd name="T27" fmla="*/ 424 h 4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424">
                    <a:moveTo>
                      <a:pt x="288" y="16"/>
                    </a:moveTo>
                    <a:cubicBezTo>
                      <a:pt x="264" y="0"/>
                      <a:pt x="184" y="0"/>
                      <a:pt x="144" y="16"/>
                    </a:cubicBezTo>
                    <a:cubicBezTo>
                      <a:pt x="104" y="32"/>
                      <a:pt x="72" y="56"/>
                      <a:pt x="48" y="112"/>
                    </a:cubicBezTo>
                    <a:cubicBezTo>
                      <a:pt x="24" y="168"/>
                      <a:pt x="0" y="304"/>
                      <a:pt x="0" y="352"/>
                    </a:cubicBezTo>
                    <a:cubicBezTo>
                      <a:pt x="0" y="400"/>
                      <a:pt x="8" y="424"/>
                      <a:pt x="48" y="400"/>
                    </a:cubicBezTo>
                    <a:cubicBezTo>
                      <a:pt x="88" y="376"/>
                      <a:pt x="200" y="256"/>
                      <a:pt x="240" y="208"/>
                    </a:cubicBezTo>
                    <a:cubicBezTo>
                      <a:pt x="280" y="160"/>
                      <a:pt x="280" y="144"/>
                      <a:pt x="288" y="112"/>
                    </a:cubicBezTo>
                    <a:cubicBezTo>
                      <a:pt x="296" y="80"/>
                      <a:pt x="312" y="32"/>
                      <a:pt x="288" y="16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28" name="Freeform 32">
                <a:extLst>
                  <a:ext uri="{FF2B5EF4-FFF2-40B4-BE49-F238E27FC236}">
                    <a16:creationId xmlns="" xmlns:a16="http://schemas.microsoft.com/office/drawing/2014/main" id="{46971A43-6051-E030-947F-33D88E361EF9}"/>
                  </a:ext>
                </a:extLst>
              </p:cNvPr>
              <p:cNvSpPr>
                <a:spLocks/>
              </p:cNvSpPr>
              <p:nvPr/>
            </p:nvSpPr>
            <p:spPr bwMode="auto">
              <a:xfrm rot="511044">
                <a:off x="2383" y="615"/>
                <a:ext cx="240" cy="304"/>
              </a:xfrm>
              <a:custGeom>
                <a:avLst/>
                <a:gdLst>
                  <a:gd name="T0" fmla="*/ 35 w 312"/>
                  <a:gd name="T1" fmla="*/ 1 h 424"/>
                  <a:gd name="T2" fmla="*/ 17 w 312"/>
                  <a:gd name="T3" fmla="*/ 1 h 424"/>
                  <a:gd name="T4" fmla="*/ 6 w 312"/>
                  <a:gd name="T5" fmla="*/ 8 h 424"/>
                  <a:gd name="T6" fmla="*/ 0 w 312"/>
                  <a:gd name="T7" fmla="*/ 24 h 424"/>
                  <a:gd name="T8" fmla="*/ 6 w 312"/>
                  <a:gd name="T9" fmla="*/ 28 h 424"/>
                  <a:gd name="T10" fmla="*/ 29 w 312"/>
                  <a:gd name="T11" fmla="*/ 14 h 424"/>
                  <a:gd name="T12" fmla="*/ 35 w 312"/>
                  <a:gd name="T13" fmla="*/ 8 h 424"/>
                  <a:gd name="T14" fmla="*/ 35 w 312"/>
                  <a:gd name="T15" fmla="*/ 1 h 4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424"/>
                  <a:gd name="T26" fmla="*/ 312 w 312"/>
                  <a:gd name="T27" fmla="*/ 424 h 4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424">
                    <a:moveTo>
                      <a:pt x="288" y="16"/>
                    </a:moveTo>
                    <a:cubicBezTo>
                      <a:pt x="264" y="0"/>
                      <a:pt x="184" y="0"/>
                      <a:pt x="144" y="16"/>
                    </a:cubicBezTo>
                    <a:cubicBezTo>
                      <a:pt x="104" y="32"/>
                      <a:pt x="72" y="56"/>
                      <a:pt x="48" y="112"/>
                    </a:cubicBezTo>
                    <a:cubicBezTo>
                      <a:pt x="24" y="168"/>
                      <a:pt x="0" y="304"/>
                      <a:pt x="0" y="352"/>
                    </a:cubicBezTo>
                    <a:cubicBezTo>
                      <a:pt x="0" y="400"/>
                      <a:pt x="8" y="424"/>
                      <a:pt x="48" y="400"/>
                    </a:cubicBezTo>
                    <a:cubicBezTo>
                      <a:pt x="88" y="376"/>
                      <a:pt x="200" y="256"/>
                      <a:pt x="240" y="208"/>
                    </a:cubicBezTo>
                    <a:cubicBezTo>
                      <a:pt x="280" y="160"/>
                      <a:pt x="280" y="144"/>
                      <a:pt x="288" y="112"/>
                    </a:cubicBezTo>
                    <a:cubicBezTo>
                      <a:pt x="296" y="80"/>
                      <a:pt x="312" y="32"/>
                      <a:pt x="288" y="16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8161" name="Line 33">
            <a:extLst>
              <a:ext uri="{FF2B5EF4-FFF2-40B4-BE49-F238E27FC236}">
                <a16:creationId xmlns="" xmlns:a16="http://schemas.microsoft.com/office/drawing/2014/main" id="{68A8A36E-58FD-D36E-4BBB-297594BE7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1905000" cy="304800"/>
          </a:xfrm>
          <a:prstGeom prst="line">
            <a:avLst/>
          </a:prstGeom>
          <a:noFill/>
          <a:ln w="6667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62" name="WordArt 34">
            <a:extLst>
              <a:ext uri="{FF2B5EF4-FFF2-40B4-BE49-F238E27FC236}">
                <a16:creationId xmlns="" xmlns:a16="http://schemas.microsoft.com/office/drawing/2014/main" id="{A258C778-2B5C-56BA-E5C2-D8C2078092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1752600"/>
            <a:ext cx="1143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/>
                <a:uLnTx/>
                <a:uFillTx/>
                <a:latin typeface="VNI-Script"/>
                <a:ea typeface="+mn-ea"/>
                <a:cs typeface="Arial" panose="020B0604020202020204" pitchFamily="34" charset="0"/>
              </a:rPr>
              <a:t>Phôi</a:t>
            </a:r>
            <a:endParaRPr kumimoji="0" lang="en-US" sz="6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CC00"/>
              </a:solidFill>
              <a:effectLst/>
              <a:uLnTx/>
              <a:uFillTx/>
              <a:latin typeface="VNI-Script"/>
              <a:ea typeface="+mn-ea"/>
              <a:cs typeface="Arial" panose="020B0604020202020204" pitchFamily="34" charset="0"/>
            </a:endParaRPr>
          </a:p>
        </p:txBody>
      </p:sp>
      <p:sp>
        <p:nvSpPr>
          <p:cNvPr id="48163" name="Line 35">
            <a:extLst>
              <a:ext uri="{FF2B5EF4-FFF2-40B4-BE49-F238E27FC236}">
                <a16:creationId xmlns="" xmlns:a16="http://schemas.microsoft.com/office/drawing/2014/main" id="{816C47D2-4F6E-AADF-00AE-6D316CF681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1" y="3733800"/>
            <a:ext cx="1463675" cy="279400"/>
          </a:xfrm>
          <a:prstGeom prst="line">
            <a:avLst/>
          </a:prstGeom>
          <a:noFill/>
          <a:ln w="6667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64" name="WordArt 36">
            <a:extLst>
              <a:ext uri="{FF2B5EF4-FFF2-40B4-BE49-F238E27FC236}">
                <a16:creationId xmlns="" xmlns:a16="http://schemas.microsoft.com/office/drawing/2014/main" id="{167FC6A4-4F9B-A469-4C7F-F839E76644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2064" y="3581401"/>
            <a:ext cx="592137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/>
                <a:uLnTx/>
                <a:uFillTx/>
                <a:latin typeface="VNI-Script"/>
                <a:ea typeface="+mn-ea"/>
                <a:cs typeface="Arial" panose="020B0604020202020204" pitchFamily="34" charset="0"/>
              </a:rPr>
              <a:t>Vỏ</a:t>
            </a:r>
          </a:p>
        </p:txBody>
      </p:sp>
      <p:sp>
        <p:nvSpPr>
          <p:cNvPr id="48165" name="Line 37">
            <a:extLst>
              <a:ext uri="{FF2B5EF4-FFF2-40B4-BE49-F238E27FC236}">
                <a16:creationId xmlns="" xmlns:a16="http://schemas.microsoft.com/office/drawing/2014/main" id="{0E3A781F-504F-490E-3773-C62EBF795E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8364" y="4191000"/>
            <a:ext cx="300037" cy="1658938"/>
          </a:xfrm>
          <a:prstGeom prst="line">
            <a:avLst/>
          </a:prstGeom>
          <a:noFill/>
          <a:ln w="6667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66" name="Line 38">
            <a:extLst>
              <a:ext uri="{FF2B5EF4-FFF2-40B4-BE49-F238E27FC236}">
                <a16:creationId xmlns="" xmlns:a16="http://schemas.microsoft.com/office/drawing/2014/main" id="{DB91DB95-BB0C-878A-C234-9B10A13AC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9838" y="4267200"/>
            <a:ext cx="842962" cy="1582738"/>
          </a:xfrm>
          <a:prstGeom prst="line">
            <a:avLst/>
          </a:prstGeom>
          <a:noFill/>
          <a:ln w="6667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67" name="WordArt 39">
            <a:extLst>
              <a:ext uri="{FF2B5EF4-FFF2-40B4-BE49-F238E27FC236}">
                <a16:creationId xmlns="" xmlns:a16="http://schemas.microsoft.com/office/drawing/2014/main" id="{34F90F6D-1F2B-907E-D956-A8D655A2E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3886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/>
                <a:uLnTx/>
                <a:uFillTx/>
                <a:latin typeface="VNI-Script"/>
                <a:ea typeface="+mn-ea"/>
                <a:cs typeface="Arial" panose="020B0604020202020204" pitchFamily="34" charset="0"/>
              </a:rPr>
              <a:t>Chất dinh dưỡng</a:t>
            </a:r>
            <a:endParaRPr kumimoji="0" lang="en-US" sz="6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CC00"/>
              </a:solidFill>
              <a:effectLst/>
              <a:uLnTx/>
              <a:uFillTx/>
              <a:latin typeface="VNI-Scrip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8FA8DB85-DD7D-5306-11C8-7634E55E4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51364"/>
            <a:ext cx="7371214" cy="12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0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5055DE66-3C9D-6A13-37E5-A39328A74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300" y="2914849"/>
            <a:ext cx="9211376" cy="64633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phôi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9F4CA7C2-4E35-3B08-056A-DC98A4FFC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1791E394-14DF-28B9-40A4-6E09644C1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49843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B63D2F63-3D51-8CE3-5FBD-1BF5C828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924" y="1595389"/>
            <a:ext cx="8868076" cy="701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A48C2645-ED4F-6D38-1A5B-9AC890DCF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924" y="2890391"/>
            <a:ext cx="98562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73E91B12-D651-9E6B-65C0-0E035FE4D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48C6CFD4-A603-C00E-DF4D-115EDD6BE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8994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546" y="1121860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B63D2F63-3D51-8CE3-5FBD-1BF5C828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924" y="1595389"/>
            <a:ext cx="8868076" cy="701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7CAC6690-387B-A4F9-FFE1-104173338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424" y="3073274"/>
            <a:ext cx="98562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Rectangle 33">
            <a:extLst>
              <a:ext uri="{FF2B5EF4-FFF2-40B4-BE49-F238E27FC236}">
                <a16:creationId xmlns="" xmlns:a16="http://schemas.microsoft.com/office/drawing/2014/main" id="{D624B766-EB1A-2DBF-64AF-6F2E706F2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3">
            <a:extLst>
              <a:ext uri="{FF2B5EF4-FFF2-40B4-BE49-F238E27FC236}">
                <a16:creationId xmlns="" xmlns:a16="http://schemas.microsoft.com/office/drawing/2014/main" id="{EB544A09-EED2-C5B7-7A50-12A21FD16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81362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2244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B63D2F63-3D51-8CE3-5FBD-1BF5C828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924" y="1595389"/>
            <a:ext cx="8868076" cy="701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73E91B12-D651-9E6B-65C0-0E035FE4D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190ABF4F-93DE-FBE9-AB13-059BBBAE2D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5BE388-792A-FE9D-7CE6-23840894949A}"/>
              </a:ext>
            </a:extLst>
          </p:cNvPr>
          <p:cNvSpPr/>
          <p:nvPr/>
        </p:nvSpPr>
        <p:spPr>
          <a:xfrm>
            <a:off x="3180080" y="3451239"/>
            <a:ext cx="7091680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5400" b="1" i="0" u="none" strike="noStrike" kern="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5400" b="1" i="0" u="none" strike="noStrike" kern="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5400" b="1" i="0" u="none" strike="noStrike" kern="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5400" b="1" i="0" u="none" strike="noStrike" kern="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kumimoji="0" lang="en-US" sz="5400" b="1" i="0" u="none" strike="noStrike" kern="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kumimoji="0" lang="en-US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3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>
            <a:extLst>
              <a:ext uri="{FF2B5EF4-FFF2-40B4-BE49-F238E27FC236}">
                <a16:creationId xmlns="" xmlns:a16="http://schemas.microsoft.com/office/drawing/2014/main" id="{B1D8DD80-07FD-C0B2-5B30-DE6B5FFA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14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="" xmlns:a16="http://schemas.microsoft.com/office/drawing/2014/main" id="{E28BAFE4-D52E-BD55-4860-5EC9DDEFA5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305435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BẮN TÊN</a:t>
            </a:r>
          </a:p>
        </p:txBody>
      </p:sp>
      <p:sp>
        <p:nvSpPr>
          <p:cNvPr id="4100" name="Title 1">
            <a:extLst>
              <a:ext uri="{FF2B5EF4-FFF2-40B4-BE49-F238E27FC236}">
                <a16:creationId xmlns="" xmlns:a16="http://schemas.microsoft.com/office/drawing/2014/main" id="{57C316CE-A3D2-2C3A-DE19-3D00EC910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D8E4A106-797B-1394-65DE-E52AD48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324" y="1747789"/>
            <a:ext cx="8868076" cy="701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C450D945-1DB2-B51F-B858-649EB92D2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C934EB48-7393-E0B4-299A-0DD21F774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6158799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1">
            <a:extLst>
              <a:ext uri="{FF2B5EF4-FFF2-40B4-BE49-F238E27FC236}">
                <a16:creationId xmlns="" xmlns:a16="http://schemas.microsoft.com/office/drawing/2014/main" id="{6575259C-C4F5-B31F-1AD2-AC335FCE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117" y="3896239"/>
            <a:ext cx="1600200" cy="2462213"/>
          </a:xfrm>
          <a:prstGeom prst="rect">
            <a:avLst/>
          </a:prstGeom>
          <a:solidFill>
            <a:srgbClr val="6699FF"/>
          </a:solidFill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phình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nứt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nhú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63" name="Text Box 12">
            <a:extLst>
              <a:ext uri="{FF2B5EF4-FFF2-40B4-BE49-F238E27FC236}">
                <a16:creationId xmlns="" xmlns:a16="http://schemas.microsoft.com/office/drawing/2014/main" id="{BCF0A303-8A48-5FE1-704E-891568AAF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3896239"/>
            <a:ext cx="1371600" cy="1785104"/>
          </a:xfrm>
          <a:prstGeom prst="rect">
            <a:avLst/>
          </a:prstGeom>
          <a:solidFill>
            <a:srgbClr val="6699FF"/>
          </a:solidFill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15364" name="Text Box 13">
            <a:extLst>
              <a:ext uri="{FF2B5EF4-FFF2-40B4-BE49-F238E27FC236}">
                <a16:creationId xmlns="" xmlns:a16="http://schemas.microsoft.com/office/drawing/2014/main" id="{1C5AAF5C-F120-949E-D843-9F04C7CBC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890" y="3934902"/>
            <a:ext cx="1988586" cy="2800767"/>
          </a:xfrm>
          <a:prstGeom prst="rect">
            <a:avLst/>
          </a:prstGeom>
          <a:solidFill>
            <a:srgbClr val="6699FF"/>
          </a:solidFill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e) Sau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65" name="Text Box 14">
            <a:extLst>
              <a:ext uri="{FF2B5EF4-FFF2-40B4-BE49-F238E27FC236}">
                <a16:creationId xmlns="" xmlns:a16="http://schemas.microsoft.com/office/drawing/2014/main" id="{7E9CB2FD-CB17-1FAF-579D-765A96FB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041" y="3899123"/>
            <a:ext cx="1768551" cy="2123658"/>
          </a:xfrm>
          <a:prstGeom prst="rect">
            <a:avLst/>
          </a:prstGeom>
          <a:solidFill>
            <a:srgbClr val="6699FF"/>
          </a:solidFill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Hai 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xoè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66" name="Text Box 15">
            <a:extLst>
              <a:ext uri="{FF2B5EF4-FFF2-40B4-BE49-F238E27FC236}">
                <a16:creationId xmlns="" xmlns:a16="http://schemas.microsoft.com/office/drawing/2014/main" id="{8CC3204A-4F3D-BBB6-4EE6-7D3E60B9B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151" y="3868881"/>
            <a:ext cx="1988587" cy="2462213"/>
          </a:xfrm>
          <a:prstGeom prst="rect">
            <a:avLst/>
          </a:prstGeom>
          <a:solidFill>
            <a:srgbClr val="6699FF"/>
          </a:solidFill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Hai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rụng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2531" name="AutoShape 371">
            <a:extLst>
              <a:ext uri="{FF2B5EF4-FFF2-40B4-BE49-F238E27FC236}">
                <a16:creationId xmlns="" xmlns:a16="http://schemas.microsoft.com/office/drawing/2014/main" id="{5C51E703-B68F-4999-36EC-2A8AD5AED95C}"/>
              </a:ext>
            </a:extLst>
          </p:cNvPr>
          <p:cNvCxnSpPr>
            <a:cxnSpLocks noChangeShapeType="1"/>
            <a:endCxn id="15362" idx="0"/>
          </p:cNvCxnSpPr>
          <p:nvPr/>
        </p:nvCxnSpPr>
        <p:spPr bwMode="auto">
          <a:xfrm>
            <a:off x="1664780" y="2691327"/>
            <a:ext cx="1595437" cy="1204912"/>
          </a:xfrm>
          <a:prstGeom prst="straightConnector1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532" name="AutoShape 372">
            <a:extLst>
              <a:ext uri="{FF2B5EF4-FFF2-40B4-BE49-F238E27FC236}">
                <a16:creationId xmlns="" xmlns:a16="http://schemas.microsoft.com/office/drawing/2014/main" id="{EB35B01C-9D71-C781-8948-436D19020A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3927" y="2815870"/>
            <a:ext cx="4158111" cy="1100610"/>
          </a:xfrm>
          <a:prstGeom prst="straightConnector1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533" name="AutoShape 373">
            <a:extLst>
              <a:ext uri="{FF2B5EF4-FFF2-40B4-BE49-F238E27FC236}">
                <a16:creationId xmlns="" xmlns:a16="http://schemas.microsoft.com/office/drawing/2014/main" id="{76B6E9B5-1DE6-68E3-B3A8-CBE6B75080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82070" y="2766450"/>
            <a:ext cx="1843088" cy="1190625"/>
          </a:xfrm>
          <a:prstGeom prst="straightConnector1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534" name="AutoShape 374">
            <a:extLst>
              <a:ext uri="{FF2B5EF4-FFF2-40B4-BE49-F238E27FC236}">
                <a16:creationId xmlns="" xmlns:a16="http://schemas.microsoft.com/office/drawing/2014/main" id="{02D6C6E6-6B92-94BB-26EC-14725393A83A}"/>
              </a:ext>
            </a:extLst>
          </p:cNvPr>
          <p:cNvCxnSpPr>
            <a:cxnSpLocks noChangeShapeType="1"/>
            <a:stCxn id="324" idx="2"/>
            <a:endCxn id="15365" idx="0"/>
          </p:cNvCxnSpPr>
          <p:nvPr/>
        </p:nvCxnSpPr>
        <p:spPr bwMode="auto">
          <a:xfrm flipH="1">
            <a:off x="5460317" y="2833042"/>
            <a:ext cx="2322481" cy="1066081"/>
          </a:xfrm>
          <a:prstGeom prst="straightConnector1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535" name="AutoShape 375">
            <a:extLst>
              <a:ext uri="{FF2B5EF4-FFF2-40B4-BE49-F238E27FC236}">
                <a16:creationId xmlns="" xmlns:a16="http://schemas.microsoft.com/office/drawing/2014/main" id="{B94FD198-63B1-8987-EDF0-2CBA0CDBBDBD}"/>
              </a:ext>
            </a:extLst>
          </p:cNvPr>
          <p:cNvCxnSpPr>
            <a:cxnSpLocks noChangeShapeType="1"/>
            <a:endCxn id="15366" idx="0"/>
          </p:cNvCxnSpPr>
          <p:nvPr/>
        </p:nvCxnSpPr>
        <p:spPr bwMode="auto">
          <a:xfrm flipH="1">
            <a:off x="7745445" y="2792581"/>
            <a:ext cx="2230328" cy="1076300"/>
          </a:xfrm>
          <a:prstGeom prst="straightConnector1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6" name="TextBox 6">
            <a:extLst>
              <a:ext uri="{FF2B5EF4-FFF2-40B4-BE49-F238E27FC236}">
                <a16:creationId xmlns="" xmlns:a16="http://schemas.microsoft.com/office/drawing/2014/main" id="{7ED25F12-D031-077C-6C0E-54493839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SG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C70B2124-F336-6314-788E-0F59E2DD2CBA}"/>
              </a:ext>
            </a:extLst>
          </p:cNvPr>
          <p:cNvGrpSpPr>
            <a:grpSpLocks/>
          </p:cNvGrpSpPr>
          <p:nvPr/>
        </p:nvGrpSpPr>
        <p:grpSpPr bwMode="auto">
          <a:xfrm>
            <a:off x="676304" y="728162"/>
            <a:ext cx="1066800" cy="2057400"/>
            <a:chOff x="432" y="816"/>
            <a:chExt cx="768" cy="1920"/>
          </a:xfrm>
        </p:grpSpPr>
        <p:grpSp>
          <p:nvGrpSpPr>
            <p:cNvPr id="3" name="Group 4">
              <a:extLst>
                <a:ext uri="{FF2B5EF4-FFF2-40B4-BE49-F238E27FC236}">
                  <a16:creationId xmlns="" xmlns:a16="http://schemas.microsoft.com/office/drawing/2014/main" id="{D1ED3BF2-033E-CEAA-8F8E-E2C69DDEA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10" name="Rectangle 5">
                <a:extLst>
                  <a:ext uri="{FF2B5EF4-FFF2-40B4-BE49-F238E27FC236}">
                    <a16:creationId xmlns="" xmlns:a16="http://schemas.microsoft.com/office/drawing/2014/main" id="{600B8AEA-93A4-E183-4B9A-6D39B8806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="" xmlns:a16="http://schemas.microsoft.com/office/drawing/2014/main" id="{6959E4FE-1A1B-A331-D7EF-25FA4D46D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="" xmlns:a16="http://schemas.microsoft.com/office/drawing/2014/main" id="{ABA656FC-7C43-1355-396F-73FB428B96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6" name="Freeform 8">
                <a:extLst>
                  <a:ext uri="{FF2B5EF4-FFF2-40B4-BE49-F238E27FC236}">
                    <a16:creationId xmlns="" xmlns:a16="http://schemas.microsoft.com/office/drawing/2014/main" id="{4A6F99B7-71FF-940C-BEAE-695DC9E80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8"/>
                  <a:gd name="T37" fmla="*/ 0 h 521"/>
                  <a:gd name="T38" fmla="*/ 528 w 528"/>
                  <a:gd name="T39" fmla="*/ 521 h 5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7" name="Group 9">
                <a:extLst>
                  <a:ext uri="{FF2B5EF4-FFF2-40B4-BE49-F238E27FC236}">
                    <a16:creationId xmlns="" xmlns:a16="http://schemas.microsoft.com/office/drawing/2014/main" id="{A959F27F-8C53-12D7-DA8F-4FC4009361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8" name="Freeform 10">
                  <a:extLst>
                    <a:ext uri="{FF2B5EF4-FFF2-40B4-BE49-F238E27FC236}">
                      <a16:creationId xmlns="" xmlns:a16="http://schemas.microsoft.com/office/drawing/2014/main" id="{50261F6C-30DF-3244-037E-B8D2D3232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2"/>
                    <a:gd name="T22" fmla="*/ 0 h 720"/>
                    <a:gd name="T23" fmla="*/ 212 w 212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Freeform 11">
                  <a:extLst>
                    <a:ext uri="{FF2B5EF4-FFF2-40B4-BE49-F238E27FC236}">
                      <a16:creationId xmlns="" xmlns:a16="http://schemas.microsoft.com/office/drawing/2014/main" id="{0401FC36-96FD-4B45-5A0D-CA6D88647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3"/>
                    <a:gd name="T22" fmla="*/ 0 h 708"/>
                    <a:gd name="T23" fmla="*/ 173 w 173"/>
                    <a:gd name="T24" fmla="*/ 708 h 7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" name="Oval 12">
              <a:extLst>
                <a:ext uri="{FF2B5EF4-FFF2-40B4-BE49-F238E27FC236}">
                  <a16:creationId xmlns="" xmlns:a16="http://schemas.microsoft.com/office/drawing/2014/main" id="{37B2250A-501D-2D99-DB26-6B529483F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86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="" xmlns:a16="http://schemas.microsoft.com/office/drawing/2014/main" id="{D51E982A-ED42-C29E-B68E-40F36AE6B033}"/>
              </a:ext>
            </a:extLst>
          </p:cNvPr>
          <p:cNvGrpSpPr>
            <a:grpSpLocks/>
          </p:cNvGrpSpPr>
          <p:nvPr/>
        </p:nvGrpSpPr>
        <p:grpSpPr bwMode="auto">
          <a:xfrm>
            <a:off x="2795312" y="728019"/>
            <a:ext cx="990600" cy="2057400"/>
            <a:chOff x="1488" y="240"/>
            <a:chExt cx="569" cy="1296"/>
          </a:xfrm>
        </p:grpSpPr>
        <p:grpSp>
          <p:nvGrpSpPr>
            <p:cNvPr id="13" name="Group 14">
              <a:extLst>
                <a:ext uri="{FF2B5EF4-FFF2-40B4-BE49-F238E27FC236}">
                  <a16:creationId xmlns="" xmlns:a16="http://schemas.microsoft.com/office/drawing/2014/main" id="{C1DD092B-795B-E99D-66BB-EBD9C1E538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40"/>
              <a:ext cx="569" cy="1296"/>
              <a:chOff x="1437" y="240"/>
              <a:chExt cx="569" cy="1296"/>
            </a:xfrm>
          </p:grpSpPr>
          <p:grpSp>
            <p:nvGrpSpPr>
              <p:cNvPr id="24" name="Group 15">
                <a:extLst>
                  <a:ext uri="{FF2B5EF4-FFF2-40B4-BE49-F238E27FC236}">
                    <a16:creationId xmlns="" xmlns:a16="http://schemas.microsoft.com/office/drawing/2014/main" id="{2B51F935-C2E4-E780-59C1-09B85906BD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7" y="240"/>
                <a:ext cx="569" cy="1296"/>
                <a:chOff x="2784" y="1248"/>
                <a:chExt cx="768" cy="2064"/>
              </a:xfrm>
            </p:grpSpPr>
            <p:sp>
              <p:nvSpPr>
                <p:cNvPr id="26" name="Rectangle 16">
                  <a:extLst>
                    <a:ext uri="{FF2B5EF4-FFF2-40B4-BE49-F238E27FC236}">
                      <a16:creationId xmlns="" xmlns:a16="http://schemas.microsoft.com/office/drawing/2014/main" id="{ABEE8BB7-6113-5434-3862-B2D822A4B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2352"/>
                  <a:ext cx="768" cy="960"/>
                </a:xfrm>
                <a:prstGeom prst="rect">
                  <a:avLst/>
                </a:prstGeom>
                <a:solidFill>
                  <a:srgbClr val="C3864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17">
                  <a:extLst>
                    <a:ext uri="{FF2B5EF4-FFF2-40B4-BE49-F238E27FC236}">
                      <a16:creationId xmlns="" xmlns:a16="http://schemas.microsoft.com/office/drawing/2014/main" id="{DA182AB9-9EDA-BF4C-A203-06DB661B3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1248"/>
                  <a:ext cx="768" cy="1104"/>
                </a:xfrm>
                <a:prstGeom prst="rect">
                  <a:avLst/>
                </a:prstGeom>
                <a:solidFill>
                  <a:srgbClr val="B8C4D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" name="Oval 18">
                <a:extLst>
                  <a:ext uri="{FF2B5EF4-FFF2-40B4-BE49-F238E27FC236}">
                    <a16:creationId xmlns="" xmlns:a16="http://schemas.microsoft.com/office/drawing/2014/main" id="{9D39CBE9-3E94-B451-0513-341688DDA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272"/>
                <a:ext cx="178" cy="1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6F967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="" xmlns:a16="http://schemas.microsoft.com/office/drawing/2014/main" id="{09A1E341-E887-766A-DDE9-084C20EB0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="" xmlns:a16="http://schemas.microsoft.com/office/drawing/2014/main" id="{9CC2F2DB-678A-C76C-AFF6-54DDED4A0441}"/>
                  </a:ext>
                </a:extLst>
              </p:cNvPr>
              <p:cNvSpPr>
                <a:spLocks/>
              </p:cNvSpPr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0 w 528"/>
                  <a:gd name="T1" fmla="*/ 1 h 521"/>
                  <a:gd name="T2" fmla="*/ 0 w 528"/>
                  <a:gd name="T3" fmla="*/ 1 h 521"/>
                  <a:gd name="T4" fmla="*/ 0 w 528"/>
                  <a:gd name="T5" fmla="*/ 1 h 521"/>
                  <a:gd name="T6" fmla="*/ 0 w 528"/>
                  <a:gd name="T7" fmla="*/ 1 h 521"/>
                  <a:gd name="T8" fmla="*/ 0 w 528"/>
                  <a:gd name="T9" fmla="*/ 1 h 521"/>
                  <a:gd name="T10" fmla="*/ 0 w 528"/>
                  <a:gd name="T11" fmla="*/ 1 h 521"/>
                  <a:gd name="T12" fmla="*/ 0 w 528"/>
                  <a:gd name="T13" fmla="*/ 1 h 521"/>
                  <a:gd name="T14" fmla="*/ 0 w 528"/>
                  <a:gd name="T15" fmla="*/ 2 h 521"/>
                  <a:gd name="T16" fmla="*/ 0 w 528"/>
                  <a:gd name="T17" fmla="*/ 3 h 521"/>
                  <a:gd name="T18" fmla="*/ 0 w 528"/>
                  <a:gd name="T19" fmla="*/ 3 h 521"/>
                  <a:gd name="T20" fmla="*/ 0 w 528"/>
                  <a:gd name="T21" fmla="*/ 2 h 521"/>
                  <a:gd name="T22" fmla="*/ 0 w 528"/>
                  <a:gd name="T23" fmla="*/ 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8"/>
                  <a:gd name="T37" fmla="*/ 0 h 521"/>
                  <a:gd name="T38" fmla="*/ 528 w 528"/>
                  <a:gd name="T39" fmla="*/ 521 h 5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21">
                <a:extLst>
                  <a:ext uri="{FF2B5EF4-FFF2-40B4-BE49-F238E27FC236}">
                    <a16:creationId xmlns="" xmlns:a16="http://schemas.microsoft.com/office/drawing/2014/main" id="{BFA7BB89-A8EC-1B66-EFD1-4738C542D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181 h 204"/>
                  <a:gd name="T2" fmla="*/ 107 w 159"/>
                  <a:gd name="T3" fmla="*/ 26 h 204"/>
                  <a:gd name="T4" fmla="*/ 55 w 159"/>
                  <a:gd name="T5" fmla="*/ 32 h 204"/>
                  <a:gd name="T6" fmla="*/ 15 w 159"/>
                  <a:gd name="T7" fmla="*/ 236 h 204"/>
                  <a:gd name="T8" fmla="*/ 9 w 159"/>
                  <a:gd name="T9" fmla="*/ 616 h 204"/>
                  <a:gd name="T10" fmla="*/ 67 w 159"/>
                  <a:gd name="T11" fmla="*/ 835 h 204"/>
                  <a:gd name="T12" fmla="*/ 143 w 159"/>
                  <a:gd name="T13" fmla="*/ 47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9"/>
                  <a:gd name="T22" fmla="*/ 0 h 204"/>
                  <a:gd name="T23" fmla="*/ 159 w 159"/>
                  <a:gd name="T24" fmla="*/ 204 h 2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="" xmlns:a16="http://schemas.microsoft.com/office/drawing/2014/main" id="{98B4AEC8-F560-E388-C21D-93B90CE3D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169 h 144"/>
                  <a:gd name="T4" fmla="*/ 0 w 56"/>
                  <a:gd name="T5" fmla="*/ 616 h 14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44"/>
                  <a:gd name="T11" fmla="*/ 56 w 56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3">
                <a:extLst>
                  <a:ext uri="{FF2B5EF4-FFF2-40B4-BE49-F238E27FC236}">
                    <a16:creationId xmlns="" xmlns:a16="http://schemas.microsoft.com/office/drawing/2014/main" id="{F381B29F-FB1F-3953-D0ED-790983093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2235 h 528"/>
                  <a:gd name="T2" fmla="*/ 2 w 144"/>
                  <a:gd name="T3" fmla="*/ 2008 h 528"/>
                  <a:gd name="T4" fmla="*/ 59 w 144"/>
                  <a:gd name="T5" fmla="*/ 1673 h 528"/>
                  <a:gd name="T6" fmla="*/ 48 w 144"/>
                  <a:gd name="T7" fmla="*/ 1391 h 528"/>
                  <a:gd name="T8" fmla="*/ 7 w 144"/>
                  <a:gd name="T9" fmla="*/ 1130 h 528"/>
                  <a:gd name="T10" fmla="*/ 37 w 144"/>
                  <a:gd name="T11" fmla="*/ 894 h 528"/>
                  <a:gd name="T12" fmla="*/ 78 w 144"/>
                  <a:gd name="T13" fmla="*/ 687 h 528"/>
                  <a:gd name="T14" fmla="*/ 75 w 144"/>
                  <a:gd name="T15" fmla="*/ 460 h 528"/>
                  <a:gd name="T16" fmla="*/ 36 w 144"/>
                  <a:gd name="T17" fmla="*/ 165 h 528"/>
                  <a:gd name="T18" fmla="*/ 57 w 144"/>
                  <a:gd name="T19" fmla="*/ 3 h 528"/>
                  <a:gd name="T20" fmla="*/ 119 w 144"/>
                  <a:gd name="T21" fmla="*/ 226 h 528"/>
                  <a:gd name="T22" fmla="*/ 143 w 144"/>
                  <a:gd name="T23" fmla="*/ 483 h 528"/>
                  <a:gd name="T24" fmla="*/ 124 w 144"/>
                  <a:gd name="T25" fmla="*/ 819 h 528"/>
                  <a:gd name="T26" fmla="*/ 62 w 144"/>
                  <a:gd name="T27" fmla="*/ 1093 h 528"/>
                  <a:gd name="T28" fmla="*/ 88 w 144"/>
                  <a:gd name="T29" fmla="*/ 1407 h 528"/>
                  <a:gd name="T30" fmla="*/ 92 w 144"/>
                  <a:gd name="T31" fmla="*/ 1740 h 528"/>
                  <a:gd name="T32" fmla="*/ 37 w 144"/>
                  <a:gd name="T33" fmla="*/ 2017 h 528"/>
                  <a:gd name="T34" fmla="*/ 46 w 144"/>
                  <a:gd name="T35" fmla="*/ 2235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528"/>
                  <a:gd name="T56" fmla="*/ 144 w 144"/>
                  <a:gd name="T57" fmla="*/ 528 h 52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24">
                <a:extLst>
                  <a:ext uri="{FF2B5EF4-FFF2-40B4-BE49-F238E27FC236}">
                    <a16:creationId xmlns="" xmlns:a16="http://schemas.microsoft.com/office/drawing/2014/main" id="{E1F1969B-2263-7565-97A4-C457B20ED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5">
                <a:extLst>
                  <a:ext uri="{FF2B5EF4-FFF2-40B4-BE49-F238E27FC236}">
                    <a16:creationId xmlns="" xmlns:a16="http://schemas.microsoft.com/office/drawing/2014/main" id="{96D77996-2DFB-FDC1-8645-C85032719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"/>
                  <a:gd name="T25" fmla="*/ 0 h 60"/>
                  <a:gd name="T26" fmla="*/ 43 w 43"/>
                  <a:gd name="T27" fmla="*/ 60 h 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="" xmlns:a16="http://schemas.microsoft.com/office/drawing/2014/main" id="{8BA55311-6769-C4AE-45D9-757D9B5F0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"/>
                  <a:gd name="T25" fmla="*/ 0 h 60"/>
                  <a:gd name="T26" fmla="*/ 43 w 43"/>
                  <a:gd name="T27" fmla="*/ 60 h 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="" xmlns:a16="http://schemas.microsoft.com/office/drawing/2014/main" id="{6DF033F4-FAA7-D80E-E0AB-229505AACB71}"/>
                  </a:ext>
                </a:extLst>
              </p:cNvPr>
              <p:cNvSpPr>
                <a:spLocks/>
              </p:cNvSpPr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"/>
                  <a:gd name="T25" fmla="*/ 0 h 60"/>
                  <a:gd name="T26" fmla="*/ 43 w 43"/>
                  <a:gd name="T27" fmla="*/ 60 h 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8">
                <a:extLst>
                  <a:ext uri="{FF2B5EF4-FFF2-40B4-BE49-F238E27FC236}">
                    <a16:creationId xmlns="" xmlns:a16="http://schemas.microsoft.com/office/drawing/2014/main" id="{61C031D8-E7DE-BE6B-3971-C42B68449F3D}"/>
                  </a:ext>
                </a:extLst>
              </p:cNvPr>
              <p:cNvSpPr>
                <a:spLocks/>
              </p:cNvSpPr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"/>
                  <a:gd name="T25" fmla="*/ 0 h 60"/>
                  <a:gd name="T26" fmla="*/ 43 w 43"/>
                  <a:gd name="T27" fmla="*/ 60 h 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29">
            <a:extLst>
              <a:ext uri="{FF2B5EF4-FFF2-40B4-BE49-F238E27FC236}">
                <a16:creationId xmlns="" xmlns:a16="http://schemas.microsoft.com/office/drawing/2014/main" id="{D402C112-8B0A-2F1C-5A9E-AE80B81FDA6E}"/>
              </a:ext>
            </a:extLst>
          </p:cNvPr>
          <p:cNvGrpSpPr>
            <a:grpSpLocks/>
          </p:cNvGrpSpPr>
          <p:nvPr/>
        </p:nvGrpSpPr>
        <p:grpSpPr bwMode="auto">
          <a:xfrm>
            <a:off x="4939562" y="728208"/>
            <a:ext cx="1062038" cy="2057400"/>
            <a:chOff x="4464" y="369"/>
            <a:chExt cx="960" cy="1536"/>
          </a:xfrm>
        </p:grpSpPr>
        <p:grpSp>
          <p:nvGrpSpPr>
            <p:cNvPr id="29" name="Group 30">
              <a:extLst>
                <a:ext uri="{FF2B5EF4-FFF2-40B4-BE49-F238E27FC236}">
                  <a16:creationId xmlns="" xmlns:a16="http://schemas.microsoft.com/office/drawing/2014/main" id="{ADF4E4F8-11B2-FC4B-A76C-24C00E200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61" name="Rectangle 31">
                <a:extLst>
                  <a:ext uri="{FF2B5EF4-FFF2-40B4-BE49-F238E27FC236}">
                    <a16:creationId xmlns="" xmlns:a16="http://schemas.microsoft.com/office/drawing/2014/main" id="{C39256CE-F6F3-A181-1CE0-6A4C6A7EF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32">
                <a:extLst>
                  <a:ext uri="{FF2B5EF4-FFF2-40B4-BE49-F238E27FC236}">
                    <a16:creationId xmlns="" xmlns:a16="http://schemas.microsoft.com/office/drawing/2014/main" id="{7026B1C3-FC03-CC0A-9B30-0AAAE6035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3">
              <a:extLst>
                <a:ext uri="{FF2B5EF4-FFF2-40B4-BE49-F238E27FC236}">
                  <a16:creationId xmlns="" xmlns:a16="http://schemas.microsoft.com/office/drawing/2014/main" id="{7796D4CC-77AD-4A52-4EB6-73D3A2A60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33" name="Group 34">
                <a:extLst>
                  <a:ext uri="{FF2B5EF4-FFF2-40B4-BE49-F238E27FC236}">
                    <a16:creationId xmlns="" xmlns:a16="http://schemas.microsoft.com/office/drawing/2014/main" id="{D9A478A7-6A67-FC1E-4E34-8878383B3B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58" name="Freeform 35">
                  <a:extLst>
                    <a:ext uri="{FF2B5EF4-FFF2-40B4-BE49-F238E27FC236}">
                      <a16:creationId xmlns="" xmlns:a16="http://schemas.microsoft.com/office/drawing/2014/main" id="{6E8EAF6B-5433-D3FF-F549-4357B9441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Freeform 36">
                  <a:extLst>
                    <a:ext uri="{FF2B5EF4-FFF2-40B4-BE49-F238E27FC236}">
                      <a16:creationId xmlns="" xmlns:a16="http://schemas.microsoft.com/office/drawing/2014/main" id="{83530730-140B-37C4-EAE3-E72E421E14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Freeform 37">
                  <a:extLst>
                    <a:ext uri="{FF2B5EF4-FFF2-40B4-BE49-F238E27FC236}">
                      <a16:creationId xmlns="" xmlns:a16="http://schemas.microsoft.com/office/drawing/2014/main" id="{DCFFD729-CD17-F874-1EE8-0F4BE11281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oup 38">
                <a:extLst>
                  <a:ext uri="{FF2B5EF4-FFF2-40B4-BE49-F238E27FC236}">
                    <a16:creationId xmlns="" xmlns:a16="http://schemas.microsoft.com/office/drawing/2014/main" id="{0B722BAF-5356-5596-309A-F3216F2B62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35" name="Group 39">
                  <a:extLst>
                    <a:ext uri="{FF2B5EF4-FFF2-40B4-BE49-F238E27FC236}">
                      <a16:creationId xmlns="" xmlns:a16="http://schemas.microsoft.com/office/drawing/2014/main" id="{E7D88002-4443-05B4-6A95-74E3004517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48" name="Freeform 40">
                    <a:extLst>
                      <a:ext uri="{FF2B5EF4-FFF2-40B4-BE49-F238E27FC236}">
                        <a16:creationId xmlns="" xmlns:a16="http://schemas.microsoft.com/office/drawing/2014/main" id="{A0024F99-6AC7-67B9-94D8-6390665955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4"/>
                      <a:gd name="T22" fmla="*/ 0 h 712"/>
                      <a:gd name="T23" fmla="*/ 104 w 104"/>
                      <a:gd name="T24" fmla="*/ 712 h 71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Freeform 41">
                    <a:extLst>
                      <a:ext uri="{FF2B5EF4-FFF2-40B4-BE49-F238E27FC236}">
                        <a16:creationId xmlns="" xmlns:a16="http://schemas.microsoft.com/office/drawing/2014/main" id="{8297B70D-CE18-670B-674A-92CAC6401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4"/>
                      <a:gd name="T22" fmla="*/ 0 h 714"/>
                      <a:gd name="T23" fmla="*/ 104 w 104"/>
                      <a:gd name="T24" fmla="*/ 714 h 71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0" name="Group 42">
                    <a:extLst>
                      <a:ext uri="{FF2B5EF4-FFF2-40B4-BE49-F238E27FC236}">
                        <a16:creationId xmlns="" xmlns:a16="http://schemas.microsoft.com/office/drawing/2014/main" id="{85AD8AB5-B856-E86D-D7F7-704C15AFD1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55" name="Freeform 43">
                      <a:extLst>
                        <a:ext uri="{FF2B5EF4-FFF2-40B4-BE49-F238E27FC236}">
                          <a16:creationId xmlns="" xmlns:a16="http://schemas.microsoft.com/office/drawing/2014/main" id="{D551D5C2-ACF4-5D67-CD0E-195C3D5874C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70"/>
                        <a:gd name="T13" fmla="*/ 0 h 66"/>
                        <a:gd name="T14" fmla="*/ 70 w 70"/>
                        <a:gd name="T15" fmla="*/ 66 h 6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Freeform 44">
                      <a:extLst>
                        <a:ext uri="{FF2B5EF4-FFF2-40B4-BE49-F238E27FC236}">
                          <a16:creationId xmlns="" xmlns:a16="http://schemas.microsoft.com/office/drawing/2014/main" id="{B61D0C3A-59C3-60FE-2C98-45BC999E6F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  <a:gd name="T9" fmla="*/ 0 w 6"/>
                        <a:gd name="T10" fmla="*/ 0 h 40"/>
                        <a:gd name="T11" fmla="*/ 6 w 6"/>
                        <a:gd name="T12" fmla="*/ 40 h 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Freeform 45">
                      <a:extLst>
                        <a:ext uri="{FF2B5EF4-FFF2-40B4-BE49-F238E27FC236}">
                          <a16:creationId xmlns="" xmlns:a16="http://schemas.microsoft.com/office/drawing/2014/main" id="{8B236EBF-3F2B-C950-254A-D1AAE2720F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  <a:gd name="T9" fmla="*/ 0 w 6"/>
                        <a:gd name="T10" fmla="*/ 0 h 40"/>
                        <a:gd name="T11" fmla="*/ 6 w 6"/>
                        <a:gd name="T12" fmla="*/ 40 h 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1" name="Freeform 46">
                    <a:extLst>
                      <a:ext uri="{FF2B5EF4-FFF2-40B4-BE49-F238E27FC236}">
                        <a16:creationId xmlns="" xmlns:a16="http://schemas.microsoft.com/office/drawing/2014/main" id="{847E1EAF-7F60-E00F-422F-3E958A4C5B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0"/>
                      <a:gd name="T13" fmla="*/ 0 h 56"/>
                      <a:gd name="T14" fmla="*/ 30 w 30"/>
                      <a:gd name="T15" fmla="*/ 56 h 5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Freeform 47">
                    <a:extLst>
                      <a:ext uri="{FF2B5EF4-FFF2-40B4-BE49-F238E27FC236}">
                        <a16:creationId xmlns="" xmlns:a16="http://schemas.microsoft.com/office/drawing/2014/main" id="{1823A7BE-7D25-D1D4-D159-D47D4C664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9"/>
                      <a:gd name="T16" fmla="*/ 0 h 71"/>
                      <a:gd name="T17" fmla="*/ 49 w 49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Freeform 48">
                    <a:extLst>
                      <a:ext uri="{FF2B5EF4-FFF2-40B4-BE49-F238E27FC236}">
                        <a16:creationId xmlns="" xmlns:a16="http://schemas.microsoft.com/office/drawing/2014/main" id="{AE036E7A-BD8E-EA3D-3449-72A853D1B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  <a:gd name="T6" fmla="*/ 0 w 28"/>
                      <a:gd name="T7" fmla="*/ 0 h 6"/>
                      <a:gd name="T8" fmla="*/ 28 w 28"/>
                      <a:gd name="T9" fmla="*/ 6 h 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Freeform 49">
                    <a:extLst>
                      <a:ext uri="{FF2B5EF4-FFF2-40B4-BE49-F238E27FC236}">
                        <a16:creationId xmlns="" xmlns:a16="http://schemas.microsoft.com/office/drawing/2014/main" id="{0ED86D60-D283-5FBB-037F-BD77920C53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  <a:gd name="T6" fmla="*/ 0 w 28"/>
                      <a:gd name="T7" fmla="*/ 0 h 6"/>
                      <a:gd name="T8" fmla="*/ 28 w 28"/>
                      <a:gd name="T9" fmla="*/ 6 h 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6" name="Group 50">
                  <a:extLst>
                    <a:ext uri="{FF2B5EF4-FFF2-40B4-BE49-F238E27FC236}">
                      <a16:creationId xmlns="" xmlns:a16="http://schemas.microsoft.com/office/drawing/2014/main" id="{FDFB1D89-1638-6974-BF9C-3586650009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37" name="Group 51">
                    <a:extLst>
                      <a:ext uri="{FF2B5EF4-FFF2-40B4-BE49-F238E27FC236}">
                        <a16:creationId xmlns="" xmlns:a16="http://schemas.microsoft.com/office/drawing/2014/main" id="{E3ABD468-9267-502D-E3A2-A389B9EE5C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39" name="Freeform 52">
                      <a:extLst>
                        <a:ext uri="{FF2B5EF4-FFF2-40B4-BE49-F238E27FC236}">
                          <a16:creationId xmlns="" xmlns:a16="http://schemas.microsoft.com/office/drawing/2014/main" id="{EB998CB9-7731-E991-2403-06990D72C0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8"/>
                        <a:gd name="T19" fmla="*/ 0 h 106"/>
                        <a:gd name="T20" fmla="*/ 128 w 128"/>
                        <a:gd name="T21" fmla="*/ 106 h 10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Freeform 53">
                      <a:extLst>
                        <a:ext uri="{FF2B5EF4-FFF2-40B4-BE49-F238E27FC236}">
                          <a16:creationId xmlns="" xmlns:a16="http://schemas.microsoft.com/office/drawing/2014/main" id="{CD3BC683-BFE0-6026-51D1-90ABDAFC96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3"/>
                        <a:gd name="T16" fmla="*/ 0 h 132"/>
                        <a:gd name="T17" fmla="*/ 123 w 123"/>
                        <a:gd name="T18" fmla="*/ 132 h 1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Freeform 54">
                      <a:extLst>
                        <a:ext uri="{FF2B5EF4-FFF2-40B4-BE49-F238E27FC236}">
                          <a16:creationId xmlns="" xmlns:a16="http://schemas.microsoft.com/office/drawing/2014/main" id="{D1FE6120-B8B4-D32D-116A-A8FA3D9107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538"/>
                        <a:gd name="T28" fmla="*/ 0 h 162"/>
                        <a:gd name="T29" fmla="*/ 538 w 538"/>
                        <a:gd name="T30" fmla="*/ 162 h 16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Freeform 55">
                      <a:extLst>
                        <a:ext uri="{FF2B5EF4-FFF2-40B4-BE49-F238E27FC236}">
                          <a16:creationId xmlns="" xmlns:a16="http://schemas.microsoft.com/office/drawing/2014/main" id="{C0FF2E6B-935D-3E62-F756-65BDB48FAA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576"/>
                        <a:gd name="T46" fmla="*/ 0 h 266"/>
                        <a:gd name="T47" fmla="*/ 576 w 576"/>
                        <a:gd name="T48" fmla="*/ 266 h 26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Freeform 56">
                      <a:extLst>
                        <a:ext uri="{FF2B5EF4-FFF2-40B4-BE49-F238E27FC236}">
                          <a16:creationId xmlns="" xmlns:a16="http://schemas.microsoft.com/office/drawing/2014/main" id="{4DA4CE7B-EB7B-2ECE-F000-0749637458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  <a:gd name="T6" fmla="*/ 0 w 40"/>
                        <a:gd name="T7" fmla="*/ 0 h 18"/>
                        <a:gd name="T8" fmla="*/ 40 w 40"/>
                        <a:gd name="T9" fmla="*/ 18 h 18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Freeform 57">
                      <a:extLst>
                        <a:ext uri="{FF2B5EF4-FFF2-40B4-BE49-F238E27FC236}">
                          <a16:creationId xmlns="" xmlns:a16="http://schemas.microsoft.com/office/drawing/2014/main" id="{C2E1BE7D-02B0-2FBE-BB3C-FF1ABDC02AC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  <a:gd name="T6" fmla="*/ 0 w 26"/>
                        <a:gd name="T7" fmla="*/ 0 h 8"/>
                        <a:gd name="T8" fmla="*/ 26 w 26"/>
                        <a:gd name="T9" fmla="*/ 8 h 8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Freeform 58">
                      <a:extLst>
                        <a:ext uri="{FF2B5EF4-FFF2-40B4-BE49-F238E27FC236}">
                          <a16:creationId xmlns="" xmlns:a16="http://schemas.microsoft.com/office/drawing/2014/main" id="{B98B43A6-25F2-B47D-E833-E21544C9FC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  <a:gd name="T6" fmla="*/ 0 w 26"/>
                        <a:gd name="T7" fmla="*/ 0 h 12"/>
                        <a:gd name="T8" fmla="*/ 26 w 26"/>
                        <a:gd name="T9" fmla="*/ 12 h 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Freeform 59">
                      <a:extLst>
                        <a:ext uri="{FF2B5EF4-FFF2-40B4-BE49-F238E27FC236}">
                          <a16:creationId xmlns="" xmlns:a16="http://schemas.microsoft.com/office/drawing/2014/main" id="{F5314D67-266A-5CD2-1627-892534EB58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  <a:gd name="T6" fmla="*/ 0 w 28"/>
                        <a:gd name="T7" fmla="*/ 0 h 14"/>
                        <a:gd name="T8" fmla="*/ 28 w 28"/>
                        <a:gd name="T9" fmla="*/ 14 h 14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" name="Freeform 60">
                      <a:extLst>
                        <a:ext uri="{FF2B5EF4-FFF2-40B4-BE49-F238E27FC236}">
                          <a16:creationId xmlns="" xmlns:a16="http://schemas.microsoft.com/office/drawing/2014/main" id="{84772B57-96E6-7114-9C4E-3653405749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  <a:gd name="T6" fmla="*/ 0 w 28"/>
                        <a:gd name="T7" fmla="*/ 0 h 14"/>
                        <a:gd name="T8" fmla="*/ 28 w 28"/>
                        <a:gd name="T9" fmla="*/ 14 h 14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" name="Oval 61">
                    <a:extLst>
                      <a:ext uri="{FF2B5EF4-FFF2-40B4-BE49-F238E27FC236}">
                        <a16:creationId xmlns="" xmlns:a16="http://schemas.microsoft.com/office/drawing/2014/main" id="{417241FD-22A0-AAEE-C39F-F5C9954F7B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1" name="Freeform 62">
              <a:extLst>
                <a:ext uri="{FF2B5EF4-FFF2-40B4-BE49-F238E27FC236}">
                  <a16:creationId xmlns="" xmlns:a16="http://schemas.microsoft.com/office/drawing/2014/main" id="{8842A5D6-9D69-3A2B-4AE1-395DFFC60CA2}"/>
                </a:ext>
              </a:extLst>
            </p:cNvPr>
            <p:cNvSpPr>
              <a:spLocks/>
            </p:cNvSpPr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8 h 85"/>
                <a:gd name="T4" fmla="*/ 114 w 318"/>
                <a:gd name="T5" fmla="*/ 11 h 85"/>
                <a:gd name="T6" fmla="*/ 168 w 318"/>
                <a:gd name="T7" fmla="*/ 8 h 85"/>
                <a:gd name="T8" fmla="*/ 186 w 318"/>
                <a:gd name="T9" fmla="*/ 6 h 85"/>
                <a:gd name="T10" fmla="*/ 222 w 318"/>
                <a:gd name="T11" fmla="*/ 15 h 85"/>
                <a:gd name="T12" fmla="*/ 300 w 318"/>
                <a:gd name="T13" fmla="*/ 8 h 85"/>
                <a:gd name="T14" fmla="*/ 318 w 318"/>
                <a:gd name="T15" fmla="*/ 11 h 85"/>
                <a:gd name="T16" fmla="*/ 300 w 318"/>
                <a:gd name="T17" fmla="*/ 13 h 85"/>
                <a:gd name="T18" fmla="*/ 210 w 318"/>
                <a:gd name="T19" fmla="*/ 24 h 85"/>
                <a:gd name="T20" fmla="*/ 174 w 318"/>
                <a:gd name="T21" fmla="*/ 28 h 85"/>
                <a:gd name="T22" fmla="*/ 48 w 318"/>
                <a:gd name="T23" fmla="*/ 18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6 h 85"/>
                <a:gd name="T30" fmla="*/ 54 w 318"/>
                <a:gd name="T31" fmla="*/ 6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8"/>
                <a:gd name="T52" fmla="*/ 0 h 85"/>
                <a:gd name="T53" fmla="*/ 318 w 318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Oval 63">
              <a:extLst>
                <a:ext uri="{FF2B5EF4-FFF2-40B4-BE49-F238E27FC236}">
                  <a16:creationId xmlns="" xmlns:a16="http://schemas.microsoft.com/office/drawing/2014/main" id="{900F7A9D-6834-141D-802F-106AEE0C4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408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3" name="Group 64">
            <a:extLst>
              <a:ext uri="{FF2B5EF4-FFF2-40B4-BE49-F238E27FC236}">
                <a16:creationId xmlns="" xmlns:a16="http://schemas.microsoft.com/office/drawing/2014/main" id="{BFBCC76D-6D7A-B211-7B23-3F2B416093CD}"/>
              </a:ext>
            </a:extLst>
          </p:cNvPr>
          <p:cNvGrpSpPr>
            <a:grpSpLocks/>
          </p:cNvGrpSpPr>
          <p:nvPr/>
        </p:nvGrpSpPr>
        <p:grpSpPr bwMode="auto">
          <a:xfrm>
            <a:off x="7251779" y="775642"/>
            <a:ext cx="1062038" cy="2057400"/>
            <a:chOff x="2823" y="1968"/>
            <a:chExt cx="1104" cy="2256"/>
          </a:xfrm>
        </p:grpSpPr>
        <p:grpSp>
          <p:nvGrpSpPr>
            <p:cNvPr id="15735" name="Group 65">
              <a:extLst>
                <a:ext uri="{FF2B5EF4-FFF2-40B4-BE49-F238E27FC236}">
                  <a16:creationId xmlns="" xmlns:a16="http://schemas.microsoft.com/office/drawing/2014/main" id="{BBF2EC83-9489-5F3D-BE93-0B4A1776B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324" name="Rectangle 66">
                <a:extLst>
                  <a:ext uri="{FF2B5EF4-FFF2-40B4-BE49-F238E27FC236}">
                    <a16:creationId xmlns="" xmlns:a16="http://schemas.microsoft.com/office/drawing/2014/main" id="{4C54AB34-BE89-0708-CB30-52CD9B746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5" name="Rectangle 67">
                <a:extLst>
                  <a:ext uri="{FF2B5EF4-FFF2-40B4-BE49-F238E27FC236}">
                    <a16:creationId xmlns="" xmlns:a16="http://schemas.microsoft.com/office/drawing/2014/main" id="{905964D4-B77C-AA58-BF15-2ABD34EDB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736" name="Group 68">
              <a:extLst>
                <a:ext uri="{FF2B5EF4-FFF2-40B4-BE49-F238E27FC236}">
                  <a16:creationId xmlns="" xmlns:a16="http://schemas.microsoft.com/office/drawing/2014/main" id="{D02BD2A8-3643-6305-5943-6B8E09DAEC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15738" name="Group 69">
                <a:extLst>
                  <a:ext uri="{FF2B5EF4-FFF2-40B4-BE49-F238E27FC236}">
                    <a16:creationId xmlns="" xmlns:a16="http://schemas.microsoft.com/office/drawing/2014/main" id="{23E5B74A-E13D-30C1-CF52-857F8C16C7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92524" name="Freeform 70">
                  <a:extLst>
                    <a:ext uri="{FF2B5EF4-FFF2-40B4-BE49-F238E27FC236}">
                      <a16:creationId xmlns="" xmlns:a16="http://schemas.microsoft.com/office/drawing/2014/main" id="{B5967F1F-1B4F-F6AB-A8D2-B1A0F0B4F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3"/>
                    <a:gd name="T31" fmla="*/ 0 h 198"/>
                    <a:gd name="T32" fmla="*/ 313 w 313"/>
                    <a:gd name="T33" fmla="*/ 198 h 1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5" name="Freeform 71">
                  <a:extLst>
                    <a:ext uri="{FF2B5EF4-FFF2-40B4-BE49-F238E27FC236}">
                      <a16:creationId xmlns="" xmlns:a16="http://schemas.microsoft.com/office/drawing/2014/main" id="{1CAF1D50-28D8-7426-2DBF-A43BBDEAC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8"/>
                    <a:gd name="T22" fmla="*/ 0 h 98"/>
                    <a:gd name="T23" fmla="*/ 278 w 278"/>
                    <a:gd name="T24" fmla="*/ 98 h 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6" name="Freeform 72">
                  <a:extLst>
                    <a:ext uri="{FF2B5EF4-FFF2-40B4-BE49-F238E27FC236}">
                      <a16:creationId xmlns="" xmlns:a16="http://schemas.microsoft.com/office/drawing/2014/main" id="{1A958F7F-3786-58B7-E25C-5ADC0FD18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  <a:gd name="T6" fmla="*/ 0 w 6"/>
                    <a:gd name="T7" fmla="*/ 0 h 16"/>
                    <a:gd name="T8" fmla="*/ 6 w 6"/>
                    <a:gd name="T9" fmla="*/ 16 h 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7" name="Freeform 73">
                  <a:extLst>
                    <a:ext uri="{FF2B5EF4-FFF2-40B4-BE49-F238E27FC236}">
                      <a16:creationId xmlns="" xmlns:a16="http://schemas.microsoft.com/office/drawing/2014/main" id="{D15F27D7-5562-8B35-DA0D-41561CA3D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  <a:gd name="T6" fmla="*/ 0 w 50"/>
                    <a:gd name="T7" fmla="*/ 0 h 4"/>
                    <a:gd name="T8" fmla="*/ 50 w 50"/>
                    <a:gd name="T9" fmla="*/ 4 h 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8" name="Freeform 74">
                  <a:extLst>
                    <a:ext uri="{FF2B5EF4-FFF2-40B4-BE49-F238E27FC236}">
                      <a16:creationId xmlns="" xmlns:a16="http://schemas.microsoft.com/office/drawing/2014/main" id="{8D2E123E-9248-3FE9-8AF5-2504B4F77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  <a:gd name="T6" fmla="*/ 0 w 10"/>
                    <a:gd name="T7" fmla="*/ 0 h 18"/>
                    <a:gd name="T8" fmla="*/ 10 w 10"/>
                    <a:gd name="T9" fmla="*/ 18 h 1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9" name="Freeform 75">
                  <a:extLst>
                    <a:ext uri="{FF2B5EF4-FFF2-40B4-BE49-F238E27FC236}">
                      <a16:creationId xmlns="" xmlns:a16="http://schemas.microsoft.com/office/drawing/2014/main" id="{58E85DD8-F5EB-1597-1C75-9EC408781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  <a:gd name="T6" fmla="*/ 0 w 68"/>
                    <a:gd name="T7" fmla="*/ 0 h 16"/>
                    <a:gd name="T8" fmla="*/ 68 w 68"/>
                    <a:gd name="T9" fmla="*/ 16 h 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30" name="Freeform 76">
                  <a:extLst>
                    <a:ext uri="{FF2B5EF4-FFF2-40B4-BE49-F238E27FC236}">
                      <a16:creationId xmlns="" xmlns:a16="http://schemas.microsoft.com/office/drawing/2014/main" id="{2D271C59-F2BC-5958-E0CA-2CB122977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  <a:gd name="T6" fmla="*/ 0 w 18"/>
                    <a:gd name="T7" fmla="*/ 0 h 32"/>
                    <a:gd name="T8" fmla="*/ 18 w 18"/>
                    <a:gd name="T9" fmla="*/ 32 h 3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36" name="Freeform 77">
                  <a:extLst>
                    <a:ext uri="{FF2B5EF4-FFF2-40B4-BE49-F238E27FC236}">
                      <a16:creationId xmlns="" xmlns:a16="http://schemas.microsoft.com/office/drawing/2014/main" id="{9A0B001D-E1CC-3056-1898-4034AA2A7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  <a:gd name="T6" fmla="*/ 0 w 64"/>
                    <a:gd name="T7" fmla="*/ 0 h 20"/>
                    <a:gd name="T8" fmla="*/ 64 w 64"/>
                    <a:gd name="T9" fmla="*/ 20 h 2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37" name="Freeform 78">
                  <a:extLst>
                    <a:ext uri="{FF2B5EF4-FFF2-40B4-BE49-F238E27FC236}">
                      <a16:creationId xmlns="" xmlns:a16="http://schemas.microsoft.com/office/drawing/2014/main" id="{7D2B209E-4553-5E14-BAC0-EF35CA8C1E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  <a:gd name="T6" fmla="*/ 0 w 6"/>
                    <a:gd name="T7" fmla="*/ 0 h 22"/>
                    <a:gd name="T8" fmla="*/ 6 w 6"/>
                    <a:gd name="T9" fmla="*/ 22 h 2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38" name="Freeform 79">
                  <a:extLst>
                    <a:ext uri="{FF2B5EF4-FFF2-40B4-BE49-F238E27FC236}">
                      <a16:creationId xmlns="" xmlns:a16="http://schemas.microsoft.com/office/drawing/2014/main" id="{EFA53EAB-8FAD-D32B-9461-0E876F936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  <a:gd name="T6" fmla="*/ 0 w 26"/>
                    <a:gd name="T7" fmla="*/ 0 h 8"/>
                    <a:gd name="T8" fmla="*/ 26 w 26"/>
                    <a:gd name="T9" fmla="*/ 8 h 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39" name="Freeform 80">
                  <a:extLst>
                    <a:ext uri="{FF2B5EF4-FFF2-40B4-BE49-F238E27FC236}">
                      <a16:creationId xmlns="" xmlns:a16="http://schemas.microsoft.com/office/drawing/2014/main" id="{B70F1DBE-C828-27E7-AE34-E7AC276DE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32"/>
                    <a:gd name="T11" fmla="*/ 24 w 24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0" name="Freeform 81">
                  <a:extLst>
                    <a:ext uri="{FF2B5EF4-FFF2-40B4-BE49-F238E27FC236}">
                      <a16:creationId xmlns="" xmlns:a16="http://schemas.microsoft.com/office/drawing/2014/main" id="{B8B3CBDA-1CE1-B249-F950-08FE6624E8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  <a:gd name="T6" fmla="*/ 0 w 20"/>
                    <a:gd name="T7" fmla="*/ 0 h 1"/>
                    <a:gd name="T8" fmla="*/ 20 w 20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1" name="Freeform 82">
                  <a:extLst>
                    <a:ext uri="{FF2B5EF4-FFF2-40B4-BE49-F238E27FC236}">
                      <a16:creationId xmlns="" xmlns:a16="http://schemas.microsoft.com/office/drawing/2014/main" id="{A6333527-22AE-7AA4-750B-A7C8973A7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  <a:gd name="T6" fmla="*/ 0 w 12"/>
                    <a:gd name="T7" fmla="*/ 0 h 38"/>
                    <a:gd name="T8" fmla="*/ 12 w 12"/>
                    <a:gd name="T9" fmla="*/ 38 h 3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2" name="Freeform 83">
                  <a:extLst>
                    <a:ext uri="{FF2B5EF4-FFF2-40B4-BE49-F238E27FC236}">
                      <a16:creationId xmlns="" xmlns:a16="http://schemas.microsoft.com/office/drawing/2014/main" id="{D71376D7-45B5-B1DC-A143-114245DB9A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  <a:gd name="T6" fmla="*/ 0 w 14"/>
                    <a:gd name="T7" fmla="*/ 0 h 18"/>
                    <a:gd name="T8" fmla="*/ 14 w 14"/>
                    <a:gd name="T9" fmla="*/ 18 h 1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3" name="Freeform 84">
                  <a:extLst>
                    <a:ext uri="{FF2B5EF4-FFF2-40B4-BE49-F238E27FC236}">
                      <a16:creationId xmlns="" xmlns:a16="http://schemas.microsoft.com/office/drawing/2014/main" id="{4490F15E-FCCE-05A6-5217-3041687CD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  <a:gd name="T6" fmla="*/ 0 w 6"/>
                    <a:gd name="T7" fmla="*/ 0 h 46"/>
                    <a:gd name="T8" fmla="*/ 6 w 6"/>
                    <a:gd name="T9" fmla="*/ 46 h 4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0" name="Freeform 85">
                  <a:extLst>
                    <a:ext uri="{FF2B5EF4-FFF2-40B4-BE49-F238E27FC236}">
                      <a16:creationId xmlns="" xmlns:a16="http://schemas.microsoft.com/office/drawing/2014/main" id="{37326B03-3F46-8A7A-AE05-B30FFC342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"/>
                    <a:gd name="T13" fmla="*/ 0 h 28"/>
                    <a:gd name="T14" fmla="*/ 26 w 26"/>
                    <a:gd name="T15" fmla="*/ 28 h 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Freeform 86">
                  <a:extLst>
                    <a:ext uri="{FF2B5EF4-FFF2-40B4-BE49-F238E27FC236}">
                      <a16:creationId xmlns="" xmlns:a16="http://schemas.microsoft.com/office/drawing/2014/main" id="{FCA50692-D252-CBAB-F2D1-01F99B3979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34"/>
                    <a:gd name="T11" fmla="*/ 29 w 2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2" name="Freeform 87">
                  <a:extLst>
                    <a:ext uri="{FF2B5EF4-FFF2-40B4-BE49-F238E27FC236}">
                      <a16:creationId xmlns="" xmlns:a16="http://schemas.microsoft.com/office/drawing/2014/main" id="{820F95A9-24CB-1E93-6F2A-40043E19E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  <a:gd name="T6" fmla="*/ 0 w 14"/>
                    <a:gd name="T7" fmla="*/ 0 h 56"/>
                    <a:gd name="T8" fmla="*/ 14 w 14"/>
                    <a:gd name="T9" fmla="*/ 56 h 5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3" name="Freeform 88">
                  <a:extLst>
                    <a:ext uri="{FF2B5EF4-FFF2-40B4-BE49-F238E27FC236}">
                      <a16:creationId xmlns="" xmlns:a16="http://schemas.microsoft.com/office/drawing/2014/main" id="{BD320EEE-F6DF-A524-F370-4FC03FD7F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  <a:gd name="T6" fmla="*/ 0 w 16"/>
                    <a:gd name="T7" fmla="*/ 0 h 28"/>
                    <a:gd name="T8" fmla="*/ 16 w 16"/>
                    <a:gd name="T9" fmla="*/ 28 h 2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739" name="Group 89">
                <a:extLst>
                  <a:ext uri="{FF2B5EF4-FFF2-40B4-BE49-F238E27FC236}">
                    <a16:creationId xmlns="" xmlns:a16="http://schemas.microsoft.com/office/drawing/2014/main" id="{DEC12F01-3989-A28E-045D-B04BE35BC2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92505" name="Freeform 90">
                  <a:extLst>
                    <a:ext uri="{FF2B5EF4-FFF2-40B4-BE49-F238E27FC236}">
                      <a16:creationId xmlns="" xmlns:a16="http://schemas.microsoft.com/office/drawing/2014/main" id="{9F065BCB-16C2-BA67-AD2A-A0AD7AB3D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3"/>
                    <a:gd name="T31" fmla="*/ 0 h 198"/>
                    <a:gd name="T32" fmla="*/ 313 w 313"/>
                    <a:gd name="T33" fmla="*/ 198 h 1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6" name="Freeform 91">
                  <a:extLst>
                    <a:ext uri="{FF2B5EF4-FFF2-40B4-BE49-F238E27FC236}">
                      <a16:creationId xmlns="" xmlns:a16="http://schemas.microsoft.com/office/drawing/2014/main" id="{E221E61B-D24D-B23A-D013-A7F917081A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8"/>
                    <a:gd name="T22" fmla="*/ 0 h 98"/>
                    <a:gd name="T23" fmla="*/ 278 w 278"/>
                    <a:gd name="T24" fmla="*/ 98 h 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7" name="Freeform 92">
                  <a:extLst>
                    <a:ext uri="{FF2B5EF4-FFF2-40B4-BE49-F238E27FC236}">
                      <a16:creationId xmlns="" xmlns:a16="http://schemas.microsoft.com/office/drawing/2014/main" id="{01E4D96F-2036-D9A6-4660-FD2123382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  <a:gd name="T6" fmla="*/ 0 w 6"/>
                    <a:gd name="T7" fmla="*/ 0 h 16"/>
                    <a:gd name="T8" fmla="*/ 6 w 6"/>
                    <a:gd name="T9" fmla="*/ 16 h 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8" name="Freeform 93">
                  <a:extLst>
                    <a:ext uri="{FF2B5EF4-FFF2-40B4-BE49-F238E27FC236}">
                      <a16:creationId xmlns="" xmlns:a16="http://schemas.microsoft.com/office/drawing/2014/main" id="{9F65F56A-5410-525D-AC66-E8407AB25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  <a:gd name="T6" fmla="*/ 0 w 50"/>
                    <a:gd name="T7" fmla="*/ 0 h 4"/>
                    <a:gd name="T8" fmla="*/ 50 w 50"/>
                    <a:gd name="T9" fmla="*/ 4 h 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9" name="Freeform 94">
                  <a:extLst>
                    <a:ext uri="{FF2B5EF4-FFF2-40B4-BE49-F238E27FC236}">
                      <a16:creationId xmlns="" xmlns:a16="http://schemas.microsoft.com/office/drawing/2014/main" id="{F0A87605-0B8B-9498-1F5C-71EC51299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  <a:gd name="T6" fmla="*/ 0 w 10"/>
                    <a:gd name="T7" fmla="*/ 0 h 18"/>
                    <a:gd name="T8" fmla="*/ 10 w 10"/>
                    <a:gd name="T9" fmla="*/ 18 h 1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0" name="Freeform 95">
                  <a:extLst>
                    <a:ext uri="{FF2B5EF4-FFF2-40B4-BE49-F238E27FC236}">
                      <a16:creationId xmlns="" xmlns:a16="http://schemas.microsoft.com/office/drawing/2014/main" id="{150B6694-C6D5-931F-C265-246EFFB7C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  <a:gd name="T6" fmla="*/ 0 w 68"/>
                    <a:gd name="T7" fmla="*/ 0 h 16"/>
                    <a:gd name="T8" fmla="*/ 68 w 68"/>
                    <a:gd name="T9" fmla="*/ 16 h 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1" name="Freeform 96">
                  <a:extLst>
                    <a:ext uri="{FF2B5EF4-FFF2-40B4-BE49-F238E27FC236}">
                      <a16:creationId xmlns="" xmlns:a16="http://schemas.microsoft.com/office/drawing/2014/main" id="{BEDF81A7-1571-3580-8467-E73EE288F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  <a:gd name="T6" fmla="*/ 0 w 18"/>
                    <a:gd name="T7" fmla="*/ 0 h 32"/>
                    <a:gd name="T8" fmla="*/ 18 w 18"/>
                    <a:gd name="T9" fmla="*/ 32 h 3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2" name="Freeform 97">
                  <a:extLst>
                    <a:ext uri="{FF2B5EF4-FFF2-40B4-BE49-F238E27FC236}">
                      <a16:creationId xmlns="" xmlns:a16="http://schemas.microsoft.com/office/drawing/2014/main" id="{7A47B117-FC0B-41B8-EADB-6E9BAA05E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  <a:gd name="T6" fmla="*/ 0 w 64"/>
                    <a:gd name="T7" fmla="*/ 0 h 20"/>
                    <a:gd name="T8" fmla="*/ 64 w 64"/>
                    <a:gd name="T9" fmla="*/ 20 h 2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3" name="Freeform 98">
                  <a:extLst>
                    <a:ext uri="{FF2B5EF4-FFF2-40B4-BE49-F238E27FC236}">
                      <a16:creationId xmlns="" xmlns:a16="http://schemas.microsoft.com/office/drawing/2014/main" id="{87600ACC-D3FC-D12E-8BEF-8B3CD8442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  <a:gd name="T6" fmla="*/ 0 w 6"/>
                    <a:gd name="T7" fmla="*/ 0 h 22"/>
                    <a:gd name="T8" fmla="*/ 6 w 6"/>
                    <a:gd name="T9" fmla="*/ 22 h 2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4" name="Freeform 99">
                  <a:extLst>
                    <a:ext uri="{FF2B5EF4-FFF2-40B4-BE49-F238E27FC236}">
                      <a16:creationId xmlns="" xmlns:a16="http://schemas.microsoft.com/office/drawing/2014/main" id="{FB9AFEF0-85F3-C448-77BD-24F5D8962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  <a:gd name="T6" fmla="*/ 0 w 26"/>
                    <a:gd name="T7" fmla="*/ 0 h 8"/>
                    <a:gd name="T8" fmla="*/ 26 w 26"/>
                    <a:gd name="T9" fmla="*/ 8 h 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5" name="Freeform 100">
                  <a:extLst>
                    <a:ext uri="{FF2B5EF4-FFF2-40B4-BE49-F238E27FC236}">
                      <a16:creationId xmlns="" xmlns:a16="http://schemas.microsoft.com/office/drawing/2014/main" id="{9A542A8D-9554-C905-C321-F371E9535C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32"/>
                    <a:gd name="T11" fmla="*/ 24 w 24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6" name="Freeform 101">
                  <a:extLst>
                    <a:ext uri="{FF2B5EF4-FFF2-40B4-BE49-F238E27FC236}">
                      <a16:creationId xmlns="" xmlns:a16="http://schemas.microsoft.com/office/drawing/2014/main" id="{BD7F1095-C369-6C7B-E71E-110BDCE4AE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  <a:gd name="T6" fmla="*/ 0 w 20"/>
                    <a:gd name="T7" fmla="*/ 0 h 1"/>
                    <a:gd name="T8" fmla="*/ 20 w 20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7" name="Freeform 102">
                  <a:extLst>
                    <a:ext uri="{FF2B5EF4-FFF2-40B4-BE49-F238E27FC236}">
                      <a16:creationId xmlns="" xmlns:a16="http://schemas.microsoft.com/office/drawing/2014/main" id="{20163824-AFC4-683F-4467-ACA17E856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  <a:gd name="T6" fmla="*/ 0 w 12"/>
                    <a:gd name="T7" fmla="*/ 0 h 38"/>
                    <a:gd name="T8" fmla="*/ 12 w 12"/>
                    <a:gd name="T9" fmla="*/ 38 h 3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8" name="Freeform 103">
                  <a:extLst>
                    <a:ext uri="{FF2B5EF4-FFF2-40B4-BE49-F238E27FC236}">
                      <a16:creationId xmlns="" xmlns:a16="http://schemas.microsoft.com/office/drawing/2014/main" id="{C2C6D6E0-924B-5A82-A355-7425FB6CBB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  <a:gd name="T6" fmla="*/ 0 w 14"/>
                    <a:gd name="T7" fmla="*/ 0 h 18"/>
                    <a:gd name="T8" fmla="*/ 14 w 14"/>
                    <a:gd name="T9" fmla="*/ 18 h 1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19" name="Freeform 104">
                  <a:extLst>
                    <a:ext uri="{FF2B5EF4-FFF2-40B4-BE49-F238E27FC236}">
                      <a16:creationId xmlns="" xmlns:a16="http://schemas.microsoft.com/office/drawing/2014/main" id="{7FE7BA2F-61EF-BA25-6F9F-A4BB08818C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  <a:gd name="T6" fmla="*/ 0 w 6"/>
                    <a:gd name="T7" fmla="*/ 0 h 46"/>
                    <a:gd name="T8" fmla="*/ 6 w 6"/>
                    <a:gd name="T9" fmla="*/ 46 h 4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0" name="Freeform 105">
                  <a:extLst>
                    <a:ext uri="{FF2B5EF4-FFF2-40B4-BE49-F238E27FC236}">
                      <a16:creationId xmlns="" xmlns:a16="http://schemas.microsoft.com/office/drawing/2014/main" id="{4A04539A-CED9-B363-85EA-75A5B9368C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"/>
                    <a:gd name="T13" fmla="*/ 0 h 28"/>
                    <a:gd name="T14" fmla="*/ 26 w 26"/>
                    <a:gd name="T15" fmla="*/ 28 h 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1" name="Freeform 106">
                  <a:extLst>
                    <a:ext uri="{FF2B5EF4-FFF2-40B4-BE49-F238E27FC236}">
                      <a16:creationId xmlns="" xmlns:a16="http://schemas.microsoft.com/office/drawing/2014/main" id="{FBBB79CD-47F6-76EC-CD6F-21EF323B9E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34"/>
                    <a:gd name="T11" fmla="*/ 29 w 2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2" name="Freeform 107">
                  <a:extLst>
                    <a:ext uri="{FF2B5EF4-FFF2-40B4-BE49-F238E27FC236}">
                      <a16:creationId xmlns="" xmlns:a16="http://schemas.microsoft.com/office/drawing/2014/main" id="{DD8DDB98-266A-D7DF-C1E6-EAF3918FB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  <a:gd name="T6" fmla="*/ 0 w 14"/>
                    <a:gd name="T7" fmla="*/ 0 h 56"/>
                    <a:gd name="T8" fmla="*/ 14 w 14"/>
                    <a:gd name="T9" fmla="*/ 56 h 5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23" name="Freeform 108">
                  <a:extLst>
                    <a:ext uri="{FF2B5EF4-FFF2-40B4-BE49-F238E27FC236}">
                      <a16:creationId xmlns="" xmlns:a16="http://schemas.microsoft.com/office/drawing/2014/main" id="{00F100E2-2999-9074-E3AA-A36EF09AD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  <a:gd name="T6" fmla="*/ 0 w 16"/>
                    <a:gd name="T7" fmla="*/ 0 h 28"/>
                    <a:gd name="T8" fmla="*/ 16 w 16"/>
                    <a:gd name="T9" fmla="*/ 28 h 2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>
                  <a:solidFill>
                    <a:srgbClr val="0B73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740" name="Freeform 109">
                <a:extLst>
                  <a:ext uri="{FF2B5EF4-FFF2-40B4-BE49-F238E27FC236}">
                    <a16:creationId xmlns="" xmlns:a16="http://schemas.microsoft.com/office/drawing/2014/main" id="{14229213-BD11-A863-3120-CE2724581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"/>
                  <a:gd name="T31" fmla="*/ 0 h 700"/>
                  <a:gd name="T32" fmla="*/ 86 w 86"/>
                  <a:gd name="T33" fmla="*/ 700 h 7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41" name="Freeform 110">
                <a:extLst>
                  <a:ext uri="{FF2B5EF4-FFF2-40B4-BE49-F238E27FC236}">
                    <a16:creationId xmlns="" xmlns:a16="http://schemas.microsoft.com/office/drawing/2014/main" id="{9E235FEA-F19A-F230-1C06-A55EC7669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7"/>
                  <a:gd name="T25" fmla="*/ 0 h 694"/>
                  <a:gd name="T26" fmla="*/ 87 w 87"/>
                  <a:gd name="T27" fmla="*/ 694 h 69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42" name="Oval 111">
                <a:extLst>
                  <a:ext uri="{FF2B5EF4-FFF2-40B4-BE49-F238E27FC236}">
                    <a16:creationId xmlns="" xmlns:a16="http://schemas.microsoft.com/office/drawing/2014/main" id="{B76186F0-02E4-4AA1-BEC0-DE78F88C1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43" name="Freeform 112">
                <a:extLst>
                  <a:ext uri="{FF2B5EF4-FFF2-40B4-BE49-F238E27FC236}">
                    <a16:creationId xmlns="" xmlns:a16="http://schemas.microsoft.com/office/drawing/2014/main" id="{2F9BF08F-548D-3C38-3676-81B3E660B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60"/>
                  <a:gd name="T32" fmla="*/ 67 w 67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60" name="Freeform 113">
                <a:extLst>
                  <a:ext uri="{FF2B5EF4-FFF2-40B4-BE49-F238E27FC236}">
                    <a16:creationId xmlns="" xmlns:a16="http://schemas.microsoft.com/office/drawing/2014/main" id="{C5A964A9-2B31-20D7-0498-2267E66EDD9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60"/>
                  <a:gd name="T32" fmla="*/ 67 w 67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5361" name="Group 114">
                <a:extLst>
                  <a:ext uri="{FF2B5EF4-FFF2-40B4-BE49-F238E27FC236}">
                    <a16:creationId xmlns="" xmlns:a16="http://schemas.microsoft.com/office/drawing/2014/main" id="{18A76C6E-6C4B-A8EB-69E1-B586A70184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92502" name="Freeform 115">
                  <a:extLst>
                    <a:ext uri="{FF2B5EF4-FFF2-40B4-BE49-F238E27FC236}">
                      <a16:creationId xmlns="" xmlns:a16="http://schemas.microsoft.com/office/drawing/2014/main" id="{B880F9A3-049E-42FC-2281-B4BEB0DB8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3" name="Freeform 116">
                  <a:extLst>
                    <a:ext uri="{FF2B5EF4-FFF2-40B4-BE49-F238E27FC236}">
                      <a16:creationId xmlns="" xmlns:a16="http://schemas.microsoft.com/office/drawing/2014/main" id="{B99D091E-CE64-29C3-8704-3FC501E40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4" name="Freeform 117">
                  <a:extLst>
                    <a:ext uri="{FF2B5EF4-FFF2-40B4-BE49-F238E27FC236}">
                      <a16:creationId xmlns="" xmlns:a16="http://schemas.microsoft.com/office/drawing/2014/main" id="{8918898B-D5CF-EFE9-E60C-2227ADBEB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79" name="Group 118">
                <a:extLst>
                  <a:ext uri="{FF2B5EF4-FFF2-40B4-BE49-F238E27FC236}">
                    <a16:creationId xmlns="" xmlns:a16="http://schemas.microsoft.com/office/drawing/2014/main" id="{AAB97FBF-A338-E776-BF36-F776C71C98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92499" name="Freeform 119">
                  <a:extLst>
                    <a:ext uri="{FF2B5EF4-FFF2-40B4-BE49-F238E27FC236}">
                      <a16:creationId xmlns="" xmlns:a16="http://schemas.microsoft.com/office/drawing/2014/main" id="{67098851-D65E-3A23-DC7D-BC94B81DF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0" name="Freeform 120">
                  <a:extLst>
                    <a:ext uri="{FF2B5EF4-FFF2-40B4-BE49-F238E27FC236}">
                      <a16:creationId xmlns="" xmlns:a16="http://schemas.microsoft.com/office/drawing/2014/main" id="{870A0798-FFB5-98B0-59AE-BF2CABE82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01" name="Freeform 121">
                  <a:extLst>
                    <a:ext uri="{FF2B5EF4-FFF2-40B4-BE49-F238E27FC236}">
                      <a16:creationId xmlns="" xmlns:a16="http://schemas.microsoft.com/office/drawing/2014/main" id="{CD3EEF96-09B4-E4FB-400E-DDB5BBCD1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80" name="Group 122">
                <a:extLst>
                  <a:ext uri="{FF2B5EF4-FFF2-40B4-BE49-F238E27FC236}">
                    <a16:creationId xmlns="" xmlns:a16="http://schemas.microsoft.com/office/drawing/2014/main" id="{55D18078-DB0D-FE0C-1D5A-DEAAB91B1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92496" name="Freeform 123">
                  <a:extLst>
                    <a:ext uri="{FF2B5EF4-FFF2-40B4-BE49-F238E27FC236}">
                      <a16:creationId xmlns="" xmlns:a16="http://schemas.microsoft.com/office/drawing/2014/main" id="{C8EEEEFE-D1B3-A91A-76D7-C71D97545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97" name="Freeform 124">
                  <a:extLst>
                    <a:ext uri="{FF2B5EF4-FFF2-40B4-BE49-F238E27FC236}">
                      <a16:creationId xmlns="" xmlns:a16="http://schemas.microsoft.com/office/drawing/2014/main" id="{0ED1E2E4-06C0-B859-D3E1-30FC48153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98" name="Freeform 125">
                  <a:extLst>
                    <a:ext uri="{FF2B5EF4-FFF2-40B4-BE49-F238E27FC236}">
                      <a16:creationId xmlns="" xmlns:a16="http://schemas.microsoft.com/office/drawing/2014/main" id="{3A638EE0-B5AC-8EBB-38DB-C63FBF511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81" name="Group 126">
                <a:extLst>
                  <a:ext uri="{FF2B5EF4-FFF2-40B4-BE49-F238E27FC236}">
                    <a16:creationId xmlns="" xmlns:a16="http://schemas.microsoft.com/office/drawing/2014/main" id="{45303066-CDF8-0037-3E4F-A44D14F56F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92493" name="Freeform 127">
                  <a:extLst>
                    <a:ext uri="{FF2B5EF4-FFF2-40B4-BE49-F238E27FC236}">
                      <a16:creationId xmlns="" xmlns:a16="http://schemas.microsoft.com/office/drawing/2014/main" id="{EF1373F9-E6FF-B3E7-41BF-41CBCB7A9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94" name="Freeform 128">
                  <a:extLst>
                    <a:ext uri="{FF2B5EF4-FFF2-40B4-BE49-F238E27FC236}">
                      <a16:creationId xmlns="" xmlns:a16="http://schemas.microsoft.com/office/drawing/2014/main" id="{E24C10E3-3048-065D-38F2-5C82ED4D3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95" name="Freeform 129">
                  <a:extLst>
                    <a:ext uri="{FF2B5EF4-FFF2-40B4-BE49-F238E27FC236}">
                      <a16:creationId xmlns="" xmlns:a16="http://schemas.microsoft.com/office/drawing/2014/main" id="{13171B41-A24D-66CB-4A46-9B184690D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82" name="Group 130">
                <a:extLst>
                  <a:ext uri="{FF2B5EF4-FFF2-40B4-BE49-F238E27FC236}">
                    <a16:creationId xmlns="" xmlns:a16="http://schemas.microsoft.com/office/drawing/2014/main" id="{CC192E9A-5E8C-3EA2-032E-10830A954C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92490" name="Freeform 131">
                  <a:extLst>
                    <a:ext uri="{FF2B5EF4-FFF2-40B4-BE49-F238E27FC236}">
                      <a16:creationId xmlns="" xmlns:a16="http://schemas.microsoft.com/office/drawing/2014/main" id="{196D4A83-2AA3-4981-0A41-F4E235B51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91" name="Freeform 132">
                  <a:extLst>
                    <a:ext uri="{FF2B5EF4-FFF2-40B4-BE49-F238E27FC236}">
                      <a16:creationId xmlns="" xmlns:a16="http://schemas.microsoft.com/office/drawing/2014/main" id="{189DDEF1-C125-EA85-F195-F7095CF90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92" name="Freeform 133">
                  <a:extLst>
                    <a:ext uri="{FF2B5EF4-FFF2-40B4-BE49-F238E27FC236}">
                      <a16:creationId xmlns="" xmlns:a16="http://schemas.microsoft.com/office/drawing/2014/main" id="{1B66244D-1374-3269-51AD-17CA8C32B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83" name="Group 134">
                <a:extLst>
                  <a:ext uri="{FF2B5EF4-FFF2-40B4-BE49-F238E27FC236}">
                    <a16:creationId xmlns="" xmlns:a16="http://schemas.microsoft.com/office/drawing/2014/main" id="{30C00F48-F11D-A4A9-58C1-C20C9DEB7A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92487" name="Freeform 135">
                  <a:extLst>
                    <a:ext uri="{FF2B5EF4-FFF2-40B4-BE49-F238E27FC236}">
                      <a16:creationId xmlns="" xmlns:a16="http://schemas.microsoft.com/office/drawing/2014/main" id="{9C1E2836-6AC5-2E6E-D5A3-C3F78B56A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88" name="Freeform 136">
                  <a:extLst>
                    <a:ext uri="{FF2B5EF4-FFF2-40B4-BE49-F238E27FC236}">
                      <a16:creationId xmlns="" xmlns:a16="http://schemas.microsoft.com/office/drawing/2014/main" id="{7115C41B-62EC-49F6-89E9-D56811D47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89" name="Freeform 137">
                  <a:extLst>
                    <a:ext uri="{FF2B5EF4-FFF2-40B4-BE49-F238E27FC236}">
                      <a16:creationId xmlns="" xmlns:a16="http://schemas.microsoft.com/office/drawing/2014/main" id="{F614CE63-348E-F04E-418D-4C5E416BC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84" name="Group 138">
                <a:extLst>
                  <a:ext uri="{FF2B5EF4-FFF2-40B4-BE49-F238E27FC236}">
                    <a16:creationId xmlns="" xmlns:a16="http://schemas.microsoft.com/office/drawing/2014/main" id="{BA430C51-CBC5-D345-BEEA-35600AB375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92484" name="Freeform 139">
                  <a:extLst>
                    <a:ext uri="{FF2B5EF4-FFF2-40B4-BE49-F238E27FC236}">
                      <a16:creationId xmlns="" xmlns:a16="http://schemas.microsoft.com/office/drawing/2014/main" id="{3AD10B24-8D31-ED5F-3B7E-68B34B6C5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85" name="Freeform 140">
                  <a:extLst>
                    <a:ext uri="{FF2B5EF4-FFF2-40B4-BE49-F238E27FC236}">
                      <a16:creationId xmlns="" xmlns:a16="http://schemas.microsoft.com/office/drawing/2014/main" id="{9B825FB6-211A-6070-685D-D41136091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86" name="Freeform 141">
                  <a:extLst>
                    <a:ext uri="{FF2B5EF4-FFF2-40B4-BE49-F238E27FC236}">
                      <a16:creationId xmlns="" xmlns:a16="http://schemas.microsoft.com/office/drawing/2014/main" id="{CADFD8A1-9A80-5907-04B2-1AF0FDA8D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80" name="Freeform 142">
                <a:extLst>
                  <a:ext uri="{FF2B5EF4-FFF2-40B4-BE49-F238E27FC236}">
                    <a16:creationId xmlns="" xmlns:a16="http://schemas.microsoft.com/office/drawing/2014/main" id="{4227EF95-E449-B4BA-E490-2F2CC134A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0"/>
                  <a:gd name="T11" fmla="*/ 36 w 36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481" name="Freeform 143">
                <a:extLst>
                  <a:ext uri="{FF2B5EF4-FFF2-40B4-BE49-F238E27FC236}">
                    <a16:creationId xmlns="" xmlns:a16="http://schemas.microsoft.com/office/drawing/2014/main" id="{0625D7D4-947E-8137-12F7-C43BA3694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  <a:gd name="T6" fmla="*/ 0 w 30"/>
                  <a:gd name="T7" fmla="*/ 0 h 18"/>
                  <a:gd name="T8" fmla="*/ 30 w 30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482" name="Freeform 144">
                <a:extLst>
                  <a:ext uri="{FF2B5EF4-FFF2-40B4-BE49-F238E27FC236}">
                    <a16:creationId xmlns="" xmlns:a16="http://schemas.microsoft.com/office/drawing/2014/main" id="{48DCA59D-5CCC-4F59-A012-94024ED42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  <a:gd name="T6" fmla="*/ 0 w 40"/>
                  <a:gd name="T7" fmla="*/ 0 h 16"/>
                  <a:gd name="T8" fmla="*/ 40 w 40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483" name="Freeform 145">
                <a:extLst>
                  <a:ext uri="{FF2B5EF4-FFF2-40B4-BE49-F238E27FC236}">
                    <a16:creationId xmlns="" xmlns:a16="http://schemas.microsoft.com/office/drawing/2014/main" id="{5BA1DAC2-3192-5B19-D30A-2B3E8CC20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  <a:gd name="T6" fmla="*/ 0 w 37"/>
                  <a:gd name="T7" fmla="*/ 0 h 10"/>
                  <a:gd name="T8" fmla="*/ 37 w 37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737" name="Oval 146">
              <a:extLst>
                <a:ext uri="{FF2B5EF4-FFF2-40B4-BE49-F238E27FC236}">
                  <a16:creationId xmlns="" xmlns:a16="http://schemas.microsoft.com/office/drawing/2014/main" id="{169C7611-20FE-A13D-8559-85E3C5244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07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26" name="Group 147">
            <a:extLst>
              <a:ext uri="{FF2B5EF4-FFF2-40B4-BE49-F238E27FC236}">
                <a16:creationId xmlns="" xmlns:a16="http://schemas.microsoft.com/office/drawing/2014/main" id="{5300C023-6CCC-BDFD-2C4D-8613CF829BD8}"/>
              </a:ext>
            </a:extLst>
          </p:cNvPr>
          <p:cNvGrpSpPr>
            <a:grpSpLocks/>
          </p:cNvGrpSpPr>
          <p:nvPr/>
        </p:nvGrpSpPr>
        <p:grpSpPr bwMode="auto">
          <a:xfrm>
            <a:off x="9560718" y="728019"/>
            <a:ext cx="1147763" cy="2057400"/>
            <a:chOff x="4371" y="1968"/>
            <a:chExt cx="1037" cy="2256"/>
          </a:xfrm>
        </p:grpSpPr>
        <p:grpSp>
          <p:nvGrpSpPr>
            <p:cNvPr id="327" name="Group 148">
              <a:extLst>
                <a:ext uri="{FF2B5EF4-FFF2-40B4-BE49-F238E27FC236}">
                  <a16:creationId xmlns="" xmlns:a16="http://schemas.microsoft.com/office/drawing/2014/main" id="{993E33DE-5604-42AB-7AA7-C234BC185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92706" name="Rectangle 149">
                <a:extLst>
                  <a:ext uri="{FF2B5EF4-FFF2-40B4-BE49-F238E27FC236}">
                    <a16:creationId xmlns="" xmlns:a16="http://schemas.microsoft.com/office/drawing/2014/main" id="{F5FE3D24-BFC6-FD8C-88DA-9A92C7328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707" name="Rectangle 150">
                <a:extLst>
                  <a:ext uri="{FF2B5EF4-FFF2-40B4-BE49-F238E27FC236}">
                    <a16:creationId xmlns="" xmlns:a16="http://schemas.microsoft.com/office/drawing/2014/main" id="{69A4BE86-27EC-1F24-358D-5BFE7CF86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151">
              <a:extLst>
                <a:ext uri="{FF2B5EF4-FFF2-40B4-BE49-F238E27FC236}">
                  <a16:creationId xmlns="" xmlns:a16="http://schemas.microsoft.com/office/drawing/2014/main" id="{65B1ED5C-8515-789E-E64A-BC09079F5D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330" name="Group 152">
                <a:extLst>
                  <a:ext uri="{FF2B5EF4-FFF2-40B4-BE49-F238E27FC236}">
                    <a16:creationId xmlns="" xmlns:a16="http://schemas.microsoft.com/office/drawing/2014/main" id="{8C6B120B-759A-F116-CB4A-8F8C022622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92685" name="Group 153">
                  <a:extLst>
                    <a:ext uri="{FF2B5EF4-FFF2-40B4-BE49-F238E27FC236}">
                      <a16:creationId xmlns="" xmlns:a16="http://schemas.microsoft.com/office/drawing/2014/main" id="{62719542-6248-85A6-E2B3-80C1F19C52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92687" name="Freeform 154">
                    <a:extLst>
                      <a:ext uri="{FF2B5EF4-FFF2-40B4-BE49-F238E27FC236}">
                        <a16:creationId xmlns="" xmlns:a16="http://schemas.microsoft.com/office/drawing/2014/main" id="{73779F20-394A-7AF7-B0FE-C3DD1764D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13"/>
                      <a:gd name="T31" fmla="*/ 0 h 198"/>
                      <a:gd name="T32" fmla="*/ 313 w 313"/>
                      <a:gd name="T33" fmla="*/ 198 h 19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8" name="Freeform 155">
                    <a:extLst>
                      <a:ext uri="{FF2B5EF4-FFF2-40B4-BE49-F238E27FC236}">
                        <a16:creationId xmlns="" xmlns:a16="http://schemas.microsoft.com/office/drawing/2014/main" id="{943FC41B-39AE-3236-83A0-143FDE5ACA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78"/>
                      <a:gd name="T22" fmla="*/ 0 h 98"/>
                      <a:gd name="T23" fmla="*/ 278 w 278"/>
                      <a:gd name="T24" fmla="*/ 98 h 9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9" name="Freeform 156">
                    <a:extLst>
                      <a:ext uri="{FF2B5EF4-FFF2-40B4-BE49-F238E27FC236}">
                        <a16:creationId xmlns="" xmlns:a16="http://schemas.microsoft.com/office/drawing/2014/main" id="{813E37ED-8E9E-7720-7266-8EEB5A58D9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  <a:gd name="T6" fmla="*/ 0 w 6"/>
                      <a:gd name="T7" fmla="*/ 0 h 16"/>
                      <a:gd name="T8" fmla="*/ 6 w 6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0" name="Freeform 157">
                    <a:extLst>
                      <a:ext uri="{FF2B5EF4-FFF2-40B4-BE49-F238E27FC236}">
                        <a16:creationId xmlns="" xmlns:a16="http://schemas.microsoft.com/office/drawing/2014/main" id="{DC272CFF-E745-707D-DD86-C83B207764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  <a:gd name="T6" fmla="*/ 0 w 50"/>
                      <a:gd name="T7" fmla="*/ 0 h 4"/>
                      <a:gd name="T8" fmla="*/ 50 w 50"/>
                      <a:gd name="T9" fmla="*/ 4 h 4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1" name="Freeform 158">
                    <a:extLst>
                      <a:ext uri="{FF2B5EF4-FFF2-40B4-BE49-F238E27FC236}">
                        <a16:creationId xmlns="" xmlns:a16="http://schemas.microsoft.com/office/drawing/2014/main" id="{2BA114F9-A04C-2E15-889A-A5501015B4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  <a:gd name="T6" fmla="*/ 0 w 10"/>
                      <a:gd name="T7" fmla="*/ 0 h 18"/>
                      <a:gd name="T8" fmla="*/ 10 w 10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2" name="Freeform 159">
                    <a:extLst>
                      <a:ext uri="{FF2B5EF4-FFF2-40B4-BE49-F238E27FC236}">
                        <a16:creationId xmlns="" xmlns:a16="http://schemas.microsoft.com/office/drawing/2014/main" id="{1B545D4D-50DA-99F5-2E69-FA26CDFA35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3" name="Freeform 160">
                    <a:extLst>
                      <a:ext uri="{FF2B5EF4-FFF2-40B4-BE49-F238E27FC236}">
                        <a16:creationId xmlns="" xmlns:a16="http://schemas.microsoft.com/office/drawing/2014/main" id="{13EA060F-B428-C273-685C-2392D73104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4" name="Freeform 161">
                    <a:extLst>
                      <a:ext uri="{FF2B5EF4-FFF2-40B4-BE49-F238E27FC236}">
                        <a16:creationId xmlns="" xmlns:a16="http://schemas.microsoft.com/office/drawing/2014/main" id="{C244B316-98D3-A8C0-0595-EED57E29D5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5" name="Freeform 162">
                    <a:extLst>
                      <a:ext uri="{FF2B5EF4-FFF2-40B4-BE49-F238E27FC236}">
                        <a16:creationId xmlns="" xmlns:a16="http://schemas.microsoft.com/office/drawing/2014/main" id="{5F9558D3-EC2A-C6E1-C2DB-E7C211A74A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6" name="Freeform 163">
                    <a:extLst>
                      <a:ext uri="{FF2B5EF4-FFF2-40B4-BE49-F238E27FC236}">
                        <a16:creationId xmlns="" xmlns:a16="http://schemas.microsoft.com/office/drawing/2014/main" id="{C862BE4C-2474-3AA8-E3E7-2030EE295E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7" name="Freeform 164">
                    <a:extLst>
                      <a:ext uri="{FF2B5EF4-FFF2-40B4-BE49-F238E27FC236}">
                        <a16:creationId xmlns="" xmlns:a16="http://schemas.microsoft.com/office/drawing/2014/main" id="{29006600-8ABB-B80D-84E2-81A6C2B999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8" name="Freeform 165">
                    <a:extLst>
                      <a:ext uri="{FF2B5EF4-FFF2-40B4-BE49-F238E27FC236}">
                        <a16:creationId xmlns="" xmlns:a16="http://schemas.microsoft.com/office/drawing/2014/main" id="{4F9733D2-1E3E-739E-1662-6766764528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99" name="Freeform 166">
                    <a:extLst>
                      <a:ext uri="{FF2B5EF4-FFF2-40B4-BE49-F238E27FC236}">
                        <a16:creationId xmlns="" xmlns:a16="http://schemas.microsoft.com/office/drawing/2014/main" id="{B4F51AC5-B6F8-7511-E41F-B59517CEC9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  <a:gd name="T6" fmla="*/ 0 w 12"/>
                      <a:gd name="T7" fmla="*/ 0 h 38"/>
                      <a:gd name="T8" fmla="*/ 12 w 12"/>
                      <a:gd name="T9" fmla="*/ 38 h 3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700" name="Freeform 167">
                    <a:extLst>
                      <a:ext uri="{FF2B5EF4-FFF2-40B4-BE49-F238E27FC236}">
                        <a16:creationId xmlns="" xmlns:a16="http://schemas.microsoft.com/office/drawing/2014/main" id="{971084D9-0345-E754-F320-66DB8EC0B5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  <a:gd name="T6" fmla="*/ 0 w 14"/>
                      <a:gd name="T7" fmla="*/ 0 h 18"/>
                      <a:gd name="T8" fmla="*/ 14 w 14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701" name="Freeform 168">
                    <a:extLst>
                      <a:ext uri="{FF2B5EF4-FFF2-40B4-BE49-F238E27FC236}">
                        <a16:creationId xmlns="" xmlns:a16="http://schemas.microsoft.com/office/drawing/2014/main" id="{94E29E81-4F77-4300-E6E0-F51172E2AC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702" name="Freeform 169">
                    <a:extLst>
                      <a:ext uri="{FF2B5EF4-FFF2-40B4-BE49-F238E27FC236}">
                        <a16:creationId xmlns="" xmlns:a16="http://schemas.microsoft.com/office/drawing/2014/main" id="{D9F9D481-5EF5-9D94-46FD-0AB58C572D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703" name="Freeform 170">
                    <a:extLst>
                      <a:ext uri="{FF2B5EF4-FFF2-40B4-BE49-F238E27FC236}">
                        <a16:creationId xmlns="" xmlns:a16="http://schemas.microsoft.com/office/drawing/2014/main" id="{033D5287-DC34-FD1E-B42F-790C3FE711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704" name="Freeform 171">
                    <a:extLst>
                      <a:ext uri="{FF2B5EF4-FFF2-40B4-BE49-F238E27FC236}">
                        <a16:creationId xmlns="" xmlns:a16="http://schemas.microsoft.com/office/drawing/2014/main" id="{DF4AD113-77D0-F8A0-E9F8-6F0673439D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705" name="Freeform 172">
                    <a:extLst>
                      <a:ext uri="{FF2B5EF4-FFF2-40B4-BE49-F238E27FC236}">
                        <a16:creationId xmlns="" xmlns:a16="http://schemas.microsoft.com/office/drawing/2014/main" id="{53FAE515-B3B3-2FC3-35E0-C25A033B67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686" name="Freeform 173">
                  <a:extLst>
                    <a:ext uri="{FF2B5EF4-FFF2-40B4-BE49-F238E27FC236}">
                      <a16:creationId xmlns="" xmlns:a16="http://schemas.microsoft.com/office/drawing/2014/main" id="{80D3F150-25F4-E0C0-4C80-DCC5B9F85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  <a:gd name="T6" fmla="*/ 0 w 37"/>
                    <a:gd name="T7" fmla="*/ 0 h 10"/>
                    <a:gd name="T8" fmla="*/ 37 w 37"/>
                    <a:gd name="T9" fmla="*/ 10 h 1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1" name="Group 174">
                <a:extLst>
                  <a:ext uri="{FF2B5EF4-FFF2-40B4-BE49-F238E27FC236}">
                    <a16:creationId xmlns="" xmlns:a16="http://schemas.microsoft.com/office/drawing/2014/main" id="{2711AA75-9402-DCA1-0323-7C84B5D427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92664" name="Group 175">
                  <a:extLst>
                    <a:ext uri="{FF2B5EF4-FFF2-40B4-BE49-F238E27FC236}">
                      <a16:creationId xmlns="" xmlns:a16="http://schemas.microsoft.com/office/drawing/2014/main" id="{F1E3CA13-22C9-5EA1-D1EB-CBAD09E3D1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92666" name="Freeform 176">
                    <a:extLst>
                      <a:ext uri="{FF2B5EF4-FFF2-40B4-BE49-F238E27FC236}">
                        <a16:creationId xmlns="" xmlns:a16="http://schemas.microsoft.com/office/drawing/2014/main" id="{18C3C85F-A781-9B0C-6BE9-BA64304417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13"/>
                      <a:gd name="T31" fmla="*/ 0 h 198"/>
                      <a:gd name="T32" fmla="*/ 313 w 313"/>
                      <a:gd name="T33" fmla="*/ 198 h 19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7" name="Freeform 177">
                    <a:extLst>
                      <a:ext uri="{FF2B5EF4-FFF2-40B4-BE49-F238E27FC236}">
                        <a16:creationId xmlns="" xmlns:a16="http://schemas.microsoft.com/office/drawing/2014/main" id="{AFE90848-C533-7C78-D978-13A26F0001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78"/>
                      <a:gd name="T22" fmla="*/ 0 h 98"/>
                      <a:gd name="T23" fmla="*/ 278 w 278"/>
                      <a:gd name="T24" fmla="*/ 98 h 9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8" name="Freeform 178">
                    <a:extLst>
                      <a:ext uri="{FF2B5EF4-FFF2-40B4-BE49-F238E27FC236}">
                        <a16:creationId xmlns="" xmlns:a16="http://schemas.microsoft.com/office/drawing/2014/main" id="{C5188A38-A8D5-F256-DA70-31492C744C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  <a:gd name="T6" fmla="*/ 0 w 6"/>
                      <a:gd name="T7" fmla="*/ 0 h 16"/>
                      <a:gd name="T8" fmla="*/ 6 w 6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9" name="Freeform 179">
                    <a:extLst>
                      <a:ext uri="{FF2B5EF4-FFF2-40B4-BE49-F238E27FC236}">
                        <a16:creationId xmlns="" xmlns:a16="http://schemas.microsoft.com/office/drawing/2014/main" id="{FF82F455-288A-F35E-B3FC-2589AE39C0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  <a:gd name="T6" fmla="*/ 0 w 50"/>
                      <a:gd name="T7" fmla="*/ 0 h 4"/>
                      <a:gd name="T8" fmla="*/ 50 w 50"/>
                      <a:gd name="T9" fmla="*/ 4 h 4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0" name="Freeform 180">
                    <a:extLst>
                      <a:ext uri="{FF2B5EF4-FFF2-40B4-BE49-F238E27FC236}">
                        <a16:creationId xmlns="" xmlns:a16="http://schemas.microsoft.com/office/drawing/2014/main" id="{07F6B6C6-3638-390A-9802-C41C342429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  <a:gd name="T6" fmla="*/ 0 w 10"/>
                      <a:gd name="T7" fmla="*/ 0 h 18"/>
                      <a:gd name="T8" fmla="*/ 10 w 10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1" name="Freeform 181">
                    <a:extLst>
                      <a:ext uri="{FF2B5EF4-FFF2-40B4-BE49-F238E27FC236}">
                        <a16:creationId xmlns="" xmlns:a16="http://schemas.microsoft.com/office/drawing/2014/main" id="{59266825-DF8C-E26F-C282-283FC02ADD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2" name="Freeform 182">
                    <a:extLst>
                      <a:ext uri="{FF2B5EF4-FFF2-40B4-BE49-F238E27FC236}">
                        <a16:creationId xmlns="" xmlns:a16="http://schemas.microsoft.com/office/drawing/2014/main" id="{7D76CB2C-DBA4-2B40-6EB5-BE2BE1D61D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3" name="Freeform 183">
                    <a:extLst>
                      <a:ext uri="{FF2B5EF4-FFF2-40B4-BE49-F238E27FC236}">
                        <a16:creationId xmlns="" xmlns:a16="http://schemas.microsoft.com/office/drawing/2014/main" id="{3B441361-D730-2D42-E457-303C52F8C0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4" name="Freeform 184">
                    <a:extLst>
                      <a:ext uri="{FF2B5EF4-FFF2-40B4-BE49-F238E27FC236}">
                        <a16:creationId xmlns="" xmlns:a16="http://schemas.microsoft.com/office/drawing/2014/main" id="{2A1671E5-DFE2-314A-D55C-1520A67A95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5" name="Freeform 185">
                    <a:extLst>
                      <a:ext uri="{FF2B5EF4-FFF2-40B4-BE49-F238E27FC236}">
                        <a16:creationId xmlns="" xmlns:a16="http://schemas.microsoft.com/office/drawing/2014/main" id="{309447F7-C0AD-0670-A7B0-CD99218CC4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6" name="Freeform 186">
                    <a:extLst>
                      <a:ext uri="{FF2B5EF4-FFF2-40B4-BE49-F238E27FC236}">
                        <a16:creationId xmlns="" xmlns:a16="http://schemas.microsoft.com/office/drawing/2014/main" id="{4691E178-0976-414E-C599-8322B4FCAE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7" name="Freeform 187">
                    <a:extLst>
                      <a:ext uri="{FF2B5EF4-FFF2-40B4-BE49-F238E27FC236}">
                        <a16:creationId xmlns="" xmlns:a16="http://schemas.microsoft.com/office/drawing/2014/main" id="{BBD8BB5C-C01E-C97B-7555-ACBD712EC2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8" name="Freeform 188">
                    <a:extLst>
                      <a:ext uri="{FF2B5EF4-FFF2-40B4-BE49-F238E27FC236}">
                        <a16:creationId xmlns="" xmlns:a16="http://schemas.microsoft.com/office/drawing/2014/main" id="{3A5CD518-426F-1AA9-4985-DC5C3E0A2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  <a:gd name="T6" fmla="*/ 0 w 12"/>
                      <a:gd name="T7" fmla="*/ 0 h 38"/>
                      <a:gd name="T8" fmla="*/ 12 w 12"/>
                      <a:gd name="T9" fmla="*/ 38 h 3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79" name="Freeform 189">
                    <a:extLst>
                      <a:ext uri="{FF2B5EF4-FFF2-40B4-BE49-F238E27FC236}">
                        <a16:creationId xmlns="" xmlns:a16="http://schemas.microsoft.com/office/drawing/2014/main" id="{18EEA7A0-FE5C-DD75-D84E-9042AB5F92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  <a:gd name="T6" fmla="*/ 0 w 14"/>
                      <a:gd name="T7" fmla="*/ 0 h 18"/>
                      <a:gd name="T8" fmla="*/ 14 w 14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0" name="Freeform 190">
                    <a:extLst>
                      <a:ext uri="{FF2B5EF4-FFF2-40B4-BE49-F238E27FC236}">
                        <a16:creationId xmlns="" xmlns:a16="http://schemas.microsoft.com/office/drawing/2014/main" id="{1C936642-0ACD-D1A2-2800-086DE2E0F5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1" name="Freeform 191">
                    <a:extLst>
                      <a:ext uri="{FF2B5EF4-FFF2-40B4-BE49-F238E27FC236}">
                        <a16:creationId xmlns="" xmlns:a16="http://schemas.microsoft.com/office/drawing/2014/main" id="{92C91B40-78D5-C242-0214-115D10FF8F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2" name="Freeform 192">
                    <a:extLst>
                      <a:ext uri="{FF2B5EF4-FFF2-40B4-BE49-F238E27FC236}">
                        <a16:creationId xmlns="" xmlns:a16="http://schemas.microsoft.com/office/drawing/2014/main" id="{3A5E194D-C4E8-FD8D-9047-947515CE5F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3" name="Freeform 193">
                    <a:extLst>
                      <a:ext uri="{FF2B5EF4-FFF2-40B4-BE49-F238E27FC236}">
                        <a16:creationId xmlns="" xmlns:a16="http://schemas.microsoft.com/office/drawing/2014/main" id="{1FD39A6E-DD30-A1AB-C263-279EAC6B06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84" name="Freeform 194">
                    <a:extLst>
                      <a:ext uri="{FF2B5EF4-FFF2-40B4-BE49-F238E27FC236}">
                        <a16:creationId xmlns="" xmlns:a16="http://schemas.microsoft.com/office/drawing/2014/main" id="{35E70CEB-82BD-AC2A-056F-86E17028B2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665" name="Freeform 195">
                  <a:extLst>
                    <a:ext uri="{FF2B5EF4-FFF2-40B4-BE49-F238E27FC236}">
                      <a16:creationId xmlns="" xmlns:a16="http://schemas.microsoft.com/office/drawing/2014/main" id="{3D7939BD-ECAD-D9C6-9CF8-FD6EFB0D0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  <a:gd name="T6" fmla="*/ 0 w 37"/>
                    <a:gd name="T7" fmla="*/ 0 h 10"/>
                    <a:gd name="T8" fmla="*/ 37 w 37"/>
                    <a:gd name="T9" fmla="*/ 10 h 1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2" name="Group 196">
                <a:extLst>
                  <a:ext uri="{FF2B5EF4-FFF2-40B4-BE49-F238E27FC236}">
                    <a16:creationId xmlns="" xmlns:a16="http://schemas.microsoft.com/office/drawing/2014/main" id="{758B7C66-2506-CFD9-9B73-D84CF41283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92643" name="Group 197">
                  <a:extLst>
                    <a:ext uri="{FF2B5EF4-FFF2-40B4-BE49-F238E27FC236}">
                      <a16:creationId xmlns="" xmlns:a16="http://schemas.microsoft.com/office/drawing/2014/main" id="{80F0C40D-1E10-7269-5390-95CE41F30D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92645" name="Freeform 198">
                    <a:extLst>
                      <a:ext uri="{FF2B5EF4-FFF2-40B4-BE49-F238E27FC236}">
                        <a16:creationId xmlns="" xmlns:a16="http://schemas.microsoft.com/office/drawing/2014/main" id="{AF92D8C7-4829-2B18-3718-5476443139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13"/>
                      <a:gd name="T31" fmla="*/ 0 h 198"/>
                      <a:gd name="T32" fmla="*/ 313 w 313"/>
                      <a:gd name="T33" fmla="*/ 198 h 19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6" name="Freeform 199">
                    <a:extLst>
                      <a:ext uri="{FF2B5EF4-FFF2-40B4-BE49-F238E27FC236}">
                        <a16:creationId xmlns="" xmlns:a16="http://schemas.microsoft.com/office/drawing/2014/main" id="{8069077E-63E9-6836-8E43-5FB2C5AB72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78"/>
                      <a:gd name="T22" fmla="*/ 0 h 98"/>
                      <a:gd name="T23" fmla="*/ 278 w 278"/>
                      <a:gd name="T24" fmla="*/ 98 h 9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7" name="Freeform 200">
                    <a:extLst>
                      <a:ext uri="{FF2B5EF4-FFF2-40B4-BE49-F238E27FC236}">
                        <a16:creationId xmlns="" xmlns:a16="http://schemas.microsoft.com/office/drawing/2014/main" id="{D075F7DF-F7E1-DAB8-4364-9552797035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  <a:gd name="T6" fmla="*/ 0 w 6"/>
                      <a:gd name="T7" fmla="*/ 0 h 16"/>
                      <a:gd name="T8" fmla="*/ 6 w 6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8" name="Freeform 201">
                    <a:extLst>
                      <a:ext uri="{FF2B5EF4-FFF2-40B4-BE49-F238E27FC236}">
                        <a16:creationId xmlns="" xmlns:a16="http://schemas.microsoft.com/office/drawing/2014/main" id="{AD628FAA-79B2-7D5E-C647-79D1809426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  <a:gd name="T6" fmla="*/ 0 w 50"/>
                      <a:gd name="T7" fmla="*/ 0 h 4"/>
                      <a:gd name="T8" fmla="*/ 50 w 50"/>
                      <a:gd name="T9" fmla="*/ 4 h 4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9" name="Freeform 202">
                    <a:extLst>
                      <a:ext uri="{FF2B5EF4-FFF2-40B4-BE49-F238E27FC236}">
                        <a16:creationId xmlns="" xmlns:a16="http://schemas.microsoft.com/office/drawing/2014/main" id="{AC93D13A-3985-1C81-B918-F25A60A1DF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  <a:gd name="T6" fmla="*/ 0 w 10"/>
                      <a:gd name="T7" fmla="*/ 0 h 18"/>
                      <a:gd name="T8" fmla="*/ 10 w 10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0" name="Freeform 203">
                    <a:extLst>
                      <a:ext uri="{FF2B5EF4-FFF2-40B4-BE49-F238E27FC236}">
                        <a16:creationId xmlns="" xmlns:a16="http://schemas.microsoft.com/office/drawing/2014/main" id="{73841F2F-00AB-D418-FFD3-9C353045A8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1" name="Freeform 204">
                    <a:extLst>
                      <a:ext uri="{FF2B5EF4-FFF2-40B4-BE49-F238E27FC236}">
                        <a16:creationId xmlns="" xmlns:a16="http://schemas.microsoft.com/office/drawing/2014/main" id="{7B08C105-AE93-1015-C1F1-BDB8862B4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2" name="Freeform 205">
                    <a:extLst>
                      <a:ext uri="{FF2B5EF4-FFF2-40B4-BE49-F238E27FC236}">
                        <a16:creationId xmlns="" xmlns:a16="http://schemas.microsoft.com/office/drawing/2014/main" id="{FD018686-96D6-F3C8-793F-9E07237AE2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3" name="Freeform 206">
                    <a:extLst>
                      <a:ext uri="{FF2B5EF4-FFF2-40B4-BE49-F238E27FC236}">
                        <a16:creationId xmlns="" xmlns:a16="http://schemas.microsoft.com/office/drawing/2014/main" id="{849C41C9-C3F2-287E-6F3C-48E2BCA6F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4" name="Freeform 207">
                    <a:extLst>
                      <a:ext uri="{FF2B5EF4-FFF2-40B4-BE49-F238E27FC236}">
                        <a16:creationId xmlns="" xmlns:a16="http://schemas.microsoft.com/office/drawing/2014/main" id="{9F3A47D6-3B0B-DDC2-503F-C93F99AF29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5" name="Freeform 208">
                    <a:extLst>
                      <a:ext uri="{FF2B5EF4-FFF2-40B4-BE49-F238E27FC236}">
                        <a16:creationId xmlns="" xmlns:a16="http://schemas.microsoft.com/office/drawing/2014/main" id="{3A2D4AD4-3F8D-6260-B6A1-B83930F342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6" name="Freeform 209">
                    <a:extLst>
                      <a:ext uri="{FF2B5EF4-FFF2-40B4-BE49-F238E27FC236}">
                        <a16:creationId xmlns="" xmlns:a16="http://schemas.microsoft.com/office/drawing/2014/main" id="{78B5568C-2377-F797-8BCA-DB230FD502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7" name="Freeform 210">
                    <a:extLst>
                      <a:ext uri="{FF2B5EF4-FFF2-40B4-BE49-F238E27FC236}">
                        <a16:creationId xmlns="" xmlns:a16="http://schemas.microsoft.com/office/drawing/2014/main" id="{DF5E4DBB-9EB8-F878-9E6C-6D274B0594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  <a:gd name="T6" fmla="*/ 0 w 12"/>
                      <a:gd name="T7" fmla="*/ 0 h 38"/>
                      <a:gd name="T8" fmla="*/ 12 w 12"/>
                      <a:gd name="T9" fmla="*/ 38 h 3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8" name="Freeform 211">
                    <a:extLst>
                      <a:ext uri="{FF2B5EF4-FFF2-40B4-BE49-F238E27FC236}">
                        <a16:creationId xmlns="" xmlns:a16="http://schemas.microsoft.com/office/drawing/2014/main" id="{40316D19-1FA0-8C20-C534-7CEF9B096C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  <a:gd name="T6" fmla="*/ 0 w 14"/>
                      <a:gd name="T7" fmla="*/ 0 h 18"/>
                      <a:gd name="T8" fmla="*/ 14 w 14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59" name="Freeform 212">
                    <a:extLst>
                      <a:ext uri="{FF2B5EF4-FFF2-40B4-BE49-F238E27FC236}">
                        <a16:creationId xmlns="" xmlns:a16="http://schemas.microsoft.com/office/drawing/2014/main" id="{A3E6349F-0D9A-A42E-CB80-F1E7E09DEA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0" name="Freeform 213">
                    <a:extLst>
                      <a:ext uri="{FF2B5EF4-FFF2-40B4-BE49-F238E27FC236}">
                        <a16:creationId xmlns="" xmlns:a16="http://schemas.microsoft.com/office/drawing/2014/main" id="{7BE3904D-623C-317D-A256-55545829B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1" name="Freeform 214">
                    <a:extLst>
                      <a:ext uri="{FF2B5EF4-FFF2-40B4-BE49-F238E27FC236}">
                        <a16:creationId xmlns="" xmlns:a16="http://schemas.microsoft.com/office/drawing/2014/main" id="{67419634-8796-0202-5D9C-21297A6033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2" name="Freeform 215">
                    <a:extLst>
                      <a:ext uri="{FF2B5EF4-FFF2-40B4-BE49-F238E27FC236}">
                        <a16:creationId xmlns="" xmlns:a16="http://schemas.microsoft.com/office/drawing/2014/main" id="{03466689-7CB7-0CDA-49E8-BB9CD9D835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63" name="Freeform 216">
                    <a:extLst>
                      <a:ext uri="{FF2B5EF4-FFF2-40B4-BE49-F238E27FC236}">
                        <a16:creationId xmlns="" xmlns:a16="http://schemas.microsoft.com/office/drawing/2014/main" id="{B8AB737D-0685-19C4-05A4-226B80DE2A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644" name="Freeform 217">
                  <a:extLst>
                    <a:ext uri="{FF2B5EF4-FFF2-40B4-BE49-F238E27FC236}">
                      <a16:creationId xmlns="" xmlns:a16="http://schemas.microsoft.com/office/drawing/2014/main" id="{A68649F2-64B7-5289-3B1F-7FFBE6B8E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  <a:gd name="T6" fmla="*/ 0 w 37"/>
                    <a:gd name="T7" fmla="*/ 0 h 10"/>
                    <a:gd name="T8" fmla="*/ 37 w 37"/>
                    <a:gd name="T9" fmla="*/ 10 h 1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3" name="Oval 218">
                <a:extLst>
                  <a:ext uri="{FF2B5EF4-FFF2-40B4-BE49-F238E27FC236}">
                    <a16:creationId xmlns="" xmlns:a16="http://schemas.microsoft.com/office/drawing/2014/main" id="{E56C6C9A-E13F-6B98-226D-70F0B0F78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Time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4" name="Group 219">
                <a:extLst>
                  <a:ext uri="{FF2B5EF4-FFF2-40B4-BE49-F238E27FC236}">
                    <a16:creationId xmlns="" xmlns:a16="http://schemas.microsoft.com/office/drawing/2014/main" id="{7C5F577E-D257-476F-E213-B271A8E74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92580" name="Group 220">
                  <a:extLst>
                    <a:ext uri="{FF2B5EF4-FFF2-40B4-BE49-F238E27FC236}">
                      <a16:creationId xmlns="" xmlns:a16="http://schemas.microsoft.com/office/drawing/2014/main" id="{624B21AE-D965-7C23-EE50-6AC6640A4A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92624" name="Freeform 221">
                    <a:extLst>
                      <a:ext uri="{FF2B5EF4-FFF2-40B4-BE49-F238E27FC236}">
                        <a16:creationId xmlns="" xmlns:a16="http://schemas.microsoft.com/office/drawing/2014/main" id="{ED6E829A-71B9-3103-D5DE-D99483E02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13"/>
                      <a:gd name="T31" fmla="*/ 0 h 198"/>
                      <a:gd name="T32" fmla="*/ 313 w 313"/>
                      <a:gd name="T33" fmla="*/ 198 h 19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5" name="Freeform 222">
                    <a:extLst>
                      <a:ext uri="{FF2B5EF4-FFF2-40B4-BE49-F238E27FC236}">
                        <a16:creationId xmlns="" xmlns:a16="http://schemas.microsoft.com/office/drawing/2014/main" id="{49FBC01E-875C-DDB5-B807-D399E16990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4"/>
                      <a:gd name="T22" fmla="*/ 0 h 286"/>
                      <a:gd name="T23" fmla="*/ 94 w 94"/>
                      <a:gd name="T24" fmla="*/ 286 h 28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6" name="Freeform 223">
                    <a:extLst>
                      <a:ext uri="{FF2B5EF4-FFF2-40B4-BE49-F238E27FC236}">
                        <a16:creationId xmlns="" xmlns:a16="http://schemas.microsoft.com/office/drawing/2014/main" id="{E67A59CA-DEC3-E54D-3178-D96B9D490F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  <a:gd name="T6" fmla="*/ 0 w 6"/>
                      <a:gd name="T7" fmla="*/ 0 h 16"/>
                      <a:gd name="T8" fmla="*/ 6 w 6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7" name="Freeform 224">
                    <a:extLst>
                      <a:ext uri="{FF2B5EF4-FFF2-40B4-BE49-F238E27FC236}">
                        <a16:creationId xmlns="" xmlns:a16="http://schemas.microsoft.com/office/drawing/2014/main" id="{C357E135-BBD8-6A50-8387-57D6527CA9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  <a:gd name="T6" fmla="*/ 0 w 50"/>
                      <a:gd name="T7" fmla="*/ 0 h 4"/>
                      <a:gd name="T8" fmla="*/ 50 w 50"/>
                      <a:gd name="T9" fmla="*/ 4 h 4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8" name="Freeform 225">
                    <a:extLst>
                      <a:ext uri="{FF2B5EF4-FFF2-40B4-BE49-F238E27FC236}">
                        <a16:creationId xmlns="" xmlns:a16="http://schemas.microsoft.com/office/drawing/2014/main" id="{7498CCAF-008C-342C-7D11-CDE6D2062C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  <a:gd name="T6" fmla="*/ 0 w 10"/>
                      <a:gd name="T7" fmla="*/ 0 h 18"/>
                      <a:gd name="T8" fmla="*/ 10 w 10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9" name="Freeform 226">
                    <a:extLst>
                      <a:ext uri="{FF2B5EF4-FFF2-40B4-BE49-F238E27FC236}">
                        <a16:creationId xmlns="" xmlns:a16="http://schemas.microsoft.com/office/drawing/2014/main" id="{9B2D90BC-F4B4-CD64-82F7-83DAC92AB5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0" name="Freeform 227">
                    <a:extLst>
                      <a:ext uri="{FF2B5EF4-FFF2-40B4-BE49-F238E27FC236}">
                        <a16:creationId xmlns="" xmlns:a16="http://schemas.microsoft.com/office/drawing/2014/main" id="{41B551EC-5D4A-0D40-FBEE-958CD5C967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1" name="Freeform 228">
                    <a:extLst>
                      <a:ext uri="{FF2B5EF4-FFF2-40B4-BE49-F238E27FC236}">
                        <a16:creationId xmlns="" xmlns:a16="http://schemas.microsoft.com/office/drawing/2014/main" id="{C822BDD4-AA43-DBB5-F288-F773820C30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2" name="Freeform 229">
                    <a:extLst>
                      <a:ext uri="{FF2B5EF4-FFF2-40B4-BE49-F238E27FC236}">
                        <a16:creationId xmlns="" xmlns:a16="http://schemas.microsoft.com/office/drawing/2014/main" id="{734B80ED-6B22-282D-285E-AA9542433C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3" name="Freeform 230">
                    <a:extLst>
                      <a:ext uri="{FF2B5EF4-FFF2-40B4-BE49-F238E27FC236}">
                        <a16:creationId xmlns="" xmlns:a16="http://schemas.microsoft.com/office/drawing/2014/main" id="{95C879B2-6026-BB7C-32EC-97A6F0BA40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4" name="Freeform 231">
                    <a:extLst>
                      <a:ext uri="{FF2B5EF4-FFF2-40B4-BE49-F238E27FC236}">
                        <a16:creationId xmlns="" xmlns:a16="http://schemas.microsoft.com/office/drawing/2014/main" id="{AF1F6D9A-E68D-A8B1-38E2-045B267346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5" name="Freeform 232">
                    <a:extLst>
                      <a:ext uri="{FF2B5EF4-FFF2-40B4-BE49-F238E27FC236}">
                        <a16:creationId xmlns="" xmlns:a16="http://schemas.microsoft.com/office/drawing/2014/main" id="{0004B729-7449-DC00-6C2A-9BF8E87C33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6" name="Freeform 233">
                    <a:extLst>
                      <a:ext uri="{FF2B5EF4-FFF2-40B4-BE49-F238E27FC236}">
                        <a16:creationId xmlns="" xmlns:a16="http://schemas.microsoft.com/office/drawing/2014/main" id="{E8FC6FF8-F107-26B4-11BA-0ACBB0F17F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  <a:gd name="T6" fmla="*/ 0 w 12"/>
                      <a:gd name="T7" fmla="*/ 0 h 38"/>
                      <a:gd name="T8" fmla="*/ 12 w 12"/>
                      <a:gd name="T9" fmla="*/ 38 h 3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7" name="Freeform 234">
                    <a:extLst>
                      <a:ext uri="{FF2B5EF4-FFF2-40B4-BE49-F238E27FC236}">
                        <a16:creationId xmlns="" xmlns:a16="http://schemas.microsoft.com/office/drawing/2014/main" id="{A2F67342-9AB8-FA71-0FFF-56FF207127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  <a:gd name="T6" fmla="*/ 0 w 14"/>
                      <a:gd name="T7" fmla="*/ 0 h 18"/>
                      <a:gd name="T8" fmla="*/ 14 w 14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8" name="Freeform 235">
                    <a:extLst>
                      <a:ext uri="{FF2B5EF4-FFF2-40B4-BE49-F238E27FC236}">
                        <a16:creationId xmlns="" xmlns:a16="http://schemas.microsoft.com/office/drawing/2014/main" id="{BBD4438D-2BBC-06E6-0655-A59DC5AB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39" name="Freeform 236">
                    <a:extLst>
                      <a:ext uri="{FF2B5EF4-FFF2-40B4-BE49-F238E27FC236}">
                        <a16:creationId xmlns="" xmlns:a16="http://schemas.microsoft.com/office/drawing/2014/main" id="{A8AF4C8C-870C-A6E2-B3D4-EA26B50A19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0" name="Freeform 237">
                    <a:extLst>
                      <a:ext uri="{FF2B5EF4-FFF2-40B4-BE49-F238E27FC236}">
                        <a16:creationId xmlns="" xmlns:a16="http://schemas.microsoft.com/office/drawing/2014/main" id="{737F0A6E-D4D7-E89E-BB20-BC83B1F65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1" name="Freeform 238">
                    <a:extLst>
                      <a:ext uri="{FF2B5EF4-FFF2-40B4-BE49-F238E27FC236}">
                        <a16:creationId xmlns="" xmlns:a16="http://schemas.microsoft.com/office/drawing/2014/main" id="{3CAC9214-C2BC-7C6A-8BDB-218C95359E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42" name="Freeform 239">
                    <a:extLst>
                      <a:ext uri="{FF2B5EF4-FFF2-40B4-BE49-F238E27FC236}">
                        <a16:creationId xmlns="" xmlns:a16="http://schemas.microsoft.com/office/drawing/2014/main" id="{8E63D51C-9755-411B-8A1B-A5F2C2C393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2581" name="Group 240">
                  <a:extLst>
                    <a:ext uri="{FF2B5EF4-FFF2-40B4-BE49-F238E27FC236}">
                      <a16:creationId xmlns="" xmlns:a16="http://schemas.microsoft.com/office/drawing/2014/main" id="{0E86FD28-7A3F-C6E3-F446-376660781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92604" name="Freeform 241">
                    <a:extLst>
                      <a:ext uri="{FF2B5EF4-FFF2-40B4-BE49-F238E27FC236}">
                        <a16:creationId xmlns="" xmlns:a16="http://schemas.microsoft.com/office/drawing/2014/main" id="{35341E59-44A3-62E3-D652-98773B3917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13"/>
                      <a:gd name="T31" fmla="*/ 0 h 198"/>
                      <a:gd name="T32" fmla="*/ 313 w 313"/>
                      <a:gd name="T33" fmla="*/ 198 h 19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5" name="Freeform 242">
                    <a:extLst>
                      <a:ext uri="{FF2B5EF4-FFF2-40B4-BE49-F238E27FC236}">
                        <a16:creationId xmlns="" xmlns:a16="http://schemas.microsoft.com/office/drawing/2014/main" id="{3A3596F6-E759-5324-5604-4B2D92B0C2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78"/>
                      <a:gd name="T22" fmla="*/ 0 h 98"/>
                      <a:gd name="T23" fmla="*/ 278 w 278"/>
                      <a:gd name="T24" fmla="*/ 98 h 9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6" name="Freeform 243">
                    <a:extLst>
                      <a:ext uri="{FF2B5EF4-FFF2-40B4-BE49-F238E27FC236}">
                        <a16:creationId xmlns="" xmlns:a16="http://schemas.microsoft.com/office/drawing/2014/main" id="{FFBE87F5-78E2-910B-C05A-A72A4DB07C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  <a:gd name="T6" fmla="*/ 0 w 6"/>
                      <a:gd name="T7" fmla="*/ 0 h 16"/>
                      <a:gd name="T8" fmla="*/ 6 w 6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7" name="Freeform 244">
                    <a:extLst>
                      <a:ext uri="{FF2B5EF4-FFF2-40B4-BE49-F238E27FC236}">
                        <a16:creationId xmlns="" xmlns:a16="http://schemas.microsoft.com/office/drawing/2014/main" id="{129FF739-B09F-2B95-7E81-68F1C1E506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  <a:gd name="T6" fmla="*/ 0 w 50"/>
                      <a:gd name="T7" fmla="*/ 0 h 4"/>
                      <a:gd name="T8" fmla="*/ 50 w 50"/>
                      <a:gd name="T9" fmla="*/ 4 h 4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8" name="Freeform 245">
                    <a:extLst>
                      <a:ext uri="{FF2B5EF4-FFF2-40B4-BE49-F238E27FC236}">
                        <a16:creationId xmlns="" xmlns:a16="http://schemas.microsoft.com/office/drawing/2014/main" id="{99941F9A-016A-A611-212C-80982B6AF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  <a:gd name="T6" fmla="*/ 0 w 10"/>
                      <a:gd name="T7" fmla="*/ 0 h 18"/>
                      <a:gd name="T8" fmla="*/ 10 w 10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9" name="Freeform 246">
                    <a:extLst>
                      <a:ext uri="{FF2B5EF4-FFF2-40B4-BE49-F238E27FC236}">
                        <a16:creationId xmlns="" xmlns:a16="http://schemas.microsoft.com/office/drawing/2014/main" id="{00C8EEAB-27CB-E6CE-BCD8-FBCA5D3489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0" name="Freeform 247">
                    <a:extLst>
                      <a:ext uri="{FF2B5EF4-FFF2-40B4-BE49-F238E27FC236}">
                        <a16:creationId xmlns="" xmlns:a16="http://schemas.microsoft.com/office/drawing/2014/main" id="{38FEB653-93F4-C758-094C-26C5AA8491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1" name="Freeform 248">
                    <a:extLst>
                      <a:ext uri="{FF2B5EF4-FFF2-40B4-BE49-F238E27FC236}">
                        <a16:creationId xmlns="" xmlns:a16="http://schemas.microsoft.com/office/drawing/2014/main" id="{5F6FCC1C-5D60-6E54-EBBA-7E38BDF4E7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2" name="Freeform 249">
                    <a:extLst>
                      <a:ext uri="{FF2B5EF4-FFF2-40B4-BE49-F238E27FC236}">
                        <a16:creationId xmlns="" xmlns:a16="http://schemas.microsoft.com/office/drawing/2014/main" id="{FDD153D2-3F28-591A-EE9E-583CF71BBB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3" name="Freeform 250">
                    <a:extLst>
                      <a:ext uri="{FF2B5EF4-FFF2-40B4-BE49-F238E27FC236}">
                        <a16:creationId xmlns="" xmlns:a16="http://schemas.microsoft.com/office/drawing/2014/main" id="{520A9633-274C-407D-EA10-95EABB739B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4" name="Freeform 251">
                    <a:extLst>
                      <a:ext uri="{FF2B5EF4-FFF2-40B4-BE49-F238E27FC236}">
                        <a16:creationId xmlns="" xmlns:a16="http://schemas.microsoft.com/office/drawing/2014/main" id="{6A2310EE-B06E-C0C4-4DD8-F7BC555AB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5" name="Freeform 252">
                    <a:extLst>
                      <a:ext uri="{FF2B5EF4-FFF2-40B4-BE49-F238E27FC236}">
                        <a16:creationId xmlns="" xmlns:a16="http://schemas.microsoft.com/office/drawing/2014/main" id="{507D209F-BB40-2997-2290-0A71E4D0C0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6" name="Freeform 253">
                    <a:extLst>
                      <a:ext uri="{FF2B5EF4-FFF2-40B4-BE49-F238E27FC236}">
                        <a16:creationId xmlns="" xmlns:a16="http://schemas.microsoft.com/office/drawing/2014/main" id="{DE01A276-6B28-8EE2-335A-EF7017A046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  <a:gd name="T6" fmla="*/ 0 w 12"/>
                      <a:gd name="T7" fmla="*/ 0 h 38"/>
                      <a:gd name="T8" fmla="*/ 12 w 12"/>
                      <a:gd name="T9" fmla="*/ 38 h 3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7" name="Freeform 254">
                    <a:extLst>
                      <a:ext uri="{FF2B5EF4-FFF2-40B4-BE49-F238E27FC236}">
                        <a16:creationId xmlns="" xmlns:a16="http://schemas.microsoft.com/office/drawing/2014/main" id="{7B00A878-47BD-26F4-F1FB-6E3C62246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  <a:gd name="T6" fmla="*/ 0 w 14"/>
                      <a:gd name="T7" fmla="*/ 0 h 18"/>
                      <a:gd name="T8" fmla="*/ 14 w 14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8" name="Freeform 255">
                    <a:extLst>
                      <a:ext uri="{FF2B5EF4-FFF2-40B4-BE49-F238E27FC236}">
                        <a16:creationId xmlns="" xmlns:a16="http://schemas.microsoft.com/office/drawing/2014/main" id="{9EEDCC30-B9C1-FC1A-B712-0B64BBE5B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19" name="Freeform 256">
                    <a:extLst>
                      <a:ext uri="{FF2B5EF4-FFF2-40B4-BE49-F238E27FC236}">
                        <a16:creationId xmlns="" xmlns:a16="http://schemas.microsoft.com/office/drawing/2014/main" id="{D2F80B78-B810-FD2E-09D6-725FCD262C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0" name="Freeform 257">
                    <a:extLst>
                      <a:ext uri="{FF2B5EF4-FFF2-40B4-BE49-F238E27FC236}">
                        <a16:creationId xmlns="" xmlns:a16="http://schemas.microsoft.com/office/drawing/2014/main" id="{F8F0F16A-4FB4-16A7-4CB1-6247FE8C6E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1" name="Freeform 258">
                    <a:extLst>
                      <a:ext uri="{FF2B5EF4-FFF2-40B4-BE49-F238E27FC236}">
                        <a16:creationId xmlns="" xmlns:a16="http://schemas.microsoft.com/office/drawing/2014/main" id="{6D5816ED-B750-0327-23D7-24B30F1B4C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2" name="Freeform 259">
                    <a:extLst>
                      <a:ext uri="{FF2B5EF4-FFF2-40B4-BE49-F238E27FC236}">
                        <a16:creationId xmlns="" xmlns:a16="http://schemas.microsoft.com/office/drawing/2014/main" id="{A6464CB8-CE90-8A79-669B-8729D43278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23" name="Freeform 260">
                    <a:extLst>
                      <a:ext uri="{FF2B5EF4-FFF2-40B4-BE49-F238E27FC236}">
                        <a16:creationId xmlns="" xmlns:a16="http://schemas.microsoft.com/office/drawing/2014/main" id="{F1E7ECEB-E3C0-84A3-FC00-C63E2641C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  <a:gd name="T6" fmla="*/ 0 w 37"/>
                      <a:gd name="T7" fmla="*/ 0 h 10"/>
                      <a:gd name="T8" fmla="*/ 37 w 37"/>
                      <a:gd name="T9" fmla="*/ 10 h 1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2582" name="Group 261">
                  <a:extLst>
                    <a:ext uri="{FF2B5EF4-FFF2-40B4-BE49-F238E27FC236}">
                      <a16:creationId xmlns="" xmlns:a16="http://schemas.microsoft.com/office/drawing/2014/main" id="{CE0B9D62-13C8-D9C0-8AC6-A92D082140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92584" name="Freeform 262">
                    <a:extLst>
                      <a:ext uri="{FF2B5EF4-FFF2-40B4-BE49-F238E27FC236}">
                        <a16:creationId xmlns="" xmlns:a16="http://schemas.microsoft.com/office/drawing/2014/main" id="{CF7B2BBF-A07D-6807-E44B-FCA7AFAF55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95"/>
                      <a:gd name="T34" fmla="*/ 0 h 112"/>
                      <a:gd name="T35" fmla="*/ 295 w 295"/>
                      <a:gd name="T36" fmla="*/ 112 h 11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85" name="Freeform 263">
                    <a:extLst>
                      <a:ext uri="{FF2B5EF4-FFF2-40B4-BE49-F238E27FC236}">
                        <a16:creationId xmlns="" xmlns:a16="http://schemas.microsoft.com/office/drawing/2014/main" id="{2498C187-98E0-9E7C-2C14-4F9FAC1A1F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0"/>
                      <a:gd name="T22" fmla="*/ 0 h 67"/>
                      <a:gd name="T23" fmla="*/ 320 w 320"/>
                      <a:gd name="T24" fmla="*/ 67 h 6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86" name="Freeform 264">
                    <a:extLst>
                      <a:ext uri="{FF2B5EF4-FFF2-40B4-BE49-F238E27FC236}">
                        <a16:creationId xmlns="" xmlns:a16="http://schemas.microsoft.com/office/drawing/2014/main" id="{821707DF-09C2-CFA1-4326-A89172FFF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1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87" name="Freeform 265">
                    <a:extLst>
                      <a:ext uri="{FF2B5EF4-FFF2-40B4-BE49-F238E27FC236}">
                        <a16:creationId xmlns="" xmlns:a16="http://schemas.microsoft.com/office/drawing/2014/main" id="{F20A44E4-CC74-9620-0D34-041B899F53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88" name="Freeform 266">
                    <a:extLst>
                      <a:ext uri="{FF2B5EF4-FFF2-40B4-BE49-F238E27FC236}">
                        <a16:creationId xmlns="" xmlns:a16="http://schemas.microsoft.com/office/drawing/2014/main" id="{BB68DC28-6DCB-AF71-F662-CF81C1EA8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89" name="Freeform 267">
                    <a:extLst>
                      <a:ext uri="{FF2B5EF4-FFF2-40B4-BE49-F238E27FC236}">
                        <a16:creationId xmlns="" xmlns:a16="http://schemas.microsoft.com/office/drawing/2014/main" id="{624E8EBA-0737-1A54-CD47-FBA373156F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0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0" name="Freeform 268">
                    <a:extLst>
                      <a:ext uri="{FF2B5EF4-FFF2-40B4-BE49-F238E27FC236}">
                        <a16:creationId xmlns="" xmlns:a16="http://schemas.microsoft.com/office/drawing/2014/main" id="{2A77C6F8-C38E-597F-BC6E-AFFCC9B200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1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1" name="Freeform 269">
                    <a:extLst>
                      <a:ext uri="{FF2B5EF4-FFF2-40B4-BE49-F238E27FC236}">
                        <a16:creationId xmlns="" xmlns:a16="http://schemas.microsoft.com/office/drawing/2014/main" id="{B11CF056-4611-FE03-A4EC-42EA28D5A8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0 h 32"/>
                      <a:gd name="T2" fmla="*/ 10 w 24"/>
                      <a:gd name="T3" fmla="*/ 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2" name="Freeform 270">
                    <a:extLst>
                      <a:ext uri="{FF2B5EF4-FFF2-40B4-BE49-F238E27FC236}">
                        <a16:creationId xmlns="" xmlns:a16="http://schemas.microsoft.com/office/drawing/2014/main" id="{F5DC8522-445B-D44E-6382-1DB9DBFA0C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3" name="Freeform 271">
                    <a:extLst>
                      <a:ext uri="{FF2B5EF4-FFF2-40B4-BE49-F238E27FC236}">
                        <a16:creationId xmlns="" xmlns:a16="http://schemas.microsoft.com/office/drawing/2014/main" id="{7FF1D419-B76C-68FB-7A22-668DFFBEC4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1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4" name="Freeform 272">
                    <a:extLst>
                      <a:ext uri="{FF2B5EF4-FFF2-40B4-BE49-F238E27FC236}">
                        <a16:creationId xmlns="" xmlns:a16="http://schemas.microsoft.com/office/drawing/2014/main" id="{D3550D9B-0CA3-62CD-8E57-8200EFE19D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0 h 28"/>
                      <a:gd name="T4" fmla="*/ 24 w 26"/>
                      <a:gd name="T5" fmla="*/ 0 h 28"/>
                      <a:gd name="T6" fmla="*/ 26 w 26"/>
                      <a:gd name="T7" fmla="*/ 0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5" name="Freeform 273">
                    <a:extLst>
                      <a:ext uri="{FF2B5EF4-FFF2-40B4-BE49-F238E27FC236}">
                        <a16:creationId xmlns="" xmlns:a16="http://schemas.microsoft.com/office/drawing/2014/main" id="{FB99C0C4-ECEB-B6D0-0E31-EBB30573B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 h 34"/>
                      <a:gd name="T4" fmla="*/ 1 w 29"/>
                      <a:gd name="T5" fmla="*/ 1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6" name="Freeform 274">
                    <a:extLst>
                      <a:ext uri="{FF2B5EF4-FFF2-40B4-BE49-F238E27FC236}">
                        <a16:creationId xmlns="" xmlns:a16="http://schemas.microsoft.com/office/drawing/2014/main" id="{FCB8A96B-9FD3-B18C-DD86-093388A056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0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7" name="Freeform 275">
                    <a:extLst>
                      <a:ext uri="{FF2B5EF4-FFF2-40B4-BE49-F238E27FC236}">
                        <a16:creationId xmlns="" xmlns:a16="http://schemas.microsoft.com/office/drawing/2014/main" id="{2074774E-8D99-CF13-89C9-80E19498F9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8" name="Freeform 276">
                    <a:extLst>
                      <a:ext uri="{FF2B5EF4-FFF2-40B4-BE49-F238E27FC236}">
                        <a16:creationId xmlns="" xmlns:a16="http://schemas.microsoft.com/office/drawing/2014/main" id="{C435C6BE-C3B2-F017-DA93-2391835F45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 h 10"/>
                      <a:gd name="T4" fmla="*/ 0 60000 65536"/>
                      <a:gd name="T5" fmla="*/ 0 60000 65536"/>
                      <a:gd name="T6" fmla="*/ 0 w 37"/>
                      <a:gd name="T7" fmla="*/ 0 h 10"/>
                      <a:gd name="T8" fmla="*/ 37 w 37"/>
                      <a:gd name="T9" fmla="*/ 10 h 1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99" name="Oval 277">
                    <a:extLst>
                      <a:ext uri="{FF2B5EF4-FFF2-40B4-BE49-F238E27FC236}">
                        <a16:creationId xmlns="" xmlns:a16="http://schemas.microsoft.com/office/drawing/2014/main" id="{9A3615BB-F3C7-402E-E9D9-318EA7B900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.VnTime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0" name="Freeform 278">
                    <a:extLst>
                      <a:ext uri="{FF2B5EF4-FFF2-40B4-BE49-F238E27FC236}">
                        <a16:creationId xmlns="" xmlns:a16="http://schemas.microsoft.com/office/drawing/2014/main" id="{B9A11047-03EC-587E-C67E-9231468164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1" name="Freeform 279">
                    <a:extLst>
                      <a:ext uri="{FF2B5EF4-FFF2-40B4-BE49-F238E27FC236}">
                        <a16:creationId xmlns="" xmlns:a16="http://schemas.microsoft.com/office/drawing/2014/main" id="{B2E41E79-49FE-9397-617D-556344303F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2" name="Freeform 280">
                    <a:extLst>
                      <a:ext uri="{FF2B5EF4-FFF2-40B4-BE49-F238E27FC236}">
                        <a16:creationId xmlns="" xmlns:a16="http://schemas.microsoft.com/office/drawing/2014/main" id="{FBAD6C84-A0F4-08BD-BA71-54D0EB4E76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603" name="Freeform 281">
                    <a:extLst>
                      <a:ext uri="{FF2B5EF4-FFF2-40B4-BE49-F238E27FC236}">
                        <a16:creationId xmlns="" xmlns:a16="http://schemas.microsoft.com/office/drawing/2014/main" id="{19E3EEE0-CDF9-964C-52C9-AEEE158047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83" name="Freeform 282">
                  <a:extLst>
                    <a:ext uri="{FF2B5EF4-FFF2-40B4-BE49-F238E27FC236}">
                      <a16:creationId xmlns="" xmlns:a16="http://schemas.microsoft.com/office/drawing/2014/main" id="{7EB22588-472F-6D21-F8FB-D412D821C0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11 h 300"/>
                    <a:gd name="T6" fmla="*/ 0 w 372"/>
                    <a:gd name="T7" fmla="*/ 287 h 3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72"/>
                    <a:gd name="T13" fmla="*/ 0 h 300"/>
                    <a:gd name="T14" fmla="*/ 372 w 372"/>
                    <a:gd name="T15" fmla="*/ 300 h 3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5" name="Group 283">
                <a:extLst>
                  <a:ext uri="{FF2B5EF4-FFF2-40B4-BE49-F238E27FC236}">
                    <a16:creationId xmlns="" xmlns:a16="http://schemas.microsoft.com/office/drawing/2014/main" id="{58DD9713-3D1E-7431-70E4-043CC95BE2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92571" name="Group 284">
                  <a:extLst>
                    <a:ext uri="{FF2B5EF4-FFF2-40B4-BE49-F238E27FC236}">
                      <a16:creationId xmlns="" xmlns:a16="http://schemas.microsoft.com/office/drawing/2014/main" id="{0890C749-7008-6F28-92A1-9B0D43B1D2E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92573" name="Freeform 285">
                    <a:extLst>
                      <a:ext uri="{FF2B5EF4-FFF2-40B4-BE49-F238E27FC236}">
                        <a16:creationId xmlns="" xmlns:a16="http://schemas.microsoft.com/office/drawing/2014/main" id="{639A5215-4509-27EC-0021-281DA99B84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66 w 192"/>
                      <a:gd name="T1" fmla="*/ 3 h 112"/>
                      <a:gd name="T2" fmla="*/ 131 w 192"/>
                      <a:gd name="T3" fmla="*/ 2 h 112"/>
                      <a:gd name="T4" fmla="*/ 48 w 192"/>
                      <a:gd name="T5" fmla="*/ 2 h 112"/>
                      <a:gd name="T6" fmla="*/ 0 w 192"/>
                      <a:gd name="T7" fmla="*/ 5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2"/>
                      <a:gd name="T13" fmla="*/ 0 h 112"/>
                      <a:gd name="T14" fmla="*/ 192 w 192"/>
                      <a:gd name="T15" fmla="*/ 112 h 1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4" name="Freeform 286">
                    <a:extLst>
                      <a:ext uri="{FF2B5EF4-FFF2-40B4-BE49-F238E27FC236}">
                        <a16:creationId xmlns="" xmlns:a16="http://schemas.microsoft.com/office/drawing/2014/main" id="{CB45B5B2-B810-31EA-E021-C62C2E4771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23"/>
                      <a:gd name="T25" fmla="*/ 0 h 152"/>
                      <a:gd name="T26" fmla="*/ 223 w 223"/>
                      <a:gd name="T27" fmla="*/ 152 h 1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5" name="Freeform 287">
                    <a:extLst>
                      <a:ext uri="{FF2B5EF4-FFF2-40B4-BE49-F238E27FC236}">
                        <a16:creationId xmlns="" xmlns:a16="http://schemas.microsoft.com/office/drawing/2014/main" id="{8C842F47-8022-076E-C879-5E43683908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  <a:gd name="T9" fmla="*/ 0 w 36"/>
                      <a:gd name="T10" fmla="*/ 0 h 22"/>
                      <a:gd name="T11" fmla="*/ 36 w 36"/>
                      <a:gd name="T12" fmla="*/ 22 h 2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6" name="Freeform 288">
                    <a:extLst>
                      <a:ext uri="{FF2B5EF4-FFF2-40B4-BE49-F238E27FC236}">
                        <a16:creationId xmlns="" xmlns:a16="http://schemas.microsoft.com/office/drawing/2014/main" id="{796EF152-E56D-85DD-84DD-F68168B1F7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  <a:gd name="T9" fmla="*/ 0 w 44"/>
                      <a:gd name="T10" fmla="*/ 0 h 14"/>
                      <a:gd name="T11" fmla="*/ 44 w 44"/>
                      <a:gd name="T12" fmla="*/ 14 h 1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7" name="Freeform 289">
                    <a:extLst>
                      <a:ext uri="{FF2B5EF4-FFF2-40B4-BE49-F238E27FC236}">
                        <a16:creationId xmlns="" xmlns:a16="http://schemas.microsoft.com/office/drawing/2014/main" id="{C07090B4-90C5-09D8-7229-B6E47E9C34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  <a:gd name="T6" fmla="*/ 0 w 8"/>
                      <a:gd name="T7" fmla="*/ 0 h 16"/>
                      <a:gd name="T8" fmla="*/ 8 w 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8" name="Freeform 290">
                    <a:extLst>
                      <a:ext uri="{FF2B5EF4-FFF2-40B4-BE49-F238E27FC236}">
                        <a16:creationId xmlns="" xmlns:a16="http://schemas.microsoft.com/office/drawing/2014/main" id="{550B0A4D-43FF-FDEA-E92C-83F6A9A0A2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6"/>
                      <a:gd name="T11" fmla="*/ 13 w 13"/>
                      <a:gd name="T12" fmla="*/ 16 h 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9" name="Freeform 291">
                    <a:extLst>
                      <a:ext uri="{FF2B5EF4-FFF2-40B4-BE49-F238E27FC236}">
                        <a16:creationId xmlns="" xmlns:a16="http://schemas.microsoft.com/office/drawing/2014/main" id="{63E3334D-184A-1118-A9BB-69067D1AE7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  <a:gd name="T6" fmla="*/ 0 w 32"/>
                      <a:gd name="T7" fmla="*/ 0 h 2"/>
                      <a:gd name="T8" fmla="*/ 32 w 32"/>
                      <a:gd name="T9" fmla="*/ 2 h 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72" name="Freeform 292">
                  <a:extLst>
                    <a:ext uri="{FF2B5EF4-FFF2-40B4-BE49-F238E27FC236}">
                      <a16:creationId xmlns="" xmlns:a16="http://schemas.microsoft.com/office/drawing/2014/main" id="{83A3E153-8040-C71B-FA96-3819F602A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  <a:gd name="T6" fmla="*/ 0 w 30"/>
                    <a:gd name="T7" fmla="*/ 0 h 12"/>
                    <a:gd name="T8" fmla="*/ 30 w 30"/>
                    <a:gd name="T9" fmla="*/ 12 h 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6" name="Group 293">
                <a:extLst>
                  <a:ext uri="{FF2B5EF4-FFF2-40B4-BE49-F238E27FC236}">
                    <a16:creationId xmlns="" xmlns:a16="http://schemas.microsoft.com/office/drawing/2014/main" id="{24C0BB7F-C008-47A2-1279-926D1FB7B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92550" name="Group 294">
                  <a:extLst>
                    <a:ext uri="{FF2B5EF4-FFF2-40B4-BE49-F238E27FC236}">
                      <a16:creationId xmlns="" xmlns:a16="http://schemas.microsoft.com/office/drawing/2014/main" id="{396D4EAE-8E33-D0EF-F0E4-B567548E53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92552" name="Freeform 295">
                    <a:extLst>
                      <a:ext uri="{FF2B5EF4-FFF2-40B4-BE49-F238E27FC236}">
                        <a16:creationId xmlns="" xmlns:a16="http://schemas.microsoft.com/office/drawing/2014/main" id="{80CDF379-70CD-7357-617C-505317359E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13"/>
                      <a:gd name="T31" fmla="*/ 0 h 198"/>
                      <a:gd name="T32" fmla="*/ 313 w 313"/>
                      <a:gd name="T33" fmla="*/ 198 h 19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3" name="Freeform 296">
                    <a:extLst>
                      <a:ext uri="{FF2B5EF4-FFF2-40B4-BE49-F238E27FC236}">
                        <a16:creationId xmlns="" xmlns:a16="http://schemas.microsoft.com/office/drawing/2014/main" id="{2096C713-E298-44A1-2240-34B085A49B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78"/>
                      <a:gd name="T22" fmla="*/ 0 h 98"/>
                      <a:gd name="T23" fmla="*/ 278 w 278"/>
                      <a:gd name="T24" fmla="*/ 98 h 9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4" name="Freeform 297">
                    <a:extLst>
                      <a:ext uri="{FF2B5EF4-FFF2-40B4-BE49-F238E27FC236}">
                        <a16:creationId xmlns="" xmlns:a16="http://schemas.microsoft.com/office/drawing/2014/main" id="{2BDC0977-3D1C-6A17-190A-08AD15E725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  <a:gd name="T6" fmla="*/ 0 w 6"/>
                      <a:gd name="T7" fmla="*/ 0 h 16"/>
                      <a:gd name="T8" fmla="*/ 6 w 6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5" name="Freeform 298">
                    <a:extLst>
                      <a:ext uri="{FF2B5EF4-FFF2-40B4-BE49-F238E27FC236}">
                        <a16:creationId xmlns="" xmlns:a16="http://schemas.microsoft.com/office/drawing/2014/main" id="{08A25F3F-39CA-D21B-0F4F-49145D2F37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  <a:gd name="T6" fmla="*/ 0 w 50"/>
                      <a:gd name="T7" fmla="*/ 0 h 4"/>
                      <a:gd name="T8" fmla="*/ 50 w 50"/>
                      <a:gd name="T9" fmla="*/ 4 h 4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6" name="Freeform 299">
                    <a:extLst>
                      <a:ext uri="{FF2B5EF4-FFF2-40B4-BE49-F238E27FC236}">
                        <a16:creationId xmlns="" xmlns:a16="http://schemas.microsoft.com/office/drawing/2014/main" id="{F9920445-9E8E-BD9B-FB02-82DD483C90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  <a:gd name="T6" fmla="*/ 0 w 10"/>
                      <a:gd name="T7" fmla="*/ 0 h 18"/>
                      <a:gd name="T8" fmla="*/ 10 w 10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7" name="Freeform 300">
                    <a:extLst>
                      <a:ext uri="{FF2B5EF4-FFF2-40B4-BE49-F238E27FC236}">
                        <a16:creationId xmlns="" xmlns:a16="http://schemas.microsoft.com/office/drawing/2014/main" id="{98EAE9E3-95CF-C247-C6CB-4F287E57B2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  <a:gd name="T6" fmla="*/ 0 w 68"/>
                      <a:gd name="T7" fmla="*/ 0 h 16"/>
                      <a:gd name="T8" fmla="*/ 68 w 68"/>
                      <a:gd name="T9" fmla="*/ 16 h 1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8" name="Freeform 301">
                    <a:extLst>
                      <a:ext uri="{FF2B5EF4-FFF2-40B4-BE49-F238E27FC236}">
                        <a16:creationId xmlns="" xmlns:a16="http://schemas.microsoft.com/office/drawing/2014/main" id="{FA3EC989-C04A-417C-8734-1FAB0D94D5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  <a:gd name="T6" fmla="*/ 0 w 18"/>
                      <a:gd name="T7" fmla="*/ 0 h 32"/>
                      <a:gd name="T8" fmla="*/ 18 w 18"/>
                      <a:gd name="T9" fmla="*/ 32 h 3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59" name="Freeform 302">
                    <a:extLst>
                      <a:ext uri="{FF2B5EF4-FFF2-40B4-BE49-F238E27FC236}">
                        <a16:creationId xmlns="" xmlns:a16="http://schemas.microsoft.com/office/drawing/2014/main" id="{8B186933-1E46-0B5F-C90E-2943591288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  <a:gd name="T6" fmla="*/ 0 w 64"/>
                      <a:gd name="T7" fmla="*/ 0 h 20"/>
                      <a:gd name="T8" fmla="*/ 64 w 64"/>
                      <a:gd name="T9" fmla="*/ 20 h 2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0" name="Freeform 303">
                    <a:extLst>
                      <a:ext uri="{FF2B5EF4-FFF2-40B4-BE49-F238E27FC236}">
                        <a16:creationId xmlns="" xmlns:a16="http://schemas.microsoft.com/office/drawing/2014/main" id="{A186660B-3CA3-3C46-48E1-C30CECC47F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  <a:gd name="T6" fmla="*/ 0 w 6"/>
                      <a:gd name="T7" fmla="*/ 0 h 22"/>
                      <a:gd name="T8" fmla="*/ 6 w 6"/>
                      <a:gd name="T9" fmla="*/ 22 h 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1" name="Freeform 304">
                    <a:extLst>
                      <a:ext uri="{FF2B5EF4-FFF2-40B4-BE49-F238E27FC236}">
                        <a16:creationId xmlns="" xmlns:a16="http://schemas.microsoft.com/office/drawing/2014/main" id="{256D7FC3-57E4-2F6B-31B3-A48D0EB60C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  <a:gd name="T6" fmla="*/ 0 w 26"/>
                      <a:gd name="T7" fmla="*/ 0 h 8"/>
                      <a:gd name="T8" fmla="*/ 26 w 26"/>
                      <a:gd name="T9" fmla="*/ 8 h 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2" name="Freeform 305">
                    <a:extLst>
                      <a:ext uri="{FF2B5EF4-FFF2-40B4-BE49-F238E27FC236}">
                        <a16:creationId xmlns="" xmlns:a16="http://schemas.microsoft.com/office/drawing/2014/main" id="{1B68E98E-70AD-06B2-A2D1-D21622EF33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"/>
                      <a:gd name="T10" fmla="*/ 0 h 32"/>
                      <a:gd name="T11" fmla="*/ 24 w 24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3" name="Freeform 306">
                    <a:extLst>
                      <a:ext uri="{FF2B5EF4-FFF2-40B4-BE49-F238E27FC236}">
                        <a16:creationId xmlns="" xmlns:a16="http://schemas.microsoft.com/office/drawing/2014/main" id="{FF24F0AE-6674-064A-5D73-4809FF83FC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  <a:gd name="T6" fmla="*/ 0 w 20"/>
                      <a:gd name="T7" fmla="*/ 0 h 1"/>
                      <a:gd name="T8" fmla="*/ 20 w 20"/>
                      <a:gd name="T9" fmla="*/ 1 h 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4" name="Freeform 307">
                    <a:extLst>
                      <a:ext uri="{FF2B5EF4-FFF2-40B4-BE49-F238E27FC236}">
                        <a16:creationId xmlns="" xmlns:a16="http://schemas.microsoft.com/office/drawing/2014/main" id="{08510292-9AAA-F998-DC21-C6087A448F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  <a:gd name="T6" fmla="*/ 0 w 12"/>
                      <a:gd name="T7" fmla="*/ 0 h 38"/>
                      <a:gd name="T8" fmla="*/ 12 w 12"/>
                      <a:gd name="T9" fmla="*/ 38 h 3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5" name="Freeform 308">
                    <a:extLst>
                      <a:ext uri="{FF2B5EF4-FFF2-40B4-BE49-F238E27FC236}">
                        <a16:creationId xmlns="" xmlns:a16="http://schemas.microsoft.com/office/drawing/2014/main" id="{2181629C-0105-8A09-C343-0216130E5B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  <a:gd name="T6" fmla="*/ 0 w 14"/>
                      <a:gd name="T7" fmla="*/ 0 h 18"/>
                      <a:gd name="T8" fmla="*/ 14 w 14"/>
                      <a:gd name="T9" fmla="*/ 18 h 1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6" name="Freeform 309">
                    <a:extLst>
                      <a:ext uri="{FF2B5EF4-FFF2-40B4-BE49-F238E27FC236}">
                        <a16:creationId xmlns="" xmlns:a16="http://schemas.microsoft.com/office/drawing/2014/main" id="{D934B031-D2D2-5869-52BC-9291965A5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  <a:gd name="T6" fmla="*/ 0 w 6"/>
                      <a:gd name="T7" fmla="*/ 0 h 46"/>
                      <a:gd name="T8" fmla="*/ 6 w 6"/>
                      <a:gd name="T9" fmla="*/ 46 h 4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7" name="Freeform 310">
                    <a:extLst>
                      <a:ext uri="{FF2B5EF4-FFF2-40B4-BE49-F238E27FC236}">
                        <a16:creationId xmlns="" xmlns:a16="http://schemas.microsoft.com/office/drawing/2014/main" id="{F4FD0CB7-7F9E-DEDF-63E4-CB0761FDD7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"/>
                      <a:gd name="T13" fmla="*/ 0 h 28"/>
                      <a:gd name="T14" fmla="*/ 26 w 26"/>
                      <a:gd name="T15" fmla="*/ 28 h 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8" name="Freeform 311">
                    <a:extLst>
                      <a:ext uri="{FF2B5EF4-FFF2-40B4-BE49-F238E27FC236}">
                        <a16:creationId xmlns="" xmlns:a16="http://schemas.microsoft.com/office/drawing/2014/main" id="{851C0EFE-1830-2823-DAFD-24435AF2D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  <a:gd name="T9" fmla="*/ 0 w 29"/>
                      <a:gd name="T10" fmla="*/ 0 h 34"/>
                      <a:gd name="T11" fmla="*/ 29 w 29"/>
                      <a:gd name="T12" fmla="*/ 34 h 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69" name="Freeform 312">
                    <a:extLst>
                      <a:ext uri="{FF2B5EF4-FFF2-40B4-BE49-F238E27FC236}">
                        <a16:creationId xmlns="" xmlns:a16="http://schemas.microsoft.com/office/drawing/2014/main" id="{12A7E7AD-1F40-44F9-EEC7-963BB1B39E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  <a:gd name="T6" fmla="*/ 0 w 14"/>
                      <a:gd name="T7" fmla="*/ 0 h 56"/>
                      <a:gd name="T8" fmla="*/ 14 w 14"/>
                      <a:gd name="T9" fmla="*/ 56 h 5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570" name="Freeform 313">
                    <a:extLst>
                      <a:ext uri="{FF2B5EF4-FFF2-40B4-BE49-F238E27FC236}">
                        <a16:creationId xmlns="" xmlns:a16="http://schemas.microsoft.com/office/drawing/2014/main" id="{14BF3181-BAA2-02B2-1D4C-3BF13131A0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  <a:gd name="T6" fmla="*/ 0 w 16"/>
                      <a:gd name="T7" fmla="*/ 0 h 28"/>
                      <a:gd name="T8" fmla="*/ 16 w 16"/>
                      <a:gd name="T9" fmla="*/ 28 h 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>
                    <a:solidFill>
                      <a:srgbClr val="0B731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51" name="Freeform 314">
                  <a:extLst>
                    <a:ext uri="{FF2B5EF4-FFF2-40B4-BE49-F238E27FC236}">
                      <a16:creationId xmlns="" xmlns:a16="http://schemas.microsoft.com/office/drawing/2014/main" id="{BF568092-758B-79DA-72CD-C1BA61B57B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  <a:gd name="T6" fmla="*/ 0 w 34"/>
                    <a:gd name="T7" fmla="*/ 0 h 14"/>
                    <a:gd name="T8" fmla="*/ 34 w 34"/>
                    <a:gd name="T9" fmla="*/ 14 h 1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7" name="Freeform 315">
                <a:extLst>
                  <a:ext uri="{FF2B5EF4-FFF2-40B4-BE49-F238E27FC236}">
                    <a16:creationId xmlns="" xmlns:a16="http://schemas.microsoft.com/office/drawing/2014/main" id="{601F23DE-E3A5-E8BA-60A5-548285B33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"/>
                  <a:gd name="T31" fmla="*/ 0 h 536"/>
                  <a:gd name="T32" fmla="*/ 86 w 86"/>
                  <a:gd name="T33" fmla="*/ 536 h 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6">
                <a:extLst>
                  <a:ext uri="{FF2B5EF4-FFF2-40B4-BE49-F238E27FC236}">
                    <a16:creationId xmlns="" xmlns:a16="http://schemas.microsoft.com/office/drawing/2014/main" id="{33944362-C0AF-6DC5-3198-3CF48C88C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7"/>
                  <a:gd name="T25" fmla="*/ 0 h 531"/>
                  <a:gd name="T26" fmla="*/ 87 w 87"/>
                  <a:gd name="T27" fmla="*/ 531 h 5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9" name="Group 317">
                <a:extLst>
                  <a:ext uri="{FF2B5EF4-FFF2-40B4-BE49-F238E27FC236}">
                    <a16:creationId xmlns="" xmlns:a16="http://schemas.microsoft.com/office/drawing/2014/main" id="{2BF429B3-2EE2-6CF2-0356-15D87F563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92547" name="Freeform 318">
                  <a:extLst>
                    <a:ext uri="{FF2B5EF4-FFF2-40B4-BE49-F238E27FC236}">
                      <a16:creationId xmlns="" xmlns:a16="http://schemas.microsoft.com/office/drawing/2014/main" id="{CEAFEBEB-FE6B-BF7A-BF9B-68FE073C7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8" name="Freeform 319">
                  <a:extLst>
                    <a:ext uri="{FF2B5EF4-FFF2-40B4-BE49-F238E27FC236}">
                      <a16:creationId xmlns="" xmlns:a16="http://schemas.microsoft.com/office/drawing/2014/main" id="{50F306CD-3B5A-ECAF-1F87-B8EDF0024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9" name="Freeform 320">
                  <a:extLst>
                    <a:ext uri="{FF2B5EF4-FFF2-40B4-BE49-F238E27FC236}">
                      <a16:creationId xmlns="" xmlns:a16="http://schemas.microsoft.com/office/drawing/2014/main" id="{85341EDE-2833-EB18-7585-FA122B4308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0" name="Group 321">
                <a:extLst>
                  <a:ext uri="{FF2B5EF4-FFF2-40B4-BE49-F238E27FC236}">
                    <a16:creationId xmlns="" xmlns:a16="http://schemas.microsoft.com/office/drawing/2014/main" id="{475DB188-6DA1-AF1D-95FD-C3B8BF4517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92544" name="Freeform 322">
                  <a:extLst>
                    <a:ext uri="{FF2B5EF4-FFF2-40B4-BE49-F238E27FC236}">
                      <a16:creationId xmlns="" xmlns:a16="http://schemas.microsoft.com/office/drawing/2014/main" id="{F8A927E9-9102-967A-C5E6-908379C77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5" name="Freeform 323">
                  <a:extLst>
                    <a:ext uri="{FF2B5EF4-FFF2-40B4-BE49-F238E27FC236}">
                      <a16:creationId xmlns="" xmlns:a16="http://schemas.microsoft.com/office/drawing/2014/main" id="{D0B65083-5AF3-17BB-2221-97F108D66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46" name="Freeform 324">
                  <a:extLst>
                    <a:ext uri="{FF2B5EF4-FFF2-40B4-BE49-F238E27FC236}">
                      <a16:creationId xmlns="" xmlns:a16="http://schemas.microsoft.com/office/drawing/2014/main" id="{8DE1A061-49BD-5084-B390-C96823A81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1" name="Group 325">
                <a:extLst>
                  <a:ext uri="{FF2B5EF4-FFF2-40B4-BE49-F238E27FC236}">
                    <a16:creationId xmlns="" xmlns:a16="http://schemas.microsoft.com/office/drawing/2014/main" id="{C655F293-6C93-1830-4149-A7BBCB784F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381" name="Freeform 326">
                  <a:extLst>
                    <a:ext uri="{FF2B5EF4-FFF2-40B4-BE49-F238E27FC236}">
                      <a16:creationId xmlns="" xmlns:a16="http://schemas.microsoft.com/office/drawing/2014/main" id="{6A26C5FB-07CB-F4F3-9349-DAF3853B9D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2" name="Freeform 327">
                  <a:extLst>
                    <a:ext uri="{FF2B5EF4-FFF2-40B4-BE49-F238E27FC236}">
                      <a16:creationId xmlns="" xmlns:a16="http://schemas.microsoft.com/office/drawing/2014/main" id="{60F4FB59-3ACA-EDC7-3E53-4E722F058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3" name="Freeform 328">
                  <a:extLst>
                    <a:ext uri="{FF2B5EF4-FFF2-40B4-BE49-F238E27FC236}">
                      <a16:creationId xmlns="" xmlns:a16="http://schemas.microsoft.com/office/drawing/2014/main" id="{21B532CD-656D-F3CC-8971-1FA5C02E2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2" name="Group 329">
                <a:extLst>
                  <a:ext uri="{FF2B5EF4-FFF2-40B4-BE49-F238E27FC236}">
                    <a16:creationId xmlns="" xmlns:a16="http://schemas.microsoft.com/office/drawing/2014/main" id="{E1B2E084-FB53-1EA8-53AB-D993539ED5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378" name="Freeform 330">
                  <a:extLst>
                    <a:ext uri="{FF2B5EF4-FFF2-40B4-BE49-F238E27FC236}">
                      <a16:creationId xmlns="" xmlns:a16="http://schemas.microsoft.com/office/drawing/2014/main" id="{06CD9D92-AF6A-C839-E619-AB125034E4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9" name="Freeform 331">
                  <a:extLst>
                    <a:ext uri="{FF2B5EF4-FFF2-40B4-BE49-F238E27FC236}">
                      <a16:creationId xmlns="" xmlns:a16="http://schemas.microsoft.com/office/drawing/2014/main" id="{A9B9DF1D-3D6E-778C-771E-423D754CF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Freeform 332">
                  <a:extLst>
                    <a:ext uri="{FF2B5EF4-FFF2-40B4-BE49-F238E27FC236}">
                      <a16:creationId xmlns="" xmlns:a16="http://schemas.microsoft.com/office/drawing/2014/main" id="{F6F54FAE-4E02-0D42-3677-63444CC1F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3" name="Group 333">
                <a:extLst>
                  <a:ext uri="{FF2B5EF4-FFF2-40B4-BE49-F238E27FC236}">
                    <a16:creationId xmlns="" xmlns:a16="http://schemas.microsoft.com/office/drawing/2014/main" id="{9B52EE83-C968-2DEB-639E-64A710B734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374" name="Freeform 334">
                  <a:extLst>
                    <a:ext uri="{FF2B5EF4-FFF2-40B4-BE49-F238E27FC236}">
                      <a16:creationId xmlns="" xmlns:a16="http://schemas.microsoft.com/office/drawing/2014/main" id="{F5855E8D-E84F-ECA4-E3DF-163178804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Freeform 335">
                  <a:extLst>
                    <a:ext uri="{FF2B5EF4-FFF2-40B4-BE49-F238E27FC236}">
                      <a16:creationId xmlns="" xmlns:a16="http://schemas.microsoft.com/office/drawing/2014/main" id="{241F87D1-7D31-1FCA-1437-C0D3DDC82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Freeform 336">
                  <a:extLst>
                    <a:ext uri="{FF2B5EF4-FFF2-40B4-BE49-F238E27FC236}">
                      <a16:creationId xmlns="" xmlns:a16="http://schemas.microsoft.com/office/drawing/2014/main" id="{83532BF1-3DC6-56F0-E28B-9331C343D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4" name="Group 337">
                <a:extLst>
                  <a:ext uri="{FF2B5EF4-FFF2-40B4-BE49-F238E27FC236}">
                    <a16:creationId xmlns="" xmlns:a16="http://schemas.microsoft.com/office/drawing/2014/main" id="{FB60BD9C-55D6-DABA-1BC0-5D71808E21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371" name="Freeform 338">
                  <a:extLst>
                    <a:ext uri="{FF2B5EF4-FFF2-40B4-BE49-F238E27FC236}">
                      <a16:creationId xmlns="" xmlns:a16="http://schemas.microsoft.com/office/drawing/2014/main" id="{9415D6B1-9162-5CE0-77D3-A7D7A31AC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Freeform 339">
                  <a:extLst>
                    <a:ext uri="{FF2B5EF4-FFF2-40B4-BE49-F238E27FC236}">
                      <a16:creationId xmlns="" xmlns:a16="http://schemas.microsoft.com/office/drawing/2014/main" id="{DCCD46B4-516B-810A-C023-677664DAD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Freeform 340">
                  <a:extLst>
                    <a:ext uri="{FF2B5EF4-FFF2-40B4-BE49-F238E27FC236}">
                      <a16:creationId xmlns="" xmlns:a16="http://schemas.microsoft.com/office/drawing/2014/main" id="{EB6EF16C-FB66-4D55-7139-8D05D93AC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5" name="Group 341">
                <a:extLst>
                  <a:ext uri="{FF2B5EF4-FFF2-40B4-BE49-F238E27FC236}">
                    <a16:creationId xmlns="" xmlns:a16="http://schemas.microsoft.com/office/drawing/2014/main" id="{A24AF5F2-D546-5943-076A-C2619517D5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368" name="Freeform 342">
                  <a:extLst>
                    <a:ext uri="{FF2B5EF4-FFF2-40B4-BE49-F238E27FC236}">
                      <a16:creationId xmlns="" xmlns:a16="http://schemas.microsoft.com/office/drawing/2014/main" id="{31A28C36-3A78-4E50-7E2C-02B8C2818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0"/>
                    <a:gd name="T13" fmla="*/ 0 h 66"/>
                    <a:gd name="T14" fmla="*/ 70 w 70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Freeform 343">
                  <a:extLst>
                    <a:ext uri="{FF2B5EF4-FFF2-40B4-BE49-F238E27FC236}">
                      <a16:creationId xmlns="" xmlns:a16="http://schemas.microsoft.com/office/drawing/2014/main" id="{125C5CF0-DEEB-718E-B0E6-788767B34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Freeform 344">
                  <a:extLst>
                    <a:ext uri="{FF2B5EF4-FFF2-40B4-BE49-F238E27FC236}">
                      <a16:creationId xmlns="" xmlns:a16="http://schemas.microsoft.com/office/drawing/2014/main" id="{5A1FD93C-1254-5A3C-F505-8865D23A4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40"/>
                    <a:gd name="T11" fmla="*/ 6 w 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6" name="Freeform 345">
                <a:extLst>
                  <a:ext uri="{FF2B5EF4-FFF2-40B4-BE49-F238E27FC236}">
                    <a16:creationId xmlns="" xmlns:a16="http://schemas.microsoft.com/office/drawing/2014/main" id="{DC57E89E-C97D-6143-66F4-0E9A40603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2 h 20"/>
                  <a:gd name="T4" fmla="*/ 0 w 36"/>
                  <a:gd name="T5" fmla="*/ 2 h 2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0"/>
                  <a:gd name="T11" fmla="*/ 36 w 36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46">
                <a:extLst>
                  <a:ext uri="{FF2B5EF4-FFF2-40B4-BE49-F238E27FC236}">
                    <a16:creationId xmlns="" xmlns:a16="http://schemas.microsoft.com/office/drawing/2014/main" id="{8F6A7CD0-BE16-6429-8089-DF460F334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2 h 18"/>
                  <a:gd name="T4" fmla="*/ 0 60000 65536"/>
                  <a:gd name="T5" fmla="*/ 0 60000 65536"/>
                  <a:gd name="T6" fmla="*/ 0 w 30"/>
                  <a:gd name="T7" fmla="*/ 0 h 18"/>
                  <a:gd name="T8" fmla="*/ 30 w 30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47">
                <a:extLst>
                  <a:ext uri="{FF2B5EF4-FFF2-40B4-BE49-F238E27FC236}">
                    <a16:creationId xmlns="" xmlns:a16="http://schemas.microsoft.com/office/drawing/2014/main" id="{CF091626-8932-B363-3E00-A9D83462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0"/>
                  <a:gd name="T22" fmla="*/ 0 h 732"/>
                  <a:gd name="T23" fmla="*/ 170 w 170"/>
                  <a:gd name="T24" fmla="*/ 732 h 7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48">
                <a:extLst>
                  <a:ext uri="{FF2B5EF4-FFF2-40B4-BE49-F238E27FC236}">
                    <a16:creationId xmlns="" xmlns:a16="http://schemas.microsoft.com/office/drawing/2014/main" id="{C9AE6A87-306C-378A-74BF-67563C77E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7"/>
                  <a:gd name="T22" fmla="*/ 0 h 726"/>
                  <a:gd name="T23" fmla="*/ 167 w 167"/>
                  <a:gd name="T24" fmla="*/ 726 h 7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50" name="Group 349">
                <a:extLst>
                  <a:ext uri="{FF2B5EF4-FFF2-40B4-BE49-F238E27FC236}">
                    <a16:creationId xmlns="" xmlns:a16="http://schemas.microsoft.com/office/drawing/2014/main" id="{C61A83FF-24B2-8086-5324-AE3006799D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364" name="Group 350">
                  <a:extLst>
                    <a:ext uri="{FF2B5EF4-FFF2-40B4-BE49-F238E27FC236}">
                      <a16:creationId xmlns="" xmlns:a16="http://schemas.microsoft.com/office/drawing/2014/main" id="{7637B06C-08BC-7827-45A7-39045B38BB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366" name="Freeform 351">
                    <a:extLst>
                      <a:ext uri="{FF2B5EF4-FFF2-40B4-BE49-F238E27FC236}">
                        <a16:creationId xmlns="" xmlns:a16="http://schemas.microsoft.com/office/drawing/2014/main" id="{787DB211-B8C2-7192-33D8-B2B39FCF60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49 h 162"/>
                      <a:gd name="T2" fmla="*/ 11 w 89"/>
                      <a:gd name="T3" fmla="*/ 117 h 162"/>
                      <a:gd name="T4" fmla="*/ 69 w 89"/>
                      <a:gd name="T5" fmla="*/ 81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9"/>
                      <a:gd name="T13" fmla="*/ 0 h 162"/>
                      <a:gd name="T14" fmla="*/ 89 w 89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7" name="Freeform 352">
                    <a:extLst>
                      <a:ext uri="{FF2B5EF4-FFF2-40B4-BE49-F238E27FC236}">
                        <a16:creationId xmlns="" xmlns:a16="http://schemas.microsoft.com/office/drawing/2014/main" id="{448FB215-4291-7DE8-FF2A-22F14A8863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5 h 200"/>
                      <a:gd name="T2" fmla="*/ 7 w 87"/>
                      <a:gd name="T3" fmla="*/ 5 h 200"/>
                      <a:gd name="T4" fmla="*/ 51 w 87"/>
                      <a:gd name="T5" fmla="*/ 4 h 200"/>
                      <a:gd name="T6" fmla="*/ 75 w 87"/>
                      <a:gd name="T7" fmla="*/ 3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200"/>
                      <a:gd name="T17" fmla="*/ 87 w 87"/>
                      <a:gd name="T18" fmla="*/ 200 h 2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65" name="Oval 353">
                  <a:extLst>
                    <a:ext uri="{FF2B5EF4-FFF2-40B4-BE49-F238E27FC236}">
                      <a16:creationId xmlns="" xmlns:a16="http://schemas.microsoft.com/office/drawing/2014/main" id="{693BA72A-094E-B4AA-2241-0AF6A01236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Time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1" name="Freeform 354">
                <a:extLst>
                  <a:ext uri="{FF2B5EF4-FFF2-40B4-BE49-F238E27FC236}">
                    <a16:creationId xmlns="" xmlns:a16="http://schemas.microsoft.com/office/drawing/2014/main" id="{A10FB1A8-EC67-459B-DFF4-8061A1D6F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05"/>
                  <a:gd name="T14" fmla="*/ 39 w 39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55">
                <a:extLst>
                  <a:ext uri="{FF2B5EF4-FFF2-40B4-BE49-F238E27FC236}">
                    <a16:creationId xmlns="" xmlns:a16="http://schemas.microsoft.com/office/drawing/2014/main" id="{FD425530-F032-0F13-D64F-6F61BD5E1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8"/>
                  <a:gd name="T25" fmla="*/ 0 h 129"/>
                  <a:gd name="T26" fmla="*/ 168 w 168"/>
                  <a:gd name="T27" fmla="*/ 129 h 1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56">
                <a:extLst>
                  <a:ext uri="{FF2B5EF4-FFF2-40B4-BE49-F238E27FC236}">
                    <a16:creationId xmlns="" xmlns:a16="http://schemas.microsoft.com/office/drawing/2014/main" id="{8C737359-B8FB-D5BA-4096-87F99D7A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  <a:gd name="T6" fmla="*/ 0 w 21"/>
                  <a:gd name="T7" fmla="*/ 0 h 51"/>
                  <a:gd name="T8" fmla="*/ 21 w 21"/>
                  <a:gd name="T9" fmla="*/ 51 h 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57">
                <a:extLst>
                  <a:ext uri="{FF2B5EF4-FFF2-40B4-BE49-F238E27FC236}">
                    <a16:creationId xmlns="" xmlns:a16="http://schemas.microsoft.com/office/drawing/2014/main" id="{8D58B926-4358-0EA1-771A-F12B11D8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  <a:gd name="T6" fmla="*/ 0 w 51"/>
                  <a:gd name="T7" fmla="*/ 0 h 6"/>
                  <a:gd name="T8" fmla="*/ 51 w 51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58">
                <a:extLst>
                  <a:ext uri="{FF2B5EF4-FFF2-40B4-BE49-F238E27FC236}">
                    <a16:creationId xmlns="" xmlns:a16="http://schemas.microsoft.com/office/drawing/2014/main" id="{A3E413B3-201A-CA31-3AD0-D995887CE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  <a:gd name="T6" fmla="*/ 0 w 54"/>
                  <a:gd name="T7" fmla="*/ 0 h 6"/>
                  <a:gd name="T8" fmla="*/ 54 w 5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59">
                <a:extLst>
                  <a:ext uri="{FF2B5EF4-FFF2-40B4-BE49-F238E27FC236}">
                    <a16:creationId xmlns="" xmlns:a16="http://schemas.microsoft.com/office/drawing/2014/main" id="{C5629EC5-649D-AED9-61C1-475F6D1D1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  <a:gd name="T6" fmla="*/ 0 w 12"/>
                  <a:gd name="T7" fmla="*/ 0 h 51"/>
                  <a:gd name="T8" fmla="*/ 12 w 12"/>
                  <a:gd name="T9" fmla="*/ 51 h 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60">
                <a:extLst>
                  <a:ext uri="{FF2B5EF4-FFF2-40B4-BE49-F238E27FC236}">
                    <a16:creationId xmlns="" xmlns:a16="http://schemas.microsoft.com/office/drawing/2014/main" id="{37661165-B6CE-512D-5ECB-1F8F2F0C5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  <a:gd name="T6" fmla="*/ 0 w 48"/>
                  <a:gd name="T7" fmla="*/ 0 h 18"/>
                  <a:gd name="T8" fmla="*/ 48 w 48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61">
                <a:extLst>
                  <a:ext uri="{FF2B5EF4-FFF2-40B4-BE49-F238E27FC236}">
                    <a16:creationId xmlns="" xmlns:a16="http://schemas.microsoft.com/office/drawing/2014/main" id="{E0A6C8FE-7B4C-D4D4-7C8E-588CAD65D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158504 w 45"/>
                  <a:gd name="T3" fmla="*/ 25690 h 75"/>
                  <a:gd name="T4" fmla="*/ 236961 w 45"/>
                  <a:gd name="T5" fmla="*/ 33776 h 75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75"/>
                  <a:gd name="T11" fmla="*/ 45 w 45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62">
                <a:extLst>
                  <a:ext uri="{FF2B5EF4-FFF2-40B4-BE49-F238E27FC236}">
                    <a16:creationId xmlns="" xmlns:a16="http://schemas.microsoft.com/office/drawing/2014/main" id="{4C0746BE-C256-0FFF-2A1C-DBBF22440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  <a:gd name="T6" fmla="*/ 0 w 33"/>
                  <a:gd name="T7" fmla="*/ 0 h 9"/>
                  <a:gd name="T8" fmla="*/ 33 w 33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63">
                <a:extLst>
                  <a:ext uri="{FF2B5EF4-FFF2-40B4-BE49-F238E27FC236}">
                    <a16:creationId xmlns="" xmlns:a16="http://schemas.microsoft.com/office/drawing/2014/main" id="{D0706827-3741-C64B-A085-BDBCFE1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  <a:gd name="T6" fmla="*/ 0 w 33"/>
                  <a:gd name="T7" fmla="*/ 0 h 9"/>
                  <a:gd name="T8" fmla="*/ 33 w 33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64">
                <a:extLst>
                  <a:ext uri="{FF2B5EF4-FFF2-40B4-BE49-F238E27FC236}">
                    <a16:creationId xmlns="" xmlns:a16="http://schemas.microsoft.com/office/drawing/2014/main" id="{7A66B901-942C-50DE-DFA9-12FD95DEE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  <a:gd name="T6" fmla="*/ 0 w 8"/>
                  <a:gd name="T7" fmla="*/ 0 h 33"/>
                  <a:gd name="T8" fmla="*/ 8 w 8"/>
                  <a:gd name="T9" fmla="*/ 33 h 3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65">
                <a:extLst>
                  <a:ext uri="{FF2B5EF4-FFF2-40B4-BE49-F238E27FC236}">
                    <a16:creationId xmlns="" xmlns:a16="http://schemas.microsoft.com/office/drawing/2014/main" id="{FBE51685-CA83-38E6-98A1-060749FED22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517 w 67"/>
                  <a:gd name="T1" fmla="*/ 22544 h 60"/>
                  <a:gd name="T2" fmla="*/ 2456 w 67"/>
                  <a:gd name="T3" fmla="*/ 17949 h 60"/>
                  <a:gd name="T4" fmla="*/ 4187 w 67"/>
                  <a:gd name="T5" fmla="*/ 9032 h 60"/>
                  <a:gd name="T6" fmla="*/ 5900 w 67"/>
                  <a:gd name="T7" fmla="*/ 0 h 60"/>
                  <a:gd name="T8" fmla="*/ 6740 w 67"/>
                  <a:gd name="T9" fmla="*/ 906 h 60"/>
                  <a:gd name="T10" fmla="*/ 7224 w 67"/>
                  <a:gd name="T11" fmla="*/ 6173 h 60"/>
                  <a:gd name="T12" fmla="*/ 3519 w 67"/>
                  <a:gd name="T13" fmla="*/ 16376 h 60"/>
                  <a:gd name="T14" fmla="*/ 2922 w 67"/>
                  <a:gd name="T15" fmla="*/ 21640 h 60"/>
                  <a:gd name="T16" fmla="*/ 993 w 67"/>
                  <a:gd name="T17" fmla="*/ 25285 h 60"/>
                  <a:gd name="T18" fmla="*/ 517 w 67"/>
                  <a:gd name="T19" fmla="*/ 22544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60"/>
                  <a:gd name="T32" fmla="*/ 67 w 67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66">
                <a:extLst>
                  <a:ext uri="{FF2B5EF4-FFF2-40B4-BE49-F238E27FC236}">
                    <a16:creationId xmlns="" xmlns:a16="http://schemas.microsoft.com/office/drawing/2014/main" id="{C33E4A0C-C3B9-433B-9628-E4907EC8FC59}"/>
                  </a:ext>
                </a:extLst>
              </p:cNvPr>
              <p:cNvSpPr>
                <a:spLocks/>
              </p:cNvSpPr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517 w 67"/>
                  <a:gd name="T1" fmla="*/ 22544 h 60"/>
                  <a:gd name="T2" fmla="*/ 2456 w 67"/>
                  <a:gd name="T3" fmla="*/ 17949 h 60"/>
                  <a:gd name="T4" fmla="*/ 4187 w 67"/>
                  <a:gd name="T5" fmla="*/ 9032 h 60"/>
                  <a:gd name="T6" fmla="*/ 5900 w 67"/>
                  <a:gd name="T7" fmla="*/ 0 h 60"/>
                  <a:gd name="T8" fmla="*/ 6740 w 67"/>
                  <a:gd name="T9" fmla="*/ 906 h 60"/>
                  <a:gd name="T10" fmla="*/ 7224 w 67"/>
                  <a:gd name="T11" fmla="*/ 6173 h 60"/>
                  <a:gd name="T12" fmla="*/ 3519 w 67"/>
                  <a:gd name="T13" fmla="*/ 16376 h 60"/>
                  <a:gd name="T14" fmla="*/ 2922 w 67"/>
                  <a:gd name="T15" fmla="*/ 21640 h 60"/>
                  <a:gd name="T16" fmla="*/ 993 w 67"/>
                  <a:gd name="T17" fmla="*/ 25285 h 60"/>
                  <a:gd name="T18" fmla="*/ 517 w 67"/>
                  <a:gd name="T19" fmla="*/ 22544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60"/>
                  <a:gd name="T32" fmla="*/ 67 w 67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9" name="Oval 367">
              <a:extLst>
                <a:ext uri="{FF2B5EF4-FFF2-40B4-BE49-F238E27FC236}">
                  <a16:creationId xmlns="" xmlns:a16="http://schemas.microsoft.com/office/drawing/2014/main" id="{26EFCED3-882A-AE62-0965-95BA4C661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" y="198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6F96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853;p38">
            <a:extLst>
              <a:ext uri="{FF2B5EF4-FFF2-40B4-BE49-F238E27FC236}">
                <a16:creationId xmlns="" xmlns:a16="http://schemas.microsoft.com/office/drawing/2014/main" id="{18EE4A67-ABDC-4F26-B678-D176181881DA}"/>
              </a:ext>
            </a:extLst>
          </p:cNvPr>
          <p:cNvGrpSpPr>
            <a:grpSpLocks noChangeAspect="1"/>
          </p:cNvGrpSpPr>
          <p:nvPr/>
        </p:nvGrpSpPr>
        <p:grpSpPr>
          <a:xfrm>
            <a:off x="17740508" y="794118"/>
            <a:ext cx="1080000" cy="1465005"/>
            <a:chOff x="3539325" y="1588838"/>
            <a:chExt cx="394450" cy="702125"/>
          </a:xfrm>
        </p:grpSpPr>
        <p:sp>
          <p:nvSpPr>
            <p:cNvPr id="47" name="Google Shape;854;p38">
              <a:extLst>
                <a:ext uri="{FF2B5EF4-FFF2-40B4-BE49-F238E27FC236}">
                  <a16:creationId xmlns="" xmlns:a16="http://schemas.microsoft.com/office/drawing/2014/main" id="{9B0872FB-0996-4BB3-8CA5-1BF728D1ACD3}"/>
                </a:ext>
              </a:extLst>
            </p:cNvPr>
            <p:cNvSpPr/>
            <p:nvPr/>
          </p:nvSpPr>
          <p:spPr>
            <a:xfrm>
              <a:off x="3742525" y="1679313"/>
              <a:ext cx="191250" cy="611475"/>
            </a:xfrm>
            <a:custGeom>
              <a:avLst/>
              <a:gdLst/>
              <a:ahLst/>
              <a:cxnLst/>
              <a:rect l="l" t="t" r="r" b="b"/>
              <a:pathLst>
                <a:path w="7650" h="24459" extrusionOk="0">
                  <a:moveTo>
                    <a:pt x="1" y="0"/>
                  </a:moveTo>
                  <a:lnTo>
                    <a:pt x="74" y="5668"/>
                  </a:lnTo>
                  <a:cubicBezTo>
                    <a:pt x="82" y="5668"/>
                    <a:pt x="91" y="5667"/>
                    <a:pt x="99" y="5667"/>
                  </a:cubicBezTo>
                  <a:cubicBezTo>
                    <a:pt x="1411" y="5667"/>
                    <a:pt x="2256" y="7011"/>
                    <a:pt x="1778" y="8198"/>
                  </a:cubicBezTo>
                  <a:lnTo>
                    <a:pt x="159" y="12229"/>
                  </a:lnTo>
                  <a:lnTo>
                    <a:pt x="1788" y="16349"/>
                  </a:lnTo>
                  <a:cubicBezTo>
                    <a:pt x="2234" y="17480"/>
                    <a:pt x="1486" y="18769"/>
                    <a:pt x="245" y="18863"/>
                  </a:cubicBezTo>
                  <a:lnTo>
                    <a:pt x="317" y="24459"/>
                  </a:lnTo>
                  <a:cubicBezTo>
                    <a:pt x="4384" y="24292"/>
                    <a:pt x="7642" y="20931"/>
                    <a:pt x="7642" y="16820"/>
                  </a:cubicBezTo>
                  <a:cubicBezTo>
                    <a:pt x="7642" y="15103"/>
                    <a:pt x="7073" y="13516"/>
                    <a:pt x="6112" y="12237"/>
                  </a:cubicBezTo>
                  <a:cubicBezTo>
                    <a:pt x="7076" y="10956"/>
                    <a:pt x="7649" y="9366"/>
                    <a:pt x="7649" y="7645"/>
                  </a:cubicBezTo>
                  <a:cubicBezTo>
                    <a:pt x="7649" y="5879"/>
                    <a:pt x="7047" y="4250"/>
                    <a:pt x="6036" y="2956"/>
                  </a:cubicBezTo>
                  <a:cubicBezTo>
                    <a:pt x="4636" y="1158"/>
                    <a:pt x="245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" name="Google Shape;855;p38">
              <a:extLst>
                <a:ext uri="{FF2B5EF4-FFF2-40B4-BE49-F238E27FC236}">
                  <a16:creationId xmlns="" xmlns:a16="http://schemas.microsoft.com/office/drawing/2014/main" id="{5FA1DFFD-6658-4E60-995C-39109E8C24A6}"/>
                </a:ext>
              </a:extLst>
            </p:cNvPr>
            <p:cNvSpPr/>
            <p:nvPr/>
          </p:nvSpPr>
          <p:spPr>
            <a:xfrm>
              <a:off x="3555875" y="1679313"/>
              <a:ext cx="278825" cy="611650"/>
            </a:xfrm>
            <a:custGeom>
              <a:avLst/>
              <a:gdLst/>
              <a:ahLst/>
              <a:cxnLst/>
              <a:rect l="l" t="t" r="r" b="b"/>
              <a:pathLst>
                <a:path w="11153" h="24466" extrusionOk="0">
                  <a:moveTo>
                    <a:pt x="7467" y="0"/>
                  </a:moveTo>
                  <a:cubicBezTo>
                    <a:pt x="5804" y="0"/>
                    <a:pt x="4222" y="524"/>
                    <a:pt x="2892" y="1517"/>
                  </a:cubicBezTo>
                  <a:cubicBezTo>
                    <a:pt x="1538" y="2528"/>
                    <a:pt x="1261" y="4444"/>
                    <a:pt x="2270" y="5797"/>
                  </a:cubicBezTo>
                  <a:cubicBezTo>
                    <a:pt x="2871" y="6602"/>
                    <a:pt x="3792" y="7027"/>
                    <a:pt x="4724" y="7027"/>
                  </a:cubicBezTo>
                  <a:cubicBezTo>
                    <a:pt x="5360" y="7027"/>
                    <a:pt x="6002" y="6829"/>
                    <a:pt x="6550" y="6419"/>
                  </a:cubicBezTo>
                  <a:cubicBezTo>
                    <a:pt x="6736" y="6281"/>
                    <a:pt x="7045" y="6117"/>
                    <a:pt x="7467" y="6117"/>
                  </a:cubicBezTo>
                  <a:cubicBezTo>
                    <a:pt x="8313" y="6117"/>
                    <a:pt x="8999" y="6802"/>
                    <a:pt x="8999" y="7647"/>
                  </a:cubicBezTo>
                  <a:cubicBezTo>
                    <a:pt x="8999" y="8490"/>
                    <a:pt x="8311" y="9176"/>
                    <a:pt x="7467" y="9176"/>
                  </a:cubicBezTo>
                  <a:cubicBezTo>
                    <a:pt x="5776" y="9176"/>
                    <a:pt x="4409" y="10547"/>
                    <a:pt x="4409" y="12234"/>
                  </a:cubicBezTo>
                  <a:cubicBezTo>
                    <a:pt x="4409" y="13922"/>
                    <a:pt x="5779" y="15291"/>
                    <a:pt x="7467" y="15291"/>
                  </a:cubicBezTo>
                  <a:cubicBezTo>
                    <a:pt x="8309" y="15291"/>
                    <a:pt x="8995" y="15977"/>
                    <a:pt x="8995" y="16820"/>
                  </a:cubicBezTo>
                  <a:cubicBezTo>
                    <a:pt x="8995" y="17665"/>
                    <a:pt x="8309" y="18350"/>
                    <a:pt x="7467" y="18350"/>
                  </a:cubicBezTo>
                  <a:cubicBezTo>
                    <a:pt x="6915" y="18350"/>
                    <a:pt x="6420" y="18063"/>
                    <a:pt x="6141" y="17585"/>
                  </a:cubicBezTo>
                  <a:cubicBezTo>
                    <a:pt x="5574" y="16604"/>
                    <a:pt x="4546" y="16056"/>
                    <a:pt x="3491" y="16056"/>
                  </a:cubicBezTo>
                  <a:cubicBezTo>
                    <a:pt x="2972" y="16056"/>
                    <a:pt x="2446" y="16188"/>
                    <a:pt x="1964" y="16467"/>
                  </a:cubicBezTo>
                  <a:cubicBezTo>
                    <a:pt x="502" y="17313"/>
                    <a:pt x="1" y="19183"/>
                    <a:pt x="847" y="20645"/>
                  </a:cubicBezTo>
                  <a:cubicBezTo>
                    <a:pt x="2210" y="23001"/>
                    <a:pt x="4746" y="24466"/>
                    <a:pt x="7467" y="24466"/>
                  </a:cubicBezTo>
                  <a:cubicBezTo>
                    <a:pt x="7572" y="24466"/>
                    <a:pt x="7678" y="24461"/>
                    <a:pt x="7784" y="24459"/>
                  </a:cubicBezTo>
                  <a:cubicBezTo>
                    <a:pt x="11152" y="21078"/>
                    <a:pt x="11151" y="15607"/>
                    <a:pt x="7776" y="12231"/>
                  </a:cubicBezTo>
                  <a:cubicBezTo>
                    <a:pt x="10946" y="8723"/>
                    <a:pt x="10809" y="3345"/>
                    <a:pt x="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" name="Google Shape;856;p38">
              <a:extLst>
                <a:ext uri="{FF2B5EF4-FFF2-40B4-BE49-F238E27FC236}">
                  <a16:creationId xmlns="" xmlns:a16="http://schemas.microsoft.com/office/drawing/2014/main" id="{A30D6568-869C-4F20-8CDD-94BF13D6165B}"/>
                </a:ext>
              </a:extLst>
            </p:cNvPr>
            <p:cNvSpPr/>
            <p:nvPr/>
          </p:nvSpPr>
          <p:spPr>
            <a:xfrm>
              <a:off x="3728250" y="1599088"/>
              <a:ext cx="165200" cy="154075"/>
            </a:xfrm>
            <a:custGeom>
              <a:avLst/>
              <a:gdLst/>
              <a:ahLst/>
              <a:cxnLst/>
              <a:rect l="l" t="t" r="r" b="b"/>
              <a:pathLst>
                <a:path w="6608" h="6163" extrusionOk="0">
                  <a:moveTo>
                    <a:pt x="0" y="0"/>
                  </a:moveTo>
                  <a:lnTo>
                    <a:pt x="0" y="4120"/>
                  </a:lnTo>
                  <a:cubicBezTo>
                    <a:pt x="213" y="4109"/>
                    <a:pt x="431" y="4105"/>
                    <a:pt x="651" y="4105"/>
                  </a:cubicBezTo>
                  <a:cubicBezTo>
                    <a:pt x="690" y="4105"/>
                    <a:pt x="729" y="4105"/>
                    <a:pt x="769" y="4105"/>
                  </a:cubicBezTo>
                  <a:cubicBezTo>
                    <a:pt x="791" y="4105"/>
                    <a:pt x="813" y="4105"/>
                    <a:pt x="835" y="4105"/>
                  </a:cubicBezTo>
                  <a:cubicBezTo>
                    <a:pt x="2890" y="4105"/>
                    <a:pt x="5311" y="5209"/>
                    <a:pt x="6607" y="6162"/>
                  </a:cubicBezTo>
                  <a:cubicBezTo>
                    <a:pt x="6495" y="5705"/>
                    <a:pt x="5765" y="2787"/>
                    <a:pt x="5691" y="2482"/>
                  </a:cubicBezTo>
                  <a:cubicBezTo>
                    <a:pt x="5415" y="1368"/>
                    <a:pt x="4579" y="477"/>
                    <a:pt x="3483" y="1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" name="Google Shape;857;p38">
              <a:extLst>
                <a:ext uri="{FF2B5EF4-FFF2-40B4-BE49-F238E27FC236}">
                  <a16:creationId xmlns="" xmlns:a16="http://schemas.microsoft.com/office/drawing/2014/main" id="{2617CAB3-4B2E-4907-BB17-B4F5C5F948DF}"/>
                </a:ext>
              </a:extLst>
            </p:cNvPr>
            <p:cNvSpPr/>
            <p:nvPr/>
          </p:nvSpPr>
          <p:spPr>
            <a:xfrm>
              <a:off x="3601750" y="1588838"/>
              <a:ext cx="202650" cy="164325"/>
            </a:xfrm>
            <a:custGeom>
              <a:avLst/>
              <a:gdLst/>
              <a:ahLst/>
              <a:cxnLst/>
              <a:rect l="l" t="t" r="r" b="b"/>
              <a:pathLst>
                <a:path w="8106" h="6573" extrusionOk="0">
                  <a:moveTo>
                    <a:pt x="5784" y="1"/>
                  </a:moveTo>
                  <a:cubicBezTo>
                    <a:pt x="5459" y="1"/>
                    <a:pt x="5133" y="50"/>
                    <a:pt x="4817" y="149"/>
                  </a:cubicBezTo>
                  <a:lnTo>
                    <a:pt x="3113" y="547"/>
                  </a:lnTo>
                  <a:cubicBezTo>
                    <a:pt x="2017" y="887"/>
                    <a:pt x="1181" y="1778"/>
                    <a:pt x="906" y="2892"/>
                  </a:cubicBezTo>
                  <a:cubicBezTo>
                    <a:pt x="837" y="3171"/>
                    <a:pt x="249" y="5564"/>
                    <a:pt x="0" y="6572"/>
                  </a:cubicBezTo>
                  <a:cubicBezTo>
                    <a:pt x="1396" y="5529"/>
                    <a:pt x="3236" y="4616"/>
                    <a:pt x="5060" y="4530"/>
                  </a:cubicBezTo>
                  <a:cubicBezTo>
                    <a:pt x="5247" y="3773"/>
                    <a:pt x="5422" y="3065"/>
                    <a:pt x="5462" y="2892"/>
                  </a:cubicBezTo>
                  <a:cubicBezTo>
                    <a:pt x="5737" y="1778"/>
                    <a:pt x="6574" y="887"/>
                    <a:pt x="7669" y="547"/>
                  </a:cubicBezTo>
                  <a:lnTo>
                    <a:pt x="8105" y="410"/>
                  </a:lnTo>
                  <a:lnTo>
                    <a:pt x="6779" y="149"/>
                  </a:lnTo>
                  <a:cubicBezTo>
                    <a:pt x="6451" y="84"/>
                    <a:pt x="6129" y="1"/>
                    <a:pt x="5798" y="1"/>
                  </a:cubicBezTo>
                  <a:cubicBezTo>
                    <a:pt x="5794" y="1"/>
                    <a:pt x="5789" y="1"/>
                    <a:pt x="5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" name="Google Shape;858;p38">
              <a:extLst>
                <a:ext uri="{FF2B5EF4-FFF2-40B4-BE49-F238E27FC236}">
                  <a16:creationId xmlns="" xmlns:a16="http://schemas.microsoft.com/office/drawing/2014/main" id="{AB4593A1-BF80-4EDC-B78C-96A8B3A65108}"/>
                </a:ext>
              </a:extLst>
            </p:cNvPr>
            <p:cNvSpPr/>
            <p:nvPr/>
          </p:nvSpPr>
          <p:spPr>
            <a:xfrm>
              <a:off x="3539325" y="1640413"/>
              <a:ext cx="354075" cy="112750"/>
            </a:xfrm>
            <a:custGeom>
              <a:avLst/>
              <a:gdLst/>
              <a:ahLst/>
              <a:cxnLst/>
              <a:rect l="l" t="t" r="r" b="b"/>
              <a:pathLst>
                <a:path w="14163" h="4510" extrusionOk="0">
                  <a:moveTo>
                    <a:pt x="4119" y="1"/>
                  </a:moveTo>
                  <a:cubicBezTo>
                    <a:pt x="3866" y="1"/>
                    <a:pt x="3614" y="11"/>
                    <a:pt x="3363" y="32"/>
                  </a:cubicBezTo>
                  <a:cubicBezTo>
                    <a:pt x="1" y="318"/>
                    <a:pt x="235" y="3642"/>
                    <a:pt x="2497" y="4509"/>
                  </a:cubicBezTo>
                  <a:cubicBezTo>
                    <a:pt x="4259" y="3544"/>
                    <a:pt x="6136" y="3072"/>
                    <a:pt x="8197" y="3072"/>
                  </a:cubicBezTo>
                  <a:cubicBezTo>
                    <a:pt x="8243" y="3072"/>
                    <a:pt x="8289" y="3072"/>
                    <a:pt x="8336" y="3073"/>
                  </a:cubicBezTo>
                  <a:cubicBezTo>
                    <a:pt x="8376" y="3072"/>
                    <a:pt x="8417" y="3072"/>
                    <a:pt x="8457" y="3072"/>
                  </a:cubicBezTo>
                  <a:cubicBezTo>
                    <a:pt x="10524" y="3072"/>
                    <a:pt x="12396" y="3541"/>
                    <a:pt x="14163" y="4509"/>
                  </a:cubicBezTo>
                  <a:cubicBezTo>
                    <a:pt x="12388" y="2648"/>
                    <a:pt x="8185" y="1"/>
                    <a:pt x="4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" name="Google Shape;859;p38">
              <a:extLst>
                <a:ext uri="{FF2B5EF4-FFF2-40B4-BE49-F238E27FC236}">
                  <a16:creationId xmlns="" xmlns:a16="http://schemas.microsoft.com/office/drawing/2014/main" id="{ECAB984A-D05E-46DE-8F79-4C9FA364DB28}"/>
                </a:ext>
              </a:extLst>
            </p:cNvPr>
            <p:cNvSpPr/>
            <p:nvPr/>
          </p:nvSpPr>
          <p:spPr>
            <a:xfrm>
              <a:off x="37065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3" name="Google Shape;860;p38">
              <a:extLst>
                <a:ext uri="{FF2B5EF4-FFF2-40B4-BE49-F238E27FC236}">
                  <a16:creationId xmlns="" xmlns:a16="http://schemas.microsoft.com/office/drawing/2014/main" id="{350A1D25-0A29-41F4-A4B0-475BB52E045B}"/>
                </a:ext>
              </a:extLst>
            </p:cNvPr>
            <p:cNvSpPr/>
            <p:nvPr/>
          </p:nvSpPr>
          <p:spPr>
            <a:xfrm>
              <a:off x="3837725" y="1962538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89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4" name="Google Shape;861;p38">
              <a:extLst>
                <a:ext uri="{FF2B5EF4-FFF2-40B4-BE49-F238E27FC236}">
                  <a16:creationId xmlns="" xmlns:a16="http://schemas.microsoft.com/office/drawing/2014/main" id="{278D3EB2-0A89-4FB5-A510-E425E062ADE9}"/>
                </a:ext>
              </a:extLst>
            </p:cNvPr>
            <p:cNvSpPr/>
            <p:nvPr/>
          </p:nvSpPr>
          <p:spPr>
            <a:xfrm>
              <a:off x="3747625" y="1978938"/>
              <a:ext cx="70200" cy="31800"/>
            </a:xfrm>
            <a:custGeom>
              <a:avLst/>
              <a:gdLst/>
              <a:ahLst/>
              <a:cxnLst/>
              <a:rect l="l" t="t" r="r" b="b"/>
              <a:pathLst>
                <a:path w="2808" h="1272" extrusionOk="0">
                  <a:moveTo>
                    <a:pt x="474" y="1"/>
                  </a:moveTo>
                  <a:cubicBezTo>
                    <a:pt x="376" y="1"/>
                    <a:pt x="277" y="35"/>
                    <a:pt x="198" y="106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6" y="1272"/>
                    <a:pt x="1405" y="1272"/>
                  </a:cubicBezTo>
                  <a:cubicBezTo>
                    <a:pt x="1885" y="1272"/>
                    <a:pt x="2341" y="1064"/>
                    <a:pt x="2655" y="703"/>
                  </a:cubicBezTo>
                  <a:cubicBezTo>
                    <a:pt x="2807" y="527"/>
                    <a:pt x="2790" y="259"/>
                    <a:pt x="2613" y="106"/>
                  </a:cubicBezTo>
                  <a:cubicBezTo>
                    <a:pt x="2534" y="35"/>
                    <a:pt x="2435" y="1"/>
                    <a:pt x="2336" y="1"/>
                  </a:cubicBez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9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41" name="Google Shape;920;p39">
            <a:extLst>
              <a:ext uri="{FF2B5EF4-FFF2-40B4-BE49-F238E27FC236}">
                <a16:creationId xmlns="" xmlns:a16="http://schemas.microsoft.com/office/drawing/2014/main" id="{99E6905E-E2C7-4845-A10D-98B4BD954141}"/>
              </a:ext>
            </a:extLst>
          </p:cNvPr>
          <p:cNvGrpSpPr>
            <a:grpSpLocks noChangeAspect="1"/>
          </p:cNvGrpSpPr>
          <p:nvPr/>
        </p:nvGrpSpPr>
        <p:grpSpPr>
          <a:xfrm>
            <a:off x="19952508" y="794118"/>
            <a:ext cx="1080000" cy="1234215"/>
            <a:chOff x="4931200" y="1588913"/>
            <a:chExt cx="584300" cy="701975"/>
          </a:xfrm>
        </p:grpSpPr>
        <p:sp>
          <p:nvSpPr>
            <p:cNvPr id="42" name="Google Shape;921;p39">
              <a:extLst>
                <a:ext uri="{FF2B5EF4-FFF2-40B4-BE49-F238E27FC236}">
                  <a16:creationId xmlns="" xmlns:a16="http://schemas.microsoft.com/office/drawing/2014/main" id="{5C8A0259-491D-4ABF-B98E-BB79B73B1966}"/>
                </a:ext>
              </a:extLst>
            </p:cNvPr>
            <p:cNvSpPr/>
            <p:nvPr/>
          </p:nvSpPr>
          <p:spPr>
            <a:xfrm>
              <a:off x="5386375" y="1668238"/>
              <a:ext cx="129125" cy="81875"/>
            </a:xfrm>
            <a:custGeom>
              <a:avLst/>
              <a:gdLst/>
              <a:ahLst/>
              <a:cxnLst/>
              <a:rect l="l" t="t" r="r" b="b"/>
              <a:pathLst>
                <a:path w="5165" h="3275" extrusionOk="0">
                  <a:moveTo>
                    <a:pt x="1" y="0"/>
                  </a:moveTo>
                  <a:lnTo>
                    <a:pt x="1" y="3275"/>
                  </a:lnTo>
                  <a:lnTo>
                    <a:pt x="3527" y="3275"/>
                  </a:lnTo>
                  <a:cubicBezTo>
                    <a:pt x="4432" y="3275"/>
                    <a:pt x="5164" y="2542"/>
                    <a:pt x="5164" y="1637"/>
                  </a:cubicBezTo>
                  <a:cubicBezTo>
                    <a:pt x="5164" y="734"/>
                    <a:pt x="4432" y="0"/>
                    <a:pt x="3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" name="Google Shape;922;p39">
              <a:extLst>
                <a:ext uri="{FF2B5EF4-FFF2-40B4-BE49-F238E27FC236}">
                  <a16:creationId xmlns="" xmlns:a16="http://schemas.microsoft.com/office/drawing/2014/main" id="{3418CAB0-9381-43BF-BFE1-149BD8468EE4}"/>
                </a:ext>
              </a:extLst>
            </p:cNvPr>
            <p:cNvSpPr/>
            <p:nvPr/>
          </p:nvSpPr>
          <p:spPr>
            <a:xfrm>
              <a:off x="4931200" y="1626438"/>
              <a:ext cx="584300" cy="576725"/>
            </a:xfrm>
            <a:custGeom>
              <a:avLst/>
              <a:gdLst/>
              <a:ahLst/>
              <a:cxnLst/>
              <a:rect l="l" t="t" r="r" b="b"/>
              <a:pathLst>
                <a:path w="23372" h="23069" extrusionOk="0">
                  <a:moveTo>
                    <a:pt x="13082" y="0"/>
                  </a:moveTo>
                  <a:lnTo>
                    <a:pt x="9632" y="4944"/>
                  </a:lnTo>
                  <a:lnTo>
                    <a:pt x="837" y="17550"/>
                  </a:lnTo>
                  <a:cubicBezTo>
                    <a:pt x="89" y="18622"/>
                    <a:pt x="0" y="20022"/>
                    <a:pt x="605" y="21181"/>
                  </a:cubicBezTo>
                  <a:cubicBezTo>
                    <a:pt x="1209" y="22342"/>
                    <a:pt x="2409" y="23068"/>
                    <a:pt x="3716" y="23068"/>
                  </a:cubicBezTo>
                  <a:lnTo>
                    <a:pt x="19861" y="23068"/>
                  </a:lnTo>
                  <a:cubicBezTo>
                    <a:pt x="21800" y="23068"/>
                    <a:pt x="23371" y="21497"/>
                    <a:pt x="23371" y="19558"/>
                  </a:cubicBezTo>
                  <a:cubicBezTo>
                    <a:pt x="23371" y="17618"/>
                    <a:pt x="21800" y="16046"/>
                    <a:pt x="19861" y="16046"/>
                  </a:cubicBezTo>
                  <a:lnTo>
                    <a:pt x="10445" y="16046"/>
                  </a:lnTo>
                  <a:cubicBezTo>
                    <a:pt x="12835" y="12621"/>
                    <a:pt x="11486" y="14716"/>
                    <a:pt x="17734" y="4770"/>
                  </a:cubicBezTo>
                  <a:lnTo>
                    <a:pt x="17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" name="Google Shape;923;p39">
              <a:extLst>
                <a:ext uri="{FF2B5EF4-FFF2-40B4-BE49-F238E27FC236}">
                  <a16:creationId xmlns="" xmlns:a16="http://schemas.microsoft.com/office/drawing/2014/main" id="{1B301E03-F821-4DA4-B233-F9C64B48132A}"/>
                </a:ext>
              </a:extLst>
            </p:cNvPr>
            <p:cNvSpPr/>
            <p:nvPr/>
          </p:nvSpPr>
          <p:spPr>
            <a:xfrm>
              <a:off x="5242425" y="1682013"/>
              <a:ext cx="175550" cy="608875"/>
            </a:xfrm>
            <a:custGeom>
              <a:avLst/>
              <a:gdLst/>
              <a:ahLst/>
              <a:cxnLst/>
              <a:rect l="l" t="t" r="r" b="b"/>
              <a:pathLst>
                <a:path w="7022" h="24355" extrusionOk="0">
                  <a:moveTo>
                    <a:pt x="5285" y="1"/>
                  </a:moveTo>
                  <a:cubicBezTo>
                    <a:pt x="2247" y="773"/>
                    <a:pt x="1" y="3528"/>
                    <a:pt x="1" y="6804"/>
                  </a:cubicBezTo>
                  <a:lnTo>
                    <a:pt x="1" y="20844"/>
                  </a:lnTo>
                  <a:cubicBezTo>
                    <a:pt x="1" y="22783"/>
                    <a:pt x="1572" y="24354"/>
                    <a:pt x="3511" y="24354"/>
                  </a:cubicBezTo>
                  <a:cubicBezTo>
                    <a:pt x="5450" y="24354"/>
                    <a:pt x="7022" y="22783"/>
                    <a:pt x="7022" y="20844"/>
                  </a:cubicBezTo>
                  <a:lnTo>
                    <a:pt x="7022" y="2722"/>
                  </a:lnTo>
                  <a:lnTo>
                    <a:pt x="52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" name="Google Shape;924;p39">
              <a:extLst>
                <a:ext uri="{FF2B5EF4-FFF2-40B4-BE49-F238E27FC236}">
                  <a16:creationId xmlns="" xmlns:a16="http://schemas.microsoft.com/office/drawing/2014/main" id="{2AAA98C8-7971-483A-A2C9-F0714167AADA}"/>
                </a:ext>
              </a:extLst>
            </p:cNvPr>
            <p:cNvSpPr/>
            <p:nvPr/>
          </p:nvSpPr>
          <p:spPr>
            <a:xfrm>
              <a:off x="5092525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2"/>
                    <a:pt x="0" y="1322"/>
                  </a:cubicBezTo>
                  <a:cubicBezTo>
                    <a:pt x="0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9" name="Google Shape;925;p39">
              <a:extLst>
                <a:ext uri="{FF2B5EF4-FFF2-40B4-BE49-F238E27FC236}">
                  <a16:creationId xmlns="" xmlns:a16="http://schemas.microsoft.com/office/drawing/2014/main" id="{90104D40-A81A-4FDD-A4DC-A3F5621887FB}"/>
                </a:ext>
              </a:extLst>
            </p:cNvPr>
            <p:cNvSpPr/>
            <p:nvPr/>
          </p:nvSpPr>
          <p:spPr>
            <a:xfrm>
              <a:off x="5317300" y="1870813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1" y="592"/>
                    <a:pt x="1" y="1322"/>
                  </a:cubicBezTo>
                  <a:cubicBezTo>
                    <a:pt x="1" y="2052"/>
                    <a:pt x="743" y="2643"/>
                    <a:pt x="1659" y="2643"/>
                  </a:cubicBezTo>
                  <a:cubicBezTo>
                    <a:pt x="2576" y="2643"/>
                    <a:pt x="3318" y="2052"/>
                    <a:pt x="3318" y="1322"/>
                  </a:cubicBezTo>
                  <a:cubicBezTo>
                    <a:pt x="3318" y="592"/>
                    <a:pt x="2576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0" name="Google Shape;926;p39">
              <a:extLst>
                <a:ext uri="{FF2B5EF4-FFF2-40B4-BE49-F238E27FC236}">
                  <a16:creationId xmlns="" xmlns:a16="http://schemas.microsoft.com/office/drawing/2014/main" id="{6B5021C8-C020-4847-8141-5AB077D1D82E}"/>
                </a:ext>
              </a:extLst>
            </p:cNvPr>
            <p:cNvSpPr/>
            <p:nvPr/>
          </p:nvSpPr>
          <p:spPr>
            <a:xfrm>
              <a:off x="5147600" y="1844538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4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1" name="Google Shape;927;p39">
              <a:extLst>
                <a:ext uri="{FF2B5EF4-FFF2-40B4-BE49-F238E27FC236}">
                  <a16:creationId xmlns="" xmlns:a16="http://schemas.microsoft.com/office/drawing/2014/main" id="{51E94FA6-566A-4B7E-A3B5-13B5A4C1CBFB}"/>
                </a:ext>
              </a:extLst>
            </p:cNvPr>
            <p:cNvSpPr/>
            <p:nvPr/>
          </p:nvSpPr>
          <p:spPr>
            <a:xfrm>
              <a:off x="5323975" y="1844538"/>
              <a:ext cx="21250" cy="38150"/>
            </a:xfrm>
            <a:custGeom>
              <a:avLst/>
              <a:gdLst/>
              <a:ahLst/>
              <a:cxnLst/>
              <a:rect l="l" t="t" r="r" b="b"/>
              <a:pathLst>
                <a:path w="850" h="1526" extrusionOk="0">
                  <a:moveTo>
                    <a:pt x="426" y="0"/>
                  </a:moveTo>
                  <a:cubicBezTo>
                    <a:pt x="192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2" y="1526"/>
                    <a:pt x="426" y="1526"/>
                  </a:cubicBezTo>
                  <a:cubicBezTo>
                    <a:pt x="659" y="1526"/>
                    <a:pt x="850" y="1336"/>
                    <a:pt x="850" y="1102"/>
                  </a:cubicBezTo>
                  <a:lnTo>
                    <a:pt x="850" y="424"/>
                  </a:lnTo>
                  <a:cubicBezTo>
                    <a:pt x="850" y="190"/>
                    <a:pt x="660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2" name="Google Shape;928;p39">
              <a:extLst>
                <a:ext uri="{FF2B5EF4-FFF2-40B4-BE49-F238E27FC236}">
                  <a16:creationId xmlns="" xmlns:a16="http://schemas.microsoft.com/office/drawing/2014/main" id="{A8DB06AA-034B-4670-B0BE-5A5A71FD52B6}"/>
                </a:ext>
              </a:extLst>
            </p:cNvPr>
            <p:cNvSpPr/>
            <p:nvPr/>
          </p:nvSpPr>
          <p:spPr>
            <a:xfrm>
              <a:off x="5211300" y="1860938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4" y="1"/>
                  </a:moveTo>
                  <a:cubicBezTo>
                    <a:pt x="375" y="1"/>
                    <a:pt x="276" y="35"/>
                    <a:pt x="196" y="105"/>
                  </a:cubicBezTo>
                  <a:cubicBezTo>
                    <a:pt x="19" y="259"/>
                    <a:pt x="1" y="526"/>
                    <a:pt x="154" y="703"/>
                  </a:cubicBezTo>
                  <a:cubicBezTo>
                    <a:pt x="470" y="1064"/>
                    <a:pt x="924" y="1272"/>
                    <a:pt x="1404" y="1272"/>
                  </a:cubicBezTo>
                  <a:cubicBezTo>
                    <a:pt x="1884" y="1272"/>
                    <a:pt x="2337" y="1064"/>
                    <a:pt x="2653" y="703"/>
                  </a:cubicBezTo>
                  <a:cubicBezTo>
                    <a:pt x="2809" y="526"/>
                    <a:pt x="2788" y="259"/>
                    <a:pt x="2613" y="105"/>
                  </a:cubicBezTo>
                  <a:cubicBezTo>
                    <a:pt x="2533" y="35"/>
                    <a:pt x="2434" y="1"/>
                    <a:pt x="2335" y="1"/>
                  </a:cubicBezTo>
                  <a:cubicBezTo>
                    <a:pt x="2217" y="1"/>
                    <a:pt x="2099" y="50"/>
                    <a:pt x="2014" y="146"/>
                  </a:cubicBezTo>
                  <a:cubicBezTo>
                    <a:pt x="1861" y="324"/>
                    <a:pt x="1638" y="424"/>
                    <a:pt x="1404" y="424"/>
                  </a:cubicBezTo>
                  <a:cubicBezTo>
                    <a:pt x="1171" y="424"/>
                    <a:pt x="949" y="322"/>
                    <a:pt x="793" y="146"/>
                  </a:cubicBezTo>
                  <a:cubicBezTo>
                    <a:pt x="710" y="50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3" name="Google Shape;929;p39">
              <a:extLst>
                <a:ext uri="{FF2B5EF4-FFF2-40B4-BE49-F238E27FC236}">
                  <a16:creationId xmlns="" xmlns:a16="http://schemas.microsoft.com/office/drawing/2014/main" id="{1E853905-39FE-4774-ACAA-154C7D7DF403}"/>
                </a:ext>
              </a:extLst>
            </p:cNvPr>
            <p:cNvSpPr/>
            <p:nvPr/>
          </p:nvSpPr>
          <p:spPr>
            <a:xfrm>
              <a:off x="5265100" y="1599513"/>
              <a:ext cx="152875" cy="150600"/>
            </a:xfrm>
            <a:custGeom>
              <a:avLst/>
              <a:gdLst/>
              <a:ahLst/>
              <a:cxnLst/>
              <a:rect l="l" t="t" r="r" b="b"/>
              <a:pathLst>
                <a:path w="6115" h="6024" extrusionOk="0">
                  <a:moveTo>
                    <a:pt x="833" y="0"/>
                  </a:moveTo>
                  <a:lnTo>
                    <a:pt x="833" y="1244"/>
                  </a:lnTo>
                  <a:cubicBezTo>
                    <a:pt x="955" y="1229"/>
                    <a:pt x="1079" y="1224"/>
                    <a:pt x="1199" y="1224"/>
                  </a:cubicBezTo>
                  <a:cubicBezTo>
                    <a:pt x="1204" y="1224"/>
                    <a:pt x="1209" y="1224"/>
                    <a:pt x="1213" y="1224"/>
                  </a:cubicBezTo>
                  <a:cubicBezTo>
                    <a:pt x="1523" y="1224"/>
                    <a:pt x="1832" y="1271"/>
                    <a:pt x="2126" y="1360"/>
                  </a:cubicBezTo>
                  <a:cubicBezTo>
                    <a:pt x="2518" y="1481"/>
                    <a:pt x="2805" y="1781"/>
                    <a:pt x="2884" y="2143"/>
                  </a:cubicBezTo>
                  <a:cubicBezTo>
                    <a:pt x="2927" y="2344"/>
                    <a:pt x="2970" y="2548"/>
                    <a:pt x="3014" y="2749"/>
                  </a:cubicBezTo>
                  <a:cubicBezTo>
                    <a:pt x="2471" y="2651"/>
                    <a:pt x="1898" y="2599"/>
                    <a:pt x="1295" y="2599"/>
                  </a:cubicBezTo>
                  <a:cubicBezTo>
                    <a:pt x="1263" y="2599"/>
                    <a:pt x="1231" y="2599"/>
                    <a:pt x="1199" y="2600"/>
                  </a:cubicBezTo>
                  <a:cubicBezTo>
                    <a:pt x="1178" y="2600"/>
                    <a:pt x="1156" y="2600"/>
                    <a:pt x="1134" y="2600"/>
                  </a:cubicBezTo>
                  <a:cubicBezTo>
                    <a:pt x="891" y="2600"/>
                    <a:pt x="654" y="2607"/>
                    <a:pt x="422" y="2623"/>
                  </a:cubicBezTo>
                  <a:lnTo>
                    <a:pt x="0" y="3190"/>
                  </a:lnTo>
                  <a:lnTo>
                    <a:pt x="270" y="4463"/>
                  </a:lnTo>
                  <a:cubicBezTo>
                    <a:pt x="537" y="4437"/>
                    <a:pt x="808" y="4423"/>
                    <a:pt x="1087" y="4423"/>
                  </a:cubicBezTo>
                  <a:cubicBezTo>
                    <a:pt x="1124" y="4423"/>
                    <a:pt x="1161" y="4423"/>
                    <a:pt x="1198" y="4424"/>
                  </a:cubicBezTo>
                  <a:cubicBezTo>
                    <a:pt x="1227" y="4424"/>
                    <a:pt x="1257" y="4423"/>
                    <a:pt x="1286" y="4423"/>
                  </a:cubicBezTo>
                  <a:cubicBezTo>
                    <a:pt x="3205" y="4423"/>
                    <a:pt x="4821" y="5028"/>
                    <a:pt x="6115" y="6024"/>
                  </a:cubicBezTo>
                  <a:cubicBezTo>
                    <a:pt x="6099" y="5659"/>
                    <a:pt x="5823" y="2554"/>
                    <a:pt x="5764" y="2233"/>
                  </a:cubicBezTo>
                  <a:cubicBezTo>
                    <a:pt x="5641" y="1267"/>
                    <a:pt x="4924" y="616"/>
                    <a:pt x="3867" y="250"/>
                  </a:cubicBezTo>
                  <a:cubicBezTo>
                    <a:pt x="3618" y="164"/>
                    <a:pt x="3371" y="8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4" name="Google Shape;930;p39">
              <a:extLst>
                <a:ext uri="{FF2B5EF4-FFF2-40B4-BE49-F238E27FC236}">
                  <a16:creationId xmlns="" xmlns:a16="http://schemas.microsoft.com/office/drawing/2014/main" id="{DF1A1215-9F33-4303-9424-BA49522B1319}"/>
                </a:ext>
              </a:extLst>
            </p:cNvPr>
            <p:cNvSpPr/>
            <p:nvPr/>
          </p:nvSpPr>
          <p:spPr>
            <a:xfrm>
              <a:off x="5171875" y="1588913"/>
              <a:ext cx="171225" cy="161200"/>
            </a:xfrm>
            <a:custGeom>
              <a:avLst/>
              <a:gdLst/>
              <a:ahLst/>
              <a:cxnLst/>
              <a:rect l="l" t="t" r="r" b="b"/>
              <a:pathLst>
                <a:path w="6849" h="6448" extrusionOk="0">
                  <a:moveTo>
                    <a:pt x="4912" y="0"/>
                  </a:moveTo>
                  <a:cubicBezTo>
                    <a:pt x="4587" y="0"/>
                    <a:pt x="4262" y="46"/>
                    <a:pt x="3950" y="137"/>
                  </a:cubicBezTo>
                  <a:cubicBezTo>
                    <a:pt x="3380" y="303"/>
                    <a:pt x="2816" y="483"/>
                    <a:pt x="2260" y="675"/>
                  </a:cubicBezTo>
                  <a:cubicBezTo>
                    <a:pt x="1201" y="1040"/>
                    <a:pt x="486" y="1694"/>
                    <a:pt x="360" y="2657"/>
                  </a:cubicBezTo>
                  <a:cubicBezTo>
                    <a:pt x="301" y="2981"/>
                    <a:pt x="16" y="6083"/>
                    <a:pt x="1" y="6448"/>
                  </a:cubicBezTo>
                  <a:cubicBezTo>
                    <a:pt x="1099" y="5600"/>
                    <a:pt x="2435" y="5037"/>
                    <a:pt x="3995" y="4889"/>
                  </a:cubicBezTo>
                  <a:cubicBezTo>
                    <a:pt x="4049" y="4431"/>
                    <a:pt x="4105" y="3368"/>
                    <a:pt x="4149" y="3048"/>
                  </a:cubicBezTo>
                  <a:lnTo>
                    <a:pt x="4149" y="3048"/>
                  </a:lnTo>
                  <a:cubicBezTo>
                    <a:pt x="3795" y="3070"/>
                    <a:pt x="3448" y="3113"/>
                    <a:pt x="3114" y="3173"/>
                  </a:cubicBezTo>
                  <a:cubicBezTo>
                    <a:pt x="3156" y="2972"/>
                    <a:pt x="3198" y="2768"/>
                    <a:pt x="3244" y="2567"/>
                  </a:cubicBezTo>
                  <a:cubicBezTo>
                    <a:pt x="3323" y="2205"/>
                    <a:pt x="3610" y="1905"/>
                    <a:pt x="4001" y="1787"/>
                  </a:cubicBezTo>
                  <a:cubicBezTo>
                    <a:pt x="4184" y="1731"/>
                    <a:pt x="4373" y="1691"/>
                    <a:pt x="4562" y="1672"/>
                  </a:cubicBezTo>
                  <a:cubicBezTo>
                    <a:pt x="4895" y="1138"/>
                    <a:pt x="5430" y="907"/>
                    <a:pt x="6105" y="675"/>
                  </a:cubicBezTo>
                  <a:cubicBezTo>
                    <a:pt x="6350" y="591"/>
                    <a:pt x="6599" y="509"/>
                    <a:pt x="6849" y="427"/>
                  </a:cubicBezTo>
                  <a:cubicBezTo>
                    <a:pt x="6536" y="326"/>
                    <a:pt x="6221" y="230"/>
                    <a:pt x="5904" y="137"/>
                  </a:cubicBezTo>
                  <a:cubicBezTo>
                    <a:pt x="5593" y="46"/>
                    <a:pt x="5267" y="0"/>
                    <a:pt x="4942" y="0"/>
                  </a:cubicBezTo>
                  <a:cubicBezTo>
                    <a:pt x="4937" y="0"/>
                    <a:pt x="4932" y="0"/>
                    <a:pt x="4927" y="0"/>
                  </a:cubicBezTo>
                  <a:cubicBezTo>
                    <a:pt x="4922" y="0"/>
                    <a:pt x="4917" y="0"/>
                    <a:pt x="4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83" name="Google Shape;1028;p40">
            <a:extLst>
              <a:ext uri="{FF2B5EF4-FFF2-40B4-BE49-F238E27FC236}">
                <a16:creationId xmlns="" xmlns:a16="http://schemas.microsoft.com/office/drawing/2014/main" id="{8EC612C9-FA4D-468F-953C-F9471C938640}"/>
              </a:ext>
            </a:extLst>
          </p:cNvPr>
          <p:cNvGrpSpPr>
            <a:grpSpLocks noChangeAspect="1"/>
          </p:cNvGrpSpPr>
          <p:nvPr/>
        </p:nvGrpSpPr>
        <p:grpSpPr>
          <a:xfrm>
            <a:off x="22164508" y="794118"/>
            <a:ext cx="1080000" cy="1223537"/>
            <a:chOff x="3788738" y="1588850"/>
            <a:chExt cx="495125" cy="702100"/>
          </a:xfrm>
        </p:grpSpPr>
        <p:sp>
          <p:nvSpPr>
            <p:cNvPr id="84" name="Google Shape;1029;p40">
              <a:extLst>
                <a:ext uri="{FF2B5EF4-FFF2-40B4-BE49-F238E27FC236}">
                  <a16:creationId xmlns="" xmlns:a16="http://schemas.microsoft.com/office/drawing/2014/main" id="{0DED0C7B-072F-4D95-9222-731DF8AD5446}"/>
                </a:ext>
              </a:extLst>
            </p:cNvPr>
            <p:cNvSpPr/>
            <p:nvPr/>
          </p:nvSpPr>
          <p:spPr>
            <a:xfrm>
              <a:off x="3959363" y="1588875"/>
              <a:ext cx="324500" cy="702075"/>
            </a:xfrm>
            <a:custGeom>
              <a:avLst/>
              <a:gdLst/>
              <a:ahLst/>
              <a:cxnLst/>
              <a:rect l="l" t="t" r="r" b="b"/>
              <a:pathLst>
                <a:path w="12980" h="28083" extrusionOk="0">
                  <a:moveTo>
                    <a:pt x="4409" y="0"/>
                  </a:moveTo>
                  <a:cubicBezTo>
                    <a:pt x="1974" y="0"/>
                    <a:pt x="1" y="1974"/>
                    <a:pt x="1" y="4408"/>
                  </a:cubicBezTo>
                  <a:lnTo>
                    <a:pt x="1" y="12154"/>
                  </a:lnTo>
                  <a:lnTo>
                    <a:pt x="4311" y="14954"/>
                  </a:lnTo>
                  <a:cubicBezTo>
                    <a:pt x="5341" y="15622"/>
                    <a:pt x="5960" y="16763"/>
                    <a:pt x="5960" y="17989"/>
                  </a:cubicBezTo>
                  <a:cubicBezTo>
                    <a:pt x="5960" y="19682"/>
                    <a:pt x="4581" y="21061"/>
                    <a:pt x="2886" y="21061"/>
                  </a:cubicBezTo>
                  <a:lnTo>
                    <a:pt x="1" y="23152"/>
                  </a:lnTo>
                  <a:lnTo>
                    <a:pt x="1" y="25992"/>
                  </a:lnTo>
                  <a:lnTo>
                    <a:pt x="2886" y="28083"/>
                  </a:lnTo>
                  <a:cubicBezTo>
                    <a:pt x="8452" y="28083"/>
                    <a:pt x="12979" y="23557"/>
                    <a:pt x="12979" y="17991"/>
                  </a:cubicBezTo>
                  <a:cubicBezTo>
                    <a:pt x="12979" y="12426"/>
                    <a:pt x="8452" y="7899"/>
                    <a:pt x="2886" y="7899"/>
                  </a:cubicBezTo>
                  <a:lnTo>
                    <a:pt x="2834" y="7899"/>
                  </a:lnTo>
                  <a:lnTo>
                    <a:pt x="2834" y="7021"/>
                  </a:lnTo>
                  <a:lnTo>
                    <a:pt x="7778" y="7021"/>
                  </a:lnTo>
                  <a:cubicBezTo>
                    <a:pt x="9709" y="7021"/>
                    <a:pt x="11316" y="5486"/>
                    <a:pt x="11340" y="3558"/>
                  </a:cubicBezTo>
                  <a:cubicBezTo>
                    <a:pt x="11366" y="1598"/>
                    <a:pt x="9783" y="0"/>
                    <a:pt x="783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030;p40">
              <a:extLst>
                <a:ext uri="{FF2B5EF4-FFF2-40B4-BE49-F238E27FC236}">
                  <a16:creationId xmlns="" xmlns:a16="http://schemas.microsoft.com/office/drawing/2014/main" id="{DDEC732A-9172-42E3-8953-8EBC6F548B29}"/>
                </a:ext>
              </a:extLst>
            </p:cNvPr>
            <p:cNvSpPr/>
            <p:nvPr/>
          </p:nvSpPr>
          <p:spPr>
            <a:xfrm>
              <a:off x="3788738" y="2033150"/>
              <a:ext cx="242800" cy="257800"/>
            </a:xfrm>
            <a:custGeom>
              <a:avLst/>
              <a:gdLst/>
              <a:ahLst/>
              <a:cxnLst/>
              <a:rect l="l" t="t" r="r" b="b"/>
              <a:pathLst>
                <a:path w="9712" h="10312" extrusionOk="0">
                  <a:moveTo>
                    <a:pt x="4006" y="0"/>
                  </a:moveTo>
                  <a:cubicBezTo>
                    <a:pt x="3409" y="0"/>
                    <a:pt x="2804" y="153"/>
                    <a:pt x="2250" y="473"/>
                  </a:cubicBezTo>
                  <a:cubicBezTo>
                    <a:pt x="572" y="1444"/>
                    <a:pt x="0" y="3591"/>
                    <a:pt x="971" y="5270"/>
                  </a:cubicBezTo>
                  <a:cubicBezTo>
                    <a:pt x="2772" y="8380"/>
                    <a:pt x="6120" y="10312"/>
                    <a:pt x="9711" y="10312"/>
                  </a:cubicBezTo>
                  <a:cubicBezTo>
                    <a:pt x="7774" y="8371"/>
                    <a:pt x="7774" y="5229"/>
                    <a:pt x="9711" y="3290"/>
                  </a:cubicBezTo>
                  <a:cubicBezTo>
                    <a:pt x="8618" y="3290"/>
                    <a:pt x="7595" y="2701"/>
                    <a:pt x="7047" y="1751"/>
                  </a:cubicBezTo>
                  <a:cubicBezTo>
                    <a:pt x="6396" y="628"/>
                    <a:pt x="5218" y="0"/>
                    <a:pt x="4006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031;p40">
              <a:extLst>
                <a:ext uri="{FF2B5EF4-FFF2-40B4-BE49-F238E27FC236}">
                  <a16:creationId xmlns="" xmlns:a16="http://schemas.microsoft.com/office/drawing/2014/main" id="{349A5226-F0F2-4E2B-9975-399AFBDF9526}"/>
                </a:ext>
              </a:extLst>
            </p:cNvPr>
            <p:cNvSpPr/>
            <p:nvPr/>
          </p:nvSpPr>
          <p:spPr>
            <a:xfrm>
              <a:off x="3854038" y="1588850"/>
              <a:ext cx="254325" cy="449750"/>
            </a:xfrm>
            <a:custGeom>
              <a:avLst/>
              <a:gdLst/>
              <a:ahLst/>
              <a:cxnLst/>
              <a:rect l="l" t="t" r="r" b="b"/>
              <a:pathLst>
                <a:path w="10173" h="17990" extrusionOk="0">
                  <a:moveTo>
                    <a:pt x="3536" y="0"/>
                  </a:moveTo>
                  <a:cubicBezTo>
                    <a:pt x="1597" y="0"/>
                    <a:pt x="25" y="1571"/>
                    <a:pt x="25" y="3510"/>
                  </a:cubicBezTo>
                  <a:cubicBezTo>
                    <a:pt x="25" y="11132"/>
                    <a:pt x="5" y="11453"/>
                    <a:pt x="1" y="11453"/>
                  </a:cubicBezTo>
                  <a:cubicBezTo>
                    <a:pt x="1" y="11453"/>
                    <a:pt x="1" y="11450"/>
                    <a:pt x="1" y="11450"/>
                  </a:cubicBezTo>
                  <a:lnTo>
                    <a:pt x="1" y="11450"/>
                  </a:lnTo>
                  <a:cubicBezTo>
                    <a:pt x="23" y="13379"/>
                    <a:pt x="1630" y="14917"/>
                    <a:pt x="3562" y="14917"/>
                  </a:cubicBezTo>
                  <a:lnTo>
                    <a:pt x="7099" y="14917"/>
                  </a:lnTo>
                  <a:cubicBezTo>
                    <a:pt x="8794" y="14917"/>
                    <a:pt x="10173" y="16295"/>
                    <a:pt x="10173" y="17990"/>
                  </a:cubicBezTo>
                  <a:lnTo>
                    <a:pt x="10173" y="16023"/>
                  </a:lnTo>
                  <a:cubicBezTo>
                    <a:pt x="10173" y="13757"/>
                    <a:pt x="8670" y="11841"/>
                    <a:pt x="6609" y="11215"/>
                  </a:cubicBezTo>
                  <a:cubicBezTo>
                    <a:pt x="5720" y="10945"/>
                    <a:pt x="5111" y="10123"/>
                    <a:pt x="5111" y="9192"/>
                  </a:cubicBezTo>
                  <a:lnTo>
                    <a:pt x="5111" y="3510"/>
                  </a:lnTo>
                  <a:cubicBezTo>
                    <a:pt x="5111" y="1571"/>
                    <a:pt x="6683" y="0"/>
                    <a:pt x="862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032;p40">
              <a:extLst>
                <a:ext uri="{FF2B5EF4-FFF2-40B4-BE49-F238E27FC236}">
                  <a16:creationId xmlns="" xmlns:a16="http://schemas.microsoft.com/office/drawing/2014/main" id="{14D4A78F-2E1E-4A1C-A565-452FB91E0897}"/>
                </a:ext>
              </a:extLst>
            </p:cNvPr>
            <p:cNvSpPr/>
            <p:nvPr/>
          </p:nvSpPr>
          <p:spPr>
            <a:xfrm>
              <a:off x="394731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033;p40">
              <a:extLst>
                <a:ext uri="{FF2B5EF4-FFF2-40B4-BE49-F238E27FC236}">
                  <a16:creationId xmlns="" xmlns:a16="http://schemas.microsoft.com/office/drawing/2014/main" id="{700E987D-F6D9-4266-A96C-2CE0BD2E615B}"/>
                </a:ext>
              </a:extLst>
            </p:cNvPr>
            <p:cNvSpPr/>
            <p:nvPr/>
          </p:nvSpPr>
          <p:spPr>
            <a:xfrm>
              <a:off x="4123763" y="1642950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0" y="0"/>
                    <a:pt x="0" y="190"/>
                    <a:pt x="0" y="423"/>
                  </a:cubicBezTo>
                  <a:lnTo>
                    <a:pt x="0" y="1102"/>
                  </a:lnTo>
                  <a:cubicBezTo>
                    <a:pt x="0" y="1336"/>
                    <a:pt x="190" y="1526"/>
                    <a:pt x="424" y="1526"/>
                  </a:cubicBezTo>
                  <a:cubicBezTo>
                    <a:pt x="656" y="1526"/>
                    <a:pt x="847" y="1336"/>
                    <a:pt x="847" y="1102"/>
                  </a:cubicBezTo>
                  <a:lnTo>
                    <a:pt x="847" y="423"/>
                  </a:lnTo>
                  <a:cubicBezTo>
                    <a:pt x="847" y="189"/>
                    <a:pt x="656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034;p40">
              <a:extLst>
                <a:ext uri="{FF2B5EF4-FFF2-40B4-BE49-F238E27FC236}">
                  <a16:creationId xmlns="" xmlns:a16="http://schemas.microsoft.com/office/drawing/2014/main" id="{DDB3C1C9-48BC-4869-AAAC-E75FBEF02730}"/>
                </a:ext>
              </a:extLst>
            </p:cNvPr>
            <p:cNvSpPr/>
            <p:nvPr/>
          </p:nvSpPr>
          <p:spPr>
            <a:xfrm>
              <a:off x="3991013" y="1685600"/>
              <a:ext cx="110250" cy="110200"/>
            </a:xfrm>
            <a:custGeom>
              <a:avLst/>
              <a:gdLst/>
              <a:ahLst/>
              <a:cxnLst/>
              <a:rect l="l" t="t" r="r" b="b"/>
              <a:pathLst>
                <a:path w="4410" h="4408" extrusionOk="0">
                  <a:moveTo>
                    <a:pt x="1103" y="1"/>
                  </a:moveTo>
                  <a:cubicBezTo>
                    <a:pt x="494" y="1"/>
                    <a:pt x="0" y="456"/>
                    <a:pt x="0" y="1470"/>
                  </a:cubicBezTo>
                  <a:cubicBezTo>
                    <a:pt x="0" y="2524"/>
                    <a:pt x="531" y="3665"/>
                    <a:pt x="1152" y="3665"/>
                  </a:cubicBezTo>
                  <a:cubicBezTo>
                    <a:pt x="1204" y="3665"/>
                    <a:pt x="1257" y="3657"/>
                    <a:pt x="1310" y="3640"/>
                  </a:cubicBezTo>
                  <a:cubicBezTo>
                    <a:pt x="1508" y="4106"/>
                    <a:pt x="1836" y="4407"/>
                    <a:pt x="2205" y="4407"/>
                  </a:cubicBezTo>
                  <a:cubicBezTo>
                    <a:pt x="2575" y="4407"/>
                    <a:pt x="2900" y="4104"/>
                    <a:pt x="3101" y="3640"/>
                  </a:cubicBezTo>
                  <a:cubicBezTo>
                    <a:pt x="3154" y="3657"/>
                    <a:pt x="3207" y="3665"/>
                    <a:pt x="3259" y="3665"/>
                  </a:cubicBezTo>
                  <a:cubicBezTo>
                    <a:pt x="3880" y="3665"/>
                    <a:pt x="4409" y="2524"/>
                    <a:pt x="4409" y="1470"/>
                  </a:cubicBezTo>
                  <a:cubicBezTo>
                    <a:pt x="4408" y="456"/>
                    <a:pt x="3914" y="1"/>
                    <a:pt x="3306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035;p40">
              <a:extLst>
                <a:ext uri="{FF2B5EF4-FFF2-40B4-BE49-F238E27FC236}">
                  <a16:creationId xmlns="" xmlns:a16="http://schemas.microsoft.com/office/drawing/2014/main" id="{630D571E-3547-42A7-A4A3-6BB250D9AE45}"/>
                </a:ext>
              </a:extLst>
            </p:cNvPr>
            <p:cNvSpPr/>
            <p:nvPr/>
          </p:nvSpPr>
          <p:spPr>
            <a:xfrm>
              <a:off x="3965688" y="1653100"/>
              <a:ext cx="160875" cy="83675"/>
            </a:xfrm>
            <a:custGeom>
              <a:avLst/>
              <a:gdLst/>
              <a:ahLst/>
              <a:cxnLst/>
              <a:rect l="l" t="t" r="r" b="b"/>
              <a:pathLst>
                <a:path w="6435" h="3347" extrusionOk="0">
                  <a:moveTo>
                    <a:pt x="2519" y="1"/>
                  </a:moveTo>
                  <a:cubicBezTo>
                    <a:pt x="2467" y="1"/>
                    <a:pt x="2415" y="5"/>
                    <a:pt x="2362" y="15"/>
                  </a:cubicBezTo>
                  <a:cubicBezTo>
                    <a:pt x="1556" y="169"/>
                    <a:pt x="877" y="660"/>
                    <a:pt x="500" y="1368"/>
                  </a:cubicBezTo>
                  <a:cubicBezTo>
                    <a:pt x="344" y="1660"/>
                    <a:pt x="222" y="1972"/>
                    <a:pt x="140" y="2292"/>
                  </a:cubicBezTo>
                  <a:cubicBezTo>
                    <a:pt x="0" y="2826"/>
                    <a:pt x="400" y="3346"/>
                    <a:pt x="951" y="3346"/>
                  </a:cubicBezTo>
                  <a:cubicBezTo>
                    <a:pt x="1329" y="3346"/>
                    <a:pt x="1667" y="3093"/>
                    <a:pt x="1763" y="2726"/>
                  </a:cubicBezTo>
                  <a:cubicBezTo>
                    <a:pt x="1813" y="2529"/>
                    <a:pt x="1886" y="2339"/>
                    <a:pt x="1981" y="2160"/>
                  </a:cubicBezTo>
                  <a:cubicBezTo>
                    <a:pt x="2116" y="1908"/>
                    <a:pt x="2375" y="1723"/>
                    <a:pt x="2675" y="1667"/>
                  </a:cubicBezTo>
                  <a:cubicBezTo>
                    <a:pt x="2907" y="1624"/>
                    <a:pt x="3100" y="1486"/>
                    <a:pt x="3221" y="1301"/>
                  </a:cubicBezTo>
                  <a:cubicBezTo>
                    <a:pt x="3340" y="1485"/>
                    <a:pt x="3532" y="1623"/>
                    <a:pt x="3766" y="1667"/>
                  </a:cubicBezTo>
                  <a:cubicBezTo>
                    <a:pt x="4064" y="1723"/>
                    <a:pt x="4324" y="1908"/>
                    <a:pt x="4459" y="2160"/>
                  </a:cubicBezTo>
                  <a:cubicBezTo>
                    <a:pt x="4553" y="2339"/>
                    <a:pt x="4628" y="2529"/>
                    <a:pt x="4678" y="2726"/>
                  </a:cubicBezTo>
                  <a:cubicBezTo>
                    <a:pt x="4772" y="3093"/>
                    <a:pt x="5109" y="3346"/>
                    <a:pt x="5490" y="3346"/>
                  </a:cubicBezTo>
                  <a:cubicBezTo>
                    <a:pt x="5491" y="3346"/>
                    <a:pt x="5491" y="3346"/>
                    <a:pt x="5492" y="3346"/>
                  </a:cubicBezTo>
                  <a:cubicBezTo>
                    <a:pt x="6038" y="3346"/>
                    <a:pt x="6435" y="2825"/>
                    <a:pt x="6297" y="2292"/>
                  </a:cubicBezTo>
                  <a:cubicBezTo>
                    <a:pt x="6215" y="1972"/>
                    <a:pt x="6093" y="1660"/>
                    <a:pt x="5937" y="1368"/>
                  </a:cubicBezTo>
                  <a:cubicBezTo>
                    <a:pt x="5559" y="660"/>
                    <a:pt x="4880" y="169"/>
                    <a:pt x="4075" y="15"/>
                  </a:cubicBezTo>
                  <a:cubicBezTo>
                    <a:pt x="4023" y="5"/>
                    <a:pt x="3971" y="1"/>
                    <a:pt x="3919" y="1"/>
                  </a:cubicBezTo>
                  <a:cubicBezTo>
                    <a:pt x="3633" y="1"/>
                    <a:pt x="3370" y="147"/>
                    <a:pt x="3218" y="379"/>
                  </a:cubicBezTo>
                  <a:cubicBezTo>
                    <a:pt x="3065" y="145"/>
                    <a:pt x="2804" y="1"/>
                    <a:pt x="2519" y="1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" name="Group 3">
            <a:extLst>
              <a:ext uri="{FF2B5EF4-FFF2-40B4-BE49-F238E27FC236}">
                <a16:creationId xmlns="" xmlns:a16="http://schemas.microsoft.com/office/drawing/2014/main" id="{771CB9C2-6E9D-4CCB-81F5-DE17646A567F}"/>
              </a:ext>
            </a:extLst>
          </p:cNvPr>
          <p:cNvGrpSpPr>
            <a:grpSpLocks/>
          </p:cNvGrpSpPr>
          <p:nvPr/>
        </p:nvGrpSpPr>
        <p:grpSpPr bwMode="auto">
          <a:xfrm>
            <a:off x="1183429" y="632983"/>
            <a:ext cx="856219" cy="952013"/>
            <a:chOff x="432" y="816"/>
            <a:chExt cx="768" cy="1920"/>
          </a:xfrm>
        </p:grpSpPr>
        <p:grpSp>
          <p:nvGrpSpPr>
            <p:cNvPr id="140" name="Group 4">
              <a:extLst>
                <a:ext uri="{FF2B5EF4-FFF2-40B4-BE49-F238E27FC236}">
                  <a16:creationId xmlns="" xmlns:a16="http://schemas.microsoft.com/office/drawing/2014/main" id="{D910FD0C-AA9C-4790-9611-35F1BDEDF8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146" name="Rectangle 5">
                <a:extLst>
                  <a:ext uri="{FF2B5EF4-FFF2-40B4-BE49-F238E27FC236}">
                    <a16:creationId xmlns="" xmlns:a16="http://schemas.microsoft.com/office/drawing/2014/main" id="{5649960C-B731-49E4-BB4E-175D490B3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Rectangle 6">
                <a:extLst>
                  <a:ext uri="{FF2B5EF4-FFF2-40B4-BE49-F238E27FC236}">
                    <a16:creationId xmlns="" xmlns:a16="http://schemas.microsoft.com/office/drawing/2014/main" id="{53EEE05B-C739-4103-8677-B51706D07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7">
              <a:extLst>
                <a:ext uri="{FF2B5EF4-FFF2-40B4-BE49-F238E27FC236}">
                  <a16:creationId xmlns="" xmlns:a16="http://schemas.microsoft.com/office/drawing/2014/main" id="{9F7A1789-0F5E-4F33-ADB7-7FCA7F0C9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142" name="Freeform 8">
                <a:extLst>
                  <a:ext uri="{FF2B5EF4-FFF2-40B4-BE49-F238E27FC236}">
                    <a16:creationId xmlns="" xmlns:a16="http://schemas.microsoft.com/office/drawing/2014/main" id="{9953D983-3E53-420E-947F-5A3FCF192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grpSp>
            <p:nvGrpSpPr>
              <p:cNvPr id="143" name="Group 9">
                <a:extLst>
                  <a:ext uri="{FF2B5EF4-FFF2-40B4-BE49-F238E27FC236}">
                    <a16:creationId xmlns="" xmlns:a16="http://schemas.microsoft.com/office/drawing/2014/main" id="{3E0050E5-4E2D-48F0-A86F-53E7C2574D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144" name="Freeform 10">
                  <a:extLst>
                    <a:ext uri="{FF2B5EF4-FFF2-40B4-BE49-F238E27FC236}">
                      <a16:creationId xmlns="" xmlns:a16="http://schemas.microsoft.com/office/drawing/2014/main" id="{B94ACFA8-FF24-4344-9D7B-361C4FF7E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11">
                  <a:extLst>
                    <a:ext uri="{FF2B5EF4-FFF2-40B4-BE49-F238E27FC236}">
                      <a16:creationId xmlns="" xmlns:a16="http://schemas.microsoft.com/office/drawing/2014/main" id="{BCB439D1-693C-4B4B-B9AF-612DB03F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8" name="Group 13">
            <a:extLst>
              <a:ext uri="{FF2B5EF4-FFF2-40B4-BE49-F238E27FC236}">
                <a16:creationId xmlns="" xmlns:a16="http://schemas.microsoft.com/office/drawing/2014/main" id="{A6518C30-4761-4CFD-BA41-239A920AA072}"/>
              </a:ext>
            </a:extLst>
          </p:cNvPr>
          <p:cNvGrpSpPr>
            <a:grpSpLocks/>
          </p:cNvGrpSpPr>
          <p:nvPr/>
        </p:nvGrpSpPr>
        <p:grpSpPr bwMode="auto">
          <a:xfrm>
            <a:off x="1183429" y="1704503"/>
            <a:ext cx="888782" cy="1191018"/>
            <a:chOff x="1488" y="240"/>
            <a:chExt cx="569" cy="1296"/>
          </a:xfrm>
        </p:grpSpPr>
        <p:grpSp>
          <p:nvGrpSpPr>
            <p:cNvPr id="149" name="Group 15">
              <a:extLst>
                <a:ext uri="{FF2B5EF4-FFF2-40B4-BE49-F238E27FC236}">
                  <a16:creationId xmlns="" xmlns:a16="http://schemas.microsoft.com/office/drawing/2014/main" id="{B671E5A0-8DF0-476B-B363-5533738F0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40"/>
              <a:ext cx="569" cy="1296"/>
              <a:chOff x="2784" y="1248"/>
              <a:chExt cx="768" cy="2064"/>
            </a:xfrm>
          </p:grpSpPr>
          <p:sp>
            <p:nvSpPr>
              <p:cNvPr id="160" name="Rectangle 16">
                <a:extLst>
                  <a:ext uri="{FF2B5EF4-FFF2-40B4-BE49-F238E27FC236}">
                    <a16:creationId xmlns="" xmlns:a16="http://schemas.microsoft.com/office/drawing/2014/main" id="{482D0A9E-22B0-4C2B-B796-7959CD4DA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1" name="Rectangle 17">
                <a:extLst>
                  <a:ext uri="{FF2B5EF4-FFF2-40B4-BE49-F238E27FC236}">
                    <a16:creationId xmlns="" xmlns:a16="http://schemas.microsoft.com/office/drawing/2014/main" id="{5DC4A5FE-8BBB-406D-A1B8-E0557E60F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roup 19">
              <a:extLst>
                <a:ext uri="{FF2B5EF4-FFF2-40B4-BE49-F238E27FC236}">
                  <a16:creationId xmlns="" xmlns:a16="http://schemas.microsoft.com/office/drawing/2014/main" id="{B845054F-C95B-4D21-9691-48DE3DD508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151" name="Freeform 20">
                <a:extLst>
                  <a:ext uri="{FF2B5EF4-FFF2-40B4-BE49-F238E27FC236}">
                    <a16:creationId xmlns="" xmlns:a16="http://schemas.microsoft.com/office/drawing/2014/main" id="{CF1E9D2F-6F0C-4FF5-B471-2460A8B26614}"/>
                  </a:ext>
                </a:extLst>
              </p:cNvPr>
              <p:cNvSpPr>
                <a:spLocks/>
              </p:cNvSpPr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192 w 528"/>
                  <a:gd name="T1" fmla="*/ 141 h 521"/>
                  <a:gd name="T2" fmla="*/ 235 w 528"/>
                  <a:gd name="T3" fmla="*/ 162 h 521"/>
                  <a:gd name="T4" fmla="*/ 263 w 528"/>
                  <a:gd name="T5" fmla="*/ 96 h 521"/>
                  <a:gd name="T6" fmla="*/ 235 w 528"/>
                  <a:gd name="T7" fmla="*/ 30 h 521"/>
                  <a:gd name="T8" fmla="*/ 149 w 528"/>
                  <a:gd name="T9" fmla="*/ 7 h 521"/>
                  <a:gd name="T10" fmla="*/ 50 w 528"/>
                  <a:gd name="T11" fmla="*/ 74 h 521"/>
                  <a:gd name="T12" fmla="*/ 7 w 528"/>
                  <a:gd name="T13" fmla="*/ 185 h 521"/>
                  <a:gd name="T14" fmla="*/ 7 w 528"/>
                  <a:gd name="T15" fmla="*/ 274 h 521"/>
                  <a:gd name="T16" fmla="*/ 50 w 528"/>
                  <a:gd name="T17" fmla="*/ 340 h 521"/>
                  <a:gd name="T18" fmla="*/ 121 w 528"/>
                  <a:gd name="T19" fmla="*/ 340 h 521"/>
                  <a:gd name="T20" fmla="*/ 179 w 528"/>
                  <a:gd name="T21" fmla="*/ 255 h 521"/>
                  <a:gd name="T22" fmla="*/ 192 w 528"/>
                  <a:gd name="T23" fmla="*/ 14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2" name="Freeform 21">
                <a:extLst>
                  <a:ext uri="{FF2B5EF4-FFF2-40B4-BE49-F238E27FC236}">
                    <a16:creationId xmlns="" xmlns:a16="http://schemas.microsoft.com/office/drawing/2014/main" id="{C478880F-EC76-4CE5-8773-52C57E3C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47 h 204"/>
                  <a:gd name="T2" fmla="*/ 107 w 159"/>
                  <a:gd name="T3" fmla="*/ 7 h 204"/>
                  <a:gd name="T4" fmla="*/ 55 w 159"/>
                  <a:gd name="T5" fmla="*/ 9 h 204"/>
                  <a:gd name="T6" fmla="*/ 15 w 159"/>
                  <a:gd name="T7" fmla="*/ 63 h 204"/>
                  <a:gd name="T8" fmla="*/ 9 w 159"/>
                  <a:gd name="T9" fmla="*/ 162 h 204"/>
                  <a:gd name="T10" fmla="*/ 67 w 159"/>
                  <a:gd name="T11" fmla="*/ 221 h 204"/>
                  <a:gd name="T12" fmla="*/ 143 w 159"/>
                  <a:gd name="T13" fmla="*/ 12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3" name="Freeform 22">
                <a:extLst>
                  <a:ext uri="{FF2B5EF4-FFF2-40B4-BE49-F238E27FC236}">
                    <a16:creationId xmlns="" xmlns:a16="http://schemas.microsoft.com/office/drawing/2014/main" id="{B035CD50-A4FB-4CA4-A4BC-1C1CA0A3E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45 h 144"/>
                  <a:gd name="T4" fmla="*/ 0 w 56"/>
                  <a:gd name="T5" fmla="*/ 161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4" name="Freeform 23">
                <a:extLst>
                  <a:ext uri="{FF2B5EF4-FFF2-40B4-BE49-F238E27FC236}">
                    <a16:creationId xmlns="" xmlns:a16="http://schemas.microsoft.com/office/drawing/2014/main" id="{1513FB34-9B25-4A61-87BB-A8DBB5613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590 h 528"/>
                  <a:gd name="T2" fmla="*/ 2 w 144"/>
                  <a:gd name="T3" fmla="*/ 530 h 528"/>
                  <a:gd name="T4" fmla="*/ 59 w 144"/>
                  <a:gd name="T5" fmla="*/ 441 h 528"/>
                  <a:gd name="T6" fmla="*/ 48 w 144"/>
                  <a:gd name="T7" fmla="*/ 367 h 528"/>
                  <a:gd name="T8" fmla="*/ 7 w 144"/>
                  <a:gd name="T9" fmla="*/ 298 h 528"/>
                  <a:gd name="T10" fmla="*/ 37 w 144"/>
                  <a:gd name="T11" fmla="*/ 236 h 528"/>
                  <a:gd name="T12" fmla="*/ 78 w 144"/>
                  <a:gd name="T13" fmla="*/ 181 h 528"/>
                  <a:gd name="T14" fmla="*/ 75 w 144"/>
                  <a:gd name="T15" fmla="*/ 121 h 528"/>
                  <a:gd name="T16" fmla="*/ 36 w 144"/>
                  <a:gd name="T17" fmla="*/ 44 h 528"/>
                  <a:gd name="T18" fmla="*/ 57 w 144"/>
                  <a:gd name="T19" fmla="*/ 3 h 528"/>
                  <a:gd name="T20" fmla="*/ 119 w 144"/>
                  <a:gd name="T21" fmla="*/ 59 h 528"/>
                  <a:gd name="T22" fmla="*/ 143 w 144"/>
                  <a:gd name="T23" fmla="*/ 127 h 528"/>
                  <a:gd name="T24" fmla="*/ 124 w 144"/>
                  <a:gd name="T25" fmla="*/ 217 h 528"/>
                  <a:gd name="T26" fmla="*/ 62 w 144"/>
                  <a:gd name="T27" fmla="*/ 288 h 528"/>
                  <a:gd name="T28" fmla="*/ 88 w 144"/>
                  <a:gd name="T29" fmla="*/ 371 h 528"/>
                  <a:gd name="T30" fmla="*/ 92 w 144"/>
                  <a:gd name="T31" fmla="*/ 460 h 528"/>
                  <a:gd name="T32" fmla="*/ 37 w 144"/>
                  <a:gd name="T33" fmla="*/ 532 h 528"/>
                  <a:gd name="T34" fmla="*/ 46 w 144"/>
                  <a:gd name="T35" fmla="*/ 59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5" name="Oval 24">
                <a:extLst>
                  <a:ext uri="{FF2B5EF4-FFF2-40B4-BE49-F238E27FC236}">
                    <a16:creationId xmlns="" xmlns:a16="http://schemas.microsoft.com/office/drawing/2014/main" id="{EBC6D5E8-225A-462F-838B-D4CA75791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6" name="Freeform 25">
                <a:extLst>
                  <a:ext uri="{FF2B5EF4-FFF2-40B4-BE49-F238E27FC236}">
                    <a16:creationId xmlns="" xmlns:a16="http://schemas.microsoft.com/office/drawing/2014/main" id="{0F761EA3-2DC8-4273-8C60-7F172AAF9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7" name="Freeform 26">
                <a:extLst>
                  <a:ext uri="{FF2B5EF4-FFF2-40B4-BE49-F238E27FC236}">
                    <a16:creationId xmlns="" xmlns:a16="http://schemas.microsoft.com/office/drawing/2014/main" id="{F3258BAA-A491-4004-8BF2-79A3B79D9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8" name="Freeform 27">
                <a:extLst>
                  <a:ext uri="{FF2B5EF4-FFF2-40B4-BE49-F238E27FC236}">
                    <a16:creationId xmlns="" xmlns:a16="http://schemas.microsoft.com/office/drawing/2014/main" id="{36FCF05F-545F-443D-A442-1FADA11DB3BB}"/>
                  </a:ext>
                </a:extLst>
              </p:cNvPr>
              <p:cNvSpPr>
                <a:spLocks/>
              </p:cNvSpPr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59" name="Freeform 28">
                <a:extLst>
                  <a:ext uri="{FF2B5EF4-FFF2-40B4-BE49-F238E27FC236}">
                    <a16:creationId xmlns="" xmlns:a16="http://schemas.microsoft.com/office/drawing/2014/main" id="{0CC86CF1-1935-4221-9287-87DB652A24A7}"/>
                  </a:ext>
                </a:extLst>
              </p:cNvPr>
              <p:cNvSpPr>
                <a:spLocks/>
              </p:cNvSpPr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2" name="Group 29">
            <a:extLst>
              <a:ext uri="{FF2B5EF4-FFF2-40B4-BE49-F238E27FC236}">
                <a16:creationId xmlns="" xmlns:a16="http://schemas.microsoft.com/office/drawing/2014/main" id="{0CCB779D-F3B6-4E0A-98E6-5905508A05D7}"/>
              </a:ext>
            </a:extLst>
          </p:cNvPr>
          <p:cNvGrpSpPr>
            <a:grpSpLocks/>
          </p:cNvGrpSpPr>
          <p:nvPr/>
        </p:nvGrpSpPr>
        <p:grpSpPr bwMode="auto">
          <a:xfrm>
            <a:off x="1183429" y="3011743"/>
            <a:ext cx="846060" cy="1191018"/>
            <a:chOff x="4464" y="369"/>
            <a:chExt cx="960" cy="1536"/>
          </a:xfrm>
        </p:grpSpPr>
        <p:grpSp>
          <p:nvGrpSpPr>
            <p:cNvPr id="163" name="Group 30">
              <a:extLst>
                <a:ext uri="{FF2B5EF4-FFF2-40B4-BE49-F238E27FC236}">
                  <a16:creationId xmlns="" xmlns:a16="http://schemas.microsoft.com/office/drawing/2014/main" id="{B3E0C4BE-06D4-466A-94D7-4B0DAF7890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194" name="Rectangle 31">
                <a:extLst>
                  <a:ext uri="{FF2B5EF4-FFF2-40B4-BE49-F238E27FC236}">
                    <a16:creationId xmlns="" xmlns:a16="http://schemas.microsoft.com/office/drawing/2014/main" id="{FB111A7D-FC0E-4AE1-B42C-452921C6F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5" name="Rectangle 32">
                <a:extLst>
                  <a:ext uri="{FF2B5EF4-FFF2-40B4-BE49-F238E27FC236}">
                    <a16:creationId xmlns="" xmlns:a16="http://schemas.microsoft.com/office/drawing/2014/main" id="{A3F0B3DF-0F5A-4777-A4F3-16D0D2B2A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" name="Group 33">
              <a:extLst>
                <a:ext uri="{FF2B5EF4-FFF2-40B4-BE49-F238E27FC236}">
                  <a16:creationId xmlns="" xmlns:a16="http://schemas.microsoft.com/office/drawing/2014/main" id="{E159A661-360F-480C-BB47-DE03A5CB75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166" name="Group 34">
                <a:extLst>
                  <a:ext uri="{FF2B5EF4-FFF2-40B4-BE49-F238E27FC236}">
                    <a16:creationId xmlns="" xmlns:a16="http://schemas.microsoft.com/office/drawing/2014/main" id="{532A6223-3617-4FB0-8FF0-0B1C71EF2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191" name="Freeform 35">
                  <a:extLst>
                    <a:ext uri="{FF2B5EF4-FFF2-40B4-BE49-F238E27FC236}">
                      <a16:creationId xmlns="" xmlns:a16="http://schemas.microsoft.com/office/drawing/2014/main" id="{52BEF8C8-3358-4250-B3C6-D393B32D9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36">
                  <a:extLst>
                    <a:ext uri="{FF2B5EF4-FFF2-40B4-BE49-F238E27FC236}">
                      <a16:creationId xmlns="" xmlns:a16="http://schemas.microsoft.com/office/drawing/2014/main" id="{D35DAF4A-404B-455C-B15E-8A2045143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37">
                  <a:extLst>
                    <a:ext uri="{FF2B5EF4-FFF2-40B4-BE49-F238E27FC236}">
                      <a16:creationId xmlns="" xmlns:a16="http://schemas.microsoft.com/office/drawing/2014/main" id="{B83EAF89-909A-48E6-AD03-40C4324B4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oup 38">
                <a:extLst>
                  <a:ext uri="{FF2B5EF4-FFF2-40B4-BE49-F238E27FC236}">
                    <a16:creationId xmlns="" xmlns:a16="http://schemas.microsoft.com/office/drawing/2014/main" id="{E4D6B752-CB76-491F-B60A-419CF61C53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168" name="Group 39">
                  <a:extLst>
                    <a:ext uri="{FF2B5EF4-FFF2-40B4-BE49-F238E27FC236}">
                      <a16:creationId xmlns="" xmlns:a16="http://schemas.microsoft.com/office/drawing/2014/main" id="{AB6AA2E9-C87F-482C-A428-99DEF2309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181" name="Freeform 40">
                    <a:extLst>
                      <a:ext uri="{FF2B5EF4-FFF2-40B4-BE49-F238E27FC236}">
                        <a16:creationId xmlns="" xmlns:a16="http://schemas.microsoft.com/office/drawing/2014/main" id="{D2A1B5D4-9669-4855-8E46-070C4AC0A9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41">
                    <a:extLst>
                      <a:ext uri="{FF2B5EF4-FFF2-40B4-BE49-F238E27FC236}">
                        <a16:creationId xmlns="" xmlns:a16="http://schemas.microsoft.com/office/drawing/2014/main" id="{BD4A94D4-BBD8-45D0-87E7-9360E5D9D3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83" name="Group 42">
                    <a:extLst>
                      <a:ext uri="{FF2B5EF4-FFF2-40B4-BE49-F238E27FC236}">
                        <a16:creationId xmlns="" xmlns:a16="http://schemas.microsoft.com/office/drawing/2014/main" id="{01A5D8E7-23FF-40CF-AA66-0FABE48FAD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188" name="Freeform 43">
                      <a:extLst>
                        <a:ext uri="{FF2B5EF4-FFF2-40B4-BE49-F238E27FC236}">
                          <a16:creationId xmlns="" xmlns:a16="http://schemas.microsoft.com/office/drawing/2014/main" id="{9A8B51F1-AF89-4D51-AFF1-E1AEFC3F9C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" name="Freeform 44">
                      <a:extLst>
                        <a:ext uri="{FF2B5EF4-FFF2-40B4-BE49-F238E27FC236}">
                          <a16:creationId xmlns="" xmlns:a16="http://schemas.microsoft.com/office/drawing/2014/main" id="{8072A04E-DFF0-40EC-BE9F-CF66F79AA8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" name="Freeform 45">
                      <a:extLst>
                        <a:ext uri="{FF2B5EF4-FFF2-40B4-BE49-F238E27FC236}">
                          <a16:creationId xmlns="" xmlns:a16="http://schemas.microsoft.com/office/drawing/2014/main" id="{A82EB7AA-4547-4669-9A47-F52E67CA13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84" name="Freeform 46">
                    <a:extLst>
                      <a:ext uri="{FF2B5EF4-FFF2-40B4-BE49-F238E27FC236}">
                        <a16:creationId xmlns="" xmlns:a16="http://schemas.microsoft.com/office/drawing/2014/main" id="{F0DD6C74-EC91-4473-81C9-47891166C4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Freeform 47">
                    <a:extLst>
                      <a:ext uri="{FF2B5EF4-FFF2-40B4-BE49-F238E27FC236}">
                        <a16:creationId xmlns="" xmlns:a16="http://schemas.microsoft.com/office/drawing/2014/main" id="{6DE4C524-BB8A-416F-9CD2-49DC458657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48">
                    <a:extLst>
                      <a:ext uri="{FF2B5EF4-FFF2-40B4-BE49-F238E27FC236}">
                        <a16:creationId xmlns="" xmlns:a16="http://schemas.microsoft.com/office/drawing/2014/main" id="{FDB31ACF-6058-4852-B6C6-A14E6FFE22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49">
                    <a:extLst>
                      <a:ext uri="{FF2B5EF4-FFF2-40B4-BE49-F238E27FC236}">
                        <a16:creationId xmlns="" xmlns:a16="http://schemas.microsoft.com/office/drawing/2014/main" id="{96626D2A-3BEB-4437-8A40-42211FAF85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" name="Group 50">
                  <a:extLst>
                    <a:ext uri="{FF2B5EF4-FFF2-40B4-BE49-F238E27FC236}">
                      <a16:creationId xmlns="" xmlns:a16="http://schemas.microsoft.com/office/drawing/2014/main" id="{4F69A9C9-A821-45F6-8694-8CCAD3C5D8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170" name="Group 51">
                    <a:extLst>
                      <a:ext uri="{FF2B5EF4-FFF2-40B4-BE49-F238E27FC236}">
                        <a16:creationId xmlns="" xmlns:a16="http://schemas.microsoft.com/office/drawing/2014/main" id="{8DF0D225-1022-4D52-BD27-35FFDE88FF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172" name="Freeform 52">
                      <a:extLst>
                        <a:ext uri="{FF2B5EF4-FFF2-40B4-BE49-F238E27FC236}">
                          <a16:creationId xmlns="" xmlns:a16="http://schemas.microsoft.com/office/drawing/2014/main" id="{082C69FB-D661-44B1-A0AD-992CEDCC81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 53">
                      <a:extLst>
                        <a:ext uri="{FF2B5EF4-FFF2-40B4-BE49-F238E27FC236}">
                          <a16:creationId xmlns="" xmlns:a16="http://schemas.microsoft.com/office/drawing/2014/main" id="{B73BEA08-E08A-4529-9B40-971E6100A8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 54">
                      <a:extLst>
                        <a:ext uri="{FF2B5EF4-FFF2-40B4-BE49-F238E27FC236}">
                          <a16:creationId xmlns="" xmlns:a16="http://schemas.microsoft.com/office/drawing/2014/main" id="{07DA4B6D-4E12-4FBA-8632-9366AE0B18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 55">
                      <a:extLst>
                        <a:ext uri="{FF2B5EF4-FFF2-40B4-BE49-F238E27FC236}">
                          <a16:creationId xmlns="" xmlns:a16="http://schemas.microsoft.com/office/drawing/2014/main" id="{A98AA381-E353-4802-99DF-4F69E8447A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 56">
                      <a:extLst>
                        <a:ext uri="{FF2B5EF4-FFF2-40B4-BE49-F238E27FC236}">
                          <a16:creationId xmlns="" xmlns:a16="http://schemas.microsoft.com/office/drawing/2014/main" id="{6CABC2A7-8470-4ECA-920B-2994ED9BFB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" name="Freeform 57">
                      <a:extLst>
                        <a:ext uri="{FF2B5EF4-FFF2-40B4-BE49-F238E27FC236}">
                          <a16:creationId xmlns="" xmlns:a16="http://schemas.microsoft.com/office/drawing/2014/main" id="{3E45B3F3-AA7B-4DBB-BC61-9929245637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reeform 58">
                      <a:extLst>
                        <a:ext uri="{FF2B5EF4-FFF2-40B4-BE49-F238E27FC236}">
                          <a16:creationId xmlns="" xmlns:a16="http://schemas.microsoft.com/office/drawing/2014/main" id="{E7DE4F52-B5BB-401A-99F4-8FDF848922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Freeform 59">
                      <a:extLst>
                        <a:ext uri="{FF2B5EF4-FFF2-40B4-BE49-F238E27FC236}">
                          <a16:creationId xmlns="" xmlns:a16="http://schemas.microsoft.com/office/drawing/2014/main" id="{28B638B3-11FC-4838-A81E-908706191B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0" name="Freeform 60">
                      <a:extLst>
                        <a:ext uri="{FF2B5EF4-FFF2-40B4-BE49-F238E27FC236}">
                          <a16:creationId xmlns="" xmlns:a16="http://schemas.microsoft.com/office/drawing/2014/main" id="{E41BAA8A-5346-4EB4-AFCB-E1D037F334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Oval 61">
                    <a:extLst>
                      <a:ext uri="{FF2B5EF4-FFF2-40B4-BE49-F238E27FC236}">
                        <a16:creationId xmlns="" xmlns:a16="http://schemas.microsoft.com/office/drawing/2014/main" id="{9609020D-34B5-4370-B678-EE251B0913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65" name="Freeform 62">
              <a:extLst>
                <a:ext uri="{FF2B5EF4-FFF2-40B4-BE49-F238E27FC236}">
                  <a16:creationId xmlns="" xmlns:a16="http://schemas.microsoft.com/office/drawing/2014/main" id="{DE3CF1A7-C3B7-4030-8011-94C17176E7EE}"/>
                </a:ext>
              </a:extLst>
            </p:cNvPr>
            <p:cNvSpPr>
              <a:spLocks/>
            </p:cNvSpPr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23 h 85"/>
                <a:gd name="T4" fmla="*/ 114 w 318"/>
                <a:gd name="T5" fmla="*/ 28 h 85"/>
                <a:gd name="T6" fmla="*/ 168 w 318"/>
                <a:gd name="T7" fmla="*/ 23 h 85"/>
                <a:gd name="T8" fmla="*/ 186 w 318"/>
                <a:gd name="T9" fmla="*/ 17 h 85"/>
                <a:gd name="T10" fmla="*/ 222 w 318"/>
                <a:gd name="T11" fmla="*/ 39 h 85"/>
                <a:gd name="T12" fmla="*/ 300 w 318"/>
                <a:gd name="T13" fmla="*/ 23 h 85"/>
                <a:gd name="T14" fmla="*/ 318 w 318"/>
                <a:gd name="T15" fmla="*/ 28 h 85"/>
                <a:gd name="T16" fmla="*/ 300 w 318"/>
                <a:gd name="T17" fmla="*/ 34 h 85"/>
                <a:gd name="T18" fmla="*/ 210 w 318"/>
                <a:gd name="T19" fmla="*/ 67 h 85"/>
                <a:gd name="T20" fmla="*/ 174 w 318"/>
                <a:gd name="T21" fmla="*/ 78 h 85"/>
                <a:gd name="T22" fmla="*/ 48 w 318"/>
                <a:gd name="T23" fmla="*/ 50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12 h 85"/>
                <a:gd name="T30" fmla="*/ 54 w 318"/>
                <a:gd name="T31" fmla="*/ 17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196" name="Group 64">
            <a:extLst>
              <a:ext uri="{FF2B5EF4-FFF2-40B4-BE49-F238E27FC236}">
                <a16:creationId xmlns="" xmlns:a16="http://schemas.microsoft.com/office/drawing/2014/main" id="{0538D5C4-0AF3-4B54-97B2-23FEB35E075C}"/>
              </a:ext>
            </a:extLst>
          </p:cNvPr>
          <p:cNvGrpSpPr>
            <a:grpSpLocks/>
          </p:cNvGrpSpPr>
          <p:nvPr/>
        </p:nvGrpSpPr>
        <p:grpSpPr bwMode="auto">
          <a:xfrm>
            <a:off x="1183429" y="4318983"/>
            <a:ext cx="846060" cy="1191018"/>
            <a:chOff x="2823" y="1968"/>
            <a:chExt cx="1104" cy="2256"/>
          </a:xfrm>
        </p:grpSpPr>
        <p:grpSp>
          <p:nvGrpSpPr>
            <p:cNvPr id="197" name="Group 65">
              <a:extLst>
                <a:ext uri="{FF2B5EF4-FFF2-40B4-BE49-F238E27FC236}">
                  <a16:creationId xmlns="" xmlns:a16="http://schemas.microsoft.com/office/drawing/2014/main" id="{B32DC462-F8DE-4EF6-BD3D-E172C0A075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276" name="Rectangle 66">
                <a:extLst>
                  <a:ext uri="{FF2B5EF4-FFF2-40B4-BE49-F238E27FC236}">
                    <a16:creationId xmlns="" xmlns:a16="http://schemas.microsoft.com/office/drawing/2014/main" id="{371D0047-42CF-461B-BAD5-84D7D8134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7" name="Rectangle 67">
                <a:extLst>
                  <a:ext uri="{FF2B5EF4-FFF2-40B4-BE49-F238E27FC236}">
                    <a16:creationId xmlns="" xmlns:a16="http://schemas.microsoft.com/office/drawing/2014/main" id="{78BC1A59-D5FE-4B3B-B999-13DB8DBF9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8" name="Group 68">
              <a:extLst>
                <a:ext uri="{FF2B5EF4-FFF2-40B4-BE49-F238E27FC236}">
                  <a16:creationId xmlns="" xmlns:a16="http://schemas.microsoft.com/office/drawing/2014/main" id="{60599653-14C1-4BEC-9CC0-DD18689930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199" name="Group 69">
                <a:extLst>
                  <a:ext uri="{FF2B5EF4-FFF2-40B4-BE49-F238E27FC236}">
                    <a16:creationId xmlns="" xmlns:a16="http://schemas.microsoft.com/office/drawing/2014/main" id="{E27D4F8A-A29C-4655-B443-3E599FC7EB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257" name="Freeform 70">
                  <a:extLst>
                    <a:ext uri="{FF2B5EF4-FFF2-40B4-BE49-F238E27FC236}">
                      <a16:creationId xmlns="" xmlns:a16="http://schemas.microsoft.com/office/drawing/2014/main" id="{A19CE868-F4DB-4B9E-ABC6-9D5E06ED2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71">
                  <a:extLst>
                    <a:ext uri="{FF2B5EF4-FFF2-40B4-BE49-F238E27FC236}">
                      <a16:creationId xmlns="" xmlns:a16="http://schemas.microsoft.com/office/drawing/2014/main" id="{C4F51649-86EB-4955-8FB0-99BAAF8BE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72">
                  <a:extLst>
                    <a:ext uri="{FF2B5EF4-FFF2-40B4-BE49-F238E27FC236}">
                      <a16:creationId xmlns="" xmlns:a16="http://schemas.microsoft.com/office/drawing/2014/main" id="{568317FD-D29A-4B22-9AB3-88233AD57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73">
                  <a:extLst>
                    <a:ext uri="{FF2B5EF4-FFF2-40B4-BE49-F238E27FC236}">
                      <a16:creationId xmlns="" xmlns:a16="http://schemas.microsoft.com/office/drawing/2014/main" id="{D44AE8A3-9560-417D-BFBF-0F4486C4DA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74">
                  <a:extLst>
                    <a:ext uri="{FF2B5EF4-FFF2-40B4-BE49-F238E27FC236}">
                      <a16:creationId xmlns="" xmlns:a16="http://schemas.microsoft.com/office/drawing/2014/main" id="{0AAB0329-D5D2-4210-BB7A-0E5F5FC91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75">
                  <a:extLst>
                    <a:ext uri="{FF2B5EF4-FFF2-40B4-BE49-F238E27FC236}">
                      <a16:creationId xmlns="" xmlns:a16="http://schemas.microsoft.com/office/drawing/2014/main" id="{8879C8B6-8D6A-4E82-A20E-43E92B04A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76">
                  <a:extLst>
                    <a:ext uri="{FF2B5EF4-FFF2-40B4-BE49-F238E27FC236}">
                      <a16:creationId xmlns="" xmlns:a16="http://schemas.microsoft.com/office/drawing/2014/main" id="{9CDF6285-F353-406C-9329-CCBDF1D8F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77">
                  <a:extLst>
                    <a:ext uri="{FF2B5EF4-FFF2-40B4-BE49-F238E27FC236}">
                      <a16:creationId xmlns="" xmlns:a16="http://schemas.microsoft.com/office/drawing/2014/main" id="{015220E7-63F7-43D9-861D-C7E44FEC8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78">
                  <a:extLst>
                    <a:ext uri="{FF2B5EF4-FFF2-40B4-BE49-F238E27FC236}">
                      <a16:creationId xmlns="" xmlns:a16="http://schemas.microsoft.com/office/drawing/2014/main" id="{3F2CA334-11F3-4315-96D9-4860F9741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79">
                  <a:extLst>
                    <a:ext uri="{FF2B5EF4-FFF2-40B4-BE49-F238E27FC236}">
                      <a16:creationId xmlns="" xmlns:a16="http://schemas.microsoft.com/office/drawing/2014/main" id="{23030BC4-39FB-4977-BB66-0370847F6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80">
                  <a:extLst>
                    <a:ext uri="{FF2B5EF4-FFF2-40B4-BE49-F238E27FC236}">
                      <a16:creationId xmlns="" xmlns:a16="http://schemas.microsoft.com/office/drawing/2014/main" id="{A978BCA9-FF32-4691-B996-BE0970252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81">
                  <a:extLst>
                    <a:ext uri="{FF2B5EF4-FFF2-40B4-BE49-F238E27FC236}">
                      <a16:creationId xmlns="" xmlns:a16="http://schemas.microsoft.com/office/drawing/2014/main" id="{E1821FFF-2C10-4484-BE8F-1B6DDC31C9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82">
                  <a:extLst>
                    <a:ext uri="{FF2B5EF4-FFF2-40B4-BE49-F238E27FC236}">
                      <a16:creationId xmlns="" xmlns:a16="http://schemas.microsoft.com/office/drawing/2014/main" id="{B061C1C4-CF60-4AF7-B9F9-9A8E62F38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83">
                  <a:extLst>
                    <a:ext uri="{FF2B5EF4-FFF2-40B4-BE49-F238E27FC236}">
                      <a16:creationId xmlns="" xmlns:a16="http://schemas.microsoft.com/office/drawing/2014/main" id="{27D2ADA4-E698-48AC-8BEA-403F6DAE8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84">
                  <a:extLst>
                    <a:ext uri="{FF2B5EF4-FFF2-40B4-BE49-F238E27FC236}">
                      <a16:creationId xmlns="" xmlns:a16="http://schemas.microsoft.com/office/drawing/2014/main" id="{952831AA-3FF8-43B5-A564-F3BCF8494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85">
                  <a:extLst>
                    <a:ext uri="{FF2B5EF4-FFF2-40B4-BE49-F238E27FC236}">
                      <a16:creationId xmlns="" xmlns:a16="http://schemas.microsoft.com/office/drawing/2014/main" id="{CDA3AEE2-B600-4B8D-A736-FA577DB51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 86">
                  <a:extLst>
                    <a:ext uri="{FF2B5EF4-FFF2-40B4-BE49-F238E27FC236}">
                      <a16:creationId xmlns="" xmlns:a16="http://schemas.microsoft.com/office/drawing/2014/main" id="{CD4B79A7-7F13-4B79-855E-6B4CD245A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87">
                  <a:extLst>
                    <a:ext uri="{FF2B5EF4-FFF2-40B4-BE49-F238E27FC236}">
                      <a16:creationId xmlns="" xmlns:a16="http://schemas.microsoft.com/office/drawing/2014/main" id="{D4CDD431-FED2-488C-9750-95333EEC4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88">
                  <a:extLst>
                    <a:ext uri="{FF2B5EF4-FFF2-40B4-BE49-F238E27FC236}">
                      <a16:creationId xmlns="" xmlns:a16="http://schemas.microsoft.com/office/drawing/2014/main" id="{DB53FAA3-AC1B-49C3-B073-3532E9B9E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0" name="Group 89">
                <a:extLst>
                  <a:ext uri="{FF2B5EF4-FFF2-40B4-BE49-F238E27FC236}">
                    <a16:creationId xmlns="" xmlns:a16="http://schemas.microsoft.com/office/drawing/2014/main" id="{40DE5CDD-5E66-4880-9C4F-CD928C090E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238" name="Freeform 90">
                  <a:extLst>
                    <a:ext uri="{FF2B5EF4-FFF2-40B4-BE49-F238E27FC236}">
                      <a16:creationId xmlns="" xmlns:a16="http://schemas.microsoft.com/office/drawing/2014/main" id="{61B2CE5D-A07A-48B5-B862-8A17CE659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91">
                  <a:extLst>
                    <a:ext uri="{FF2B5EF4-FFF2-40B4-BE49-F238E27FC236}">
                      <a16:creationId xmlns="" xmlns:a16="http://schemas.microsoft.com/office/drawing/2014/main" id="{26D8CED2-C78D-4F1A-84A6-49663E686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92">
                  <a:extLst>
                    <a:ext uri="{FF2B5EF4-FFF2-40B4-BE49-F238E27FC236}">
                      <a16:creationId xmlns="" xmlns:a16="http://schemas.microsoft.com/office/drawing/2014/main" id="{1730D4E4-479A-4108-B1BA-C6537E9B9A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93">
                  <a:extLst>
                    <a:ext uri="{FF2B5EF4-FFF2-40B4-BE49-F238E27FC236}">
                      <a16:creationId xmlns="" xmlns:a16="http://schemas.microsoft.com/office/drawing/2014/main" id="{7355FFD6-71C8-43EF-A049-9EF50D149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94">
                  <a:extLst>
                    <a:ext uri="{FF2B5EF4-FFF2-40B4-BE49-F238E27FC236}">
                      <a16:creationId xmlns="" xmlns:a16="http://schemas.microsoft.com/office/drawing/2014/main" id="{D56D5E85-5DFE-474F-980F-A520E7606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95">
                  <a:extLst>
                    <a:ext uri="{FF2B5EF4-FFF2-40B4-BE49-F238E27FC236}">
                      <a16:creationId xmlns="" xmlns:a16="http://schemas.microsoft.com/office/drawing/2014/main" id="{02A12B73-3FEF-40E4-9E48-92B1FA509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96">
                  <a:extLst>
                    <a:ext uri="{FF2B5EF4-FFF2-40B4-BE49-F238E27FC236}">
                      <a16:creationId xmlns="" xmlns:a16="http://schemas.microsoft.com/office/drawing/2014/main" id="{E2E97051-BC77-49C2-B7DE-8DD4F85A23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97">
                  <a:extLst>
                    <a:ext uri="{FF2B5EF4-FFF2-40B4-BE49-F238E27FC236}">
                      <a16:creationId xmlns="" xmlns:a16="http://schemas.microsoft.com/office/drawing/2014/main" id="{101BD058-E2F9-4F9C-AB90-AB65E480F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98">
                  <a:extLst>
                    <a:ext uri="{FF2B5EF4-FFF2-40B4-BE49-F238E27FC236}">
                      <a16:creationId xmlns="" xmlns:a16="http://schemas.microsoft.com/office/drawing/2014/main" id="{D6140D6E-5003-400B-9D5C-A40507BA2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99">
                  <a:extLst>
                    <a:ext uri="{FF2B5EF4-FFF2-40B4-BE49-F238E27FC236}">
                      <a16:creationId xmlns="" xmlns:a16="http://schemas.microsoft.com/office/drawing/2014/main" id="{8084CCF1-13DD-4AA8-9797-39F8D80A8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100">
                  <a:extLst>
                    <a:ext uri="{FF2B5EF4-FFF2-40B4-BE49-F238E27FC236}">
                      <a16:creationId xmlns="" xmlns:a16="http://schemas.microsoft.com/office/drawing/2014/main" id="{E17CFB3E-6EDB-4A9F-A063-A743C4E0B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101">
                  <a:extLst>
                    <a:ext uri="{FF2B5EF4-FFF2-40B4-BE49-F238E27FC236}">
                      <a16:creationId xmlns="" xmlns:a16="http://schemas.microsoft.com/office/drawing/2014/main" id="{BE4556E8-6412-4E72-804B-A43900565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102">
                  <a:extLst>
                    <a:ext uri="{FF2B5EF4-FFF2-40B4-BE49-F238E27FC236}">
                      <a16:creationId xmlns="" xmlns:a16="http://schemas.microsoft.com/office/drawing/2014/main" id="{33C69063-C459-4471-BBD3-AF56BB752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103">
                  <a:extLst>
                    <a:ext uri="{FF2B5EF4-FFF2-40B4-BE49-F238E27FC236}">
                      <a16:creationId xmlns="" xmlns:a16="http://schemas.microsoft.com/office/drawing/2014/main" id="{237A51DD-308E-4762-8A1E-972DCD250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104">
                  <a:extLst>
                    <a:ext uri="{FF2B5EF4-FFF2-40B4-BE49-F238E27FC236}">
                      <a16:creationId xmlns="" xmlns:a16="http://schemas.microsoft.com/office/drawing/2014/main" id="{56297B07-7A44-46D4-9EBC-11305399E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 105">
                  <a:extLst>
                    <a:ext uri="{FF2B5EF4-FFF2-40B4-BE49-F238E27FC236}">
                      <a16:creationId xmlns="" xmlns:a16="http://schemas.microsoft.com/office/drawing/2014/main" id="{1E5E8E95-1F9F-4BF4-BF7E-5EF0E45324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106">
                  <a:extLst>
                    <a:ext uri="{FF2B5EF4-FFF2-40B4-BE49-F238E27FC236}">
                      <a16:creationId xmlns="" xmlns:a16="http://schemas.microsoft.com/office/drawing/2014/main" id="{1EF4AE6D-84DE-438F-BE71-92C44FC73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107">
                  <a:extLst>
                    <a:ext uri="{FF2B5EF4-FFF2-40B4-BE49-F238E27FC236}">
                      <a16:creationId xmlns="" xmlns:a16="http://schemas.microsoft.com/office/drawing/2014/main" id="{5E474DFC-5173-4910-AC51-16DC2AD73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108">
                  <a:extLst>
                    <a:ext uri="{FF2B5EF4-FFF2-40B4-BE49-F238E27FC236}">
                      <a16:creationId xmlns="" xmlns:a16="http://schemas.microsoft.com/office/drawing/2014/main" id="{4B4ACA32-7050-4A08-831C-229CC31E6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1" name="Freeform 109">
                <a:extLst>
                  <a:ext uri="{FF2B5EF4-FFF2-40B4-BE49-F238E27FC236}">
                    <a16:creationId xmlns="" xmlns:a16="http://schemas.microsoft.com/office/drawing/2014/main" id="{364AB1EE-7E46-422E-9595-5CDB80A59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2" name="Freeform 110">
                <a:extLst>
                  <a:ext uri="{FF2B5EF4-FFF2-40B4-BE49-F238E27FC236}">
                    <a16:creationId xmlns="" xmlns:a16="http://schemas.microsoft.com/office/drawing/2014/main" id="{9306AAE9-C7E8-4B54-8473-C161BEBB4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3" name="Oval 111">
                <a:extLst>
                  <a:ext uri="{FF2B5EF4-FFF2-40B4-BE49-F238E27FC236}">
                    <a16:creationId xmlns="" xmlns:a16="http://schemas.microsoft.com/office/drawing/2014/main" id="{FF7BF222-55CE-40D2-AD9E-4079E7B4A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4" name="Freeform 112">
                <a:extLst>
                  <a:ext uri="{FF2B5EF4-FFF2-40B4-BE49-F238E27FC236}">
                    <a16:creationId xmlns="" xmlns:a16="http://schemas.microsoft.com/office/drawing/2014/main" id="{5330D110-AA37-4CB0-B5DF-032F203A1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5" name="Freeform 113">
                <a:extLst>
                  <a:ext uri="{FF2B5EF4-FFF2-40B4-BE49-F238E27FC236}">
                    <a16:creationId xmlns="" xmlns:a16="http://schemas.microsoft.com/office/drawing/2014/main" id="{DE207C8B-F23F-428A-A8C2-368738BBB4B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grpSp>
            <p:nvGrpSpPr>
              <p:cNvPr id="206" name="Group 114">
                <a:extLst>
                  <a:ext uri="{FF2B5EF4-FFF2-40B4-BE49-F238E27FC236}">
                    <a16:creationId xmlns="" xmlns:a16="http://schemas.microsoft.com/office/drawing/2014/main" id="{39862367-62EB-4E67-B0C7-534487BCF8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235" name="Freeform 115">
                  <a:extLst>
                    <a:ext uri="{FF2B5EF4-FFF2-40B4-BE49-F238E27FC236}">
                      <a16:creationId xmlns="" xmlns:a16="http://schemas.microsoft.com/office/drawing/2014/main" id="{C2079D36-D85C-44F5-8402-7C31AA0FE7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116">
                  <a:extLst>
                    <a:ext uri="{FF2B5EF4-FFF2-40B4-BE49-F238E27FC236}">
                      <a16:creationId xmlns="" xmlns:a16="http://schemas.microsoft.com/office/drawing/2014/main" id="{DD31433E-5AF1-4125-BA74-2B2937E55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117">
                  <a:extLst>
                    <a:ext uri="{FF2B5EF4-FFF2-40B4-BE49-F238E27FC236}">
                      <a16:creationId xmlns="" xmlns:a16="http://schemas.microsoft.com/office/drawing/2014/main" id="{C01EE66A-575E-49BA-8EB0-3391EC56F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up 118">
                <a:extLst>
                  <a:ext uri="{FF2B5EF4-FFF2-40B4-BE49-F238E27FC236}">
                    <a16:creationId xmlns="" xmlns:a16="http://schemas.microsoft.com/office/drawing/2014/main" id="{E426FE7F-FC6D-4451-A622-903F1B39B8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232" name="Freeform 119">
                  <a:extLst>
                    <a:ext uri="{FF2B5EF4-FFF2-40B4-BE49-F238E27FC236}">
                      <a16:creationId xmlns="" xmlns:a16="http://schemas.microsoft.com/office/drawing/2014/main" id="{08E58E13-FAFA-4F60-B420-377DD6CDB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120">
                  <a:extLst>
                    <a:ext uri="{FF2B5EF4-FFF2-40B4-BE49-F238E27FC236}">
                      <a16:creationId xmlns="" xmlns:a16="http://schemas.microsoft.com/office/drawing/2014/main" id="{063851AE-5B4E-487B-B1E4-F0841D7F6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121">
                  <a:extLst>
                    <a:ext uri="{FF2B5EF4-FFF2-40B4-BE49-F238E27FC236}">
                      <a16:creationId xmlns="" xmlns:a16="http://schemas.microsoft.com/office/drawing/2014/main" id="{2A4F389C-CE6C-4763-A2C8-D800D57B5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122">
                <a:extLst>
                  <a:ext uri="{FF2B5EF4-FFF2-40B4-BE49-F238E27FC236}">
                    <a16:creationId xmlns="" xmlns:a16="http://schemas.microsoft.com/office/drawing/2014/main" id="{E4A7EAD6-65AB-41FC-9323-1A3EEF387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229" name="Freeform 123">
                  <a:extLst>
                    <a:ext uri="{FF2B5EF4-FFF2-40B4-BE49-F238E27FC236}">
                      <a16:creationId xmlns="" xmlns:a16="http://schemas.microsoft.com/office/drawing/2014/main" id="{06838177-6BAF-455B-AFCB-9D73EA363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24">
                  <a:extLst>
                    <a:ext uri="{FF2B5EF4-FFF2-40B4-BE49-F238E27FC236}">
                      <a16:creationId xmlns="" xmlns:a16="http://schemas.microsoft.com/office/drawing/2014/main" id="{EAC53A4B-5A33-4213-88EF-CDC65815D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125">
                  <a:extLst>
                    <a:ext uri="{FF2B5EF4-FFF2-40B4-BE49-F238E27FC236}">
                      <a16:creationId xmlns="" xmlns:a16="http://schemas.microsoft.com/office/drawing/2014/main" id="{F8B3F872-CCEE-48D2-8891-4BD4BC3E6C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" name="Group 126">
                <a:extLst>
                  <a:ext uri="{FF2B5EF4-FFF2-40B4-BE49-F238E27FC236}">
                    <a16:creationId xmlns="" xmlns:a16="http://schemas.microsoft.com/office/drawing/2014/main" id="{218C8BE8-CD3F-4CC6-8946-90210FD044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226" name="Freeform 127">
                  <a:extLst>
                    <a:ext uri="{FF2B5EF4-FFF2-40B4-BE49-F238E27FC236}">
                      <a16:creationId xmlns="" xmlns:a16="http://schemas.microsoft.com/office/drawing/2014/main" id="{D3806939-D14C-4B01-A660-D4C4B3DF0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128">
                  <a:extLst>
                    <a:ext uri="{FF2B5EF4-FFF2-40B4-BE49-F238E27FC236}">
                      <a16:creationId xmlns="" xmlns:a16="http://schemas.microsoft.com/office/drawing/2014/main" id="{454F3F75-13DB-4E52-A2A9-0A3447C3B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129">
                  <a:extLst>
                    <a:ext uri="{FF2B5EF4-FFF2-40B4-BE49-F238E27FC236}">
                      <a16:creationId xmlns="" xmlns:a16="http://schemas.microsoft.com/office/drawing/2014/main" id="{43ADA67F-7632-428A-9B67-BB0B4A0E96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" name="Group 130">
                <a:extLst>
                  <a:ext uri="{FF2B5EF4-FFF2-40B4-BE49-F238E27FC236}">
                    <a16:creationId xmlns="" xmlns:a16="http://schemas.microsoft.com/office/drawing/2014/main" id="{78233443-0AB1-4E59-A799-7FD47B3525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223" name="Freeform 131">
                  <a:extLst>
                    <a:ext uri="{FF2B5EF4-FFF2-40B4-BE49-F238E27FC236}">
                      <a16:creationId xmlns="" xmlns:a16="http://schemas.microsoft.com/office/drawing/2014/main" id="{20D8DF37-6BFC-428B-B91F-A6C01D5F1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32">
                  <a:extLst>
                    <a:ext uri="{FF2B5EF4-FFF2-40B4-BE49-F238E27FC236}">
                      <a16:creationId xmlns="" xmlns:a16="http://schemas.microsoft.com/office/drawing/2014/main" id="{0E54BDA1-EC74-45B9-AE46-9EC6AE131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133">
                  <a:extLst>
                    <a:ext uri="{FF2B5EF4-FFF2-40B4-BE49-F238E27FC236}">
                      <a16:creationId xmlns="" xmlns:a16="http://schemas.microsoft.com/office/drawing/2014/main" id="{D017C1CA-5C68-429B-A64D-ABFCA03DD9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" name="Group 134">
                <a:extLst>
                  <a:ext uri="{FF2B5EF4-FFF2-40B4-BE49-F238E27FC236}">
                    <a16:creationId xmlns="" xmlns:a16="http://schemas.microsoft.com/office/drawing/2014/main" id="{0A209235-1B8D-49BA-936C-4CF39BAAB5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220" name="Freeform 135">
                  <a:extLst>
                    <a:ext uri="{FF2B5EF4-FFF2-40B4-BE49-F238E27FC236}">
                      <a16:creationId xmlns="" xmlns:a16="http://schemas.microsoft.com/office/drawing/2014/main" id="{09A9E2D3-2D54-4341-B332-C7E8EB1A2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36">
                  <a:extLst>
                    <a:ext uri="{FF2B5EF4-FFF2-40B4-BE49-F238E27FC236}">
                      <a16:creationId xmlns="" xmlns:a16="http://schemas.microsoft.com/office/drawing/2014/main" id="{8B678A1D-5F6B-45E0-8AC3-062843AE3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37">
                  <a:extLst>
                    <a:ext uri="{FF2B5EF4-FFF2-40B4-BE49-F238E27FC236}">
                      <a16:creationId xmlns="" xmlns:a16="http://schemas.microsoft.com/office/drawing/2014/main" id="{C558E42D-74A6-4B4A-B469-A27F9ABC6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" name="Group 138">
                <a:extLst>
                  <a:ext uri="{FF2B5EF4-FFF2-40B4-BE49-F238E27FC236}">
                    <a16:creationId xmlns="" xmlns:a16="http://schemas.microsoft.com/office/drawing/2014/main" id="{2D562958-4353-4C92-AE25-8419086525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217" name="Freeform 139">
                  <a:extLst>
                    <a:ext uri="{FF2B5EF4-FFF2-40B4-BE49-F238E27FC236}">
                      <a16:creationId xmlns="" xmlns:a16="http://schemas.microsoft.com/office/drawing/2014/main" id="{B1DA9A52-9DF5-4E1F-AFC4-F96CC9D325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40">
                  <a:extLst>
                    <a:ext uri="{FF2B5EF4-FFF2-40B4-BE49-F238E27FC236}">
                      <a16:creationId xmlns="" xmlns:a16="http://schemas.microsoft.com/office/drawing/2014/main" id="{7FCB2441-D2DF-45FA-9B8E-DF2C81D23E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1">
                  <a:extLst>
                    <a:ext uri="{FF2B5EF4-FFF2-40B4-BE49-F238E27FC236}">
                      <a16:creationId xmlns="" xmlns:a16="http://schemas.microsoft.com/office/drawing/2014/main" id="{7AA51E33-3DD3-4C21-A033-43E6417D1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3" name="Freeform 142">
                <a:extLst>
                  <a:ext uri="{FF2B5EF4-FFF2-40B4-BE49-F238E27FC236}">
                    <a16:creationId xmlns="" xmlns:a16="http://schemas.microsoft.com/office/drawing/2014/main" id="{25DE1029-27E8-42EC-A711-FBDCA8EB4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14" name="Freeform 143">
                <a:extLst>
                  <a:ext uri="{FF2B5EF4-FFF2-40B4-BE49-F238E27FC236}">
                    <a16:creationId xmlns="" xmlns:a16="http://schemas.microsoft.com/office/drawing/2014/main" id="{30EA6013-7A5E-48D4-90F2-69C3152D2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15" name="Freeform 144">
                <a:extLst>
                  <a:ext uri="{FF2B5EF4-FFF2-40B4-BE49-F238E27FC236}">
                    <a16:creationId xmlns="" xmlns:a16="http://schemas.microsoft.com/office/drawing/2014/main" id="{4251E7B4-44D2-46D9-9981-31998B3DC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16" name="Freeform 145">
                <a:extLst>
                  <a:ext uri="{FF2B5EF4-FFF2-40B4-BE49-F238E27FC236}">
                    <a16:creationId xmlns="" xmlns:a16="http://schemas.microsoft.com/office/drawing/2014/main" id="{CD07A508-DF8A-4D54-B327-9436A4B98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8" name="Group 147">
            <a:extLst>
              <a:ext uri="{FF2B5EF4-FFF2-40B4-BE49-F238E27FC236}">
                <a16:creationId xmlns="" xmlns:a16="http://schemas.microsoft.com/office/drawing/2014/main" id="{9F5B813F-15A3-48EF-ADA6-0BE1AE04D8D7}"/>
              </a:ext>
            </a:extLst>
          </p:cNvPr>
          <p:cNvGrpSpPr>
            <a:grpSpLocks/>
          </p:cNvGrpSpPr>
          <p:nvPr/>
        </p:nvGrpSpPr>
        <p:grpSpPr bwMode="auto">
          <a:xfrm>
            <a:off x="1183429" y="5614181"/>
            <a:ext cx="910557" cy="1191018"/>
            <a:chOff x="4371" y="1968"/>
            <a:chExt cx="1037" cy="2256"/>
          </a:xfrm>
        </p:grpSpPr>
        <p:grpSp>
          <p:nvGrpSpPr>
            <p:cNvPr id="279" name="Group 148">
              <a:extLst>
                <a:ext uri="{FF2B5EF4-FFF2-40B4-BE49-F238E27FC236}">
                  <a16:creationId xmlns="" xmlns:a16="http://schemas.microsoft.com/office/drawing/2014/main" id="{ADE6E4A5-ECF9-42FC-96A3-E87852344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496" name="Rectangle 149">
                <a:extLst>
                  <a:ext uri="{FF2B5EF4-FFF2-40B4-BE49-F238E27FC236}">
                    <a16:creationId xmlns="" xmlns:a16="http://schemas.microsoft.com/office/drawing/2014/main" id="{7B80AA03-F3C9-4023-BD54-CF4E0BD48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7" name="Rectangle 150">
                <a:extLst>
                  <a:ext uri="{FF2B5EF4-FFF2-40B4-BE49-F238E27FC236}">
                    <a16:creationId xmlns="" xmlns:a16="http://schemas.microsoft.com/office/drawing/2014/main" id="{63E9081A-A1E1-4C54-A191-B1CC38EAB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0" name="Group 151">
              <a:extLst>
                <a:ext uri="{FF2B5EF4-FFF2-40B4-BE49-F238E27FC236}">
                  <a16:creationId xmlns="" xmlns:a16="http://schemas.microsoft.com/office/drawing/2014/main" id="{078A868C-A7B4-44A2-8915-EFBFAAC96B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281" name="Group 152">
                <a:extLst>
                  <a:ext uri="{FF2B5EF4-FFF2-40B4-BE49-F238E27FC236}">
                    <a16:creationId xmlns="" xmlns:a16="http://schemas.microsoft.com/office/drawing/2014/main" id="{A7970ADB-74AC-4DF7-A286-10ABC1FA2B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475" name="Group 153">
                  <a:extLst>
                    <a:ext uri="{FF2B5EF4-FFF2-40B4-BE49-F238E27FC236}">
                      <a16:creationId xmlns="" xmlns:a16="http://schemas.microsoft.com/office/drawing/2014/main" id="{6E096A8A-F3EA-4328-B71D-193DEB48E6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77" name="Freeform 154">
                    <a:extLst>
                      <a:ext uri="{FF2B5EF4-FFF2-40B4-BE49-F238E27FC236}">
                        <a16:creationId xmlns="" xmlns:a16="http://schemas.microsoft.com/office/drawing/2014/main" id="{1A82EC7E-5C6F-4FBD-AB1D-0FB9950AAD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Freeform 155">
                    <a:extLst>
                      <a:ext uri="{FF2B5EF4-FFF2-40B4-BE49-F238E27FC236}">
                        <a16:creationId xmlns="" xmlns:a16="http://schemas.microsoft.com/office/drawing/2014/main" id="{D0B52DE4-6798-4E8E-B0EF-04544F24A5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9" name="Freeform 156">
                    <a:extLst>
                      <a:ext uri="{FF2B5EF4-FFF2-40B4-BE49-F238E27FC236}">
                        <a16:creationId xmlns="" xmlns:a16="http://schemas.microsoft.com/office/drawing/2014/main" id="{4E735B38-2296-4D3B-B340-5EC25F8F28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reeform 157">
                    <a:extLst>
                      <a:ext uri="{FF2B5EF4-FFF2-40B4-BE49-F238E27FC236}">
                        <a16:creationId xmlns="" xmlns:a16="http://schemas.microsoft.com/office/drawing/2014/main" id="{3A3B5F9D-B8CC-4DB8-969D-673FCE7B13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reeform 158">
                    <a:extLst>
                      <a:ext uri="{FF2B5EF4-FFF2-40B4-BE49-F238E27FC236}">
                        <a16:creationId xmlns="" xmlns:a16="http://schemas.microsoft.com/office/drawing/2014/main" id="{AC2C2B80-DD2E-437F-8166-1C5753A959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 159">
                    <a:extLst>
                      <a:ext uri="{FF2B5EF4-FFF2-40B4-BE49-F238E27FC236}">
                        <a16:creationId xmlns="" xmlns:a16="http://schemas.microsoft.com/office/drawing/2014/main" id="{E3F42280-5F5A-4592-A2BD-234F2135C2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 160">
                    <a:extLst>
                      <a:ext uri="{FF2B5EF4-FFF2-40B4-BE49-F238E27FC236}">
                        <a16:creationId xmlns="" xmlns:a16="http://schemas.microsoft.com/office/drawing/2014/main" id="{562282EF-C68B-4B99-8670-8547FC0EF7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reeform 161">
                    <a:extLst>
                      <a:ext uri="{FF2B5EF4-FFF2-40B4-BE49-F238E27FC236}">
                        <a16:creationId xmlns="" xmlns:a16="http://schemas.microsoft.com/office/drawing/2014/main" id="{91AD745C-4477-470B-8BDA-78E0291623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5" name="Freeform 162">
                    <a:extLst>
                      <a:ext uri="{FF2B5EF4-FFF2-40B4-BE49-F238E27FC236}">
                        <a16:creationId xmlns="" xmlns:a16="http://schemas.microsoft.com/office/drawing/2014/main" id="{1CDE4493-A8C4-4695-8C19-F7FC802D67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 163">
                    <a:extLst>
                      <a:ext uri="{FF2B5EF4-FFF2-40B4-BE49-F238E27FC236}">
                        <a16:creationId xmlns="" xmlns:a16="http://schemas.microsoft.com/office/drawing/2014/main" id="{2139A40B-648E-4797-A973-4B0C34A35F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 164">
                    <a:extLst>
                      <a:ext uri="{FF2B5EF4-FFF2-40B4-BE49-F238E27FC236}">
                        <a16:creationId xmlns="" xmlns:a16="http://schemas.microsoft.com/office/drawing/2014/main" id="{15699866-B900-4B4C-8ABB-F60BEA859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8" name="Freeform 165">
                    <a:extLst>
                      <a:ext uri="{FF2B5EF4-FFF2-40B4-BE49-F238E27FC236}">
                        <a16:creationId xmlns="" xmlns:a16="http://schemas.microsoft.com/office/drawing/2014/main" id="{7D970BC2-7F96-4EC7-B833-E6979E5568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9" name="Freeform 166">
                    <a:extLst>
                      <a:ext uri="{FF2B5EF4-FFF2-40B4-BE49-F238E27FC236}">
                        <a16:creationId xmlns="" xmlns:a16="http://schemas.microsoft.com/office/drawing/2014/main" id="{41F93E32-6989-463F-8421-1A762649B0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 167">
                    <a:extLst>
                      <a:ext uri="{FF2B5EF4-FFF2-40B4-BE49-F238E27FC236}">
                        <a16:creationId xmlns="" xmlns:a16="http://schemas.microsoft.com/office/drawing/2014/main" id="{F71DDB14-19AB-49CB-AA0A-2D308926F3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 168">
                    <a:extLst>
                      <a:ext uri="{FF2B5EF4-FFF2-40B4-BE49-F238E27FC236}">
                        <a16:creationId xmlns="" xmlns:a16="http://schemas.microsoft.com/office/drawing/2014/main" id="{8A92FF40-877C-4C9C-9A4E-FEDAE30E94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 169">
                    <a:extLst>
                      <a:ext uri="{FF2B5EF4-FFF2-40B4-BE49-F238E27FC236}">
                        <a16:creationId xmlns="" xmlns:a16="http://schemas.microsoft.com/office/drawing/2014/main" id="{2FF65E5D-5701-4DBC-8B82-2A2F779C35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 170">
                    <a:extLst>
                      <a:ext uri="{FF2B5EF4-FFF2-40B4-BE49-F238E27FC236}">
                        <a16:creationId xmlns="" xmlns:a16="http://schemas.microsoft.com/office/drawing/2014/main" id="{B8977CFB-0ED1-4EDA-A300-E39555DA95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 171">
                    <a:extLst>
                      <a:ext uri="{FF2B5EF4-FFF2-40B4-BE49-F238E27FC236}">
                        <a16:creationId xmlns="" xmlns:a16="http://schemas.microsoft.com/office/drawing/2014/main" id="{150B8A4A-5DBE-47CB-ADFC-0D7AC266DF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5" name="Freeform 172">
                    <a:extLst>
                      <a:ext uri="{FF2B5EF4-FFF2-40B4-BE49-F238E27FC236}">
                        <a16:creationId xmlns="" xmlns:a16="http://schemas.microsoft.com/office/drawing/2014/main" id="{5614DEE8-355D-4F0B-9295-3E761068D5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" name="Freeform 173">
                  <a:extLst>
                    <a:ext uri="{FF2B5EF4-FFF2-40B4-BE49-F238E27FC236}">
                      <a16:creationId xmlns="" xmlns:a16="http://schemas.microsoft.com/office/drawing/2014/main" id="{74EE59BC-CB5D-4D7A-B64C-6E7CB976B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oup 174">
                <a:extLst>
                  <a:ext uri="{FF2B5EF4-FFF2-40B4-BE49-F238E27FC236}">
                    <a16:creationId xmlns="" xmlns:a16="http://schemas.microsoft.com/office/drawing/2014/main" id="{637B9963-95EF-4526-86ED-44DF6949F3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454" name="Group 175">
                  <a:extLst>
                    <a:ext uri="{FF2B5EF4-FFF2-40B4-BE49-F238E27FC236}">
                      <a16:creationId xmlns="" xmlns:a16="http://schemas.microsoft.com/office/drawing/2014/main" id="{584F822F-EAEC-467E-A835-9316A930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56" name="Freeform 176">
                    <a:extLst>
                      <a:ext uri="{FF2B5EF4-FFF2-40B4-BE49-F238E27FC236}">
                        <a16:creationId xmlns="" xmlns:a16="http://schemas.microsoft.com/office/drawing/2014/main" id="{9293435C-03B0-4823-8A53-25DB9D6586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" name="Freeform 177">
                    <a:extLst>
                      <a:ext uri="{FF2B5EF4-FFF2-40B4-BE49-F238E27FC236}">
                        <a16:creationId xmlns="" xmlns:a16="http://schemas.microsoft.com/office/drawing/2014/main" id="{6BE5DEA1-0A40-4607-AC7B-0FB5443166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8" name="Freeform 178">
                    <a:extLst>
                      <a:ext uri="{FF2B5EF4-FFF2-40B4-BE49-F238E27FC236}">
                        <a16:creationId xmlns="" xmlns:a16="http://schemas.microsoft.com/office/drawing/2014/main" id="{38D5C433-E5E8-4F0F-9C27-821F2ED9DC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" name="Freeform 179">
                    <a:extLst>
                      <a:ext uri="{FF2B5EF4-FFF2-40B4-BE49-F238E27FC236}">
                        <a16:creationId xmlns="" xmlns:a16="http://schemas.microsoft.com/office/drawing/2014/main" id="{874CA12F-FD9D-4E72-BC2B-5BEB93120E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Freeform 180">
                    <a:extLst>
                      <a:ext uri="{FF2B5EF4-FFF2-40B4-BE49-F238E27FC236}">
                        <a16:creationId xmlns="" xmlns:a16="http://schemas.microsoft.com/office/drawing/2014/main" id="{C68A4790-6673-4E85-BA4E-8FB8C21418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 181">
                    <a:extLst>
                      <a:ext uri="{FF2B5EF4-FFF2-40B4-BE49-F238E27FC236}">
                        <a16:creationId xmlns="" xmlns:a16="http://schemas.microsoft.com/office/drawing/2014/main" id="{BFC771F5-5566-4726-B5BB-10EC57546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2" name="Freeform 182">
                    <a:extLst>
                      <a:ext uri="{FF2B5EF4-FFF2-40B4-BE49-F238E27FC236}">
                        <a16:creationId xmlns="" xmlns:a16="http://schemas.microsoft.com/office/drawing/2014/main" id="{0BA58E76-55DB-49E9-9D77-BAE738F07E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3" name="Freeform 183">
                    <a:extLst>
                      <a:ext uri="{FF2B5EF4-FFF2-40B4-BE49-F238E27FC236}">
                        <a16:creationId xmlns="" xmlns:a16="http://schemas.microsoft.com/office/drawing/2014/main" id="{E9359DAB-B018-45C9-8A67-91749341A4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4" name="Freeform 184">
                    <a:extLst>
                      <a:ext uri="{FF2B5EF4-FFF2-40B4-BE49-F238E27FC236}">
                        <a16:creationId xmlns="" xmlns:a16="http://schemas.microsoft.com/office/drawing/2014/main" id="{4E25A8B5-CF68-4A41-9E66-64C19E0B42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5" name="Freeform 185">
                    <a:extLst>
                      <a:ext uri="{FF2B5EF4-FFF2-40B4-BE49-F238E27FC236}">
                        <a16:creationId xmlns="" xmlns:a16="http://schemas.microsoft.com/office/drawing/2014/main" id="{AF1AB1FD-8559-42DC-A88B-30ACDB4851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6" name="Freeform 186">
                    <a:extLst>
                      <a:ext uri="{FF2B5EF4-FFF2-40B4-BE49-F238E27FC236}">
                        <a16:creationId xmlns="" xmlns:a16="http://schemas.microsoft.com/office/drawing/2014/main" id="{63746301-2467-4728-80EA-F83A85CE1D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7" name="Freeform 187">
                    <a:extLst>
                      <a:ext uri="{FF2B5EF4-FFF2-40B4-BE49-F238E27FC236}">
                        <a16:creationId xmlns="" xmlns:a16="http://schemas.microsoft.com/office/drawing/2014/main" id="{9F4321E5-5D84-4ECF-A97D-ED5386FA66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8" name="Freeform 188">
                    <a:extLst>
                      <a:ext uri="{FF2B5EF4-FFF2-40B4-BE49-F238E27FC236}">
                        <a16:creationId xmlns="" xmlns:a16="http://schemas.microsoft.com/office/drawing/2014/main" id="{A681C6A1-2E31-463A-81E6-6A1BBD7CDA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 189">
                    <a:extLst>
                      <a:ext uri="{FF2B5EF4-FFF2-40B4-BE49-F238E27FC236}">
                        <a16:creationId xmlns="" xmlns:a16="http://schemas.microsoft.com/office/drawing/2014/main" id="{E2BA6D71-0E8A-4ABA-BCA0-D99871D234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Freeform 190">
                    <a:extLst>
                      <a:ext uri="{FF2B5EF4-FFF2-40B4-BE49-F238E27FC236}">
                        <a16:creationId xmlns="" xmlns:a16="http://schemas.microsoft.com/office/drawing/2014/main" id="{CFD771FE-3820-41A9-9422-36843FB3F5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" name="Freeform 191">
                    <a:extLst>
                      <a:ext uri="{FF2B5EF4-FFF2-40B4-BE49-F238E27FC236}">
                        <a16:creationId xmlns="" xmlns:a16="http://schemas.microsoft.com/office/drawing/2014/main" id="{DC207EA4-40AB-4C40-BBE9-FDAE71804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Freeform 192">
                    <a:extLst>
                      <a:ext uri="{FF2B5EF4-FFF2-40B4-BE49-F238E27FC236}">
                        <a16:creationId xmlns="" xmlns:a16="http://schemas.microsoft.com/office/drawing/2014/main" id="{BEBCCAA3-12CE-4D1A-A1CD-9AF6BDD3A7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" name="Freeform 193">
                    <a:extLst>
                      <a:ext uri="{FF2B5EF4-FFF2-40B4-BE49-F238E27FC236}">
                        <a16:creationId xmlns="" xmlns:a16="http://schemas.microsoft.com/office/drawing/2014/main" id="{FACED677-E763-469D-AC0B-8FFB937100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Freeform 194">
                    <a:extLst>
                      <a:ext uri="{FF2B5EF4-FFF2-40B4-BE49-F238E27FC236}">
                        <a16:creationId xmlns="" xmlns:a16="http://schemas.microsoft.com/office/drawing/2014/main" id="{5E355330-C7D8-4B5D-A583-F24FE54BB3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55" name="Freeform 195">
                  <a:extLst>
                    <a:ext uri="{FF2B5EF4-FFF2-40B4-BE49-F238E27FC236}">
                      <a16:creationId xmlns="" xmlns:a16="http://schemas.microsoft.com/office/drawing/2014/main" id="{E488167B-8E89-40C3-AF1C-6D695BF9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3" name="Group 196">
                <a:extLst>
                  <a:ext uri="{FF2B5EF4-FFF2-40B4-BE49-F238E27FC236}">
                    <a16:creationId xmlns="" xmlns:a16="http://schemas.microsoft.com/office/drawing/2014/main" id="{9002EE82-AFA8-4BF3-9C00-5662D097B8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433" name="Group 197">
                  <a:extLst>
                    <a:ext uri="{FF2B5EF4-FFF2-40B4-BE49-F238E27FC236}">
                      <a16:creationId xmlns="" xmlns:a16="http://schemas.microsoft.com/office/drawing/2014/main" id="{37D2B03B-D8F8-4CCC-BEA0-AECC57272B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435" name="Freeform 198">
                    <a:extLst>
                      <a:ext uri="{FF2B5EF4-FFF2-40B4-BE49-F238E27FC236}">
                        <a16:creationId xmlns="" xmlns:a16="http://schemas.microsoft.com/office/drawing/2014/main" id="{FE002327-2DCD-4D3E-905E-DD37B922A5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6" name="Freeform 199">
                    <a:extLst>
                      <a:ext uri="{FF2B5EF4-FFF2-40B4-BE49-F238E27FC236}">
                        <a16:creationId xmlns="" xmlns:a16="http://schemas.microsoft.com/office/drawing/2014/main" id="{B2B07E7E-BC69-4ED7-9318-D0E21A898E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7" name="Freeform 200">
                    <a:extLst>
                      <a:ext uri="{FF2B5EF4-FFF2-40B4-BE49-F238E27FC236}">
                        <a16:creationId xmlns="" xmlns:a16="http://schemas.microsoft.com/office/drawing/2014/main" id="{0A2CD473-A1CC-4556-A316-45CFB9C461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" name="Freeform 201">
                    <a:extLst>
                      <a:ext uri="{FF2B5EF4-FFF2-40B4-BE49-F238E27FC236}">
                        <a16:creationId xmlns="" xmlns:a16="http://schemas.microsoft.com/office/drawing/2014/main" id="{9AAD5A71-59C6-4A1D-806C-04749269EC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" name="Freeform 202">
                    <a:extLst>
                      <a:ext uri="{FF2B5EF4-FFF2-40B4-BE49-F238E27FC236}">
                        <a16:creationId xmlns="" xmlns:a16="http://schemas.microsoft.com/office/drawing/2014/main" id="{61BD003D-0E1A-4550-BBD4-DC0637C520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" name="Freeform 203">
                    <a:extLst>
                      <a:ext uri="{FF2B5EF4-FFF2-40B4-BE49-F238E27FC236}">
                        <a16:creationId xmlns="" xmlns:a16="http://schemas.microsoft.com/office/drawing/2014/main" id="{DB15CC5C-EE89-4BF6-A52F-9CC51DBF6E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1" name="Freeform 204">
                    <a:extLst>
                      <a:ext uri="{FF2B5EF4-FFF2-40B4-BE49-F238E27FC236}">
                        <a16:creationId xmlns="" xmlns:a16="http://schemas.microsoft.com/office/drawing/2014/main" id="{8FB66490-DD57-442A-A03B-8151DF68CD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2" name="Freeform 205">
                    <a:extLst>
                      <a:ext uri="{FF2B5EF4-FFF2-40B4-BE49-F238E27FC236}">
                        <a16:creationId xmlns="" xmlns:a16="http://schemas.microsoft.com/office/drawing/2014/main" id="{41CB0CA9-701E-487F-91D4-909F5D8943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3" name="Freeform 206">
                    <a:extLst>
                      <a:ext uri="{FF2B5EF4-FFF2-40B4-BE49-F238E27FC236}">
                        <a16:creationId xmlns="" xmlns:a16="http://schemas.microsoft.com/office/drawing/2014/main" id="{62A9729E-7D76-4C33-BF6F-ACEB3DB451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4" name="Freeform 207">
                    <a:extLst>
                      <a:ext uri="{FF2B5EF4-FFF2-40B4-BE49-F238E27FC236}">
                        <a16:creationId xmlns="" xmlns:a16="http://schemas.microsoft.com/office/drawing/2014/main" id="{1C6B0D4B-2232-422B-8EE7-1579C351ED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5" name="Freeform 208">
                    <a:extLst>
                      <a:ext uri="{FF2B5EF4-FFF2-40B4-BE49-F238E27FC236}">
                        <a16:creationId xmlns="" xmlns:a16="http://schemas.microsoft.com/office/drawing/2014/main" id="{4E07B7E0-F50B-4F70-95E1-87A393A534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6" name="Freeform 209">
                    <a:extLst>
                      <a:ext uri="{FF2B5EF4-FFF2-40B4-BE49-F238E27FC236}">
                        <a16:creationId xmlns="" xmlns:a16="http://schemas.microsoft.com/office/drawing/2014/main" id="{F589FC31-7786-4EAA-95AA-D429BAD10C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" name="Freeform 210">
                    <a:extLst>
                      <a:ext uri="{FF2B5EF4-FFF2-40B4-BE49-F238E27FC236}">
                        <a16:creationId xmlns="" xmlns:a16="http://schemas.microsoft.com/office/drawing/2014/main" id="{C48ADF90-94B2-44B1-AB80-C78ADA32BC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" name="Freeform 211">
                    <a:extLst>
                      <a:ext uri="{FF2B5EF4-FFF2-40B4-BE49-F238E27FC236}">
                        <a16:creationId xmlns="" xmlns:a16="http://schemas.microsoft.com/office/drawing/2014/main" id="{F9BB3949-89FB-4807-A3FE-06A552FF60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9" name="Freeform 212">
                    <a:extLst>
                      <a:ext uri="{FF2B5EF4-FFF2-40B4-BE49-F238E27FC236}">
                        <a16:creationId xmlns="" xmlns:a16="http://schemas.microsoft.com/office/drawing/2014/main" id="{3B97B22E-E3D7-4EB6-B03B-D2DA1DBF5C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0" name="Freeform 213">
                    <a:extLst>
                      <a:ext uri="{FF2B5EF4-FFF2-40B4-BE49-F238E27FC236}">
                        <a16:creationId xmlns="" xmlns:a16="http://schemas.microsoft.com/office/drawing/2014/main" id="{618E0A33-4A69-4D9E-9441-1A28AFD88F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" name="Freeform 214">
                    <a:extLst>
                      <a:ext uri="{FF2B5EF4-FFF2-40B4-BE49-F238E27FC236}">
                        <a16:creationId xmlns="" xmlns:a16="http://schemas.microsoft.com/office/drawing/2014/main" id="{9000524B-D7CB-48F3-A0FE-8EF15B82D4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2" name="Freeform 215">
                    <a:extLst>
                      <a:ext uri="{FF2B5EF4-FFF2-40B4-BE49-F238E27FC236}">
                        <a16:creationId xmlns="" xmlns:a16="http://schemas.microsoft.com/office/drawing/2014/main" id="{E249556D-270E-4C3D-90D2-A820813AFD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" name="Freeform 216">
                    <a:extLst>
                      <a:ext uri="{FF2B5EF4-FFF2-40B4-BE49-F238E27FC236}">
                        <a16:creationId xmlns="" xmlns:a16="http://schemas.microsoft.com/office/drawing/2014/main" id="{D4467781-02A1-4E31-9C69-D3C5316889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34" name="Freeform 217">
                  <a:extLst>
                    <a:ext uri="{FF2B5EF4-FFF2-40B4-BE49-F238E27FC236}">
                      <a16:creationId xmlns="" xmlns:a16="http://schemas.microsoft.com/office/drawing/2014/main" id="{CB1F7003-854C-4EE1-839A-2EF9D7624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4" name="Oval 218">
                <a:extLst>
                  <a:ext uri="{FF2B5EF4-FFF2-40B4-BE49-F238E27FC236}">
                    <a16:creationId xmlns="" xmlns:a16="http://schemas.microsoft.com/office/drawing/2014/main" id="{0AF5C0F7-632B-45A8-AFA1-93DEFCCAD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85" name="Group 219">
                <a:extLst>
                  <a:ext uri="{FF2B5EF4-FFF2-40B4-BE49-F238E27FC236}">
                    <a16:creationId xmlns="" xmlns:a16="http://schemas.microsoft.com/office/drawing/2014/main" id="{98A6D574-7106-4774-BA01-902195EE4A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370" name="Group 220">
                  <a:extLst>
                    <a:ext uri="{FF2B5EF4-FFF2-40B4-BE49-F238E27FC236}">
                      <a16:creationId xmlns="" xmlns:a16="http://schemas.microsoft.com/office/drawing/2014/main" id="{56EE82CD-DD07-4DB4-BCB7-CB40F53B53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414" name="Freeform 221">
                    <a:extLst>
                      <a:ext uri="{FF2B5EF4-FFF2-40B4-BE49-F238E27FC236}">
                        <a16:creationId xmlns="" xmlns:a16="http://schemas.microsoft.com/office/drawing/2014/main" id="{AE2FADAB-6C39-4BBB-ABF2-7E1D11CC6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5" name="Freeform 222">
                    <a:extLst>
                      <a:ext uri="{FF2B5EF4-FFF2-40B4-BE49-F238E27FC236}">
                        <a16:creationId xmlns="" xmlns:a16="http://schemas.microsoft.com/office/drawing/2014/main" id="{14AAE62F-1C53-489E-A93F-DC4E1CFE8E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 223">
                    <a:extLst>
                      <a:ext uri="{FF2B5EF4-FFF2-40B4-BE49-F238E27FC236}">
                        <a16:creationId xmlns="" xmlns:a16="http://schemas.microsoft.com/office/drawing/2014/main" id="{05D665A6-3A6F-4B30-A1A0-7CA0DEBBA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7" name="Freeform 224">
                    <a:extLst>
                      <a:ext uri="{FF2B5EF4-FFF2-40B4-BE49-F238E27FC236}">
                        <a16:creationId xmlns="" xmlns:a16="http://schemas.microsoft.com/office/drawing/2014/main" id="{5B475457-3092-41D5-A0DB-1D7B6349E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Freeform 225">
                    <a:extLst>
                      <a:ext uri="{FF2B5EF4-FFF2-40B4-BE49-F238E27FC236}">
                        <a16:creationId xmlns="" xmlns:a16="http://schemas.microsoft.com/office/drawing/2014/main" id="{6780EE13-21D3-47EA-85A4-89C48E0CC2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9" name="Freeform 226">
                    <a:extLst>
                      <a:ext uri="{FF2B5EF4-FFF2-40B4-BE49-F238E27FC236}">
                        <a16:creationId xmlns="" xmlns:a16="http://schemas.microsoft.com/office/drawing/2014/main" id="{EFFBF26C-B4CC-49D3-AF4F-0F4987D6D0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Freeform 227">
                    <a:extLst>
                      <a:ext uri="{FF2B5EF4-FFF2-40B4-BE49-F238E27FC236}">
                        <a16:creationId xmlns="" xmlns:a16="http://schemas.microsoft.com/office/drawing/2014/main" id="{C2C7E35D-C15B-4F23-82BA-F91754785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 228">
                    <a:extLst>
                      <a:ext uri="{FF2B5EF4-FFF2-40B4-BE49-F238E27FC236}">
                        <a16:creationId xmlns="" xmlns:a16="http://schemas.microsoft.com/office/drawing/2014/main" id="{338CDADD-A06E-40E0-A227-2C812DAA5E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Freeform 229">
                    <a:extLst>
                      <a:ext uri="{FF2B5EF4-FFF2-40B4-BE49-F238E27FC236}">
                        <a16:creationId xmlns="" xmlns:a16="http://schemas.microsoft.com/office/drawing/2014/main" id="{FC3C4B87-AD3A-4ABA-8BAD-CE2CAA7BA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" name="Freeform 230">
                    <a:extLst>
                      <a:ext uri="{FF2B5EF4-FFF2-40B4-BE49-F238E27FC236}">
                        <a16:creationId xmlns="" xmlns:a16="http://schemas.microsoft.com/office/drawing/2014/main" id="{D2831201-746B-4363-BDF1-E64EFFF8D3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" name="Freeform 231">
                    <a:extLst>
                      <a:ext uri="{FF2B5EF4-FFF2-40B4-BE49-F238E27FC236}">
                        <a16:creationId xmlns="" xmlns:a16="http://schemas.microsoft.com/office/drawing/2014/main" id="{CA601294-8D78-4100-B184-641563D79A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" name="Freeform 232">
                    <a:extLst>
                      <a:ext uri="{FF2B5EF4-FFF2-40B4-BE49-F238E27FC236}">
                        <a16:creationId xmlns="" xmlns:a16="http://schemas.microsoft.com/office/drawing/2014/main" id="{64AEBACE-F6FE-4CEC-B24B-F744308BFB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Freeform 233">
                    <a:extLst>
                      <a:ext uri="{FF2B5EF4-FFF2-40B4-BE49-F238E27FC236}">
                        <a16:creationId xmlns="" xmlns:a16="http://schemas.microsoft.com/office/drawing/2014/main" id="{B0A2BDFD-D0E7-4974-8B00-5492B24CDC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7" name="Freeform 234">
                    <a:extLst>
                      <a:ext uri="{FF2B5EF4-FFF2-40B4-BE49-F238E27FC236}">
                        <a16:creationId xmlns="" xmlns:a16="http://schemas.microsoft.com/office/drawing/2014/main" id="{A8DF2F4E-5284-42F4-8DEF-0190C8589F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8" name="Freeform 235">
                    <a:extLst>
                      <a:ext uri="{FF2B5EF4-FFF2-40B4-BE49-F238E27FC236}">
                        <a16:creationId xmlns="" xmlns:a16="http://schemas.microsoft.com/office/drawing/2014/main" id="{73A6C9F0-ECCD-43B0-AAD9-67EE21A6B7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 236">
                    <a:extLst>
                      <a:ext uri="{FF2B5EF4-FFF2-40B4-BE49-F238E27FC236}">
                        <a16:creationId xmlns="" xmlns:a16="http://schemas.microsoft.com/office/drawing/2014/main" id="{56BFD8E0-6762-4620-8FFA-A498C609B1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0" name="Freeform 237">
                    <a:extLst>
                      <a:ext uri="{FF2B5EF4-FFF2-40B4-BE49-F238E27FC236}">
                        <a16:creationId xmlns="" xmlns:a16="http://schemas.microsoft.com/office/drawing/2014/main" id="{0455C9BF-5588-447D-AD36-A689BAD7FC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1" name="Freeform 238">
                    <a:extLst>
                      <a:ext uri="{FF2B5EF4-FFF2-40B4-BE49-F238E27FC236}">
                        <a16:creationId xmlns="" xmlns:a16="http://schemas.microsoft.com/office/drawing/2014/main" id="{07261CB2-524D-4A66-9092-09FBBB90A8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" name="Freeform 239">
                    <a:extLst>
                      <a:ext uri="{FF2B5EF4-FFF2-40B4-BE49-F238E27FC236}">
                        <a16:creationId xmlns="" xmlns:a16="http://schemas.microsoft.com/office/drawing/2014/main" id="{9AA80DE1-7E5D-4580-AC55-CEA26DD217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1" name="Group 240">
                  <a:extLst>
                    <a:ext uri="{FF2B5EF4-FFF2-40B4-BE49-F238E27FC236}">
                      <a16:creationId xmlns="" xmlns:a16="http://schemas.microsoft.com/office/drawing/2014/main" id="{08AE1AC1-0634-41A6-B64D-B2D2848B5E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394" name="Freeform 241">
                    <a:extLst>
                      <a:ext uri="{FF2B5EF4-FFF2-40B4-BE49-F238E27FC236}">
                        <a16:creationId xmlns="" xmlns:a16="http://schemas.microsoft.com/office/drawing/2014/main" id="{B6247E0C-0757-42DD-ADE9-3C00539248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 242">
                    <a:extLst>
                      <a:ext uri="{FF2B5EF4-FFF2-40B4-BE49-F238E27FC236}">
                        <a16:creationId xmlns="" xmlns:a16="http://schemas.microsoft.com/office/drawing/2014/main" id="{1EB3B0DF-4610-471D-B095-9A2131B2C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 243">
                    <a:extLst>
                      <a:ext uri="{FF2B5EF4-FFF2-40B4-BE49-F238E27FC236}">
                        <a16:creationId xmlns="" xmlns:a16="http://schemas.microsoft.com/office/drawing/2014/main" id="{CCFA2743-5D6E-4415-BBCF-6A8035A912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Freeform 244">
                    <a:extLst>
                      <a:ext uri="{FF2B5EF4-FFF2-40B4-BE49-F238E27FC236}">
                        <a16:creationId xmlns="" xmlns:a16="http://schemas.microsoft.com/office/drawing/2014/main" id="{5C951283-3072-417C-ACAE-A10B193C6A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Freeform 245">
                    <a:extLst>
                      <a:ext uri="{FF2B5EF4-FFF2-40B4-BE49-F238E27FC236}">
                        <a16:creationId xmlns="" xmlns:a16="http://schemas.microsoft.com/office/drawing/2014/main" id="{5A166047-04FC-427E-8462-F31A72BF5E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Freeform 246">
                    <a:extLst>
                      <a:ext uri="{FF2B5EF4-FFF2-40B4-BE49-F238E27FC236}">
                        <a16:creationId xmlns="" xmlns:a16="http://schemas.microsoft.com/office/drawing/2014/main" id="{FF723E9C-1E31-44F4-AAAD-477A969000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Freeform 247">
                    <a:extLst>
                      <a:ext uri="{FF2B5EF4-FFF2-40B4-BE49-F238E27FC236}">
                        <a16:creationId xmlns="" xmlns:a16="http://schemas.microsoft.com/office/drawing/2014/main" id="{50EE3A1C-6B65-4F83-A3F1-12BD036CB7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Freeform 248">
                    <a:extLst>
                      <a:ext uri="{FF2B5EF4-FFF2-40B4-BE49-F238E27FC236}">
                        <a16:creationId xmlns="" xmlns:a16="http://schemas.microsoft.com/office/drawing/2014/main" id="{1277B2D4-CD79-4E13-A7E8-9925077C2B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Freeform 249">
                    <a:extLst>
                      <a:ext uri="{FF2B5EF4-FFF2-40B4-BE49-F238E27FC236}">
                        <a16:creationId xmlns="" xmlns:a16="http://schemas.microsoft.com/office/drawing/2014/main" id="{B5766574-5E0C-46BC-8E7B-49F3ADC658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 250">
                    <a:extLst>
                      <a:ext uri="{FF2B5EF4-FFF2-40B4-BE49-F238E27FC236}">
                        <a16:creationId xmlns="" xmlns:a16="http://schemas.microsoft.com/office/drawing/2014/main" id="{FEBAF87A-8674-4FA3-B021-E1566AF316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Freeform 251">
                    <a:extLst>
                      <a:ext uri="{FF2B5EF4-FFF2-40B4-BE49-F238E27FC236}">
                        <a16:creationId xmlns="" xmlns:a16="http://schemas.microsoft.com/office/drawing/2014/main" id="{EC04B231-BD67-41BA-814A-BF3DB10CFB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" name="Freeform 252">
                    <a:extLst>
                      <a:ext uri="{FF2B5EF4-FFF2-40B4-BE49-F238E27FC236}">
                        <a16:creationId xmlns="" xmlns:a16="http://schemas.microsoft.com/office/drawing/2014/main" id="{2D35CB01-BE02-4990-BAE9-7C591A4700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" name="Freeform 253">
                    <a:extLst>
                      <a:ext uri="{FF2B5EF4-FFF2-40B4-BE49-F238E27FC236}">
                        <a16:creationId xmlns="" xmlns:a16="http://schemas.microsoft.com/office/drawing/2014/main" id="{97024DE7-DD17-4925-929D-B85E393CC4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" name="Freeform 254">
                    <a:extLst>
                      <a:ext uri="{FF2B5EF4-FFF2-40B4-BE49-F238E27FC236}">
                        <a16:creationId xmlns="" xmlns:a16="http://schemas.microsoft.com/office/drawing/2014/main" id="{DC1CA108-70FF-4A28-A3ED-0A4032E9FE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 255">
                    <a:extLst>
                      <a:ext uri="{FF2B5EF4-FFF2-40B4-BE49-F238E27FC236}">
                        <a16:creationId xmlns="" xmlns:a16="http://schemas.microsoft.com/office/drawing/2014/main" id="{6EBBBAD8-755A-433E-A50D-429155442A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" name="Freeform 256">
                    <a:extLst>
                      <a:ext uri="{FF2B5EF4-FFF2-40B4-BE49-F238E27FC236}">
                        <a16:creationId xmlns="" xmlns:a16="http://schemas.microsoft.com/office/drawing/2014/main" id="{E69682D3-7E04-463B-859A-75E7CB05F0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" name="Freeform 257">
                    <a:extLst>
                      <a:ext uri="{FF2B5EF4-FFF2-40B4-BE49-F238E27FC236}">
                        <a16:creationId xmlns="" xmlns:a16="http://schemas.microsoft.com/office/drawing/2014/main" id="{D2AD3BA3-82EC-4CC9-9C58-A567AF26B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Freeform 258">
                    <a:extLst>
                      <a:ext uri="{FF2B5EF4-FFF2-40B4-BE49-F238E27FC236}">
                        <a16:creationId xmlns="" xmlns:a16="http://schemas.microsoft.com/office/drawing/2014/main" id="{16B07CAD-4A3B-4BB8-BAB8-CC2C194AC0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Freeform 259">
                    <a:extLst>
                      <a:ext uri="{FF2B5EF4-FFF2-40B4-BE49-F238E27FC236}">
                        <a16:creationId xmlns="" xmlns:a16="http://schemas.microsoft.com/office/drawing/2014/main" id="{71A3F58F-58BA-449F-A5CF-9E89B1EE50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" name="Freeform 260">
                    <a:extLst>
                      <a:ext uri="{FF2B5EF4-FFF2-40B4-BE49-F238E27FC236}">
                        <a16:creationId xmlns="" xmlns:a16="http://schemas.microsoft.com/office/drawing/2014/main" id="{A6D2AD4C-AC72-462C-AAFD-461DEA268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2" name="Group 261">
                  <a:extLst>
                    <a:ext uri="{FF2B5EF4-FFF2-40B4-BE49-F238E27FC236}">
                      <a16:creationId xmlns="" xmlns:a16="http://schemas.microsoft.com/office/drawing/2014/main" id="{41E83D99-F673-4AEC-B06F-2D00AA48E3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374" name="Freeform 262">
                    <a:extLst>
                      <a:ext uri="{FF2B5EF4-FFF2-40B4-BE49-F238E27FC236}">
                        <a16:creationId xmlns="" xmlns:a16="http://schemas.microsoft.com/office/drawing/2014/main" id="{1F6DC154-BD24-470C-889E-DCFAB494EF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reeform 263">
                    <a:extLst>
                      <a:ext uri="{FF2B5EF4-FFF2-40B4-BE49-F238E27FC236}">
                        <a16:creationId xmlns="" xmlns:a16="http://schemas.microsoft.com/office/drawing/2014/main" id="{50CF5778-AFD8-4DC0-AA14-A18E874890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reeform 264">
                    <a:extLst>
                      <a:ext uri="{FF2B5EF4-FFF2-40B4-BE49-F238E27FC236}">
                        <a16:creationId xmlns="" xmlns:a16="http://schemas.microsoft.com/office/drawing/2014/main" id="{78772620-DC33-41B7-8A42-DDD1E0C506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8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 265">
                    <a:extLst>
                      <a:ext uri="{FF2B5EF4-FFF2-40B4-BE49-F238E27FC236}">
                        <a16:creationId xmlns="" xmlns:a16="http://schemas.microsoft.com/office/drawing/2014/main" id="{4145C05D-5F8A-4285-9EE5-1B85EDC39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reeform 266">
                    <a:extLst>
                      <a:ext uri="{FF2B5EF4-FFF2-40B4-BE49-F238E27FC236}">
                        <a16:creationId xmlns="" xmlns:a16="http://schemas.microsoft.com/office/drawing/2014/main" id="{C88F8542-6F13-4BFA-8D69-69E7868A18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reeform 267">
                    <a:extLst>
                      <a:ext uri="{FF2B5EF4-FFF2-40B4-BE49-F238E27FC236}">
                        <a16:creationId xmlns="" xmlns:a16="http://schemas.microsoft.com/office/drawing/2014/main" id="{9ADAE5BF-4AD0-457A-A808-B8E40403E9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10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Freeform 268">
                    <a:extLst>
                      <a:ext uri="{FF2B5EF4-FFF2-40B4-BE49-F238E27FC236}">
                        <a16:creationId xmlns="" xmlns:a16="http://schemas.microsoft.com/office/drawing/2014/main" id="{0B06A72A-43C7-41CC-BD32-49BDF58625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4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reeform 269">
                    <a:extLst>
                      <a:ext uri="{FF2B5EF4-FFF2-40B4-BE49-F238E27FC236}">
                        <a16:creationId xmlns="" xmlns:a16="http://schemas.microsoft.com/office/drawing/2014/main" id="{007D066F-9503-43F8-8B7C-61A27FB437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15 h 32"/>
                      <a:gd name="T2" fmla="*/ 10 w 24"/>
                      <a:gd name="T3" fmla="*/ 5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 270">
                    <a:extLst>
                      <a:ext uri="{FF2B5EF4-FFF2-40B4-BE49-F238E27FC236}">
                        <a16:creationId xmlns="" xmlns:a16="http://schemas.microsoft.com/office/drawing/2014/main" id="{690F3F87-60CE-4138-83F7-323BBDE450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" name="Freeform 271">
                    <a:extLst>
                      <a:ext uri="{FF2B5EF4-FFF2-40B4-BE49-F238E27FC236}">
                        <a16:creationId xmlns="" xmlns:a16="http://schemas.microsoft.com/office/drawing/2014/main" id="{361C8468-867E-4198-854A-F4B3C479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23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reeform 272">
                    <a:extLst>
                      <a:ext uri="{FF2B5EF4-FFF2-40B4-BE49-F238E27FC236}">
                        <a16:creationId xmlns="" xmlns:a16="http://schemas.microsoft.com/office/drawing/2014/main" id="{70B6FFC9-1908-4797-9436-5695741DD4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11 h 28"/>
                      <a:gd name="T4" fmla="*/ 24 w 26"/>
                      <a:gd name="T5" fmla="*/ 12 h 28"/>
                      <a:gd name="T6" fmla="*/ 26 w 26"/>
                      <a:gd name="T7" fmla="*/ 13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reeform 273">
                    <a:extLst>
                      <a:ext uri="{FF2B5EF4-FFF2-40B4-BE49-F238E27FC236}">
                        <a16:creationId xmlns="" xmlns:a16="http://schemas.microsoft.com/office/drawing/2014/main" id="{6DF625E8-D0C0-46C0-867F-3194D63CFA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0 h 34"/>
                      <a:gd name="T4" fmla="*/ 1 w 29"/>
                      <a:gd name="T5" fmla="*/ 17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Freeform 274">
                    <a:extLst>
                      <a:ext uri="{FF2B5EF4-FFF2-40B4-BE49-F238E27FC236}">
                        <a16:creationId xmlns="" xmlns:a16="http://schemas.microsoft.com/office/drawing/2014/main" id="{7BF3E033-1965-4394-9ACD-5C2B0E6FA7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27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Freeform 275">
                    <a:extLst>
                      <a:ext uri="{FF2B5EF4-FFF2-40B4-BE49-F238E27FC236}">
                        <a16:creationId xmlns="" xmlns:a16="http://schemas.microsoft.com/office/drawing/2014/main" id="{876C7E2B-ADD9-4F9D-958A-9344DA08CA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4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Freeform 276">
                    <a:extLst>
                      <a:ext uri="{FF2B5EF4-FFF2-40B4-BE49-F238E27FC236}">
                        <a16:creationId xmlns="" xmlns:a16="http://schemas.microsoft.com/office/drawing/2014/main" id="{2CAFE0CE-B2FA-408C-863C-1A6F793421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5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Oval 277">
                    <a:extLst>
                      <a:ext uri="{FF2B5EF4-FFF2-40B4-BE49-F238E27FC236}">
                        <a16:creationId xmlns="" xmlns:a16="http://schemas.microsoft.com/office/drawing/2014/main" id="{79B618C3-6909-424E-9294-B03CAAFE62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 278">
                    <a:extLst>
                      <a:ext uri="{FF2B5EF4-FFF2-40B4-BE49-F238E27FC236}">
                        <a16:creationId xmlns="" xmlns:a16="http://schemas.microsoft.com/office/drawing/2014/main" id="{032BD899-879C-4657-88FA-2D3590D15B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Freeform 279">
                    <a:extLst>
                      <a:ext uri="{FF2B5EF4-FFF2-40B4-BE49-F238E27FC236}">
                        <a16:creationId xmlns="" xmlns:a16="http://schemas.microsoft.com/office/drawing/2014/main" id="{335990F9-68F8-406C-A760-18E0EA8D84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Freeform 280">
                    <a:extLst>
                      <a:ext uri="{FF2B5EF4-FFF2-40B4-BE49-F238E27FC236}">
                        <a16:creationId xmlns="" xmlns:a16="http://schemas.microsoft.com/office/drawing/2014/main" id="{C466EA96-BA96-427E-8AD5-8CAC5A984D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Freeform 281">
                    <a:extLst>
                      <a:ext uri="{FF2B5EF4-FFF2-40B4-BE49-F238E27FC236}">
                        <a16:creationId xmlns="" xmlns:a16="http://schemas.microsoft.com/office/drawing/2014/main" id="{E0F12CE7-D45A-4137-80FA-8BD9EEA4E6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3" name="Freeform 282">
                  <a:extLst>
                    <a:ext uri="{FF2B5EF4-FFF2-40B4-BE49-F238E27FC236}">
                      <a16:creationId xmlns="" xmlns:a16="http://schemas.microsoft.com/office/drawing/2014/main" id="{439D7D64-AEE7-4560-A327-6F5999C4B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23 h 300"/>
                    <a:gd name="T6" fmla="*/ 0 w 372"/>
                    <a:gd name="T7" fmla="*/ 299 h 3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6" name="Group 283">
                <a:extLst>
                  <a:ext uri="{FF2B5EF4-FFF2-40B4-BE49-F238E27FC236}">
                    <a16:creationId xmlns="" xmlns:a16="http://schemas.microsoft.com/office/drawing/2014/main" id="{12BDE2C1-B2AB-4AB3-8E0C-E590B3E03C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361" name="Group 284">
                  <a:extLst>
                    <a:ext uri="{FF2B5EF4-FFF2-40B4-BE49-F238E27FC236}">
                      <a16:creationId xmlns="" xmlns:a16="http://schemas.microsoft.com/office/drawing/2014/main" id="{297CE9F3-2AAB-48BF-9D62-417855EF25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363" name="Freeform 285">
                    <a:extLst>
                      <a:ext uri="{FF2B5EF4-FFF2-40B4-BE49-F238E27FC236}">
                        <a16:creationId xmlns="" xmlns:a16="http://schemas.microsoft.com/office/drawing/2014/main" id="{665266A2-DE9C-48B7-A32D-F8CE3945D1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90 w 192"/>
                      <a:gd name="T1" fmla="*/ 50 h 112"/>
                      <a:gd name="T2" fmla="*/ 143 w 192"/>
                      <a:gd name="T3" fmla="*/ 13 h 112"/>
                      <a:gd name="T4" fmla="*/ 48 w 192"/>
                      <a:gd name="T5" fmla="*/ 13 h 112"/>
                      <a:gd name="T6" fmla="*/ 0 w 192"/>
                      <a:gd name="T7" fmla="*/ 88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 286">
                    <a:extLst>
                      <a:ext uri="{FF2B5EF4-FFF2-40B4-BE49-F238E27FC236}">
                        <a16:creationId xmlns="" xmlns:a16="http://schemas.microsoft.com/office/drawing/2014/main" id="{4F0480D2-8C63-41E2-A94C-B126356A77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Freeform 287">
                    <a:extLst>
                      <a:ext uri="{FF2B5EF4-FFF2-40B4-BE49-F238E27FC236}">
                        <a16:creationId xmlns="" xmlns:a16="http://schemas.microsoft.com/office/drawing/2014/main" id="{52536868-BA86-40DC-A2FD-6D89C9624E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Freeform 288">
                    <a:extLst>
                      <a:ext uri="{FF2B5EF4-FFF2-40B4-BE49-F238E27FC236}">
                        <a16:creationId xmlns="" xmlns:a16="http://schemas.microsoft.com/office/drawing/2014/main" id="{120FEC9F-DE1D-4F05-BA9B-C1FA1ED538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Freeform 289">
                    <a:extLst>
                      <a:ext uri="{FF2B5EF4-FFF2-40B4-BE49-F238E27FC236}">
                        <a16:creationId xmlns="" xmlns:a16="http://schemas.microsoft.com/office/drawing/2014/main" id="{B4D0DC2C-5F93-470D-B763-DA501AB63D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Freeform 290">
                    <a:extLst>
                      <a:ext uri="{FF2B5EF4-FFF2-40B4-BE49-F238E27FC236}">
                        <a16:creationId xmlns="" xmlns:a16="http://schemas.microsoft.com/office/drawing/2014/main" id="{1E851017-B41F-4866-A416-50F534CD09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 291">
                    <a:extLst>
                      <a:ext uri="{FF2B5EF4-FFF2-40B4-BE49-F238E27FC236}">
                        <a16:creationId xmlns="" xmlns:a16="http://schemas.microsoft.com/office/drawing/2014/main" id="{11715A8D-2BB6-4378-BA0B-A88E4F4811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62" name="Freeform 292">
                  <a:extLst>
                    <a:ext uri="{FF2B5EF4-FFF2-40B4-BE49-F238E27FC236}">
                      <a16:creationId xmlns="" xmlns:a16="http://schemas.microsoft.com/office/drawing/2014/main" id="{3A35E694-A73E-4D49-814C-056073579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7" name="Group 293">
                <a:extLst>
                  <a:ext uri="{FF2B5EF4-FFF2-40B4-BE49-F238E27FC236}">
                    <a16:creationId xmlns="" xmlns:a16="http://schemas.microsoft.com/office/drawing/2014/main" id="{260881C5-A5F4-4FF9-BC4A-208DB33C06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340" name="Group 294">
                  <a:extLst>
                    <a:ext uri="{FF2B5EF4-FFF2-40B4-BE49-F238E27FC236}">
                      <a16:creationId xmlns="" xmlns:a16="http://schemas.microsoft.com/office/drawing/2014/main" id="{ACACA762-7612-4AB1-8521-5145390410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342" name="Freeform 295">
                    <a:extLst>
                      <a:ext uri="{FF2B5EF4-FFF2-40B4-BE49-F238E27FC236}">
                        <a16:creationId xmlns="" xmlns:a16="http://schemas.microsoft.com/office/drawing/2014/main" id="{D21CD0C2-9AE2-49DF-AE0C-123119577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 296">
                    <a:extLst>
                      <a:ext uri="{FF2B5EF4-FFF2-40B4-BE49-F238E27FC236}">
                        <a16:creationId xmlns="" xmlns:a16="http://schemas.microsoft.com/office/drawing/2014/main" id="{65D79E77-5272-4371-AB80-5C76082829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Freeform 297">
                    <a:extLst>
                      <a:ext uri="{FF2B5EF4-FFF2-40B4-BE49-F238E27FC236}">
                        <a16:creationId xmlns="" xmlns:a16="http://schemas.microsoft.com/office/drawing/2014/main" id="{04A1A870-C2A8-4C06-97EE-0374098D67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Freeform 298">
                    <a:extLst>
                      <a:ext uri="{FF2B5EF4-FFF2-40B4-BE49-F238E27FC236}">
                        <a16:creationId xmlns="" xmlns:a16="http://schemas.microsoft.com/office/drawing/2014/main" id="{465A12FE-9BF6-428B-B0F7-6E442B1478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Freeform 299">
                    <a:extLst>
                      <a:ext uri="{FF2B5EF4-FFF2-40B4-BE49-F238E27FC236}">
                        <a16:creationId xmlns="" xmlns:a16="http://schemas.microsoft.com/office/drawing/2014/main" id="{FE60FB2F-5474-4703-B6A7-9E7B6F35D7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Freeform 300">
                    <a:extLst>
                      <a:ext uri="{FF2B5EF4-FFF2-40B4-BE49-F238E27FC236}">
                        <a16:creationId xmlns="" xmlns:a16="http://schemas.microsoft.com/office/drawing/2014/main" id="{110ABD9B-7983-4B68-AF05-ECB097F670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reeform 301">
                    <a:extLst>
                      <a:ext uri="{FF2B5EF4-FFF2-40B4-BE49-F238E27FC236}">
                        <a16:creationId xmlns="" xmlns:a16="http://schemas.microsoft.com/office/drawing/2014/main" id="{B575B358-808D-4B3E-BBD0-D711011DBC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Freeform 302">
                    <a:extLst>
                      <a:ext uri="{FF2B5EF4-FFF2-40B4-BE49-F238E27FC236}">
                        <a16:creationId xmlns="" xmlns:a16="http://schemas.microsoft.com/office/drawing/2014/main" id="{3FB1E128-2343-45DC-8C1A-2CBA920942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Freeform 303">
                    <a:extLst>
                      <a:ext uri="{FF2B5EF4-FFF2-40B4-BE49-F238E27FC236}">
                        <a16:creationId xmlns="" xmlns:a16="http://schemas.microsoft.com/office/drawing/2014/main" id="{A0B47E18-9B43-4A1B-B67A-ED24F3F911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 304">
                    <a:extLst>
                      <a:ext uri="{FF2B5EF4-FFF2-40B4-BE49-F238E27FC236}">
                        <a16:creationId xmlns="" xmlns:a16="http://schemas.microsoft.com/office/drawing/2014/main" id="{59A97920-56C1-4D7A-8368-205898A132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reeform 305">
                    <a:extLst>
                      <a:ext uri="{FF2B5EF4-FFF2-40B4-BE49-F238E27FC236}">
                        <a16:creationId xmlns="" xmlns:a16="http://schemas.microsoft.com/office/drawing/2014/main" id="{440A191A-3416-4B9B-85CE-EE7E387B3E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Freeform 306">
                    <a:extLst>
                      <a:ext uri="{FF2B5EF4-FFF2-40B4-BE49-F238E27FC236}">
                        <a16:creationId xmlns="" xmlns:a16="http://schemas.microsoft.com/office/drawing/2014/main" id="{72399063-7DC1-45DB-951F-C0ACA50899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reeform 307">
                    <a:extLst>
                      <a:ext uri="{FF2B5EF4-FFF2-40B4-BE49-F238E27FC236}">
                        <a16:creationId xmlns="" xmlns:a16="http://schemas.microsoft.com/office/drawing/2014/main" id="{5645AF6A-BBD8-42A4-8578-AC4D0DE1B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reeform 308">
                    <a:extLst>
                      <a:ext uri="{FF2B5EF4-FFF2-40B4-BE49-F238E27FC236}">
                        <a16:creationId xmlns="" xmlns:a16="http://schemas.microsoft.com/office/drawing/2014/main" id="{0E42C6AB-3F1E-45D1-96BA-8689D7F47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 309">
                    <a:extLst>
                      <a:ext uri="{FF2B5EF4-FFF2-40B4-BE49-F238E27FC236}">
                        <a16:creationId xmlns="" xmlns:a16="http://schemas.microsoft.com/office/drawing/2014/main" id="{83858A8D-E779-4FF8-A415-692103B636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reeform 310">
                    <a:extLst>
                      <a:ext uri="{FF2B5EF4-FFF2-40B4-BE49-F238E27FC236}">
                        <a16:creationId xmlns="" xmlns:a16="http://schemas.microsoft.com/office/drawing/2014/main" id="{450829ED-2418-4A57-8B79-923A12F028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 311">
                    <a:extLst>
                      <a:ext uri="{FF2B5EF4-FFF2-40B4-BE49-F238E27FC236}">
                        <a16:creationId xmlns="" xmlns:a16="http://schemas.microsoft.com/office/drawing/2014/main" id="{FAF729A2-E1B2-4445-AC20-4796330E3B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 312">
                    <a:extLst>
                      <a:ext uri="{FF2B5EF4-FFF2-40B4-BE49-F238E27FC236}">
                        <a16:creationId xmlns="" xmlns:a16="http://schemas.microsoft.com/office/drawing/2014/main" id="{8A7FFAE1-6864-4150-8B4E-2E89D69EB9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Freeform 313">
                    <a:extLst>
                      <a:ext uri="{FF2B5EF4-FFF2-40B4-BE49-F238E27FC236}">
                        <a16:creationId xmlns="" xmlns:a16="http://schemas.microsoft.com/office/drawing/2014/main" id="{3468F63F-7DE8-4194-83FB-259765C03D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1" name="Freeform 314">
                  <a:extLst>
                    <a:ext uri="{FF2B5EF4-FFF2-40B4-BE49-F238E27FC236}">
                      <a16:creationId xmlns="" xmlns:a16="http://schemas.microsoft.com/office/drawing/2014/main" id="{765B44B7-44B7-4C73-94EE-6389A87C10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8" name="Freeform 315">
                <a:extLst>
                  <a:ext uri="{FF2B5EF4-FFF2-40B4-BE49-F238E27FC236}">
                    <a16:creationId xmlns="" xmlns:a16="http://schemas.microsoft.com/office/drawing/2014/main" id="{65204AFA-2A0B-41E6-874A-82386ABC8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9" name="Freeform 316">
                <a:extLst>
                  <a:ext uri="{FF2B5EF4-FFF2-40B4-BE49-F238E27FC236}">
                    <a16:creationId xmlns="" xmlns:a16="http://schemas.microsoft.com/office/drawing/2014/main" id="{EE4AE56F-60EF-4ED5-BE87-278CAF48D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grpSp>
            <p:nvGrpSpPr>
              <p:cNvPr id="290" name="Group 317">
                <a:extLst>
                  <a:ext uri="{FF2B5EF4-FFF2-40B4-BE49-F238E27FC236}">
                    <a16:creationId xmlns="" xmlns:a16="http://schemas.microsoft.com/office/drawing/2014/main" id="{D32A110C-4495-4B15-B099-864EC21346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337" name="Freeform 318">
                  <a:extLst>
                    <a:ext uri="{FF2B5EF4-FFF2-40B4-BE49-F238E27FC236}">
                      <a16:creationId xmlns="" xmlns:a16="http://schemas.microsoft.com/office/drawing/2014/main" id="{27ACFE5E-EC18-49AD-8687-911968D4B5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319">
                  <a:extLst>
                    <a:ext uri="{FF2B5EF4-FFF2-40B4-BE49-F238E27FC236}">
                      <a16:creationId xmlns="" xmlns:a16="http://schemas.microsoft.com/office/drawing/2014/main" id="{3F9C737E-E169-4905-935A-99C648253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320">
                  <a:extLst>
                    <a:ext uri="{FF2B5EF4-FFF2-40B4-BE49-F238E27FC236}">
                      <a16:creationId xmlns="" xmlns:a16="http://schemas.microsoft.com/office/drawing/2014/main" id="{BC8C1E40-2E43-4239-A585-E2C8CE472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oup 321">
                <a:extLst>
                  <a:ext uri="{FF2B5EF4-FFF2-40B4-BE49-F238E27FC236}">
                    <a16:creationId xmlns="" xmlns:a16="http://schemas.microsoft.com/office/drawing/2014/main" id="{91B6CF20-C4A2-4DB6-88E6-41F46943D0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334" name="Freeform 322">
                  <a:extLst>
                    <a:ext uri="{FF2B5EF4-FFF2-40B4-BE49-F238E27FC236}">
                      <a16:creationId xmlns="" xmlns:a16="http://schemas.microsoft.com/office/drawing/2014/main" id="{B5B06281-5D06-4A9F-8A97-DCB1133C3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323">
                  <a:extLst>
                    <a:ext uri="{FF2B5EF4-FFF2-40B4-BE49-F238E27FC236}">
                      <a16:creationId xmlns="" xmlns:a16="http://schemas.microsoft.com/office/drawing/2014/main" id="{DDF2001D-1E42-4E2C-816C-0A307184E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324">
                  <a:extLst>
                    <a:ext uri="{FF2B5EF4-FFF2-40B4-BE49-F238E27FC236}">
                      <a16:creationId xmlns="" xmlns:a16="http://schemas.microsoft.com/office/drawing/2014/main" id="{1F6FE54D-F954-4FED-9899-2C474EB7E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2" name="Group 325">
                <a:extLst>
                  <a:ext uri="{FF2B5EF4-FFF2-40B4-BE49-F238E27FC236}">
                    <a16:creationId xmlns="" xmlns:a16="http://schemas.microsoft.com/office/drawing/2014/main" id="{A98827A1-9E32-429B-9EC5-E47D8D5FF9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331" name="Freeform 326">
                  <a:extLst>
                    <a:ext uri="{FF2B5EF4-FFF2-40B4-BE49-F238E27FC236}">
                      <a16:creationId xmlns="" xmlns:a16="http://schemas.microsoft.com/office/drawing/2014/main" id="{5337AF0E-546B-47BD-A662-C7EF36E87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327">
                  <a:extLst>
                    <a:ext uri="{FF2B5EF4-FFF2-40B4-BE49-F238E27FC236}">
                      <a16:creationId xmlns="" xmlns:a16="http://schemas.microsoft.com/office/drawing/2014/main" id="{7951910B-3322-4D8F-BCE1-0F97195E4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328">
                  <a:extLst>
                    <a:ext uri="{FF2B5EF4-FFF2-40B4-BE49-F238E27FC236}">
                      <a16:creationId xmlns="" xmlns:a16="http://schemas.microsoft.com/office/drawing/2014/main" id="{74D472A1-F881-4337-A92E-1D349D85F9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3" name="Group 329">
                <a:extLst>
                  <a:ext uri="{FF2B5EF4-FFF2-40B4-BE49-F238E27FC236}">
                    <a16:creationId xmlns="" xmlns:a16="http://schemas.microsoft.com/office/drawing/2014/main" id="{BB0BBB36-C743-40A7-B5CA-6A5B3D3D9F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328" name="Freeform 330">
                  <a:extLst>
                    <a:ext uri="{FF2B5EF4-FFF2-40B4-BE49-F238E27FC236}">
                      <a16:creationId xmlns="" xmlns:a16="http://schemas.microsoft.com/office/drawing/2014/main" id="{EB5A08DE-35C0-46F2-AC71-4BB6C470E0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331">
                  <a:extLst>
                    <a:ext uri="{FF2B5EF4-FFF2-40B4-BE49-F238E27FC236}">
                      <a16:creationId xmlns="" xmlns:a16="http://schemas.microsoft.com/office/drawing/2014/main" id="{DAE07059-BE46-4FA0-90D2-2E4556E7B4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332">
                  <a:extLst>
                    <a:ext uri="{FF2B5EF4-FFF2-40B4-BE49-F238E27FC236}">
                      <a16:creationId xmlns="" xmlns:a16="http://schemas.microsoft.com/office/drawing/2014/main" id="{B1438677-54FD-475C-8338-3056B7D3A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4" name="Group 333">
                <a:extLst>
                  <a:ext uri="{FF2B5EF4-FFF2-40B4-BE49-F238E27FC236}">
                    <a16:creationId xmlns="" xmlns:a16="http://schemas.microsoft.com/office/drawing/2014/main" id="{F481C1EF-32AA-4AD1-9188-D809D414F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325" name="Freeform 334">
                  <a:extLst>
                    <a:ext uri="{FF2B5EF4-FFF2-40B4-BE49-F238E27FC236}">
                      <a16:creationId xmlns="" xmlns:a16="http://schemas.microsoft.com/office/drawing/2014/main" id="{D3B146FF-8CAE-4BFB-B696-47B0EF88E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335">
                  <a:extLst>
                    <a:ext uri="{FF2B5EF4-FFF2-40B4-BE49-F238E27FC236}">
                      <a16:creationId xmlns="" xmlns:a16="http://schemas.microsoft.com/office/drawing/2014/main" id="{BD568F6C-06AA-46CF-8382-B2CFB8F26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336">
                  <a:extLst>
                    <a:ext uri="{FF2B5EF4-FFF2-40B4-BE49-F238E27FC236}">
                      <a16:creationId xmlns="" xmlns:a16="http://schemas.microsoft.com/office/drawing/2014/main" id="{95FA7F29-B382-41E3-B0F6-9C2AB02C5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oup 337">
                <a:extLst>
                  <a:ext uri="{FF2B5EF4-FFF2-40B4-BE49-F238E27FC236}">
                    <a16:creationId xmlns="" xmlns:a16="http://schemas.microsoft.com/office/drawing/2014/main" id="{A8572AF8-1B54-4C31-B426-9F5F346543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322" name="Freeform 338">
                  <a:extLst>
                    <a:ext uri="{FF2B5EF4-FFF2-40B4-BE49-F238E27FC236}">
                      <a16:creationId xmlns="" xmlns:a16="http://schemas.microsoft.com/office/drawing/2014/main" id="{84EC6B06-681B-49C9-8171-3A1752F5D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339">
                  <a:extLst>
                    <a:ext uri="{FF2B5EF4-FFF2-40B4-BE49-F238E27FC236}">
                      <a16:creationId xmlns="" xmlns:a16="http://schemas.microsoft.com/office/drawing/2014/main" id="{8CC86C36-8507-425E-9845-872511DB2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340">
                  <a:extLst>
                    <a:ext uri="{FF2B5EF4-FFF2-40B4-BE49-F238E27FC236}">
                      <a16:creationId xmlns="" xmlns:a16="http://schemas.microsoft.com/office/drawing/2014/main" id="{C4BD5677-8E30-4CCB-8863-D3D2E9F66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oup 341">
                <a:extLst>
                  <a:ext uri="{FF2B5EF4-FFF2-40B4-BE49-F238E27FC236}">
                    <a16:creationId xmlns="" xmlns:a16="http://schemas.microsoft.com/office/drawing/2014/main" id="{57F8DA9E-5422-42E8-99EB-4647045DC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319" name="Freeform 342">
                  <a:extLst>
                    <a:ext uri="{FF2B5EF4-FFF2-40B4-BE49-F238E27FC236}">
                      <a16:creationId xmlns="" xmlns:a16="http://schemas.microsoft.com/office/drawing/2014/main" id="{74769BC7-58E6-4EA9-B49B-BCD0BAC887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 343">
                  <a:extLst>
                    <a:ext uri="{FF2B5EF4-FFF2-40B4-BE49-F238E27FC236}">
                      <a16:creationId xmlns="" xmlns:a16="http://schemas.microsoft.com/office/drawing/2014/main" id="{770173A9-9168-413D-AFD1-7FB891E296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 344">
                  <a:extLst>
                    <a:ext uri="{FF2B5EF4-FFF2-40B4-BE49-F238E27FC236}">
                      <a16:creationId xmlns="" xmlns:a16="http://schemas.microsoft.com/office/drawing/2014/main" id="{C20DFD79-4B90-44B8-A7C9-C49F976389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7" name="Freeform 345">
                <a:extLst>
                  <a:ext uri="{FF2B5EF4-FFF2-40B4-BE49-F238E27FC236}">
                    <a16:creationId xmlns="" xmlns:a16="http://schemas.microsoft.com/office/drawing/2014/main" id="{EEF81AD8-C1A1-40F3-B944-0E1B5024E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6 h 20"/>
                  <a:gd name="T4" fmla="*/ 0 w 36"/>
                  <a:gd name="T5" fmla="*/ 1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8" name="Freeform 346">
                <a:extLst>
                  <a:ext uri="{FF2B5EF4-FFF2-40B4-BE49-F238E27FC236}">
                    <a16:creationId xmlns="" xmlns:a16="http://schemas.microsoft.com/office/drawing/2014/main" id="{9784BAB5-F15F-4CD2-AFF6-90FA1A45D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9" name="Freeform 347">
                <a:extLst>
                  <a:ext uri="{FF2B5EF4-FFF2-40B4-BE49-F238E27FC236}">
                    <a16:creationId xmlns="" xmlns:a16="http://schemas.microsoft.com/office/drawing/2014/main" id="{A8F687C2-59EB-471C-918D-4BAA22A28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0" name="Freeform 348">
                <a:extLst>
                  <a:ext uri="{FF2B5EF4-FFF2-40B4-BE49-F238E27FC236}">
                    <a16:creationId xmlns="" xmlns:a16="http://schemas.microsoft.com/office/drawing/2014/main" id="{9FA3C9D5-030E-44CC-8852-48BDFD302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grpSp>
            <p:nvGrpSpPr>
              <p:cNvPr id="301" name="Group 349">
                <a:extLst>
                  <a:ext uri="{FF2B5EF4-FFF2-40B4-BE49-F238E27FC236}">
                    <a16:creationId xmlns="" xmlns:a16="http://schemas.microsoft.com/office/drawing/2014/main" id="{E4E0288F-FE32-4671-8FE3-22E08A9F96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315" name="Group 350">
                  <a:extLst>
                    <a:ext uri="{FF2B5EF4-FFF2-40B4-BE49-F238E27FC236}">
                      <a16:creationId xmlns="" xmlns:a16="http://schemas.microsoft.com/office/drawing/2014/main" id="{A485BB5B-8BE8-424E-A0C6-C51CAEB73E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317" name="Freeform 351">
                    <a:extLst>
                      <a:ext uri="{FF2B5EF4-FFF2-40B4-BE49-F238E27FC236}">
                        <a16:creationId xmlns="" xmlns:a16="http://schemas.microsoft.com/office/drawing/2014/main" id="{82C7002A-B494-440F-99CC-47B3ABB25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61 h 162"/>
                      <a:gd name="T2" fmla="*/ 11 w 89"/>
                      <a:gd name="T3" fmla="*/ 129 h 162"/>
                      <a:gd name="T4" fmla="*/ 69 w 89"/>
                      <a:gd name="T5" fmla="*/ 83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Freeform 352">
                    <a:extLst>
                      <a:ext uri="{FF2B5EF4-FFF2-40B4-BE49-F238E27FC236}">
                        <a16:creationId xmlns="" xmlns:a16="http://schemas.microsoft.com/office/drawing/2014/main" id="{618B09A9-44D2-496E-A3C2-62B8B16682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151 h 200"/>
                      <a:gd name="T2" fmla="*/ 7 w 87"/>
                      <a:gd name="T3" fmla="*/ 128 h 200"/>
                      <a:gd name="T4" fmla="*/ 51 w 87"/>
                      <a:gd name="T5" fmla="*/ 103 h 200"/>
                      <a:gd name="T6" fmla="*/ 75 w 87"/>
                      <a:gd name="T7" fmla="*/ 71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6" name="Oval 353">
                  <a:extLst>
                    <a:ext uri="{FF2B5EF4-FFF2-40B4-BE49-F238E27FC236}">
                      <a16:creationId xmlns="" xmlns:a16="http://schemas.microsoft.com/office/drawing/2014/main" id="{C81814B8-216C-47D8-A90B-D397E85CE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2" name="Freeform 354">
                <a:extLst>
                  <a:ext uri="{FF2B5EF4-FFF2-40B4-BE49-F238E27FC236}">
                    <a16:creationId xmlns="" xmlns:a16="http://schemas.microsoft.com/office/drawing/2014/main" id="{2F22B42F-8E2D-4FD7-92AF-7950019B6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3" name="Freeform 355">
                <a:extLst>
                  <a:ext uri="{FF2B5EF4-FFF2-40B4-BE49-F238E27FC236}">
                    <a16:creationId xmlns="" xmlns:a16="http://schemas.microsoft.com/office/drawing/2014/main" id="{3DD05A6D-6296-4B5D-A647-62FC50180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4" name="Freeform 356">
                <a:extLst>
                  <a:ext uri="{FF2B5EF4-FFF2-40B4-BE49-F238E27FC236}">
                    <a16:creationId xmlns="" xmlns:a16="http://schemas.microsoft.com/office/drawing/2014/main" id="{AC05F04A-E82F-4896-AB5D-F7A4965E8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5" name="Freeform 357">
                <a:extLst>
                  <a:ext uri="{FF2B5EF4-FFF2-40B4-BE49-F238E27FC236}">
                    <a16:creationId xmlns="" xmlns:a16="http://schemas.microsoft.com/office/drawing/2014/main" id="{A061F060-E405-4408-80D1-5782B925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6" name="Freeform 358">
                <a:extLst>
                  <a:ext uri="{FF2B5EF4-FFF2-40B4-BE49-F238E27FC236}">
                    <a16:creationId xmlns="" xmlns:a16="http://schemas.microsoft.com/office/drawing/2014/main" id="{79D8223D-D25B-49D9-A0FA-FB8A0B5A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7" name="Freeform 359">
                <a:extLst>
                  <a:ext uri="{FF2B5EF4-FFF2-40B4-BE49-F238E27FC236}">
                    <a16:creationId xmlns="" xmlns:a16="http://schemas.microsoft.com/office/drawing/2014/main" id="{51E82706-A702-49F0-B689-88A28EDB7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8" name="Freeform 360">
                <a:extLst>
                  <a:ext uri="{FF2B5EF4-FFF2-40B4-BE49-F238E27FC236}">
                    <a16:creationId xmlns="" xmlns:a16="http://schemas.microsoft.com/office/drawing/2014/main" id="{B179931D-63C4-402D-8CAB-D44A0EC70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9" name="Freeform 361">
                <a:extLst>
                  <a:ext uri="{FF2B5EF4-FFF2-40B4-BE49-F238E27FC236}">
                    <a16:creationId xmlns="" xmlns:a16="http://schemas.microsoft.com/office/drawing/2014/main" id="{03F4446B-D1FF-42B8-8222-90194511B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58 w 45"/>
                  <a:gd name="T3" fmla="*/ 91 h 75"/>
                  <a:gd name="T4" fmla="*/ 87 w 45"/>
                  <a:gd name="T5" fmla="*/ 12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0" name="Freeform 362">
                <a:extLst>
                  <a:ext uri="{FF2B5EF4-FFF2-40B4-BE49-F238E27FC236}">
                    <a16:creationId xmlns="" xmlns:a16="http://schemas.microsoft.com/office/drawing/2014/main" id="{4A9AF937-C3F2-4714-A82D-44F819780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1" name="Freeform 363">
                <a:extLst>
                  <a:ext uri="{FF2B5EF4-FFF2-40B4-BE49-F238E27FC236}">
                    <a16:creationId xmlns="" xmlns:a16="http://schemas.microsoft.com/office/drawing/2014/main" id="{4C8F3CB1-6C6F-44BB-B3ED-C39FDC9F2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2" name="Freeform 364">
                <a:extLst>
                  <a:ext uri="{FF2B5EF4-FFF2-40B4-BE49-F238E27FC236}">
                    <a16:creationId xmlns="" xmlns:a16="http://schemas.microsoft.com/office/drawing/2014/main" id="{6559BC31-09B7-48D5-B246-3926D0814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3" name="Freeform 365">
                <a:extLst>
                  <a:ext uri="{FF2B5EF4-FFF2-40B4-BE49-F238E27FC236}">
                    <a16:creationId xmlns="" xmlns:a16="http://schemas.microsoft.com/office/drawing/2014/main" id="{E71740A8-2849-4B88-B372-8C74A418B83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4" name="Freeform 366">
                <a:extLst>
                  <a:ext uri="{FF2B5EF4-FFF2-40B4-BE49-F238E27FC236}">
                    <a16:creationId xmlns="" xmlns:a16="http://schemas.microsoft.com/office/drawing/2014/main" id="{1A663295-A8C2-4B98-9704-8FDEAE6951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8" name="TextBox 497">
            <a:extLst>
              <a:ext uri="{FF2B5EF4-FFF2-40B4-BE49-F238E27FC236}">
                <a16:creationId xmlns="" xmlns:a16="http://schemas.microsoft.com/office/drawing/2014/main" id="{07D89940-6E83-4DDD-9ABC-8FDB13753C41}"/>
              </a:ext>
            </a:extLst>
          </p:cNvPr>
          <p:cNvSpPr txBox="1"/>
          <p:nvPr/>
        </p:nvSpPr>
        <p:spPr>
          <a:xfrm>
            <a:off x="2473154" y="2023013"/>
            <a:ext cx="946267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99" name="TextBox 498">
            <a:extLst>
              <a:ext uri="{FF2B5EF4-FFF2-40B4-BE49-F238E27FC236}">
                <a16:creationId xmlns="" xmlns:a16="http://schemas.microsoft.com/office/drawing/2014/main" id="{E915C3D3-F890-4DC1-A8F9-A7E02C045079}"/>
              </a:ext>
            </a:extLst>
          </p:cNvPr>
          <p:cNvSpPr txBox="1"/>
          <p:nvPr/>
        </p:nvSpPr>
        <p:spPr>
          <a:xfrm>
            <a:off x="2511529" y="1003813"/>
            <a:ext cx="9454285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-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00" name="TextBox 499">
            <a:extLst>
              <a:ext uri="{FF2B5EF4-FFF2-40B4-BE49-F238E27FC236}">
                <a16:creationId xmlns="" xmlns:a16="http://schemas.microsoft.com/office/drawing/2014/main" id="{76BF3A8F-70AB-48C2-8FEA-C736C9260BEF}"/>
              </a:ext>
            </a:extLst>
          </p:cNvPr>
          <p:cNvSpPr txBox="1"/>
          <p:nvPr/>
        </p:nvSpPr>
        <p:spPr>
          <a:xfrm>
            <a:off x="2473154" y="4406661"/>
            <a:ext cx="9519679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01" name="TextBox 500">
            <a:extLst>
              <a:ext uri="{FF2B5EF4-FFF2-40B4-BE49-F238E27FC236}">
                <a16:creationId xmlns="" xmlns:a16="http://schemas.microsoft.com/office/drawing/2014/main" id="{F28268AA-24D4-4406-8B17-A73AB58DF07D}"/>
              </a:ext>
            </a:extLst>
          </p:cNvPr>
          <p:cNvSpPr txBox="1"/>
          <p:nvPr/>
        </p:nvSpPr>
        <p:spPr>
          <a:xfrm>
            <a:off x="2473154" y="5701859"/>
            <a:ext cx="951967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02" name="TextBox 501">
            <a:extLst>
              <a:ext uri="{FF2B5EF4-FFF2-40B4-BE49-F238E27FC236}">
                <a16:creationId xmlns="" xmlns:a16="http://schemas.microsoft.com/office/drawing/2014/main" id="{F60E5595-699B-4940-8025-8DD5F8BD40D9}"/>
              </a:ext>
            </a:extLst>
          </p:cNvPr>
          <p:cNvSpPr txBox="1"/>
          <p:nvPr/>
        </p:nvSpPr>
        <p:spPr>
          <a:xfrm>
            <a:off x="2473154" y="3099421"/>
            <a:ext cx="951967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03" name="任意多边形: 形状 40">
            <a:extLst>
              <a:ext uri="{FF2B5EF4-FFF2-40B4-BE49-F238E27FC236}">
                <a16:creationId xmlns="" xmlns:a16="http://schemas.microsoft.com/office/drawing/2014/main" id="{1DF189F4-0FE7-4BDF-851E-D7F2597F1C28}"/>
              </a:ext>
            </a:extLst>
          </p:cNvPr>
          <p:cNvSpPr/>
          <p:nvPr/>
        </p:nvSpPr>
        <p:spPr>
          <a:xfrm>
            <a:off x="3300009" y="37176"/>
            <a:ext cx="5817995" cy="786868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04" name="文本框 46">
            <a:extLst>
              <a:ext uri="{FF2B5EF4-FFF2-40B4-BE49-F238E27FC236}">
                <a16:creationId xmlns="" xmlns:a16="http://schemas.microsoft.com/office/drawing/2014/main" id="{65700375-EEDD-4CAE-906A-595874EFBBE4}"/>
              </a:ext>
            </a:extLst>
          </p:cNvPr>
          <p:cNvSpPr txBox="1"/>
          <p:nvPr/>
        </p:nvSpPr>
        <p:spPr>
          <a:xfrm>
            <a:off x="1113183" y="26199"/>
            <a:ext cx="9851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Quá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33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33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33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33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333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ạt nẩy mầm - germinated seed - YouTube.MP4">
            <a:hlinkClick r:id="" action="ppaction://media"/>
            <a:extLst>
              <a:ext uri="{FF2B5EF4-FFF2-40B4-BE49-F238E27FC236}">
                <a16:creationId xmlns="" xmlns:a16="http://schemas.microsoft.com/office/drawing/2014/main" id="{F2D6FC5A-043D-37F0-46BE-DADD85AB2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3DFD883-ADAF-119E-F6DC-EFE9A5ACC993}"/>
              </a:ext>
            </a:extLst>
          </p:cNvPr>
          <p:cNvSpPr/>
          <p:nvPr/>
        </p:nvSpPr>
        <p:spPr>
          <a:xfrm>
            <a:off x="538480" y="274320"/>
            <a:ext cx="1595120" cy="6807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5576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4">
            <a:extLst>
              <a:ext uri="{FF2B5EF4-FFF2-40B4-BE49-F238E27FC236}">
                <a16:creationId xmlns="" xmlns:a16="http://schemas.microsoft.com/office/drawing/2014/main" id="{C63465F5-E9D3-8604-31FE-2F345DCF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6917" r="9753"/>
          <a:stretch>
            <a:fillRect/>
          </a:stretch>
        </p:blipFill>
        <p:spPr bwMode="auto">
          <a:xfrm>
            <a:off x="8551864" y="4572000"/>
            <a:ext cx="2116137" cy="19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5">
            <a:extLst>
              <a:ext uri="{FF2B5EF4-FFF2-40B4-BE49-F238E27FC236}">
                <a16:creationId xmlns="" xmlns:a16="http://schemas.microsoft.com/office/drawing/2014/main" id="{CD11CE80-B97B-F41E-A9B5-9E07F8E0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2030" b="15790"/>
          <a:stretch>
            <a:fillRect/>
          </a:stretch>
        </p:blipFill>
        <p:spPr bwMode="auto">
          <a:xfrm>
            <a:off x="1524001" y="4572000"/>
            <a:ext cx="2709863" cy="19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="" xmlns:a16="http://schemas.microsoft.com/office/drawing/2014/main" id="{B9CD8632-A554-DD46-2F74-2AE1660C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91" y="579288"/>
            <a:ext cx="110594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="" xmlns:a16="http://schemas.microsoft.com/office/drawing/2014/main" id="{E9198844-3429-7F96-3EEA-B2B1F5B2EBD4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443480"/>
            <a:ext cx="2286000" cy="1804988"/>
            <a:chOff x="432" y="1584"/>
            <a:chExt cx="1440" cy="1137"/>
          </a:xfrm>
        </p:grpSpPr>
        <p:pic>
          <p:nvPicPr>
            <p:cNvPr id="31763" name="Picture 7" descr="01">
              <a:extLst>
                <a:ext uri="{FF2B5EF4-FFF2-40B4-BE49-F238E27FC236}">
                  <a16:creationId xmlns="" xmlns:a16="http://schemas.microsoft.com/office/drawing/2014/main" id="{B321DE58-9E90-73BE-D763-D97D816C7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" t="15485" r="5882" b="7097"/>
            <a:stretch>
              <a:fillRect/>
            </a:stretch>
          </p:blipFill>
          <p:spPr bwMode="auto">
            <a:xfrm>
              <a:off x="432" y="1584"/>
              <a:ext cx="1440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4" name="Text Box 8">
              <a:extLst>
                <a:ext uri="{FF2B5EF4-FFF2-40B4-BE49-F238E27FC236}">
                  <a16:creationId xmlns="" xmlns:a16="http://schemas.microsoft.com/office/drawing/2014/main" id="{A519C03D-5801-3A46-E6CF-1F3DE5E04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247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8EAEB29A-5CCA-65DA-07D2-50EFEDC74AD2}"/>
              </a:ext>
            </a:extLst>
          </p:cNvPr>
          <p:cNvGrpSpPr>
            <a:grpSpLocks/>
          </p:cNvGrpSpPr>
          <p:nvPr/>
        </p:nvGrpSpPr>
        <p:grpSpPr bwMode="auto">
          <a:xfrm>
            <a:off x="4953001" y="2438401"/>
            <a:ext cx="1793875" cy="1851025"/>
            <a:chOff x="2150" y="1536"/>
            <a:chExt cx="1130" cy="1166"/>
          </a:xfrm>
        </p:grpSpPr>
        <p:pic>
          <p:nvPicPr>
            <p:cNvPr id="31761" name="Picture 10" descr="6">
              <a:extLst>
                <a:ext uri="{FF2B5EF4-FFF2-40B4-BE49-F238E27FC236}">
                  <a16:creationId xmlns="" xmlns:a16="http://schemas.microsoft.com/office/drawing/2014/main" id="{5B774C86-AF63-E842-661C-5BECD68A8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9" t="5473" r="11603" b="6955"/>
            <a:stretch>
              <a:fillRect/>
            </a:stretch>
          </p:blipFill>
          <p:spPr bwMode="auto">
            <a:xfrm>
              <a:off x="2160" y="1536"/>
              <a:ext cx="1120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Text Box 11">
              <a:extLst>
                <a:ext uri="{FF2B5EF4-FFF2-40B4-BE49-F238E27FC236}">
                  <a16:creationId xmlns="" xmlns:a16="http://schemas.microsoft.com/office/drawing/2014/main" id="{FBA3580D-E84B-BF25-30CD-13961EE70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0" y="2471"/>
              <a:ext cx="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="" xmlns:a16="http://schemas.microsoft.com/office/drawing/2014/main" id="{DDC6F340-0E0D-FE97-BFDA-A3202A3315B3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2438401"/>
            <a:ext cx="2209800" cy="1774825"/>
            <a:chOff x="3696" y="1536"/>
            <a:chExt cx="1392" cy="1118"/>
          </a:xfrm>
        </p:grpSpPr>
        <p:pic>
          <p:nvPicPr>
            <p:cNvPr id="31759" name="Picture 13" descr="Untitled-7">
              <a:extLst>
                <a:ext uri="{FF2B5EF4-FFF2-40B4-BE49-F238E27FC236}">
                  <a16:creationId xmlns="" xmlns:a16="http://schemas.microsoft.com/office/drawing/2014/main" id="{20E0DA1D-4532-FEFA-C086-EBA51FDE5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5" r="6216"/>
            <a:stretch>
              <a:fillRect/>
            </a:stretch>
          </p:blipFill>
          <p:spPr bwMode="auto">
            <a:xfrm>
              <a:off x="3701" y="1536"/>
              <a:ext cx="1387" cy="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0" name="Text Box 14">
              <a:extLst>
                <a:ext uri="{FF2B5EF4-FFF2-40B4-BE49-F238E27FC236}">
                  <a16:creationId xmlns="" xmlns:a16="http://schemas.microsoft.com/office/drawing/2014/main" id="{C11C0709-2FA1-6C6E-2B11-7AFC8A48F6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423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="" xmlns:a16="http://schemas.microsoft.com/office/drawing/2014/main" id="{D2AE7D4C-116E-A09D-1444-CD03D947F83C}"/>
              </a:ext>
            </a:extLst>
          </p:cNvPr>
          <p:cNvGrpSpPr>
            <a:grpSpLocks/>
          </p:cNvGrpSpPr>
          <p:nvPr/>
        </p:nvGrpSpPr>
        <p:grpSpPr bwMode="auto">
          <a:xfrm>
            <a:off x="4429125" y="4572000"/>
            <a:ext cx="1857375" cy="1960880"/>
            <a:chOff x="1830" y="2784"/>
            <a:chExt cx="1170" cy="1440"/>
          </a:xfrm>
        </p:grpSpPr>
        <p:pic>
          <p:nvPicPr>
            <p:cNvPr id="31757" name="Picture 16" descr="3">
              <a:extLst>
                <a:ext uri="{FF2B5EF4-FFF2-40B4-BE49-F238E27FC236}">
                  <a16:creationId xmlns="" xmlns:a16="http://schemas.microsoft.com/office/drawing/2014/main" id="{EB3925D8-5906-F916-50C9-E0BFCF039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3" t="10947" r="18385" b="1482"/>
            <a:stretch>
              <a:fillRect/>
            </a:stretch>
          </p:blipFill>
          <p:spPr bwMode="auto">
            <a:xfrm>
              <a:off x="1830" y="2784"/>
              <a:ext cx="117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8" name="Text Box 17">
              <a:extLst>
                <a:ext uri="{FF2B5EF4-FFF2-40B4-BE49-F238E27FC236}">
                  <a16:creationId xmlns="" xmlns:a16="http://schemas.microsoft.com/office/drawing/2014/main" id="{69AB8422-9D28-95B5-6218-2C15942CA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3928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e)</a:t>
              </a:r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="" xmlns:a16="http://schemas.microsoft.com/office/drawing/2014/main" id="{09F296B3-B8EE-5ECE-5FC3-FD59EDDC31D7}"/>
              </a:ext>
            </a:extLst>
          </p:cNvPr>
          <p:cNvGrpSpPr>
            <a:grpSpLocks/>
          </p:cNvGrpSpPr>
          <p:nvPr/>
        </p:nvGrpSpPr>
        <p:grpSpPr bwMode="auto">
          <a:xfrm>
            <a:off x="6553201" y="4486277"/>
            <a:ext cx="1871663" cy="2046604"/>
            <a:chOff x="3168" y="2736"/>
            <a:chExt cx="1179" cy="1494"/>
          </a:xfrm>
        </p:grpSpPr>
        <p:pic>
          <p:nvPicPr>
            <p:cNvPr id="31755" name="Picture 19" descr="2">
              <a:extLst>
                <a:ext uri="{FF2B5EF4-FFF2-40B4-BE49-F238E27FC236}">
                  <a16:creationId xmlns="" xmlns:a16="http://schemas.microsoft.com/office/drawing/2014/main" id="{1201313F-BB76-CF57-41C5-FF96930F7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6015" r="8235" b="9775"/>
            <a:stretch>
              <a:fillRect/>
            </a:stretch>
          </p:blipFill>
          <p:spPr bwMode="auto">
            <a:xfrm>
              <a:off x="3173" y="2736"/>
              <a:ext cx="1174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6" name="Text Box 20">
              <a:extLst>
                <a:ext uri="{FF2B5EF4-FFF2-40B4-BE49-F238E27FC236}">
                  <a16:creationId xmlns="" xmlns:a16="http://schemas.microsoft.com/office/drawing/2014/main" id="{2ED76B39-65D1-305F-C974-E2FD1B332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936"/>
              <a:ext cx="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g)</a:t>
              </a:r>
            </a:p>
          </p:txBody>
        </p:sp>
      </p:grp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6">
            <a:extLst>
              <a:ext uri="{FF2B5EF4-FFF2-40B4-BE49-F238E27FC236}">
                <a16:creationId xmlns="" xmlns:a16="http://schemas.microsoft.com/office/drawing/2014/main" id="{D73B9072-4428-F2A9-C35F-92358C3E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0"/>
            <a:ext cx="1133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C57AD250-E6BD-E854-2958-10AC53378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513679"/>
              </p:ext>
            </p:extLst>
          </p:nvPr>
        </p:nvGraphicFramePr>
        <p:xfrm>
          <a:off x="3276600" y="1844041"/>
          <a:ext cx="5791200" cy="334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79" name="Picture 19" descr="2">
            <a:extLst>
              <a:ext uri="{FF2B5EF4-FFF2-40B4-BE49-F238E27FC236}">
                <a16:creationId xmlns="" xmlns:a16="http://schemas.microsoft.com/office/drawing/2014/main" id="{CC035745-546F-902A-AFF7-A95E47D67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775200"/>
            <a:ext cx="1135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0" descr="5">
            <a:extLst>
              <a:ext uri="{FF2B5EF4-FFF2-40B4-BE49-F238E27FC236}">
                <a16:creationId xmlns="" xmlns:a16="http://schemas.microsoft.com/office/drawing/2014/main" id="{9784C2FC-B189-0A97-5DA5-8FE90888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352800"/>
            <a:ext cx="12017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" name="Text Box 21">
            <a:extLst>
              <a:ext uri="{FF2B5EF4-FFF2-40B4-BE49-F238E27FC236}">
                <a16:creationId xmlns="" xmlns:a16="http://schemas.microsoft.com/office/drawing/2014/main" id="{56529914-755A-10FE-1DB7-6ED882F17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2098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2" name="Text Box 22">
            <a:extLst>
              <a:ext uri="{FF2B5EF4-FFF2-40B4-BE49-F238E27FC236}">
                <a16:creationId xmlns="" xmlns:a16="http://schemas.microsoft.com/office/drawing/2014/main" id="{C3E5B504-0C08-BB9B-1833-25DCA5AE2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828800"/>
            <a:ext cx="198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3" name="Text Box 23">
            <a:extLst>
              <a:ext uri="{FF2B5EF4-FFF2-40B4-BE49-F238E27FC236}">
                <a16:creationId xmlns="" xmlns:a16="http://schemas.microsoft.com/office/drawing/2014/main" id="{75500D60-9FB0-54C2-78A8-080B749AE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332039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984" name="Text Box 24">
            <a:extLst>
              <a:ext uri="{FF2B5EF4-FFF2-40B4-BE49-F238E27FC236}">
                <a16:creationId xmlns="" xmlns:a16="http://schemas.microsoft.com/office/drawing/2014/main" id="{E9EA77C0-1EAF-03CA-3568-0211BF32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8387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5" name="Text Box 25">
            <a:extLst>
              <a:ext uri="{FF2B5EF4-FFF2-40B4-BE49-F238E27FC236}">
                <a16:creationId xmlns="" xmlns:a16="http://schemas.microsoft.com/office/drawing/2014/main" id="{34ADF8FE-702C-CD5C-9159-2CFBF3764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426583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6" name="Text Box 26">
            <a:extLst>
              <a:ext uri="{FF2B5EF4-FFF2-40B4-BE49-F238E27FC236}">
                <a16:creationId xmlns="" xmlns:a16="http://schemas.microsoft.com/office/drawing/2014/main" id="{45AEAFFE-6F24-74FE-64B2-3D710C481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141450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7" name="Text Box 27">
            <a:extLst>
              <a:ext uri="{FF2B5EF4-FFF2-40B4-BE49-F238E27FC236}">
                <a16:creationId xmlns="" xmlns:a16="http://schemas.microsoft.com/office/drawing/2014/main" id="{0971255F-E4B7-1AE8-AF2C-1600B44C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41438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8">
            <a:extLst>
              <a:ext uri="{FF2B5EF4-FFF2-40B4-BE49-F238E27FC236}">
                <a16:creationId xmlns="" xmlns:a16="http://schemas.microsoft.com/office/drawing/2014/main" id="{F5074E46-0F3E-278B-8BB0-04DF282B8A5B}"/>
              </a:ext>
            </a:extLst>
          </p:cNvPr>
          <p:cNvGrpSpPr>
            <a:grpSpLocks/>
          </p:cNvGrpSpPr>
          <p:nvPr/>
        </p:nvGrpSpPr>
        <p:grpSpPr bwMode="auto">
          <a:xfrm>
            <a:off x="8010526" y="663576"/>
            <a:ext cx="1192213" cy="1706563"/>
            <a:chOff x="4086" y="418"/>
            <a:chExt cx="751" cy="1075"/>
          </a:xfrm>
        </p:grpSpPr>
        <p:pic>
          <p:nvPicPr>
            <p:cNvPr id="1058" name="Picture 29" descr="Untitled-7">
              <a:extLst>
                <a:ext uri="{FF2B5EF4-FFF2-40B4-BE49-F238E27FC236}">
                  <a16:creationId xmlns="" xmlns:a16="http://schemas.microsoft.com/office/drawing/2014/main" id="{9E459847-6771-F95F-5259-F5A1A220B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" y="480"/>
              <a:ext cx="751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Rectangle 30">
              <a:extLst>
                <a:ext uri="{FF2B5EF4-FFF2-40B4-BE49-F238E27FC236}">
                  <a16:creationId xmlns="" xmlns:a16="http://schemas.microsoft.com/office/drawing/2014/main" id="{B2DF6273-16F9-963A-E93E-CEA89E3D6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418"/>
              <a:ext cx="116" cy="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31">
            <a:extLst>
              <a:ext uri="{FF2B5EF4-FFF2-40B4-BE49-F238E27FC236}">
                <a16:creationId xmlns="" xmlns:a16="http://schemas.microsoft.com/office/drawing/2014/main" id="{19FECFCC-DBA0-B6B2-D1ED-FAFC82336294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4875212"/>
            <a:ext cx="1201738" cy="1534795"/>
            <a:chOff x="3264" y="3168"/>
            <a:chExt cx="757" cy="969"/>
          </a:xfrm>
        </p:grpSpPr>
        <p:pic>
          <p:nvPicPr>
            <p:cNvPr id="1056" name="Picture 32" descr="3">
              <a:extLst>
                <a:ext uri="{FF2B5EF4-FFF2-40B4-BE49-F238E27FC236}">
                  <a16:creationId xmlns="" xmlns:a16="http://schemas.microsoft.com/office/drawing/2014/main" id="{4FDA2677-DD26-EBE1-9484-C6BC3CCF7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168"/>
              <a:ext cx="757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7" name="Rectangle 33">
              <a:extLst>
                <a:ext uri="{FF2B5EF4-FFF2-40B4-BE49-F238E27FC236}">
                  <a16:creationId xmlns="" xmlns:a16="http://schemas.microsoft.com/office/drawing/2014/main" id="{2383FD55-78B5-F394-FCD8-D67098A05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8" y="3904"/>
              <a:ext cx="96" cy="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94" name="Picture 34" descr="4">
            <a:extLst>
              <a:ext uri="{FF2B5EF4-FFF2-40B4-BE49-F238E27FC236}">
                <a16:creationId xmlns="" xmlns:a16="http://schemas.microsoft.com/office/drawing/2014/main" id="{27BEF4D5-37B0-E709-E868-D4C5DA30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12017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5" name="Rectangle 35">
            <a:extLst>
              <a:ext uri="{FF2B5EF4-FFF2-40B4-BE49-F238E27FC236}">
                <a16:creationId xmlns="" xmlns:a16="http://schemas.microsoft.com/office/drawing/2014/main" id="{C163FBB6-2A5B-5260-E4A9-E2D10CD89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34340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D3495B71-0F48-465F-060B-33952C3295B6}"/>
              </a:ext>
            </a:extLst>
          </p:cNvPr>
          <p:cNvGrpSpPr>
            <a:grpSpLocks/>
          </p:cNvGrpSpPr>
          <p:nvPr/>
        </p:nvGrpSpPr>
        <p:grpSpPr bwMode="auto">
          <a:xfrm>
            <a:off x="3267076" y="328774"/>
            <a:ext cx="1685924" cy="1447800"/>
            <a:chOff x="432" y="1584"/>
            <a:chExt cx="1440" cy="1137"/>
          </a:xfrm>
        </p:grpSpPr>
        <p:pic>
          <p:nvPicPr>
            <p:cNvPr id="6" name="Picture 7" descr="01">
              <a:extLst>
                <a:ext uri="{FF2B5EF4-FFF2-40B4-BE49-F238E27FC236}">
                  <a16:creationId xmlns="" xmlns:a16="http://schemas.microsoft.com/office/drawing/2014/main" id="{91F5E055-ED9B-35D9-AEB2-570201589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" t="15485" r="5882" b="7097"/>
            <a:stretch>
              <a:fillRect/>
            </a:stretch>
          </p:blipFill>
          <p:spPr bwMode="auto">
            <a:xfrm>
              <a:off x="432" y="1584"/>
              <a:ext cx="1440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="" xmlns:a16="http://schemas.microsoft.com/office/drawing/2014/main" id="{6C3C2ECF-35F9-928D-EC26-29F3EFAB7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247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a)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40982" grpId="0"/>
      <p:bldP spid="40982" grpId="1"/>
      <p:bldP spid="40983" grpId="0"/>
      <p:bldP spid="40984" grpId="0"/>
      <p:bldP spid="40985" grpId="0"/>
      <p:bldP spid="40986" grpId="0"/>
      <p:bldP spid="40987" grpId="0"/>
      <p:bldP spid="40995" grpId="0"/>
      <p:bldP spid="4099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D8E4A106-797B-1394-65DE-E52AD48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324" y="1747789"/>
            <a:ext cx="8868076" cy="701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="" xmlns:a16="http://schemas.microsoft.com/office/drawing/2014/main" id="{4FB75A0D-9BA4-E96F-2537-A10795175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162" y="1498331"/>
            <a:ext cx="184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54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10" name="Text Box 26">
            <a:extLst>
              <a:ext uri="{FF2B5EF4-FFF2-40B4-BE49-F238E27FC236}">
                <a16:creationId xmlns="" xmlns:a16="http://schemas.microsoft.com/office/drawing/2014/main" id="{0B1B0BF1-E449-1082-2F18-06B0A2C5A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562" y="2930892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3500" b="0" dirty="0" err="1">
                <a:solidFill>
                  <a:srgbClr val="FF0000"/>
                </a:solidFill>
                <a:latin typeface="Arial" panose="020B0604020202020204" pitchFamily="34" charset="0"/>
              </a:rPr>
              <a:t>Hạt</a:t>
            </a:r>
            <a:endParaRPr kumimoji="1" lang="en-US" altLang="en-US" sz="3500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2011" name="Text Box 27">
            <a:extLst>
              <a:ext uri="{FF2B5EF4-FFF2-40B4-BE49-F238E27FC236}">
                <a16:creationId xmlns="" xmlns:a16="http://schemas.microsoft.com/office/drawing/2014/main" id="{7AA48CE6-969D-2A7D-BBD3-23D027431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162" y="2930892"/>
            <a:ext cx="1905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3500" b="0" dirty="0" err="1">
                <a:solidFill>
                  <a:srgbClr val="FF0000"/>
                </a:solidFill>
                <a:latin typeface="Arial" panose="020B0604020202020204" pitchFamily="34" charset="0"/>
              </a:rPr>
              <a:t>Gieo</a:t>
            </a:r>
            <a:r>
              <a:rPr kumimoji="1" lang="en-US" altLang="en-US" sz="3500" b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1" lang="en-US" altLang="en-US" sz="3500" b="0" dirty="0" err="1">
                <a:solidFill>
                  <a:srgbClr val="FF0000"/>
                </a:solidFill>
                <a:latin typeface="Arial" panose="020B0604020202020204" pitchFamily="34" charset="0"/>
              </a:rPr>
              <a:t>hạt</a:t>
            </a:r>
            <a:endParaRPr kumimoji="1" lang="en-US" altLang="en-US" sz="3500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2012" name="Text Box 28">
            <a:extLst>
              <a:ext uri="{FF2B5EF4-FFF2-40B4-BE49-F238E27FC236}">
                <a16:creationId xmlns="" xmlns:a16="http://schemas.microsoft.com/office/drawing/2014/main" id="{0655F399-AA58-D5B6-7D06-7C871831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762" y="4337416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Kết quả</a:t>
            </a:r>
          </a:p>
        </p:txBody>
      </p:sp>
      <p:sp>
        <p:nvSpPr>
          <p:cNvPr id="42013" name="Text Box 29">
            <a:extLst>
              <a:ext uri="{FF2B5EF4-FFF2-40B4-BE49-F238E27FC236}">
                <a16:creationId xmlns="" xmlns:a16="http://schemas.microsoft.com/office/drawing/2014/main" id="{B377E61A-2C70-84AB-60ED-EA7759C6C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362" y="5724892"/>
            <a:ext cx="1752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3500" b="0">
                <a:solidFill>
                  <a:srgbClr val="FF0000"/>
                </a:solidFill>
                <a:latin typeface="Arial" panose="020B0604020202020204" pitchFamily="34" charset="0"/>
              </a:rPr>
              <a:t>Ra hoa</a:t>
            </a:r>
          </a:p>
        </p:txBody>
      </p:sp>
      <p:sp>
        <p:nvSpPr>
          <p:cNvPr id="42014" name="Text Box 30">
            <a:extLst>
              <a:ext uri="{FF2B5EF4-FFF2-40B4-BE49-F238E27FC236}">
                <a16:creationId xmlns="" xmlns:a16="http://schemas.microsoft.com/office/drawing/2014/main" id="{72BA31A4-4477-1E01-6424-4964E7C30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4362" y="5648691"/>
            <a:ext cx="1143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3100" b="0">
                <a:solidFill>
                  <a:srgbClr val="FF0000"/>
                </a:solidFill>
                <a:latin typeface="Arial" panose="020B0604020202020204" pitchFamily="34" charset="0"/>
              </a:rPr>
              <a:t> Cây</a:t>
            </a:r>
          </a:p>
        </p:txBody>
      </p:sp>
      <p:sp>
        <p:nvSpPr>
          <p:cNvPr id="42015" name="Line 31">
            <a:extLst>
              <a:ext uri="{FF2B5EF4-FFF2-40B4-BE49-F238E27FC236}">
                <a16:creationId xmlns="" xmlns:a16="http://schemas.microsoft.com/office/drawing/2014/main" id="{27BA8DDF-E6E0-75C3-589B-614B7A652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7962" y="3311891"/>
            <a:ext cx="1066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2016" name="Line 32">
            <a:extLst>
              <a:ext uri="{FF2B5EF4-FFF2-40B4-BE49-F238E27FC236}">
                <a16:creationId xmlns="" xmlns:a16="http://schemas.microsoft.com/office/drawing/2014/main" id="{6EFCAAC1-142D-D91F-4F67-5586690F59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6362" y="3540491"/>
            <a:ext cx="609600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2017" name="Line 33">
            <a:extLst>
              <a:ext uri="{FF2B5EF4-FFF2-40B4-BE49-F238E27FC236}">
                <a16:creationId xmlns="" xmlns:a16="http://schemas.microsoft.com/office/drawing/2014/main" id="{9F4B5551-BF95-A76D-626E-96712322ED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57362" y="5343891"/>
            <a:ext cx="1676400" cy="685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2018" name="Line 34">
            <a:extLst>
              <a:ext uri="{FF2B5EF4-FFF2-40B4-BE49-F238E27FC236}">
                <a16:creationId xmlns="" xmlns:a16="http://schemas.microsoft.com/office/drawing/2014/main" id="{0E3A0685-0C6A-B4AF-8E1F-E2C5BE6E15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43562" y="6029691"/>
            <a:ext cx="2514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2019" name="Line 35">
            <a:extLst>
              <a:ext uri="{FF2B5EF4-FFF2-40B4-BE49-F238E27FC236}">
                <a16:creationId xmlns="" xmlns:a16="http://schemas.microsoft.com/office/drawing/2014/main" id="{C1A2AD11-682E-39A5-7B06-2C89618EB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43962" y="3743691"/>
            <a:ext cx="0" cy="1905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2023" name="Text Box 39">
            <a:extLst>
              <a:ext uri="{FF2B5EF4-FFF2-40B4-BE49-F238E27FC236}">
                <a16:creationId xmlns="" xmlns:a16="http://schemas.microsoft.com/office/drawing/2014/main" id="{7364892E-DC3E-A71A-AD55-EF5016ADF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762" y="2905492"/>
            <a:ext cx="3048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3500" b="0">
                <a:solidFill>
                  <a:srgbClr val="FF0000"/>
                </a:solidFill>
                <a:latin typeface="Arial" panose="020B0604020202020204" pitchFamily="34" charset="0"/>
              </a:rPr>
              <a:t>Hạt nảy mầm</a:t>
            </a:r>
          </a:p>
        </p:txBody>
      </p:sp>
      <p:sp>
        <p:nvSpPr>
          <p:cNvPr id="42024" name="Line 40">
            <a:extLst>
              <a:ext uri="{FF2B5EF4-FFF2-40B4-BE49-F238E27FC236}">
                <a16:creationId xmlns="" xmlns:a16="http://schemas.microsoft.com/office/drawing/2014/main" id="{E6925B77-D8B8-E14D-F410-FA8AFE3E4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5962" y="3286491"/>
            <a:ext cx="914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AA664D8D-2530-CB46-E221-9C8C51046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C5B6ABF4-97C6-0F52-8E17-3DA7E306D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70423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/>
      <p:bldP spid="42011" grpId="0"/>
      <p:bldP spid="42012" grpId="0"/>
      <p:bldP spid="42013" grpId="0"/>
      <p:bldP spid="42014" grpId="0"/>
      <p:bldP spid="420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76139" y="1157430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3" name="Text Box 11">
            <a:extLst>
              <a:ext uri="{FF2B5EF4-FFF2-40B4-BE49-F238E27FC236}">
                <a16:creationId xmlns="" xmlns:a16="http://schemas.microsoft.com/office/drawing/2014/main" id="{54EE0F1B-1E76-49C1-B678-EE1193C7D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14" y="2615596"/>
            <a:ext cx="10154734" cy="1170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14" y="1759647"/>
            <a:ext cx="1015473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3200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gồm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phôi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trữ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="" xmlns:a16="http://schemas.microsoft.com/office/drawing/2014/main" id="{8A02E1D7-533C-4288-BC35-1A5AA9BB49F3}"/>
              </a:ext>
            </a:extLst>
          </p:cNvPr>
          <p:cNvSpPr/>
          <p:nvPr/>
        </p:nvSpPr>
        <p:spPr>
          <a:xfrm>
            <a:off x="3225203" y="37981"/>
            <a:ext cx="5906098" cy="10668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8822D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193C28E-5D23-4099-A978-A9D9242F5370}"/>
              </a:ext>
            </a:extLst>
          </p:cNvPr>
          <p:cNvSpPr txBox="1"/>
          <p:nvPr/>
        </p:nvSpPr>
        <p:spPr>
          <a:xfrm>
            <a:off x="3246366" y="52412"/>
            <a:ext cx="5573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spc="6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 HỌC</a:t>
            </a:r>
            <a:endParaRPr kumimoji="0" lang="en-US" altLang="en-US" sz="60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395" y="1295043"/>
            <a:ext cx="895639" cy="105935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4530F438-9DBE-D198-5EE7-3FAD6FD3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14" y="2526761"/>
            <a:ext cx="98562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Picture 33">
            <a:extLst>
              <a:ext uri="{FF2B5EF4-FFF2-40B4-BE49-F238E27FC236}">
                <a16:creationId xmlns="" xmlns:a16="http://schemas.microsoft.com/office/drawing/2014/main" id="{A7468AFB-53EB-AAAC-C57A-CFC77E1DA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0229">
            <a:off x="23439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 Box 11">
            <a:extLst>
              <a:ext uri="{FF2B5EF4-FFF2-40B4-BE49-F238E27FC236}">
                <a16:creationId xmlns="" xmlns:a16="http://schemas.microsoft.com/office/drawing/2014/main" id="{62E6F996-E68C-E455-A720-FB1D3214F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14" y="3883846"/>
            <a:ext cx="10154734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triển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H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hút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rễ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rễ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con. Sau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Hai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xòe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rụng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rễ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</p:txBody>
      </p:sp>
      <p:pic>
        <p:nvPicPr>
          <p:cNvPr id="5" name="Picture 39">
            <a:extLst>
              <a:ext uri="{FF2B5EF4-FFF2-40B4-BE49-F238E27FC236}">
                <a16:creationId xmlns="" xmlns:a16="http://schemas.microsoft.com/office/drawing/2014/main" id="{D67A64DD-AC71-50AE-2C38-2CB4C3F92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9044">
            <a:off x="154785" y="4156269"/>
            <a:ext cx="1282535" cy="128253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3A70F3F-DCA0-401B-A9F7-6DF96A8831CD}"/>
              </a:ext>
            </a:extLst>
          </p:cNvPr>
          <p:cNvSpPr/>
          <p:nvPr/>
        </p:nvSpPr>
        <p:spPr>
          <a:xfrm>
            <a:off x="234950" y="2839358"/>
            <a:ext cx="11912600" cy="39751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DC0BAB4C-A352-4741-BB64-A280692FB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378" y="2882900"/>
            <a:ext cx="2583816" cy="397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CDFC5E4-D608-52AB-E147-72655276C41B}"/>
              </a:ext>
            </a:extLst>
          </p:cNvPr>
          <p:cNvSpPr/>
          <p:nvPr/>
        </p:nvSpPr>
        <p:spPr>
          <a:xfrm>
            <a:off x="4475749" y="4768410"/>
            <a:ext cx="4572000" cy="9233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Tiếp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sức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3948BD1-FC2A-1358-F528-2F9B2463D568}"/>
              </a:ext>
            </a:extLst>
          </p:cNvPr>
          <p:cNvSpPr/>
          <p:nvPr/>
        </p:nvSpPr>
        <p:spPr>
          <a:xfrm>
            <a:off x="3789951" y="3451239"/>
            <a:ext cx="5486400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chơi</a:t>
            </a:r>
            <a:endParaRPr kumimoji="0" lang="en-US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FA8C67C5-D18F-1D39-87F4-ED09D63C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47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792D7E3-A95A-811D-590A-07F61A9ED1C9}"/>
              </a:ext>
            </a:extLst>
          </p:cNvPr>
          <p:cNvSpPr/>
          <p:nvPr/>
        </p:nvSpPr>
        <p:spPr>
          <a:xfrm>
            <a:off x="4826000" y="1066800"/>
            <a:ext cx="2915920" cy="782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BẮN TÊN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7DB8BA3B-11C2-6E75-0B4A-99CC554C0410}"/>
              </a:ext>
            </a:extLst>
          </p:cNvPr>
          <p:cNvSpPr/>
          <p:nvPr/>
        </p:nvSpPr>
        <p:spPr>
          <a:xfrm>
            <a:off x="1944303" y="1822651"/>
            <a:ext cx="9461634" cy="392924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86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3A70F3F-DCA0-401B-A9F7-6DF96A8831CD}"/>
              </a:ext>
            </a:extLst>
          </p:cNvPr>
          <p:cNvSpPr/>
          <p:nvPr/>
        </p:nvSpPr>
        <p:spPr>
          <a:xfrm>
            <a:off x="139700" y="1097514"/>
            <a:ext cx="11912600" cy="5716944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CDFC5E4-D608-52AB-E147-72655276C41B}"/>
              </a:ext>
            </a:extLst>
          </p:cNvPr>
          <p:cNvSpPr/>
          <p:nvPr/>
        </p:nvSpPr>
        <p:spPr>
          <a:xfrm>
            <a:off x="4008389" y="1212410"/>
            <a:ext cx="4572000" cy="9233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FA8C67C5-D18F-1D39-87F4-ED09D63C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6732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3A70F3F-DCA0-401B-A9F7-6DF96A8831CD}"/>
              </a:ext>
            </a:extLst>
          </p:cNvPr>
          <p:cNvSpPr/>
          <p:nvPr/>
        </p:nvSpPr>
        <p:spPr>
          <a:xfrm>
            <a:off x="234950" y="2839358"/>
            <a:ext cx="11912600" cy="39751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67400E1E-D1AF-4463-A419-84AA7B95AF4A}"/>
              </a:ext>
            </a:extLst>
          </p:cNvPr>
          <p:cNvSpPr/>
          <p:nvPr/>
        </p:nvSpPr>
        <p:spPr>
          <a:xfrm>
            <a:off x="1930399" y="1484816"/>
            <a:ext cx="9773921" cy="1275880"/>
          </a:xfrm>
          <a:prstGeom prst="wedgeRoundRectCallout">
            <a:avLst>
              <a:gd name="adj1" fmla="val -54568"/>
              <a:gd name="adj2" fmla="val 7712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DC0BAB4C-A352-4741-BB64-A280692FB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378" y="2882900"/>
            <a:ext cx="2583816" cy="397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CDFC5E4-D608-52AB-E147-72655276C41B}"/>
              </a:ext>
            </a:extLst>
          </p:cNvPr>
          <p:cNvSpPr/>
          <p:nvPr/>
        </p:nvSpPr>
        <p:spPr>
          <a:xfrm>
            <a:off x="4475749" y="4768410"/>
            <a:ext cx="4572000" cy="9233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3948BD1-FC2A-1358-F528-2F9B2463D568}"/>
              </a:ext>
            </a:extLst>
          </p:cNvPr>
          <p:cNvSpPr/>
          <p:nvPr/>
        </p:nvSpPr>
        <p:spPr>
          <a:xfrm>
            <a:off x="3789951" y="3451239"/>
            <a:ext cx="5486400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FA8C67C5-D18F-1D39-87F4-ED09D63C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76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344959044_1299af37">
            <a:extLst>
              <a:ext uri="{FF2B5EF4-FFF2-40B4-BE49-F238E27FC236}">
                <a16:creationId xmlns="" xmlns:a16="http://schemas.microsoft.com/office/drawing/2014/main" id="{D9ADF034-8B5A-97D4-EF27-309BB828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39" y="3012440"/>
            <a:ext cx="3589421" cy="250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Sua_dau_nanh_Vinamilk">
            <a:extLst>
              <a:ext uri="{FF2B5EF4-FFF2-40B4-BE49-F238E27FC236}">
                <a16:creationId xmlns="" xmlns:a16="http://schemas.microsoft.com/office/drawing/2014/main" id="{07823B53-9BF0-DACF-7982-8C45B696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960880"/>
            <a:ext cx="2743734" cy="359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="" xmlns:a16="http://schemas.microsoft.com/office/drawing/2014/main" id="{FA29E0A9-C88E-D531-7FF0-05094A327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805341"/>
            <a:ext cx="51122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05935A4C-48DC-4C47-BDB9-343F4E70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1C14D8-6184-7A28-1043-FBCBC71B4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0" y="2550160"/>
            <a:ext cx="3589421" cy="29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4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>
            <a:extLst>
              <a:ext uri="{FF2B5EF4-FFF2-40B4-BE49-F238E27FC236}">
                <a16:creationId xmlns="" xmlns:a16="http://schemas.microsoft.com/office/drawing/2014/main" id="{FA29E0A9-C88E-D531-7FF0-05094A327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70" y="5538503"/>
            <a:ext cx="2861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CF7CB5-7793-46AB-3148-EF1A8214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2312621"/>
            <a:ext cx="3726582" cy="2929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85A6F6D-C982-7B44-B745-8A56B7978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0" y="2312621"/>
            <a:ext cx="3726582" cy="2836894"/>
          </a:xfrm>
          <a:prstGeom prst="rect">
            <a:avLst/>
          </a:prstGeom>
        </p:spPr>
      </p:pic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8E7514D8-F816-DD26-9F1D-4E02EFA4A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699551-857C-F5C0-0826-8722AC8FE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18" y="2107930"/>
            <a:ext cx="3726582" cy="31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images789729_1_ht3">
            <a:extLst>
              <a:ext uri="{FF2B5EF4-FFF2-40B4-BE49-F238E27FC236}">
                <a16:creationId xmlns="" xmlns:a16="http://schemas.microsoft.com/office/drawing/2014/main" id="{2AF639E4-C35D-440A-1C90-8BF5E54CE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42096"/>
            <a:ext cx="5922745" cy="331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Trong trot">
            <a:extLst>
              <a:ext uri="{FF2B5EF4-FFF2-40B4-BE49-F238E27FC236}">
                <a16:creationId xmlns="" xmlns:a16="http://schemas.microsoft.com/office/drawing/2014/main" id="{E90E3756-C1F8-68A9-34EA-19C51444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45" y="1328687"/>
            <a:ext cx="6269255" cy="34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="" xmlns:a16="http://schemas.microsoft.com/office/drawing/2014/main" id="{7430BBC6-A5D4-B3F6-322D-8F8EB33FD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6019801"/>
            <a:ext cx="4217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052DCEB5-D5E9-A926-9112-0BF63D29D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6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pic>
        <p:nvPicPr>
          <p:cNvPr id="2" name="Picture 6" descr="139">
            <a:extLst>
              <a:ext uri="{FF2B5EF4-FFF2-40B4-BE49-F238E27FC236}">
                <a16:creationId xmlns="" xmlns:a16="http://schemas.microsoft.com/office/drawing/2014/main" id="{13D6636F-6490-23F0-704E-F64227E3FF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977640"/>
            <a:ext cx="1204060" cy="141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14">
            <a:extLst>
              <a:ext uri="{FF2B5EF4-FFF2-40B4-BE49-F238E27FC236}">
                <a16:creationId xmlns="" xmlns:a16="http://schemas.microsoft.com/office/drawing/2014/main" id="{A55DDBDB-5BD8-D3DE-1FFC-EB45250950BF}"/>
              </a:ext>
            </a:extLst>
          </p:cNvPr>
          <p:cNvSpPr/>
          <p:nvPr/>
        </p:nvSpPr>
        <p:spPr bwMode="auto">
          <a:xfrm>
            <a:off x="2438400" y="2320886"/>
            <a:ext cx="7315200" cy="1295400"/>
          </a:xfrm>
          <a:prstGeom prst="wedgeRoundRectCallout">
            <a:avLst>
              <a:gd name="adj1" fmla="val -20505"/>
              <a:gd name="adj2" fmla="val 85451"/>
              <a:gd name="adj3" fmla="val 16667"/>
            </a:avLst>
          </a:prstGeom>
          <a:solidFill>
            <a:srgbClr val="00B0F0">
              <a:alpha val="49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Cần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bảo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="" xmlns:a16="http://schemas.microsoft.com/office/drawing/2014/main" id="{C2374A8B-F263-7D1B-CE47-EB1E1F993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                       			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3">
            <a:extLst>
              <a:ext uri="{FF2B5EF4-FFF2-40B4-BE49-F238E27FC236}">
                <a16:creationId xmlns="" xmlns:a16="http://schemas.microsoft.com/office/drawing/2014/main" id="{D9AA120A-A766-F833-419C-B4658E15F6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5472327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A8F191-C4E6-12AF-B537-0E4DA0334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4"/>
            <a:ext cx="121920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03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="" xmlns:a16="http://schemas.microsoft.com/office/drawing/2014/main" id="{E8843640-9FB5-4590-A325-80373D49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2" name="Picture 20">
            <a:extLst>
              <a:ext uri="{FF2B5EF4-FFF2-40B4-BE49-F238E27FC236}">
                <a16:creationId xmlns="" xmlns:a16="http://schemas.microsoft.com/office/drawing/2014/main" id="{4BBAF98F-59F1-4630-B285-23F952FA5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970" y="4850488"/>
            <a:ext cx="8327543" cy="204629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-255875"/>
            <a:ext cx="4910533" cy="6858000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="" xmlns:a16="http://schemas.microsoft.com/office/drawing/2014/main" id="{13A1E88B-E7B0-4972-962E-41BAE167153E}"/>
              </a:ext>
            </a:extLst>
          </p:cNvPr>
          <p:cNvSpPr txBox="1"/>
          <p:nvPr/>
        </p:nvSpPr>
        <p:spPr>
          <a:xfrm>
            <a:off x="41783" y="0"/>
            <a:ext cx="119050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CẢM ƠN </a:t>
            </a:r>
            <a:r>
              <a:rPr lang="en-US" altLang="zh-CN" sz="4400" spc="60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思源黑体 CN Bold" panose="020B0800000000000000" pitchFamily="34" charset="-122"/>
              </a:rPr>
              <a:t>QUÝ THẦY CÔ VÀ </a:t>
            </a:r>
            <a:r>
              <a:rPr kumimoji="0" lang="en-US" altLang="zh-CN" sz="4400" b="0" i="0" u="none" strike="noStrike" kern="1200" cap="none" spc="6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CÁC EM</a:t>
            </a:r>
            <a:endParaRPr kumimoji="0" lang="zh-CN" altLang="en-US" sz="4400" b="0" i="0" u="none" strike="noStrike" kern="1200" cap="none" spc="60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=""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=""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="" xmlns:a16="http://schemas.microsoft.com/office/drawing/2014/main" id="{B2833D8F-497B-4EE2-9309-D062E2C4BB2A}"/>
              </a:ext>
            </a:extLst>
          </p:cNvPr>
          <p:cNvSpPr txBox="1"/>
          <p:nvPr/>
        </p:nvSpPr>
        <p:spPr>
          <a:xfrm>
            <a:off x="1917700" y="1487196"/>
            <a:ext cx="8351550" cy="280478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33681"/>
              </a:avLst>
            </a:prstTxWarp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60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UTM Davida" panose="02040603050506020204" pitchFamily="18" charset="0"/>
                <a:ea typeface="字魂20号-石头体" panose="00000500000000000000" pitchFamily="2" charset="-122"/>
                <a:cs typeface="+mn-cs"/>
              </a:rPr>
              <a:t>ĐÃ THEO DÕI BÀI HỌC!</a:t>
            </a:r>
            <a:endParaRPr kumimoji="0" lang="zh-CN" altLang="en-US" sz="6000" b="0" i="0" u="none" strike="noStrike" kern="1200" cap="none" spc="60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UTM Davida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="" xmlns:a16="http://schemas.microsoft.com/office/drawing/2014/main" id="{8AFFBB0C-34CC-4DB3-904D-0A9F8BE6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47730" y="2978020"/>
            <a:ext cx="5094441" cy="3763519"/>
          </a:xfrm>
          <a:prstGeom prst="rect">
            <a:avLst/>
          </a:prstGeom>
        </p:spPr>
      </p:pic>
      <p:pic>
        <p:nvPicPr>
          <p:cNvPr id="50" name="图片 114">
            <a:extLst>
              <a:ext uri="{FF2B5EF4-FFF2-40B4-BE49-F238E27FC236}">
                <a16:creationId xmlns="" xmlns:a16="http://schemas.microsoft.com/office/drawing/2014/main" id="{DD504C86-B995-4687-BBEE-077956C5A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15959" y="4627671"/>
            <a:ext cx="6146986" cy="1555188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="" xmlns:a16="http://schemas.microsoft.com/office/drawing/2014/main" id="{36149496-BF2C-44E6-8746-DA9D64A905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6482" y="5716561"/>
            <a:ext cx="8327543" cy="11111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B59D435-9D1E-4BB2-AD58-478C8ECDF969}"/>
              </a:ext>
            </a:extLst>
          </p:cNvPr>
          <p:cNvGrpSpPr/>
          <p:nvPr/>
        </p:nvGrpSpPr>
        <p:grpSpPr>
          <a:xfrm>
            <a:off x="7774725" y="5047334"/>
            <a:ext cx="1465684" cy="1745334"/>
            <a:chOff x="6328683" y="7007429"/>
            <a:chExt cx="2677561" cy="3093820"/>
          </a:xfrm>
        </p:grpSpPr>
        <p:pic>
          <p:nvPicPr>
            <p:cNvPr id="41" name="Picture 8">
              <a:extLst>
                <a:ext uri="{FF2B5EF4-FFF2-40B4-BE49-F238E27FC236}">
                  <a16:creationId xmlns="" xmlns:a16="http://schemas.microsoft.com/office/drawing/2014/main" id="{EEFCEB1A-8DD9-4A26-970D-7B88BAA9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328683" y="7007429"/>
              <a:ext cx="2677561" cy="309382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EA3CD44C-5046-418E-9E2B-FD3621F5DFDA}"/>
                </a:ext>
              </a:extLst>
            </p:cNvPr>
            <p:cNvSpPr/>
            <p:nvPr/>
          </p:nvSpPr>
          <p:spPr>
            <a:xfrm>
              <a:off x="7115717" y="8967256"/>
              <a:ext cx="935505" cy="519644"/>
            </a:xfrm>
            <a:prstGeom prst="rect">
              <a:avLst/>
            </a:prstGeom>
            <a:solidFill>
              <a:srgbClr val="FCF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F99891AA-AA28-4AF5-A6FA-D37C0D7BDB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68873" y="2916336"/>
            <a:ext cx="2562082" cy="3941664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0A3D03C1-DAE2-4A8C-8275-8FFED05031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87277" y="3207496"/>
            <a:ext cx="3123461" cy="3650503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="" xmlns:a16="http://schemas.microsoft.com/office/drawing/2014/main" id="{5CEFF88D-ED03-4F63-B4EF-AF6B53EAB9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46416" y="5851708"/>
            <a:ext cx="914489" cy="999441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="" xmlns:a16="http://schemas.microsoft.com/office/drawing/2014/main" id="{A7098AAE-2720-4CD7-9F03-B1F29541DD9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65823">
            <a:off x="10232665" y="5167127"/>
            <a:ext cx="442746" cy="9401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7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792D7E3-A95A-811D-590A-07F61A9ED1C9}"/>
              </a:ext>
            </a:extLst>
          </p:cNvPr>
          <p:cNvSpPr/>
          <p:nvPr/>
        </p:nvSpPr>
        <p:spPr>
          <a:xfrm>
            <a:off x="4826000" y="1066800"/>
            <a:ext cx="2915920" cy="782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BẮN TÊN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7DB8BA3B-11C2-6E75-0B4A-99CC554C0410}"/>
              </a:ext>
            </a:extLst>
          </p:cNvPr>
          <p:cNvSpPr/>
          <p:nvPr/>
        </p:nvSpPr>
        <p:spPr>
          <a:xfrm>
            <a:off x="3098800" y="2286000"/>
            <a:ext cx="8364888" cy="342392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53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792D7E3-A95A-811D-590A-07F61A9ED1C9}"/>
              </a:ext>
            </a:extLst>
          </p:cNvPr>
          <p:cNvSpPr/>
          <p:nvPr/>
        </p:nvSpPr>
        <p:spPr>
          <a:xfrm>
            <a:off x="4826000" y="1066800"/>
            <a:ext cx="2915920" cy="782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BẮN TÊN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7DB8BA3B-11C2-6E75-0B4A-99CC554C0410}"/>
              </a:ext>
            </a:extLst>
          </p:cNvPr>
          <p:cNvSpPr/>
          <p:nvPr/>
        </p:nvSpPr>
        <p:spPr>
          <a:xfrm>
            <a:off x="3098799" y="2286000"/>
            <a:ext cx="7075104" cy="342392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3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3" descr="Picture18">
            <a:extLst>
              <a:ext uri="{FF2B5EF4-FFF2-40B4-BE49-F238E27FC236}">
                <a16:creationId xmlns="" xmlns:a16="http://schemas.microsoft.com/office/drawing/2014/main" id="{DEACC469-DFF9-7C9E-5BA9-3520C76F60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-5397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 descr="Picture18">
            <a:extLst>
              <a:ext uri="{FF2B5EF4-FFF2-40B4-BE49-F238E27FC236}">
                <a16:creationId xmlns="" xmlns:a16="http://schemas.microsoft.com/office/drawing/2014/main" id="{F5A077AF-3DB3-1CC9-E961-A9CCF1FCF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-682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 descr="Picture18">
            <a:extLst>
              <a:ext uri="{FF2B5EF4-FFF2-40B4-BE49-F238E27FC236}">
                <a16:creationId xmlns="" xmlns:a16="http://schemas.microsoft.com/office/drawing/2014/main" id="{912013D3-13B4-8C4F-61CE-C3AC27507C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-4762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 descr="Picture18">
            <a:extLst>
              <a:ext uri="{FF2B5EF4-FFF2-40B4-BE49-F238E27FC236}">
                <a16:creationId xmlns="" xmlns:a16="http://schemas.microsoft.com/office/drawing/2014/main" id="{E3DA480B-DACD-039B-7663-26F4D079D9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-936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3" descr="Picture18">
            <a:extLst>
              <a:ext uri="{FF2B5EF4-FFF2-40B4-BE49-F238E27FC236}">
                <a16:creationId xmlns="" xmlns:a16="http://schemas.microsoft.com/office/drawing/2014/main" id="{4B2D1F13-F41B-66E5-CEB8-616DE436F4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-5397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 descr="Picture18">
            <a:extLst>
              <a:ext uri="{FF2B5EF4-FFF2-40B4-BE49-F238E27FC236}">
                <a16:creationId xmlns="" xmlns:a16="http://schemas.microsoft.com/office/drawing/2014/main" id="{8FDBDC1B-2BA4-8EBD-DE0C-8C82CC7374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-682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3" descr="Picture18">
            <a:extLst>
              <a:ext uri="{FF2B5EF4-FFF2-40B4-BE49-F238E27FC236}">
                <a16:creationId xmlns="" xmlns:a16="http://schemas.microsoft.com/office/drawing/2014/main" id="{E8A535F4-14FF-4FFB-E5AE-FC28FF6F4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-4762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3" descr="Picture18">
            <a:extLst>
              <a:ext uri="{FF2B5EF4-FFF2-40B4-BE49-F238E27FC236}">
                <a16:creationId xmlns="" xmlns:a16="http://schemas.microsoft.com/office/drawing/2014/main" id="{F9481B72-E8CD-28CD-31E2-4BC1A7BF7A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-93663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18">
            <a:extLst>
              <a:ext uri="{FF2B5EF4-FFF2-40B4-BE49-F238E27FC236}">
                <a16:creationId xmlns="" xmlns:a16="http://schemas.microsoft.com/office/drawing/2014/main" id="{D4AD1D44-4425-21A4-4A07-C29EA02587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4" y="-36325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icture18">
            <a:extLst>
              <a:ext uri="{FF2B5EF4-FFF2-40B4-BE49-F238E27FC236}">
                <a16:creationId xmlns="" xmlns:a16="http://schemas.microsoft.com/office/drawing/2014/main" id="{6501AD65-403F-4A12-BFE7-C4F7BC5A9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276" y="-45538"/>
            <a:ext cx="1143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576914"/>
      </p:ext>
    </p:extLst>
  </p:cSld>
  <p:clrMapOvr>
    <a:masterClrMapping/>
  </p:clrMapOvr>
  <p:transition spd="med">
    <p:zoom/>
    <p:sndAc>
      <p:stSnd>
        <p:snd r:embed="rId3" name="arrow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F4AC8B-3D23-24CC-C346-1CC7A232C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1" y="836614"/>
            <a:ext cx="8824913" cy="871537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CON MỌC LÊN TỪ HẠT</a:t>
            </a:r>
            <a:b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altLang="en-US" sz="18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084" name="Rectangle 33">
            <a:extLst>
              <a:ext uri="{FF2B5EF4-FFF2-40B4-BE49-F238E27FC236}">
                <a16:creationId xmlns="" xmlns:a16="http://schemas.microsoft.com/office/drawing/2014/main" id="{2E701EA5-08BD-4F32-6D5F-A7F30FCA2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1142761"/>
            <a:ext cx="11800113" cy="5471970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="" xmlns:a16="http://schemas.microsoft.com/office/drawing/2014/main" id="{87006BBF-617A-4301-8E99-2196199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322" y="1576767"/>
            <a:ext cx="1015473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4000" b="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0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2" name="Rectangle 33">
            <a:extLst>
              <a:ext uri="{FF2B5EF4-FFF2-40B4-BE49-F238E27FC236}">
                <a16:creationId xmlns="" xmlns:a16="http://schemas.microsoft.com/office/drawing/2014/main" id="{BE478D43-8017-6DB0-7571-2F575B8BC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3">
            <a:extLst>
              <a:ext uri="{FF2B5EF4-FFF2-40B4-BE49-F238E27FC236}">
                <a16:creationId xmlns="" xmlns:a16="http://schemas.microsoft.com/office/drawing/2014/main" id="{806C30DE-36D6-AEAE-2EB0-777804DDD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15094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102E4E-5D50-44BF-806E-81F615794E35}"/>
              </a:ext>
            </a:extLst>
          </p:cNvPr>
          <p:cNvSpPr/>
          <p:nvPr/>
        </p:nvSpPr>
        <p:spPr>
          <a:xfrm>
            <a:off x="195944" y="914400"/>
            <a:ext cx="11800113" cy="5700331"/>
          </a:xfrm>
          <a:prstGeom prst="roundRect">
            <a:avLst>
              <a:gd name="adj" fmla="val 5546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="" xmlns:a16="http://schemas.microsoft.com/office/drawing/2014/main" id="{F9BAA4AF-E65A-41E7-B091-95489F1E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="" xmlns:a16="http://schemas.microsoft.com/office/drawing/2014/main" id="{1D5936FA-CC8F-4EAD-B810-E9E9F80B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="" xmlns:a16="http://schemas.microsoft.com/office/drawing/2014/main" id="{8EC5CE6D-3CA2-4587-A199-398E7503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9675" y="1295043"/>
            <a:ext cx="895639" cy="1059358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75EF1B6E-4F8C-4981-B712-14A9CB1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9044">
            <a:off x="246225" y="4156269"/>
            <a:ext cx="1282535" cy="1282535"/>
          </a:xfrm>
          <a:prstGeom prst="rect">
            <a:avLst/>
          </a:prstGeom>
        </p:spPr>
      </p:pic>
      <p:sp>
        <p:nvSpPr>
          <p:cNvPr id="2" name="Rounded Rectangle 14">
            <a:extLst>
              <a:ext uri="{FF2B5EF4-FFF2-40B4-BE49-F238E27FC236}">
                <a16:creationId xmlns="" xmlns:a16="http://schemas.microsoft.com/office/drawing/2014/main" id="{C5180B06-4D79-4D45-1C3D-3A78AC24C3EF}"/>
              </a:ext>
            </a:extLst>
          </p:cNvPr>
          <p:cNvSpPr/>
          <p:nvPr/>
        </p:nvSpPr>
        <p:spPr bwMode="auto">
          <a:xfrm>
            <a:off x="2730499" y="2362200"/>
            <a:ext cx="7626283" cy="1828800"/>
          </a:xfrm>
          <a:prstGeom prst="roundRect">
            <a:avLst/>
          </a:prstGeom>
          <a:solidFill>
            <a:srgbClr val="E9F088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Hãy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suy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nghĩ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nêu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cấu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33">
            <a:extLst>
              <a:ext uri="{FF2B5EF4-FFF2-40B4-BE49-F238E27FC236}">
                <a16:creationId xmlns="" xmlns:a16="http://schemas.microsoft.com/office/drawing/2014/main" id="{C1AA9497-6933-3529-4CE0-ACD4FD6D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74" y="-163629"/>
            <a:ext cx="7371214" cy="12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altLang="en-US" sz="2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  <a:cs typeface="Arial"/>
              </a:rPr>
              <a:t>                        			</a:t>
            </a:r>
            <a:endParaRPr lang="en-US" alt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042F3C05-D1B6-FB9A-9E64-7A8B02A6C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229">
            <a:off x="333856" y="2739835"/>
            <a:ext cx="1076938" cy="1104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6323579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1178</Words>
  <Application>Microsoft Office PowerPoint</Application>
  <PresentationFormat>Custom</PresentationFormat>
  <Paragraphs>223</Paragraphs>
  <Slides>37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1_Office Theme</vt:lpstr>
      <vt:lpstr>Default Design</vt:lpstr>
      <vt:lpstr>2_Office Theme</vt:lpstr>
      <vt:lpstr>2_Default Design</vt:lpstr>
      <vt:lpstr>Office 主题​​</vt:lpstr>
      <vt:lpstr>Office Theme</vt:lpstr>
      <vt:lpstr>3_Default Design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CÂY CON MỌC LÊN TỪ HẠT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KKK</dc:title>
  <dc:creator>HP</dc:creator>
  <cp:lastModifiedBy>Windows User</cp:lastModifiedBy>
  <cp:revision>47</cp:revision>
  <dcterms:created xsi:type="dcterms:W3CDTF">2024-03-12T13:14:05Z</dcterms:created>
  <dcterms:modified xsi:type="dcterms:W3CDTF">2025-04-10T01:36:57Z</dcterms:modified>
</cp:coreProperties>
</file>