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3"/>
  </p:notesMasterIdLst>
  <p:sldIdLst>
    <p:sldId id="292" r:id="rId2"/>
    <p:sldId id="310" r:id="rId3"/>
    <p:sldId id="427" r:id="rId4"/>
    <p:sldId id="425" r:id="rId5"/>
    <p:sldId id="309" r:id="rId6"/>
    <p:sldId id="311" r:id="rId7"/>
    <p:sldId id="312" r:id="rId8"/>
    <p:sldId id="313" r:id="rId9"/>
    <p:sldId id="263" r:id="rId10"/>
    <p:sldId id="424" r:id="rId11"/>
    <p:sldId id="420" r:id="rId12"/>
    <p:sldId id="386" r:id="rId13"/>
    <p:sldId id="387" r:id="rId14"/>
    <p:sldId id="388" r:id="rId15"/>
    <p:sldId id="421" r:id="rId16"/>
    <p:sldId id="316" r:id="rId17"/>
    <p:sldId id="390" r:id="rId18"/>
    <p:sldId id="426" r:id="rId19"/>
    <p:sldId id="392" r:id="rId20"/>
    <p:sldId id="393" r:id="rId21"/>
    <p:sldId id="299" r:id="rId22"/>
  </p:sldIdLst>
  <p:sldSz cx="12192000" cy="6858000"/>
  <p:notesSz cx="6858000" cy="9144000"/>
  <p:custDataLst>
    <p:tags r:id="rId2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8CBAD"/>
    <a:srgbClr val="00FF00"/>
    <a:srgbClr val="006600"/>
    <a:srgbClr val="FFFFCC"/>
    <a:srgbClr val="51B416"/>
    <a:srgbClr val="FF66CC"/>
    <a:srgbClr val="E6B9B8"/>
    <a:srgbClr val="FF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70"/>
    <p:restoredTop sz="94660"/>
  </p:normalViewPr>
  <p:slideViewPr>
    <p:cSldViewPr snapToGrid="0">
      <p:cViewPr varScale="1">
        <p:scale>
          <a:sx n="88" d="100"/>
          <a:sy n="88" d="100"/>
        </p:scale>
        <p:origin x="-126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043684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 defTabSz="914400"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848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4760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4/10/2025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50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4/10/2025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559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4/10/2025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976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49D90-B638-4CFF-86DD-A301DE32AD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1629452"/>
      </p:ext>
    </p:extLst>
  </p:cSld>
  <p:clrMapOvr>
    <a:masterClrMapping/>
  </p:clrMapOvr>
  <p:transition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8" y="714379"/>
            <a:ext cx="1588528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54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653" tIns="53852" rIns="107653" bIns="53852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0266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933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653" tIns="53852" rIns="107653" bIns="53852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0266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933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653" tIns="53852" rIns="107653" bIns="53852" anchor="ctr"/>
          <a:lstStyle/>
          <a:p>
            <a:pPr algn="ctr" defTabSz="60266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933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653" tIns="53852" rIns="107653" bIns="53852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0266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933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175" y="5052672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tx2"/>
                </a:solidFill>
              </a:defRPr>
            </a:lvl1pPr>
            <a:lvl2pPr marL="538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6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14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52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9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28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6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0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207" y="3132320"/>
            <a:ext cx="9567136" cy="1793167"/>
          </a:xfrm>
          <a:effectLst/>
        </p:spPr>
        <p:txBody>
          <a:bodyPr/>
          <a:lstStyle>
            <a:lvl1pPr marL="753254" indent="-538055" algn="l"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方正姚体"/>
              </a:defRPr>
            </a:lvl1pPr>
          </a:lstStyle>
          <a:p>
            <a:pPr>
              <a:defRPr/>
            </a:pPr>
            <a:fld id="{A617E40F-D4A7-470C-BE0A-20006F77DDC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36970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gi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gif"/><Relationship Id="rId5" Type="http://schemas.openxmlformats.org/officeDocument/2006/relationships/image" Target="../media/image47.png"/><Relationship Id="rId4" Type="http://schemas.openxmlformats.org/officeDocument/2006/relationships/image" Target="../media/image4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png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DELL VTA\Desktop\6b8be8f46358da847124aeafb05bc50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812800" y="2214028"/>
            <a:ext cx="10769600" cy="1339850"/>
          </a:xfrm>
          <a:prstGeom prst="rect">
            <a:avLst/>
          </a:prstGeom>
        </p:spPr>
        <p:txBody>
          <a:bodyPr wrap="none" lIns="107605" tIns="53833" rIns="107605" bIns="53833" numCol="1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734" b="1" kern="1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Nhiệt</a:t>
            </a:r>
            <a:r>
              <a:rPr lang="en-US" sz="5734" b="1" kern="1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734" b="1" kern="1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liệt</a:t>
            </a:r>
            <a:r>
              <a:rPr lang="en-US" sz="5734" b="1" kern="1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734" b="1" kern="1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5734" b="1" kern="1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734" b="1" kern="1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5734" b="1" kern="1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734" b="1" kern="1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quý</a:t>
            </a:r>
            <a:r>
              <a:rPr lang="en-US" sz="5734" b="1" kern="1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734" b="1" kern="1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5734" b="1" kern="1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734" b="1" kern="1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5734" b="1" kern="1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734" b="1" kern="1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5734" b="1" kern="1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734" b="1" kern="1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5734" b="1" kern="1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734" b="1" kern="1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dự</a:t>
            </a:r>
            <a:r>
              <a:rPr lang="en-US" sz="5734" b="1" kern="1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734" b="1" kern="1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giờ</a:t>
            </a:r>
            <a:endParaRPr lang="en-US" sz="5734" b="1" kern="10" dirty="0">
              <a:ln w="11430"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320800" y="3738130"/>
            <a:ext cx="9753600" cy="253002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605" tIns="53833" rIns="107605" bIns="53833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Aft>
                <a:spcPct val="0"/>
              </a:spcAft>
              <a:defRPr/>
            </a:pPr>
            <a:r>
              <a:rPr lang="en-US" sz="3800" b="1" dirty="0" err="1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8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4334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Aft>
                <a:spcPct val="0"/>
              </a:spcAft>
              <a:defRPr/>
            </a:pPr>
            <a:r>
              <a:rPr lang="en-US" sz="38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en-US" sz="3800" b="1" dirty="0" err="1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8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:   </a:t>
            </a:r>
            <a:r>
              <a:rPr lang="en-US" sz="3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2A</a:t>
            </a:r>
          </a:p>
          <a:p>
            <a:pPr eaLnBrk="0" fontAlgn="base" hangingPunct="0">
              <a:spcAft>
                <a:spcPct val="0"/>
              </a:spcAft>
              <a:defRPr/>
            </a:pPr>
            <a:r>
              <a:rPr lang="en-US" sz="3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3800" b="1" dirty="0">
                <a:ln w="11430"/>
                <a:solidFill>
                  <a:srgbClr val="33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3800" b="1" dirty="0" err="1" smtClean="0">
                <a:ln w="11430"/>
                <a:solidFill>
                  <a:srgbClr val="33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3800" b="1" dirty="0" smtClean="0">
                <a:ln w="11430"/>
                <a:solidFill>
                  <a:srgbClr val="33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n w="11430"/>
                <a:solidFill>
                  <a:srgbClr val="33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800" b="1" dirty="0" smtClean="0">
                <a:ln w="11430"/>
                <a:solidFill>
                  <a:srgbClr val="33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Chi</a:t>
            </a:r>
            <a:endParaRPr lang="en-US" sz="3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Aft>
                <a:spcPct val="0"/>
              </a:spcAft>
              <a:defRPr/>
            </a:pPr>
            <a:endParaRPr lang="en-US" sz="3800" b="1" u="sng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325" name="TextBox 1"/>
          <p:cNvSpPr txBox="1">
            <a:spLocks noChangeArrowheads="1"/>
          </p:cNvSpPr>
          <p:nvPr/>
        </p:nvSpPr>
        <p:spPr bwMode="auto">
          <a:xfrm>
            <a:off x="2438400" y="304921"/>
            <a:ext cx="8128000" cy="84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605" tIns="53833" rIns="107605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FF0000"/>
                </a:solidFill>
              </a:rPr>
              <a:t>              UBND THÀNH PHỐ</a:t>
            </a:r>
            <a:r>
              <a:rPr lang="en-US" altLang="en-US" sz="2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</a:rPr>
              <a:t>QUY NHƠN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</a:rPr>
              <a:t>              TRƯỜNG TIỂU HỌC NHƠN </a:t>
            </a:r>
            <a:r>
              <a:rPr lang="en-US" altLang="en-US" sz="2400" b="1" dirty="0" smtClean="0">
                <a:solidFill>
                  <a:srgbClr val="FF0000"/>
                </a:solidFill>
              </a:rPr>
              <a:t>LÝ</a:t>
            </a:r>
            <a:endParaRPr lang="en-US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631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4" presetClass="emph" presetSubtype="0" repeatCount="indefinite" fill="hold" grpId="1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220" y="250198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 defTabSz="908099">
              <a:defRPr/>
            </a:pPr>
            <a:endParaRPr lang="en-US" sz="4734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407" y="4054475"/>
            <a:ext cx="3498851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717"/>
            <a:ext cx="5791200" cy="72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819" tIns="45441" rIns="90819" bIns="45441">
            <a:spAutoFit/>
          </a:bodyPr>
          <a:lstStyle/>
          <a:p>
            <a:pPr algn="ctr" defTabSz="908099">
              <a:spcBef>
                <a:spcPct val="50000"/>
              </a:spcBef>
            </a:pPr>
            <a:r>
              <a:rPr lang="en-US" sz="4134" u="sng" smtClean="0">
                <a:solidFill>
                  <a:prstClr val="black"/>
                </a:solidFill>
                <a:latin typeface=".VnAvant" panose="020B7200000000000000" pitchFamily="34" charset="0"/>
              </a:rPr>
              <a:t>Toan</a:t>
            </a:r>
            <a:endParaRPr lang="en-US" sz="4134" u="sng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85" y="-637798"/>
            <a:ext cx="2096379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3" y="214582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345" y="2088755"/>
            <a:ext cx="11378129" cy="1445986"/>
          </a:xfrm>
          <a:prstGeom prst="rect">
            <a:avLst/>
          </a:prstGeom>
          <a:noFill/>
        </p:spPr>
        <p:txBody>
          <a:bodyPr wrap="square" lIns="90819" tIns="45441" rIns="90819" bIns="45441">
            <a:spAutoFit/>
          </a:bodyPr>
          <a:lstStyle/>
          <a:p>
            <a:pPr algn="ctr" defTabSz="908099">
              <a:defRPr/>
            </a:pP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22: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32" y="1"/>
            <a:ext cx="4355559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2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6350" y="220210"/>
            <a:ext cx="12185650" cy="6637789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=""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338422" y="2429964"/>
            <a:ext cx="798127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 KIẾN THỨC 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9985320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4D730A1-8DB4-42F6-AC62-C8FF2FF9A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1380"/>
            <a:ext cx="12192000" cy="640884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9E9C220B-6BC3-44E9-98EE-25544C844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441830" y="1520321"/>
            <a:ext cx="2659250" cy="474030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42DF9B41-B106-4888-88EE-C1539E67D100}"/>
              </a:ext>
            </a:extLst>
          </p:cNvPr>
          <p:cNvSpPr/>
          <p:nvPr/>
        </p:nvSpPr>
        <p:spPr>
          <a:xfrm>
            <a:off x="2128820" y="107776"/>
            <a:ext cx="7964095" cy="871370"/>
          </a:xfrm>
          <a:prstGeom prst="round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phù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DBCFDBB9-7B45-4D22-BA1E-A586A96DF6D8}"/>
              </a:ext>
            </a:extLst>
          </p:cNvPr>
          <p:cNvGrpSpPr/>
          <p:nvPr/>
        </p:nvGrpSpPr>
        <p:grpSpPr>
          <a:xfrm>
            <a:off x="1894276" y="4783543"/>
            <a:ext cx="8045789" cy="1687449"/>
            <a:chOff x="3311943" y="4479636"/>
            <a:chExt cx="6191971" cy="1754908"/>
          </a:xfrm>
          <a:solidFill>
            <a:schemeClr val="accent6">
              <a:lumMod val="50000"/>
            </a:scheme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E436E54C-BFC5-4D5C-BA15-A0EF39D6A817}"/>
                </a:ext>
              </a:extLst>
            </p:cNvPr>
            <p:cNvSpPr/>
            <p:nvPr/>
          </p:nvSpPr>
          <p:spPr>
            <a:xfrm>
              <a:off x="3914109" y="4620673"/>
              <a:ext cx="4987637" cy="1613871"/>
            </a:xfrm>
            <a:prstGeom prst="roundRect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44453DAF-11DC-478E-9EA1-998DA9750F5D}"/>
                </a:ext>
              </a:extLst>
            </p:cNvPr>
            <p:cNvSpPr/>
            <p:nvPr/>
          </p:nvSpPr>
          <p:spPr>
            <a:xfrm>
              <a:off x="3311943" y="4479636"/>
              <a:ext cx="6191971" cy="443346"/>
            </a:xfrm>
            <a:prstGeom prst="roundRect">
              <a:avLst>
                <a:gd name="adj" fmla="val 47874"/>
              </a:avLst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08628355-3C7D-4F65-9B22-443319C39A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621" t="14731" r="24550" b="16022"/>
          <a:stretch/>
        </p:blipFill>
        <p:spPr>
          <a:xfrm rot="448628">
            <a:off x="8573353" y="2540070"/>
            <a:ext cx="138547" cy="20694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7108BE08-4ECA-4733-A432-4CC2B35C3E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565" t="14487" r="28865" b="16266"/>
          <a:stretch/>
        </p:blipFill>
        <p:spPr>
          <a:xfrm rot="688478">
            <a:off x="8720925" y="2618318"/>
            <a:ext cx="131112" cy="206941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ED2A98CC-1E0D-41DA-AB22-8F7779A00E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284" t="14731" r="33887" b="16022"/>
          <a:stretch/>
        </p:blipFill>
        <p:spPr>
          <a:xfrm rot="21285740">
            <a:off x="8209401" y="2585316"/>
            <a:ext cx="138545" cy="206941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760CD29F-62A1-43A9-8756-7696F1F00E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167" t="14731" r="38394" b="16022"/>
          <a:stretch/>
        </p:blipFill>
        <p:spPr>
          <a:xfrm rot="20612001">
            <a:off x="7748558" y="2855767"/>
            <a:ext cx="184728" cy="206941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FBCC1174-4596-4A3A-AA36-79DA6C504C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337" t="14731" r="43546" b="16022"/>
          <a:stretch/>
        </p:blipFill>
        <p:spPr>
          <a:xfrm rot="1123389">
            <a:off x="8810457" y="2711917"/>
            <a:ext cx="175492" cy="206941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60E0A5D9-2EBD-4CD8-9B08-D3BFE1B555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001" t="14731" r="48814" b="16022"/>
          <a:stretch/>
        </p:blipFill>
        <p:spPr>
          <a:xfrm rot="20319159">
            <a:off x="7662565" y="2928490"/>
            <a:ext cx="120073" cy="206941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455C51E1-8443-488A-9CBA-BA0B5CB3DD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967" t="14731" r="52560" b="16022"/>
          <a:stretch/>
        </p:blipFill>
        <p:spPr>
          <a:xfrm rot="20768668">
            <a:off x="7897074" y="2637187"/>
            <a:ext cx="157019" cy="206941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F91C948A-D55E-498E-BA4F-95FDF86FAD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527" t="14731" r="57338" b="16022"/>
          <a:stretch/>
        </p:blipFill>
        <p:spPr>
          <a:xfrm rot="162521">
            <a:off x="8369172" y="2652174"/>
            <a:ext cx="204680" cy="206941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B8361EF5-4E55-4025-A672-ECBF066459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981" t="14289" r="73666" b="20404"/>
          <a:stretch/>
        </p:blipFill>
        <p:spPr>
          <a:xfrm rot="20966308">
            <a:off x="7997184" y="2630676"/>
            <a:ext cx="180983" cy="207132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32EA01AE-6D38-449A-8825-A911F94333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653" t="14730" r="19839" b="16023"/>
          <a:stretch/>
        </p:blipFill>
        <p:spPr>
          <a:xfrm>
            <a:off x="8335883" y="2500599"/>
            <a:ext cx="116845" cy="2313295"/>
          </a:xfrm>
          <a:prstGeom prst="rect">
            <a:avLst/>
          </a:prstGeom>
        </p:spPr>
      </p:pic>
      <p:sp>
        <p:nvSpPr>
          <p:cNvPr id="15" name="Flowchart: Manual Operation 14">
            <a:extLst>
              <a:ext uri="{FF2B5EF4-FFF2-40B4-BE49-F238E27FC236}">
                <a16:creationId xmlns="" xmlns:a16="http://schemas.microsoft.com/office/drawing/2014/main" id="{63E2D001-9FD0-4CDD-BCD2-B2AE1910EF08}"/>
              </a:ext>
            </a:extLst>
          </p:cNvPr>
          <p:cNvSpPr/>
          <p:nvPr/>
        </p:nvSpPr>
        <p:spPr>
          <a:xfrm>
            <a:off x="7648283" y="3952853"/>
            <a:ext cx="1261693" cy="1063774"/>
          </a:xfrm>
          <a:prstGeom prst="flowChartManualOperation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790227B4-4671-450E-B42E-67912E0D65F8}"/>
              </a:ext>
            </a:extLst>
          </p:cNvPr>
          <p:cNvGrpSpPr/>
          <p:nvPr/>
        </p:nvGrpSpPr>
        <p:grpSpPr>
          <a:xfrm>
            <a:off x="7509820" y="1581858"/>
            <a:ext cx="468010" cy="2313295"/>
            <a:chOff x="4347517" y="1312861"/>
            <a:chExt cx="468010" cy="2313295"/>
          </a:xfrm>
        </p:grpSpPr>
        <p:pic>
          <p:nvPicPr>
            <p:cNvPr id="42" name="Picture 41">
              <a:extLst>
                <a:ext uri="{FF2B5EF4-FFF2-40B4-BE49-F238E27FC236}">
                  <a16:creationId xmlns="" xmlns:a16="http://schemas.microsoft.com/office/drawing/2014/main" id="{F6161988-9EB1-4FE3-AD86-660F2EFFA2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5167" t="14731" r="38394" b="16022"/>
            <a:stretch/>
          </p:blipFill>
          <p:spPr>
            <a:xfrm rot="20612001">
              <a:off x="4347517" y="1484375"/>
              <a:ext cx="184728" cy="206941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6BFCF398-5107-44CD-89E3-F8F555680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981" t="14289" r="73666" b="20404"/>
            <a:stretch/>
          </p:blipFill>
          <p:spPr>
            <a:xfrm rot="21373999">
              <a:off x="4478258" y="1442938"/>
              <a:ext cx="180983" cy="207132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="" xmlns:a16="http://schemas.microsoft.com/office/drawing/2014/main" id="{502F89F3-26FC-43F0-901A-4DDABD105E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5653" t="14730" r="19839" b="16023"/>
            <a:stretch/>
          </p:blipFill>
          <p:spPr>
            <a:xfrm rot="707926">
              <a:off x="4698682" y="1312861"/>
              <a:ext cx="116845" cy="2313295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1AF5EA42-3FCE-40ED-A863-F3301D4B6444}"/>
              </a:ext>
            </a:extLst>
          </p:cNvPr>
          <p:cNvGrpSpPr/>
          <p:nvPr/>
        </p:nvGrpSpPr>
        <p:grpSpPr>
          <a:xfrm>
            <a:off x="7151881" y="5055571"/>
            <a:ext cx="2429164" cy="1006764"/>
            <a:chOff x="2244437" y="1071418"/>
            <a:chExt cx="2429164" cy="1006764"/>
          </a:xfrm>
        </p:grpSpPr>
        <p:sp>
          <p:nvSpPr>
            <p:cNvPr id="19" name="Speech Bubble: Oval 18">
              <a:extLst>
                <a:ext uri="{FF2B5EF4-FFF2-40B4-BE49-F238E27FC236}">
                  <a16:creationId xmlns="" xmlns:a16="http://schemas.microsoft.com/office/drawing/2014/main" id="{6F6131CF-7DC0-4A1F-BDF2-7699DA430EE1}"/>
                </a:ext>
              </a:extLst>
            </p:cNvPr>
            <p:cNvSpPr/>
            <p:nvPr/>
          </p:nvSpPr>
          <p:spPr>
            <a:xfrm>
              <a:off x="2244437" y="1071418"/>
              <a:ext cx="2429164" cy="1006764"/>
            </a:xfrm>
            <a:prstGeom prst="wedgeEllipseCallout">
              <a:avLst>
                <a:gd name="adj1" fmla="val -11683"/>
                <a:gd name="adj2" fmla="val 4771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F0C67A07-1EE1-43F7-B826-C8EE051AE41E}"/>
                </a:ext>
              </a:extLst>
            </p:cNvPr>
            <p:cNvSpPr txBox="1"/>
            <p:nvPr/>
          </p:nvSpPr>
          <p:spPr>
            <a:xfrm>
              <a:off x="2523793" y="1220857"/>
              <a:ext cx="1870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10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chiếc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bút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màu</a:t>
              </a:r>
              <a:endPara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6AFB38D7-B699-4AD7-B940-5F0B20540697}"/>
              </a:ext>
            </a:extLst>
          </p:cNvPr>
          <p:cNvSpPr/>
          <p:nvPr/>
        </p:nvSpPr>
        <p:spPr>
          <a:xfrm>
            <a:off x="7214382" y="2276131"/>
            <a:ext cx="2284620" cy="1911519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E023886E-FC47-432B-A62D-5C29229B36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3166" y="1423534"/>
            <a:ext cx="542770" cy="109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5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-0.25 -2.59259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24779 -0.0009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9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7" grpId="0" animBg="1"/>
      <p:bldP spid="4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263486"/>
            <a:ext cx="12192000" cy="65945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65345BD-8EF1-4813-8492-0EA66AA9EC11}"/>
              </a:ext>
            </a:extLst>
          </p:cNvPr>
          <p:cNvSpPr txBox="1"/>
          <p:nvPr/>
        </p:nvSpPr>
        <p:spPr>
          <a:xfrm>
            <a:off x="1416424" y="1295782"/>
            <a:ext cx="93591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Linh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C1D6176A-4555-4327-B278-30CB46CEA319}"/>
              </a:ext>
            </a:extLst>
          </p:cNvPr>
          <p:cNvGrpSpPr/>
          <p:nvPr/>
        </p:nvGrpSpPr>
        <p:grpSpPr>
          <a:xfrm>
            <a:off x="1492723" y="263487"/>
            <a:ext cx="9133241" cy="1062538"/>
            <a:chOff x="1488020" y="109832"/>
            <a:chExt cx="9133241" cy="1062538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80B2D239-7EE6-4F9E-885D-918A0DFC65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688" b="38125" l="12344" r="84531">
                          <a14:foregroundMark x1="18750" y1="27813" x2="18750" y2="27813"/>
                          <a14:foregroundMark x1="14844" y1="33125" x2="14844" y2="33125"/>
                          <a14:foregroundMark x1="80469" y1="28281" x2="80469" y2="28281"/>
                          <a14:foregroundMark x1="81406" y1="19219" x2="81406" y2="19219"/>
                          <a14:foregroundMark x1="23438" y1="36094" x2="23438" y2="36094"/>
                          <a14:foregroundMark x1="22188" y1="35781" x2="33594" y2="35469"/>
                          <a14:foregroundMark x1="33594" y1="35469" x2="77500" y2="35469"/>
                          <a14:foregroundMark x1="77500" y1="35469" x2="83750" y2="25625"/>
                          <a14:foregroundMark x1="83750" y1="25625" x2="82031" y2="15156"/>
                          <a14:foregroundMark x1="82031" y1="15156" x2="22188" y2="14688"/>
                          <a14:foregroundMark x1="18255" y1="17899" x2="17344" y2="20781"/>
                          <a14:foregroundMark x1="13594" y1="33281" x2="21094" y2="29844"/>
                          <a14:foregroundMark x1="21094" y1="29844" x2="17969" y2="33125"/>
                          <a14:foregroundMark x1="22656" y1="30000" x2="22656" y2="30000"/>
                          <a14:foregroundMark x1="18906" y1="35156" x2="18906" y2="35156"/>
                          <a14:foregroundMark x1="16094" y1="35938" x2="16094" y2="35938"/>
                          <a14:foregroundMark x1="18438" y1="35469" x2="18438" y2="35469"/>
                          <a14:foregroundMark x1="18438" y1="37188" x2="18438" y2="37188"/>
                          <a14:foregroundMark x1="12969" y1="36719" x2="12969" y2="36719"/>
                          <a14:foregroundMark x1="15000" y1="37188" x2="15000" y2="37188"/>
                          <a14:foregroundMark x1="14063" y1="35938" x2="14063" y2="35938"/>
                          <a14:foregroundMark x1="13281" y1="36719" x2="13281" y2="36719"/>
                          <a14:foregroundMark x1="12344" y1="33906" x2="12344" y2="33906"/>
                          <a14:foregroundMark x1="17031" y1="19375" x2="17031" y2="33125"/>
                          <a14:foregroundMark x1="20000" y1="34844" x2="35781" y2="34688"/>
                          <a14:foregroundMark x1="35781" y1="34688" x2="78438" y2="34688"/>
                          <a14:foregroundMark x1="79844" y1="17969" x2="65156" y2="17969"/>
                          <a14:foregroundMark x1="20156" y1="17188" x2="81406" y2="17188"/>
                          <a14:foregroundMark x1="36406" y1="14688" x2="83906" y2="16406"/>
                          <a14:foregroundMark x1="83906" y1="16406" x2="83906" y2="16875"/>
                          <a14:foregroundMark x1="38125" y1="14219" x2="84375" y2="15625"/>
                          <a14:foregroundMark x1="84375" y1="15625" x2="84531" y2="15781"/>
                          <a14:backgroundMark x1="19219" y1="15781" x2="19219" y2="15781"/>
                          <a14:backgroundMark x1="19219" y1="15781" x2="19219" y2="15781"/>
                          <a14:backgroundMark x1="18906" y1="15781" x2="18906" y2="15781"/>
                          <a14:backgroundMark x1="18750" y1="16406" x2="18750" y2="16406"/>
                          <a14:backgroundMark x1="19375" y1="14688" x2="18906" y2="15625"/>
                          <a14:backgroundMark x1="18906" y1="15937" x2="18594" y2="15937"/>
                          <a14:backgroundMark x1="17969" y1="16875" x2="18906" y2="16875"/>
                        </a14:backgroundRemoval>
                      </a14:imgEffect>
                    </a14:imgLayer>
                  </a14:imgProps>
                </a:ext>
              </a:extLst>
            </a:blip>
            <a:srcRect l="11579" t="12587" r="13430" b="58764"/>
            <a:stretch/>
          </p:blipFill>
          <p:spPr>
            <a:xfrm>
              <a:off x="1488020" y="109832"/>
              <a:ext cx="9133241" cy="106253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F1D955BC-4DB9-435F-8505-1AE5611002D8}"/>
                </a:ext>
              </a:extLst>
            </p:cNvPr>
            <p:cNvSpPr/>
            <p:nvPr/>
          </p:nvSpPr>
          <p:spPr>
            <a:xfrm>
              <a:off x="2565917" y="281811"/>
              <a:ext cx="7196201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BÀI TOÁN LIÊN QUAN ĐẾN PHÉP </a:t>
              </a:r>
              <a:r>
                <a:rPr lang="en-US" sz="3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TRỪ</a:t>
              </a:r>
              <a:endPara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D2811596-760F-40A4-ACC9-CA26D48B35E8}"/>
              </a:ext>
            </a:extLst>
          </p:cNvPr>
          <p:cNvSpPr/>
          <p:nvPr/>
        </p:nvSpPr>
        <p:spPr>
          <a:xfrm>
            <a:off x="3813317" y="2393110"/>
            <a:ext cx="4588814" cy="1627829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10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3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Còn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297773" y="4112346"/>
            <a:ext cx="33043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AB43E05-7FFE-4D92-B09D-016CBF20535C}"/>
              </a:ext>
            </a:extLst>
          </p:cNvPr>
          <p:cNvSpPr txBox="1"/>
          <p:nvPr/>
        </p:nvSpPr>
        <p:spPr>
          <a:xfrm>
            <a:off x="2228769" y="4612069"/>
            <a:ext cx="74853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75C703E-5D3D-4BCA-8D01-4A4E4831DCBB}"/>
              </a:ext>
            </a:extLst>
          </p:cNvPr>
          <p:cNvSpPr txBox="1"/>
          <p:nvPr/>
        </p:nvSpPr>
        <p:spPr>
          <a:xfrm>
            <a:off x="4103446" y="5168664"/>
            <a:ext cx="22062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– 3 = 7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5757912" y="5152680"/>
            <a:ext cx="1992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(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3821943" y="5691884"/>
            <a:ext cx="53701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7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FAFC7B0C-5CCD-4DAD-92CB-C031C23094FC}"/>
              </a:ext>
            </a:extLst>
          </p:cNvPr>
          <p:cNvSpPr/>
          <p:nvPr/>
        </p:nvSpPr>
        <p:spPr>
          <a:xfrm>
            <a:off x="5288850" y="3460791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1BDA139E-C4B6-4CEF-97EB-AD3D76F6DB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99219" y="2395904"/>
            <a:ext cx="2206213" cy="393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1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3" grpId="0"/>
      <p:bldP spid="14" grpId="0"/>
      <p:bldP spid="15" grpId="0"/>
      <p:bldP spid="16" grpId="0"/>
      <p:bldP spid="17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C1D6176A-4555-4327-B278-30CB46CEA319}"/>
              </a:ext>
            </a:extLst>
          </p:cNvPr>
          <p:cNvGrpSpPr/>
          <p:nvPr/>
        </p:nvGrpSpPr>
        <p:grpSpPr>
          <a:xfrm>
            <a:off x="1529379" y="331361"/>
            <a:ext cx="9133241" cy="1062538"/>
            <a:chOff x="1488020" y="109832"/>
            <a:chExt cx="9133241" cy="1062538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80B2D239-7EE6-4F9E-885D-918A0DFC65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688" b="38125" l="12344" r="84531">
                          <a14:foregroundMark x1="18750" y1="27813" x2="18750" y2="27813"/>
                          <a14:foregroundMark x1="14844" y1="33125" x2="14844" y2="33125"/>
                          <a14:foregroundMark x1="80469" y1="28281" x2="80469" y2="28281"/>
                          <a14:foregroundMark x1="81406" y1="19219" x2="81406" y2="19219"/>
                          <a14:foregroundMark x1="23438" y1="36094" x2="23438" y2="36094"/>
                          <a14:foregroundMark x1="22188" y1="35781" x2="33594" y2="35469"/>
                          <a14:foregroundMark x1="33594" y1="35469" x2="77500" y2="35469"/>
                          <a14:foregroundMark x1="77500" y1="35469" x2="83750" y2="25625"/>
                          <a14:foregroundMark x1="83750" y1="25625" x2="82031" y2="15156"/>
                          <a14:foregroundMark x1="82031" y1="15156" x2="22188" y2="14688"/>
                          <a14:foregroundMark x1="18255" y1="17899" x2="17344" y2="20781"/>
                          <a14:foregroundMark x1="13594" y1="33281" x2="21094" y2="29844"/>
                          <a14:foregroundMark x1="21094" y1="29844" x2="17969" y2="33125"/>
                          <a14:foregroundMark x1="22656" y1="30000" x2="22656" y2="30000"/>
                          <a14:foregroundMark x1="18906" y1="35156" x2="18906" y2="35156"/>
                          <a14:foregroundMark x1="16094" y1="35938" x2="16094" y2="35938"/>
                          <a14:foregroundMark x1="18438" y1="35469" x2="18438" y2="35469"/>
                          <a14:foregroundMark x1="18438" y1="37188" x2="18438" y2="37188"/>
                          <a14:foregroundMark x1="12969" y1="36719" x2="12969" y2="36719"/>
                          <a14:foregroundMark x1="15000" y1="37188" x2="15000" y2="37188"/>
                          <a14:foregroundMark x1="14063" y1="35938" x2="14063" y2="35938"/>
                          <a14:foregroundMark x1="13281" y1="36719" x2="13281" y2="36719"/>
                          <a14:foregroundMark x1="12344" y1="33906" x2="12344" y2="33906"/>
                          <a14:foregroundMark x1="17031" y1="19375" x2="17031" y2="33125"/>
                          <a14:foregroundMark x1="20000" y1="34844" x2="35781" y2="34688"/>
                          <a14:foregroundMark x1="35781" y1="34688" x2="78438" y2="34688"/>
                          <a14:foregroundMark x1="79844" y1="17969" x2="65156" y2="17969"/>
                          <a14:foregroundMark x1="20156" y1="17188" x2="81406" y2="17188"/>
                          <a14:foregroundMark x1="36406" y1="14688" x2="83906" y2="16406"/>
                          <a14:foregroundMark x1="83906" y1="16406" x2="83906" y2="16875"/>
                          <a14:foregroundMark x1="38125" y1="14219" x2="84375" y2="15625"/>
                          <a14:foregroundMark x1="84375" y1="15625" x2="84531" y2="15781"/>
                          <a14:backgroundMark x1="19219" y1="15781" x2="19219" y2="15781"/>
                          <a14:backgroundMark x1="19219" y1="15781" x2="19219" y2="15781"/>
                          <a14:backgroundMark x1="18906" y1="15781" x2="18906" y2="15781"/>
                          <a14:backgroundMark x1="18750" y1="16406" x2="18750" y2="16406"/>
                          <a14:backgroundMark x1="19375" y1="14688" x2="18906" y2="15625"/>
                          <a14:backgroundMark x1="18906" y1="15937" x2="18594" y2="15937"/>
                          <a14:backgroundMark x1="17969" y1="16875" x2="18906" y2="16875"/>
                        </a14:backgroundRemoval>
                      </a14:imgEffect>
                    </a14:imgLayer>
                  </a14:imgProps>
                </a:ext>
              </a:extLst>
            </a:blip>
            <a:srcRect l="11579" t="12587" r="13430" b="58764"/>
            <a:stretch/>
          </p:blipFill>
          <p:spPr>
            <a:xfrm>
              <a:off x="1488020" y="109832"/>
              <a:ext cx="9133241" cy="106253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F1D955BC-4DB9-435F-8505-1AE5611002D8}"/>
                </a:ext>
              </a:extLst>
            </p:cNvPr>
            <p:cNvSpPr/>
            <p:nvPr/>
          </p:nvSpPr>
          <p:spPr>
            <a:xfrm>
              <a:off x="2898541" y="281811"/>
              <a:ext cx="6530955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BÀI TOÁN LIÊN QUAN ĐẾN PHÉP </a:t>
              </a:r>
              <a:r>
                <a:rPr lang="en-US" sz="3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TRỪ</a:t>
              </a:r>
              <a:endPara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EB78914-2CB2-4BDE-A67D-1DF6737658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3451" r="53839" b="45113"/>
          <a:stretch/>
        </p:blipFill>
        <p:spPr>
          <a:xfrm>
            <a:off x="6096000" y="3838981"/>
            <a:ext cx="1593307" cy="24645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536283" y="1308257"/>
            <a:ext cx="33043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AB43E05-7FFE-4D92-B09D-016CBF20535C}"/>
              </a:ext>
            </a:extLst>
          </p:cNvPr>
          <p:cNvSpPr txBox="1"/>
          <p:nvPr/>
        </p:nvSpPr>
        <p:spPr>
          <a:xfrm>
            <a:off x="2445809" y="1803969"/>
            <a:ext cx="74853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75C703E-5D3D-4BCA-8D01-4A4E4831DCBB}"/>
              </a:ext>
            </a:extLst>
          </p:cNvPr>
          <p:cNvSpPr txBox="1"/>
          <p:nvPr/>
        </p:nvSpPr>
        <p:spPr>
          <a:xfrm>
            <a:off x="4145176" y="2345594"/>
            <a:ext cx="22062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– 3 = 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5953340" y="2320425"/>
            <a:ext cx="18873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(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3786996" y="2936009"/>
            <a:ext cx="56416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7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AA004387-DCA5-489E-90B6-F79B03980B2C}"/>
              </a:ext>
            </a:extLst>
          </p:cNvPr>
          <p:cNvGrpSpPr/>
          <p:nvPr/>
        </p:nvGrpSpPr>
        <p:grpSpPr>
          <a:xfrm>
            <a:off x="759524" y="3838981"/>
            <a:ext cx="3519177" cy="1262106"/>
            <a:chOff x="-5218" y="3270326"/>
            <a:chExt cx="5000894" cy="892884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="" xmlns:a16="http://schemas.microsoft.com/office/drawing/2014/main" id="{96EDFB5F-DCD2-4245-B5B1-2F0B5D8209C7}"/>
                </a:ext>
              </a:extLst>
            </p:cNvPr>
            <p:cNvSpPr/>
            <p:nvPr/>
          </p:nvSpPr>
          <p:spPr>
            <a:xfrm>
              <a:off x="156952" y="3270326"/>
              <a:ext cx="4784829" cy="892884"/>
            </a:xfrm>
            <a:prstGeom prst="wedgeRoundRectCallout">
              <a:avLst>
                <a:gd name="adj1" fmla="val 56756"/>
                <a:gd name="adj2" fmla="val -9981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97BF00CD-9F02-4D1E-B54D-32D4311AC066}"/>
                </a:ext>
              </a:extLst>
            </p:cNvPr>
            <p:cNvSpPr txBox="1"/>
            <p:nvPr/>
          </p:nvSpPr>
          <p:spPr>
            <a:xfrm>
              <a:off x="-5218" y="3345013"/>
              <a:ext cx="5000894" cy="718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Khi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trình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bày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bài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toán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văn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chúng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ta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phải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hiện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bước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D0FA310A-D374-48D6-8B2A-AFCDF44E5CA4}"/>
              </a:ext>
            </a:extLst>
          </p:cNvPr>
          <p:cNvGrpSpPr/>
          <p:nvPr/>
        </p:nvGrpSpPr>
        <p:grpSpPr>
          <a:xfrm>
            <a:off x="8467787" y="3584696"/>
            <a:ext cx="3395572" cy="1631230"/>
            <a:chOff x="475410" y="3270326"/>
            <a:chExt cx="4520266" cy="1154023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="" xmlns:a16="http://schemas.microsoft.com/office/drawing/2014/main" id="{8C5E391E-B547-4095-BB9B-709C810744C8}"/>
                </a:ext>
              </a:extLst>
            </p:cNvPr>
            <p:cNvSpPr/>
            <p:nvPr/>
          </p:nvSpPr>
          <p:spPr>
            <a:xfrm>
              <a:off x="523796" y="3270326"/>
              <a:ext cx="4412474" cy="1154023"/>
            </a:xfrm>
            <a:prstGeom prst="wedgeRoundRectCallout">
              <a:avLst>
                <a:gd name="adj1" fmla="val -61096"/>
                <a:gd name="adj2" fmla="val -9601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DB81DA50-21D8-452F-B8C5-B425EF77194E}"/>
                </a:ext>
              </a:extLst>
            </p:cNvPr>
            <p:cNvSpPr txBox="1"/>
            <p:nvPr/>
          </p:nvSpPr>
          <p:spPr>
            <a:xfrm>
              <a:off x="475410" y="3345013"/>
              <a:ext cx="4520266" cy="936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Phải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hiện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3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bước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  <a:p>
              <a:pPr lvl="2"/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-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giải</a:t>
              </a:r>
              <a:endPara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lvl="2"/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-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lvl="2"/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-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đáp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endPara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C8EFAB3-0FB4-40C5-8AA6-8F5A852972EF}"/>
              </a:ext>
            </a:extLst>
          </p:cNvPr>
          <p:cNvSpPr txBox="1"/>
          <p:nvPr/>
        </p:nvSpPr>
        <p:spPr>
          <a:xfrm>
            <a:off x="1034525" y="1793604"/>
            <a:ext cx="1417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Bước</a:t>
            </a:r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 1: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627BFAAE-2803-4C55-9052-999AC1DE4118}"/>
              </a:ext>
            </a:extLst>
          </p:cNvPr>
          <p:cNvSpPr txBox="1"/>
          <p:nvPr/>
        </p:nvSpPr>
        <p:spPr>
          <a:xfrm>
            <a:off x="1034525" y="2408754"/>
            <a:ext cx="1417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Bước</a:t>
            </a:r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 2: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9672260A-F7EB-4FD2-AE63-DBDDCB6C5035}"/>
              </a:ext>
            </a:extLst>
          </p:cNvPr>
          <p:cNvSpPr txBox="1"/>
          <p:nvPr/>
        </p:nvSpPr>
        <p:spPr>
          <a:xfrm>
            <a:off x="1034524" y="2993126"/>
            <a:ext cx="1417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Bước</a:t>
            </a:r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 3: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4739BDDB-ED4D-4440-ACC9-3435E575D66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5673"/>
          <a:stretch/>
        </p:blipFill>
        <p:spPr>
          <a:xfrm flipH="1">
            <a:off x="4031950" y="3838981"/>
            <a:ext cx="2149304" cy="246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7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9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858000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=""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 HÀNH - </a:t>
            </a:r>
            <a:r>
              <a:rPr lang="en-US" sz="40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</a:t>
            </a:r>
          </a:p>
        </p:txBody>
      </p:sp>
    </p:spTree>
    <p:extLst>
      <p:ext uri="{BB962C8B-B14F-4D97-AF65-F5344CB8AC3E}">
        <p14:creationId xmlns:p14="http://schemas.microsoft.com/office/powerpoint/2010/main" val="379429259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3149619" y="2081960"/>
            <a:ext cx="4658313" cy="492182"/>
          </a:xfrm>
          <a:prstGeom prst="rect">
            <a:avLst/>
          </a:prstGeom>
          <a:noFill/>
        </p:spPr>
        <p:txBody>
          <a:bodyPr wrap="square" lIns="91152" tIns="45591" rIns="91152" bIns="45591">
            <a:spAutoFit/>
          </a:bodyPr>
          <a:lstStyle/>
          <a:p>
            <a:pPr algn="ctr" defTabSz="911553"/>
            <a:r>
              <a:rPr lang="en-US" sz="2600" b="1" u="sng" dirty="0" err="1">
                <a:solidFill>
                  <a:srgbClr val="FF0000"/>
                </a:solidFill>
                <a:cs typeface="Arial" panose="020B0604020202020204" pitchFamily="34" charset="0"/>
              </a:rPr>
              <a:t>Thảo</a:t>
            </a:r>
            <a:r>
              <a:rPr lang="en-US" sz="2600" b="1" u="sng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600" b="1" u="sng" dirty="0" err="1">
                <a:solidFill>
                  <a:srgbClr val="FF0000"/>
                </a:solidFill>
                <a:cs typeface="Arial" panose="020B0604020202020204" pitchFamily="34" charset="0"/>
              </a:rPr>
              <a:t>luận</a:t>
            </a:r>
            <a:r>
              <a:rPr lang="en-US" sz="2600" b="1" u="sng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600" b="1" u="sng" dirty="0" err="1">
                <a:solidFill>
                  <a:srgbClr val="FF0000"/>
                </a:solidFill>
                <a:cs typeface="Arial" panose="020B0604020202020204" pitchFamily="34" charset="0"/>
              </a:rPr>
              <a:t>nhóm</a:t>
            </a:r>
            <a:r>
              <a:rPr lang="en-US" sz="2600" b="1" u="sng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600" b="1" u="sng" dirty="0" err="1">
                <a:solidFill>
                  <a:srgbClr val="FF0000"/>
                </a:solidFill>
                <a:cs typeface="Arial" panose="020B0604020202020204" pitchFamily="34" charset="0"/>
              </a:rPr>
              <a:t>đôi</a:t>
            </a:r>
            <a:endParaRPr lang="en-US" sz="2600" b="1" u="sng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1153409" y="424000"/>
            <a:ext cx="10109848" cy="1151078"/>
            <a:chOff x="-2289596" y="125793"/>
            <a:chExt cx="10050234" cy="115107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289596" y="125793"/>
              <a:ext cx="10050234" cy="1151078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1553"/>
              <a:r>
                <a:rPr lang="en-US" sz="2933" b="1" dirty="0">
                  <a:solidFill>
                    <a:srgbClr val="FFFFFF"/>
                  </a:solidFill>
                  <a:cs typeface="Arial" panose="020B0604020202020204" pitchFamily="34" charset="0"/>
                </a:rPr>
                <a:t>   </a:t>
              </a:r>
              <a:r>
                <a:rPr lang="en-US" sz="2933" b="1" dirty="0" err="1">
                  <a:solidFill>
                    <a:srgbClr val="FFFFFF"/>
                  </a:solidFill>
                  <a:cs typeface="Arial" panose="020B0604020202020204" pitchFamily="34" charset="0"/>
                </a:rPr>
                <a:t>Tính</a:t>
              </a:r>
              <a:endParaRPr lang="en-US" sz="2933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289596" y="419978"/>
              <a:ext cx="548871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1553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65345BD-8EF1-4813-8492-0EA66AA9EC11}"/>
              </a:ext>
            </a:extLst>
          </p:cNvPr>
          <p:cNvSpPr txBox="1"/>
          <p:nvPr/>
        </p:nvSpPr>
        <p:spPr>
          <a:xfrm>
            <a:off x="1650765" y="590807"/>
            <a:ext cx="9374820" cy="1076957"/>
          </a:xfrm>
          <a:prstGeom prst="rect">
            <a:avLst/>
          </a:prstGeom>
          <a:noFill/>
        </p:spPr>
        <p:txBody>
          <a:bodyPr wrap="square" lIns="91152" tIns="45591" rIns="91152" bIns="45591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Nam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1892308" y="2914852"/>
            <a:ext cx="9612497" cy="2092620"/>
          </a:xfrm>
          <a:prstGeom prst="rect">
            <a:avLst/>
          </a:prstGeom>
          <a:noFill/>
        </p:spPr>
        <p:txBody>
          <a:bodyPr wrap="square" lIns="91152" tIns="45591" rIns="91152" bIns="45591">
            <a:spAutoFit/>
          </a:bodyPr>
          <a:lstStyle/>
          <a:p>
            <a:pPr defTabSz="911553"/>
            <a:r>
              <a:rPr lang="en-US" sz="2600" b="1" dirty="0" err="1">
                <a:solidFill>
                  <a:srgbClr val="FF0000"/>
                </a:solidFill>
                <a:cs typeface="Arial" panose="020B0604020202020204" pitchFamily="34" charset="0"/>
              </a:rPr>
              <a:t>Gợi</a:t>
            </a:r>
            <a:r>
              <a:rPr lang="en-US" sz="2600" b="1" dirty="0">
                <a:solidFill>
                  <a:srgbClr val="FF0000"/>
                </a:solidFill>
                <a:cs typeface="Arial" panose="020B0604020202020204" pitchFamily="34" charset="0"/>
              </a:rPr>
              <a:t> ý:</a:t>
            </a:r>
            <a:r>
              <a:rPr lang="en-US" sz="2600" b="1" dirty="0">
                <a:solidFill>
                  <a:schemeClr val="bg2"/>
                </a:solidFill>
                <a:cs typeface="Arial" panose="020B0604020202020204" pitchFamily="34" charset="0"/>
              </a:rPr>
              <a:t>    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defTabSz="911553"/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               -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defTabSz="911553"/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               -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defTabSz="911553"/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612E84C0-9323-4830-8E71-A41A6ACF0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62249" y="2914851"/>
            <a:ext cx="1617352" cy="364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37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566309" y="3794222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6218504" y="4815913"/>
            <a:ext cx="274434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         (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quyển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4923828" y="5489072"/>
            <a:ext cx="476363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quyển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truyện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1368651" y="423999"/>
            <a:ext cx="9916937" cy="1151078"/>
            <a:chOff x="-2195675" y="125793"/>
            <a:chExt cx="9341258" cy="115107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195675" y="125793"/>
              <a:ext cx="9341258" cy="1151078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116407" y="383566"/>
              <a:ext cx="596710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65345BD-8EF1-4813-8492-0EA66AA9EC11}"/>
              </a:ext>
            </a:extLst>
          </p:cNvPr>
          <p:cNvSpPr txBox="1"/>
          <p:nvPr/>
        </p:nvSpPr>
        <p:spPr>
          <a:xfrm>
            <a:off x="2175002" y="533963"/>
            <a:ext cx="92092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Nam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3049144" y="4286665"/>
            <a:ext cx="583606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Nam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còn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quyển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truyện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2A5B3AA0-C1DC-4631-855C-2AF481990028}"/>
              </a:ext>
            </a:extLst>
          </p:cNvPr>
          <p:cNvSpPr/>
          <p:nvPr/>
        </p:nvSpPr>
        <p:spPr>
          <a:xfrm>
            <a:off x="4382542" y="4815913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E2C3BD03-CAB9-4191-BF75-1127E2521465}"/>
              </a:ext>
            </a:extLst>
          </p:cNvPr>
          <p:cNvSpPr/>
          <p:nvPr/>
        </p:nvSpPr>
        <p:spPr>
          <a:xfrm>
            <a:off x="5617496" y="4815913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F2F97206-F4AF-44FF-864E-EEEAC800A262}"/>
              </a:ext>
            </a:extLst>
          </p:cNvPr>
          <p:cNvSpPr/>
          <p:nvPr/>
        </p:nvSpPr>
        <p:spPr>
          <a:xfrm>
            <a:off x="6623029" y="4824340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DFE6FF97-E369-487E-938C-293987DE90B5}"/>
              </a:ext>
            </a:extLst>
          </p:cNvPr>
          <p:cNvSpPr/>
          <p:nvPr/>
        </p:nvSpPr>
        <p:spPr>
          <a:xfrm>
            <a:off x="5026672" y="4832729"/>
            <a:ext cx="467633" cy="475627"/>
          </a:xfrm>
          <a:prstGeom prst="ellips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3F6570DF-7D4D-4FC1-9848-8324D80F6A9E}"/>
              </a:ext>
            </a:extLst>
          </p:cNvPr>
          <p:cNvSpPr/>
          <p:nvPr/>
        </p:nvSpPr>
        <p:spPr>
          <a:xfrm>
            <a:off x="6639807" y="5462430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DA7F9F93-B18C-4FD1-B33A-A8330A412D90}"/>
              </a:ext>
            </a:extLst>
          </p:cNvPr>
          <p:cNvSpPr/>
          <p:nvPr/>
        </p:nvSpPr>
        <p:spPr>
          <a:xfrm>
            <a:off x="5032164" y="4833218"/>
            <a:ext cx="467633" cy="475627"/>
          </a:xfrm>
          <a:prstGeom prst="ellipse">
            <a:avLst/>
          </a:prstGeom>
          <a:solidFill>
            <a:srgbClr val="F8CBAD"/>
          </a:solidFill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420AE0B2-5AB7-4FAA-AE1E-B6D257FEB23A}"/>
              </a:ext>
            </a:extLst>
          </p:cNvPr>
          <p:cNvGrpSpPr/>
          <p:nvPr/>
        </p:nvGrpSpPr>
        <p:grpSpPr>
          <a:xfrm>
            <a:off x="4345425" y="4809163"/>
            <a:ext cx="677694" cy="541538"/>
            <a:chOff x="6062436" y="4386814"/>
            <a:chExt cx="677694" cy="541538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="" xmlns:a16="http://schemas.microsoft.com/office/drawing/2014/main" id="{01D5FBA1-7604-4197-AA5B-C1EFC2E50B28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8E7DFF31-388B-4879-9E2B-215D2861B243}"/>
                </a:ext>
              </a:extLst>
            </p:cNvPr>
            <p:cNvSpPr txBox="1"/>
            <p:nvPr/>
          </p:nvSpPr>
          <p:spPr>
            <a:xfrm>
              <a:off x="6062436" y="4386814"/>
              <a:ext cx="67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16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6738C55D-6262-4875-B644-1703B9F26CE5}"/>
              </a:ext>
            </a:extLst>
          </p:cNvPr>
          <p:cNvGrpSpPr/>
          <p:nvPr/>
        </p:nvGrpSpPr>
        <p:grpSpPr>
          <a:xfrm>
            <a:off x="5619459" y="4810784"/>
            <a:ext cx="617811" cy="541538"/>
            <a:chOff x="6096000" y="4386814"/>
            <a:chExt cx="617811" cy="541538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="" xmlns:a16="http://schemas.microsoft.com/office/drawing/2014/main" id="{C2FC6E13-F34D-4EDF-BECC-CA2F267B3659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0919C7D9-286A-469E-AF95-C3709F6B5566}"/>
                </a:ext>
              </a:extLst>
            </p:cNvPr>
            <p:cNvSpPr txBox="1"/>
            <p:nvPr/>
          </p:nvSpPr>
          <p:spPr>
            <a:xfrm>
              <a:off x="6168972" y="4386814"/>
              <a:ext cx="5448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5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C3F045A6-5CA7-44D0-9DE7-A387AD608D44}"/>
              </a:ext>
            </a:extLst>
          </p:cNvPr>
          <p:cNvGrpSpPr/>
          <p:nvPr/>
        </p:nvGrpSpPr>
        <p:grpSpPr>
          <a:xfrm>
            <a:off x="6596395" y="4819662"/>
            <a:ext cx="677694" cy="541538"/>
            <a:chOff x="6062436" y="4386814"/>
            <a:chExt cx="677694" cy="54153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="" xmlns:a16="http://schemas.microsoft.com/office/drawing/2014/main" id="{D1B97003-3DF6-4AC8-92BC-6E23BEF9D300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4DC369DE-7A61-4B2A-AF78-342CFF5DEAA2}"/>
                </a:ext>
              </a:extLst>
            </p:cNvPr>
            <p:cNvSpPr txBox="1"/>
            <p:nvPr/>
          </p:nvSpPr>
          <p:spPr>
            <a:xfrm>
              <a:off x="6062436" y="4386814"/>
              <a:ext cx="67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11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86384B6E-C6A2-470D-AC57-AA6E5ACC0F38}"/>
              </a:ext>
            </a:extLst>
          </p:cNvPr>
          <p:cNvGrpSpPr/>
          <p:nvPr/>
        </p:nvGrpSpPr>
        <p:grpSpPr>
          <a:xfrm>
            <a:off x="6614151" y="5463424"/>
            <a:ext cx="677694" cy="541538"/>
            <a:chOff x="6062436" y="4386814"/>
            <a:chExt cx="677694" cy="541538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="" xmlns:a16="http://schemas.microsoft.com/office/drawing/2014/main" id="{D5311EBA-982E-4B4C-8174-5279AD824DFA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F223326C-C089-432D-B5D3-B996DCFBC219}"/>
                </a:ext>
              </a:extLst>
            </p:cNvPr>
            <p:cNvSpPr txBox="1"/>
            <p:nvPr/>
          </p:nvSpPr>
          <p:spPr>
            <a:xfrm>
              <a:off x="6062436" y="4386814"/>
              <a:ext cx="67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11</a:t>
              </a: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76902521-F18E-418A-B5BD-DA9BA7B8FC88}"/>
              </a:ext>
            </a:extLst>
          </p:cNvPr>
          <p:cNvSpPr/>
          <p:nvPr/>
        </p:nvSpPr>
        <p:spPr>
          <a:xfrm>
            <a:off x="3795624" y="1870735"/>
            <a:ext cx="4388654" cy="1627829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16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truyện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Cho:       5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truyện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Còn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truyện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E5AB89A0-0995-4A2B-84CE-14FF74DB8478}"/>
              </a:ext>
            </a:extLst>
          </p:cNvPr>
          <p:cNvSpPr/>
          <p:nvPr/>
        </p:nvSpPr>
        <p:spPr>
          <a:xfrm>
            <a:off x="5349986" y="2968752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5DDDBDC2-E3CB-4D4D-95FD-3F6B7CFD4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10834" y="2391305"/>
            <a:ext cx="2206213" cy="393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3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2" grpId="0" animBg="1"/>
      <p:bldP spid="28" grpId="0" animBg="1"/>
      <p:bldP spid="29" grpId="0" animBg="1"/>
      <p:bldP spid="3" grpId="0" animBg="1"/>
      <p:bldP spid="30" grpId="0" animBg="1"/>
      <p:bldP spid="32" grpId="0" animBg="1"/>
      <p:bldP spid="39" grpId="0" animBg="1"/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3149619" y="2081960"/>
            <a:ext cx="4658313" cy="492182"/>
          </a:xfrm>
          <a:prstGeom prst="rect">
            <a:avLst/>
          </a:prstGeom>
          <a:noFill/>
        </p:spPr>
        <p:txBody>
          <a:bodyPr wrap="square" lIns="91152" tIns="45591" rIns="91152" bIns="45591">
            <a:spAutoFit/>
          </a:bodyPr>
          <a:lstStyle/>
          <a:p>
            <a:pPr algn="ctr" defTabSz="911553"/>
            <a:r>
              <a:rPr lang="en-US" sz="2600" b="1" u="sng" dirty="0" err="1">
                <a:solidFill>
                  <a:srgbClr val="FF0000"/>
                </a:solidFill>
                <a:cs typeface="Arial" panose="020B0604020202020204" pitchFamily="34" charset="0"/>
              </a:rPr>
              <a:t>Thảo</a:t>
            </a:r>
            <a:r>
              <a:rPr lang="en-US" sz="2600" b="1" u="sng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600" b="1" u="sng" dirty="0" err="1">
                <a:solidFill>
                  <a:srgbClr val="FF0000"/>
                </a:solidFill>
                <a:cs typeface="Arial" panose="020B0604020202020204" pitchFamily="34" charset="0"/>
              </a:rPr>
              <a:t>luận</a:t>
            </a:r>
            <a:r>
              <a:rPr lang="en-US" sz="2600" b="1" u="sng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600" b="1" u="sng" dirty="0" err="1">
                <a:solidFill>
                  <a:srgbClr val="FF0000"/>
                </a:solidFill>
                <a:cs typeface="Arial" panose="020B0604020202020204" pitchFamily="34" charset="0"/>
              </a:rPr>
              <a:t>nhóm</a:t>
            </a:r>
            <a:r>
              <a:rPr lang="en-US" sz="2600" b="1" u="sng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600" b="1" u="sng" dirty="0" err="1">
                <a:solidFill>
                  <a:srgbClr val="FF0000"/>
                </a:solidFill>
                <a:cs typeface="Arial" panose="020B0604020202020204" pitchFamily="34" charset="0"/>
              </a:rPr>
              <a:t>đôi</a:t>
            </a:r>
            <a:endParaRPr lang="en-US" sz="2600" b="1" u="sng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1153409" y="424000"/>
            <a:ext cx="10109848" cy="1499803"/>
            <a:chOff x="-2289596" y="125793"/>
            <a:chExt cx="10050234" cy="115107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289596" y="125793"/>
              <a:ext cx="10050234" cy="1151078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1553"/>
              <a:r>
                <a:rPr lang="en-US" sz="2933" b="1" dirty="0">
                  <a:solidFill>
                    <a:srgbClr val="FFFFFF"/>
                  </a:solidFill>
                  <a:cs typeface="Arial" panose="020B0604020202020204" pitchFamily="34" charset="0"/>
                </a:rPr>
                <a:t>   </a:t>
              </a:r>
              <a:r>
                <a:rPr lang="en-US" sz="2933" b="1" dirty="0" err="1">
                  <a:solidFill>
                    <a:srgbClr val="FFFFFF"/>
                  </a:solidFill>
                  <a:cs typeface="Arial" panose="020B0604020202020204" pitchFamily="34" charset="0"/>
                </a:rPr>
                <a:t>Tính</a:t>
              </a:r>
              <a:endParaRPr lang="en-US" sz="2933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289596" y="419978"/>
              <a:ext cx="548871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1553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65345BD-8EF1-4813-8492-0EA66AA9EC11}"/>
              </a:ext>
            </a:extLst>
          </p:cNvPr>
          <p:cNvSpPr txBox="1"/>
          <p:nvPr/>
        </p:nvSpPr>
        <p:spPr>
          <a:xfrm>
            <a:off x="1650765" y="590807"/>
            <a:ext cx="9374820" cy="953847"/>
          </a:xfrm>
          <a:prstGeom prst="rect">
            <a:avLst/>
          </a:prstGeom>
          <a:noFill/>
        </p:spPr>
        <p:txBody>
          <a:bodyPr wrap="square" lIns="91152" tIns="45591" rIns="91152" bIns="45591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1892308" y="2914852"/>
            <a:ext cx="9612497" cy="2092620"/>
          </a:xfrm>
          <a:prstGeom prst="rect">
            <a:avLst/>
          </a:prstGeom>
          <a:noFill/>
        </p:spPr>
        <p:txBody>
          <a:bodyPr wrap="square" lIns="91152" tIns="45591" rIns="91152" bIns="45591">
            <a:spAutoFit/>
          </a:bodyPr>
          <a:lstStyle/>
          <a:p>
            <a:pPr defTabSz="911553"/>
            <a:r>
              <a:rPr lang="en-US" sz="2600" b="1" dirty="0" err="1">
                <a:solidFill>
                  <a:srgbClr val="FF0000"/>
                </a:solidFill>
                <a:cs typeface="Arial" panose="020B0604020202020204" pitchFamily="34" charset="0"/>
              </a:rPr>
              <a:t>Gợi</a:t>
            </a:r>
            <a:r>
              <a:rPr lang="en-US" sz="2600" b="1" dirty="0">
                <a:solidFill>
                  <a:srgbClr val="FF0000"/>
                </a:solidFill>
                <a:cs typeface="Arial" panose="020B0604020202020204" pitchFamily="34" charset="0"/>
              </a:rPr>
              <a:t> ý:</a:t>
            </a:r>
            <a:r>
              <a:rPr lang="en-US" sz="2600" b="1" dirty="0">
                <a:solidFill>
                  <a:schemeClr val="bg2"/>
                </a:solidFill>
                <a:cs typeface="Arial" panose="020B0604020202020204" pitchFamily="34" charset="0"/>
              </a:rPr>
              <a:t>    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defTabSz="911553"/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               -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defTabSz="911553"/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               -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defTabSz="911553"/>
            <a:r>
              <a:rPr lang="en-US" sz="2600" b="1" dirty="0">
                <a:solidFill>
                  <a:srgbClr val="310B9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612E84C0-9323-4830-8E71-A41A6ACF0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62249" y="2914851"/>
            <a:ext cx="1617352" cy="364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491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55208" y="234696"/>
            <a:ext cx="12192000" cy="6623303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D2811596-760F-40A4-ACC9-CA26D48B35E8}"/>
              </a:ext>
            </a:extLst>
          </p:cNvPr>
          <p:cNvSpPr/>
          <p:nvPr/>
        </p:nvSpPr>
        <p:spPr>
          <a:xfrm>
            <a:off x="3834101" y="1741951"/>
            <a:ext cx="4608222" cy="1706862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bay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Bay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bay</a:t>
            </a:r>
          </a:p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Còn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480247" y="3931630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6132442" y="4953321"/>
            <a:ext cx="272687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         (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4882548" y="5657723"/>
            <a:ext cx="502804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1501367" y="403429"/>
            <a:ext cx="9800617" cy="1051196"/>
            <a:chOff x="-2195675" y="125793"/>
            <a:chExt cx="9956313" cy="115107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195675" y="125793"/>
              <a:ext cx="9956313" cy="1151078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116407" y="383566"/>
              <a:ext cx="596710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65345BD-8EF1-4813-8492-0EA66AA9EC11}"/>
              </a:ext>
            </a:extLst>
          </p:cNvPr>
          <p:cNvSpPr txBox="1"/>
          <p:nvPr/>
        </p:nvSpPr>
        <p:spPr>
          <a:xfrm>
            <a:off x="2315080" y="478755"/>
            <a:ext cx="91149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2467101" y="4412711"/>
            <a:ext cx="80139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sân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bay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máy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bay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2A5B3AA0-C1DC-4631-855C-2AF481990028}"/>
              </a:ext>
            </a:extLst>
          </p:cNvPr>
          <p:cNvSpPr/>
          <p:nvPr/>
        </p:nvSpPr>
        <p:spPr>
          <a:xfrm>
            <a:off x="4260968" y="4953321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E2C3BD03-CAB9-4191-BF75-1127E2521465}"/>
              </a:ext>
            </a:extLst>
          </p:cNvPr>
          <p:cNvSpPr/>
          <p:nvPr/>
        </p:nvSpPr>
        <p:spPr>
          <a:xfrm>
            <a:off x="5531434" y="4953321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F2F97206-F4AF-44FF-864E-EEEAC800A262}"/>
              </a:ext>
            </a:extLst>
          </p:cNvPr>
          <p:cNvSpPr/>
          <p:nvPr/>
        </p:nvSpPr>
        <p:spPr>
          <a:xfrm>
            <a:off x="6536967" y="4961748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DFE6FF97-E369-487E-938C-293987DE90B5}"/>
              </a:ext>
            </a:extLst>
          </p:cNvPr>
          <p:cNvSpPr/>
          <p:nvPr/>
        </p:nvSpPr>
        <p:spPr>
          <a:xfrm>
            <a:off x="4940610" y="4970137"/>
            <a:ext cx="467633" cy="475627"/>
          </a:xfrm>
          <a:prstGeom prst="ellips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3F6570DF-7D4D-4FC1-9848-8324D80F6A9E}"/>
              </a:ext>
            </a:extLst>
          </p:cNvPr>
          <p:cNvSpPr/>
          <p:nvPr/>
        </p:nvSpPr>
        <p:spPr>
          <a:xfrm>
            <a:off x="6553745" y="5599838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DA7F9F93-B18C-4FD1-B33A-A8330A412D90}"/>
              </a:ext>
            </a:extLst>
          </p:cNvPr>
          <p:cNvSpPr/>
          <p:nvPr/>
        </p:nvSpPr>
        <p:spPr>
          <a:xfrm>
            <a:off x="4946102" y="4970626"/>
            <a:ext cx="467633" cy="475627"/>
          </a:xfrm>
          <a:prstGeom prst="ellipse">
            <a:avLst/>
          </a:prstGeom>
          <a:solidFill>
            <a:srgbClr val="F8CBAD"/>
          </a:solidFill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420AE0B2-5AB7-4FAA-AE1E-B6D257FEB23A}"/>
              </a:ext>
            </a:extLst>
          </p:cNvPr>
          <p:cNvGrpSpPr/>
          <p:nvPr/>
        </p:nvGrpSpPr>
        <p:grpSpPr>
          <a:xfrm>
            <a:off x="4250892" y="4946340"/>
            <a:ext cx="754063" cy="543109"/>
            <a:chOff x="6083468" y="4385243"/>
            <a:chExt cx="754063" cy="543109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="" xmlns:a16="http://schemas.microsoft.com/office/drawing/2014/main" id="{01D5FBA1-7604-4197-AA5B-C1EFC2E50B28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8E7DFF31-388B-4879-9E2B-215D2861B243}"/>
                </a:ext>
              </a:extLst>
            </p:cNvPr>
            <p:cNvSpPr txBox="1"/>
            <p:nvPr/>
          </p:nvSpPr>
          <p:spPr>
            <a:xfrm>
              <a:off x="6083468" y="4385243"/>
              <a:ext cx="754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11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6738C55D-6262-4875-B644-1703B9F26CE5}"/>
              </a:ext>
            </a:extLst>
          </p:cNvPr>
          <p:cNvGrpSpPr/>
          <p:nvPr/>
        </p:nvGrpSpPr>
        <p:grpSpPr>
          <a:xfrm>
            <a:off x="5533397" y="4948192"/>
            <a:ext cx="617811" cy="541538"/>
            <a:chOff x="6096000" y="4386814"/>
            <a:chExt cx="617811" cy="541538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="" xmlns:a16="http://schemas.microsoft.com/office/drawing/2014/main" id="{C2FC6E13-F34D-4EDF-BECC-CA2F267B3659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0919C7D9-286A-469E-AF95-C3709F6B5566}"/>
                </a:ext>
              </a:extLst>
            </p:cNvPr>
            <p:cNvSpPr txBox="1"/>
            <p:nvPr/>
          </p:nvSpPr>
          <p:spPr>
            <a:xfrm>
              <a:off x="6168972" y="4386814"/>
              <a:ext cx="5448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C3F045A6-5CA7-44D0-9DE7-A387AD608D44}"/>
              </a:ext>
            </a:extLst>
          </p:cNvPr>
          <p:cNvGrpSpPr/>
          <p:nvPr/>
        </p:nvGrpSpPr>
        <p:grpSpPr>
          <a:xfrm>
            <a:off x="6543897" y="4957070"/>
            <a:ext cx="617811" cy="541538"/>
            <a:chOff x="6096000" y="4386814"/>
            <a:chExt cx="617811" cy="54153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="" xmlns:a16="http://schemas.microsoft.com/office/drawing/2014/main" id="{D1B97003-3DF6-4AC8-92BC-6E23BEF9D300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4DC369DE-7A61-4B2A-AF78-342CFF5DEAA2}"/>
                </a:ext>
              </a:extLst>
            </p:cNvPr>
            <p:cNvSpPr txBox="1"/>
            <p:nvPr/>
          </p:nvSpPr>
          <p:spPr>
            <a:xfrm>
              <a:off x="6168972" y="4386814"/>
              <a:ext cx="5448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9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86384B6E-C6A2-470D-AC57-AA6E5ACC0F38}"/>
              </a:ext>
            </a:extLst>
          </p:cNvPr>
          <p:cNvGrpSpPr/>
          <p:nvPr/>
        </p:nvGrpSpPr>
        <p:grpSpPr>
          <a:xfrm>
            <a:off x="6561653" y="5600832"/>
            <a:ext cx="544839" cy="541538"/>
            <a:chOff x="6096000" y="4386814"/>
            <a:chExt cx="544839" cy="541538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="" xmlns:a16="http://schemas.microsoft.com/office/drawing/2014/main" id="{D5311EBA-982E-4B4C-8174-5279AD824DFA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F223326C-C089-432D-B5D3-B996DCFBC219}"/>
                </a:ext>
              </a:extLst>
            </p:cNvPr>
            <p:cNvSpPr txBox="1"/>
            <p:nvPr/>
          </p:nvSpPr>
          <p:spPr>
            <a:xfrm>
              <a:off x="6160094" y="4386814"/>
              <a:ext cx="4728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9</a:t>
              </a:r>
            </a:p>
          </p:txBody>
        </p:sp>
      </p:grp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D7E658BB-676B-431A-81A2-3319D07670C4}"/>
              </a:ext>
            </a:extLst>
          </p:cNvPr>
          <p:cNvSpPr/>
          <p:nvPr/>
        </p:nvSpPr>
        <p:spPr>
          <a:xfrm>
            <a:off x="4784749" y="1791701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FE0714AA-56AE-4B33-AB36-34A8769AB01D}"/>
              </a:ext>
            </a:extLst>
          </p:cNvPr>
          <p:cNvSpPr/>
          <p:nvPr/>
        </p:nvSpPr>
        <p:spPr>
          <a:xfrm>
            <a:off x="5296903" y="2361490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="" xmlns:a16="http://schemas.microsoft.com/office/drawing/2014/main" id="{8D511ADA-8816-4DD6-8AB7-57257AEB52CA}"/>
              </a:ext>
            </a:extLst>
          </p:cNvPr>
          <p:cNvSpPr/>
          <p:nvPr/>
        </p:nvSpPr>
        <p:spPr>
          <a:xfrm>
            <a:off x="5288006" y="2921923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93444B85-289E-45D4-B287-9DB631E8B99A}"/>
              </a:ext>
            </a:extLst>
          </p:cNvPr>
          <p:cNvGrpSpPr/>
          <p:nvPr/>
        </p:nvGrpSpPr>
        <p:grpSpPr>
          <a:xfrm>
            <a:off x="4771759" y="1794219"/>
            <a:ext cx="654726" cy="461665"/>
            <a:chOff x="6078922" y="4392778"/>
            <a:chExt cx="591744" cy="417256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="" xmlns:a16="http://schemas.microsoft.com/office/drawing/2014/main" id="{8D1F9B90-8B53-4A3A-AA9B-9B4144AFF09F}"/>
                </a:ext>
              </a:extLst>
            </p:cNvPr>
            <p:cNvSpPr/>
            <p:nvPr/>
          </p:nvSpPr>
          <p:spPr>
            <a:xfrm>
              <a:off x="6095997" y="4396172"/>
              <a:ext cx="410583" cy="388879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1824DE64-EF4F-4009-BCEA-7EF22CEAB0BD}"/>
                </a:ext>
              </a:extLst>
            </p:cNvPr>
            <p:cNvSpPr txBox="1"/>
            <p:nvPr/>
          </p:nvSpPr>
          <p:spPr>
            <a:xfrm>
              <a:off x="6078922" y="4392778"/>
              <a:ext cx="591744" cy="41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UTM Avo" panose="02040603050506020204" pitchFamily="18" charset="0"/>
                </a:rPr>
                <a:t>11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73B5E177-9BC2-4AEC-89C8-66DB2728D4CB}"/>
              </a:ext>
            </a:extLst>
          </p:cNvPr>
          <p:cNvGrpSpPr/>
          <p:nvPr/>
        </p:nvGrpSpPr>
        <p:grpSpPr>
          <a:xfrm>
            <a:off x="5306047" y="2368393"/>
            <a:ext cx="711139" cy="461665"/>
            <a:chOff x="6095997" y="4392778"/>
            <a:chExt cx="642730" cy="417256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="" xmlns:a16="http://schemas.microsoft.com/office/drawing/2014/main" id="{C57AA30C-F0CD-4DBB-B055-6E9C6FA7439F}"/>
                </a:ext>
              </a:extLst>
            </p:cNvPr>
            <p:cNvSpPr/>
            <p:nvPr/>
          </p:nvSpPr>
          <p:spPr>
            <a:xfrm>
              <a:off x="6095997" y="4396172"/>
              <a:ext cx="410583" cy="388879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415A051A-83A2-4FDB-A579-F53DDC0DF872}"/>
                </a:ext>
              </a:extLst>
            </p:cNvPr>
            <p:cNvSpPr txBox="1"/>
            <p:nvPr/>
          </p:nvSpPr>
          <p:spPr>
            <a:xfrm>
              <a:off x="6146983" y="4392778"/>
              <a:ext cx="591744" cy="41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UTM Avo" panose="02040603050506020204" pitchFamily="18" charset="0"/>
                </a:rPr>
                <a:t>2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2A8E577E-CD93-4DC8-A320-C257CA5BF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44136" y="2445289"/>
            <a:ext cx="2206213" cy="393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6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6" grpId="0"/>
      <p:bldP spid="17" grpId="0"/>
      <p:bldP spid="21" grpId="0"/>
      <p:bldP spid="2" grpId="0" animBg="1"/>
      <p:bldP spid="28" grpId="0" animBg="1"/>
      <p:bldP spid="29" grpId="0" animBg="1"/>
      <p:bldP spid="3" grpId="0" animBg="1"/>
      <p:bldP spid="30" grpId="0" animBg="1"/>
      <p:bldP spid="32" grpId="0" animBg="1"/>
      <p:bldP spid="40" grpId="0" animBg="1"/>
      <p:bldP spid="41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97"/>
            <a:ext cx="11441760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612" y="565762"/>
            <a:ext cx="2208208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20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829" y="2132175"/>
            <a:ext cx="2523964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=""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421" y="4267990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90" y="1925052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900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=""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235" y="2363732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=""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714" y="554436"/>
            <a:ext cx="896191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=""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89" y="505740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=""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609" y="632974"/>
            <a:ext cx="768164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=""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821" y="608198"/>
            <a:ext cx="768164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4" y="817170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903" y="-1153456"/>
            <a:ext cx="352299" cy="580253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619" y="1527503"/>
            <a:ext cx="352299" cy="5802532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1444503" y="1719811"/>
            <a:ext cx="9128183" cy="1423002"/>
          </a:xfrm>
          <a:prstGeom prst="rect">
            <a:avLst/>
          </a:prstGeom>
          <a:noFill/>
        </p:spPr>
        <p:txBody>
          <a:bodyPr wrap="square" lIns="68085" tIns="34060" rIns="68085" bIns="34060" rtlCol="0">
            <a:spAutoFit/>
          </a:bodyPr>
          <a:lstStyle/>
          <a:p>
            <a:pPr algn="ctr" defTabSz="907557">
              <a:defRPr/>
            </a:pPr>
            <a:r>
              <a:rPr lang="en-US" altLang="zh-CN" sz="8800" dirty="0" err="1">
                <a:solidFill>
                  <a:srgbClr val="79C245"/>
                </a:solidFill>
                <a:latin typeface="Times New Roman" pitchFamily="18" charset="0"/>
                <a:ea typeface="微软雅黑"/>
                <a:cs typeface="Times New Roman" pitchFamily="18" charset="0"/>
                <a:sym typeface="微软雅黑"/>
              </a:rPr>
              <a:t>Khởi</a:t>
            </a:r>
            <a:r>
              <a:rPr lang="en-US" altLang="zh-CN" sz="8800" dirty="0">
                <a:solidFill>
                  <a:srgbClr val="79C245"/>
                </a:solidFill>
                <a:latin typeface="Times New Roman" pitchFamily="18" charset="0"/>
                <a:ea typeface="微软雅黑"/>
                <a:cs typeface="Times New Roman" pitchFamily="18" charset="0"/>
                <a:sym typeface="微软雅黑"/>
              </a:rPr>
              <a:t> </a:t>
            </a:r>
            <a:r>
              <a:rPr lang="en-US" altLang="zh-CN" sz="8800" dirty="0" err="1">
                <a:solidFill>
                  <a:srgbClr val="79C245"/>
                </a:solidFill>
                <a:latin typeface="Times New Roman" pitchFamily="18" charset="0"/>
                <a:ea typeface="微软雅黑"/>
                <a:cs typeface="Times New Roman" pitchFamily="18" charset="0"/>
                <a:sym typeface="微软雅黑"/>
              </a:rPr>
              <a:t>động</a:t>
            </a:r>
            <a:endParaRPr lang="zh-CN" altLang="en-US" sz="8800" dirty="0">
              <a:solidFill>
                <a:srgbClr val="79C245"/>
              </a:solidFill>
              <a:latin typeface="Times New Roman" pitchFamily="18" charset="0"/>
              <a:ea typeface="微软雅黑"/>
              <a:cs typeface="Times New Roman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" y="-1"/>
            <a:ext cx="4355559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8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858000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3204249" y="1418666"/>
            <a:ext cx="815582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HOẠT ĐỘNG VẬN DỤNG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D745B62-B15F-433A-9647-B70E4EC2D7C8}"/>
              </a:ext>
            </a:extLst>
          </p:cNvPr>
          <p:cNvSpPr txBox="1"/>
          <p:nvPr/>
        </p:nvSpPr>
        <p:spPr>
          <a:xfrm>
            <a:off x="3562707" y="2635623"/>
            <a:ext cx="7380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nêu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toán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thực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tế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liên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quan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đến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trừ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097605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Users\DELL VTA\Desktop\6b8be8f46358da847124aeafb05bc50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"/>
            <a:ext cx="121920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50" name="Text Box 4"/>
          <p:cNvSpPr txBox="1">
            <a:spLocks noChangeArrowheads="1"/>
          </p:cNvSpPr>
          <p:nvPr/>
        </p:nvSpPr>
        <p:spPr bwMode="auto">
          <a:xfrm>
            <a:off x="-203200" y="2209928"/>
            <a:ext cx="12395200" cy="19300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653" tIns="53852" rIns="107653" bIns="538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76110">
              <a:spcBef>
                <a:spcPct val="50000"/>
              </a:spcBef>
              <a:defRPr/>
            </a:pPr>
            <a:r>
              <a:rPr lang="en-US" sz="4734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4734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34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734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34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734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34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734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34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734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34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734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34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734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34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khỏe</a:t>
            </a:r>
            <a:endParaRPr lang="en-US" sz="4734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1076110">
              <a:spcBef>
                <a:spcPct val="50000"/>
              </a:spcBef>
              <a:defRPr/>
            </a:pPr>
            <a:r>
              <a:rPr lang="en-US" sz="4734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734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34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734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34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734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34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734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34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734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734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734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34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4734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948" name="Picture 8" descr="sun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4"/>
            <a:ext cx="14224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36" descr="Chimbaywhite_dove_graceful_fly_lg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723900"/>
            <a:ext cx="11176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0" name="Picture 37" descr="Chimbaywhite_dove_graceful_fly_lg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495300"/>
            <a:ext cx="11176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1" name="Picture 38" descr="Chimbaywhite_dove_graceful_fly_lg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23900"/>
            <a:ext cx="11176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2" name="Picture 39" descr="Chimbaywhite_dove_graceful_fly_lg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952500"/>
            <a:ext cx="11176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3" name="Picture 40" descr="Chimbaywhite_dove_graceful_fly_lg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76300"/>
            <a:ext cx="11176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4" name="Picture 41" descr="Chimbaywhite_dove_graceful_fly_lg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495300"/>
            <a:ext cx="11176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5" name="Picture 42" descr="Chimbaywhite_dove_graceful_fly_lg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952500"/>
            <a:ext cx="9144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6" name="Picture 43" descr="Chimbaywhite_dove_graceful_fly_lg_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23900"/>
            <a:ext cx="6096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" descr="https://lh3.googleusercontent.com/-biooXXqRfVg/WsHO8pEe77I/AAAAAAAACBk/kZpLGPHb7UU1vHFFeLRVahU6Rq1c7yMKgCHMYCw/h136/6-mau_slide_powerpoint_dep_ctu.vn_(136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68" y="2006600"/>
            <a:ext cx="1270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" descr="https://lh3.googleusercontent.com/-biooXXqRfVg/WsHO8pEe77I/AAAAAAAACBk/kZpLGPHb7UU1vHFFeLRVahU6Rq1c7yMKgCHMYCw/h136/6-mau_slide_powerpoint_dep_ctu.vn_(136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1773238"/>
            <a:ext cx="1270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" descr="https://lh3.googleusercontent.com/-biooXXqRfVg/WsHO8pEe77I/AAAAAAAACBk/kZpLGPHb7UU1vHFFeLRVahU6Rq1c7yMKgCHMYCw/h136/6-mau_slide_powerpoint_dep_ctu.vn_(136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4005263"/>
            <a:ext cx="1270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" descr="https://lh3.googleusercontent.com/-biooXXqRfVg/WsHO8pEe77I/AAAAAAAACBk/kZpLGPHb7UU1vHFFeLRVahU6Rq1c7yMKgCHMYCw/h136/6-mau_slide_powerpoint_dep_ctu.vn_(136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505200"/>
            <a:ext cx="1270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6741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1930285438839150.mp4" descr="101930285438839150.mp4">
            <a:hlinkClick r:id="" action="ppaction://media"/>
            <a:extLst>
              <a:ext uri="{FF2B5EF4-FFF2-40B4-BE49-F238E27FC236}">
                <a16:creationId xmlns="" xmlns:a16="http://schemas.microsoft.com/office/drawing/2014/main" id="{44A5E599-DC0E-CE4E-8C8E-22CE9BC178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5508"/>
            <a:ext cx="12192000" cy="560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1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607436450087922750.mp4" descr="4607436450087922750.mp4">
            <a:hlinkClick r:id="" action="ppaction://media"/>
            <a:extLst>
              <a:ext uri="{FF2B5EF4-FFF2-40B4-BE49-F238E27FC236}">
                <a16:creationId xmlns="" xmlns:a16="http://schemas.microsoft.com/office/drawing/2014/main" id="{E86C2F7F-77D0-8149-834F-DA9AD1C4A1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42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06797" y="1106703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BF67FFA-25F3-4E0C-BEB6-5C5951DF34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725042" y="2715062"/>
            <a:ext cx="863377" cy="1119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81CCFED-C299-434E-9D52-9CFC9A9F81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002531" y="3007692"/>
            <a:ext cx="863377" cy="1119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D179AAC-102C-4803-9311-40965B254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595144" y="3274990"/>
            <a:ext cx="863377" cy="1119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BEE1153-DF2B-4293-B7B9-D7576919B3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267" y="776913"/>
            <a:ext cx="3865957" cy="38659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5"/>
          <a:stretch/>
        </p:blipFill>
        <p:spPr>
          <a:xfrm>
            <a:off x="0" y="25565"/>
            <a:ext cx="12192000" cy="6832435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10582" y="25565"/>
            <a:ext cx="6614171" cy="234936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1933406" y="4030933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15</a:t>
            </a:r>
          </a:p>
        </p:txBody>
      </p:sp>
      <p:sp>
        <p:nvSpPr>
          <p:cNvPr id="14" name="C"/>
          <p:cNvSpPr/>
          <p:nvPr/>
        </p:nvSpPr>
        <p:spPr>
          <a:xfrm>
            <a:off x="6470385" y="4030933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16</a:t>
            </a:r>
          </a:p>
        </p:txBody>
      </p:sp>
      <p:sp>
        <p:nvSpPr>
          <p:cNvPr id="15" name="B"/>
          <p:cNvSpPr/>
          <p:nvPr/>
        </p:nvSpPr>
        <p:spPr>
          <a:xfrm>
            <a:off x="1946479" y="5028519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17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18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68044EB-9281-476F-9675-569E85C75A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18730015-FA5C-4618-8CDC-023334D83A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1172561-3A2A-4909-BEFA-DDA550FACD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1" b="89973" l="1000" r="97000">
                        <a14:foregroundMark x1="47250" y1="8672" x2="47250" y2="8672"/>
                        <a14:foregroundMark x1="44750" y1="3523" x2="44750" y2="3523"/>
                        <a14:foregroundMark x1="69250" y1="2168" x2="69250" y2="2168"/>
                        <a14:foregroundMark x1="92750" y1="56098" x2="92750" y2="56098"/>
                        <a14:foregroundMark x1="94000" y1="50678" x2="91500" y2="48509"/>
                        <a14:foregroundMark x1="81500" y1="43631" x2="73000" y2="56640"/>
                        <a14:foregroundMark x1="73000" y1="56640" x2="74250" y2="68293"/>
                        <a14:foregroundMark x1="74250" y1="68293" x2="7000" y2="72629"/>
                        <a14:foregroundMark x1="7000" y1="72629" x2="10750" y2="83740"/>
                        <a14:foregroundMark x1="10750" y1="83740" x2="14000" y2="84011"/>
                        <a14:foregroundMark x1="5500" y1="88347" x2="5500" y2="88347"/>
                        <a14:foregroundMark x1="4250" y1="81843" x2="4250" y2="81843"/>
                        <a14:foregroundMark x1="6500" y1="71545" x2="6500" y2="71545"/>
                        <a14:foregroundMark x1="4500" y1="45257" x2="5000" y2="89702"/>
                        <a14:foregroundMark x1="1750" y1="88347" x2="83250" y2="90515"/>
                        <a14:foregroundMark x1="83250" y1="90515" x2="95250" y2="90244"/>
                        <a14:foregroundMark x1="95250" y1="90244" x2="97000" y2="49322"/>
                        <a14:foregroundMark x1="97000" y1="49322" x2="91500" y2="46612"/>
                        <a14:foregroundMark x1="13500" y1="61247" x2="18500" y2="70461"/>
                        <a14:foregroundMark x1="18500" y1="70461" x2="51000" y2="79404"/>
                        <a14:foregroundMark x1="51000" y1="79404" x2="69250" y2="69377"/>
                        <a14:foregroundMark x1="69250" y1="69377" x2="36500" y2="62331"/>
                        <a14:foregroundMark x1="36500" y1="62331" x2="50000" y2="77778"/>
                        <a14:foregroundMark x1="50000" y1="77778" x2="67750" y2="64228"/>
                        <a14:foregroundMark x1="67750" y1="64228" x2="33000" y2="65854"/>
                        <a14:foregroundMark x1="33000" y1="65854" x2="36250" y2="74255"/>
                        <a14:foregroundMark x1="1000" y1="63686" x2="1000" y2="63686"/>
                        <a14:foregroundMark x1="25750" y1="60434" x2="33500" y2="78591"/>
                        <a14:foregroundMark x1="33500" y1="78591" x2="42000" y2="72900"/>
                        <a14:foregroundMark x1="37000" y1="53117" x2="26000" y2="57995"/>
                        <a14:foregroundMark x1="26000" y1="57995" x2="21000" y2="76152"/>
                        <a14:foregroundMark x1="21000" y1="76152" x2="21750" y2="76423"/>
                        <a14:foregroundMark x1="69500" y1="71274" x2="87750" y2="66125"/>
                        <a14:foregroundMark x1="62500" y1="79946" x2="75000" y2="79946"/>
                        <a14:foregroundMark x1="75000" y1="79946" x2="82250" y2="734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4461" y="32622"/>
            <a:ext cx="3405109" cy="240591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209920" y="1286009"/>
            <a:ext cx="533294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kern="1200" dirty="0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7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8 = 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F7CCC87-6B47-4BAE-8D68-DB9F91CAEA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75EE50F-EE64-4E97-8D98-A090B12A61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927759" y="261237"/>
            <a:ext cx="6907358" cy="132935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2410044" y="5026354"/>
            <a:ext cx="325901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 </a:t>
            </a:r>
            <a:r>
              <a:rPr lang="en-US" sz="3600" b="1" kern="1200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5" y="4030933"/>
            <a:ext cx="338039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2431266" y="4047494"/>
            <a:ext cx="3246552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33028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F045E65-36A6-451D-AB74-E10E01DF86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DFA5FBD-D884-4B58-9661-D89FBDFCD6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9943" y="424491"/>
            <a:ext cx="632381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kern="1200" dirty="0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Khi </a:t>
            </a:r>
            <a:r>
              <a:rPr lang="en-US" sz="3200" b="1" kern="1200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lang="en-US" sz="3200" b="1" kern="1200" dirty="0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lang="en-US" sz="3200" b="1" kern="1200" dirty="0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3200" b="1" kern="1200" dirty="0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lang="en-US" sz="3200" b="1" kern="1200" dirty="0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3200" b="1" kern="1200" dirty="0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lang="en-US" sz="3200" b="1" kern="1200" dirty="0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3200" b="1" kern="1200" dirty="0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200" b="1" kern="1200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lang="en-US" sz="3200" b="1" kern="1200" dirty="0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lang="en-US" sz="3200" b="1" kern="1200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lang="en-US" sz="3200" b="1" kern="1200" dirty="0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lang="en-US" sz="3200" b="1" kern="1200" dirty="0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lang="en-US" sz="3200" b="1" kern="1200" dirty="0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lang="en-US" sz="3200" b="1" kern="1200" dirty="0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lang="en-US" sz="3200" b="1" kern="1200" dirty="0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FB855EF-F655-49D8-B451-77C0B44C24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79C4DB87-F160-49B2-B74D-DC169A442F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5"/>
          <a:stretch/>
        </p:blipFill>
        <p:spPr>
          <a:xfrm>
            <a:off x="7162" y="0"/>
            <a:ext cx="12192000" cy="6832435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985032" y="0"/>
            <a:ext cx="10843921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6224025" y="5035974"/>
            <a:ext cx="344684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9 + 3 = 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2293632" y="5035974"/>
            <a:ext cx="336018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– 3 =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23523D0-C074-404C-8F1D-A50138AF97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1796D19-A793-484C-A325-9E1D146E4B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5EE8891-1B30-4F3D-8E58-211044B4BA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C5439FF2-8EF3-420C-9074-8176ACC0FC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615" y="3389439"/>
            <a:ext cx="628862" cy="92012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F1B77193-4266-4EA8-957D-9ED4CAD2BD71}"/>
              </a:ext>
            </a:extLst>
          </p:cNvPr>
          <p:cNvSpPr/>
          <p:nvPr/>
        </p:nvSpPr>
        <p:spPr>
          <a:xfrm>
            <a:off x="889348" y="-3774"/>
            <a:ext cx="1084754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9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chậu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mang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chậu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nữa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chậu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u="sng" kern="1200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2400" b="1" u="sng" kern="1200" dirty="0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u="sng" kern="1200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lang="en-US" sz="2400" b="1" kern="1200" dirty="0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chậu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                           =             (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chậu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2400" b="1" kern="1200" dirty="0">
              <a:ln w="0"/>
              <a:solidFill>
                <a:srgbClr val="002060"/>
              </a:solidFill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kern="1200" dirty="0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               </a:t>
            </a:r>
            <a:r>
              <a:rPr lang="en-US" sz="2400" b="1" kern="1200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lang="en-US" sz="2400" b="1" kern="1200" dirty="0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2400" b="1" kern="1200" dirty="0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             </a:t>
            </a:r>
            <a:r>
              <a:rPr lang="en-US" sz="2400" b="1" kern="1200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chậu</a:t>
            </a:r>
            <a:r>
              <a:rPr lang="en-US" sz="2400" b="1" kern="1200" dirty="0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hoa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1">
            <a:extLst>
              <a:ext uri="{FF2B5EF4-FFF2-40B4-BE49-F238E27FC236}">
                <a16:creationId xmlns="" xmlns:a16="http://schemas.microsoft.com/office/drawing/2014/main" id="{DE20E716-C1CC-1B44-B01C-C56F5534F875}"/>
              </a:ext>
            </a:extLst>
          </p:cNvPr>
          <p:cNvSpPr/>
          <p:nvPr/>
        </p:nvSpPr>
        <p:spPr>
          <a:xfrm>
            <a:off x="4763845" y="1168385"/>
            <a:ext cx="509526" cy="490448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Rectangle: Rounded Corners 1">
            <a:extLst>
              <a:ext uri="{FF2B5EF4-FFF2-40B4-BE49-F238E27FC236}">
                <a16:creationId xmlns="" xmlns:a16="http://schemas.microsoft.com/office/drawing/2014/main" id="{BF6656CD-4AAA-A042-A7F9-3C5FAA8A35F2}"/>
              </a:ext>
            </a:extLst>
          </p:cNvPr>
          <p:cNvSpPr/>
          <p:nvPr/>
        </p:nvSpPr>
        <p:spPr>
          <a:xfrm>
            <a:off x="6087126" y="1192126"/>
            <a:ext cx="509526" cy="490448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Rectangle: Rounded Corners 1">
            <a:extLst>
              <a:ext uri="{FF2B5EF4-FFF2-40B4-BE49-F238E27FC236}">
                <a16:creationId xmlns="" xmlns:a16="http://schemas.microsoft.com/office/drawing/2014/main" id="{0027511F-DA59-114D-99CB-36D4B83D1C65}"/>
              </a:ext>
            </a:extLst>
          </p:cNvPr>
          <p:cNvSpPr/>
          <p:nvPr/>
        </p:nvSpPr>
        <p:spPr>
          <a:xfrm>
            <a:off x="7167247" y="1171180"/>
            <a:ext cx="509526" cy="48765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7627A514-56EA-964D-968A-F3A5DBD74155}"/>
              </a:ext>
            </a:extLst>
          </p:cNvPr>
          <p:cNvSpPr/>
          <p:nvPr/>
        </p:nvSpPr>
        <p:spPr>
          <a:xfrm>
            <a:off x="5426198" y="1152545"/>
            <a:ext cx="509526" cy="506288"/>
          </a:xfrm>
          <a:prstGeom prst="ellips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B61895E-DDEA-534A-A626-217FEA0EB5DE}"/>
              </a:ext>
            </a:extLst>
          </p:cNvPr>
          <p:cNvSpPr txBox="1"/>
          <p:nvPr/>
        </p:nvSpPr>
        <p:spPr>
          <a:xfrm>
            <a:off x="5530089" y="1205634"/>
            <a:ext cx="231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dirty="0"/>
              <a:t>?</a:t>
            </a:r>
          </a:p>
        </p:txBody>
      </p:sp>
      <p:sp>
        <p:nvSpPr>
          <p:cNvPr id="31" name="Rectangle: Rounded Corners 1">
            <a:extLst>
              <a:ext uri="{FF2B5EF4-FFF2-40B4-BE49-F238E27FC236}">
                <a16:creationId xmlns="" xmlns:a16="http://schemas.microsoft.com/office/drawing/2014/main" id="{A5678034-119C-634F-AEF2-288D93F430D3}"/>
              </a:ext>
            </a:extLst>
          </p:cNvPr>
          <p:cNvSpPr/>
          <p:nvPr/>
        </p:nvSpPr>
        <p:spPr>
          <a:xfrm>
            <a:off x="7137049" y="1861131"/>
            <a:ext cx="509526" cy="48765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26" grpId="0" animBg="1"/>
      <p:bldP spid="27" grpId="0" animBg="1"/>
      <p:bldP spid="28" grpId="0" animBg="1"/>
      <p:bldP spid="29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5"/>
          <a:stretch/>
        </p:blipFill>
        <p:spPr>
          <a:xfrm>
            <a:off x="0" y="25565"/>
            <a:ext cx="12192000" cy="6832435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329841" y="25565"/>
            <a:ext cx="8091813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7A6FE8E-71CC-EC40-9EDB-CC883DCB7F2C}"/>
              </a:ext>
            </a:extLst>
          </p:cNvPr>
          <p:cNvSpPr txBox="1"/>
          <p:nvPr/>
        </p:nvSpPr>
        <p:spPr>
          <a:xfrm>
            <a:off x="2724968" y="25565"/>
            <a:ext cx="747121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9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chậu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mang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chậu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nữa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chậu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u="sng" kern="1200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2400" b="1" u="sng" kern="1200" dirty="0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u="sng" kern="1200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lang="en-US" sz="2400" b="1" kern="1200" dirty="0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chậu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                                   </a:t>
            </a:r>
            <a:r>
              <a:rPr lang="en-US" sz="2400" b="1" kern="1200" dirty="0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9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+ 3 = 12 (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chậu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kern="1200" dirty="0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                                   </a:t>
            </a:r>
            <a:r>
              <a:rPr lang="en-US" sz="2400" b="1" kern="1200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lang="en-US" sz="2400" b="1" kern="1200" dirty="0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2400" b="1" kern="1200" dirty="0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 12 </a:t>
            </a:r>
            <a:r>
              <a:rPr lang="en-US" sz="2400" b="1" kern="1200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chậu</a:t>
            </a:r>
            <a:r>
              <a:rPr lang="en-US" sz="2400" b="1" kern="1200" dirty="0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hoa</a:t>
            </a:r>
            <a:endParaRPr lang="x-non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3293720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7793</TotalTime>
  <Words>746</Words>
  <Application>Microsoft Office PowerPoint</Application>
  <PresentationFormat>Custom</PresentationFormat>
  <Paragraphs>135</Paragraphs>
  <Slides>21</Slides>
  <Notes>2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Windows User</cp:lastModifiedBy>
  <cp:revision>487</cp:revision>
  <dcterms:created xsi:type="dcterms:W3CDTF">2021-02-20T02:56:00Z</dcterms:created>
  <dcterms:modified xsi:type="dcterms:W3CDTF">2025-04-10T01:12:18Z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