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62" r:id="rId2"/>
    <p:sldId id="1463" r:id="rId3"/>
    <p:sldId id="360" r:id="rId4"/>
    <p:sldId id="359" r:id="rId5"/>
    <p:sldId id="365" r:id="rId6"/>
    <p:sldId id="366" r:id="rId7"/>
    <p:sldId id="367" r:id="rId8"/>
    <p:sldId id="368" r:id="rId9"/>
    <p:sldId id="424" r:id="rId10"/>
    <p:sldId id="428" r:id="rId11"/>
    <p:sldId id="1460" r:id="rId12"/>
    <p:sldId id="1456" r:id="rId13"/>
    <p:sldId id="431" r:id="rId14"/>
    <p:sldId id="429" r:id="rId15"/>
    <p:sldId id="1464" r:id="rId16"/>
    <p:sldId id="1468" r:id="rId17"/>
    <p:sldId id="1425" r:id="rId18"/>
    <p:sldId id="1454" r:id="rId19"/>
    <p:sldId id="1450" r:id="rId20"/>
    <p:sldId id="1461" r:id="rId21"/>
    <p:sldId id="1466" r:id="rId22"/>
    <p:sldId id="1458" r:id="rId23"/>
    <p:sldId id="1467" r:id="rId24"/>
    <p:sldId id="14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0241" autoAdjust="0"/>
  </p:normalViewPr>
  <p:slideViewPr>
    <p:cSldViewPr snapToGrid="0">
      <p:cViewPr>
        <p:scale>
          <a:sx n="70" d="100"/>
          <a:sy n="70" d="100"/>
        </p:scale>
        <p:origin x="-468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910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  <p:sldLayoutId id="214748367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758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66680" y="2358107"/>
            <a:ext cx="8849711" cy="2213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4316" y="2358107"/>
            <a:ext cx="74833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PPCT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  <a:endParaRPr lang="en-US" alt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endParaRPr lang="en-US" altLang="en-US" sz="16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9738" y="645197"/>
            <a:ext cx="5938345" cy="970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alt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NHƠN LÝ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880"/>
            <a:ext cx="12192000" cy="5862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51E433-E15D-DB42-3BCC-E19BC4D40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92"/>
            <a:ext cx="12192000" cy="63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595" y="1277954"/>
            <a:ext cx="947154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</a:p>
          <a:p>
            <a:pPr algn="ctr"/>
            <a: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b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u="sng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0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70198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5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KHÁM PHÁ</a:t>
            </a:r>
            <a:endParaRPr lang="zh-CN" altLang="en-US" sz="48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5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486083" y="1605377"/>
            <a:ext cx="4320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smtClean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LUYỆN 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12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632171" y="300209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him sẻ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32171" y="372217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42752" y="4455904"/>
            <a:ext cx="3138985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 yêu nhau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4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  <p:bldP spid="16" grpId="0" animBg="1"/>
      <p:bldP spid="17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371192"/>
            <a:ext cx="12192000" cy="722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332" y="360530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856" y="656115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9871" y="995973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572" y="146900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0405" y="1293939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152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7176" y="150366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1474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7947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152" y="2140111"/>
            <a:ext cx="40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50805" y="4968949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3685" y="5288798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2974" y="5904352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82897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509676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51D80E-6C8B-C234-04A9-16EBBAC09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31"/>
            <a:ext cx="12192000" cy="72291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17CF02B-3B96-D125-1E1A-6074718CE835}"/>
              </a:ext>
            </a:extLst>
          </p:cNvPr>
          <p:cNvCxnSpPr/>
          <p:nvPr/>
        </p:nvCxnSpPr>
        <p:spPr>
          <a:xfrm flipH="1">
            <a:off x="3252453" y="1417224"/>
            <a:ext cx="106325" cy="3508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08458" y="139064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92618" y="140656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6616202" y="162037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6683170" y="163857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933612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10024278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3928596" y="199554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3985460" y="201146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98196" y="201373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668708" y="201601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246696" y="196396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317208" y="197988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4003024" y="229775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4059888" y="2300031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</a:t>
            </a:r>
            <a:r>
              <a:rPr lang="vi-VN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48"/>
            <a:ext cx="12191999" cy="697954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1381936" y="548480"/>
            <a:ext cx="280657" cy="3802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1472944" y="1520982"/>
            <a:ext cx="285185" cy="36213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1454769" y="5103722"/>
            <a:ext cx="289712" cy="4164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322828" y="16861"/>
            <a:ext cx="2808312" cy="49260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22828" y="0"/>
            <a:ext cx="3358278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227292" y="3213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22828" y="-1"/>
            <a:ext cx="2448272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227291" y="460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vi-V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227292" y="-2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đồng thanh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8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462640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DỤNG, TRẢI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NGHIỆM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91440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2280589" y="1605377"/>
            <a:ext cx="7973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Hẹn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gặp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lại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các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ở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tiết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2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2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="" xmlns:a16="http://schemas.microsoft.com/office/drawing/2014/main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6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AE9956B-1074-4FCE-8314-D8B932E6AD1E}"/>
              </a:ext>
            </a:extLst>
          </p:cNvPr>
          <p:cNvSpPr txBox="1"/>
          <p:nvPr/>
        </p:nvSpPr>
        <p:spPr>
          <a:xfrm>
            <a:off x="646397" y="1415078"/>
            <a:ext cx="10136278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n w="317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5022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364" y="2107654"/>
            <a:ext cx="8841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mấy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25" y="2274014"/>
            <a:ext cx="9553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05870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862" y="2022266"/>
            <a:ext cx="949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2571</TotalTime>
  <Words>346</Words>
  <Application>Microsoft Office PowerPoint</Application>
  <PresentationFormat>Custom</PresentationFormat>
  <Paragraphs>79</Paragraphs>
  <Slides>24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165</cp:revision>
  <dcterms:created xsi:type="dcterms:W3CDTF">2021-10-30T04:56:06Z</dcterms:created>
  <dcterms:modified xsi:type="dcterms:W3CDTF">2025-04-09T03:10:40Z</dcterms:modified>
</cp:coreProperties>
</file>