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597" r:id="rId2"/>
    <p:sldId id="438" r:id="rId3"/>
    <p:sldId id="586" r:id="rId4"/>
    <p:sldId id="590" r:id="rId5"/>
    <p:sldId id="594" r:id="rId6"/>
    <p:sldId id="595" r:id="rId7"/>
    <p:sldId id="596" r:id="rId8"/>
    <p:sldId id="585" r:id="rId9"/>
    <p:sldId id="440" r:id="rId10"/>
    <p:sldId id="442" r:id="rId11"/>
    <p:sldId id="587" r:id="rId12"/>
    <p:sldId id="444" r:id="rId13"/>
    <p:sldId id="445" r:id="rId14"/>
    <p:sldId id="446" r:id="rId15"/>
    <p:sldId id="448" r:id="rId16"/>
    <p:sldId id="449" r:id="rId17"/>
    <p:sldId id="450" r:id="rId18"/>
    <p:sldId id="451" r:id="rId19"/>
    <p:sldId id="452" r:id="rId20"/>
    <p:sldId id="588" r:id="rId21"/>
    <p:sldId id="589" r:id="rId22"/>
  </p:sldIdLst>
  <p:sldSz cx="12192000" cy="6858000"/>
  <p:notesSz cx="6858000" cy="9144000"/>
  <p:embeddedFontLst>
    <p:embeddedFont>
      <p:font typeface="宋体" panose="02010600030101010101" pitchFamily="2" charset="-122"/>
      <p:regular r:id="rId24"/>
    </p:embeddedFont>
    <p:embeddedFont>
      <p:font typeface="HP001 4 hàng" panose="020B060402020202020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FF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96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HS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: 3 </a:t>
            </a:r>
            <a:r>
              <a:rPr lang="en-US" baseline="0" dirty="0" err="1"/>
              <a:t>tờ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/ </a:t>
            </a:r>
            <a:r>
              <a:rPr lang="en-US" baseline="0" dirty="0" err="1"/>
              <a:t>ĐỎ</a:t>
            </a:r>
            <a:r>
              <a:rPr lang="en-US" baseline="0" dirty="0"/>
              <a:t>/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(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B60DA-6CAD-410C-B3CA-E63A2B70395A}" type="slidenum">
              <a:rPr lang="en-US" smtClean="0">
                <a:solidFill>
                  <a:prstClr val="black"/>
                </a:solidFill>
              </a:r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3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7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8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4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w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5.gif"/><Relationship Id="rId11" Type="http://schemas.openxmlformats.org/officeDocument/2006/relationships/image" Target="../media/image29.png"/><Relationship Id="rId5" Type="http://schemas.openxmlformats.org/officeDocument/2006/relationships/image" Target="../media/image54.gif"/><Relationship Id="rId10" Type="http://schemas.openxmlformats.org/officeDocument/2006/relationships/image" Target="../media/image58.gif"/><Relationship Id="rId4" Type="http://schemas.openxmlformats.org/officeDocument/2006/relationships/image" Target="../media/image53.GIF"/><Relationship Id="rId9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wmf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WordArt 2"/>
          <p:cNvSpPr>
            <a:spLocks noChangeArrowheads="1" noChangeShapeType="1" noTextEdit="1"/>
          </p:cNvSpPr>
          <p:nvPr/>
        </p:nvSpPr>
        <p:spPr bwMode="auto">
          <a:xfrm>
            <a:off x="670560" y="1443995"/>
            <a:ext cx="11215886" cy="1739672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</a:t>
            </a:r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MỪNG </a:t>
            </a:r>
            <a:r>
              <a:rPr lang="vi-VN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QUÝ</a:t>
            </a:r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THẦY, CÔ GIÁO ĐẾN DỰ </a:t>
            </a:r>
            <a:r>
              <a:rPr lang="en-US" sz="4267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GIỜ THĂM </a:t>
            </a:r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LỚP </a:t>
            </a:r>
            <a:r>
              <a:rPr lang="en-US" sz="4267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1B</a:t>
            </a:r>
            <a:endParaRPr lang="en-US" sz="4267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2762865" y="5120367"/>
            <a:ext cx="711107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4868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Lang</a:t>
            </a:r>
            <a:endParaRPr lang="vi-VN" sz="3200" b="1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68">
              <a:lnSpc>
                <a:spcPct val="150000"/>
              </a:lnSpc>
            </a:pPr>
            <a:r>
              <a:rPr lang="vi-VN" sz="3200" b="1" dirty="0" smtClean="0">
                <a:solidFill>
                  <a:srgbClr val="3333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 học: 2024 - 2025</a:t>
            </a:r>
            <a:endParaRPr lang="en-US" sz="3200" dirty="0">
              <a:solidFill>
                <a:srgbClr val="3333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4" descr="o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-449287" y="5357561"/>
            <a:ext cx="1828562" cy="9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" descr="o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9941" y="4468919"/>
            <a:ext cx="965075" cy="9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6" descr="Hoa ho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793" y="4952841"/>
            <a:ext cx="2133322" cy="190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874578" y="3151470"/>
            <a:ext cx="1052113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4868"/>
            <a:r>
              <a:rPr lang="en-US" sz="4000" b="1" dirty="0" err="1">
                <a:solidFill>
                  <a:srgbClr val="0066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0066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4000" b="1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68"/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68"/>
            <a:r>
              <a:rPr lang="en-US" sz="4000" b="1" dirty="0" err="1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 63: </a:t>
            </a:r>
            <a:r>
              <a:rPr lang="vi-VN" sz="4000" b="1" dirty="0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Phép trừ dạng 39 </a:t>
            </a:r>
            <a:r>
              <a:rPr lang="vi-VN" sz="4000" dirty="0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vi-VN" sz="4000" b="1" dirty="0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15 (Tiết 1)</a:t>
            </a:r>
            <a:endParaRPr lang="en-US" sz="4000" dirty="0">
              <a:highlight>
                <a:srgbClr val="00FF00"/>
              </a:highligh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oa ho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57884" y="5250865"/>
            <a:ext cx="2133322" cy="160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Ảnh động gif chim đẹp - Ảnh gif động vậ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79" y="2929242"/>
            <a:ext cx="1422215" cy="121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4929" y="717191"/>
            <a:ext cx="1567999" cy="1309410"/>
          </a:xfrm>
          <a:prstGeom prst="rect">
            <a:avLst/>
          </a:prstGeom>
        </p:spPr>
      </p:pic>
      <p:pic>
        <p:nvPicPr>
          <p:cNvPr id="2" name="Picture 6" descr="Hoa hong">
            <a:extLst>
              <a:ext uri="{FF2B5EF4-FFF2-40B4-BE49-F238E27FC236}">
                <a16:creationId xmlns="" xmlns:a16="http://schemas.microsoft.com/office/drawing/2014/main" id="{297A3347-2BAB-264C-CC82-3E66F4AE83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07" y="5357559"/>
            <a:ext cx="2133322" cy="165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oa hong">
            <a:extLst>
              <a:ext uri="{FF2B5EF4-FFF2-40B4-BE49-F238E27FC236}">
                <a16:creationId xmlns="" xmlns:a16="http://schemas.microsoft.com/office/drawing/2014/main" id="{4EEE49CA-ED2A-2E6E-C8F2-C5AFB8E560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932" y="5357560"/>
            <a:ext cx="2133322" cy="170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oa hong">
            <a:extLst>
              <a:ext uri="{FF2B5EF4-FFF2-40B4-BE49-F238E27FC236}">
                <a16:creationId xmlns="" xmlns:a16="http://schemas.microsoft.com/office/drawing/2014/main" id="{C4400BFD-9BED-4F55-742B-A94023AC18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007" y="5532883"/>
            <a:ext cx="2133322" cy="162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oa hong">
            <a:extLst>
              <a:ext uri="{FF2B5EF4-FFF2-40B4-BE49-F238E27FC236}">
                <a16:creationId xmlns="" xmlns:a16="http://schemas.microsoft.com/office/drawing/2014/main" id="{CE912E7C-6152-F4C5-EDCB-D7C12011E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377" y="5610520"/>
            <a:ext cx="1632351" cy="170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Hoa hong">
            <a:extLst>
              <a:ext uri="{FF2B5EF4-FFF2-40B4-BE49-F238E27FC236}">
                <a16:creationId xmlns="" xmlns:a16="http://schemas.microsoft.com/office/drawing/2014/main" id="{73574BB1-F69D-DCFB-0D59-428949A3B3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10284" y="5545114"/>
            <a:ext cx="2133322" cy="146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Hoa hong">
            <a:extLst>
              <a:ext uri="{FF2B5EF4-FFF2-40B4-BE49-F238E27FC236}">
                <a16:creationId xmlns="" xmlns:a16="http://schemas.microsoft.com/office/drawing/2014/main" id="{C399F00B-3D6B-1DD1-97C9-D98B313803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31021" y="5384710"/>
            <a:ext cx="2133322" cy="173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Hoa hong">
            <a:extLst>
              <a:ext uri="{FF2B5EF4-FFF2-40B4-BE49-F238E27FC236}">
                <a16:creationId xmlns="" xmlns:a16="http://schemas.microsoft.com/office/drawing/2014/main" id="{F40CAE64-6874-4355-0FFC-B722DBFD11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84747" y="5752798"/>
            <a:ext cx="2133322" cy="14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bar132.gif">
            <a:extLst>
              <a:ext uri="{FF2B5EF4-FFF2-40B4-BE49-F238E27FC236}">
                <a16:creationId xmlns="" xmlns:a16="http://schemas.microsoft.com/office/drawing/2014/main" id="{66665D14-503F-F675-0730-002749DA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1865" y="6658255"/>
            <a:ext cx="6806314" cy="27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076728" y="557518"/>
            <a:ext cx="9301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</a:rPr>
              <a:t>UBND THÀNH PHỐ QUY NHƠN</a:t>
            </a:r>
          </a:p>
          <a:p>
            <a:pPr algn="ctr"/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</a:rPr>
              <a:t>TR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itchFamily="18" charset="0"/>
              </a:rPr>
              <a:t>ƯỜNG TIỂU HỌC </a:t>
            </a:r>
            <a:r>
              <a:rPr lang="vi-VN" altLang="en-US" sz="2800" b="1" u="sng" dirty="0">
                <a:solidFill>
                  <a:srgbClr val="3333FF"/>
                </a:solidFill>
                <a:latin typeface="Times New Roman" pitchFamily="18" charset="0"/>
              </a:rPr>
              <a:t>NHƠN </a:t>
            </a:r>
            <a:r>
              <a:rPr lang="en-US" altLang="en-US" sz="2800" b="1" u="sng" dirty="0" smtClean="0">
                <a:solidFill>
                  <a:srgbClr val="3333FF"/>
                </a:solidFill>
                <a:latin typeface="Times New Roman" pitchFamily="18" charset="0"/>
              </a:rPr>
              <a:t>LÝ</a:t>
            </a:r>
            <a:endParaRPr lang="en-US" altLang="en-US" sz="28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22" name="Picture 5" descr="POINSET2">
            <a:extLst>
              <a:ext uri="{FF2B5EF4-FFF2-40B4-BE49-F238E27FC236}">
                <a16:creationId xmlns=""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19655" y="42543"/>
            <a:ext cx="1871839" cy="133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POINSET2">
            <a:extLst>
              <a:ext uri="{FF2B5EF4-FFF2-40B4-BE49-F238E27FC236}">
                <a16:creationId xmlns=""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2912" y="-155774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1749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 animBg="1"/>
      <p:bldP spid="161795" grpId="0"/>
      <p:bldP spid="1618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587" y="1"/>
            <a:ext cx="2538413" cy="320894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71539" y="1142809"/>
            <a:ext cx="8726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5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LUYỆN </a:t>
            </a:r>
            <a:r>
              <a:rPr lang="vi-VN" altLang="zh-CN" sz="5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TẬP, THỰC HÀNH</a:t>
            </a:r>
            <a:endParaRPr lang="vi-VN" altLang="zh-CN" sz="5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站酷快乐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69"/>
            <a:ext cx="12176542" cy="6849305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="" xmlns:a16="http://schemas.microsoft.com/office/drawing/2014/main" id="{E432F8F0-0971-486B-BF01-6EE396ADDD9C}"/>
              </a:ext>
            </a:extLst>
          </p:cNvPr>
          <p:cNvSpPr/>
          <p:nvPr/>
        </p:nvSpPr>
        <p:spPr>
          <a:xfrm>
            <a:off x="911714" y="896934"/>
            <a:ext cx="1035458" cy="51055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158">
              <a:defRPr/>
            </a:pPr>
            <a:r>
              <a:rPr lang="vi-VN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    </a:t>
            </a:r>
            <a:r>
              <a:rPr lang="en-US" sz="3196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US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="" xmlns:a16="http://schemas.microsoft.com/office/drawing/2014/main" id="{4C10EC1F-5956-4A58-8E21-4ED30252ED16}"/>
              </a:ext>
            </a:extLst>
          </p:cNvPr>
          <p:cNvSpPr/>
          <p:nvPr/>
        </p:nvSpPr>
        <p:spPr>
          <a:xfrm>
            <a:off x="1994746" y="3048207"/>
            <a:ext cx="3498779" cy="613583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="" xmlns:a16="http://schemas.microsoft.com/office/drawing/2014/main" id="{2E90E483-F377-47DA-81EE-8712114AB978}"/>
              </a:ext>
            </a:extLst>
          </p:cNvPr>
          <p:cNvSpPr/>
          <p:nvPr/>
        </p:nvSpPr>
        <p:spPr>
          <a:xfrm>
            <a:off x="7480541" y="3016054"/>
            <a:ext cx="3498779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="" xmlns:a16="http://schemas.microsoft.com/office/drawing/2014/main" id="{461DD810-789F-437B-93BA-5E05CB098C88}"/>
              </a:ext>
            </a:extLst>
          </p:cNvPr>
          <p:cNvSpPr/>
          <p:nvPr/>
        </p:nvSpPr>
        <p:spPr>
          <a:xfrm>
            <a:off x="2295889" y="352521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="" xmlns:a16="http://schemas.microsoft.com/office/drawing/2014/main" id="{7FAD5920-2C4B-4655-8721-AD8CCB518A5B}"/>
              </a:ext>
            </a:extLst>
          </p:cNvPr>
          <p:cNvSpPr/>
          <p:nvPr/>
        </p:nvSpPr>
        <p:spPr>
          <a:xfrm>
            <a:off x="4021287" y="266229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="" xmlns:a16="http://schemas.microsoft.com/office/drawing/2014/main" id="{96650B39-B441-4B03-ADFE-BB3E4462B441}"/>
              </a:ext>
            </a:extLst>
          </p:cNvPr>
          <p:cNvSpPr/>
          <p:nvPr/>
        </p:nvSpPr>
        <p:spPr>
          <a:xfrm>
            <a:off x="2295889" y="4988691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="" xmlns:a16="http://schemas.microsoft.com/office/drawing/2014/main" id="{2D17719B-E98A-41EC-A491-2D8EDC30B2E5}"/>
              </a:ext>
            </a:extLst>
          </p:cNvPr>
          <p:cNvSpPr/>
          <p:nvPr/>
        </p:nvSpPr>
        <p:spPr>
          <a:xfrm>
            <a:off x="4021287" y="413356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="" xmlns:a16="http://schemas.microsoft.com/office/drawing/2014/main" id="{A90EAE47-C5CE-4064-A8E1-0F3AAB823D9A}"/>
              </a:ext>
            </a:extLst>
          </p:cNvPr>
          <p:cNvSpPr/>
          <p:nvPr/>
        </p:nvSpPr>
        <p:spPr>
          <a:xfrm>
            <a:off x="7748195" y="3478237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45B903AF-23AF-4D43-A218-00ABE96501D0}"/>
              </a:ext>
            </a:extLst>
          </p:cNvPr>
          <p:cNvSpPr/>
          <p:nvPr/>
        </p:nvSpPr>
        <p:spPr>
          <a:xfrm>
            <a:off x="9257155" y="2610073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="" xmlns:a16="http://schemas.microsoft.com/office/drawing/2014/main" id="{B3BBB044-1050-4E03-BBE8-01CEEF4DF8E3}"/>
              </a:ext>
            </a:extLst>
          </p:cNvPr>
          <p:cNvSpPr/>
          <p:nvPr/>
        </p:nvSpPr>
        <p:spPr>
          <a:xfrm>
            <a:off x="7812681" y="4981874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="" xmlns:a16="http://schemas.microsoft.com/office/drawing/2014/main" id="{A45C4625-E63B-4C27-98AD-859918C972B4}"/>
              </a:ext>
            </a:extLst>
          </p:cNvPr>
          <p:cNvSpPr/>
          <p:nvPr/>
        </p:nvSpPr>
        <p:spPr>
          <a:xfrm>
            <a:off x="9257155" y="406673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C56E1A-21F1-0DD9-3E4A-A6AB469E3460}"/>
              </a:ext>
            </a:extLst>
          </p:cNvPr>
          <p:cNvSpPr txBox="1"/>
          <p:nvPr/>
        </p:nvSpPr>
        <p:spPr>
          <a:xfrm>
            <a:off x="1212946" y="439973"/>
            <a:ext cx="8783765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851"/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03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2025</a:t>
            </a:r>
            <a:endParaRPr lang="en-US" sz="2996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en-US" sz="2996" b="1" u="sng" dirty="0" err="1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996" b="1" u="sng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vi-VN" sz="29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endParaRPr lang="en-US" sz="2996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B9CB11D-5228-F98A-9EA3-612E59A8EE7C}"/>
              </a:ext>
            </a:extLst>
          </p:cNvPr>
          <p:cNvSpPr txBox="1"/>
          <p:nvPr/>
        </p:nvSpPr>
        <p:spPr>
          <a:xfrm>
            <a:off x="2713184" y="1402501"/>
            <a:ext cx="6159808" cy="5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trừ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39 – 15 (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  <a:endParaRPr lang="en-US" altLang="en-US" sz="329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5" descr="POINSET2">
            <a:extLst>
              <a:ext uri="{FF2B5EF4-FFF2-40B4-BE49-F238E27FC236}">
                <a16:creationId xmlns=""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62215" y="176568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=""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76815" y="280997"/>
            <a:ext cx="1292883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lhg"/>
          <p:cNvPicPr>
            <a:picLocks noChangeAspect="1"/>
          </p:cNvPicPr>
          <p:nvPr/>
        </p:nvPicPr>
        <p:blipFill>
          <a:blip r:embed="rId4"/>
          <a:srcRect l="6102" t="6148" r="12505" b="7082"/>
          <a:stretch>
            <a:fillRect/>
          </a:stretch>
        </p:blipFill>
        <p:spPr>
          <a:xfrm>
            <a:off x="506441" y="2092714"/>
            <a:ext cx="11163257" cy="45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2" grpId="0"/>
      <p:bldP spid="23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7" y="-150495"/>
            <a:ext cx="5824311" cy="6038850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 flipH="1">
            <a:off x="2542882" y="415082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</a:t>
            </a:r>
          </a:p>
        </p:txBody>
      </p:sp>
      <p:sp>
        <p:nvSpPr>
          <p:cNvPr id="4" name="Rectangle 2"/>
          <p:cNvSpPr/>
          <p:nvPr/>
        </p:nvSpPr>
        <p:spPr>
          <a:xfrm>
            <a:off x="2180203" y="422123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76170" y="5437162"/>
            <a:ext cx="344659" cy="705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12322" y="5395443"/>
            <a:ext cx="508507" cy="74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934845" y="207835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27</a:t>
            </a: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14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35505" y="406971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995"/>
            <a:ext cx="6038850" cy="6038850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 flipH="1">
            <a:off x="8984322" y="529128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21" name="Rectangle 2"/>
          <p:cNvSpPr/>
          <p:nvPr/>
        </p:nvSpPr>
        <p:spPr>
          <a:xfrm>
            <a:off x="8621643" y="536169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76285" y="321881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54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13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602345" y="521906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Picture 5" descr="POINSET2">
            <a:extLst>
              <a:ext uri="{FF2B5EF4-FFF2-40B4-BE49-F238E27FC236}">
                <a16:creationId xmlns=""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5774" y="-155774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>
            <a:extLst>
              <a:ext uri="{FF2B5EF4-FFF2-40B4-BE49-F238E27FC236}">
                <a16:creationId xmlns=""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415450" y="2691"/>
            <a:ext cx="1776549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0" grpId="0" bldLvl="0" animBg="1"/>
      <p:bldP spid="11" grpId="0" bldLvl="0" animBg="1"/>
      <p:bldP spid="20" grpId="0" bldLvl="0" animBg="1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25" y="-150495"/>
            <a:ext cx="6038850" cy="6038850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 flipH="1">
            <a:off x="2542882" y="415082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7</a:t>
            </a:r>
          </a:p>
        </p:txBody>
      </p:sp>
      <p:sp>
        <p:nvSpPr>
          <p:cNvPr id="4" name="Rectangle 2"/>
          <p:cNvSpPr/>
          <p:nvPr/>
        </p:nvSpPr>
        <p:spPr>
          <a:xfrm>
            <a:off x="2180203" y="422123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76170" y="5437162"/>
            <a:ext cx="344659" cy="705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12322" y="5395443"/>
            <a:ext cx="508507" cy="74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934845" y="207835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39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12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35505" y="406971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995"/>
            <a:ext cx="6038850" cy="6038850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 flipH="1">
            <a:off x="8984322" y="529128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76285" y="321881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65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61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602345" y="521906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Picture 5" descr="POINSET2">
            <a:extLst>
              <a:ext uri="{FF2B5EF4-FFF2-40B4-BE49-F238E27FC236}">
                <a16:creationId xmlns=""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232570" y="0"/>
            <a:ext cx="1959429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POINSET2">
            <a:extLst>
              <a:ext uri="{FF2B5EF4-FFF2-40B4-BE49-F238E27FC236}">
                <a16:creationId xmlns=""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5774" y="-155774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0" grpId="0" bldLvl="0" animBg="1"/>
      <p:bldP spid="11" grpId="0" bldLvl="0" animBg="1"/>
      <p:bldP spid="2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1"/>
            <a:ext cx="2538413" cy="322636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475576" y="951795"/>
            <a:ext cx="9097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5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VẬN </a:t>
            </a:r>
            <a:r>
              <a:rPr lang="vi-VN" altLang="zh-CN" sz="5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DỤNG, TRẢI NGHIỆM</a:t>
            </a:r>
            <a:endParaRPr lang="vi-VN" altLang="zh-CN" sz="5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站酷快乐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/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algn="ctr" defTabSz="685800"/>
            <a:endParaRPr lang="en-US" sz="1865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5953" y="4951768"/>
            <a:ext cx="1526540" cy="5746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/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Bắt</a:t>
            </a:r>
            <a:r>
              <a:rPr lang="en-US" sz="3735" b="1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đầu</a:t>
            </a:r>
            <a:endParaRPr lang="en-US" sz="3735" b="1" dirty="0">
              <a:solidFill>
                <a:prstClr val="white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ChuongCam - 9Slide.v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68" y="4743836"/>
            <a:ext cx="957532" cy="95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48127" cy="1524000"/>
            <a:chOff x="1729187" y="117634"/>
            <a:chExt cx="393609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03082" y="228459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83767" cy="1524000"/>
            <a:chOff x="1777458" y="1442381"/>
            <a:chExt cx="3887825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03083" y="158448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7" y="5075555"/>
            <a:ext cx="5150614" cy="1524000"/>
            <a:chOff x="1802318" y="2800350"/>
            <a:chExt cx="3862961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79" y="2980304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22691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39 - 15</a:t>
            </a:r>
          </a:p>
        </p:txBody>
      </p:sp>
    </p:spTree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6459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208787" cy="1524000"/>
            <a:chOff x="1777458" y="1442381"/>
            <a:chExt cx="3906590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21848" y="1573693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742053" cy="1524000"/>
            <a:chOff x="1802318" y="2800350"/>
            <a:chExt cx="3556540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46702" y="2952751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06525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27 - 13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9" y="1498600"/>
            <a:ext cx="5589366" cy="1524000"/>
            <a:chOff x="1729187" y="117634"/>
            <a:chExt cx="419202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54212" y="243639"/>
              <a:ext cx="26670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32395" cy="1524000"/>
            <a:chOff x="1777458" y="1442381"/>
            <a:chExt cx="3849296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12630" y="1610343"/>
              <a:ext cx="2514124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en-US" sz="7200" b="1" dirty="0">
                  <a:solidFill>
                    <a:prstClr val="white"/>
                  </a:solidFill>
                </a:rPr>
                <a:t> </a:t>
              </a:r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2" y="5075555"/>
            <a:ext cx="5150618" cy="1524000"/>
            <a:chOff x="1802318" y="2800350"/>
            <a:chExt cx="3862964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82" y="296166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6600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48 - 23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" y="887357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12889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130589" cy="1524000"/>
            <a:chOff x="1777458" y="1442381"/>
            <a:chExt cx="38479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63200" y="157572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683997" cy="1524000"/>
            <a:chOff x="1802318" y="2800350"/>
            <a:chExt cx="3512998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160" y="2918275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88446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44 - 12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2" y="2"/>
            <a:ext cx="2538413" cy="323614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33008" y="963253"/>
            <a:ext cx="6522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69"/>
            <a:ext cx="12176542" cy="6849305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="" xmlns:a16="http://schemas.microsoft.com/office/drawing/2014/main" id="{E432F8F0-0971-486B-BF01-6EE396ADDD9C}"/>
              </a:ext>
            </a:extLst>
          </p:cNvPr>
          <p:cNvSpPr/>
          <p:nvPr/>
        </p:nvSpPr>
        <p:spPr>
          <a:xfrm>
            <a:off x="911714" y="896934"/>
            <a:ext cx="1035458" cy="51055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158">
              <a:defRPr/>
            </a:pPr>
            <a:r>
              <a:rPr lang="vi-VN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    </a:t>
            </a:r>
            <a:r>
              <a:rPr lang="en-US" sz="3196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US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="" xmlns:a16="http://schemas.microsoft.com/office/drawing/2014/main" id="{4C10EC1F-5956-4A58-8E21-4ED30252ED16}"/>
              </a:ext>
            </a:extLst>
          </p:cNvPr>
          <p:cNvSpPr/>
          <p:nvPr/>
        </p:nvSpPr>
        <p:spPr>
          <a:xfrm>
            <a:off x="1994746" y="3048207"/>
            <a:ext cx="3498779" cy="613583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="" xmlns:a16="http://schemas.microsoft.com/office/drawing/2014/main" id="{2E90E483-F377-47DA-81EE-8712114AB978}"/>
              </a:ext>
            </a:extLst>
          </p:cNvPr>
          <p:cNvSpPr/>
          <p:nvPr/>
        </p:nvSpPr>
        <p:spPr>
          <a:xfrm>
            <a:off x="7480541" y="3016054"/>
            <a:ext cx="3498779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="" xmlns:a16="http://schemas.microsoft.com/office/drawing/2014/main" id="{461DD810-789F-437B-93BA-5E05CB098C88}"/>
              </a:ext>
            </a:extLst>
          </p:cNvPr>
          <p:cNvSpPr/>
          <p:nvPr/>
        </p:nvSpPr>
        <p:spPr>
          <a:xfrm>
            <a:off x="2295889" y="352521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="" xmlns:a16="http://schemas.microsoft.com/office/drawing/2014/main" id="{7FAD5920-2C4B-4655-8721-AD8CCB518A5B}"/>
              </a:ext>
            </a:extLst>
          </p:cNvPr>
          <p:cNvSpPr/>
          <p:nvPr/>
        </p:nvSpPr>
        <p:spPr>
          <a:xfrm>
            <a:off x="4021287" y="266229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="" xmlns:a16="http://schemas.microsoft.com/office/drawing/2014/main" id="{96650B39-B441-4B03-ADFE-BB3E4462B441}"/>
              </a:ext>
            </a:extLst>
          </p:cNvPr>
          <p:cNvSpPr/>
          <p:nvPr/>
        </p:nvSpPr>
        <p:spPr>
          <a:xfrm>
            <a:off x="2295889" y="4988691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="" xmlns:a16="http://schemas.microsoft.com/office/drawing/2014/main" id="{2D17719B-E98A-41EC-A491-2D8EDC30B2E5}"/>
              </a:ext>
            </a:extLst>
          </p:cNvPr>
          <p:cNvSpPr/>
          <p:nvPr/>
        </p:nvSpPr>
        <p:spPr>
          <a:xfrm>
            <a:off x="4021287" y="413356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="" xmlns:a16="http://schemas.microsoft.com/office/drawing/2014/main" id="{A90EAE47-C5CE-4064-A8E1-0F3AAB823D9A}"/>
              </a:ext>
            </a:extLst>
          </p:cNvPr>
          <p:cNvSpPr/>
          <p:nvPr/>
        </p:nvSpPr>
        <p:spPr>
          <a:xfrm>
            <a:off x="7748195" y="3478237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45B903AF-23AF-4D43-A218-00ABE96501D0}"/>
              </a:ext>
            </a:extLst>
          </p:cNvPr>
          <p:cNvSpPr/>
          <p:nvPr/>
        </p:nvSpPr>
        <p:spPr>
          <a:xfrm>
            <a:off x="9257155" y="2610073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="" xmlns:a16="http://schemas.microsoft.com/office/drawing/2014/main" id="{B3BBB044-1050-4E03-BBE8-01CEEF4DF8E3}"/>
              </a:ext>
            </a:extLst>
          </p:cNvPr>
          <p:cNvSpPr/>
          <p:nvPr/>
        </p:nvSpPr>
        <p:spPr>
          <a:xfrm>
            <a:off x="7812681" y="4981874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="" xmlns:a16="http://schemas.microsoft.com/office/drawing/2014/main" id="{A45C4625-E63B-4C27-98AD-859918C972B4}"/>
              </a:ext>
            </a:extLst>
          </p:cNvPr>
          <p:cNvSpPr/>
          <p:nvPr/>
        </p:nvSpPr>
        <p:spPr>
          <a:xfrm>
            <a:off x="9257155" y="406673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C56E1A-21F1-0DD9-3E4A-A6AB469E3460}"/>
              </a:ext>
            </a:extLst>
          </p:cNvPr>
          <p:cNvSpPr txBox="1"/>
          <p:nvPr/>
        </p:nvSpPr>
        <p:spPr>
          <a:xfrm>
            <a:off x="1212946" y="439973"/>
            <a:ext cx="8783765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851"/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03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2025</a:t>
            </a:r>
            <a:endParaRPr lang="en-US" sz="2996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en-US" sz="2996" b="1" u="sng" dirty="0" err="1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996" b="1" u="sng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vi-VN" sz="29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endParaRPr lang="en-US" sz="2996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B9CB11D-5228-F98A-9EA3-612E59A8EE7C}"/>
              </a:ext>
            </a:extLst>
          </p:cNvPr>
          <p:cNvSpPr txBox="1"/>
          <p:nvPr/>
        </p:nvSpPr>
        <p:spPr>
          <a:xfrm>
            <a:off x="2765939" y="1420292"/>
            <a:ext cx="6159808" cy="5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trừ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39 – 15 (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  <a:endParaRPr lang="en-US" altLang="en-US" sz="329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5" descr="POINSET2">
            <a:extLst>
              <a:ext uri="{FF2B5EF4-FFF2-40B4-BE49-F238E27FC236}">
                <a16:creationId xmlns=""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62215" y="176568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=""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76815" y="280997"/>
            <a:ext cx="1292883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30" y="2142309"/>
            <a:ext cx="9176733" cy="4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9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2" grpId="0"/>
      <p:bldP spid="23" grpId="0"/>
      <p:bldP spid="25" grpId="0"/>
      <p:bldP spid="26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06516k1_02">
            <a:extLst>
              <a:ext uri="{FF2B5EF4-FFF2-40B4-BE49-F238E27FC236}">
                <a16:creationId xmlns="" xmlns:a16="http://schemas.microsoft.com/office/drawing/2014/main" id="{EA6DB9EB-524C-44CB-972C-D185D6D687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22" y="5761418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06516k1_02">
            <a:extLst>
              <a:ext uri="{FF2B5EF4-FFF2-40B4-BE49-F238E27FC236}">
                <a16:creationId xmlns="" xmlns:a16="http://schemas.microsoft.com/office/drawing/2014/main" id="{EB99C28E-4E0C-4689-A8AC-EA7D34BBFC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146" y="5537699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06516k1_02">
            <a:extLst>
              <a:ext uri="{FF2B5EF4-FFF2-40B4-BE49-F238E27FC236}">
                <a16:creationId xmlns="" xmlns:a16="http://schemas.microsoft.com/office/drawing/2014/main" id="{BEDC6D59-86DD-4B3C-991C-25F75CB7A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9" y="515227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6516k1_02">
            <a:extLst>
              <a:ext uri="{FF2B5EF4-FFF2-40B4-BE49-F238E27FC236}">
                <a16:creationId xmlns="" xmlns:a16="http://schemas.microsoft.com/office/drawing/2014/main" id="{35E39689-6951-42BA-B0A0-5AD686512A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57" y="481588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06516k1_02">
            <a:extLst>
              <a:ext uri="{FF2B5EF4-FFF2-40B4-BE49-F238E27FC236}">
                <a16:creationId xmlns="" xmlns:a16="http://schemas.microsoft.com/office/drawing/2014/main" id="{44C22AB2-646F-4757-BBC5-29CE3FC9CE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327" y="5761418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06516k1_02">
            <a:extLst>
              <a:ext uri="{FF2B5EF4-FFF2-40B4-BE49-F238E27FC236}">
                <a16:creationId xmlns="" xmlns:a16="http://schemas.microsoft.com/office/drawing/2014/main" id="{1BDDB81F-DCAA-4F07-B709-0FA4704D0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49" y="515227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12">
            <a:extLst>
              <a:ext uri="{FF2B5EF4-FFF2-40B4-BE49-F238E27FC236}">
                <a16:creationId xmlns="" xmlns:a16="http://schemas.microsoft.com/office/drawing/2014/main" id="{B851A74A-ED0B-4362-ABA9-5861F068F3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732" y="1488364"/>
            <a:ext cx="10397402" cy="3437998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4988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595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TRÂN TRỌNG CẢM ƠN</a:t>
            </a:r>
            <a:endParaRPr lang="en-US" sz="3595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 THẦY CÔ GIÁO</a:t>
            </a:r>
            <a:r>
              <a:rPr lang="vi-VN" sz="3595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!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595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QUÝ THẦY CÔ SỨC KHỎE</a:t>
            </a:r>
            <a:endParaRPr lang="en-US" sz="3595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AutoShape 12">
            <a:extLst>
              <a:ext uri="{FF2B5EF4-FFF2-40B4-BE49-F238E27FC236}">
                <a16:creationId xmlns="" xmlns:a16="http://schemas.microsoft.com/office/drawing/2014/main" id="{3B5CE8EF-1528-44FE-85ED-99D9AF9CC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898" y="6317759"/>
            <a:ext cx="1319126" cy="177575"/>
          </a:xfrm>
          <a:prstGeom prst="ribbon2">
            <a:avLst>
              <a:gd name="adj1" fmla="val 12500"/>
              <a:gd name="adj2" fmla="val 50000"/>
            </a:avLst>
          </a:prstGeom>
          <a:gradFill rotWithShape="0">
            <a:gsLst>
              <a:gs pos="0">
                <a:srgbClr val="55261C"/>
              </a:gs>
              <a:gs pos="3000">
                <a:srgbClr val="EBDAD4"/>
              </a:gs>
              <a:gs pos="14499">
                <a:srgbClr val="C0524E"/>
              </a:gs>
              <a:gs pos="21001">
                <a:srgbClr val="80302D"/>
              </a:gs>
              <a:gs pos="22000">
                <a:srgbClr val="9C6563"/>
              </a:gs>
              <a:gs pos="24001">
                <a:srgbClr val="FFFFFF"/>
              </a:gs>
              <a:gs pos="39500">
                <a:srgbClr val="83A7C3"/>
              </a:gs>
              <a:gs pos="43500">
                <a:srgbClr val="768FB9"/>
              </a:gs>
              <a:gs pos="46001">
                <a:srgbClr val="83A7C3"/>
              </a:gs>
              <a:gs pos="50000">
                <a:srgbClr val="DCEBF5"/>
              </a:gs>
              <a:gs pos="53999">
                <a:srgbClr val="83A7C3"/>
              </a:gs>
              <a:gs pos="56500">
                <a:srgbClr val="768FB9"/>
              </a:gs>
              <a:gs pos="60501">
                <a:srgbClr val="83A7C3"/>
              </a:gs>
              <a:gs pos="75999">
                <a:srgbClr val="FFFFFF"/>
              </a:gs>
              <a:gs pos="78000">
                <a:srgbClr val="9C6563"/>
              </a:gs>
              <a:gs pos="78999">
                <a:srgbClr val="80302D"/>
              </a:gs>
              <a:gs pos="85501">
                <a:srgbClr val="C0524E"/>
              </a:gs>
              <a:gs pos="97000">
                <a:srgbClr val="EBDAD4"/>
              </a:gs>
              <a:gs pos="100000">
                <a:srgbClr val="55261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196"/>
          </a:p>
        </p:txBody>
      </p:sp>
      <p:pic>
        <p:nvPicPr>
          <p:cNvPr id="18" name="Picture 18" descr="LN026">
            <a:extLst>
              <a:ext uri="{FF2B5EF4-FFF2-40B4-BE49-F238E27FC236}">
                <a16:creationId xmlns="" xmlns:a16="http://schemas.microsoft.com/office/drawing/2014/main" id="{8B2A8FE1-474C-42D9-A976-4BC8167D0B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44112" y="63756"/>
            <a:ext cx="11589625" cy="37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LN026">
            <a:extLst>
              <a:ext uri="{FF2B5EF4-FFF2-40B4-BE49-F238E27FC236}">
                <a16:creationId xmlns="" xmlns:a16="http://schemas.microsoft.com/office/drawing/2014/main" id="{E0ED7D6A-7384-4A6B-B376-EF3C2419E8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4018" y="6562759"/>
            <a:ext cx="11890253" cy="39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LN026">
            <a:extLst>
              <a:ext uri="{FF2B5EF4-FFF2-40B4-BE49-F238E27FC236}">
                <a16:creationId xmlns="" xmlns:a16="http://schemas.microsoft.com/office/drawing/2014/main" id="{3362913F-7A68-4EDF-B769-E38CD61A1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3290409" y="3254077"/>
            <a:ext cx="6892113" cy="27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LN026">
            <a:extLst>
              <a:ext uri="{FF2B5EF4-FFF2-40B4-BE49-F238E27FC236}">
                <a16:creationId xmlns="" xmlns:a16="http://schemas.microsoft.com/office/drawing/2014/main" id="{9869A175-C4B6-4666-AF27-8C842353B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562948" y="3275139"/>
            <a:ext cx="6892113" cy="35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 descr="0015">
            <a:extLst>
              <a:ext uri="{FF2B5EF4-FFF2-40B4-BE49-F238E27FC236}">
                <a16:creationId xmlns="" xmlns:a16="http://schemas.microsoft.com/office/drawing/2014/main" id="{137187E6-17E6-4A2D-81C1-DE9ED1B2D2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83" y="5397139"/>
            <a:ext cx="1307479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beaver_scaring_tree_md_wht">
            <a:extLst>
              <a:ext uri="{FF2B5EF4-FFF2-40B4-BE49-F238E27FC236}">
                <a16:creationId xmlns="" xmlns:a16="http://schemas.microsoft.com/office/drawing/2014/main" id="{5793BE6F-DC9A-4225-B973-AC5B4166B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8" y="5180473"/>
            <a:ext cx="761034" cy="137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 descr="blumen-pflanzen042">
            <a:hlinkClick r:id="rId8" action="ppaction://hlinksldjump"/>
            <a:extLst>
              <a:ext uri="{FF2B5EF4-FFF2-40B4-BE49-F238E27FC236}">
                <a16:creationId xmlns="" xmlns:a16="http://schemas.microsoft.com/office/drawing/2014/main" id="{EF0D22D9-6B14-4F24-B2A8-4FE9E0BF39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925" y="83881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" descr="blumen-pflanzen042">
            <a:hlinkClick r:id="rId8" action="ppaction://hlinksldjump"/>
            <a:extLst>
              <a:ext uri="{FF2B5EF4-FFF2-40B4-BE49-F238E27FC236}">
                <a16:creationId xmlns="" xmlns:a16="http://schemas.microsoft.com/office/drawing/2014/main" id="{2B8F9FCB-4011-4422-BB1C-F0D9F841C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00" y="5602165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 descr="blumen-pflanzen042">
            <a:hlinkClick r:id="rId8" action="ppaction://hlinksldjump"/>
            <a:extLst>
              <a:ext uri="{FF2B5EF4-FFF2-40B4-BE49-F238E27FC236}">
                <a16:creationId xmlns="" xmlns:a16="http://schemas.microsoft.com/office/drawing/2014/main" id="{68D957E9-2729-4BF9-8008-18788FFCF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898" y="76846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2" descr="WINGS">
            <a:extLst>
              <a:ext uri="{FF2B5EF4-FFF2-40B4-BE49-F238E27FC236}">
                <a16:creationId xmlns="" xmlns:a16="http://schemas.microsoft.com/office/drawing/2014/main" id="{39160F8E-A2F0-49E6-93B7-A8009A202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2369">
            <a:off x="1718217" y="2702573"/>
            <a:ext cx="761034" cy="62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-vo-t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FB72F2F6-2700-5D89-6C66-5DC1E2023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8706" y="5602165"/>
            <a:ext cx="365058" cy="3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13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O-CA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48"/>
            <a:ext cx="12192000" cy="68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45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38F2075-ED8A-41CC-B81B-00F3FD391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52848" y="-42785"/>
            <a:ext cx="13625264" cy="6943570"/>
          </a:xfrm>
          <a:prstGeom prst="rect">
            <a:avLst/>
          </a:prstGeom>
        </p:spPr>
      </p:pic>
      <p:grpSp>
        <p:nvGrpSpPr>
          <p:cNvPr id="6" name="Group 9">
            <a:extLst>
              <a:ext uri="{FF2B5EF4-FFF2-40B4-BE49-F238E27FC236}">
                <a16:creationId xmlns="" xmlns:a16="http://schemas.microsoft.com/office/drawing/2014/main" id="{21656E1E-EAFB-46D7-AC7D-A6C8BC2D193C}"/>
              </a:ext>
            </a:extLst>
          </p:cNvPr>
          <p:cNvGrpSpPr/>
          <p:nvPr/>
        </p:nvGrpSpPr>
        <p:grpSpPr>
          <a:xfrm>
            <a:off x="-7018420" y="1938932"/>
            <a:ext cx="8685617" cy="4814403"/>
            <a:chOff x="-1210894" y="2108306"/>
            <a:chExt cx="8696644" cy="4222614"/>
          </a:xfrm>
        </p:grpSpPr>
        <p:pic>
          <p:nvPicPr>
            <p:cNvPr id="7" name="Picture 4" descr="Cartoon Car">
              <a:extLst>
                <a:ext uri="{FF2B5EF4-FFF2-40B4-BE49-F238E27FC236}">
                  <a16:creationId xmlns="" xmlns:a16="http://schemas.microsoft.com/office/drawing/2014/main" id="{80186DC7-9207-47A9-B9A0-3EF5C59DD8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-342615" y="3726138"/>
              <a:ext cx="7828365" cy="26047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11">
              <a:extLst>
                <a:ext uri="{FF2B5EF4-FFF2-40B4-BE49-F238E27FC236}">
                  <a16:creationId xmlns="" xmlns:a16="http://schemas.microsoft.com/office/drawing/2014/main" id="{AA98023D-05B8-4927-8E2E-28B95C44304C}"/>
                </a:ext>
              </a:extLst>
            </p:cNvPr>
            <p:cNvSpPr/>
            <p:nvPr/>
          </p:nvSpPr>
          <p:spPr>
            <a:xfrm>
              <a:off x="-1210894" y="2108306"/>
              <a:ext cx="6079957" cy="3062428"/>
            </a:xfrm>
            <a:prstGeom prst="roundRect">
              <a:avLst/>
            </a:prstGeom>
            <a:solidFill>
              <a:srgbClr val="FFCC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239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435" indent="-342435" algn="just" defTabSz="913158">
                <a:buFont typeface="Wingdings" panose="05000000000000000000" pitchFamily="2" charset="2"/>
                <a:buChar char="Ø"/>
                <a:defRPr/>
              </a:pP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435" indent="-342435" algn="just" defTabSz="913158">
                <a:buFont typeface="Wingdings" panose="05000000000000000000" pitchFamily="2" charset="2"/>
                <a:buChar char="Ø"/>
                <a:defRPr/>
              </a:pP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435" indent="-342435" algn="just" defTabSz="913158">
                <a:buFont typeface="Wingdings" panose="05000000000000000000" pitchFamily="2" charset="2"/>
                <a:buChar char="Ø"/>
                <a:defRPr/>
              </a:pP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913158">
                <a:defRPr/>
              </a:pPr>
              <a:endParaRPr lang="en-US" sz="239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ounded Rectangle 12">
            <a:extLst>
              <a:ext uri="{FF2B5EF4-FFF2-40B4-BE49-F238E27FC236}">
                <a16:creationId xmlns="" xmlns:a16="http://schemas.microsoft.com/office/drawing/2014/main" id="{B0F593E1-5E23-4DFD-97F9-E45BECED8A27}"/>
              </a:ext>
            </a:extLst>
          </p:cNvPr>
          <p:cNvSpPr/>
          <p:nvPr/>
        </p:nvSpPr>
        <p:spPr>
          <a:xfrm>
            <a:off x="1301487" y="232658"/>
            <a:ext cx="8694812" cy="1217656"/>
          </a:xfrm>
          <a:prstGeom prst="roundRect">
            <a:avLst/>
          </a:prstGeom>
          <a:solidFill>
            <a:srgbClr val="66FF99">
              <a:alpha val="50000"/>
            </a:srgbClr>
          </a:solidFill>
          <a:ln w="57150">
            <a:solidFill>
              <a:srgbClr val="0000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anewbeginning">
            <a:hlinkClick r:id="" action="ppaction://media"/>
            <a:extLst>
              <a:ext uri="{FF2B5EF4-FFF2-40B4-BE49-F238E27FC236}">
                <a16:creationId xmlns="" xmlns:a16="http://schemas.microsoft.com/office/drawing/2014/main" id="{6F4C7CDF-4CB1-43E6-8E27-BFE32EBDA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-1348117"/>
            <a:ext cx="608827" cy="608827"/>
          </a:xfrm>
          <a:prstGeom prst="rect">
            <a:avLst/>
          </a:prstGeom>
        </p:spPr>
      </p:pic>
      <p:pic>
        <p:nvPicPr>
          <p:cNvPr id="11" name="coi tau">
            <a:hlinkClick r:id="" action="ppaction://media"/>
            <a:extLst>
              <a:ext uri="{FF2B5EF4-FFF2-40B4-BE49-F238E27FC236}">
                <a16:creationId xmlns="" xmlns:a16="http://schemas.microsoft.com/office/drawing/2014/main" id="{02171A7E-5393-4AB2-8679-F4350516C1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28" y="-1348117"/>
            <a:ext cx="608827" cy="6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973 L 0.87956 0.023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71" y="69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EE52F7A0-9F22-46FA-8D0C-5073D00FE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7255" y="65773"/>
            <a:ext cx="12329255" cy="6792227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9674AB1A-AD70-40B4-B94D-D60894F8A457}"/>
              </a:ext>
            </a:extLst>
          </p:cNvPr>
          <p:cNvGrpSpPr/>
          <p:nvPr/>
        </p:nvGrpSpPr>
        <p:grpSpPr>
          <a:xfrm>
            <a:off x="-6118593" y="3942698"/>
            <a:ext cx="7818439" cy="2601480"/>
            <a:chOff x="1251959" y="3874872"/>
            <a:chExt cx="7828365" cy="2604782"/>
          </a:xfrm>
        </p:grpSpPr>
        <p:pic>
          <p:nvPicPr>
            <p:cNvPr id="5" name="Picture 4" descr="Cartoon Car">
              <a:extLst>
                <a:ext uri="{FF2B5EF4-FFF2-40B4-BE49-F238E27FC236}">
                  <a16:creationId xmlns="" xmlns:a16="http://schemas.microsoft.com/office/drawing/2014/main" id="{F84225A1-1636-4199-AE72-E2EFFA6CD4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1251959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3">
              <a:extLst>
                <a:ext uri="{FF2B5EF4-FFF2-40B4-BE49-F238E27FC236}">
                  <a16:creationId xmlns="" xmlns:a16="http://schemas.microsoft.com/office/drawing/2014/main" id="{39E99CF6-AC1B-43F5-A827-6CD8013BC078}"/>
                </a:ext>
              </a:extLst>
            </p:cNvPr>
            <p:cNvSpPr/>
            <p:nvPr/>
          </p:nvSpPr>
          <p:spPr>
            <a:xfrm>
              <a:off x="1251959" y="3952710"/>
              <a:ext cx="4857749" cy="1224553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r>
                <a:rPr lang="en-US" sz="5992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41 + 8 = </a:t>
              </a:r>
              <a:r>
                <a:rPr lang="en-US" sz="5992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  <p:sp>
        <p:nvSpPr>
          <p:cNvPr id="7" name="Rounded Rectangle 10">
            <a:extLst>
              <a:ext uri="{FF2B5EF4-FFF2-40B4-BE49-F238E27FC236}">
                <a16:creationId xmlns="" xmlns:a16="http://schemas.microsoft.com/office/drawing/2014/main" id="{E0312636-8954-4ED0-B088-3ABFF4A31943}"/>
              </a:ext>
            </a:extLst>
          </p:cNvPr>
          <p:cNvSpPr/>
          <p:nvPr/>
        </p:nvSpPr>
        <p:spPr>
          <a:xfrm>
            <a:off x="1244410" y="518045"/>
            <a:ext cx="2024893" cy="1217656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49</a:t>
            </a:r>
          </a:p>
        </p:txBody>
      </p:sp>
      <p:pic>
        <p:nvPicPr>
          <p:cNvPr id="8" name="coi tau">
            <a:hlinkClick r:id="" action="ppaction://media"/>
            <a:extLst>
              <a:ext uri="{FF2B5EF4-FFF2-40B4-BE49-F238E27FC236}">
                <a16:creationId xmlns="" xmlns:a16="http://schemas.microsoft.com/office/drawing/2014/main" id="{8BF328A0-DB51-4E0A-B52A-4353653A0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28" y="-1348117"/>
            <a:ext cx="608827" cy="608827"/>
          </a:xfrm>
          <a:prstGeom prst="rect">
            <a:avLst/>
          </a:prstGeom>
        </p:spPr>
      </p:pic>
      <p:sp>
        <p:nvSpPr>
          <p:cNvPr id="9" name="Rounded Rectangle 22">
            <a:extLst>
              <a:ext uri="{FF2B5EF4-FFF2-40B4-BE49-F238E27FC236}">
                <a16:creationId xmlns="" xmlns:a16="http://schemas.microsoft.com/office/drawing/2014/main" id="{CB850DBB-176F-4FF3-997E-C828465BB706}"/>
              </a:ext>
            </a:extLst>
          </p:cNvPr>
          <p:cNvSpPr/>
          <p:nvPr/>
        </p:nvSpPr>
        <p:spPr>
          <a:xfrm>
            <a:off x="3984132" y="518045"/>
            <a:ext cx="2340178" cy="1217656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48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="" xmlns:a16="http://schemas.microsoft.com/office/drawing/2014/main" id="{78E3B297-DC95-46F7-8024-87C357ED8785}"/>
              </a:ext>
            </a:extLst>
          </p:cNvPr>
          <p:cNvSpPr/>
          <p:nvPr/>
        </p:nvSpPr>
        <p:spPr>
          <a:xfrm>
            <a:off x="7457708" y="575124"/>
            <a:ext cx="2576643" cy="1217656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47</a:t>
            </a:r>
          </a:p>
        </p:txBody>
      </p:sp>
    </p:spTree>
    <p:extLst>
      <p:ext uri="{BB962C8B-B14F-4D97-AF65-F5344CB8AC3E}">
        <p14:creationId xmlns:p14="http://schemas.microsoft.com/office/powerpoint/2010/main" val="225557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7836E-6 0.00972 L 0.68819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6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8072 -0.06389 L 0.28947 0.44375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3" y="253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9 0.00972 L 1.63201 0.006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86" y="-17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2318 0.47621 L 0.9288 0.49809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1" y="1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F526505E-D952-42D4-9D1E-0CA167812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4996" y="-10672"/>
            <a:ext cx="12716995" cy="6864325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9E870EAB-FAF0-475D-BF12-DF53A0CA342B}"/>
              </a:ext>
            </a:extLst>
          </p:cNvPr>
          <p:cNvGrpSpPr/>
          <p:nvPr/>
        </p:nvGrpSpPr>
        <p:grpSpPr>
          <a:xfrm>
            <a:off x="-5319508" y="3885620"/>
            <a:ext cx="7818439" cy="2601480"/>
            <a:chOff x="-252991" y="3874872"/>
            <a:chExt cx="7828365" cy="2604782"/>
          </a:xfrm>
        </p:grpSpPr>
        <p:pic>
          <p:nvPicPr>
            <p:cNvPr id="5" name="Picture 4" descr="Cartoon Car">
              <a:extLst>
                <a:ext uri="{FF2B5EF4-FFF2-40B4-BE49-F238E27FC236}">
                  <a16:creationId xmlns="" xmlns:a16="http://schemas.microsoft.com/office/drawing/2014/main" id="{0A852B86-396E-4D67-94AF-28DFDA3CE8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-252991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3">
              <a:extLst>
                <a:ext uri="{FF2B5EF4-FFF2-40B4-BE49-F238E27FC236}">
                  <a16:creationId xmlns="" xmlns:a16="http://schemas.microsoft.com/office/drawing/2014/main" id="{D1AC27FA-DE5A-4359-B505-37A9B1BE77C3}"/>
                </a:ext>
              </a:extLst>
            </p:cNvPr>
            <p:cNvSpPr/>
            <p:nvPr/>
          </p:nvSpPr>
          <p:spPr>
            <a:xfrm>
              <a:off x="0" y="3952710"/>
              <a:ext cx="4683578" cy="1224553"/>
            </a:xfrm>
            <a:prstGeom prst="roundRect">
              <a:avLst/>
            </a:prstGeom>
            <a:solidFill>
              <a:srgbClr val="C0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r>
                <a:rPr lang="en-US" sz="5393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 + 20 = …</a:t>
              </a:r>
            </a:p>
          </p:txBody>
        </p:sp>
      </p:grpSp>
      <p:sp>
        <p:nvSpPr>
          <p:cNvPr id="7" name="Rounded Rectangle 10">
            <a:extLst>
              <a:ext uri="{FF2B5EF4-FFF2-40B4-BE49-F238E27FC236}">
                <a16:creationId xmlns="" xmlns:a16="http://schemas.microsoft.com/office/drawing/2014/main" id="{036AA780-01B4-4837-BA12-E6F6C9790480}"/>
              </a:ext>
            </a:extLst>
          </p:cNvPr>
          <p:cNvSpPr/>
          <p:nvPr/>
        </p:nvSpPr>
        <p:spPr>
          <a:xfrm>
            <a:off x="7865404" y="511196"/>
            <a:ext cx="2054791" cy="1238204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57</a:t>
            </a:r>
          </a:p>
        </p:txBody>
      </p:sp>
      <p:pic>
        <p:nvPicPr>
          <p:cNvPr id="8" name="coi tau">
            <a:hlinkClick r:id="" action="ppaction://media"/>
            <a:extLst>
              <a:ext uri="{FF2B5EF4-FFF2-40B4-BE49-F238E27FC236}">
                <a16:creationId xmlns="" xmlns:a16="http://schemas.microsoft.com/office/drawing/2014/main" id="{A093E7A6-2850-4DA2-BD4E-9C3803BD8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28" y="-1348117"/>
            <a:ext cx="608827" cy="608827"/>
          </a:xfrm>
          <a:prstGeom prst="rect">
            <a:avLst/>
          </a:prstGeom>
        </p:spPr>
      </p:pic>
      <p:sp>
        <p:nvSpPr>
          <p:cNvPr id="9" name="Rounded Rectangle 22">
            <a:extLst>
              <a:ext uri="{FF2B5EF4-FFF2-40B4-BE49-F238E27FC236}">
                <a16:creationId xmlns="" xmlns:a16="http://schemas.microsoft.com/office/drawing/2014/main" id="{8420F3B7-4E8A-4AFC-AA37-190B90F69942}"/>
              </a:ext>
            </a:extLst>
          </p:cNvPr>
          <p:cNvSpPr/>
          <p:nvPr/>
        </p:nvSpPr>
        <p:spPr>
          <a:xfrm>
            <a:off x="1071934" y="490648"/>
            <a:ext cx="2284344" cy="1238204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37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="" xmlns:a16="http://schemas.microsoft.com/office/drawing/2014/main" id="{C29AD50A-17C7-4F95-89F2-67BCCDF184EE}"/>
              </a:ext>
            </a:extLst>
          </p:cNvPr>
          <p:cNvSpPr/>
          <p:nvPr/>
        </p:nvSpPr>
        <p:spPr>
          <a:xfrm>
            <a:off x="4440752" y="511196"/>
            <a:ext cx="2253203" cy="1224506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56</a:t>
            </a:r>
          </a:p>
        </p:txBody>
      </p:sp>
    </p:spTree>
    <p:extLst>
      <p:ext uri="{BB962C8B-B14F-4D97-AF65-F5344CB8AC3E}">
        <p14:creationId xmlns:p14="http://schemas.microsoft.com/office/powerpoint/2010/main" val="246666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1E-6 0.00972 L 0.68819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6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49195E-6 2.77778E-7 L -0.06398 0.44097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" y="220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9 0.00972 L 1.67112 0.040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47" y="151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2318 0.47622 L 0.9288 0.49809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1" y="1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EE52F7A0-9F22-46FA-8D0C-5073D00FE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2529" y="2845"/>
            <a:ext cx="12366800" cy="685080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FA32B12E-E1EF-488A-8C32-7F7AFE3C73FC}"/>
              </a:ext>
            </a:extLst>
          </p:cNvPr>
          <p:cNvSpPr/>
          <p:nvPr/>
        </p:nvSpPr>
        <p:spPr>
          <a:xfrm>
            <a:off x="7729" y="6380372"/>
            <a:ext cx="12176542" cy="954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en-US" sz="1798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="" xmlns:a16="http://schemas.microsoft.com/office/drawing/2014/main" id="{E2F5C672-602A-49D2-9A46-EB502832B2EE}"/>
              </a:ext>
            </a:extLst>
          </p:cNvPr>
          <p:cNvGrpSpPr/>
          <p:nvPr/>
        </p:nvGrpSpPr>
        <p:grpSpPr>
          <a:xfrm>
            <a:off x="-7945074" y="1830829"/>
            <a:ext cx="9029299" cy="4754117"/>
            <a:chOff x="179524" y="3722386"/>
            <a:chExt cx="7828365" cy="3322877"/>
          </a:xfrm>
        </p:grpSpPr>
        <p:pic>
          <p:nvPicPr>
            <p:cNvPr id="6" name="Picture 4" descr="Cartoon Car">
              <a:extLst>
                <a:ext uri="{FF2B5EF4-FFF2-40B4-BE49-F238E27FC236}">
                  <a16:creationId xmlns="" xmlns:a16="http://schemas.microsoft.com/office/drawing/2014/main" id="{FAB019FB-FB98-49D2-ACC2-61E02FBB3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179524" y="4440481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3">
              <a:extLst>
                <a:ext uri="{FF2B5EF4-FFF2-40B4-BE49-F238E27FC236}">
                  <a16:creationId xmlns="" xmlns:a16="http://schemas.microsoft.com/office/drawing/2014/main" id="{01033184-A4B1-463C-A93F-7124EF660EFF}"/>
                </a:ext>
              </a:extLst>
            </p:cNvPr>
            <p:cNvSpPr/>
            <p:nvPr/>
          </p:nvSpPr>
          <p:spPr>
            <a:xfrm>
              <a:off x="426954" y="3722386"/>
              <a:ext cx="4759778" cy="2074497"/>
            </a:xfrm>
            <a:prstGeom prst="roundRect">
              <a:avLst/>
            </a:prstGeom>
            <a:solidFill>
              <a:schemeClr val="accent5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2397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Hải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25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viên 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bi,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mẹ mua cho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Hải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thêm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4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viên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bi.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Hỏi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Hải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tất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cả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bao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nhiêu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viên 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bi?</a:t>
              </a:r>
            </a:p>
            <a:p>
              <a:pPr algn="ctr" defTabSz="913158">
                <a:defRPr/>
              </a:pPr>
              <a:endParaRPr lang="en-US" sz="1798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Rounded Rectangle 10">
            <a:extLst>
              <a:ext uri="{FF2B5EF4-FFF2-40B4-BE49-F238E27FC236}">
                <a16:creationId xmlns="" xmlns:a16="http://schemas.microsoft.com/office/drawing/2014/main" id="{9CF2EF0E-7B69-4A8F-9E10-ABDA3B9CBC8A}"/>
              </a:ext>
            </a:extLst>
          </p:cNvPr>
          <p:cNvSpPr/>
          <p:nvPr/>
        </p:nvSpPr>
        <p:spPr>
          <a:xfrm>
            <a:off x="4248929" y="553598"/>
            <a:ext cx="3022390" cy="1217656"/>
          </a:xfrm>
          <a:prstGeom prst="roundRect">
            <a:avLst/>
          </a:prstGeom>
          <a:solidFill>
            <a:srgbClr val="FF7C8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25 + 4 = 29</a:t>
            </a:r>
          </a:p>
        </p:txBody>
      </p:sp>
      <p:pic>
        <p:nvPicPr>
          <p:cNvPr id="9" name="coi tau">
            <a:hlinkClick r:id="" action="ppaction://media"/>
            <a:extLst>
              <a:ext uri="{FF2B5EF4-FFF2-40B4-BE49-F238E27FC236}">
                <a16:creationId xmlns="" xmlns:a16="http://schemas.microsoft.com/office/drawing/2014/main" id="{9F7A4C08-4388-4A81-BD33-085965B5F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28" y="-1348117"/>
            <a:ext cx="608827" cy="608827"/>
          </a:xfrm>
          <a:prstGeom prst="rect">
            <a:avLst/>
          </a:prstGeom>
        </p:spPr>
      </p:pic>
      <p:sp>
        <p:nvSpPr>
          <p:cNvPr id="10" name="Rounded Rectangle 22">
            <a:extLst>
              <a:ext uri="{FF2B5EF4-FFF2-40B4-BE49-F238E27FC236}">
                <a16:creationId xmlns="" xmlns:a16="http://schemas.microsoft.com/office/drawing/2014/main" id="{05A64345-CEA4-4C39-9559-1FDEA360E846}"/>
              </a:ext>
            </a:extLst>
          </p:cNvPr>
          <p:cNvSpPr/>
          <p:nvPr/>
        </p:nvSpPr>
        <p:spPr>
          <a:xfrm>
            <a:off x="331168" y="518045"/>
            <a:ext cx="3253420" cy="1217656"/>
          </a:xfrm>
          <a:prstGeom prst="roundRect">
            <a:avLst/>
          </a:prstGeom>
          <a:solidFill>
            <a:srgbClr val="FF7C8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25 – 4 = 21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="" xmlns:a16="http://schemas.microsoft.com/office/drawing/2014/main" id="{7C0AA9B2-8E30-4551-B59C-E9002B361952}"/>
              </a:ext>
            </a:extLst>
          </p:cNvPr>
          <p:cNvSpPr/>
          <p:nvPr/>
        </p:nvSpPr>
        <p:spPr>
          <a:xfrm>
            <a:off x="7880628" y="518045"/>
            <a:ext cx="3022390" cy="1217656"/>
          </a:xfrm>
          <a:prstGeom prst="roundRect">
            <a:avLst/>
          </a:prstGeom>
          <a:solidFill>
            <a:srgbClr val="FF7C8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25 + 4 = 28</a:t>
            </a:r>
          </a:p>
        </p:txBody>
      </p:sp>
    </p:spTree>
    <p:extLst>
      <p:ext uri="{BB962C8B-B14F-4D97-AF65-F5344CB8AC3E}">
        <p14:creationId xmlns:p14="http://schemas.microsoft.com/office/powerpoint/2010/main" val="35177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677E-6 0.00972 L 0.68819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8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3277 0.08142 L -0.03775 0.48975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1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9 0.00972 L 1.67112 0.040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47" y="151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3472 0.47621 L 0.68253 0.49791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63" y="10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69"/>
            <a:ext cx="12176542" cy="6849305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="" xmlns:a16="http://schemas.microsoft.com/office/drawing/2014/main" id="{E432F8F0-0971-486B-BF01-6EE396ADDD9C}"/>
              </a:ext>
            </a:extLst>
          </p:cNvPr>
          <p:cNvSpPr/>
          <p:nvPr/>
        </p:nvSpPr>
        <p:spPr>
          <a:xfrm>
            <a:off x="911714" y="896934"/>
            <a:ext cx="1035458" cy="51055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158">
              <a:defRPr/>
            </a:pPr>
            <a:r>
              <a:rPr lang="vi-VN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    </a:t>
            </a:r>
            <a:r>
              <a:rPr lang="en-US" sz="3196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US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="" xmlns:a16="http://schemas.microsoft.com/office/drawing/2014/main" id="{4C10EC1F-5956-4A58-8E21-4ED30252ED16}"/>
              </a:ext>
            </a:extLst>
          </p:cNvPr>
          <p:cNvSpPr/>
          <p:nvPr/>
        </p:nvSpPr>
        <p:spPr>
          <a:xfrm>
            <a:off x="1994746" y="3048207"/>
            <a:ext cx="3498779" cy="613583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="" xmlns:a16="http://schemas.microsoft.com/office/drawing/2014/main" id="{2E90E483-F377-47DA-81EE-8712114AB978}"/>
              </a:ext>
            </a:extLst>
          </p:cNvPr>
          <p:cNvSpPr/>
          <p:nvPr/>
        </p:nvSpPr>
        <p:spPr>
          <a:xfrm>
            <a:off x="7480541" y="3016054"/>
            <a:ext cx="3498779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="" xmlns:a16="http://schemas.microsoft.com/office/drawing/2014/main" id="{461DD810-789F-437B-93BA-5E05CB098C88}"/>
              </a:ext>
            </a:extLst>
          </p:cNvPr>
          <p:cNvSpPr/>
          <p:nvPr/>
        </p:nvSpPr>
        <p:spPr>
          <a:xfrm>
            <a:off x="2295889" y="352521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="" xmlns:a16="http://schemas.microsoft.com/office/drawing/2014/main" id="{7FAD5920-2C4B-4655-8721-AD8CCB518A5B}"/>
              </a:ext>
            </a:extLst>
          </p:cNvPr>
          <p:cNvSpPr/>
          <p:nvPr/>
        </p:nvSpPr>
        <p:spPr>
          <a:xfrm>
            <a:off x="4021287" y="266229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="" xmlns:a16="http://schemas.microsoft.com/office/drawing/2014/main" id="{96650B39-B441-4B03-ADFE-BB3E4462B441}"/>
              </a:ext>
            </a:extLst>
          </p:cNvPr>
          <p:cNvSpPr/>
          <p:nvPr/>
        </p:nvSpPr>
        <p:spPr>
          <a:xfrm>
            <a:off x="2295889" y="4988691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="" xmlns:a16="http://schemas.microsoft.com/office/drawing/2014/main" id="{2D17719B-E98A-41EC-A491-2D8EDC30B2E5}"/>
              </a:ext>
            </a:extLst>
          </p:cNvPr>
          <p:cNvSpPr/>
          <p:nvPr/>
        </p:nvSpPr>
        <p:spPr>
          <a:xfrm>
            <a:off x="4021287" y="413356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="" xmlns:a16="http://schemas.microsoft.com/office/drawing/2014/main" id="{A90EAE47-C5CE-4064-A8E1-0F3AAB823D9A}"/>
              </a:ext>
            </a:extLst>
          </p:cNvPr>
          <p:cNvSpPr/>
          <p:nvPr/>
        </p:nvSpPr>
        <p:spPr>
          <a:xfrm>
            <a:off x="7748195" y="3478237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45B903AF-23AF-4D43-A218-00ABE96501D0}"/>
              </a:ext>
            </a:extLst>
          </p:cNvPr>
          <p:cNvSpPr/>
          <p:nvPr/>
        </p:nvSpPr>
        <p:spPr>
          <a:xfrm>
            <a:off x="9257155" y="2610073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="" xmlns:a16="http://schemas.microsoft.com/office/drawing/2014/main" id="{B3BBB044-1050-4E03-BBE8-01CEEF4DF8E3}"/>
              </a:ext>
            </a:extLst>
          </p:cNvPr>
          <p:cNvSpPr/>
          <p:nvPr/>
        </p:nvSpPr>
        <p:spPr>
          <a:xfrm>
            <a:off x="7812681" y="4981874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="" xmlns:a16="http://schemas.microsoft.com/office/drawing/2014/main" id="{A45C4625-E63B-4C27-98AD-859918C972B4}"/>
              </a:ext>
            </a:extLst>
          </p:cNvPr>
          <p:cNvSpPr/>
          <p:nvPr/>
        </p:nvSpPr>
        <p:spPr>
          <a:xfrm>
            <a:off x="9257155" y="406673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C56E1A-21F1-0DD9-3E4A-A6AB469E3460}"/>
              </a:ext>
            </a:extLst>
          </p:cNvPr>
          <p:cNvSpPr txBox="1"/>
          <p:nvPr/>
        </p:nvSpPr>
        <p:spPr>
          <a:xfrm>
            <a:off x="1212946" y="439973"/>
            <a:ext cx="8783765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851"/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03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2025</a:t>
            </a:r>
            <a:endParaRPr lang="en-US" sz="2996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en-US" sz="2996" b="1" u="sng" dirty="0" err="1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996" b="1" u="sng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vi-VN" sz="29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endParaRPr lang="en-US" sz="2996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B9CB11D-5228-F98A-9EA3-612E59A8EE7C}"/>
              </a:ext>
            </a:extLst>
          </p:cNvPr>
          <p:cNvSpPr txBox="1"/>
          <p:nvPr/>
        </p:nvSpPr>
        <p:spPr>
          <a:xfrm>
            <a:off x="2765939" y="1420292"/>
            <a:ext cx="6159808" cy="5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trừ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39 – 15 (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  <a:endParaRPr lang="en-US" altLang="en-US" sz="329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5" descr="POINSET2">
            <a:extLst>
              <a:ext uri="{FF2B5EF4-FFF2-40B4-BE49-F238E27FC236}">
                <a16:creationId xmlns=""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62215" y="176568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=""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76815" y="280997"/>
            <a:ext cx="1292883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1" y="1798493"/>
            <a:ext cx="11163257" cy="463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2" grpId="0"/>
      <p:bldP spid="23" grpId="0"/>
      <p:bldP spid="25" grpId="0"/>
      <p:bldP spid="2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178810" y="615315"/>
            <a:ext cx="2673985" cy="58356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6867917" y="622603"/>
            <a:ext cx="1361049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4057430" y="1505980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057430" y="2374467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720270" y="1940223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4075845" y="3390129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6041390" y="1667510"/>
            <a:ext cx="61423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540028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003925" y="2665730"/>
            <a:ext cx="61296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4057430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3" y="3710024"/>
            <a:ext cx="2611317" cy="315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841" r="8025"/>
          <a:stretch>
            <a:fillRect/>
          </a:stretch>
        </p:blipFill>
        <p:spPr>
          <a:xfrm>
            <a:off x="226060" y="527685"/>
            <a:ext cx="2788920" cy="3182620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25" y="4519104"/>
            <a:ext cx="4985356" cy="1027787"/>
          </a:xfrm>
          <a:prstGeom prst="rect">
            <a:avLst/>
          </a:prstGeom>
        </p:spPr>
      </p:pic>
      <p:pic>
        <p:nvPicPr>
          <p:cNvPr id="15" name="Picture 5" descr="POINSET2">
            <a:extLst>
              <a:ext uri="{FF2B5EF4-FFF2-40B4-BE49-F238E27FC236}">
                <a16:creationId xmlns=""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5976" y="-35562"/>
            <a:ext cx="2039322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>
            <a:extLst>
              <a:ext uri="{FF2B5EF4-FFF2-40B4-BE49-F238E27FC236}">
                <a16:creationId xmlns=""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5774" y="-171439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 bldLvl="0" animBg="1"/>
      <p:bldP spid="4117" grpId="0" bldLvl="0" animBg="1"/>
      <p:bldP spid="4118" grpId="0"/>
      <p:bldP spid="4119" grpId="0"/>
      <p:bldP spid="4120" grpId="0"/>
      <p:bldP spid="4122" grpId="0"/>
      <p:bldP spid="4123" grpId="0"/>
      <p:bldP spid="4124" grpId="0"/>
      <p:bldP spid="4125" grpId="0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416</Words>
  <Application>Microsoft Office PowerPoint</Application>
  <PresentationFormat>Custom</PresentationFormat>
  <Paragraphs>115</Paragraphs>
  <Slides>21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宋体</vt:lpstr>
      <vt:lpstr>HP001 4 hàng</vt:lpstr>
      <vt:lpstr>#9Slide02 Noi dung dai</vt:lpstr>
      <vt:lpstr>站酷快乐体</vt:lpstr>
      <vt:lpstr>Calibri</vt:lpstr>
      <vt:lpstr>Times New Roman</vt:lpstr>
      <vt:lpstr>UTM Avo</vt:lpstr>
      <vt:lpstr>Wingdings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86</cp:revision>
  <dcterms:created xsi:type="dcterms:W3CDTF">2021-11-01T08:16:00Z</dcterms:created>
  <dcterms:modified xsi:type="dcterms:W3CDTF">2025-04-09T03:04:49Z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373F41BC650C4B74B63B291A09702CBE</vt:lpwstr>
  </property>
  <property fmtid="{D5CDD505-2E9C-101B-9397-08002B2CF9AE}" pid="3" name="KSOProductBuildVer">
    <vt:lpwstr>1033-11.2.0.10463</vt:lpwstr>
  </property>
</Properties>
</file>