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81" r:id="rId3"/>
    <p:sldId id="582" r:id="rId4"/>
    <p:sldId id="525" r:id="rId5"/>
    <p:sldId id="527" r:id="rId6"/>
    <p:sldId id="526" r:id="rId7"/>
    <p:sldId id="568" r:id="rId8"/>
    <p:sldId id="530" r:id="rId9"/>
    <p:sldId id="569" r:id="rId10"/>
    <p:sldId id="583" r:id="rId11"/>
    <p:sldId id="584" r:id="rId12"/>
    <p:sldId id="529" r:id="rId13"/>
    <p:sldId id="576" r:id="rId14"/>
    <p:sldId id="531" r:id="rId15"/>
    <p:sldId id="532" r:id="rId16"/>
    <p:sldId id="577" r:id="rId17"/>
    <p:sldId id="579" r:id="rId18"/>
    <p:sldId id="578" r:id="rId19"/>
    <p:sldId id="580" r:id="rId20"/>
    <p:sldId id="535" r:id="rId21"/>
    <p:sldId id="536" r:id="rId22"/>
    <p:sldId id="537" r:id="rId23"/>
    <p:sldId id="534" r:id="rId24"/>
    <p:sldId id="533" r:id="rId25"/>
  </p:sldIdLst>
  <p:sldSz cx="12192000" cy="6858000"/>
  <p:notesSz cx="6858000" cy="9144000"/>
  <p:embeddedFontLst>
    <p:embeddedFont>
      <p:font typeface="Calibri Light" panose="020F0302020204030204" pitchFamily="34" charset="0"/>
      <p:regular r:id="rId27"/>
      <p: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00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203" autoAdjust="0"/>
  </p:normalViewPr>
  <p:slideViewPr>
    <p:cSldViewPr snapToGrid="0">
      <p:cViewPr varScale="1">
        <p:scale>
          <a:sx n="84" d="100"/>
          <a:sy n="84" d="100"/>
        </p:scale>
        <p:origin x="-36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254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15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44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44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44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115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2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4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15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500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149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150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4937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253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429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9477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21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83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7361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227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359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0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02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2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2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5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9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138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jpeg"/><Relationship Id="rId5" Type="http://schemas.openxmlformats.org/officeDocument/2006/relationships/image" Target="../media/image8.jpe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8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gif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gif"/><Relationship Id="rId5" Type="http://schemas.openxmlformats.org/officeDocument/2006/relationships/image" Target="../media/image20.png"/><Relationship Id="rId10" Type="http://schemas.openxmlformats.org/officeDocument/2006/relationships/image" Target="../media/image27.jpeg"/><Relationship Id="rId4" Type="http://schemas.openxmlformats.org/officeDocument/2006/relationships/image" Target="../media/image19.gif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gif"/><Relationship Id="rId5" Type="http://schemas.openxmlformats.org/officeDocument/2006/relationships/image" Target="../media/image20.png"/><Relationship Id="rId4" Type="http://schemas.openxmlformats.org/officeDocument/2006/relationships/image" Target="../media/image19.gif"/><Relationship Id="rId9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2.gif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dmin\Desktop\&#226;m%20nh&#7841;c%20l&#7899;p%205%20tu&#7847;n%2012\%5bKARAOKE%5d%20&#431;&#7898;C%20M&#416;%20-%20CD%20CHU&#7848;N%20BGD%20-%20&#194;M%20NH&#7840;C%20L&#7898;P%205.mp4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2.gif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gif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ac tap chung xuat s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2304" y="4987953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38829" y="285136"/>
            <a:ext cx="7408061" cy="1200329"/>
          </a:xfrm>
          <a:prstGeom prst="rect">
            <a:avLst/>
          </a:prstGeom>
        </p:spPr>
        <p:txBody>
          <a:bodyPr wrap="square">
            <a:prstTxWarp prst="textWave2">
              <a:avLst/>
            </a:prstTxWarp>
            <a:spAutoFit/>
          </a:bodyPr>
          <a:lstStyle/>
          <a:p>
            <a:pPr algn="ctr"/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Chào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mừng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vi-VN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quý thầy cô về dự giờ M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ôn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âm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nhạc</a:t>
            </a:r>
            <a:r>
              <a:rPr lang="vi-VN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lớp 5</a:t>
            </a:r>
            <a:endParaRPr 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" name="WordArt 4">
            <a:extLst>
              <a:ext uri="{FF2B5EF4-FFF2-40B4-BE49-F238E27FC236}">
                <a16:creationId xmlns:a16="http://schemas.microsoft.com/office/drawing/2014/main" xmlns="" id="{7DAB6E50-911A-9A76-36D9-8B72050DB97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0" y="4987953"/>
            <a:ext cx="6553200" cy="63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E60000"/>
              </a:contour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0000"/>
                    </a:gs>
                    <a:gs pos="100000">
                      <a:srgbClr val="EFF96F"/>
                    </a:gs>
                  </a:gsLst>
                  <a:lin ang="27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vi-VN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0000"/>
                    </a:gs>
                    <a:gs pos="100000">
                      <a:srgbClr val="EFF96F"/>
                    </a:gs>
                  </a:gsLst>
                  <a:lin ang="27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0000"/>
                    </a:gs>
                    <a:gs pos="100000">
                      <a:srgbClr val="EFF96F"/>
                    </a:gs>
                  </a:gsLst>
                  <a:lin ang="27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0000"/>
                    </a:gs>
                    <a:gs pos="100000">
                      <a:srgbClr val="EFF96F"/>
                    </a:gs>
                  </a:gsLst>
                  <a:lin ang="27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0000"/>
                    </a:gs>
                    <a:gs pos="100000">
                      <a:srgbClr val="EFF96F"/>
                    </a:gs>
                  </a:gsLst>
                  <a:lin ang="27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0000"/>
                    </a:gs>
                    <a:gs pos="100000">
                      <a:srgbClr val="EFF96F"/>
                    </a:gs>
                  </a:gsLst>
                  <a:lin ang="27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0000"/>
                    </a:gs>
                    <a:gs pos="100000">
                      <a:srgbClr val="EFF96F"/>
                    </a:gs>
                  </a:gsLst>
                  <a:lin ang="27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Diễm</a:t>
            </a:r>
            <a:endParaRPr lang="vi-VN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0000"/>
                  </a:gs>
                  <a:gs pos="100000">
                    <a:srgbClr val="EFF96F"/>
                  </a:gs>
                </a:gsLst>
                <a:lin ang="27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0000"/>
                    </a:gs>
                    <a:gs pos="100000">
                      <a:srgbClr val="EFF96F"/>
                    </a:gs>
                  </a:gsLst>
                  <a:lin ang="27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0000"/>
                    </a:gs>
                    <a:gs pos="100000">
                      <a:srgbClr val="EFF96F"/>
                    </a:gs>
                  </a:gsLst>
                  <a:lin ang="27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Nhơn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0000"/>
                    </a:gs>
                    <a:gs pos="100000">
                      <a:srgbClr val="EFF96F"/>
                    </a:gs>
                  </a:gsLst>
                  <a:lin ang="27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0000"/>
                    </a:gs>
                    <a:gs pos="100000">
                      <a:srgbClr val="EFF96F"/>
                    </a:gs>
                  </a:gsLst>
                  <a:lin ang="27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ID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0000"/>
                  </a:gs>
                  <a:gs pos="100000">
                    <a:srgbClr val="EFF96F"/>
                  </a:gs>
                </a:gsLst>
                <a:lin ang="27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23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1600" y="5195887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CD281E7-41F7-3430-0C62-332306B30F24}"/>
              </a:ext>
            </a:extLst>
          </p:cNvPr>
          <p:cNvSpPr txBox="1"/>
          <p:nvPr/>
        </p:nvSpPr>
        <p:spPr>
          <a:xfrm>
            <a:off x="340442" y="196811"/>
            <a:ext cx="3975412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NHẠC CỤ TIẾT TẤU 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381E9AB-F1C1-A504-83E9-5491EF462C1E}"/>
              </a:ext>
            </a:extLst>
          </p:cNvPr>
          <p:cNvSpPr txBox="1"/>
          <p:nvPr/>
        </p:nvSpPr>
        <p:spPr>
          <a:xfrm>
            <a:off x="-304800" y="1238342"/>
            <a:ext cx="116905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                 -   </a:t>
            </a:r>
            <a:r>
              <a:rPr lang="en-US" sz="24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: Thanh </a:t>
            </a:r>
            <a:r>
              <a:rPr lang="en-US" sz="24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24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: </a:t>
            </a:r>
          </a:p>
          <a:p>
            <a:pPr algn="ctr"/>
            <a:endParaRPr lang="en-US" sz="2400" b="1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                 -  </a:t>
            </a:r>
            <a:r>
              <a:rPr lang="en-US" sz="24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4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24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6162F5E-83E1-924D-0663-2F0AD36795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42" y="3824747"/>
            <a:ext cx="11428771" cy="2851111"/>
          </a:xfrm>
          <a:prstGeom prst="rect">
            <a:avLst/>
          </a:prstGeom>
        </p:spPr>
      </p:pic>
      <p:pic>
        <p:nvPicPr>
          <p:cNvPr id="1026" name="Picture 2" descr="Thanh phách gỗ đập nhịp dành cho trường học, dự án">
            <a:extLst>
              <a:ext uri="{FF2B5EF4-FFF2-40B4-BE49-F238E27FC236}">
                <a16:creationId xmlns:a16="http://schemas.microsoft.com/office/drawing/2014/main" xmlns="" id="{DCB12DCC-B646-E4F5-74CE-65D03BF55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787" y="842595"/>
            <a:ext cx="1543665" cy="94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ến ngay cửa hàng bán trống lắc tay uy tín nhất hiện nay ...">
            <a:extLst>
              <a:ext uri="{FF2B5EF4-FFF2-40B4-BE49-F238E27FC236}">
                <a16:creationId xmlns:a16="http://schemas.microsoft.com/office/drawing/2014/main" xmlns="" id="{0DCE1D26-EB5B-42BC-72C1-A3646DACF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827" y="2531700"/>
            <a:ext cx="1943100" cy="141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90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22191" y="332314"/>
            <a:ext cx="497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endParaRPr lang="en-US" sz="3600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otched Right Arrow 2"/>
          <p:cNvSpPr/>
          <p:nvPr/>
        </p:nvSpPr>
        <p:spPr>
          <a:xfrm>
            <a:off x="5114923" y="3534458"/>
            <a:ext cx="2014537" cy="1228725"/>
          </a:xfrm>
          <a:prstGeom prst="notch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ĐOẠN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72351" y="3534458"/>
            <a:ext cx="4714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thệm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2800" b="1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Notched Right Arrow 7"/>
          <p:cNvSpPr/>
          <p:nvPr/>
        </p:nvSpPr>
        <p:spPr>
          <a:xfrm>
            <a:off x="5043482" y="4763183"/>
            <a:ext cx="2328869" cy="1981201"/>
          </a:xfrm>
          <a:prstGeom prst="notch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ĐOẠN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72351" y="5013312"/>
            <a:ext cx="4819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4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endParaRPr lang="en-US" sz="2400" b="1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21043" y="5908841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2209830-1845-2F7B-EC2B-AEDE7661F95F}"/>
              </a:ext>
            </a:extLst>
          </p:cNvPr>
          <p:cNvSpPr txBox="1"/>
          <p:nvPr/>
        </p:nvSpPr>
        <p:spPr>
          <a:xfrm>
            <a:off x="338137" y="201933"/>
            <a:ext cx="4351850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HĐ : THỰC HÀNH – HÒA  TẤU 2 NHẠC CỤ GÕ ĐỆM CHO BÀI HÁT </a:t>
            </a:r>
          </a:p>
        </p:txBody>
      </p:sp>
    </p:spTree>
    <p:extLst>
      <p:ext uri="{BB962C8B-B14F-4D97-AF65-F5344CB8AC3E}">
        <p14:creationId xmlns:p14="http://schemas.microsoft.com/office/powerpoint/2010/main" val="310305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2F1C4D-F745-47ED-9EC0-60B6C57F6A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102" y="-757645"/>
            <a:ext cx="14454052" cy="8236131"/>
          </a:xfrm>
          <a:prstGeom prst="rect">
            <a:avLst/>
          </a:prstGeom>
        </p:spPr>
      </p:pic>
      <p:pic>
        <p:nvPicPr>
          <p:cNvPr id="4" name="E VAN NHO TRG X B'truog.mp3">
            <a:hlinkClick r:id="" action="ppaction://media"/>
            <a:extLst>
              <a:ext uri="{FF2B5EF4-FFF2-40B4-BE49-F238E27FC236}">
                <a16:creationId xmlns:a16="http://schemas.microsoft.com/office/drawing/2014/main" xmlns="" id="{08AAAC56-696C-4C0D-8D32-F911FA6360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76789" y="-89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6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40470" y="201933"/>
            <a:ext cx="497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endParaRPr lang="en-US" sz="3600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VAN DOG E VAN NHO TRUOG X 00_00_01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45433" y="3457575"/>
            <a:ext cx="6987997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5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01090" y="3808018"/>
            <a:ext cx="6373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754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337" y="-9463"/>
            <a:ext cx="7319962" cy="6858000"/>
          </a:xfrm>
          <a:prstGeom prst="rect">
            <a:avLst/>
          </a:prstGeom>
        </p:spPr>
      </p:pic>
      <p:pic>
        <p:nvPicPr>
          <p:cNvPr id="5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44303" y="-20790"/>
            <a:ext cx="6846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vi-VN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8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8" t="30295" r="20947" b="41603"/>
          <a:stretch>
            <a:fillRect/>
          </a:stretch>
        </p:blipFill>
        <p:spPr bwMode="auto">
          <a:xfrm>
            <a:off x="158947" y="1837195"/>
            <a:ext cx="6557963" cy="516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85105" y="899569"/>
            <a:ext cx="2586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MÂY CHIỀU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7811" y="1863169"/>
            <a:ext cx="2443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,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nhàng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-14063" y="3549999"/>
            <a:ext cx="92868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5761598"/>
            <a:ext cx="802204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</a:t>
            </a:r>
          </a:p>
        </p:txBody>
      </p:sp>
      <p:pic>
        <p:nvPicPr>
          <p:cNvPr id="13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427" y="979526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16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337" y="-9463"/>
            <a:ext cx="7319962" cy="6858000"/>
          </a:xfrm>
          <a:prstGeom prst="rect">
            <a:avLst/>
          </a:prstGeom>
        </p:spPr>
      </p:pic>
      <p:pic>
        <p:nvPicPr>
          <p:cNvPr id="8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414" y="452499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8337" y="43049"/>
            <a:ext cx="6529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6843713" cy="6019862"/>
          </a:xfrm>
          <a:prstGeom prst="rect">
            <a:avLst/>
          </a:prstGeom>
        </p:spPr>
      </p:pic>
      <p:pic>
        <p:nvPicPr>
          <p:cNvPr id="9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78627" y="55405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8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337" y="-9463"/>
            <a:ext cx="7319962" cy="6858000"/>
          </a:xfrm>
          <a:prstGeom prst="rect">
            <a:avLst/>
          </a:prstGeom>
        </p:spPr>
      </p:pic>
      <p:pic>
        <p:nvPicPr>
          <p:cNvPr id="8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414" y="452499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LCD DEN DRMFSLS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46318" y="941166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C0D4E8F-B7C7-436C-B901-E0C3A7B506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98" y="4598291"/>
            <a:ext cx="6348346" cy="20361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1AFE863-51EE-4326-8397-FD78AC7BC9E0}"/>
              </a:ext>
            </a:extLst>
          </p:cNvPr>
          <p:cNvSpPr/>
          <p:nvPr/>
        </p:nvSpPr>
        <p:spPr>
          <a:xfrm>
            <a:off x="1384283" y="32963"/>
            <a:ext cx="250260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2800" b="1" cap="none" spc="0" dirty="0">
                <a:ln/>
                <a:solidFill>
                  <a:srgbClr val="6600FF"/>
                </a:solidFill>
                <a:effectLst/>
              </a:rPr>
              <a:t>Luyện cao độ</a:t>
            </a:r>
            <a:endParaRPr lang="en-US" sz="2800" b="1" cap="none" spc="0" dirty="0">
              <a:ln/>
              <a:solidFill>
                <a:srgbClr val="6600FF"/>
              </a:solidFill>
              <a:effectLst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9FDF6AF-AE83-4B73-89D3-79720DA67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554" y="3836291"/>
            <a:ext cx="6705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TDN SO 8 -MAY CHIEU">
            <a:extLst>
              <a:ext uri="{FF2B5EF4-FFF2-40B4-BE49-F238E27FC236}">
                <a16:creationId xmlns:a16="http://schemas.microsoft.com/office/drawing/2014/main" xmlns="" id="{EEFA099A-4837-4DDB-912F-74BCA2C71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9" y="556183"/>
            <a:ext cx="6593647" cy="328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737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5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771" y="294573"/>
            <a:ext cx="4969328" cy="6858000"/>
          </a:xfrm>
          <a:prstGeom prst="rect">
            <a:avLst/>
          </a:prstGeom>
        </p:spPr>
      </p:pic>
      <p:pic>
        <p:nvPicPr>
          <p:cNvPr id="8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414" y="452499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LCD DEN DRMFSLS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46318" y="941166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1AFE863-51EE-4326-8397-FD78AC7BC9E0}"/>
              </a:ext>
            </a:extLst>
          </p:cNvPr>
          <p:cNvSpPr/>
          <p:nvPr/>
        </p:nvSpPr>
        <p:spPr>
          <a:xfrm>
            <a:off x="1324169" y="32963"/>
            <a:ext cx="26228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2800" b="1" cap="none" spc="0" dirty="0">
                <a:ln/>
                <a:solidFill>
                  <a:srgbClr val="6600FF"/>
                </a:solidFill>
                <a:effectLst/>
              </a:rPr>
              <a:t>Luyện  tiết tấu</a:t>
            </a:r>
            <a:endParaRPr lang="en-US" sz="2800" b="1" cap="none" spc="0" dirty="0">
              <a:ln/>
              <a:solidFill>
                <a:srgbClr val="6600FF"/>
              </a:solidFill>
              <a:effectLst/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xmlns="" id="{7D40AAAE-3C2C-4BAE-A6E6-ABD9AB3D6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51" y="5144325"/>
            <a:ext cx="6781800" cy="115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TDN SO 8 -MAY CHIEU">
            <a:extLst>
              <a:ext uri="{FF2B5EF4-FFF2-40B4-BE49-F238E27FC236}">
                <a16:creationId xmlns:a16="http://schemas.microsoft.com/office/drawing/2014/main" xmlns="" id="{FB526C20-5546-482B-9C70-D9FC2D48B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9" y="620486"/>
            <a:ext cx="7467600" cy="419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540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5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16" y="44879"/>
            <a:ext cx="12256231" cy="6858000"/>
          </a:xfrm>
          <a:prstGeom prst="rect">
            <a:avLst/>
          </a:prstGeom>
        </p:spPr>
      </p:pic>
      <p:pic>
        <p:nvPicPr>
          <p:cNvPr id="8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414" y="452499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0026" y="190889"/>
            <a:ext cx="2657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DẠY TỪNG CÂU</a:t>
            </a:r>
          </a:p>
        </p:txBody>
      </p:sp>
      <p:pic>
        <p:nvPicPr>
          <p:cNvPr id="4098" name="Picture 2" descr="C:\Users\Administrator\Desktop\C1 TD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8" y="1515504"/>
            <a:ext cx="10108346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628107" y="570034"/>
            <a:ext cx="20335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85864" y="37182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5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444587" y="335077"/>
            <a:ext cx="4816186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1. KHỞI ĐỘNG</a:t>
            </a:r>
          </a:p>
        </p:txBody>
      </p:sp>
      <p:pic>
        <p:nvPicPr>
          <p:cNvPr id="2" name="[KARAOKE] ƯỚC MƠ - CD CHUẨN BGD - ÂM NHẠC LỚP 5.mp4">
            <a:hlinkClick r:id="" action="ppaction://media"/>
            <a:extLst>
              <a:ext uri="{FF2B5EF4-FFF2-40B4-BE49-F238E27FC236}">
                <a16:creationId xmlns:a16="http://schemas.microsoft.com/office/drawing/2014/main" xmlns="" id="{8154B4EF-A1B7-6C64-6A76-7CE8AA0ECAB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63" y="1164340"/>
            <a:ext cx="10661073" cy="5268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61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8" y="-9463"/>
            <a:ext cx="12256231" cy="6858000"/>
          </a:xfrm>
          <a:prstGeom prst="rect">
            <a:avLst/>
          </a:prstGeom>
        </p:spPr>
      </p:pic>
      <p:pic>
        <p:nvPicPr>
          <p:cNvPr id="8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414" y="452499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453123" y="2056"/>
            <a:ext cx="2033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pic>
        <p:nvPicPr>
          <p:cNvPr id="5122" name="Picture 2" descr="C:\Users\Administrator\Desktop\C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76" y="1248689"/>
            <a:ext cx="10016638" cy="148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38355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4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27" y="-95727"/>
            <a:ext cx="6848473" cy="6858000"/>
          </a:xfrm>
          <a:prstGeom prst="rect">
            <a:avLst/>
          </a:prstGeom>
        </p:spPr>
      </p:pic>
      <p:pic>
        <p:nvPicPr>
          <p:cNvPr id="8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414" y="452499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8587" y="20155"/>
            <a:ext cx="5800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2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MP4 TDN SO 8 MAY CHIEU 00_00_02-00_00_3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6228" y="817984"/>
            <a:ext cx="7158564" cy="60198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A773B0C-BDC5-4B60-9B3A-F2CD405BDCD2}"/>
              </a:ext>
            </a:extLst>
          </p:cNvPr>
          <p:cNvSpPr txBox="1"/>
          <p:nvPr/>
        </p:nvSpPr>
        <p:spPr>
          <a:xfrm>
            <a:off x="510364" y="4637144"/>
            <a:ext cx="747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Tiếng       sáo       diều    vọng       về    qua    lũy     tre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CC92CC0-ED15-4B9C-B50A-657AA27B9637}"/>
              </a:ext>
            </a:extLst>
          </p:cNvPr>
          <p:cNvSpPr txBox="1"/>
          <p:nvPr/>
        </p:nvSpPr>
        <p:spPr>
          <a:xfrm>
            <a:off x="510364" y="5755676"/>
            <a:ext cx="747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Trong    mây    chiều    đàn     chim   én    bay         về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97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5390" y="5300581"/>
            <a:ext cx="7895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solidFill>
                  <a:srgbClr val="FF0000"/>
                </a:solidFill>
              </a:rPr>
              <a:t>4. HĐ </a:t>
            </a:r>
            <a:r>
              <a:rPr lang="en-US" sz="4400" b="1" i="1" dirty="0" err="1">
                <a:solidFill>
                  <a:srgbClr val="FF0000"/>
                </a:solidFill>
              </a:rPr>
              <a:t>Vận</a:t>
            </a:r>
            <a:r>
              <a:rPr lang="en-US" sz="4400" b="1" i="1" dirty="0">
                <a:solidFill>
                  <a:srgbClr val="FF0000"/>
                </a:solidFill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</a:rPr>
              <a:t>dụng</a:t>
            </a:r>
            <a:r>
              <a:rPr lang="en-US" sz="4400" b="1" i="1" dirty="0">
                <a:solidFill>
                  <a:srgbClr val="FF0000"/>
                </a:solidFill>
              </a:rPr>
              <a:t>, </a:t>
            </a:r>
            <a:r>
              <a:rPr lang="en-US" sz="4400" b="1" i="1" dirty="0" err="1">
                <a:solidFill>
                  <a:srgbClr val="FF0000"/>
                </a:solidFill>
              </a:rPr>
              <a:t>trải</a:t>
            </a:r>
            <a:r>
              <a:rPr lang="en-US" sz="4400" b="1" i="1" dirty="0">
                <a:solidFill>
                  <a:srgbClr val="FF0000"/>
                </a:solidFill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</a:rPr>
              <a:t>nghiệm</a:t>
            </a:r>
            <a:endParaRPr lang="en-US" sz="4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140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1600" y="51958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5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84" y="1326523"/>
            <a:ext cx="9659154" cy="4842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Administrator\Desktop\hinh nen dep pp\pngtree-the-teacher-who-is-chatting-with-the-student-is-free-of-image_11347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161" y="1068946"/>
            <a:ext cx="4829579" cy="2640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85" y="1068946"/>
            <a:ext cx="5022760" cy="2678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958701" y="273521"/>
            <a:ext cx="5730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87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44" y="783292"/>
            <a:ext cx="11653971" cy="59188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65099" y="0"/>
            <a:ext cx="1648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26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04347" y="646331"/>
            <a:ext cx="6922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endParaRPr lang="en-US" sz="2800" b="1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" y="23524"/>
            <a:ext cx="3691944" cy="2090844"/>
          </a:xfrm>
          <a:prstGeom prst="rect">
            <a:avLst/>
          </a:prstGeom>
        </p:spPr>
      </p:pic>
      <p:sp>
        <p:nvSpPr>
          <p:cNvPr id="11" name="TextBox 2"/>
          <p:cNvSpPr txBox="1"/>
          <p:nvPr/>
        </p:nvSpPr>
        <p:spPr>
          <a:xfrm>
            <a:off x="313385" y="1451512"/>
            <a:ext cx="32818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MÁI TRƯỜNG THÂN THƯƠNG</a:t>
            </a:r>
          </a:p>
        </p:txBody>
      </p:sp>
      <p:sp>
        <p:nvSpPr>
          <p:cNvPr id="12" name="TextBox 8"/>
          <p:cNvSpPr txBox="1"/>
          <p:nvPr/>
        </p:nvSpPr>
        <p:spPr>
          <a:xfrm rot="20728820">
            <a:off x="90150" y="149393"/>
            <a:ext cx="3228305" cy="523220"/>
          </a:xfrm>
          <a:prstGeom prst="rect">
            <a:avLst/>
          </a:prstGeom>
          <a:noFill/>
        </p:spPr>
        <p:txBody>
          <a:bodyPr spcFirstLastPara="1" wrap="square" numCol="1" rtlCol="0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i="1" dirty="0">
                <a:solidFill>
                  <a:srgbClr val="000066"/>
                </a:solidFill>
              </a:rPr>
              <a:t>CHỦ ĐỀ 7</a:t>
            </a:r>
          </a:p>
        </p:txBody>
      </p:sp>
      <p:sp>
        <p:nvSpPr>
          <p:cNvPr id="2" name="Rectangle 1"/>
          <p:cNvSpPr/>
          <p:nvPr/>
        </p:nvSpPr>
        <p:spPr>
          <a:xfrm>
            <a:off x="2691245" y="1270157"/>
            <a:ext cx="9092046" cy="1043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    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cụ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tấu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Hòa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tấu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2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nhạc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cụ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gõ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đệm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hát</a:t>
            </a:r>
            <a:endParaRPr lang="en-US" sz="2800" dirty="0">
              <a:solidFill>
                <a:srgbClr val="66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890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1600" y="5195887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CD281E7-41F7-3430-0C62-332306B30F24}"/>
              </a:ext>
            </a:extLst>
          </p:cNvPr>
          <p:cNvSpPr txBox="1"/>
          <p:nvPr/>
        </p:nvSpPr>
        <p:spPr>
          <a:xfrm>
            <a:off x="114300" y="116195"/>
            <a:ext cx="3975412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HĐ: THỰC HÀNH-LUYỆN TẬP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381E9AB-F1C1-A504-83E9-5491EF462C1E}"/>
              </a:ext>
            </a:extLst>
          </p:cNvPr>
          <p:cNvSpPr txBox="1"/>
          <p:nvPr/>
        </p:nvSpPr>
        <p:spPr>
          <a:xfrm>
            <a:off x="4459804" y="108586"/>
            <a:ext cx="7503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 1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4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endParaRPr lang="en-US" sz="2400" b="1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95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EVNT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3" b="38960"/>
          <a:stretch>
            <a:fillRect/>
          </a:stretch>
        </p:blipFill>
        <p:spPr bwMode="auto">
          <a:xfrm>
            <a:off x="313385" y="1176293"/>
            <a:ext cx="11657206" cy="55634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6"/>
          <p:cNvSpPr txBox="1">
            <a:spLocks noChangeArrowheads="1"/>
          </p:cNvSpPr>
          <p:nvPr/>
        </p:nvSpPr>
        <p:spPr bwMode="auto">
          <a:xfrm>
            <a:off x="2338581" y="92214"/>
            <a:ext cx="88537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vi-VN" sz="3600" b="1" i="1" dirty="0">
                <a:solidFill>
                  <a:srgbClr val="FF0000"/>
                </a:solidFill>
                <a:cs typeface="Times New Roman" pitchFamily="18" charset="0"/>
              </a:rPr>
              <a:t>EM VẪN NHỚ TRƯỜNG XƯA</a:t>
            </a:r>
            <a:endParaRPr lang="en-US" sz="3600" b="1" i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3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92295" y="166333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456097D-078C-45E6-BE51-3B5E3E8E8798}"/>
              </a:ext>
            </a:extLst>
          </p:cNvPr>
          <p:cNvSpPr txBox="1"/>
          <p:nvPr/>
        </p:nvSpPr>
        <p:spPr>
          <a:xfrm>
            <a:off x="6839959" y="664824"/>
            <a:ext cx="3752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Nhạc và lời : Thanh Sơn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6B0DDC3-DCFF-460E-A544-631FEFCA37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" y="23524"/>
            <a:ext cx="2458416" cy="1149112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xmlns="" id="{479BF914-5C24-40EA-BC4D-FF5C803F6AB7}"/>
              </a:ext>
            </a:extLst>
          </p:cNvPr>
          <p:cNvSpPr txBox="1"/>
          <p:nvPr/>
        </p:nvSpPr>
        <p:spPr>
          <a:xfrm>
            <a:off x="-40033" y="775933"/>
            <a:ext cx="3198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MÁI TRƯỜNG THÂN THƯƠNG</a:t>
            </a:r>
          </a:p>
        </p:txBody>
      </p:sp>
    </p:spTree>
    <p:extLst>
      <p:ext uri="{BB962C8B-B14F-4D97-AF65-F5344CB8AC3E}">
        <p14:creationId xmlns:p14="http://schemas.microsoft.com/office/powerpoint/2010/main" val="424588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28811" y="132786"/>
            <a:ext cx="4629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đáp-đồng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endParaRPr lang="en-US" sz="3600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86350" y="3714749"/>
            <a:ext cx="1785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NHÓM 1: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86350" y="4299524"/>
            <a:ext cx="1785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 2: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86350" y="4866973"/>
            <a:ext cx="1785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NHÓM </a:t>
            </a:r>
            <a:r>
              <a:rPr lang="vi-VN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86350" y="5469074"/>
            <a:ext cx="1785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 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86350" y="6261373"/>
            <a:ext cx="1785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CẢ LỚP: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30619" y="3714749"/>
            <a:ext cx="4876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8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8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8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endParaRPr lang="en-US" sz="2800" i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72289" y="4330301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êm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đềm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0619" y="4892811"/>
            <a:ext cx="5228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8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800" i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72288" y="5499851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78218" y="6261372"/>
            <a:ext cx="5613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8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28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8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endParaRPr lang="en-US" sz="2800" i="1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21043" y="59088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0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- Karaoke HD - Em Vẫn Nhớ Trường Xưa - Âm Nhạc Lớp 5 -- CD Chuẩn Bộ Giáo Dục">
            <a:hlinkClick r:id="" action="ppaction://media"/>
            <a:extLst>
              <a:ext uri="{FF2B5EF4-FFF2-40B4-BE49-F238E27FC236}">
                <a16:creationId xmlns:a16="http://schemas.microsoft.com/office/drawing/2014/main" xmlns="" id="{AE44EB5E-6BA5-4DEE-AA17-B5F84C4BCB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4879"/>
            <a:ext cx="12192000" cy="666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22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1600" y="5195887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CD281E7-41F7-3430-0C62-332306B30F24}"/>
              </a:ext>
            </a:extLst>
          </p:cNvPr>
          <p:cNvSpPr txBox="1"/>
          <p:nvPr/>
        </p:nvSpPr>
        <p:spPr>
          <a:xfrm>
            <a:off x="114300" y="116195"/>
            <a:ext cx="3975412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HĐ: KHÁM PHÁ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381E9AB-F1C1-A504-83E9-5491EF462C1E}"/>
              </a:ext>
            </a:extLst>
          </p:cNvPr>
          <p:cNvSpPr txBox="1"/>
          <p:nvPr/>
        </p:nvSpPr>
        <p:spPr>
          <a:xfrm>
            <a:off x="4439022" y="316250"/>
            <a:ext cx="7503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 2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2400" b="1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6162F5E-83E1-924D-0663-2F0AD36795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12192000" cy="487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71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4386</TotalTime>
  <Words>366</Words>
  <Application>Microsoft Office PowerPoint</Application>
  <PresentationFormat>Custom</PresentationFormat>
  <Paragraphs>64</Paragraphs>
  <Slides>23</Slides>
  <Notes>6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 Light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Windows User</cp:lastModifiedBy>
  <cp:revision>591</cp:revision>
  <dcterms:created xsi:type="dcterms:W3CDTF">2020-08-30T12:35:12Z</dcterms:created>
  <dcterms:modified xsi:type="dcterms:W3CDTF">2025-03-17T07:39:32Z</dcterms:modified>
</cp:coreProperties>
</file>