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7"/>
  </p:notesMasterIdLst>
  <p:sldIdLst>
    <p:sldId id="256" r:id="rId3"/>
    <p:sldId id="257" r:id="rId4"/>
    <p:sldId id="258" r:id="rId5"/>
    <p:sldId id="291" r:id="rId6"/>
    <p:sldId id="321" r:id="rId7"/>
    <p:sldId id="322" r:id="rId8"/>
    <p:sldId id="324" r:id="rId9"/>
    <p:sldId id="323" r:id="rId10"/>
    <p:sldId id="259" r:id="rId11"/>
    <p:sldId id="260" r:id="rId12"/>
    <p:sldId id="277" r:id="rId13"/>
    <p:sldId id="293" r:id="rId14"/>
    <p:sldId id="325" r:id="rId15"/>
    <p:sldId id="294" r:id="rId16"/>
    <p:sldId id="295" r:id="rId17"/>
    <p:sldId id="296" r:id="rId18"/>
    <p:sldId id="272" r:id="rId19"/>
    <p:sldId id="273" r:id="rId20"/>
    <p:sldId id="326" r:id="rId21"/>
    <p:sldId id="327" r:id="rId22"/>
    <p:sldId id="328" r:id="rId23"/>
    <p:sldId id="308" r:id="rId24"/>
    <p:sldId id="329" r:id="rId25"/>
    <p:sldId id="330" r:id="rId26"/>
    <p:sldId id="331" r:id="rId27"/>
    <p:sldId id="332" r:id="rId28"/>
    <p:sldId id="274" r:id="rId29"/>
    <p:sldId id="305" r:id="rId30"/>
    <p:sldId id="261" r:id="rId31"/>
    <p:sldId id="289" r:id="rId32"/>
    <p:sldId id="262" r:id="rId33"/>
    <p:sldId id="271" r:id="rId34"/>
    <p:sldId id="267" r:id="rId35"/>
    <p:sldId id="333"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B32"/>
    <a:srgbClr val="F3BB26"/>
    <a:srgbClr val="000000"/>
    <a:srgbClr val="FFFAF7"/>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1" d="100"/>
          <a:sy n="81" d="100"/>
        </p:scale>
        <p:origin x="-486"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868810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5217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089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428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158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3256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8550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9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192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1580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4222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505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153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7355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62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2040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2999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92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284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37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954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8984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8175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5645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54073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6471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8883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5656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233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6440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5050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972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389863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mi-thuat-3/1/126/59/" TargetMode="External"/><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HvS3-6DqjuU&amp;ab_channel=H%E1%BB%8Dc1bi%E1%BA%BFt10"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mi-thuat-3/1/126/5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youtu.be/HvS3-6Dqju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8Ax82zfvQbE"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youtu.be/8Ax82zfvQb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hoc10.vn/doc-sach/mi-thuat-3/1/126/61/" TargetMode="External"/><Relationship Id="rId2" Type="http://schemas.openxmlformats.org/officeDocument/2006/relationships/image" Target="../media/image3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mi-thuat-3/1/126/6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hyperlink" Target="https://www.facebook.com/groups/hoc10donghanhcunggiaovientieuhoc" TargetMode="Externa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mi-thuat-3/1/126/5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xmlns="" id="{9FFD71C9-E11C-1516-4D8D-3AFE2CD15D99}"/>
              </a:ext>
            </a:extLst>
          </p:cNvPr>
          <p:cNvSpPr txBox="1"/>
          <p:nvPr/>
        </p:nvSpPr>
        <p:spPr>
          <a:xfrm>
            <a:off x="9431045" y="209464"/>
            <a:ext cx="2681056" cy="523220"/>
          </a:xfrm>
          <a:prstGeom prst="rect">
            <a:avLst/>
          </a:prstGeom>
          <a:noFill/>
        </p:spPr>
        <p:txBody>
          <a:bodyPr wrap="square" rtlCol="0">
            <a:spAutoFit/>
          </a:bodyPr>
          <a:lstStyle/>
          <a:p>
            <a:pPr algn="ctr"/>
            <a:r>
              <a:rPr lang="en-US" sz="2800">
                <a:solidFill>
                  <a:schemeClr val="bg1"/>
                </a:solidFill>
                <a:effectLst>
                  <a:outerShdw blurRad="38100" dist="38100" dir="2700000" algn="tl">
                    <a:srgbClr val="000000">
                      <a:alpha val="43137"/>
                    </a:srgbClr>
                  </a:outerShdw>
                </a:effectLst>
                <a:latin typeface="UTM Avo" panose="02040603050506020204" pitchFamily="18" charset="0"/>
              </a:rPr>
              <a:t>Mĩ thuật 3</a:t>
            </a:r>
          </a:p>
        </p:txBody>
      </p:sp>
      <p:sp>
        <p:nvSpPr>
          <p:cNvPr id="9" name="Google Shape;54;p1">
            <a:extLst>
              <a:ext uri="{FF2B5EF4-FFF2-40B4-BE49-F238E27FC236}">
                <a16:creationId xmlns:a16="http://schemas.microsoft.com/office/drawing/2014/main" xmlns="" id="{D2B0C381-AC83-477C-A42B-612BDE63DE3C}"/>
              </a:ext>
            </a:extLst>
          </p:cNvPr>
          <p:cNvSpPr txBox="1">
            <a:spLocks/>
          </p:cNvSpPr>
          <p:nvPr/>
        </p:nvSpPr>
        <p:spPr>
          <a:xfrm>
            <a:off x="135403" y="102284"/>
            <a:ext cx="11763297" cy="196418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smtClean="0">
                <a:solidFill>
                  <a:srgbClr val="002060"/>
                </a:solidFill>
                <a:latin typeface="UTM Avo" panose="02040603050506020204" pitchFamily="18" charset="0"/>
              </a:rPr>
              <a:t>TRƯỜNG TIỂU HỌC </a:t>
            </a:r>
            <a:r>
              <a:rPr lang="en-US" b="1" smtClean="0">
                <a:solidFill>
                  <a:srgbClr val="002060"/>
                </a:solidFill>
                <a:latin typeface="UTM Avo" panose="02040603050506020204" pitchFamily="18" charset="0"/>
              </a:rPr>
              <a:t>NHƠN </a:t>
            </a:r>
            <a:r>
              <a:rPr lang="en-US" b="1" smtClean="0">
                <a:solidFill>
                  <a:srgbClr val="002060"/>
                </a:solidFill>
                <a:latin typeface="UTM Avo" panose="02040603050506020204" pitchFamily="18" charset="0"/>
              </a:rPr>
              <a:t>LÝ</a:t>
            </a:r>
            <a:endParaRPr lang="en-US" b="1" dirty="0">
              <a:solidFill>
                <a:srgbClr val="002060"/>
              </a:solidFill>
              <a:latin typeface="UTM Avo" panose="02040603050506020204" pitchFamily="18" charset="0"/>
            </a:endParaRPr>
          </a:p>
        </p:txBody>
      </p:sp>
      <p:sp>
        <p:nvSpPr>
          <p:cNvPr id="3" name="Google Shape;54;p1">
            <a:extLst>
              <a:ext uri="{FF2B5EF4-FFF2-40B4-BE49-F238E27FC236}">
                <a16:creationId xmlns:a16="http://schemas.microsoft.com/office/drawing/2014/main" xmlns="" id="{50121D54-0636-A8A0-7723-842661EDF632}"/>
              </a:ext>
            </a:extLst>
          </p:cNvPr>
          <p:cNvSpPr txBox="1">
            <a:spLocks/>
          </p:cNvSpPr>
          <p:nvPr/>
        </p:nvSpPr>
        <p:spPr>
          <a:xfrm>
            <a:off x="668215" y="4153220"/>
            <a:ext cx="10697675" cy="72422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err="1" smtClean="0">
                <a:solidFill>
                  <a:srgbClr val="FF0000"/>
                </a:solidFill>
                <a:latin typeface="UTM Avo" panose="02040603050506020204" pitchFamily="18" charset="0"/>
                <a:cs typeface="Arial" panose="020B0604020202020204" pitchFamily="34" charset="0"/>
              </a:rPr>
              <a:t>Bài</a:t>
            </a:r>
            <a:r>
              <a:rPr lang="en-US" b="1" dirty="0" smtClean="0">
                <a:solidFill>
                  <a:srgbClr val="FF0000"/>
                </a:solidFill>
                <a:latin typeface="UTM Avo" panose="02040603050506020204" pitchFamily="18" charset="0"/>
                <a:cs typeface="Arial" panose="020B0604020202020204" pitchFamily="34" charset="0"/>
              </a:rPr>
              <a:t> </a:t>
            </a:r>
            <a:r>
              <a:rPr lang="en-US" b="1" dirty="0">
                <a:solidFill>
                  <a:srgbClr val="FF0000"/>
                </a:solidFill>
                <a:latin typeface="UTM Avo" panose="02040603050506020204" pitchFamily="18" charset="0"/>
                <a:cs typeface="Arial" panose="020B0604020202020204" pitchFamily="34" charset="0"/>
              </a:rPr>
              <a:t>15: </a:t>
            </a:r>
            <a:r>
              <a:rPr lang="en-US" b="1" dirty="0" err="1">
                <a:solidFill>
                  <a:srgbClr val="FF0000"/>
                </a:solidFill>
                <a:latin typeface="UTM Avo" panose="02040603050506020204" pitchFamily="18" charset="0"/>
                <a:cs typeface="Arial" panose="020B0604020202020204" pitchFamily="34" charset="0"/>
              </a:rPr>
              <a:t>Những</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khuôn</a:t>
            </a:r>
            <a:r>
              <a:rPr lang="en-US" b="1" dirty="0">
                <a:solidFill>
                  <a:srgbClr val="FF0000"/>
                </a:solidFill>
                <a:latin typeface="UTM Avo" panose="02040603050506020204" pitchFamily="18" charset="0"/>
                <a:cs typeface="Arial" panose="020B0604020202020204" pitchFamily="34" charset="0"/>
              </a:rPr>
              <a:t> in </a:t>
            </a:r>
            <a:r>
              <a:rPr lang="en-US" b="1" dirty="0" err="1">
                <a:solidFill>
                  <a:srgbClr val="FF0000"/>
                </a:solidFill>
                <a:latin typeface="UTM Avo" panose="02040603050506020204" pitchFamily="18" charset="0"/>
                <a:cs typeface="Arial" panose="020B0604020202020204" pitchFamily="34" charset="0"/>
              </a:rPr>
              <a:t>thú</a:t>
            </a:r>
            <a:r>
              <a:rPr lang="en-US" b="1" dirty="0">
                <a:solidFill>
                  <a:srgbClr val="FF0000"/>
                </a:solidFill>
                <a:latin typeface="UTM Avo" panose="02040603050506020204" pitchFamily="18" charset="0"/>
                <a:cs typeface="Arial" panose="020B0604020202020204" pitchFamily="34" charset="0"/>
              </a:rPr>
              <a:t> </a:t>
            </a:r>
            <a:r>
              <a:rPr lang="en-US" b="1" dirty="0" err="1" smtClean="0">
                <a:solidFill>
                  <a:srgbClr val="FF0000"/>
                </a:solidFill>
                <a:latin typeface="UTM Avo" panose="02040603050506020204" pitchFamily="18" charset="0"/>
                <a:cs typeface="Arial" panose="020B0604020202020204" pitchFamily="34" charset="0"/>
              </a:rPr>
              <a:t>vị</a:t>
            </a:r>
            <a:endParaRPr lang="en-US" b="1" dirty="0" smtClean="0">
              <a:solidFill>
                <a:srgbClr val="FF0000"/>
              </a:solidFill>
              <a:latin typeface="UTM Avo" panose="02040603050506020204" pitchFamily="18" charset="0"/>
              <a:cs typeface="Arial" panose="020B0604020202020204" pitchFamily="34" charset="0"/>
            </a:endParaRPr>
          </a:p>
          <a:p>
            <a:pPr algn="ctr">
              <a:lnSpc>
                <a:spcPct val="150000"/>
              </a:lnSpc>
              <a:buSzPts val="990"/>
              <a:buFont typeface="Arial"/>
              <a:buNone/>
            </a:pPr>
            <a:r>
              <a:rPr lang="en-US" b="1" dirty="0" smtClean="0">
                <a:solidFill>
                  <a:srgbClr val="FF0000"/>
                </a:solidFill>
                <a:latin typeface="UTM Avo" panose="02040603050506020204" pitchFamily="18" charset="0"/>
                <a:cs typeface="Arial" panose="020B0604020202020204" pitchFamily="34" charset="0"/>
              </a:rPr>
              <a:t>GV: </a:t>
            </a:r>
            <a:r>
              <a:rPr lang="en-US" b="1" dirty="0" err="1" smtClean="0">
                <a:solidFill>
                  <a:srgbClr val="FF0000"/>
                </a:solidFill>
                <a:latin typeface="UTM Avo" panose="02040603050506020204" pitchFamily="18" charset="0"/>
                <a:cs typeface="Arial" panose="020B0604020202020204" pitchFamily="34" charset="0"/>
              </a:rPr>
              <a:t>Trương</a:t>
            </a:r>
            <a:r>
              <a:rPr lang="en-US" b="1" dirty="0" smtClean="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C</a:t>
            </a:r>
            <a:r>
              <a:rPr lang="en-US" b="1" dirty="0" err="1" smtClean="0">
                <a:solidFill>
                  <a:srgbClr val="FF0000"/>
                </a:solidFill>
                <a:latin typeface="UTM Avo" panose="02040603050506020204" pitchFamily="18" charset="0"/>
                <a:cs typeface="Arial" panose="020B0604020202020204" pitchFamily="34" charset="0"/>
              </a:rPr>
              <a:t>ông</a:t>
            </a:r>
            <a:r>
              <a:rPr lang="en-US" b="1" dirty="0" smtClean="0">
                <a:solidFill>
                  <a:srgbClr val="FF0000"/>
                </a:solidFill>
                <a:latin typeface="UTM Avo" panose="02040603050506020204" pitchFamily="18" charset="0"/>
                <a:cs typeface="Arial" panose="020B0604020202020204" pitchFamily="34" charset="0"/>
              </a:rPr>
              <a:t> </a:t>
            </a:r>
            <a:r>
              <a:rPr lang="en-US" b="1" dirty="0" err="1" smtClean="0">
                <a:solidFill>
                  <a:srgbClr val="FF0000"/>
                </a:solidFill>
                <a:latin typeface="UTM Avo" panose="02040603050506020204" pitchFamily="18" charset="0"/>
                <a:cs typeface="Arial" panose="020B0604020202020204" pitchFamily="34" charset="0"/>
              </a:rPr>
              <a:t>Hòa</a:t>
            </a:r>
            <a:endParaRPr lang="en-US" b="1" dirty="0">
              <a:solidFill>
                <a:srgbClr val="FF0000"/>
              </a:solidFill>
              <a:latin typeface="UTM Avo" panose="0204060305050602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grpSp>
        <p:nvGrpSpPr>
          <p:cNvPr id="10" name="Group 9">
            <a:extLst>
              <a:ext uri="{FF2B5EF4-FFF2-40B4-BE49-F238E27FC236}">
                <a16:creationId xmlns:a16="http://schemas.microsoft.com/office/drawing/2014/main" xmlns="" id="{C10AA13D-D7A5-F45F-8D5B-4998279E0A94}"/>
              </a:ext>
            </a:extLst>
          </p:cNvPr>
          <p:cNvGrpSpPr/>
          <p:nvPr/>
        </p:nvGrpSpPr>
        <p:grpSpPr>
          <a:xfrm>
            <a:off x="326570" y="1945532"/>
            <a:ext cx="5354383" cy="4570882"/>
            <a:chOff x="3189514" y="2002971"/>
            <a:chExt cx="5280036" cy="4374667"/>
          </a:xfrm>
        </p:grpSpPr>
        <p:pic>
          <p:nvPicPr>
            <p:cNvPr id="2" name="Picture 1">
              <a:extLst>
                <a:ext uri="{FF2B5EF4-FFF2-40B4-BE49-F238E27FC236}">
                  <a16:creationId xmlns:a16="http://schemas.microsoft.com/office/drawing/2014/main" xmlns="" id="{67FBE575-57BC-E6C6-D961-ED641C5BA736}"/>
                </a:ext>
              </a:extLst>
            </p:cNvPr>
            <p:cNvPicPr>
              <a:picLocks noChangeAspect="1"/>
            </p:cNvPicPr>
            <p:nvPr/>
          </p:nvPicPr>
          <p:blipFill rotWithShape="1">
            <a:blip r:embed="rId4"/>
            <a:srcRect l="8809" t="15887" r="10358" b="3830"/>
            <a:stretch/>
          </p:blipFill>
          <p:spPr>
            <a:xfrm>
              <a:off x="3255524" y="2137496"/>
              <a:ext cx="5214026" cy="4240142"/>
            </a:xfrm>
            <a:prstGeom prst="rect">
              <a:avLst/>
            </a:prstGeom>
          </p:spPr>
        </p:pic>
        <p:sp>
          <p:nvSpPr>
            <p:cNvPr id="9" name="Rectangle 8">
              <a:extLst>
                <a:ext uri="{FF2B5EF4-FFF2-40B4-BE49-F238E27FC236}">
                  <a16:creationId xmlns:a16="http://schemas.microsoft.com/office/drawing/2014/main" xmlns="" id="{E138C69C-A3F8-D8E9-DC51-95E80357ABB1}"/>
                </a:ext>
              </a:extLst>
            </p:cNvPr>
            <p:cNvSpPr/>
            <p:nvPr/>
          </p:nvSpPr>
          <p:spPr>
            <a:xfrm>
              <a:off x="3189514" y="2002971"/>
              <a:ext cx="990600" cy="283029"/>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Snip Single Corner Rectangle 13">
            <a:extLst>
              <a:ext uri="{FF2B5EF4-FFF2-40B4-BE49-F238E27FC236}">
                <a16:creationId xmlns:a16="http://schemas.microsoft.com/office/drawing/2014/main" xmlns="" id="{BBBE4132-7BA2-611A-D206-4CF294407A63}"/>
              </a:ext>
            </a:extLst>
          </p:cNvPr>
          <p:cNvSpPr/>
          <p:nvPr/>
        </p:nvSpPr>
        <p:spPr>
          <a:xfrm>
            <a:off x="5855975" y="2793326"/>
            <a:ext cx="3092577" cy="609209"/>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BACC6">
                    <a:lumMod val="50000"/>
                  </a:srgbClr>
                </a:solidFill>
                <a:effectLst/>
                <a:uLnTx/>
                <a:uFillTx/>
                <a:latin typeface="UTM Avo" panose="02040603050506020204" pitchFamily="18" charset="0"/>
                <a:ea typeface="+mn-ea"/>
                <a:cs typeface="Arial" pitchFamily="34" charset="0"/>
              </a:rPr>
              <a:t>Bắt</a:t>
            </a:r>
            <a:r>
              <a:rPr kumimoji="0" lang="en-US" sz="20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0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cặp</a:t>
            </a:r>
            <a:r>
              <a:rPr kumimoji="0" lang="en-US" sz="20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0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và</a:t>
            </a:r>
            <a:r>
              <a:rPr kumimoji="0" lang="en-US" sz="20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0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thảo</a:t>
            </a:r>
            <a:r>
              <a:rPr kumimoji="0" lang="en-US" sz="20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0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luận</a:t>
            </a:r>
            <a:r>
              <a:rPr kumimoji="0" lang="en-US" sz="20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a:t>
            </a:r>
          </a:p>
        </p:txBody>
      </p:sp>
      <p:sp>
        <p:nvSpPr>
          <p:cNvPr id="22" name="Rectangle 21">
            <a:extLst>
              <a:ext uri="{FF2B5EF4-FFF2-40B4-BE49-F238E27FC236}">
                <a16:creationId xmlns:a16="http://schemas.microsoft.com/office/drawing/2014/main" xmlns="" id="{D0F4ECF6-FEA0-77AE-DBF8-606AE4163DDA}"/>
              </a:ext>
            </a:extLst>
          </p:cNvPr>
          <p:cNvSpPr/>
          <p:nvPr/>
        </p:nvSpPr>
        <p:spPr>
          <a:xfrm>
            <a:off x="5855975" y="3429000"/>
            <a:ext cx="4225718" cy="1411990"/>
          </a:xfrm>
          <a:prstGeom prst="rect">
            <a:avLst/>
          </a:prstGeom>
        </p:spPr>
        <p:txBody>
          <a:bodyPr wrap="square">
            <a:spAutoFit/>
          </a:bodyPr>
          <a:lstStyle/>
          <a:p>
            <a:pPr algn="just">
              <a:lnSpc>
                <a:spcPct val="150000"/>
              </a:lnSpc>
              <a:buClrTx/>
              <a:buFontTx/>
              <a:buNone/>
            </a:pPr>
            <a:r>
              <a:rPr lang="en-US" sz="2000" kern="1200" dirty="0" err="1">
                <a:solidFill>
                  <a:prstClr val="black"/>
                </a:solidFill>
                <a:latin typeface="UTM Avo" panose="02040603050506020204" pitchFamily="18" charset="0"/>
                <a:ea typeface="+mn-ea"/>
                <a:cs typeface="Arial" pitchFamily="34" charset="0"/>
              </a:rPr>
              <a:t>Nối</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tên</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hình</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ảnh</a:t>
            </a:r>
            <a:r>
              <a:rPr lang="en-US" sz="2000" kern="1200" dirty="0">
                <a:solidFill>
                  <a:prstClr val="black"/>
                </a:solidFill>
                <a:latin typeface="UTM Avo" panose="02040603050506020204" pitchFamily="18" charset="0"/>
                <a:ea typeface="+mn-ea"/>
                <a:cs typeface="Arial" pitchFamily="34" charset="0"/>
              </a:rPr>
              <a:t> ở </a:t>
            </a:r>
            <a:r>
              <a:rPr lang="en-US" sz="2000" kern="1200" dirty="0" err="1">
                <a:solidFill>
                  <a:prstClr val="black"/>
                </a:solidFill>
                <a:latin typeface="UTM Avo" panose="02040603050506020204" pitchFamily="18" charset="0"/>
                <a:ea typeface="+mn-ea"/>
                <a:cs typeface="Arial" pitchFamily="34" charset="0"/>
              </a:rPr>
              <a:t>sản</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phẩm</a:t>
            </a:r>
            <a:r>
              <a:rPr lang="en-US" sz="2000" kern="1200" dirty="0">
                <a:solidFill>
                  <a:prstClr val="black"/>
                </a:solidFill>
                <a:latin typeface="UTM Avo" panose="02040603050506020204" pitchFamily="18" charset="0"/>
                <a:ea typeface="+mn-ea"/>
                <a:cs typeface="Arial" pitchFamily="34" charset="0"/>
              </a:rPr>
              <a:t> in (</a:t>
            </a:r>
            <a:r>
              <a:rPr lang="en-US" sz="2000" kern="1200" dirty="0" err="1">
                <a:solidFill>
                  <a:prstClr val="black"/>
                </a:solidFill>
                <a:latin typeface="UTM Avo" panose="02040603050506020204" pitchFamily="18" charset="0"/>
                <a:ea typeface="+mn-ea"/>
                <a:cs typeface="Arial" pitchFamily="34" charset="0"/>
              </a:rPr>
              <a:t>hình</a:t>
            </a:r>
            <a:r>
              <a:rPr lang="en-US" sz="2000" kern="1200" dirty="0">
                <a:solidFill>
                  <a:prstClr val="black"/>
                </a:solidFill>
                <a:latin typeface="UTM Avo" panose="02040603050506020204" pitchFamily="18" charset="0"/>
                <a:ea typeface="+mn-ea"/>
                <a:cs typeface="Arial" pitchFamily="34" charset="0"/>
              </a:rPr>
              <a:t> a, b, c) </a:t>
            </a:r>
            <a:r>
              <a:rPr lang="en-US" sz="2000" kern="1200" dirty="0" err="1">
                <a:solidFill>
                  <a:prstClr val="black"/>
                </a:solidFill>
                <a:latin typeface="UTM Avo" panose="02040603050506020204" pitchFamily="18" charset="0"/>
                <a:ea typeface="+mn-ea"/>
                <a:cs typeface="Arial" pitchFamily="34" charset="0"/>
              </a:rPr>
              <a:t>tương</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ứng</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với</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khuôn</a:t>
            </a:r>
            <a:r>
              <a:rPr lang="en-US" sz="2000" kern="1200" dirty="0">
                <a:solidFill>
                  <a:prstClr val="black"/>
                </a:solidFill>
                <a:latin typeface="UTM Avo" panose="02040603050506020204" pitchFamily="18" charset="0"/>
                <a:ea typeface="+mn-ea"/>
                <a:cs typeface="Arial" pitchFamily="34" charset="0"/>
              </a:rPr>
              <a:t> in </a:t>
            </a:r>
            <a:r>
              <a:rPr lang="en-US" sz="2000" kern="1200" dirty="0" err="1">
                <a:solidFill>
                  <a:prstClr val="black"/>
                </a:solidFill>
                <a:latin typeface="UTM Avo" panose="02040603050506020204" pitchFamily="18" charset="0"/>
                <a:ea typeface="+mn-ea"/>
                <a:cs typeface="Arial" pitchFamily="34" charset="0"/>
              </a:rPr>
              <a:t>nào</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hình</a:t>
            </a:r>
            <a:r>
              <a:rPr lang="en-US" sz="2000" kern="1200" dirty="0">
                <a:solidFill>
                  <a:prstClr val="black"/>
                </a:solidFill>
                <a:latin typeface="UTM Avo" panose="02040603050506020204" pitchFamily="18" charset="0"/>
                <a:ea typeface="+mn-ea"/>
                <a:cs typeface="Arial" pitchFamily="34" charset="0"/>
              </a:rPr>
              <a:t> 1, 2, 3)? </a:t>
            </a:r>
          </a:p>
        </p:txBody>
      </p:sp>
      <p:cxnSp>
        <p:nvCxnSpPr>
          <p:cNvPr id="24" name="Straight Arrow Connector 23">
            <a:extLst>
              <a:ext uri="{FF2B5EF4-FFF2-40B4-BE49-F238E27FC236}">
                <a16:creationId xmlns:a16="http://schemas.microsoft.com/office/drawing/2014/main" xmlns="" id="{80CB852F-0D3F-BCE5-E326-E5B2878D0995}"/>
              </a:ext>
            </a:extLst>
          </p:cNvPr>
          <p:cNvCxnSpPr>
            <a:cxnSpLocks/>
          </p:cNvCxnSpPr>
          <p:nvPr/>
        </p:nvCxnSpPr>
        <p:spPr>
          <a:xfrm flipH="1" flipV="1">
            <a:off x="2205857" y="4717554"/>
            <a:ext cx="1362478" cy="400546"/>
          </a:xfrm>
          <a:prstGeom prst="straightConnector1">
            <a:avLst/>
          </a:prstGeom>
          <a:noFill/>
          <a:ln w="57150" cap="flat" cmpd="sng" algn="ctr">
            <a:solidFill>
              <a:srgbClr val="FF0000"/>
            </a:solidFill>
            <a:prstDash val="solid"/>
            <a:tailEnd type="arrow"/>
          </a:ln>
          <a:effectLst/>
        </p:spPr>
      </p:cxnSp>
      <p:cxnSp>
        <p:nvCxnSpPr>
          <p:cNvPr id="25" name="Straight Arrow Connector 24">
            <a:extLst>
              <a:ext uri="{FF2B5EF4-FFF2-40B4-BE49-F238E27FC236}">
                <a16:creationId xmlns:a16="http://schemas.microsoft.com/office/drawing/2014/main" xmlns="" id="{87493A45-B790-DEE0-9776-753626F38552}"/>
              </a:ext>
            </a:extLst>
          </p:cNvPr>
          <p:cNvCxnSpPr>
            <a:cxnSpLocks/>
          </p:cNvCxnSpPr>
          <p:nvPr/>
        </p:nvCxnSpPr>
        <p:spPr>
          <a:xfrm flipH="1" flipV="1">
            <a:off x="1897114" y="3534960"/>
            <a:ext cx="1738160" cy="508180"/>
          </a:xfrm>
          <a:prstGeom prst="straightConnector1">
            <a:avLst/>
          </a:prstGeom>
          <a:noFill/>
          <a:ln w="57150" cap="flat" cmpd="sng" algn="ctr">
            <a:solidFill>
              <a:srgbClr val="FF0000"/>
            </a:solidFill>
            <a:prstDash val="solid"/>
            <a:tailEnd type="arrow"/>
          </a:ln>
          <a:effectLst/>
        </p:spPr>
      </p:cxnSp>
      <p:cxnSp>
        <p:nvCxnSpPr>
          <p:cNvPr id="26" name="Straight Arrow Connector 25">
            <a:extLst>
              <a:ext uri="{FF2B5EF4-FFF2-40B4-BE49-F238E27FC236}">
                <a16:creationId xmlns:a16="http://schemas.microsoft.com/office/drawing/2014/main" xmlns="" id="{C3448F57-4EF7-F6E9-7C85-B5D18889A163}"/>
              </a:ext>
            </a:extLst>
          </p:cNvPr>
          <p:cNvCxnSpPr>
            <a:cxnSpLocks/>
          </p:cNvCxnSpPr>
          <p:nvPr/>
        </p:nvCxnSpPr>
        <p:spPr>
          <a:xfrm flipH="1">
            <a:off x="2110307" y="2946400"/>
            <a:ext cx="1458028" cy="2895600"/>
          </a:xfrm>
          <a:prstGeom prst="straightConnector1">
            <a:avLst/>
          </a:prstGeom>
          <a:noFill/>
          <a:ln w="57150" cap="flat" cmpd="sng" algn="ctr">
            <a:solidFill>
              <a:srgbClr val="FF0000"/>
            </a:solidFill>
            <a:prstDash val="solid"/>
            <a:tailEnd type="arrow"/>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4" name="Snip Single Corner Rectangle 13">
            <a:extLst>
              <a:ext uri="{FF2B5EF4-FFF2-40B4-BE49-F238E27FC236}">
                <a16:creationId xmlns:a16="http://schemas.microsoft.com/office/drawing/2014/main" xmlns="" id="{B2467232-FF25-0035-075D-D3DEAAF559F3}"/>
              </a:ext>
            </a:extLst>
          </p:cNvPr>
          <p:cNvSpPr/>
          <p:nvPr/>
        </p:nvSpPr>
        <p:spPr>
          <a:xfrm>
            <a:off x="451882" y="2073522"/>
            <a:ext cx="3763766" cy="523220"/>
          </a:xfrm>
          <a:prstGeom prst="snip1Rect">
            <a:avLst/>
          </a:prstGeom>
          <a:solidFill>
            <a:sysClr val="window" lastClr="FFFFFF"/>
          </a:solidFill>
          <a:ln w="25400" cap="flat" cmpd="sng" algn="ctr">
            <a:solidFill>
              <a:srgbClr val="4F81BD">
                <a:shade val="50000"/>
              </a:srgbClr>
            </a:solidFill>
            <a:prstDash val="sys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Bắt</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cặp</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và</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thảo</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luận</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a:t>
            </a:r>
          </a:p>
        </p:txBody>
      </p:sp>
      <p:sp>
        <p:nvSpPr>
          <p:cNvPr id="5" name="Rectangle 4">
            <a:extLst>
              <a:ext uri="{FF2B5EF4-FFF2-40B4-BE49-F238E27FC236}">
                <a16:creationId xmlns:a16="http://schemas.microsoft.com/office/drawing/2014/main" xmlns="" id="{DDD50144-833B-D396-3ED6-E0F48A8BB085}"/>
              </a:ext>
            </a:extLst>
          </p:cNvPr>
          <p:cNvSpPr/>
          <p:nvPr/>
        </p:nvSpPr>
        <p:spPr>
          <a:xfrm>
            <a:off x="451882" y="2790551"/>
            <a:ext cx="8159989" cy="488660"/>
          </a:xfrm>
          <a:prstGeom prst="rect">
            <a:avLst/>
          </a:prstGeom>
        </p:spPr>
        <p:txBody>
          <a:bodyPr wrap="square">
            <a:spAutoFit/>
          </a:bodyPr>
          <a:lstStyle/>
          <a:p>
            <a:pPr algn="just">
              <a:lnSpc>
                <a:spcPct val="150000"/>
              </a:lnSpc>
              <a:buClrTx/>
              <a:buFontTx/>
              <a:buNone/>
            </a:pPr>
            <a:r>
              <a:rPr lang="en-US" sz="2000" kern="1200" dirty="0" err="1">
                <a:solidFill>
                  <a:prstClr val="black"/>
                </a:solidFill>
                <a:latin typeface="UTM Avo" panose="02040603050506020204" pitchFamily="18" charset="0"/>
                <a:ea typeface="+mn-ea"/>
                <a:cs typeface="Arial" pitchFamily="34" charset="0"/>
              </a:rPr>
              <a:t>Tìm</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sự</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giống</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nhau</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và</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khác</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nhau</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giữa</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ba</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khuôn</a:t>
            </a:r>
            <a:r>
              <a:rPr lang="en-US" sz="2000" kern="1200" dirty="0">
                <a:solidFill>
                  <a:prstClr val="black"/>
                </a:solidFill>
                <a:latin typeface="UTM Avo" panose="02040603050506020204" pitchFamily="18" charset="0"/>
                <a:ea typeface="+mn-ea"/>
                <a:cs typeface="Arial" pitchFamily="34" charset="0"/>
              </a:rPr>
              <a:t> in ở </a:t>
            </a:r>
            <a:r>
              <a:rPr lang="en-US" sz="2000" kern="1200" dirty="0" err="1">
                <a:solidFill>
                  <a:prstClr val="black"/>
                </a:solidFill>
                <a:latin typeface="UTM Avo" panose="02040603050506020204" pitchFamily="18" charset="0"/>
                <a:ea typeface="+mn-ea"/>
                <a:cs typeface="Arial" pitchFamily="34" charset="0"/>
              </a:rPr>
              <a:t>hình</a:t>
            </a:r>
            <a:r>
              <a:rPr lang="en-US" sz="2000" kern="1200" dirty="0">
                <a:solidFill>
                  <a:prstClr val="black"/>
                </a:solidFill>
                <a:latin typeface="UTM Avo" panose="02040603050506020204" pitchFamily="18" charset="0"/>
                <a:ea typeface="+mn-ea"/>
                <a:cs typeface="Arial" pitchFamily="34" charset="0"/>
              </a:rPr>
              <a:t> 1, 2, 3. </a:t>
            </a:r>
          </a:p>
        </p:txBody>
      </p:sp>
      <p:pic>
        <p:nvPicPr>
          <p:cNvPr id="6" name="Picture 2">
            <a:extLst>
              <a:ext uri="{FF2B5EF4-FFF2-40B4-BE49-F238E27FC236}">
                <a16:creationId xmlns:a16="http://schemas.microsoft.com/office/drawing/2014/main" xmlns="" id="{28694813-5B08-9EEC-5F25-ACFCA95E4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82" y="3611636"/>
            <a:ext cx="3210047" cy="172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xmlns="" id="{DE0AFA3D-58D3-EEE8-C943-9040832AE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4902" y="3587440"/>
            <a:ext cx="3281300" cy="1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xmlns="" id="{F061597D-D929-4A11-8C68-B495B99C2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541" y="3611636"/>
            <a:ext cx="3314288" cy="1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44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6" name="Picture 2">
            <a:extLst>
              <a:ext uri="{FF2B5EF4-FFF2-40B4-BE49-F238E27FC236}">
                <a16:creationId xmlns:a16="http://schemas.microsoft.com/office/drawing/2014/main" xmlns="" id="{812A89E6-2034-A849-AA9F-57922DAA2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705" y="3035511"/>
            <a:ext cx="2983041" cy="156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xmlns="" id="{627772C9-F959-ACFD-57E9-C901A64A5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428" y="4597170"/>
            <a:ext cx="3099594" cy="161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xmlns="" id="{495C03B3-4815-CE81-0E80-0B91D22B5EE1}"/>
              </a:ext>
            </a:extLst>
          </p:cNvPr>
          <p:cNvSpPr/>
          <p:nvPr/>
        </p:nvSpPr>
        <p:spPr>
          <a:xfrm>
            <a:off x="4764234" y="3312111"/>
            <a:ext cx="4197148" cy="2468096"/>
          </a:xfrm>
          <a:prstGeom prst="rect">
            <a:avLst/>
          </a:prstGeom>
          <a:solidFill>
            <a:srgbClr val="4BACC6">
              <a:lumMod val="75000"/>
            </a:srgbClr>
          </a:solidFill>
          <a:ln w="25400" cap="flat" cmpd="sng" algn="ctr">
            <a:solidFill>
              <a:srgbClr val="4F81BD">
                <a:shade val="50000"/>
              </a:srgbClr>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Khuôn in hình 1 và 3 được tạo bằng cách vẽ nét tạo trên giấy và dùng kéo, cắt theo nét vẽ, lược bỏ phần giấy xung quanh hình để tạo khuôn.</a:t>
            </a:r>
          </a:p>
        </p:txBody>
      </p:sp>
      <p:sp>
        <p:nvSpPr>
          <p:cNvPr id="19" name="Snip Single Corner Rectangle 13">
            <a:extLst>
              <a:ext uri="{FF2B5EF4-FFF2-40B4-BE49-F238E27FC236}">
                <a16:creationId xmlns:a16="http://schemas.microsoft.com/office/drawing/2014/main" xmlns="" id="{D0A83F99-5A04-FB58-F980-AE04C7F10BA3}"/>
              </a:ext>
            </a:extLst>
          </p:cNvPr>
          <p:cNvSpPr/>
          <p:nvPr/>
        </p:nvSpPr>
        <p:spPr>
          <a:xfrm>
            <a:off x="451882" y="2073522"/>
            <a:ext cx="3763766" cy="523220"/>
          </a:xfrm>
          <a:prstGeom prst="snip1Rect">
            <a:avLst/>
          </a:prstGeom>
          <a:solidFill>
            <a:sysClr val="window" lastClr="FFFFFF"/>
          </a:solidFill>
          <a:ln w="25400" cap="flat" cmpd="sng" algn="ctr">
            <a:solidFill>
              <a:srgbClr val="4F81BD">
                <a:shade val="50000"/>
              </a:srgbClr>
            </a:solidFill>
            <a:prstDash val="sys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Bắt</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cặp</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và</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thảo</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luận</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a:t>
            </a:r>
          </a:p>
        </p:txBody>
      </p:sp>
    </p:spTree>
    <p:extLst>
      <p:ext uri="{BB962C8B-B14F-4D97-AF65-F5344CB8AC3E}">
        <p14:creationId xmlns:p14="http://schemas.microsoft.com/office/powerpoint/2010/main" val="316208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2" name="Picture 3">
            <a:extLst>
              <a:ext uri="{FF2B5EF4-FFF2-40B4-BE49-F238E27FC236}">
                <a16:creationId xmlns:a16="http://schemas.microsoft.com/office/drawing/2014/main" xmlns="" id="{623A50E9-A263-218A-9D5B-C3963249B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82" y="2992258"/>
            <a:ext cx="3958382" cy="253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xmlns="" id="{66192943-1D28-ECB0-D50B-849B4393D152}"/>
              </a:ext>
            </a:extLst>
          </p:cNvPr>
          <p:cNvSpPr/>
          <p:nvPr/>
        </p:nvSpPr>
        <p:spPr>
          <a:xfrm>
            <a:off x="4582479" y="2992258"/>
            <a:ext cx="4733348" cy="2538002"/>
          </a:xfrm>
          <a:prstGeom prst="rect">
            <a:avLst/>
          </a:prstGeom>
          <a:solidFill>
            <a:srgbClr val="4BACC6">
              <a:lumMod val="75000"/>
            </a:srgbClr>
          </a:solidFill>
          <a:ln w="25400" cap="flat" cmpd="sng" algn="ctr">
            <a:solidFill>
              <a:srgbClr val="4F81BD">
                <a:shade val="50000"/>
              </a:srgbClr>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Khuôn in hình 2 được tạo bằng cách vẽ bằng nét, dùng kéo cắt thủng theo nét vẽ, lược bỏ phần hình bông hoa, giữ lại phần giấy đã cắt bỏ bông hoa để tạo khuôn.</a:t>
            </a:r>
          </a:p>
        </p:txBody>
      </p:sp>
      <p:sp>
        <p:nvSpPr>
          <p:cNvPr id="8" name="Snip Single Corner Rectangle 13">
            <a:extLst>
              <a:ext uri="{FF2B5EF4-FFF2-40B4-BE49-F238E27FC236}">
                <a16:creationId xmlns:a16="http://schemas.microsoft.com/office/drawing/2014/main" xmlns="" id="{41CC4C09-97F1-B6E1-1641-E82A0000A540}"/>
              </a:ext>
            </a:extLst>
          </p:cNvPr>
          <p:cNvSpPr/>
          <p:nvPr/>
        </p:nvSpPr>
        <p:spPr>
          <a:xfrm>
            <a:off x="451882" y="2073522"/>
            <a:ext cx="3763766" cy="523220"/>
          </a:xfrm>
          <a:prstGeom prst="snip1Rect">
            <a:avLst/>
          </a:prstGeom>
          <a:solidFill>
            <a:sysClr val="window" lastClr="FFFFFF"/>
          </a:solidFill>
          <a:ln w="25400" cap="flat" cmpd="sng" algn="ctr">
            <a:solidFill>
              <a:srgbClr val="4F81BD">
                <a:shade val="50000"/>
              </a:srgbClr>
            </a:solidFill>
            <a:prstDash val="sys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Bắt</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cặp</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và</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thảo</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luận</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a:t>
            </a:r>
          </a:p>
        </p:txBody>
      </p:sp>
    </p:spTree>
    <p:extLst>
      <p:ext uri="{BB962C8B-B14F-4D97-AF65-F5344CB8AC3E}">
        <p14:creationId xmlns:p14="http://schemas.microsoft.com/office/powerpoint/2010/main" val="343396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2" name="Snip Single Corner Rectangle 13">
            <a:extLst>
              <a:ext uri="{FF2B5EF4-FFF2-40B4-BE49-F238E27FC236}">
                <a16:creationId xmlns:a16="http://schemas.microsoft.com/office/drawing/2014/main" xmlns="" id="{536087F9-B5B1-ABF8-7C24-7C8303225F38}"/>
              </a:ext>
            </a:extLst>
          </p:cNvPr>
          <p:cNvSpPr/>
          <p:nvPr/>
        </p:nvSpPr>
        <p:spPr>
          <a:xfrm>
            <a:off x="647240" y="1924766"/>
            <a:ext cx="3226260" cy="551734"/>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BACC6">
                    <a:lumMod val="50000"/>
                  </a:srgbClr>
                </a:solidFill>
                <a:effectLst/>
                <a:uLnTx/>
                <a:uFillTx/>
                <a:latin typeface="UTM Avo" panose="02040603050506020204" pitchFamily="18" charset="0"/>
                <a:ea typeface="+mn-ea"/>
                <a:cs typeface="Arial" pitchFamily="34" charset="0"/>
              </a:rPr>
              <a:t>Giới thiệu khuôn in:</a:t>
            </a:r>
          </a:p>
        </p:txBody>
      </p:sp>
      <p:sp>
        <p:nvSpPr>
          <p:cNvPr id="3" name="Rounded Rectangle 1">
            <a:extLst>
              <a:ext uri="{FF2B5EF4-FFF2-40B4-BE49-F238E27FC236}">
                <a16:creationId xmlns:a16="http://schemas.microsoft.com/office/drawing/2014/main" xmlns="" id="{CD9829E4-DF92-FEA5-00CF-028AC91F8934}"/>
              </a:ext>
            </a:extLst>
          </p:cNvPr>
          <p:cNvSpPr/>
          <p:nvPr/>
        </p:nvSpPr>
        <p:spPr>
          <a:xfrm>
            <a:off x="395549" y="4997737"/>
            <a:ext cx="3244671" cy="564864"/>
          </a:xfrm>
          <a:prstGeom prst="roundRect">
            <a:avLst/>
          </a:prstGeom>
          <a:solidFill>
            <a:srgbClr val="4BACC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BACC6">
                    <a:lumMod val="50000"/>
                  </a:srgbClr>
                </a:solidFill>
                <a:effectLst/>
                <a:uLnTx/>
                <a:uFillTx/>
                <a:latin typeface="UTM Avo" panose="02040603050506020204" pitchFamily="18" charset="0"/>
                <a:ea typeface="+mn-ea"/>
                <a:cs typeface="Arial" pitchFamily="34" charset="0"/>
              </a:rPr>
              <a:t>Hình a: Hình bông hoa</a:t>
            </a:r>
          </a:p>
        </p:txBody>
      </p:sp>
      <p:sp>
        <p:nvSpPr>
          <p:cNvPr id="4" name="Rounded Rectangle 20">
            <a:extLst>
              <a:ext uri="{FF2B5EF4-FFF2-40B4-BE49-F238E27FC236}">
                <a16:creationId xmlns:a16="http://schemas.microsoft.com/office/drawing/2014/main" xmlns="" id="{6DE2DAC7-46A4-F557-6FA3-970EA21D8EC9}"/>
              </a:ext>
            </a:extLst>
          </p:cNvPr>
          <p:cNvSpPr/>
          <p:nvPr/>
        </p:nvSpPr>
        <p:spPr>
          <a:xfrm>
            <a:off x="3977167" y="4997737"/>
            <a:ext cx="2392335" cy="564864"/>
          </a:xfrm>
          <a:prstGeom prst="roundRect">
            <a:avLst/>
          </a:prstGeom>
          <a:solidFill>
            <a:srgbClr val="4BACC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BACC6">
                    <a:lumMod val="50000"/>
                  </a:srgbClr>
                </a:solidFill>
                <a:effectLst/>
                <a:uLnTx/>
                <a:uFillTx/>
                <a:latin typeface="UTM Avo" panose="02040603050506020204" pitchFamily="18" charset="0"/>
                <a:ea typeface="+mn-ea"/>
                <a:cs typeface="Arial" pitchFamily="34" charset="0"/>
              </a:rPr>
              <a:t>Hình b: Hình ô tô</a:t>
            </a:r>
          </a:p>
        </p:txBody>
      </p:sp>
      <p:sp>
        <p:nvSpPr>
          <p:cNvPr id="9" name="Rounded Rectangle 23">
            <a:extLst>
              <a:ext uri="{FF2B5EF4-FFF2-40B4-BE49-F238E27FC236}">
                <a16:creationId xmlns:a16="http://schemas.microsoft.com/office/drawing/2014/main" xmlns="" id="{41ACFB5F-82B3-E0AA-941E-622FF27BFDA2}"/>
              </a:ext>
            </a:extLst>
          </p:cNvPr>
          <p:cNvSpPr/>
          <p:nvPr/>
        </p:nvSpPr>
        <p:spPr>
          <a:xfrm>
            <a:off x="6837007" y="4997737"/>
            <a:ext cx="2870289" cy="564864"/>
          </a:xfrm>
          <a:prstGeom prst="roundRect">
            <a:avLst/>
          </a:prstGeom>
          <a:solidFill>
            <a:srgbClr val="4BACC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BACC6">
                    <a:lumMod val="50000"/>
                  </a:srgbClr>
                </a:solidFill>
                <a:effectLst/>
                <a:uLnTx/>
                <a:uFillTx/>
                <a:latin typeface="UTM Avo" panose="02040603050506020204" pitchFamily="18" charset="0"/>
                <a:ea typeface="+mn-ea"/>
                <a:cs typeface="Arial" pitchFamily="34" charset="0"/>
              </a:rPr>
              <a:t>Hình c: Hình chiếc lá</a:t>
            </a:r>
          </a:p>
        </p:txBody>
      </p:sp>
      <p:pic>
        <p:nvPicPr>
          <p:cNvPr id="10" name="Picture 2">
            <a:extLst>
              <a:ext uri="{FF2B5EF4-FFF2-40B4-BE49-F238E27FC236}">
                <a16:creationId xmlns:a16="http://schemas.microsoft.com/office/drawing/2014/main" xmlns="" id="{EE25545E-0A3C-1321-F9BF-A79A2293E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49" y="2816460"/>
            <a:ext cx="3244671" cy="202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xmlns="" id="{88280FAE-B6BC-4136-D949-07D257FE2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220" y="2816460"/>
            <a:ext cx="3066231" cy="202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xmlns="" id="{41D70228-E9C3-0DE6-DBF1-310F3F690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6451" y="2816460"/>
            <a:ext cx="3131403" cy="202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93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5" name="Snip Single Corner Rectangle 13">
            <a:extLst>
              <a:ext uri="{FF2B5EF4-FFF2-40B4-BE49-F238E27FC236}">
                <a16:creationId xmlns:a16="http://schemas.microsoft.com/office/drawing/2014/main" xmlns="" id="{30A72576-D02B-2D9B-096C-652DB99B5A33}"/>
              </a:ext>
            </a:extLst>
          </p:cNvPr>
          <p:cNvSpPr/>
          <p:nvPr/>
        </p:nvSpPr>
        <p:spPr>
          <a:xfrm>
            <a:off x="647240" y="1924766"/>
            <a:ext cx="4051760" cy="589834"/>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BACC6">
                    <a:lumMod val="50000"/>
                  </a:srgbClr>
                </a:solidFill>
                <a:effectLst/>
                <a:uLnTx/>
                <a:uFillTx/>
                <a:latin typeface="UTM Avo" panose="02040603050506020204" pitchFamily="18" charset="0"/>
                <a:ea typeface="+mn-ea"/>
                <a:cs typeface="Arial" pitchFamily="34" charset="0"/>
              </a:rPr>
              <a:t>Lưu ý cho học sinh khi in:</a:t>
            </a:r>
          </a:p>
        </p:txBody>
      </p:sp>
      <p:sp>
        <p:nvSpPr>
          <p:cNvPr id="7" name="Rounded Rectangle 23">
            <a:extLst>
              <a:ext uri="{FF2B5EF4-FFF2-40B4-BE49-F238E27FC236}">
                <a16:creationId xmlns:a16="http://schemas.microsoft.com/office/drawing/2014/main" xmlns="" id="{76503FFB-467F-E273-A2A4-971792AF6EAC}"/>
              </a:ext>
            </a:extLst>
          </p:cNvPr>
          <p:cNvSpPr/>
          <p:nvPr/>
        </p:nvSpPr>
        <p:spPr>
          <a:xfrm>
            <a:off x="647240" y="2752094"/>
            <a:ext cx="4375568" cy="1499979"/>
          </a:xfrm>
          <a:prstGeom prst="roundRect">
            <a:avLst/>
          </a:prstGeom>
          <a:solidFill>
            <a:srgbClr val="4BACC6">
              <a:lumMod val="60000"/>
              <a:lumOff val="40000"/>
            </a:srgbClr>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Với</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khuôn</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in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đặc</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sẽ</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dùng</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màu</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vẽ</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xung</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quanh</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khuôn</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in,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dùng</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màu</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của</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nền</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giấy</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để</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tạo</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hình</a:t>
            </a:r>
            <a:endPar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endParaRPr>
          </a:p>
        </p:txBody>
      </p:sp>
      <p:sp>
        <p:nvSpPr>
          <p:cNvPr id="13" name="Rounded Rectangle 1">
            <a:extLst>
              <a:ext uri="{FF2B5EF4-FFF2-40B4-BE49-F238E27FC236}">
                <a16:creationId xmlns:a16="http://schemas.microsoft.com/office/drawing/2014/main" xmlns="" id="{8AC15EB8-A4DC-F6DD-C4D5-0A3BE6B77E2F}"/>
              </a:ext>
            </a:extLst>
          </p:cNvPr>
          <p:cNvSpPr/>
          <p:nvPr/>
        </p:nvSpPr>
        <p:spPr>
          <a:xfrm>
            <a:off x="647240" y="4474402"/>
            <a:ext cx="4390809" cy="1465195"/>
          </a:xfrm>
          <a:prstGeom prst="roundRect">
            <a:avLst/>
          </a:prstGeom>
          <a:solidFill>
            <a:srgbClr val="4BACC6">
              <a:lumMod val="60000"/>
              <a:lumOff val="40000"/>
            </a:srgbClr>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Với</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khuôn</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in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rỗng</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sẽ</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dùng</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màu</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vẽ</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trong</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lòng</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khuôn</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in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bằng</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màu</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theo</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 ý </a:t>
            </a:r>
            <a:r>
              <a:rPr kumimoji="0" lang="en-US" sz="2000" b="0" i="0" u="none" strike="noStrike" kern="1200" cap="none" spc="0" normalizeH="0" baseline="0" noProof="0" dirty="0" err="1">
                <a:ln>
                  <a:noFill/>
                </a:ln>
                <a:solidFill>
                  <a:srgbClr val="102B32"/>
                </a:solidFill>
                <a:effectLst/>
                <a:uLnTx/>
                <a:uFillTx/>
                <a:latin typeface="UTM Avo" panose="02040603050506020204" pitchFamily="18" charset="0"/>
                <a:ea typeface="+mn-ea"/>
                <a:cs typeface="Arial" pitchFamily="34" charset="0"/>
              </a:rPr>
              <a:t>thích</a:t>
            </a:r>
            <a:r>
              <a:rPr kumimoji="0" lang="en-US" sz="2000" b="0" i="0" u="none" strike="noStrike" kern="1200" cap="none" spc="0" normalizeH="0" baseline="0" noProof="0" dirty="0">
                <a:ln>
                  <a:noFill/>
                </a:ln>
                <a:solidFill>
                  <a:srgbClr val="102B32"/>
                </a:solidFill>
                <a:effectLst/>
                <a:uLnTx/>
                <a:uFillTx/>
                <a:latin typeface="UTM Avo" panose="02040603050506020204" pitchFamily="18" charset="0"/>
                <a:ea typeface="+mn-ea"/>
                <a:cs typeface="Arial" pitchFamily="34" charset="0"/>
              </a:rPr>
              <a:t>.</a:t>
            </a:r>
          </a:p>
        </p:txBody>
      </p:sp>
      <p:pic>
        <p:nvPicPr>
          <p:cNvPr id="18" name="Picture 17">
            <a:extLst>
              <a:ext uri="{FF2B5EF4-FFF2-40B4-BE49-F238E27FC236}">
                <a16:creationId xmlns:a16="http://schemas.microsoft.com/office/drawing/2014/main" xmlns="" id="{32E90407-679A-D6CD-8FF2-E0DB6C74FA8B}"/>
              </a:ext>
            </a:extLst>
          </p:cNvPr>
          <p:cNvPicPr>
            <a:picLocks noChangeAspect="1"/>
          </p:cNvPicPr>
          <p:nvPr/>
        </p:nvPicPr>
        <p:blipFill>
          <a:blip r:embed="rId4"/>
          <a:stretch>
            <a:fillRect/>
          </a:stretch>
        </p:blipFill>
        <p:spPr>
          <a:xfrm>
            <a:off x="6096000" y="2507481"/>
            <a:ext cx="3378200" cy="3378200"/>
          </a:xfrm>
          <a:prstGeom prst="rect">
            <a:avLst/>
          </a:prstGeom>
        </p:spPr>
      </p:pic>
    </p:spTree>
    <p:extLst>
      <p:ext uri="{BB962C8B-B14F-4D97-AF65-F5344CB8AC3E}">
        <p14:creationId xmlns:p14="http://schemas.microsoft.com/office/powerpoint/2010/main" val="258057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grpSp>
        <p:nvGrpSpPr>
          <p:cNvPr id="2" name="Group 1">
            <a:extLst>
              <a:ext uri="{FF2B5EF4-FFF2-40B4-BE49-F238E27FC236}">
                <a16:creationId xmlns:a16="http://schemas.microsoft.com/office/drawing/2014/main" xmlns="" id="{66B014AD-BA9C-2FF0-F427-276852C18862}"/>
              </a:ext>
            </a:extLst>
          </p:cNvPr>
          <p:cNvGrpSpPr/>
          <p:nvPr/>
        </p:nvGrpSpPr>
        <p:grpSpPr>
          <a:xfrm>
            <a:off x="3417546" y="1824683"/>
            <a:ext cx="4593488" cy="1252404"/>
            <a:chOff x="6858000" y="234064"/>
            <a:chExt cx="4593488" cy="1252404"/>
          </a:xfrm>
        </p:grpSpPr>
        <p:pic>
          <p:nvPicPr>
            <p:cNvPr id="3" name="Picture 8">
              <a:extLst>
                <a:ext uri="{FF2B5EF4-FFF2-40B4-BE49-F238E27FC236}">
                  <a16:creationId xmlns:a16="http://schemas.microsoft.com/office/drawing/2014/main" xmlns="" id="{2FC0E604-F719-4B21-28B4-D8105AD3F4C4}"/>
                </a:ext>
              </a:extLst>
            </p:cNvPr>
            <p:cNvPicPr>
              <a:picLocks noChangeAspect="1"/>
            </p:cNvPicPr>
            <p:nvPr/>
          </p:nvPicPr>
          <p:blipFill>
            <a:blip r:embed="rId4"/>
            <a:srcRect r="71698" b="87431"/>
            <a:stretch>
              <a:fillRect/>
            </a:stretch>
          </p:blipFill>
          <p:spPr>
            <a:xfrm>
              <a:off x="6858000" y="234064"/>
              <a:ext cx="4593488" cy="1252404"/>
            </a:xfrm>
            <a:prstGeom prst="rect">
              <a:avLst/>
            </a:prstGeom>
          </p:spPr>
        </p:pic>
        <p:sp>
          <p:nvSpPr>
            <p:cNvPr id="4" name="TextBox 3">
              <a:extLst>
                <a:ext uri="{FF2B5EF4-FFF2-40B4-BE49-F238E27FC236}">
                  <a16:creationId xmlns:a16="http://schemas.microsoft.com/office/drawing/2014/main" xmlns="" id="{03EDB381-9E9A-1F9E-0380-87F926115B95}"/>
                </a:ext>
              </a:extLst>
            </p:cNvPr>
            <p:cNvSpPr txBox="1"/>
            <p:nvPr/>
          </p:nvSpPr>
          <p:spPr>
            <a:xfrm>
              <a:off x="7874531" y="539260"/>
              <a:ext cx="2851743" cy="769441"/>
            </a:xfrm>
            <a:prstGeom prst="rect">
              <a:avLst/>
            </a:prstGeom>
            <a:noFill/>
          </p:spPr>
          <p:txBody>
            <a:bodyPr wrap="none" rtlCol="0">
              <a:spAutoFit/>
            </a:bodyPr>
            <a:lstStyle/>
            <a:p>
              <a:pPr>
                <a:buClrTx/>
                <a:buFontTx/>
                <a:buNone/>
              </a:pPr>
              <a:r>
                <a:rPr lang="en-US" sz="4400" b="1" kern="1200" dirty="0">
                  <a:solidFill>
                    <a:srgbClr val="FF0000"/>
                  </a:solidFill>
                  <a:latin typeface="UTM Avo" panose="02040603050506020204" pitchFamily="18" charset="0"/>
                  <a:ea typeface="+mn-ea"/>
                  <a:cs typeface="Arial" pitchFamily="34" charset="0"/>
                </a:rPr>
                <a:t>KẾT LUẬN</a:t>
              </a:r>
            </a:p>
          </p:txBody>
        </p:sp>
      </p:grpSp>
      <p:sp>
        <p:nvSpPr>
          <p:cNvPr id="5" name="Rounded Rectangle 12">
            <a:extLst>
              <a:ext uri="{FF2B5EF4-FFF2-40B4-BE49-F238E27FC236}">
                <a16:creationId xmlns:a16="http://schemas.microsoft.com/office/drawing/2014/main" xmlns="" id="{A9DC01C6-D706-AB38-2878-D6EF8C2618A6}"/>
              </a:ext>
            </a:extLst>
          </p:cNvPr>
          <p:cNvSpPr/>
          <p:nvPr/>
        </p:nvSpPr>
        <p:spPr>
          <a:xfrm>
            <a:off x="2931052" y="3133146"/>
            <a:ext cx="5857792" cy="2447413"/>
          </a:xfrm>
          <a:prstGeom prst="round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9646">
                    <a:lumMod val="75000"/>
                  </a:srgbClr>
                </a:solidFill>
                <a:effectLst/>
                <a:uLnTx/>
                <a:uFillTx/>
                <a:latin typeface="UTM Avo" panose="02040603050506020204" pitchFamily="18" charset="0"/>
                <a:ea typeface="+mn-ea"/>
                <a:cs typeface="Arial" pitchFamily="34" charset="0"/>
              </a:rPr>
              <a:t>Có</a:t>
            </a:r>
            <a:r>
              <a:rPr kumimoji="0" lang="en-US" sz="4000" b="1" i="0" u="none" strike="noStrike" kern="1200" cap="none" spc="0" normalizeH="0" baseline="0" noProof="0" dirty="0">
                <a:ln>
                  <a:noFill/>
                </a:ln>
                <a:solidFill>
                  <a:srgbClr val="F79646">
                    <a:lumMod val="75000"/>
                  </a:srgbClr>
                </a:solidFill>
                <a:effectLst/>
                <a:uLnTx/>
                <a:uFillTx/>
                <a:latin typeface="UTM Avo" panose="02040603050506020204" pitchFamily="18" charset="0"/>
                <a:ea typeface="+mn-ea"/>
                <a:cs typeface="Arial" pitchFamily="34" charset="0"/>
              </a:rPr>
              <a:t> </a:t>
            </a:r>
            <a:r>
              <a:rPr kumimoji="0" lang="en-US" sz="4000" b="1" i="0" u="none" strike="noStrike" kern="1200" cap="none" spc="0" normalizeH="0" baseline="0" noProof="0" dirty="0" err="1">
                <a:ln>
                  <a:noFill/>
                </a:ln>
                <a:solidFill>
                  <a:srgbClr val="F79646">
                    <a:lumMod val="75000"/>
                  </a:srgbClr>
                </a:solidFill>
                <a:effectLst/>
                <a:uLnTx/>
                <a:uFillTx/>
                <a:latin typeface="UTM Avo" panose="02040603050506020204" pitchFamily="18" charset="0"/>
                <a:ea typeface="+mn-ea"/>
                <a:cs typeface="Arial" pitchFamily="34" charset="0"/>
              </a:rPr>
              <a:t>thể</a:t>
            </a:r>
            <a:r>
              <a:rPr kumimoji="0" lang="en-US" sz="4000" b="1" i="0" u="none" strike="noStrike" kern="1200" cap="none" spc="0" normalizeH="0" baseline="0" noProof="0" dirty="0">
                <a:ln>
                  <a:noFill/>
                </a:ln>
                <a:solidFill>
                  <a:srgbClr val="F79646">
                    <a:lumMod val="75000"/>
                  </a:srgbClr>
                </a:solidFill>
                <a:effectLst/>
                <a:uLnTx/>
                <a:uFillTx/>
                <a:latin typeface="UTM Avo" panose="02040603050506020204" pitchFamily="18" charset="0"/>
                <a:ea typeface="+mn-ea"/>
                <a:cs typeface="Arial" pitchFamily="34" charset="0"/>
              </a:rPr>
              <a:t> </a:t>
            </a:r>
            <a:r>
              <a:rPr kumimoji="0" lang="en-US" sz="4000" b="1" i="0" u="none" strike="noStrike" kern="1200" cap="none" spc="0" normalizeH="0" baseline="0" noProof="0" dirty="0" err="1">
                <a:ln>
                  <a:noFill/>
                </a:ln>
                <a:solidFill>
                  <a:srgbClr val="F79646">
                    <a:lumMod val="75000"/>
                  </a:srgbClr>
                </a:solidFill>
                <a:effectLst/>
                <a:uLnTx/>
                <a:uFillTx/>
                <a:latin typeface="UTM Avo" panose="02040603050506020204" pitchFamily="18" charset="0"/>
                <a:ea typeface="+mn-ea"/>
                <a:cs typeface="Arial" pitchFamily="34" charset="0"/>
              </a:rPr>
              <a:t>sử</a:t>
            </a:r>
            <a:r>
              <a:rPr kumimoji="0" lang="en-US" sz="4000" b="1" i="0" u="none" strike="noStrike" kern="1200" cap="none" spc="0" normalizeH="0" baseline="0" noProof="0" dirty="0">
                <a:ln>
                  <a:noFill/>
                </a:ln>
                <a:solidFill>
                  <a:srgbClr val="F79646">
                    <a:lumMod val="75000"/>
                  </a:srgbClr>
                </a:solidFill>
                <a:effectLst/>
                <a:uLnTx/>
                <a:uFillTx/>
                <a:latin typeface="UTM Avo" panose="02040603050506020204" pitchFamily="18" charset="0"/>
                <a:ea typeface="+mn-ea"/>
                <a:cs typeface="Arial" pitchFamily="34" charset="0"/>
              </a:rPr>
              <a:t> </a:t>
            </a:r>
            <a:r>
              <a:rPr kumimoji="0" lang="en-US" sz="4000" b="1" i="0" u="none" strike="noStrike" kern="1200" cap="none" spc="0" normalizeH="0" baseline="0" noProof="0" dirty="0" err="1">
                <a:ln>
                  <a:noFill/>
                </a:ln>
                <a:solidFill>
                  <a:srgbClr val="F79646">
                    <a:lumMod val="75000"/>
                  </a:srgbClr>
                </a:solidFill>
                <a:effectLst/>
                <a:uLnTx/>
                <a:uFillTx/>
                <a:latin typeface="UTM Avo" panose="02040603050506020204" pitchFamily="18" charset="0"/>
                <a:ea typeface="+mn-ea"/>
                <a:cs typeface="Arial" pitchFamily="34" charset="0"/>
              </a:rPr>
              <a:t>dụng</a:t>
            </a:r>
            <a:r>
              <a:rPr kumimoji="0" lang="en-US" sz="4000" b="1" i="0" u="none" strike="noStrike" kern="1200" cap="none" spc="0" normalizeH="0" baseline="0" noProof="0" dirty="0">
                <a:ln>
                  <a:noFill/>
                </a:ln>
                <a:solidFill>
                  <a:srgbClr val="F79646">
                    <a:lumMod val="75000"/>
                  </a:srgbClr>
                </a:solidFill>
                <a:effectLst/>
                <a:uLnTx/>
                <a:uFillTx/>
                <a:latin typeface="UTM Avo" panose="02040603050506020204" pitchFamily="18" charset="0"/>
                <a:ea typeface="+mn-ea"/>
                <a:cs typeface="Arial" pitchFamily="34" charset="0"/>
              </a:rPr>
              <a:t> </a:t>
            </a:r>
            <a:r>
              <a:rPr kumimoji="0" lang="en-US" sz="4000" b="1" i="0" u="none" strike="noStrike" kern="1200" cap="none" spc="0" normalizeH="0" baseline="0" noProof="0" dirty="0" err="1">
                <a:ln>
                  <a:noFill/>
                </a:ln>
                <a:solidFill>
                  <a:srgbClr val="F79646">
                    <a:lumMod val="75000"/>
                  </a:srgbClr>
                </a:solidFill>
                <a:effectLst/>
                <a:uLnTx/>
                <a:uFillTx/>
                <a:latin typeface="UTM Avo" panose="02040603050506020204" pitchFamily="18" charset="0"/>
                <a:ea typeface="+mn-ea"/>
                <a:cs typeface="Arial" pitchFamily="34" charset="0"/>
              </a:rPr>
              <a:t>giấy</a:t>
            </a:r>
            <a:r>
              <a:rPr kumimoji="0" lang="en-US" sz="4000" b="1" i="0" u="none" strike="noStrike" kern="1200" cap="none" spc="0" normalizeH="0" baseline="0" noProof="0" dirty="0">
                <a:ln>
                  <a:noFill/>
                </a:ln>
                <a:solidFill>
                  <a:srgbClr val="F79646">
                    <a:lumMod val="75000"/>
                  </a:srgbClr>
                </a:solidFill>
                <a:effectLst/>
                <a:uLnTx/>
                <a:uFillTx/>
                <a:latin typeface="UTM Avo" panose="02040603050506020204" pitchFamily="18" charset="0"/>
                <a:ea typeface="+mn-ea"/>
                <a:cs typeface="Arial" pitchFamily="34" charset="0"/>
              </a:rPr>
              <a:t> </a:t>
            </a:r>
            <a:r>
              <a:rPr kumimoji="0" lang="en-US" sz="4000" b="1" i="0" u="none" strike="noStrike" kern="1200" cap="none" spc="0" normalizeH="0" baseline="0" noProof="0" dirty="0" err="1">
                <a:ln>
                  <a:noFill/>
                </a:ln>
                <a:solidFill>
                  <a:srgbClr val="F79646">
                    <a:lumMod val="75000"/>
                  </a:srgbClr>
                </a:solidFill>
                <a:effectLst/>
                <a:uLnTx/>
                <a:uFillTx/>
                <a:latin typeface="UTM Avo" panose="02040603050506020204" pitchFamily="18" charset="0"/>
                <a:ea typeface="+mn-ea"/>
                <a:cs typeface="Arial" pitchFamily="34" charset="0"/>
              </a:rPr>
              <a:t>để</a:t>
            </a:r>
            <a:r>
              <a:rPr kumimoji="0" lang="en-US" sz="4000" b="1" i="0" u="none" strike="noStrike" kern="1200" cap="none" spc="0" normalizeH="0" baseline="0" noProof="0" dirty="0">
                <a:ln>
                  <a:noFill/>
                </a:ln>
                <a:solidFill>
                  <a:srgbClr val="F79646">
                    <a:lumMod val="75000"/>
                  </a:srgbClr>
                </a:solidFill>
                <a:effectLst/>
                <a:uLnTx/>
                <a:uFillTx/>
                <a:latin typeface="UTM Avo" panose="02040603050506020204" pitchFamily="18" charset="0"/>
                <a:ea typeface="+mn-ea"/>
                <a:cs typeface="Arial" pitchFamily="34" charset="0"/>
              </a:rPr>
              <a:t> </a:t>
            </a:r>
            <a:r>
              <a:rPr kumimoji="0" lang="en-US" sz="4000" b="1" i="0" u="none" strike="noStrike" kern="1200" cap="none" spc="0" normalizeH="0" baseline="0" noProof="0" dirty="0" err="1">
                <a:ln>
                  <a:noFill/>
                </a:ln>
                <a:solidFill>
                  <a:srgbClr val="F79646">
                    <a:lumMod val="75000"/>
                  </a:srgbClr>
                </a:solidFill>
                <a:effectLst/>
                <a:uLnTx/>
                <a:uFillTx/>
                <a:latin typeface="UTM Avo" panose="02040603050506020204" pitchFamily="18" charset="0"/>
                <a:ea typeface="+mn-ea"/>
                <a:cs typeface="Arial" pitchFamily="34" charset="0"/>
              </a:rPr>
              <a:t>tạo</a:t>
            </a:r>
            <a:r>
              <a:rPr kumimoji="0" lang="en-US" sz="4000" b="1" i="0" u="none" strike="noStrike" kern="1200" cap="none" spc="0" normalizeH="0" baseline="0" noProof="0" dirty="0">
                <a:ln>
                  <a:noFill/>
                </a:ln>
                <a:solidFill>
                  <a:srgbClr val="F79646">
                    <a:lumMod val="75000"/>
                  </a:srgbClr>
                </a:solidFill>
                <a:effectLst/>
                <a:uLnTx/>
                <a:uFillTx/>
                <a:latin typeface="UTM Avo" panose="02040603050506020204" pitchFamily="18" charset="0"/>
                <a:ea typeface="+mn-ea"/>
                <a:cs typeface="Arial" pitchFamily="34" charset="0"/>
              </a:rPr>
              <a:t> </a:t>
            </a:r>
            <a:r>
              <a:rPr kumimoji="0" lang="en-US" sz="4000" b="1" i="0" u="none" strike="noStrike" kern="1200" cap="none" spc="0" normalizeH="0" baseline="0" noProof="0" dirty="0" err="1">
                <a:ln>
                  <a:noFill/>
                </a:ln>
                <a:solidFill>
                  <a:srgbClr val="F79646">
                    <a:lumMod val="75000"/>
                  </a:srgbClr>
                </a:solidFill>
                <a:effectLst/>
                <a:uLnTx/>
                <a:uFillTx/>
                <a:latin typeface="UTM Avo" panose="02040603050506020204" pitchFamily="18" charset="0"/>
                <a:ea typeface="+mn-ea"/>
                <a:cs typeface="Arial" pitchFamily="34" charset="0"/>
              </a:rPr>
              <a:t>khuôn</a:t>
            </a:r>
            <a:r>
              <a:rPr kumimoji="0" lang="en-US" sz="4000" b="1" i="0" u="none" strike="noStrike" kern="1200" cap="none" spc="0" normalizeH="0" baseline="0" noProof="0" dirty="0">
                <a:ln>
                  <a:noFill/>
                </a:ln>
                <a:solidFill>
                  <a:srgbClr val="F79646">
                    <a:lumMod val="75000"/>
                  </a:srgbClr>
                </a:solidFill>
                <a:effectLst/>
                <a:uLnTx/>
                <a:uFillTx/>
                <a:latin typeface="UTM Avo" panose="02040603050506020204" pitchFamily="18" charset="0"/>
                <a:ea typeface="+mn-ea"/>
                <a:cs typeface="Arial" pitchFamily="34" charset="0"/>
              </a:rPr>
              <a:t> in. </a:t>
            </a:r>
          </a:p>
        </p:txBody>
      </p:sp>
    </p:spTree>
    <p:extLst>
      <p:ext uri="{BB962C8B-B14F-4D97-AF65-F5344CB8AC3E}">
        <p14:creationId xmlns:p14="http://schemas.microsoft.com/office/powerpoint/2010/main" val="35205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2FF2E24-D014-6EC9-08AA-4998122B0520}"/>
              </a:ext>
            </a:extLst>
          </p:cNvPr>
          <p:cNvGrpSpPr/>
          <p:nvPr/>
        </p:nvGrpSpPr>
        <p:grpSpPr>
          <a:xfrm>
            <a:off x="9455457" y="1341182"/>
            <a:ext cx="2736543" cy="1558939"/>
            <a:chOff x="309542" y="967667"/>
            <a:chExt cx="2878585" cy="1558939"/>
          </a:xfrm>
        </p:grpSpPr>
        <p:pic>
          <p:nvPicPr>
            <p:cNvPr id="3" name="Picture 2">
              <a:hlinkClick r:id="rId3"/>
              <a:extLst>
                <a:ext uri="{FF2B5EF4-FFF2-40B4-BE49-F238E27FC236}">
                  <a16:creationId xmlns:a16="http://schemas.microsoft.com/office/drawing/2014/main" xmlns="" id="{98210454-4689-A42D-67DD-7B828379525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xmlns=""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296988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xmlns="" id="{76299E8C-7195-16BC-BBB0-6BA3A33F86F0}"/>
              </a:ext>
            </a:extLst>
          </p:cNvPr>
          <p:cNvPicPr>
            <a:picLocks noChangeAspect="1"/>
          </p:cNvPicPr>
          <p:nvPr/>
        </p:nvPicPr>
        <p:blipFill rotWithShape="1">
          <a:blip r:embed="rId4"/>
          <a:srcRect t="10556"/>
          <a:stretch/>
        </p:blipFill>
        <p:spPr>
          <a:xfrm>
            <a:off x="115503" y="2613594"/>
            <a:ext cx="3445844" cy="4124357"/>
          </a:xfrm>
          <a:prstGeom prst="rect">
            <a:avLst/>
          </a:prstGeom>
        </p:spPr>
      </p:pic>
      <p:sp>
        <p:nvSpPr>
          <p:cNvPr id="8" name="Snip Single Corner Rectangle 15">
            <a:extLst>
              <a:ext uri="{FF2B5EF4-FFF2-40B4-BE49-F238E27FC236}">
                <a16:creationId xmlns:a16="http://schemas.microsoft.com/office/drawing/2014/main" xmlns="" id="{16A51AAC-B47F-4602-27DA-C29529C30EB4}"/>
              </a:ext>
            </a:extLst>
          </p:cNvPr>
          <p:cNvSpPr/>
          <p:nvPr/>
        </p:nvSpPr>
        <p:spPr>
          <a:xfrm>
            <a:off x="266700" y="1788654"/>
            <a:ext cx="4927600" cy="675146"/>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Nhiệm</a:t>
            </a:r>
            <a:r>
              <a:rPr kumimoji="0" lang="en-US" sz="24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vụ</a:t>
            </a:r>
            <a:r>
              <a:rPr kumimoji="0" lang="en-US" sz="24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1</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In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bằng</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màu</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goát</a:t>
            </a:r>
            <a:endPar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endParaRPr>
          </a:p>
        </p:txBody>
      </p:sp>
      <p:sp>
        <p:nvSpPr>
          <p:cNvPr id="9" name="Rectangle 8">
            <a:extLst>
              <a:ext uri="{FF2B5EF4-FFF2-40B4-BE49-F238E27FC236}">
                <a16:creationId xmlns:a16="http://schemas.microsoft.com/office/drawing/2014/main" xmlns="" id="{99BA49A7-C46B-4452-190A-B16E34BDDC1C}"/>
              </a:ext>
            </a:extLst>
          </p:cNvPr>
          <p:cNvSpPr/>
          <p:nvPr/>
        </p:nvSpPr>
        <p:spPr>
          <a:xfrm>
            <a:off x="3943240" y="2861056"/>
            <a:ext cx="4927600" cy="3066289"/>
          </a:xfrm>
          <a:prstGeom prst="rect">
            <a:avLst/>
          </a:prstGeom>
        </p:spPr>
        <p:txBody>
          <a:bodyPr wrap="square">
            <a:spAutoFit/>
          </a:bodyPr>
          <a:lstStyle/>
          <a:p>
            <a:pPr algn="just">
              <a:lnSpc>
                <a:spcPct val="200000"/>
              </a:lnSpc>
              <a:buClrTx/>
              <a:buFontTx/>
              <a:buNone/>
            </a:pPr>
            <a:r>
              <a:rPr lang="en-US" sz="2000" b="1" kern="1200" dirty="0">
                <a:solidFill>
                  <a:prstClr val="black"/>
                </a:solidFill>
                <a:latin typeface="UTM Avo" panose="02040603050506020204" pitchFamily="18" charset="0"/>
                <a:ea typeface="+mn-ea"/>
                <a:cs typeface="Arial" pitchFamily="34" charset="0"/>
              </a:rPr>
              <a:t>Quan </a:t>
            </a:r>
            <a:r>
              <a:rPr lang="en-US" sz="2000" b="1" kern="1200" dirty="0" err="1">
                <a:solidFill>
                  <a:prstClr val="black"/>
                </a:solidFill>
                <a:latin typeface="UTM Avo" panose="02040603050506020204" pitchFamily="18" charset="0"/>
                <a:ea typeface="+mn-ea"/>
                <a:cs typeface="Arial" pitchFamily="34" charset="0"/>
              </a:rPr>
              <a:t>sát</a:t>
            </a:r>
            <a:r>
              <a:rPr lang="en-US" sz="2000" b="1" kern="1200" dirty="0">
                <a:solidFill>
                  <a:prstClr val="black"/>
                </a:solidFill>
                <a:latin typeface="UTM Avo" panose="02040603050506020204" pitchFamily="18" charset="0"/>
                <a:ea typeface="+mn-ea"/>
                <a:cs typeface="Arial" pitchFamily="34" charset="0"/>
              </a:rPr>
              <a:t> </a:t>
            </a:r>
            <a:r>
              <a:rPr lang="en-US" sz="2000" b="1" kern="1200" dirty="0" err="1">
                <a:solidFill>
                  <a:prstClr val="black"/>
                </a:solidFill>
                <a:latin typeface="UTM Avo" panose="02040603050506020204" pitchFamily="18" charset="0"/>
                <a:ea typeface="+mn-ea"/>
                <a:cs typeface="Arial" pitchFamily="34" charset="0"/>
              </a:rPr>
              <a:t>tranh</a:t>
            </a:r>
            <a:r>
              <a:rPr lang="en-US" sz="2000" b="1" kern="1200" dirty="0">
                <a:solidFill>
                  <a:prstClr val="black"/>
                </a:solidFill>
                <a:latin typeface="UTM Avo" panose="02040603050506020204" pitchFamily="18" charset="0"/>
                <a:ea typeface="+mn-ea"/>
                <a:cs typeface="Arial" pitchFamily="34" charset="0"/>
              </a:rPr>
              <a:t> </a:t>
            </a:r>
            <a:r>
              <a:rPr lang="en-US" sz="2000" b="1" kern="1200" dirty="0" err="1">
                <a:solidFill>
                  <a:prstClr val="black"/>
                </a:solidFill>
                <a:latin typeface="UTM Avo" panose="02040603050506020204" pitchFamily="18" charset="0"/>
                <a:ea typeface="+mn-ea"/>
                <a:cs typeface="Arial" pitchFamily="34" charset="0"/>
              </a:rPr>
              <a:t>và</a:t>
            </a:r>
            <a:r>
              <a:rPr lang="en-US" sz="2000" b="1" kern="1200" dirty="0">
                <a:solidFill>
                  <a:prstClr val="black"/>
                </a:solidFill>
                <a:latin typeface="UTM Avo" panose="02040603050506020204" pitchFamily="18" charset="0"/>
                <a:ea typeface="+mn-ea"/>
                <a:cs typeface="Arial" pitchFamily="34" charset="0"/>
              </a:rPr>
              <a:t> </a:t>
            </a:r>
            <a:r>
              <a:rPr lang="en-US" sz="2000" b="1" kern="1200" dirty="0" err="1">
                <a:solidFill>
                  <a:prstClr val="black"/>
                </a:solidFill>
                <a:latin typeface="UTM Avo" panose="02040603050506020204" pitchFamily="18" charset="0"/>
                <a:ea typeface="+mn-ea"/>
                <a:cs typeface="Arial" pitchFamily="34" charset="0"/>
              </a:rPr>
              <a:t>cho</a:t>
            </a:r>
            <a:r>
              <a:rPr lang="en-US" sz="2000" b="1" kern="1200" dirty="0">
                <a:solidFill>
                  <a:prstClr val="black"/>
                </a:solidFill>
                <a:latin typeface="UTM Avo" panose="02040603050506020204" pitchFamily="18" charset="0"/>
                <a:ea typeface="+mn-ea"/>
                <a:cs typeface="Arial" pitchFamily="34" charset="0"/>
              </a:rPr>
              <a:t> </a:t>
            </a:r>
            <a:r>
              <a:rPr lang="en-US" sz="2000" b="1" kern="1200" dirty="0" err="1">
                <a:solidFill>
                  <a:prstClr val="black"/>
                </a:solidFill>
                <a:latin typeface="UTM Avo" panose="02040603050506020204" pitchFamily="18" charset="0"/>
                <a:ea typeface="+mn-ea"/>
                <a:cs typeface="Arial" pitchFamily="34" charset="0"/>
              </a:rPr>
              <a:t>biết</a:t>
            </a:r>
            <a:r>
              <a:rPr lang="en-US" sz="2000" b="1" kern="1200" dirty="0">
                <a:solidFill>
                  <a:prstClr val="black"/>
                </a:solidFill>
                <a:latin typeface="UTM Avo" panose="02040603050506020204" pitchFamily="18" charset="0"/>
                <a:ea typeface="+mn-ea"/>
                <a:cs typeface="Arial" pitchFamily="34" charset="0"/>
              </a:rPr>
              <a:t>:</a:t>
            </a:r>
          </a:p>
          <a:p>
            <a:pPr marL="342900" indent="-342900" algn="just">
              <a:lnSpc>
                <a:spcPct val="200000"/>
              </a:lnSpc>
              <a:buClrTx/>
              <a:buFont typeface="+mj-lt"/>
              <a:buAutoNum type="arabicPeriod"/>
            </a:pPr>
            <a:r>
              <a:rPr lang="en-US" sz="2000" kern="1200" dirty="0" err="1">
                <a:solidFill>
                  <a:prstClr val="black"/>
                </a:solidFill>
                <a:latin typeface="UTM Avo" panose="02040603050506020204" pitchFamily="18" charset="0"/>
                <a:ea typeface="+mn-ea"/>
                <a:cs typeface="Arial" pitchFamily="34" charset="0"/>
              </a:rPr>
              <a:t>Khuôn</a:t>
            </a:r>
            <a:r>
              <a:rPr lang="en-US" sz="2000" kern="1200" dirty="0">
                <a:solidFill>
                  <a:prstClr val="black"/>
                </a:solidFill>
                <a:latin typeface="UTM Avo" panose="02040603050506020204" pitchFamily="18" charset="0"/>
                <a:ea typeface="+mn-ea"/>
                <a:cs typeface="Arial" pitchFamily="34" charset="0"/>
              </a:rPr>
              <a:t> in </a:t>
            </a:r>
            <a:r>
              <a:rPr lang="en-US" sz="2000" kern="1200" dirty="0" err="1">
                <a:solidFill>
                  <a:prstClr val="black"/>
                </a:solidFill>
                <a:latin typeface="UTM Avo" panose="02040603050506020204" pitchFamily="18" charset="0"/>
                <a:ea typeface="+mn-ea"/>
                <a:cs typeface="Arial" pitchFamily="34" charset="0"/>
              </a:rPr>
              <a:t>là</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những</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hình</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ảnh</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nào</a:t>
            </a:r>
            <a:r>
              <a:rPr lang="en-US" sz="2000" kern="1200" dirty="0">
                <a:solidFill>
                  <a:prstClr val="black"/>
                </a:solidFill>
                <a:latin typeface="UTM Avo" panose="02040603050506020204" pitchFamily="18" charset="0"/>
                <a:ea typeface="+mn-ea"/>
                <a:cs typeface="Arial" pitchFamily="34" charset="0"/>
              </a:rPr>
              <a:t>?</a:t>
            </a:r>
          </a:p>
          <a:p>
            <a:pPr marL="342900" indent="-342900" algn="just">
              <a:lnSpc>
                <a:spcPct val="200000"/>
              </a:lnSpc>
              <a:buClrTx/>
              <a:buFont typeface="+mj-lt"/>
              <a:buAutoNum type="arabicPeriod"/>
            </a:pPr>
            <a:r>
              <a:rPr lang="en-US" sz="2000" kern="1200" dirty="0" err="1">
                <a:solidFill>
                  <a:prstClr val="black"/>
                </a:solidFill>
                <a:latin typeface="UTM Avo" panose="02040603050506020204" pitchFamily="18" charset="0"/>
                <a:ea typeface="+mn-ea"/>
                <a:cs typeface="Arial" pitchFamily="34" charset="0"/>
              </a:rPr>
              <a:t>Cách</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tạo</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khuôn</a:t>
            </a:r>
            <a:r>
              <a:rPr lang="en-US" sz="2000" kern="1200" dirty="0">
                <a:solidFill>
                  <a:prstClr val="black"/>
                </a:solidFill>
                <a:latin typeface="UTM Avo" panose="02040603050506020204" pitchFamily="18" charset="0"/>
                <a:ea typeface="+mn-ea"/>
                <a:cs typeface="Arial" pitchFamily="34" charset="0"/>
              </a:rPr>
              <a:t> in </a:t>
            </a:r>
            <a:r>
              <a:rPr lang="en-US" sz="2000" kern="1200" dirty="0" err="1">
                <a:solidFill>
                  <a:prstClr val="black"/>
                </a:solidFill>
                <a:latin typeface="UTM Avo" panose="02040603050506020204" pitchFamily="18" charset="0"/>
                <a:ea typeface="+mn-ea"/>
                <a:cs typeface="Arial" pitchFamily="34" charset="0"/>
              </a:rPr>
              <a:t>như</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thế</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nào</a:t>
            </a:r>
            <a:r>
              <a:rPr lang="en-US" sz="2000" kern="1200" dirty="0">
                <a:solidFill>
                  <a:prstClr val="black"/>
                </a:solidFill>
                <a:latin typeface="UTM Avo" panose="02040603050506020204" pitchFamily="18" charset="0"/>
                <a:ea typeface="+mn-ea"/>
                <a:cs typeface="Arial" pitchFamily="34" charset="0"/>
              </a:rPr>
              <a:t>?</a:t>
            </a:r>
          </a:p>
          <a:p>
            <a:pPr marL="342900" indent="-342900" algn="just">
              <a:lnSpc>
                <a:spcPct val="200000"/>
              </a:lnSpc>
              <a:buClrTx/>
              <a:buFont typeface="+mj-lt"/>
              <a:buAutoNum type="arabicPeriod"/>
            </a:pPr>
            <a:r>
              <a:rPr lang="en-US" sz="2000" kern="1200" dirty="0" err="1">
                <a:solidFill>
                  <a:prstClr val="black"/>
                </a:solidFill>
                <a:latin typeface="UTM Avo" panose="02040603050506020204" pitchFamily="18" charset="0"/>
                <a:ea typeface="+mn-ea"/>
                <a:cs typeface="Arial" pitchFamily="34" charset="0"/>
              </a:rPr>
              <a:t>Sản</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phẩm</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hình</a:t>
            </a:r>
            <a:r>
              <a:rPr lang="en-US" sz="2000" kern="1200" dirty="0">
                <a:solidFill>
                  <a:prstClr val="black"/>
                </a:solidFill>
                <a:latin typeface="UTM Avo" panose="02040603050506020204" pitchFamily="18" charset="0"/>
                <a:ea typeface="+mn-ea"/>
                <a:cs typeface="Arial" pitchFamily="34" charset="0"/>
              </a:rPr>
              <a:t> 4) </a:t>
            </a:r>
            <a:r>
              <a:rPr lang="en-US" sz="2000" kern="1200" dirty="0" err="1">
                <a:solidFill>
                  <a:prstClr val="black"/>
                </a:solidFill>
                <a:latin typeface="UTM Avo" panose="02040603050506020204" pitchFamily="18" charset="0"/>
                <a:ea typeface="+mn-ea"/>
                <a:cs typeface="Arial" pitchFamily="34" charset="0"/>
              </a:rPr>
              <a:t>được</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kết</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hợp</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giữa</a:t>
            </a:r>
            <a:r>
              <a:rPr lang="en-US" sz="2000" kern="1200" dirty="0">
                <a:solidFill>
                  <a:prstClr val="black"/>
                </a:solidFill>
                <a:latin typeface="UTM Avo" panose="02040603050506020204" pitchFamily="18" charset="0"/>
                <a:ea typeface="+mn-ea"/>
                <a:cs typeface="Arial" pitchFamily="34" charset="0"/>
              </a:rPr>
              <a:t> in </a:t>
            </a:r>
            <a:r>
              <a:rPr lang="en-US" sz="2000" kern="1200" dirty="0" err="1">
                <a:solidFill>
                  <a:prstClr val="black"/>
                </a:solidFill>
                <a:latin typeface="UTM Avo" panose="02040603050506020204" pitchFamily="18" charset="0"/>
                <a:ea typeface="+mn-ea"/>
                <a:cs typeface="Arial" pitchFamily="34" charset="0"/>
              </a:rPr>
              <a:t>với</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hình</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thức</a:t>
            </a:r>
            <a:r>
              <a:rPr lang="en-US" sz="2000" kern="1200" dirty="0">
                <a:solidFill>
                  <a:prstClr val="black"/>
                </a:solidFill>
                <a:latin typeface="UTM Avo" panose="02040603050506020204" pitchFamily="18" charset="0"/>
                <a:ea typeface="+mn-ea"/>
                <a:cs typeface="Arial" pitchFamily="34" charset="0"/>
              </a:rPr>
              <a:t> </a:t>
            </a:r>
            <a:r>
              <a:rPr lang="en-US" sz="2000" kern="1200" dirty="0" err="1">
                <a:solidFill>
                  <a:prstClr val="black"/>
                </a:solidFill>
                <a:latin typeface="UTM Avo" panose="02040603050506020204" pitchFamily="18" charset="0"/>
                <a:ea typeface="+mn-ea"/>
                <a:cs typeface="Arial" pitchFamily="34" charset="0"/>
              </a:rPr>
              <a:t>nào</a:t>
            </a:r>
            <a:r>
              <a:rPr lang="en-US" sz="2000" kern="1200" dirty="0">
                <a:solidFill>
                  <a:prstClr val="black"/>
                </a:solidFill>
                <a:latin typeface="UTM Avo" panose="02040603050506020204" pitchFamily="18" charset="0"/>
                <a:ea typeface="+mn-ea"/>
                <a:cs typeface="Arial" pitchFamily="34" charset="0"/>
              </a:rPr>
              <a:t>?</a:t>
            </a:r>
          </a:p>
        </p:txBody>
      </p:sp>
    </p:spTree>
    <p:extLst>
      <p:ext uri="{BB962C8B-B14F-4D97-AF65-F5344CB8AC3E}">
        <p14:creationId xmlns:p14="http://schemas.microsoft.com/office/powerpoint/2010/main" val="313993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nip Single Corner Rectangle 15">
            <a:extLst>
              <a:ext uri="{FF2B5EF4-FFF2-40B4-BE49-F238E27FC236}">
                <a16:creationId xmlns:a16="http://schemas.microsoft.com/office/drawing/2014/main" xmlns="" id="{16A51AAC-B47F-4602-27DA-C29529C30EB4}"/>
              </a:ext>
            </a:extLst>
          </p:cNvPr>
          <p:cNvSpPr/>
          <p:nvPr/>
        </p:nvSpPr>
        <p:spPr>
          <a:xfrm>
            <a:off x="266700" y="1788654"/>
            <a:ext cx="4927600" cy="675146"/>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Nhiệm</a:t>
            </a:r>
            <a:r>
              <a:rPr kumimoji="0" lang="en-US" sz="24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vụ</a:t>
            </a:r>
            <a:r>
              <a:rPr kumimoji="0" lang="en-US" sz="24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1</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In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bằng</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màu</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goát</a:t>
            </a:r>
            <a:endPar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endParaRPr>
          </a:p>
        </p:txBody>
      </p:sp>
      <p:sp>
        <p:nvSpPr>
          <p:cNvPr id="2" name="Cloud Callout 1">
            <a:extLst>
              <a:ext uri="{FF2B5EF4-FFF2-40B4-BE49-F238E27FC236}">
                <a16:creationId xmlns:a16="http://schemas.microsoft.com/office/drawing/2014/main" xmlns="" id="{8B4C76A8-ED7E-93EF-9F42-E8FC8D1EE1E5}"/>
              </a:ext>
            </a:extLst>
          </p:cNvPr>
          <p:cNvSpPr/>
          <p:nvPr/>
        </p:nvSpPr>
        <p:spPr>
          <a:xfrm>
            <a:off x="648710" y="2861197"/>
            <a:ext cx="3586406" cy="1412419"/>
          </a:xfrm>
          <a:prstGeom prst="cloudCallout">
            <a:avLst>
              <a:gd name="adj1" fmla="val -25664"/>
              <a:gd name="adj2" fmla="val 64544"/>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Khuôn</a:t>
            </a:r>
            <a:r>
              <a:rPr kumimoji="0" lang="en-US"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rPr>
              <a:t> in </a:t>
            </a:r>
            <a:r>
              <a:rPr kumimoji="0" lang="en-US" sz="20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là</a:t>
            </a:r>
            <a:r>
              <a:rPr kumimoji="0" lang="en-US"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những</a:t>
            </a:r>
            <a:r>
              <a:rPr kumimoji="0" lang="en-US"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hình</a:t>
            </a:r>
            <a:r>
              <a:rPr kumimoji="0" lang="en-US"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nào</a:t>
            </a:r>
            <a:r>
              <a:rPr kumimoji="0" lang="en-US"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rPr>
              <a:t>?</a:t>
            </a:r>
          </a:p>
        </p:txBody>
      </p:sp>
      <p:sp>
        <p:nvSpPr>
          <p:cNvPr id="3" name="Rounded Rectangle 2">
            <a:extLst>
              <a:ext uri="{FF2B5EF4-FFF2-40B4-BE49-F238E27FC236}">
                <a16:creationId xmlns:a16="http://schemas.microsoft.com/office/drawing/2014/main" xmlns="" id="{2E5C39CA-054A-2B6A-DFC2-78113D409791}"/>
              </a:ext>
            </a:extLst>
          </p:cNvPr>
          <p:cNvSpPr/>
          <p:nvPr/>
        </p:nvSpPr>
        <p:spPr>
          <a:xfrm>
            <a:off x="1272221" y="4898858"/>
            <a:ext cx="2654887" cy="770422"/>
          </a:xfrm>
          <a:prstGeom prst="round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anose="02040603050506020204" pitchFamily="18" charset="0"/>
                <a:ea typeface="+mn-ea"/>
                <a:cs typeface="Arial" pitchFamily="34" charset="0"/>
              </a:rPr>
              <a:t>Hình 1 và hình 2</a:t>
            </a:r>
          </a:p>
        </p:txBody>
      </p:sp>
      <p:pic>
        <p:nvPicPr>
          <p:cNvPr id="5" name="Picture 4">
            <a:extLst>
              <a:ext uri="{FF2B5EF4-FFF2-40B4-BE49-F238E27FC236}">
                <a16:creationId xmlns:a16="http://schemas.microsoft.com/office/drawing/2014/main" xmlns="" id="{539BF224-12E4-3A62-A7B4-3E71F7E7858D}"/>
              </a:ext>
            </a:extLst>
          </p:cNvPr>
          <p:cNvPicPr>
            <a:picLocks noChangeAspect="1"/>
          </p:cNvPicPr>
          <p:nvPr/>
        </p:nvPicPr>
        <p:blipFill rotWithShape="1">
          <a:blip r:embed="rId3"/>
          <a:srcRect t="10556"/>
          <a:stretch/>
        </p:blipFill>
        <p:spPr>
          <a:xfrm>
            <a:off x="4511042" y="2496804"/>
            <a:ext cx="3445844" cy="4124357"/>
          </a:xfrm>
          <a:prstGeom prst="rect">
            <a:avLst/>
          </a:prstGeom>
        </p:spPr>
      </p:pic>
    </p:spTree>
    <p:extLst>
      <p:ext uri="{BB962C8B-B14F-4D97-AF65-F5344CB8AC3E}">
        <p14:creationId xmlns:p14="http://schemas.microsoft.com/office/powerpoint/2010/main" val="369037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9"/>
        <p:cNvGrpSpPr/>
        <p:nvPr/>
      </p:nvGrpSpPr>
      <p:grpSpPr>
        <a:xfrm>
          <a:off x="0" y="0"/>
          <a:ext cx="0" cy="0"/>
          <a:chOff x="0" y="0"/>
          <a:chExt cx="0" cy="0"/>
        </a:xfrm>
      </p:grpSpPr>
      <p:grpSp>
        <p:nvGrpSpPr>
          <p:cNvPr id="2" name="Group 1">
            <a:extLst>
              <a:ext uri="{FF2B5EF4-FFF2-40B4-BE49-F238E27FC236}">
                <a16:creationId xmlns:a16="http://schemas.microsoft.com/office/drawing/2014/main" xmlns="" id="{A2FF2E24-D014-6EC9-08AA-4998122B0520}"/>
              </a:ext>
            </a:extLst>
          </p:cNvPr>
          <p:cNvGrpSpPr/>
          <p:nvPr/>
        </p:nvGrpSpPr>
        <p:grpSpPr>
          <a:xfrm>
            <a:off x="9455457" y="1341182"/>
            <a:ext cx="2736543" cy="1558939"/>
            <a:chOff x="309542" y="967667"/>
            <a:chExt cx="2878585" cy="1558939"/>
          </a:xfrm>
        </p:grpSpPr>
        <p:pic>
          <p:nvPicPr>
            <p:cNvPr id="3" name="Picture 2">
              <a:hlinkClick r:id="rId4"/>
              <a:extLst>
                <a:ext uri="{FF2B5EF4-FFF2-40B4-BE49-F238E27FC236}">
                  <a16:creationId xmlns:a16="http://schemas.microsoft.com/office/drawing/2014/main" xmlns="" id="{98210454-4689-A42D-67DD-7B82837952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xmlns=""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nip Single Corner Rectangle 15">
            <a:extLst>
              <a:ext uri="{FF2B5EF4-FFF2-40B4-BE49-F238E27FC236}">
                <a16:creationId xmlns:a16="http://schemas.microsoft.com/office/drawing/2014/main" xmlns="" id="{16A51AAC-B47F-4602-27DA-C29529C30EB4}"/>
              </a:ext>
            </a:extLst>
          </p:cNvPr>
          <p:cNvSpPr/>
          <p:nvPr/>
        </p:nvSpPr>
        <p:spPr>
          <a:xfrm>
            <a:off x="266700" y="1788654"/>
            <a:ext cx="4927600" cy="675146"/>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Nhiệm</a:t>
            </a:r>
            <a:r>
              <a:rPr kumimoji="0" lang="en-US" sz="24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vụ</a:t>
            </a:r>
            <a:r>
              <a:rPr kumimoji="0" lang="en-US" sz="24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1</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In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bằng</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màu</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goát</a:t>
            </a:r>
            <a:endPar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endParaRPr>
          </a:p>
        </p:txBody>
      </p:sp>
      <p:pic>
        <p:nvPicPr>
          <p:cNvPr id="4" name="Picture 3">
            <a:extLst>
              <a:ext uri="{FF2B5EF4-FFF2-40B4-BE49-F238E27FC236}">
                <a16:creationId xmlns:a16="http://schemas.microsoft.com/office/drawing/2014/main" xmlns="" id="{64BB79FB-20C8-E71C-14CF-4707A37415B3}"/>
              </a:ext>
            </a:extLst>
          </p:cNvPr>
          <p:cNvPicPr>
            <a:picLocks noChangeAspect="1"/>
          </p:cNvPicPr>
          <p:nvPr/>
        </p:nvPicPr>
        <p:blipFill rotWithShape="1">
          <a:blip r:embed="rId3"/>
          <a:srcRect t="10556"/>
          <a:stretch/>
        </p:blipFill>
        <p:spPr>
          <a:xfrm>
            <a:off x="4511042" y="2496804"/>
            <a:ext cx="3445844" cy="4124357"/>
          </a:xfrm>
          <a:prstGeom prst="rect">
            <a:avLst/>
          </a:prstGeom>
        </p:spPr>
      </p:pic>
      <p:sp>
        <p:nvSpPr>
          <p:cNvPr id="5" name="Cloud Callout 1">
            <a:extLst>
              <a:ext uri="{FF2B5EF4-FFF2-40B4-BE49-F238E27FC236}">
                <a16:creationId xmlns:a16="http://schemas.microsoft.com/office/drawing/2014/main" xmlns="" id="{461B134D-0FAE-A524-9BD1-7C7CC697E4EF}"/>
              </a:ext>
            </a:extLst>
          </p:cNvPr>
          <p:cNvSpPr/>
          <p:nvPr/>
        </p:nvSpPr>
        <p:spPr>
          <a:xfrm>
            <a:off x="444751" y="2778920"/>
            <a:ext cx="4172106" cy="1236817"/>
          </a:xfrm>
          <a:prstGeom prst="cloudCallout">
            <a:avLst/>
          </a:prstGeom>
          <a:solidFill>
            <a:srgbClr val="4F81BD"/>
          </a:solidFill>
          <a:ln w="25400" cap="flat" cmpd="sng" algn="ctr">
            <a:solidFill>
              <a:srgbClr val="4F81BD">
                <a:shade val="50000"/>
              </a:srgbClr>
            </a:solidFill>
            <a:prstDash val="solid"/>
          </a:ln>
          <a:effectLst/>
        </p:spPr>
        <p:txBody>
          <a:bodyPr rtlCol="0" anchor="ctr"/>
          <a:lstStyle/>
          <a:p>
            <a:pPr lvl="0" algn="ctr">
              <a:lnSpc>
                <a:spcPct val="150000"/>
              </a:lnSpc>
              <a:buClrTx/>
              <a:defRPr/>
            </a:pPr>
            <a:r>
              <a:rPr lang="vi-VN" sz="2000" kern="1200">
                <a:solidFill>
                  <a:prstClr val="white"/>
                </a:solidFill>
                <a:latin typeface="UTM Avo" panose="02040603050506020204" pitchFamily="18" charset="0"/>
                <a:ea typeface="+mn-ea"/>
                <a:cs typeface="Arial" pitchFamily="34" charset="0"/>
              </a:rPr>
              <a:t>Cách tạo khuôn in như thế nào?</a:t>
            </a:r>
            <a:endParaRPr lang="vi-VN" sz="2000" kern="1200" dirty="0">
              <a:solidFill>
                <a:prstClr val="white"/>
              </a:solidFill>
              <a:latin typeface="UTM Avo" panose="02040603050506020204" pitchFamily="18" charset="0"/>
              <a:ea typeface="+mn-ea"/>
              <a:cs typeface="Arial" pitchFamily="34" charset="0"/>
            </a:endParaRPr>
          </a:p>
        </p:txBody>
      </p:sp>
      <p:sp>
        <p:nvSpPr>
          <p:cNvPr id="6" name="Rounded Rectangle 2">
            <a:extLst>
              <a:ext uri="{FF2B5EF4-FFF2-40B4-BE49-F238E27FC236}">
                <a16:creationId xmlns:a16="http://schemas.microsoft.com/office/drawing/2014/main" xmlns="" id="{9EF9F95F-2039-A50F-70B0-6D03AEAB8AE9}"/>
              </a:ext>
            </a:extLst>
          </p:cNvPr>
          <p:cNvSpPr/>
          <p:nvPr/>
        </p:nvSpPr>
        <p:spPr>
          <a:xfrm>
            <a:off x="625671" y="4331734"/>
            <a:ext cx="3704452" cy="2289427"/>
          </a:xfrm>
          <a:prstGeom prst="round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Gồm</a:t>
            </a:r>
            <a:r>
              <a:rPr kumimoji="0" lang="en-US"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có</a:t>
            </a:r>
            <a:r>
              <a:rPr kumimoji="0" lang="en-US"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rPr>
              <a:t> 4 </a:t>
            </a:r>
            <a:r>
              <a:rPr kumimoji="0" lang="en-US" sz="20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bước</a:t>
            </a:r>
            <a:r>
              <a:rPr kumimoji="0" lang="en-US"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rPr>
              <a:t>:</a:t>
            </a:r>
          </a:p>
          <a:p>
            <a:pPr lvl="0">
              <a:spcAft>
                <a:spcPts val="600"/>
              </a:spcAft>
              <a:buClrTx/>
            </a:pPr>
            <a:r>
              <a:rPr lang="en-US" sz="2000" kern="1200" dirty="0">
                <a:solidFill>
                  <a:prstClr val="white"/>
                </a:solidFill>
                <a:latin typeface="UTM Avo" panose="02040603050506020204" pitchFamily="18" charset="0"/>
                <a:ea typeface="+mn-ea"/>
                <a:cs typeface="Arial" pitchFamily="34" charset="0"/>
                <a:sym typeface="Wingdings" panose="05000000000000000000" pitchFamily="2" charset="2"/>
              </a:rPr>
              <a:t></a:t>
            </a:r>
            <a:r>
              <a:rPr lang="en-US" sz="2000" kern="1200" dirty="0" err="1">
                <a:solidFill>
                  <a:prstClr val="white"/>
                </a:solidFill>
                <a:latin typeface="UTM Avo" panose="02040603050506020204" pitchFamily="18" charset="0"/>
                <a:ea typeface="+mn-ea"/>
                <a:cs typeface="Arial" pitchFamily="34" charset="0"/>
              </a:rPr>
              <a:t>Vẽ</a:t>
            </a:r>
            <a:r>
              <a:rPr lang="en-US" sz="2000" kern="1200" dirty="0">
                <a:solidFill>
                  <a:prstClr val="white"/>
                </a:solidFill>
                <a:latin typeface="UTM Avo" panose="02040603050506020204" pitchFamily="18" charset="0"/>
                <a:ea typeface="+mn-ea"/>
                <a:cs typeface="Arial" pitchFamily="34" charset="0"/>
              </a:rPr>
              <a:t> </a:t>
            </a:r>
            <a:r>
              <a:rPr lang="en-US" sz="2000" kern="1200" dirty="0" err="1">
                <a:solidFill>
                  <a:prstClr val="white"/>
                </a:solidFill>
                <a:latin typeface="UTM Avo" panose="02040603050506020204" pitchFamily="18" charset="0"/>
                <a:ea typeface="+mn-ea"/>
                <a:cs typeface="Arial" pitchFamily="34" charset="0"/>
              </a:rPr>
              <a:t>khuôn</a:t>
            </a:r>
            <a:r>
              <a:rPr lang="en-US" sz="2000" kern="1200" dirty="0">
                <a:solidFill>
                  <a:prstClr val="white"/>
                </a:solidFill>
                <a:latin typeface="UTM Avo" panose="02040603050506020204" pitchFamily="18" charset="0"/>
                <a:ea typeface="+mn-ea"/>
                <a:cs typeface="Arial" pitchFamily="34" charset="0"/>
              </a:rPr>
              <a:t> </a:t>
            </a:r>
          </a:p>
          <a:p>
            <a:pPr lvl="0">
              <a:spcAft>
                <a:spcPts val="600"/>
              </a:spcAft>
              <a:buClrTx/>
              <a:defRPr/>
            </a:pPr>
            <a:r>
              <a:rPr lang="en-US" sz="2000" kern="1200" dirty="0">
                <a:solidFill>
                  <a:prstClr val="white"/>
                </a:solidFill>
                <a:latin typeface="UTM Avo" panose="02040603050506020204" pitchFamily="18" charset="0"/>
                <a:ea typeface="+mn-ea"/>
                <a:cs typeface="Arial" pitchFamily="34" charset="0"/>
                <a:sym typeface="Wingdings" panose="05000000000000000000" pitchFamily="2" charset="2"/>
              </a:rPr>
              <a:t> </a:t>
            </a:r>
            <a:r>
              <a:rPr lang="en-US" sz="2000" kern="1200" dirty="0" err="1">
                <a:solidFill>
                  <a:prstClr val="white"/>
                </a:solidFill>
                <a:latin typeface="UTM Avo" panose="02040603050506020204" pitchFamily="18" charset="0"/>
                <a:ea typeface="+mn-ea"/>
                <a:cs typeface="Arial" pitchFamily="34" charset="0"/>
              </a:rPr>
              <a:t>Cắt</a:t>
            </a:r>
            <a:r>
              <a:rPr lang="en-US" sz="2000" kern="1200" dirty="0">
                <a:solidFill>
                  <a:prstClr val="white"/>
                </a:solidFill>
                <a:latin typeface="UTM Avo" panose="02040603050506020204" pitchFamily="18" charset="0"/>
                <a:ea typeface="+mn-ea"/>
                <a:cs typeface="Arial" pitchFamily="34" charset="0"/>
              </a:rPr>
              <a:t> </a:t>
            </a:r>
            <a:r>
              <a:rPr lang="en-US" sz="2000" kern="1200" dirty="0" err="1">
                <a:solidFill>
                  <a:prstClr val="white"/>
                </a:solidFill>
                <a:latin typeface="UTM Avo" panose="02040603050506020204" pitchFamily="18" charset="0"/>
                <a:ea typeface="+mn-ea"/>
                <a:cs typeface="Arial" pitchFamily="34" charset="0"/>
              </a:rPr>
              <a:t>khuôn</a:t>
            </a:r>
            <a:r>
              <a:rPr lang="en-US" sz="2000" kern="1200" dirty="0">
                <a:solidFill>
                  <a:prstClr val="white"/>
                </a:solidFill>
                <a:latin typeface="UTM Avo" panose="02040603050506020204" pitchFamily="18" charset="0"/>
                <a:ea typeface="+mn-ea"/>
                <a:cs typeface="Arial" pitchFamily="34" charset="0"/>
              </a:rPr>
              <a:t> </a:t>
            </a:r>
          </a:p>
          <a:p>
            <a:pPr marL="342900" lvl="0" indent="-342900">
              <a:spcAft>
                <a:spcPts val="600"/>
              </a:spcAft>
              <a:buClrTx/>
              <a:buFont typeface="Wingdings" panose="05000000000000000000" pitchFamily="2" charset="2"/>
              <a:buChar char="è"/>
              <a:defRPr/>
            </a:pPr>
            <a:r>
              <a:rPr lang="en-US" sz="2000" kern="1200" dirty="0" err="1">
                <a:solidFill>
                  <a:prstClr val="white"/>
                </a:solidFill>
                <a:latin typeface="UTM Avo" panose="02040603050506020204" pitchFamily="18" charset="0"/>
                <a:ea typeface="+mn-ea"/>
                <a:cs typeface="Arial" pitchFamily="34" charset="0"/>
              </a:rPr>
              <a:t>Đặt</a:t>
            </a:r>
            <a:r>
              <a:rPr lang="en-US" sz="2000" kern="1200" dirty="0">
                <a:solidFill>
                  <a:prstClr val="white"/>
                </a:solidFill>
                <a:latin typeface="UTM Avo" panose="02040603050506020204" pitchFamily="18" charset="0"/>
                <a:ea typeface="+mn-ea"/>
                <a:cs typeface="Arial" pitchFamily="34" charset="0"/>
              </a:rPr>
              <a:t> </a:t>
            </a:r>
            <a:r>
              <a:rPr lang="en-US" sz="2000" kern="1200" dirty="0" err="1">
                <a:solidFill>
                  <a:prstClr val="white"/>
                </a:solidFill>
                <a:latin typeface="UTM Avo" panose="02040603050506020204" pitchFamily="18" charset="0"/>
                <a:ea typeface="+mn-ea"/>
                <a:cs typeface="Arial" pitchFamily="34" charset="0"/>
              </a:rPr>
              <a:t>khuôn</a:t>
            </a:r>
            <a:r>
              <a:rPr lang="en-US" sz="2000" kern="1200" dirty="0">
                <a:solidFill>
                  <a:prstClr val="white"/>
                </a:solidFill>
                <a:latin typeface="UTM Avo" panose="02040603050506020204" pitchFamily="18" charset="0"/>
                <a:ea typeface="+mn-ea"/>
                <a:cs typeface="Arial" pitchFamily="34" charset="0"/>
              </a:rPr>
              <a:t> </a:t>
            </a:r>
            <a:r>
              <a:rPr lang="en-US" sz="2000" kern="1200" dirty="0" err="1">
                <a:solidFill>
                  <a:prstClr val="white"/>
                </a:solidFill>
                <a:latin typeface="UTM Avo" panose="02040603050506020204" pitchFamily="18" charset="0"/>
                <a:ea typeface="+mn-ea"/>
                <a:cs typeface="Arial" pitchFamily="34" charset="0"/>
              </a:rPr>
              <a:t>và</a:t>
            </a:r>
            <a:r>
              <a:rPr lang="en-US" sz="2000" kern="1200" dirty="0">
                <a:solidFill>
                  <a:prstClr val="white"/>
                </a:solidFill>
                <a:latin typeface="UTM Avo" panose="02040603050506020204" pitchFamily="18" charset="0"/>
                <a:ea typeface="+mn-ea"/>
                <a:cs typeface="Arial" pitchFamily="34" charset="0"/>
              </a:rPr>
              <a:t> </a:t>
            </a:r>
            <a:r>
              <a:rPr lang="en-US" sz="2000" kern="1200" dirty="0" err="1">
                <a:solidFill>
                  <a:prstClr val="white"/>
                </a:solidFill>
                <a:latin typeface="UTM Avo" panose="02040603050506020204" pitchFamily="18" charset="0"/>
                <a:ea typeface="+mn-ea"/>
                <a:cs typeface="Arial" pitchFamily="34" charset="0"/>
              </a:rPr>
              <a:t>vẽ</a:t>
            </a:r>
            <a:r>
              <a:rPr lang="en-US" sz="2000" kern="1200" dirty="0">
                <a:solidFill>
                  <a:prstClr val="white"/>
                </a:solidFill>
                <a:latin typeface="UTM Avo" panose="02040603050506020204" pitchFamily="18" charset="0"/>
                <a:ea typeface="+mn-ea"/>
                <a:cs typeface="Arial" pitchFamily="34" charset="0"/>
              </a:rPr>
              <a:t> </a:t>
            </a:r>
            <a:r>
              <a:rPr lang="en-US" sz="2000" kern="1200" dirty="0" err="1">
                <a:solidFill>
                  <a:prstClr val="white"/>
                </a:solidFill>
                <a:latin typeface="UTM Avo" panose="02040603050506020204" pitchFamily="18" charset="0"/>
                <a:ea typeface="+mn-ea"/>
                <a:cs typeface="Arial" pitchFamily="34" charset="0"/>
              </a:rPr>
              <a:t>màu</a:t>
            </a:r>
            <a:endParaRPr lang="en-US" sz="2000" kern="1200" dirty="0">
              <a:solidFill>
                <a:prstClr val="white"/>
              </a:solidFill>
              <a:latin typeface="UTM Avo" panose="02040603050506020204" pitchFamily="18" charset="0"/>
              <a:ea typeface="+mn-ea"/>
              <a:cs typeface="Arial" pitchFamily="34" charset="0"/>
            </a:endParaRPr>
          </a:p>
          <a:p>
            <a:pPr marL="342900" lvl="0" indent="-342900">
              <a:spcAft>
                <a:spcPts val="600"/>
              </a:spcAft>
              <a:buClrTx/>
              <a:buFont typeface="Wingdings" panose="05000000000000000000" pitchFamily="2" charset="2"/>
              <a:buChar char="è"/>
              <a:defRPr/>
            </a:pPr>
            <a:r>
              <a:rPr lang="en-US" sz="2000" kern="1200" dirty="0">
                <a:solidFill>
                  <a:prstClr val="white"/>
                </a:solidFill>
                <a:latin typeface="UTM Avo" panose="02040603050506020204" pitchFamily="18" charset="0"/>
                <a:ea typeface="+mn-ea"/>
                <a:cs typeface="Arial" pitchFamily="34" charset="0"/>
              </a:rPr>
              <a:t>Hoàn </a:t>
            </a:r>
            <a:r>
              <a:rPr lang="en-US" sz="2000" kern="1200" dirty="0" err="1">
                <a:solidFill>
                  <a:prstClr val="white"/>
                </a:solidFill>
                <a:latin typeface="UTM Avo" panose="02040603050506020204" pitchFamily="18" charset="0"/>
                <a:ea typeface="+mn-ea"/>
                <a:cs typeface="Arial" pitchFamily="34" charset="0"/>
              </a:rPr>
              <a:t>thành</a:t>
            </a:r>
            <a:r>
              <a:rPr lang="en-US" sz="2000" kern="1200" dirty="0">
                <a:solidFill>
                  <a:prstClr val="white"/>
                </a:solidFill>
                <a:latin typeface="UTM Avo" panose="02040603050506020204" pitchFamily="18" charset="0"/>
                <a:ea typeface="+mn-ea"/>
                <a:cs typeface="Arial" pitchFamily="34" charset="0"/>
              </a:rPr>
              <a:t> </a:t>
            </a:r>
            <a:r>
              <a:rPr lang="en-US" sz="2000" kern="1200" dirty="0" err="1">
                <a:solidFill>
                  <a:prstClr val="white"/>
                </a:solidFill>
                <a:latin typeface="UTM Avo" panose="02040603050506020204" pitchFamily="18" charset="0"/>
                <a:ea typeface="+mn-ea"/>
                <a:cs typeface="Arial" pitchFamily="34" charset="0"/>
              </a:rPr>
              <a:t>sản</a:t>
            </a:r>
            <a:r>
              <a:rPr lang="en-US" sz="2000" kern="1200" dirty="0">
                <a:solidFill>
                  <a:prstClr val="white"/>
                </a:solidFill>
                <a:latin typeface="UTM Avo" panose="02040603050506020204" pitchFamily="18" charset="0"/>
                <a:ea typeface="+mn-ea"/>
                <a:cs typeface="Arial" pitchFamily="34" charset="0"/>
              </a:rPr>
              <a:t> </a:t>
            </a:r>
            <a:r>
              <a:rPr lang="en-US" sz="2000" kern="1200" dirty="0" err="1">
                <a:solidFill>
                  <a:prstClr val="white"/>
                </a:solidFill>
                <a:latin typeface="UTM Avo" panose="02040603050506020204" pitchFamily="18" charset="0"/>
                <a:ea typeface="+mn-ea"/>
                <a:cs typeface="Arial" pitchFamily="34" charset="0"/>
              </a:rPr>
              <a:t>phẩm</a:t>
            </a:r>
            <a:endParaRPr lang="en-US" sz="2000" kern="1200" dirty="0">
              <a:solidFill>
                <a:prstClr val="white"/>
              </a:solidFill>
              <a:latin typeface="UTM Avo" panose="02040603050506020204" pitchFamily="18" charset="0"/>
              <a:ea typeface="+mn-ea"/>
              <a:cs typeface="Arial" pitchFamily="34" charset="0"/>
            </a:endParaRPr>
          </a:p>
        </p:txBody>
      </p:sp>
      <p:grpSp>
        <p:nvGrpSpPr>
          <p:cNvPr id="7" name="Group 6">
            <a:extLst>
              <a:ext uri="{FF2B5EF4-FFF2-40B4-BE49-F238E27FC236}">
                <a16:creationId xmlns:a16="http://schemas.microsoft.com/office/drawing/2014/main" xmlns="" id="{31B235BE-71F1-3CAF-4DC8-773BC641B1A0}"/>
              </a:ext>
            </a:extLst>
          </p:cNvPr>
          <p:cNvGrpSpPr/>
          <p:nvPr/>
        </p:nvGrpSpPr>
        <p:grpSpPr>
          <a:xfrm>
            <a:off x="9795330" y="895927"/>
            <a:ext cx="2052286" cy="2065733"/>
            <a:chOff x="6734456" y="1026165"/>
            <a:chExt cx="2052286" cy="1905000"/>
          </a:xfrm>
        </p:grpSpPr>
        <p:pic>
          <p:nvPicPr>
            <p:cNvPr id="9" name="Picture 8" descr="Youtube PNG Free Images with Transparent Background - (410 Free Downloads)">
              <a:hlinkClick r:id="rId4"/>
              <a:extLst>
                <a:ext uri="{FF2B5EF4-FFF2-40B4-BE49-F238E27FC236}">
                  <a16:creationId xmlns:a16="http://schemas.microsoft.com/office/drawing/2014/main" xmlns="" id="{40B7008B-C644-5999-4817-F0C037A41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4456" y="102616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630C3381-A1BF-FF01-883E-D497F2624524}"/>
                </a:ext>
              </a:extLst>
            </p:cNvPr>
            <p:cNvSpPr txBox="1"/>
            <p:nvPr/>
          </p:nvSpPr>
          <p:spPr>
            <a:xfrm>
              <a:off x="6753755" y="1217416"/>
              <a:ext cx="2032987" cy="338554"/>
            </a:xfrm>
            <a:prstGeom prst="rect">
              <a:avLst/>
            </a:prstGeom>
            <a:noFill/>
          </p:spPr>
          <p:txBody>
            <a:bodyPr wrap="square" rtlCol="0">
              <a:spAutoFit/>
            </a:bodyPr>
            <a:lstStyle/>
            <a:p>
              <a:r>
                <a:rPr lang="en-US" sz="1600">
                  <a:latin typeface="UTM Avo" panose="02040603050506020204" pitchFamily="18" charset="0"/>
                </a:rPr>
                <a:t>Ấn để xem video</a:t>
              </a:r>
            </a:p>
          </p:txBody>
        </p:sp>
      </p:grpSp>
    </p:spTree>
    <p:extLst>
      <p:ext uri="{BB962C8B-B14F-4D97-AF65-F5344CB8AC3E}">
        <p14:creationId xmlns:p14="http://schemas.microsoft.com/office/powerpoint/2010/main" val="67329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nip Single Corner Rectangle 15">
            <a:extLst>
              <a:ext uri="{FF2B5EF4-FFF2-40B4-BE49-F238E27FC236}">
                <a16:creationId xmlns:a16="http://schemas.microsoft.com/office/drawing/2014/main" xmlns="" id="{16A51AAC-B47F-4602-27DA-C29529C30EB4}"/>
              </a:ext>
            </a:extLst>
          </p:cNvPr>
          <p:cNvSpPr/>
          <p:nvPr/>
        </p:nvSpPr>
        <p:spPr>
          <a:xfrm>
            <a:off x="266700" y="1788654"/>
            <a:ext cx="4927600" cy="675146"/>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Nhiệm</a:t>
            </a:r>
            <a:r>
              <a:rPr kumimoji="0" lang="en-US" sz="24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vụ</a:t>
            </a:r>
            <a:r>
              <a:rPr kumimoji="0" lang="en-US" sz="24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1</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In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bằng</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màu</a:t>
            </a:r>
            <a:r>
              <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goát</a:t>
            </a:r>
            <a:endParaRPr kumimoji="0" lang="en-US" sz="2400" b="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endParaRPr>
          </a:p>
        </p:txBody>
      </p:sp>
      <p:pic>
        <p:nvPicPr>
          <p:cNvPr id="4" name="Picture 3">
            <a:extLst>
              <a:ext uri="{FF2B5EF4-FFF2-40B4-BE49-F238E27FC236}">
                <a16:creationId xmlns:a16="http://schemas.microsoft.com/office/drawing/2014/main" xmlns="" id="{64BB79FB-20C8-E71C-14CF-4707A37415B3}"/>
              </a:ext>
            </a:extLst>
          </p:cNvPr>
          <p:cNvPicPr>
            <a:picLocks noChangeAspect="1"/>
          </p:cNvPicPr>
          <p:nvPr/>
        </p:nvPicPr>
        <p:blipFill rotWithShape="1">
          <a:blip r:embed="rId3"/>
          <a:srcRect t="10556"/>
          <a:stretch/>
        </p:blipFill>
        <p:spPr>
          <a:xfrm>
            <a:off x="4511042" y="2496804"/>
            <a:ext cx="3445844" cy="4124357"/>
          </a:xfrm>
          <a:prstGeom prst="rect">
            <a:avLst/>
          </a:prstGeom>
        </p:spPr>
      </p:pic>
      <p:sp>
        <p:nvSpPr>
          <p:cNvPr id="2" name="Cloud Callout 1">
            <a:extLst>
              <a:ext uri="{FF2B5EF4-FFF2-40B4-BE49-F238E27FC236}">
                <a16:creationId xmlns:a16="http://schemas.microsoft.com/office/drawing/2014/main" xmlns="" id="{EC4271C5-420F-E847-E9E5-533314EC714E}"/>
              </a:ext>
            </a:extLst>
          </p:cNvPr>
          <p:cNvSpPr/>
          <p:nvPr/>
        </p:nvSpPr>
        <p:spPr>
          <a:xfrm>
            <a:off x="114589" y="2703472"/>
            <a:ext cx="4638276" cy="1855510"/>
          </a:xfrm>
          <a:prstGeom prst="cloudCallout">
            <a:avLst/>
          </a:prstGeom>
          <a:solidFill>
            <a:srgbClr val="4F81BD"/>
          </a:solidFill>
          <a:ln w="25400" cap="flat" cmpd="sng" algn="ctr">
            <a:solidFill>
              <a:srgbClr val="4F81BD">
                <a:shade val="50000"/>
              </a:srgbClr>
            </a:solidFill>
            <a:prstDash val="solid"/>
          </a:ln>
          <a:effectLst/>
        </p:spPr>
        <p:txBody>
          <a:bodyPr rtlCol="0" anchor="ctr"/>
          <a:lstStyle/>
          <a:p>
            <a:pPr lvl="0" algn="ctr">
              <a:lnSpc>
                <a:spcPct val="150000"/>
              </a:lnSpc>
              <a:buClrTx/>
            </a:pPr>
            <a:r>
              <a:rPr lang="vi-VN" sz="2000" kern="1200">
                <a:solidFill>
                  <a:prstClr val="white"/>
                </a:solidFill>
                <a:latin typeface="UTM Avo" panose="02040603050506020204" pitchFamily="18" charset="0"/>
                <a:ea typeface="+mn-ea"/>
                <a:cs typeface="Arial" pitchFamily="34" charset="0"/>
              </a:rPr>
              <a:t>Sản phẩm (hình 4) được kết hợp giữa in với hình thức nào?</a:t>
            </a:r>
            <a:endParaRPr lang="vi-VN" sz="2000" kern="1200" dirty="0">
              <a:solidFill>
                <a:prstClr val="white"/>
              </a:solidFill>
              <a:latin typeface="UTM Avo" panose="02040603050506020204" pitchFamily="18" charset="0"/>
              <a:ea typeface="+mn-ea"/>
              <a:cs typeface="Arial" pitchFamily="34" charset="0"/>
            </a:endParaRPr>
          </a:p>
        </p:txBody>
      </p:sp>
      <p:sp>
        <p:nvSpPr>
          <p:cNvPr id="3" name="Rounded Rectangle 2">
            <a:extLst>
              <a:ext uri="{FF2B5EF4-FFF2-40B4-BE49-F238E27FC236}">
                <a16:creationId xmlns:a16="http://schemas.microsoft.com/office/drawing/2014/main" xmlns="" id="{086ABC09-4B86-FB4C-5C03-C220373A570C}"/>
              </a:ext>
            </a:extLst>
          </p:cNvPr>
          <p:cNvSpPr/>
          <p:nvPr/>
        </p:nvSpPr>
        <p:spPr>
          <a:xfrm>
            <a:off x="710804" y="5252498"/>
            <a:ext cx="3445845" cy="675146"/>
          </a:xfrm>
          <a:prstGeom prst="round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anose="02040603050506020204" pitchFamily="18" charset="0"/>
                <a:ea typeface="+mn-ea"/>
                <a:cs typeface="Arial" pitchFamily="34" charset="0"/>
              </a:rPr>
              <a:t>Màu goát và màu sáp</a:t>
            </a:r>
          </a:p>
        </p:txBody>
      </p:sp>
    </p:spTree>
    <p:extLst>
      <p:ext uri="{BB962C8B-B14F-4D97-AF65-F5344CB8AC3E}">
        <p14:creationId xmlns:p14="http://schemas.microsoft.com/office/powerpoint/2010/main" val="215796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nip Single Corner Rectangle 15">
            <a:extLst>
              <a:ext uri="{FF2B5EF4-FFF2-40B4-BE49-F238E27FC236}">
                <a16:creationId xmlns:a16="http://schemas.microsoft.com/office/drawing/2014/main" xmlns="" id="{358A575A-AFA2-FFE0-8227-89B6D53BE882}"/>
              </a:ext>
            </a:extLst>
          </p:cNvPr>
          <p:cNvSpPr/>
          <p:nvPr/>
        </p:nvSpPr>
        <p:spPr>
          <a:xfrm>
            <a:off x="266700" y="1788654"/>
            <a:ext cx="4927600" cy="675146"/>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Nhiệm</a:t>
            </a:r>
            <a:r>
              <a:rPr kumimoji="0" lang="en-US" sz="24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b="1"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vụ</a:t>
            </a:r>
            <a:r>
              <a:rPr kumimoji="0" lang="en-US" sz="2400" b="1"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2. </a:t>
            </a:r>
            <a:r>
              <a:rPr kumimoji="0" lang="en-US" sz="240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In </a:t>
            </a:r>
            <a:r>
              <a:rPr kumimoji="0" lang="en-US" sz="240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bằng</a:t>
            </a:r>
            <a:r>
              <a:rPr kumimoji="0" lang="en-US" sz="240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màu</a:t>
            </a:r>
            <a:r>
              <a:rPr kumimoji="0" lang="en-US" sz="240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rPr>
              <a:t> </a:t>
            </a:r>
            <a:r>
              <a:rPr kumimoji="0" lang="en-US" sz="2400" i="0" u="none" strike="noStrike" kern="1200" cap="none" spc="0" normalizeH="0" baseline="0" noProof="0" dirty="0" err="1">
                <a:ln>
                  <a:noFill/>
                </a:ln>
                <a:solidFill>
                  <a:srgbClr val="4BACC6">
                    <a:lumMod val="50000"/>
                  </a:srgbClr>
                </a:solidFill>
                <a:effectLst/>
                <a:uLnTx/>
                <a:uFillTx/>
                <a:latin typeface="UTM Avo" panose="02040603050506020204" pitchFamily="18" charset="0"/>
                <a:ea typeface="+mn-ea"/>
                <a:cs typeface="Arial" pitchFamily="34" charset="0"/>
              </a:rPr>
              <a:t>sáp</a:t>
            </a:r>
            <a:endParaRPr kumimoji="0" lang="en-US" sz="2400" i="0" u="none" strike="noStrike" kern="1200" cap="none" spc="0" normalizeH="0" baseline="0" noProof="0" dirty="0">
              <a:ln>
                <a:noFill/>
              </a:ln>
              <a:solidFill>
                <a:srgbClr val="4BACC6">
                  <a:lumMod val="50000"/>
                </a:srgbClr>
              </a:solidFill>
              <a:effectLst/>
              <a:uLnTx/>
              <a:uFillTx/>
              <a:latin typeface="UTM Avo" panose="02040603050506020204" pitchFamily="18" charset="0"/>
              <a:ea typeface="+mn-ea"/>
              <a:cs typeface="Arial" pitchFamily="34" charset="0"/>
            </a:endParaRPr>
          </a:p>
        </p:txBody>
      </p:sp>
      <p:sp>
        <p:nvSpPr>
          <p:cNvPr id="3" name="Rectangle 2">
            <a:extLst>
              <a:ext uri="{FF2B5EF4-FFF2-40B4-BE49-F238E27FC236}">
                <a16:creationId xmlns:a16="http://schemas.microsoft.com/office/drawing/2014/main" xmlns="" id="{7189C838-56F5-9187-3BAB-B7EDAFE4C655}"/>
              </a:ext>
            </a:extLst>
          </p:cNvPr>
          <p:cNvSpPr/>
          <p:nvPr/>
        </p:nvSpPr>
        <p:spPr>
          <a:xfrm>
            <a:off x="266700" y="2567575"/>
            <a:ext cx="10673255" cy="950325"/>
          </a:xfrm>
          <a:prstGeom prst="rect">
            <a:avLst/>
          </a:prstGeom>
        </p:spPr>
        <p:txBody>
          <a:bodyPr wrap="square">
            <a:spAutoFit/>
          </a:bodyPr>
          <a:lstStyle/>
          <a:p>
            <a:pPr algn="just">
              <a:lnSpc>
                <a:spcPct val="150000"/>
              </a:lnSpc>
              <a:buClrTx/>
              <a:buFontTx/>
              <a:buNone/>
            </a:pPr>
            <a:r>
              <a:rPr lang="en-US" sz="2000" b="1" kern="1200" dirty="0">
                <a:solidFill>
                  <a:prstClr val="black"/>
                </a:solidFill>
                <a:latin typeface="UTM Avo" panose="02040603050506020204" pitchFamily="18" charset="0"/>
                <a:ea typeface="+mn-ea"/>
                <a:cs typeface="Arial" pitchFamily="34" charset="0"/>
              </a:rPr>
              <a:t>Quan </a:t>
            </a:r>
            <a:r>
              <a:rPr lang="en-US" sz="2000" b="1" kern="1200" dirty="0" err="1">
                <a:solidFill>
                  <a:prstClr val="black"/>
                </a:solidFill>
                <a:latin typeface="UTM Avo" panose="02040603050506020204" pitchFamily="18" charset="0"/>
                <a:ea typeface="+mn-ea"/>
                <a:cs typeface="Arial" pitchFamily="34" charset="0"/>
              </a:rPr>
              <a:t>sát</a:t>
            </a:r>
            <a:r>
              <a:rPr lang="en-US" sz="2000" b="1" kern="1200" dirty="0">
                <a:solidFill>
                  <a:prstClr val="black"/>
                </a:solidFill>
                <a:latin typeface="UTM Avo" panose="02040603050506020204" pitchFamily="18" charset="0"/>
                <a:ea typeface="+mn-ea"/>
                <a:cs typeface="Arial" pitchFamily="34" charset="0"/>
              </a:rPr>
              <a:t> </a:t>
            </a:r>
            <a:r>
              <a:rPr lang="en-US" sz="2000" b="1" kern="1200" dirty="0" err="1">
                <a:solidFill>
                  <a:prstClr val="black"/>
                </a:solidFill>
                <a:latin typeface="UTM Avo" panose="02040603050506020204" pitchFamily="18" charset="0"/>
                <a:ea typeface="+mn-ea"/>
                <a:cs typeface="Arial" pitchFamily="34" charset="0"/>
              </a:rPr>
              <a:t>tranh</a:t>
            </a:r>
            <a:r>
              <a:rPr lang="en-US" sz="2000" b="1" kern="1200" dirty="0">
                <a:solidFill>
                  <a:prstClr val="black"/>
                </a:solidFill>
                <a:latin typeface="UTM Avo" panose="02040603050506020204" pitchFamily="18" charset="0"/>
                <a:ea typeface="+mn-ea"/>
                <a:cs typeface="Arial" pitchFamily="34" charset="0"/>
              </a:rPr>
              <a:t> </a:t>
            </a:r>
            <a:r>
              <a:rPr lang="en-US" sz="2000" b="1" kern="1200" dirty="0" err="1">
                <a:solidFill>
                  <a:prstClr val="black"/>
                </a:solidFill>
                <a:latin typeface="UTM Avo" panose="02040603050506020204" pitchFamily="18" charset="0"/>
                <a:ea typeface="+mn-ea"/>
                <a:cs typeface="Arial" pitchFamily="34" charset="0"/>
              </a:rPr>
              <a:t>và</a:t>
            </a:r>
            <a:r>
              <a:rPr lang="en-US" sz="2000" b="1" kern="1200" dirty="0">
                <a:solidFill>
                  <a:prstClr val="black"/>
                </a:solidFill>
                <a:latin typeface="UTM Avo" panose="02040603050506020204" pitchFamily="18" charset="0"/>
                <a:ea typeface="+mn-ea"/>
                <a:cs typeface="Arial" pitchFamily="34" charset="0"/>
              </a:rPr>
              <a:t> </a:t>
            </a:r>
            <a:r>
              <a:rPr lang="en-US" sz="2000" b="1" kern="1200" dirty="0" err="1">
                <a:solidFill>
                  <a:prstClr val="black"/>
                </a:solidFill>
                <a:latin typeface="UTM Avo" panose="02040603050506020204" pitchFamily="18" charset="0"/>
                <a:ea typeface="+mn-ea"/>
                <a:cs typeface="Arial" pitchFamily="34" charset="0"/>
              </a:rPr>
              <a:t>cho</a:t>
            </a:r>
            <a:r>
              <a:rPr lang="en-US" sz="2000" b="1" kern="1200" dirty="0">
                <a:solidFill>
                  <a:prstClr val="black"/>
                </a:solidFill>
                <a:latin typeface="UTM Avo" panose="02040603050506020204" pitchFamily="18" charset="0"/>
                <a:ea typeface="+mn-ea"/>
                <a:cs typeface="Arial" pitchFamily="34" charset="0"/>
              </a:rPr>
              <a:t> </a:t>
            </a:r>
            <a:r>
              <a:rPr lang="en-US" sz="2000" b="1" kern="1200" dirty="0" err="1">
                <a:solidFill>
                  <a:prstClr val="black"/>
                </a:solidFill>
                <a:latin typeface="UTM Avo" panose="02040603050506020204" pitchFamily="18" charset="0"/>
                <a:ea typeface="+mn-ea"/>
                <a:cs typeface="Arial" pitchFamily="34" charset="0"/>
              </a:rPr>
              <a:t>biết</a:t>
            </a:r>
            <a:r>
              <a:rPr lang="en-US" sz="2000" b="1" kern="1200" dirty="0">
                <a:solidFill>
                  <a:prstClr val="black"/>
                </a:solidFill>
                <a:latin typeface="UTM Avo" panose="02040603050506020204" pitchFamily="18" charset="0"/>
                <a:ea typeface="+mn-ea"/>
                <a:cs typeface="Arial" pitchFamily="34" charset="0"/>
              </a:rPr>
              <a:t>: </a:t>
            </a:r>
          </a:p>
          <a:p>
            <a:pPr algn="just">
              <a:lnSpc>
                <a:spcPct val="150000"/>
              </a:lnSpc>
              <a:buClrTx/>
              <a:buFontTx/>
              <a:buNone/>
            </a:pPr>
            <a:r>
              <a:rPr lang="vi-VN" sz="2000" kern="1200" dirty="0">
                <a:solidFill>
                  <a:prstClr val="black"/>
                </a:solidFill>
                <a:latin typeface="UTM Avo" panose="02040603050506020204" pitchFamily="18" charset="0"/>
                <a:ea typeface="+mn-ea"/>
                <a:cs typeface="Arial" pitchFamily="34" charset="0"/>
              </a:rPr>
              <a:t>Các bước tạo sản phẩm; cách tạo khuôn in và cách in. </a:t>
            </a:r>
            <a:endParaRPr lang="en-US" sz="2000" kern="1200" dirty="0">
              <a:solidFill>
                <a:prstClr val="black"/>
              </a:solidFill>
              <a:latin typeface="UTM Avo" panose="02040603050506020204" pitchFamily="18" charset="0"/>
              <a:ea typeface="+mn-ea"/>
              <a:cs typeface="Arial" pitchFamily="34" charset="0"/>
            </a:endParaRPr>
          </a:p>
        </p:txBody>
      </p:sp>
      <p:pic>
        <p:nvPicPr>
          <p:cNvPr id="4" name="Picture 3">
            <a:hlinkClick r:id="rId3"/>
            <a:extLst>
              <a:ext uri="{FF2B5EF4-FFF2-40B4-BE49-F238E27FC236}">
                <a16:creationId xmlns:a16="http://schemas.microsoft.com/office/drawing/2014/main" xmlns="" id="{442623EC-FB2F-18D7-3A6E-1816EFE0C662}"/>
              </a:ext>
            </a:extLst>
          </p:cNvPr>
          <p:cNvPicPr>
            <a:picLocks noChangeAspect="1"/>
          </p:cNvPicPr>
          <p:nvPr/>
        </p:nvPicPr>
        <p:blipFill rotWithShape="1">
          <a:blip r:embed="rId4"/>
          <a:srcRect l="4647" t="6255" r="4647" b="64073"/>
          <a:stretch/>
        </p:blipFill>
        <p:spPr>
          <a:xfrm>
            <a:off x="38100" y="3707816"/>
            <a:ext cx="4051300" cy="1717261"/>
          </a:xfrm>
          <a:prstGeom prst="rect">
            <a:avLst/>
          </a:prstGeom>
        </p:spPr>
      </p:pic>
      <p:pic>
        <p:nvPicPr>
          <p:cNvPr id="6" name="Picture 5">
            <a:extLst>
              <a:ext uri="{FF2B5EF4-FFF2-40B4-BE49-F238E27FC236}">
                <a16:creationId xmlns:a16="http://schemas.microsoft.com/office/drawing/2014/main" xmlns="" id="{5EF90B7A-0380-2BE8-299C-721EE1C5CFE1}"/>
              </a:ext>
            </a:extLst>
          </p:cNvPr>
          <p:cNvPicPr>
            <a:picLocks noChangeAspect="1"/>
          </p:cNvPicPr>
          <p:nvPr/>
        </p:nvPicPr>
        <p:blipFill rotWithShape="1">
          <a:blip r:embed="rId4"/>
          <a:srcRect l="5073" t="59216" r="4221" b="8307"/>
          <a:stretch/>
        </p:blipFill>
        <p:spPr>
          <a:xfrm>
            <a:off x="8140700" y="3621675"/>
            <a:ext cx="4051300" cy="1879601"/>
          </a:xfrm>
          <a:prstGeom prst="rect">
            <a:avLst/>
          </a:prstGeom>
        </p:spPr>
      </p:pic>
      <p:pic>
        <p:nvPicPr>
          <p:cNvPr id="7" name="Picture 6">
            <a:extLst>
              <a:ext uri="{FF2B5EF4-FFF2-40B4-BE49-F238E27FC236}">
                <a16:creationId xmlns:a16="http://schemas.microsoft.com/office/drawing/2014/main" xmlns="" id="{D63E1D63-2DD7-3F89-5342-476D57A332BC}"/>
              </a:ext>
            </a:extLst>
          </p:cNvPr>
          <p:cNvPicPr>
            <a:picLocks noChangeAspect="1"/>
          </p:cNvPicPr>
          <p:nvPr/>
        </p:nvPicPr>
        <p:blipFill rotWithShape="1">
          <a:blip r:embed="rId4"/>
          <a:srcRect l="5073" t="34851" r="4221" b="40352"/>
          <a:stretch/>
        </p:blipFill>
        <p:spPr>
          <a:xfrm>
            <a:off x="4089400" y="3899695"/>
            <a:ext cx="4051300" cy="1435101"/>
          </a:xfrm>
          <a:prstGeom prst="rect">
            <a:avLst/>
          </a:prstGeom>
        </p:spPr>
      </p:pic>
      <p:cxnSp>
        <p:nvCxnSpPr>
          <p:cNvPr id="9" name="Straight Arrow Connector 8">
            <a:extLst>
              <a:ext uri="{FF2B5EF4-FFF2-40B4-BE49-F238E27FC236}">
                <a16:creationId xmlns:a16="http://schemas.microsoft.com/office/drawing/2014/main" xmlns="" id="{159B2CDE-E86B-6F49-E4AA-1F3E0A571473}"/>
              </a:ext>
            </a:extLst>
          </p:cNvPr>
          <p:cNvCxnSpPr/>
          <p:nvPr/>
        </p:nvCxnSpPr>
        <p:spPr>
          <a:xfrm>
            <a:off x="3797300" y="4617245"/>
            <a:ext cx="558800"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6660D662-F8C0-C753-0683-21A01F3C3188}"/>
              </a:ext>
            </a:extLst>
          </p:cNvPr>
          <p:cNvCxnSpPr/>
          <p:nvPr/>
        </p:nvCxnSpPr>
        <p:spPr>
          <a:xfrm>
            <a:off x="7823200" y="4617245"/>
            <a:ext cx="558800"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16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52AFEA6E-4B73-B5C4-08F4-BF40B52708F2}"/>
              </a:ext>
            </a:extLst>
          </p:cNvPr>
          <p:cNvGrpSpPr/>
          <p:nvPr/>
        </p:nvGrpSpPr>
        <p:grpSpPr>
          <a:xfrm>
            <a:off x="4493990" y="1554610"/>
            <a:ext cx="4533579" cy="670081"/>
            <a:chOff x="5970633" y="123490"/>
            <a:chExt cx="3614119" cy="1273551"/>
          </a:xfrm>
        </p:grpSpPr>
        <p:pic>
          <p:nvPicPr>
            <p:cNvPr id="8" name="Picture 4">
              <a:extLst>
                <a:ext uri="{FF2B5EF4-FFF2-40B4-BE49-F238E27FC236}">
                  <a16:creationId xmlns:a16="http://schemas.microsoft.com/office/drawing/2014/main" xmlns="" id="{DB6B2B34-77E4-9BDD-4769-E8287D14DDDF}"/>
                </a:ext>
              </a:extLst>
            </p:cNvPr>
            <p:cNvPicPr>
              <a:picLocks noChangeAspect="1"/>
            </p:cNvPicPr>
            <p:nvPr/>
          </p:nvPicPr>
          <p:blipFill>
            <a:blip r:embed="rId3"/>
            <a:srcRect r="78994" b="87431"/>
            <a:stretch>
              <a:fillRect/>
            </a:stretch>
          </p:blipFill>
          <p:spPr>
            <a:xfrm>
              <a:off x="5970633" y="123490"/>
              <a:ext cx="3614119" cy="1273551"/>
            </a:xfrm>
            <a:prstGeom prst="rect">
              <a:avLst/>
            </a:prstGeom>
          </p:spPr>
        </p:pic>
        <p:sp>
          <p:nvSpPr>
            <p:cNvPr id="11" name="TextBox 10">
              <a:extLst>
                <a:ext uri="{FF2B5EF4-FFF2-40B4-BE49-F238E27FC236}">
                  <a16:creationId xmlns:a16="http://schemas.microsoft.com/office/drawing/2014/main" xmlns="" id="{B9062A04-72B5-3D40-A115-C88F8A425303}"/>
                </a:ext>
              </a:extLst>
            </p:cNvPr>
            <p:cNvSpPr txBox="1"/>
            <p:nvPr/>
          </p:nvSpPr>
          <p:spPr>
            <a:xfrm>
              <a:off x="6269465" y="445421"/>
              <a:ext cx="1456898" cy="400110"/>
            </a:xfrm>
            <a:prstGeom prst="rect">
              <a:avLst/>
            </a:prstGeom>
            <a:noFill/>
          </p:spPr>
          <p:txBody>
            <a:bodyPr wrap="none" rtlCol="0">
              <a:spAutoFit/>
            </a:bodyPr>
            <a:lstStyle/>
            <a:p>
              <a:pPr>
                <a:buClrTx/>
                <a:buFontTx/>
                <a:buNone/>
              </a:pPr>
              <a:r>
                <a:rPr lang="en-US" sz="2000" b="1" kern="1200">
                  <a:solidFill>
                    <a:srgbClr val="FF0000"/>
                  </a:solidFill>
                  <a:latin typeface="UTM Avo" panose="02040603050506020204" pitchFamily="18" charset="0"/>
                  <a:ea typeface="+mn-ea"/>
                  <a:cs typeface="Arial" pitchFamily="34" charset="0"/>
                </a:rPr>
                <a:t>CÁC BƯỚC TẠO KHUÔN IN</a:t>
              </a:r>
            </a:p>
          </p:txBody>
        </p:sp>
      </p:grpSp>
      <p:grpSp>
        <p:nvGrpSpPr>
          <p:cNvPr id="12" name="Group 11">
            <a:extLst>
              <a:ext uri="{FF2B5EF4-FFF2-40B4-BE49-F238E27FC236}">
                <a16:creationId xmlns:a16="http://schemas.microsoft.com/office/drawing/2014/main" xmlns="" id="{FDFF0B8A-6806-997D-6D79-3B9BF421F7C7}"/>
              </a:ext>
            </a:extLst>
          </p:cNvPr>
          <p:cNvGrpSpPr/>
          <p:nvPr/>
        </p:nvGrpSpPr>
        <p:grpSpPr>
          <a:xfrm>
            <a:off x="318376" y="2704820"/>
            <a:ext cx="9867024" cy="1970968"/>
            <a:chOff x="449318" y="1866900"/>
            <a:chExt cx="17373600" cy="2217339"/>
          </a:xfrm>
        </p:grpSpPr>
        <p:sp>
          <p:nvSpPr>
            <p:cNvPr id="13" name="Rounded Rectangle 24">
              <a:extLst>
                <a:ext uri="{FF2B5EF4-FFF2-40B4-BE49-F238E27FC236}">
                  <a16:creationId xmlns:a16="http://schemas.microsoft.com/office/drawing/2014/main" xmlns="" id="{1811FA4C-D352-08CC-ECAA-D0B8A49BE9FA}"/>
                </a:ext>
              </a:extLst>
            </p:cNvPr>
            <p:cNvSpPr/>
            <p:nvPr/>
          </p:nvSpPr>
          <p:spPr>
            <a:xfrm>
              <a:off x="449318" y="1866900"/>
              <a:ext cx="17373600" cy="1906308"/>
            </a:xfrm>
            <a:prstGeom prst="roundRect">
              <a:avLst/>
            </a:prstGeom>
            <a:solidFill>
              <a:sysClr val="window" lastClr="FFFFFF"/>
            </a:solidFill>
            <a:ln w="25400" cap="flat" cmpd="sng" algn="ctr">
              <a:solidFill>
                <a:srgbClr val="4F81BD">
                  <a:shade val="50000"/>
                </a:srgbClr>
              </a:solid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4" name="Rectangle 13">
              <a:extLst>
                <a:ext uri="{FF2B5EF4-FFF2-40B4-BE49-F238E27FC236}">
                  <a16:creationId xmlns:a16="http://schemas.microsoft.com/office/drawing/2014/main" xmlns="" id="{AFE72798-8500-5B52-39D2-EC9081417FA0}"/>
                </a:ext>
              </a:extLst>
            </p:cNvPr>
            <p:cNvSpPr/>
            <p:nvPr/>
          </p:nvSpPr>
          <p:spPr>
            <a:xfrm>
              <a:off x="945210" y="1976378"/>
              <a:ext cx="16716396" cy="210786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Bước</a:t>
              </a: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1</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Dùng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giấy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trắng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hoặc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giấy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sẵn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có</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giấy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bìa</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giấy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báo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Dùng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nét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chỉ</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về</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hình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ảnh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định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tạo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khuôn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in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lên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giấy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hoặc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bìa</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cứng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Có</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thể</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tạo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một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hoặc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nhiều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khuôn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in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có</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hình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dạng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kích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thước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khác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nhau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p>
          </p:txBody>
        </p:sp>
      </p:grpSp>
      <p:grpSp>
        <p:nvGrpSpPr>
          <p:cNvPr id="15" name="Group 14">
            <a:extLst>
              <a:ext uri="{FF2B5EF4-FFF2-40B4-BE49-F238E27FC236}">
                <a16:creationId xmlns:a16="http://schemas.microsoft.com/office/drawing/2014/main" xmlns="" id="{547CA56E-16A4-0DB3-444B-EAC220B956D4}"/>
              </a:ext>
            </a:extLst>
          </p:cNvPr>
          <p:cNvGrpSpPr/>
          <p:nvPr/>
        </p:nvGrpSpPr>
        <p:grpSpPr>
          <a:xfrm>
            <a:off x="407276" y="4965965"/>
            <a:ext cx="7022224" cy="1022301"/>
            <a:chOff x="449318" y="1818327"/>
            <a:chExt cx="17373600" cy="1691220"/>
          </a:xfrm>
        </p:grpSpPr>
        <p:sp>
          <p:nvSpPr>
            <p:cNvPr id="16" name="Rounded Rectangle 28">
              <a:extLst>
                <a:ext uri="{FF2B5EF4-FFF2-40B4-BE49-F238E27FC236}">
                  <a16:creationId xmlns:a16="http://schemas.microsoft.com/office/drawing/2014/main" xmlns="" id="{72F25823-E522-143D-6882-BA563799E64B}"/>
                </a:ext>
              </a:extLst>
            </p:cNvPr>
            <p:cNvSpPr/>
            <p:nvPr/>
          </p:nvSpPr>
          <p:spPr>
            <a:xfrm>
              <a:off x="449318" y="1866900"/>
              <a:ext cx="17373600" cy="1642647"/>
            </a:xfrm>
            <a:prstGeom prst="roundRect">
              <a:avLst/>
            </a:prstGeom>
            <a:solidFill>
              <a:sysClr val="window" lastClr="FFFFFF"/>
            </a:solidFill>
            <a:ln w="25400" cap="flat" cmpd="sng" algn="ctr">
              <a:solidFill>
                <a:srgbClr val="4F81BD">
                  <a:shade val="50000"/>
                </a:srgbClr>
              </a:solid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7" name="Rectangle 16">
              <a:extLst>
                <a:ext uri="{FF2B5EF4-FFF2-40B4-BE49-F238E27FC236}">
                  <a16:creationId xmlns:a16="http://schemas.microsoft.com/office/drawing/2014/main" xmlns="" id="{904A9D96-2FE3-439B-22F1-686567B43838}"/>
                </a:ext>
              </a:extLst>
            </p:cNvPr>
            <p:cNvSpPr/>
            <p:nvPr/>
          </p:nvSpPr>
          <p:spPr>
            <a:xfrm>
              <a:off x="777919" y="1818327"/>
              <a:ext cx="16716396" cy="1572150"/>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Bước 2: </a:t>
              </a: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Dùng kéo cắt trổ theo nét đã vẽ, giữ lại phần hình bên trong ta có khuôn in.</a:t>
              </a:r>
            </a:p>
          </p:txBody>
        </p:sp>
      </p:grpSp>
    </p:spTree>
    <p:extLst>
      <p:ext uri="{BB962C8B-B14F-4D97-AF65-F5344CB8AC3E}">
        <p14:creationId xmlns:p14="http://schemas.microsoft.com/office/powerpoint/2010/main" val="135942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52AFEA6E-4B73-B5C4-08F4-BF40B52708F2}"/>
              </a:ext>
            </a:extLst>
          </p:cNvPr>
          <p:cNvGrpSpPr/>
          <p:nvPr/>
        </p:nvGrpSpPr>
        <p:grpSpPr>
          <a:xfrm>
            <a:off x="4493990" y="1554610"/>
            <a:ext cx="4533579" cy="670081"/>
            <a:chOff x="5970633" y="123490"/>
            <a:chExt cx="3614119" cy="1273551"/>
          </a:xfrm>
        </p:grpSpPr>
        <p:pic>
          <p:nvPicPr>
            <p:cNvPr id="8" name="Picture 4">
              <a:extLst>
                <a:ext uri="{FF2B5EF4-FFF2-40B4-BE49-F238E27FC236}">
                  <a16:creationId xmlns:a16="http://schemas.microsoft.com/office/drawing/2014/main" xmlns="" id="{DB6B2B34-77E4-9BDD-4769-E8287D14DDDF}"/>
                </a:ext>
              </a:extLst>
            </p:cNvPr>
            <p:cNvPicPr>
              <a:picLocks noChangeAspect="1"/>
            </p:cNvPicPr>
            <p:nvPr/>
          </p:nvPicPr>
          <p:blipFill>
            <a:blip r:embed="rId3"/>
            <a:srcRect r="78994" b="87431"/>
            <a:stretch>
              <a:fillRect/>
            </a:stretch>
          </p:blipFill>
          <p:spPr>
            <a:xfrm>
              <a:off x="5970633" y="123490"/>
              <a:ext cx="3614119" cy="1273551"/>
            </a:xfrm>
            <a:prstGeom prst="rect">
              <a:avLst/>
            </a:prstGeom>
          </p:spPr>
        </p:pic>
        <p:sp>
          <p:nvSpPr>
            <p:cNvPr id="11" name="TextBox 10">
              <a:extLst>
                <a:ext uri="{FF2B5EF4-FFF2-40B4-BE49-F238E27FC236}">
                  <a16:creationId xmlns:a16="http://schemas.microsoft.com/office/drawing/2014/main" xmlns="" id="{B9062A04-72B5-3D40-A115-C88F8A425303}"/>
                </a:ext>
              </a:extLst>
            </p:cNvPr>
            <p:cNvSpPr txBox="1"/>
            <p:nvPr/>
          </p:nvSpPr>
          <p:spPr>
            <a:xfrm>
              <a:off x="6269465" y="445421"/>
              <a:ext cx="1456898" cy="400110"/>
            </a:xfrm>
            <a:prstGeom prst="rect">
              <a:avLst/>
            </a:prstGeom>
            <a:noFill/>
          </p:spPr>
          <p:txBody>
            <a:bodyPr wrap="none" rtlCol="0">
              <a:spAutoFit/>
            </a:bodyPr>
            <a:lstStyle/>
            <a:p>
              <a:pPr>
                <a:buClrTx/>
                <a:buFontTx/>
                <a:buNone/>
              </a:pPr>
              <a:r>
                <a:rPr lang="en-US" sz="2000" b="1" kern="1200" dirty="0">
                  <a:solidFill>
                    <a:srgbClr val="FF0000"/>
                  </a:solidFill>
                  <a:latin typeface="UTM Avo" panose="02040603050506020204" pitchFamily="18" charset="0"/>
                  <a:ea typeface="+mn-ea"/>
                  <a:cs typeface="Arial" pitchFamily="34" charset="0"/>
                </a:rPr>
                <a:t>CÁC BƯỚC TẠO KHUÔN IN</a:t>
              </a:r>
            </a:p>
          </p:txBody>
        </p:sp>
      </p:grpSp>
      <p:grpSp>
        <p:nvGrpSpPr>
          <p:cNvPr id="12" name="Group 11">
            <a:extLst>
              <a:ext uri="{FF2B5EF4-FFF2-40B4-BE49-F238E27FC236}">
                <a16:creationId xmlns:a16="http://schemas.microsoft.com/office/drawing/2014/main" xmlns="" id="{FDFF0B8A-6806-997D-6D79-3B9BF421F7C7}"/>
              </a:ext>
            </a:extLst>
          </p:cNvPr>
          <p:cNvGrpSpPr/>
          <p:nvPr/>
        </p:nvGrpSpPr>
        <p:grpSpPr>
          <a:xfrm>
            <a:off x="318376" y="2704820"/>
            <a:ext cx="9867024" cy="1117880"/>
            <a:chOff x="449318" y="1866900"/>
            <a:chExt cx="17373600" cy="1906308"/>
          </a:xfrm>
        </p:grpSpPr>
        <p:sp>
          <p:nvSpPr>
            <p:cNvPr id="13" name="Rounded Rectangle 24">
              <a:extLst>
                <a:ext uri="{FF2B5EF4-FFF2-40B4-BE49-F238E27FC236}">
                  <a16:creationId xmlns:a16="http://schemas.microsoft.com/office/drawing/2014/main" xmlns="" id="{1811FA4C-D352-08CC-ECAA-D0B8A49BE9FA}"/>
                </a:ext>
              </a:extLst>
            </p:cNvPr>
            <p:cNvSpPr/>
            <p:nvPr/>
          </p:nvSpPr>
          <p:spPr>
            <a:xfrm>
              <a:off x="449318" y="1866900"/>
              <a:ext cx="17373600" cy="1906308"/>
            </a:xfrm>
            <a:prstGeom prst="roundRect">
              <a:avLst/>
            </a:prstGeom>
            <a:solidFill>
              <a:sysClr val="window" lastClr="FFFFFF"/>
            </a:solidFill>
            <a:ln w="25400" cap="flat" cmpd="sng" algn="ctr">
              <a:solidFill>
                <a:srgbClr val="4F81BD">
                  <a:shade val="50000"/>
                </a:srgbClr>
              </a:solid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4" name="Rectangle 13">
              <a:extLst>
                <a:ext uri="{FF2B5EF4-FFF2-40B4-BE49-F238E27FC236}">
                  <a16:creationId xmlns:a16="http://schemas.microsoft.com/office/drawing/2014/main" xmlns="" id="{AFE72798-8500-5B52-39D2-EC9081417FA0}"/>
                </a:ext>
              </a:extLst>
            </p:cNvPr>
            <p:cNvSpPr/>
            <p:nvPr/>
          </p:nvSpPr>
          <p:spPr>
            <a:xfrm>
              <a:off x="945210" y="1976378"/>
              <a:ext cx="16716396" cy="1069116"/>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Bước 3: </a:t>
              </a:r>
              <a:r>
                <a:rPr kumimoji="0" lang="vi-VN" sz="200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Đặt khuôn in đã tạo được lên trên mặt giấy và ở trung tâm, dùng bút màu sáp vẽ đều vào phần mép ngoài xung quanh của khuôn in.</a:t>
              </a:r>
            </a:p>
          </p:txBody>
        </p:sp>
      </p:grpSp>
      <p:grpSp>
        <p:nvGrpSpPr>
          <p:cNvPr id="15" name="Group 14">
            <a:extLst>
              <a:ext uri="{FF2B5EF4-FFF2-40B4-BE49-F238E27FC236}">
                <a16:creationId xmlns:a16="http://schemas.microsoft.com/office/drawing/2014/main" xmlns="" id="{547CA56E-16A4-0DB3-444B-EAC220B956D4}"/>
              </a:ext>
            </a:extLst>
          </p:cNvPr>
          <p:cNvGrpSpPr/>
          <p:nvPr/>
        </p:nvGrpSpPr>
        <p:grpSpPr>
          <a:xfrm>
            <a:off x="318376" y="4359235"/>
            <a:ext cx="7022224" cy="1022301"/>
            <a:chOff x="449318" y="1818327"/>
            <a:chExt cx="17373600" cy="1691220"/>
          </a:xfrm>
        </p:grpSpPr>
        <p:sp>
          <p:nvSpPr>
            <p:cNvPr id="16" name="Rounded Rectangle 28">
              <a:extLst>
                <a:ext uri="{FF2B5EF4-FFF2-40B4-BE49-F238E27FC236}">
                  <a16:creationId xmlns:a16="http://schemas.microsoft.com/office/drawing/2014/main" xmlns="" id="{72F25823-E522-143D-6882-BA563799E64B}"/>
                </a:ext>
              </a:extLst>
            </p:cNvPr>
            <p:cNvSpPr/>
            <p:nvPr/>
          </p:nvSpPr>
          <p:spPr>
            <a:xfrm>
              <a:off x="449318" y="1866900"/>
              <a:ext cx="17373600" cy="1642647"/>
            </a:xfrm>
            <a:prstGeom prst="roundRect">
              <a:avLst/>
            </a:prstGeom>
            <a:solidFill>
              <a:sysClr val="window" lastClr="FFFFFF"/>
            </a:solidFill>
            <a:ln w="25400" cap="flat" cmpd="sng" algn="ctr">
              <a:solidFill>
                <a:srgbClr val="4F81BD">
                  <a:shade val="50000"/>
                </a:srgbClr>
              </a:solid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7" name="Rectangle 16">
              <a:extLst>
                <a:ext uri="{FF2B5EF4-FFF2-40B4-BE49-F238E27FC236}">
                  <a16:creationId xmlns:a16="http://schemas.microsoft.com/office/drawing/2014/main" xmlns="" id="{904A9D96-2FE3-439B-22F1-686567B43838}"/>
                </a:ext>
              </a:extLst>
            </p:cNvPr>
            <p:cNvSpPr/>
            <p:nvPr/>
          </p:nvSpPr>
          <p:spPr>
            <a:xfrm>
              <a:off x="777919" y="1818327"/>
              <a:ext cx="16716396" cy="1572150"/>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Bước 4: </a:t>
              </a:r>
              <a:r>
                <a:rPr kumimoji="0" lang="vi-VN" sz="200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Vẽ thêm một số chi tiết như mắt, mũi, cánh,... theo ý thích và hoàn thiện sản phẩm.</a:t>
              </a:r>
            </a:p>
          </p:txBody>
        </p:sp>
      </p:grpSp>
      <p:grpSp>
        <p:nvGrpSpPr>
          <p:cNvPr id="18" name="Group 17">
            <a:extLst>
              <a:ext uri="{FF2B5EF4-FFF2-40B4-BE49-F238E27FC236}">
                <a16:creationId xmlns:a16="http://schemas.microsoft.com/office/drawing/2014/main" xmlns="" id="{31B235BE-71F1-3CAF-4DC8-773BC641B1A0}"/>
              </a:ext>
            </a:extLst>
          </p:cNvPr>
          <p:cNvGrpSpPr/>
          <p:nvPr/>
        </p:nvGrpSpPr>
        <p:grpSpPr>
          <a:xfrm>
            <a:off x="9795330" y="895927"/>
            <a:ext cx="2052286" cy="2065733"/>
            <a:chOff x="6734456" y="1026165"/>
            <a:chExt cx="2052286" cy="1905000"/>
          </a:xfrm>
        </p:grpSpPr>
        <p:pic>
          <p:nvPicPr>
            <p:cNvPr id="19" name="Picture 18" descr="Youtube PNG Free Images with Transparent Background - (410 Free Downloads)">
              <a:hlinkClick r:id="rId4"/>
              <a:extLst>
                <a:ext uri="{FF2B5EF4-FFF2-40B4-BE49-F238E27FC236}">
                  <a16:creationId xmlns:a16="http://schemas.microsoft.com/office/drawing/2014/main" xmlns="" id="{40B7008B-C644-5999-4817-F0C037A41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4456" y="102616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630C3381-A1BF-FF01-883E-D497F2624524}"/>
                </a:ext>
              </a:extLst>
            </p:cNvPr>
            <p:cNvSpPr txBox="1"/>
            <p:nvPr/>
          </p:nvSpPr>
          <p:spPr>
            <a:xfrm>
              <a:off x="6753755" y="1217416"/>
              <a:ext cx="2032987" cy="338554"/>
            </a:xfrm>
            <a:prstGeom prst="rect">
              <a:avLst/>
            </a:prstGeom>
            <a:noFill/>
          </p:spPr>
          <p:txBody>
            <a:bodyPr wrap="square" rtlCol="0">
              <a:spAutoFit/>
            </a:bodyPr>
            <a:lstStyle/>
            <a:p>
              <a:r>
                <a:rPr lang="en-US" sz="1600">
                  <a:latin typeface="UTM Avo" panose="02040603050506020204" pitchFamily="18" charset="0"/>
                </a:rPr>
                <a:t>Ấn để xem video</a:t>
              </a:r>
            </a:p>
          </p:txBody>
        </p:sp>
      </p:grpSp>
    </p:spTree>
    <p:extLst>
      <p:ext uri="{BB962C8B-B14F-4D97-AF65-F5344CB8AC3E}">
        <p14:creationId xmlns:p14="http://schemas.microsoft.com/office/powerpoint/2010/main" val="86485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xmlns="" id="{B83E3379-51C8-FAD7-4522-B3A37FA62829}"/>
              </a:ext>
            </a:extLst>
          </p:cNvPr>
          <p:cNvPicPr>
            <a:picLocks noChangeAspect="1"/>
          </p:cNvPicPr>
          <p:nvPr/>
        </p:nvPicPr>
        <p:blipFill>
          <a:blip r:embed="rId3"/>
          <a:srcRect r="79065" b="87431"/>
          <a:stretch>
            <a:fillRect/>
          </a:stretch>
        </p:blipFill>
        <p:spPr>
          <a:xfrm>
            <a:off x="3839282" y="1593952"/>
            <a:ext cx="4945257" cy="737092"/>
          </a:xfrm>
          <a:prstGeom prst="rect">
            <a:avLst/>
          </a:prstGeom>
        </p:spPr>
      </p:pic>
      <p:pic>
        <p:nvPicPr>
          <p:cNvPr id="3" name="Picture 2">
            <a:extLst>
              <a:ext uri="{FF2B5EF4-FFF2-40B4-BE49-F238E27FC236}">
                <a16:creationId xmlns:a16="http://schemas.microsoft.com/office/drawing/2014/main" xmlns="" id="{20A2AFD2-1A0C-AEEE-C594-E01B321AD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56" y="2763113"/>
            <a:ext cx="2884305" cy="2951887"/>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8711D39C-6A6A-6D21-7A08-1E45C2B91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2610" y="2763113"/>
            <a:ext cx="3225264" cy="296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xmlns="" id="{B471585D-5E5B-7514-5D97-2282253F01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3508" y="2763113"/>
            <a:ext cx="3468782" cy="295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xmlns="" id="{AB617CC4-D67D-A080-086C-94CE5BDCA3E7}"/>
              </a:ext>
            </a:extLst>
          </p:cNvPr>
          <p:cNvSpPr/>
          <p:nvPr/>
        </p:nvSpPr>
        <p:spPr>
          <a:xfrm>
            <a:off x="3956137" y="1768508"/>
            <a:ext cx="4711546" cy="461665"/>
          </a:xfrm>
          <a:prstGeom prst="rect">
            <a:avLst/>
          </a:prstGeom>
        </p:spPr>
        <p:txBody>
          <a:bodyPr wrap="none">
            <a:spAutoFit/>
          </a:bodyPr>
          <a:lstStyle/>
          <a:p>
            <a:r>
              <a:rPr lang="en-US" sz="2400" b="1" dirty="0" err="1">
                <a:solidFill>
                  <a:srgbClr val="FF0000"/>
                </a:solidFill>
                <a:latin typeface="UTM Avo" panose="02040603050506020204" pitchFamily="18" charset="0"/>
                <a:cs typeface="Arial" pitchFamily="34" charset="0"/>
              </a:rPr>
              <a:t>Một</a:t>
            </a:r>
            <a:r>
              <a:rPr lang="en-US" sz="2400" b="1" dirty="0">
                <a:solidFill>
                  <a:srgbClr val="FF0000"/>
                </a:solidFill>
                <a:latin typeface="UTM Avo" panose="02040603050506020204" pitchFamily="18" charset="0"/>
                <a:cs typeface="Arial" pitchFamily="34" charset="0"/>
              </a:rPr>
              <a:t> </a:t>
            </a:r>
            <a:r>
              <a:rPr lang="en-US" sz="2400" b="1" dirty="0" err="1">
                <a:solidFill>
                  <a:srgbClr val="FF0000"/>
                </a:solidFill>
                <a:latin typeface="UTM Avo" panose="02040603050506020204" pitchFamily="18" charset="0"/>
                <a:cs typeface="Arial" pitchFamily="34" charset="0"/>
              </a:rPr>
              <a:t>số</a:t>
            </a:r>
            <a:r>
              <a:rPr lang="en-US" sz="2400" b="1" dirty="0">
                <a:solidFill>
                  <a:srgbClr val="FF0000"/>
                </a:solidFill>
                <a:latin typeface="UTM Avo" panose="02040603050506020204" pitchFamily="18" charset="0"/>
                <a:cs typeface="Arial" pitchFamily="34" charset="0"/>
              </a:rPr>
              <a:t> </a:t>
            </a:r>
            <a:r>
              <a:rPr lang="en-US" sz="2400" b="1" dirty="0" err="1">
                <a:solidFill>
                  <a:srgbClr val="FF0000"/>
                </a:solidFill>
                <a:latin typeface="UTM Avo" panose="02040603050506020204" pitchFamily="18" charset="0"/>
                <a:cs typeface="Arial" pitchFamily="34" charset="0"/>
              </a:rPr>
              <a:t>sản</a:t>
            </a:r>
            <a:r>
              <a:rPr lang="en-US" sz="2400" b="1" dirty="0">
                <a:solidFill>
                  <a:srgbClr val="FF0000"/>
                </a:solidFill>
                <a:latin typeface="UTM Avo" panose="02040603050506020204" pitchFamily="18" charset="0"/>
                <a:cs typeface="Arial" pitchFamily="34" charset="0"/>
              </a:rPr>
              <a:t> </a:t>
            </a:r>
            <a:r>
              <a:rPr lang="en-US" sz="2400" b="1" dirty="0" err="1">
                <a:solidFill>
                  <a:srgbClr val="FF0000"/>
                </a:solidFill>
                <a:latin typeface="UTM Avo" panose="02040603050506020204" pitchFamily="18" charset="0"/>
                <a:cs typeface="Arial" pitchFamily="34" charset="0"/>
              </a:rPr>
              <a:t>phẩm</a:t>
            </a:r>
            <a:r>
              <a:rPr lang="en-US" sz="2400" b="1" dirty="0">
                <a:solidFill>
                  <a:srgbClr val="FF0000"/>
                </a:solidFill>
                <a:latin typeface="UTM Avo" panose="02040603050506020204" pitchFamily="18" charset="0"/>
                <a:cs typeface="Arial" pitchFamily="34" charset="0"/>
              </a:rPr>
              <a:t> </a:t>
            </a:r>
            <a:r>
              <a:rPr lang="en-US" sz="2400" b="1" dirty="0" err="1">
                <a:solidFill>
                  <a:srgbClr val="FF0000"/>
                </a:solidFill>
                <a:latin typeface="UTM Avo" panose="02040603050506020204" pitchFamily="18" charset="0"/>
                <a:cs typeface="Arial" pitchFamily="34" charset="0"/>
              </a:rPr>
              <a:t>tham</a:t>
            </a:r>
            <a:r>
              <a:rPr lang="en-US" sz="2400" b="1" dirty="0">
                <a:solidFill>
                  <a:srgbClr val="FF0000"/>
                </a:solidFill>
                <a:latin typeface="UTM Avo" panose="02040603050506020204" pitchFamily="18" charset="0"/>
                <a:cs typeface="Arial" pitchFamily="34" charset="0"/>
              </a:rPr>
              <a:t> </a:t>
            </a:r>
            <a:r>
              <a:rPr lang="en-US" sz="2400" b="1" dirty="0" err="1">
                <a:solidFill>
                  <a:srgbClr val="FF0000"/>
                </a:solidFill>
                <a:latin typeface="UTM Avo" panose="02040603050506020204" pitchFamily="18" charset="0"/>
                <a:cs typeface="Arial" pitchFamily="34" charset="0"/>
              </a:rPr>
              <a:t>khảo</a:t>
            </a:r>
            <a:endParaRPr lang="en-US" sz="2400" b="1" dirty="0">
              <a:solidFill>
                <a:srgbClr val="FF0000"/>
              </a:solidFill>
              <a:latin typeface="UTM Avo" panose="02040603050506020204" pitchFamily="18" charset="0"/>
              <a:cs typeface="Arial" pitchFamily="34" charset="0"/>
            </a:endParaRPr>
          </a:p>
        </p:txBody>
      </p:sp>
    </p:spTree>
    <p:extLst>
      <p:ext uri="{BB962C8B-B14F-4D97-AF65-F5344CB8AC3E}">
        <p14:creationId xmlns:p14="http://schemas.microsoft.com/office/powerpoint/2010/main" val="407418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F981DE7-3F74-0FB9-A84B-9EC59D24F42C}"/>
              </a:ext>
            </a:extLst>
          </p:cNvPr>
          <p:cNvPicPr>
            <a:picLocks noChangeAspect="1"/>
          </p:cNvPicPr>
          <p:nvPr/>
        </p:nvPicPr>
        <p:blipFill>
          <a:blip r:embed="rId3"/>
          <a:srcRect/>
          <a:stretch>
            <a:fillRect/>
          </a:stretch>
        </p:blipFill>
        <p:spPr>
          <a:xfrm>
            <a:off x="399517" y="2008865"/>
            <a:ext cx="4506360" cy="3439435"/>
          </a:xfrm>
          <a:prstGeom prst="rect">
            <a:avLst/>
          </a:prstGeom>
        </p:spPr>
      </p:pic>
      <p:sp>
        <p:nvSpPr>
          <p:cNvPr id="8" name="Rounded Rectangle 1">
            <a:extLst>
              <a:ext uri="{FF2B5EF4-FFF2-40B4-BE49-F238E27FC236}">
                <a16:creationId xmlns:a16="http://schemas.microsoft.com/office/drawing/2014/main" xmlns="" id="{07F5886E-0AC6-5243-BA29-817506376BE1}"/>
              </a:ext>
            </a:extLst>
          </p:cNvPr>
          <p:cNvSpPr/>
          <p:nvPr/>
        </p:nvSpPr>
        <p:spPr>
          <a:xfrm>
            <a:off x="959643" y="5765210"/>
            <a:ext cx="3446243" cy="681791"/>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anose="02040603050506020204" pitchFamily="18" charset="0"/>
                <a:ea typeface="+mn-ea"/>
                <a:cs typeface="Arial" pitchFamily="34" charset="0"/>
              </a:rPr>
              <a:t>Hoạt động nhóm</a:t>
            </a:r>
          </a:p>
        </p:txBody>
      </p:sp>
      <p:grpSp>
        <p:nvGrpSpPr>
          <p:cNvPr id="9" name="Group 8">
            <a:extLst>
              <a:ext uri="{FF2B5EF4-FFF2-40B4-BE49-F238E27FC236}">
                <a16:creationId xmlns:a16="http://schemas.microsoft.com/office/drawing/2014/main" xmlns="" id="{BFEA457C-6851-7AFD-CF67-6530C8B699ED}"/>
              </a:ext>
            </a:extLst>
          </p:cNvPr>
          <p:cNvGrpSpPr/>
          <p:nvPr/>
        </p:nvGrpSpPr>
        <p:grpSpPr>
          <a:xfrm>
            <a:off x="5063012" y="2073564"/>
            <a:ext cx="5247057" cy="1554428"/>
            <a:chOff x="8783744" y="3575652"/>
            <a:chExt cx="8991600" cy="3050419"/>
          </a:xfrm>
        </p:grpSpPr>
        <p:sp>
          <p:nvSpPr>
            <p:cNvPr id="10" name="Snip Single Corner Rectangle 2">
              <a:extLst>
                <a:ext uri="{FF2B5EF4-FFF2-40B4-BE49-F238E27FC236}">
                  <a16:creationId xmlns:a16="http://schemas.microsoft.com/office/drawing/2014/main" xmlns="" id="{58DC8F84-9934-06F5-4EC2-7D70FCFDD276}"/>
                </a:ext>
              </a:extLst>
            </p:cNvPr>
            <p:cNvSpPr/>
            <p:nvPr/>
          </p:nvSpPr>
          <p:spPr>
            <a:xfrm>
              <a:off x="8783744" y="3575652"/>
              <a:ext cx="8991600" cy="3050419"/>
            </a:xfrm>
            <a:prstGeom prst="snip1Rect">
              <a:avLst/>
            </a:prstGeom>
            <a:solidFill>
              <a:srgbClr val="FFFF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1" name="Rectangle 10">
              <a:extLst>
                <a:ext uri="{FF2B5EF4-FFF2-40B4-BE49-F238E27FC236}">
                  <a16:creationId xmlns:a16="http://schemas.microsoft.com/office/drawing/2014/main" xmlns="" id="{91BC2190-94C0-43EF-2F9C-BF1FC53F8A00}"/>
                </a:ext>
              </a:extLst>
            </p:cNvPr>
            <p:cNvSpPr/>
            <p:nvPr/>
          </p:nvSpPr>
          <p:spPr>
            <a:xfrm>
              <a:off x="9089746" y="3652008"/>
              <a:ext cx="8379595" cy="2770898"/>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Quan sát tranh và cho biết: Các bước tạo sản phẩm; cách tạo khuôn in và cách in. </a:t>
              </a:r>
            </a:p>
          </p:txBody>
        </p:sp>
      </p:grpSp>
      <p:grpSp>
        <p:nvGrpSpPr>
          <p:cNvPr id="12" name="Group 11">
            <a:extLst>
              <a:ext uri="{FF2B5EF4-FFF2-40B4-BE49-F238E27FC236}">
                <a16:creationId xmlns:a16="http://schemas.microsoft.com/office/drawing/2014/main" xmlns="" id="{D1D2963D-5B27-508B-4FC4-7653A4C28E98}"/>
              </a:ext>
            </a:extLst>
          </p:cNvPr>
          <p:cNvGrpSpPr/>
          <p:nvPr/>
        </p:nvGrpSpPr>
        <p:grpSpPr>
          <a:xfrm>
            <a:off x="5063012" y="3891556"/>
            <a:ext cx="5247058" cy="2053347"/>
            <a:chOff x="8783744" y="3652008"/>
            <a:chExt cx="8991600" cy="4029501"/>
          </a:xfrm>
        </p:grpSpPr>
        <p:sp>
          <p:nvSpPr>
            <p:cNvPr id="13" name="Snip Single Corner Rectangle 20">
              <a:extLst>
                <a:ext uri="{FF2B5EF4-FFF2-40B4-BE49-F238E27FC236}">
                  <a16:creationId xmlns:a16="http://schemas.microsoft.com/office/drawing/2014/main" xmlns="" id="{183DA785-872E-D407-E722-1EA27D8A8E8B}"/>
                </a:ext>
              </a:extLst>
            </p:cNvPr>
            <p:cNvSpPr/>
            <p:nvPr/>
          </p:nvSpPr>
          <p:spPr>
            <a:xfrm>
              <a:off x="8783744" y="3652008"/>
              <a:ext cx="8991600" cy="4029501"/>
            </a:xfrm>
            <a:prstGeom prst="snip1Rect">
              <a:avLst/>
            </a:prstGeom>
            <a:solidFill>
              <a:srgbClr val="FFFF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4" name="Rectangle 13">
              <a:extLst>
                <a:ext uri="{FF2B5EF4-FFF2-40B4-BE49-F238E27FC236}">
                  <a16:creationId xmlns:a16="http://schemas.microsoft.com/office/drawing/2014/main" xmlns="" id="{4607A84B-43C0-37A5-7287-4AE78AF69635}"/>
                </a:ext>
              </a:extLst>
            </p:cNvPr>
            <p:cNvSpPr/>
            <p:nvPr/>
          </p:nvSpPr>
          <p:spPr>
            <a:xfrm>
              <a:off x="9089746" y="3652008"/>
              <a:ext cx="8379595" cy="367687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Trao đổi, thảo luận với bạn để tìm ý tưởng và quan sát bạn thực hành để học hỏi, tham khảo cách thực hành của bạn. </a:t>
              </a:r>
            </a:p>
          </p:txBody>
        </p:sp>
      </p:grpSp>
    </p:spTree>
    <p:extLst>
      <p:ext uri="{BB962C8B-B14F-4D97-AF65-F5344CB8AC3E}">
        <p14:creationId xmlns:p14="http://schemas.microsoft.com/office/powerpoint/2010/main" val="83867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2FF2E24-D014-6EC9-08AA-4998122B0520}"/>
              </a:ext>
            </a:extLst>
          </p:cNvPr>
          <p:cNvGrpSpPr/>
          <p:nvPr/>
        </p:nvGrpSpPr>
        <p:grpSpPr>
          <a:xfrm>
            <a:off x="9570258" y="1368076"/>
            <a:ext cx="2736543" cy="1558939"/>
            <a:chOff x="309542" y="967667"/>
            <a:chExt cx="2878585" cy="1558939"/>
          </a:xfrm>
        </p:grpSpPr>
        <p:pic>
          <p:nvPicPr>
            <p:cNvPr id="3" name="Picture 2">
              <a:hlinkClick r:id="rId3"/>
              <a:extLst>
                <a:ext uri="{FF2B5EF4-FFF2-40B4-BE49-F238E27FC236}">
                  <a16:creationId xmlns:a16="http://schemas.microsoft.com/office/drawing/2014/main" xmlns="" id="{98210454-4689-A42D-67DD-7B828379525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xmlns=""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297988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D41A5E7-F20B-A843-300F-DB2B6C45D68B}"/>
              </a:ext>
            </a:extLst>
          </p:cNvPr>
          <p:cNvPicPr>
            <a:picLocks noChangeAspect="1"/>
          </p:cNvPicPr>
          <p:nvPr/>
        </p:nvPicPr>
        <p:blipFill>
          <a:blip r:embed="rId3"/>
          <a:srcRect/>
          <a:stretch>
            <a:fillRect/>
          </a:stretch>
        </p:blipFill>
        <p:spPr>
          <a:xfrm>
            <a:off x="3240640" y="4481849"/>
            <a:ext cx="4341863" cy="2376151"/>
          </a:xfrm>
          <a:prstGeom prst="rect">
            <a:avLst/>
          </a:prstGeom>
        </p:spPr>
      </p:pic>
      <p:sp>
        <p:nvSpPr>
          <p:cNvPr id="3" name="Rounded Rectangle 1">
            <a:extLst>
              <a:ext uri="{FF2B5EF4-FFF2-40B4-BE49-F238E27FC236}">
                <a16:creationId xmlns:a16="http://schemas.microsoft.com/office/drawing/2014/main" xmlns="" id="{ED47BD1B-6DC7-99C5-A0B3-EA69E2C4DF4A}"/>
              </a:ext>
            </a:extLst>
          </p:cNvPr>
          <p:cNvSpPr/>
          <p:nvPr/>
        </p:nvSpPr>
        <p:spPr>
          <a:xfrm>
            <a:off x="4043431" y="1318449"/>
            <a:ext cx="3026177" cy="494742"/>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Hoạt</a:t>
            </a:r>
            <a:r>
              <a:rPr kumimoji="0" lang="en-US" sz="20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động</a:t>
            </a:r>
            <a:r>
              <a:rPr kumimoji="0" lang="en-US" sz="20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rPr>
              <a:t> </a:t>
            </a:r>
            <a:r>
              <a:rPr kumimoji="0" lang="en-US" sz="20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Arial" pitchFamily="34" charset="0"/>
              </a:rPr>
              <a:t>nhóm</a:t>
            </a:r>
            <a:endParaRPr kumimoji="0" lang="en-US" sz="20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itchFamily="34" charset="0"/>
            </a:endParaRPr>
          </a:p>
        </p:txBody>
      </p:sp>
      <p:sp>
        <p:nvSpPr>
          <p:cNvPr id="6" name="Rectangle 5">
            <a:extLst>
              <a:ext uri="{FF2B5EF4-FFF2-40B4-BE49-F238E27FC236}">
                <a16:creationId xmlns:a16="http://schemas.microsoft.com/office/drawing/2014/main" xmlns="" id="{0DFDB74F-D54C-5459-6624-6D621058D42D}"/>
              </a:ext>
            </a:extLst>
          </p:cNvPr>
          <p:cNvSpPr/>
          <p:nvPr/>
        </p:nvSpPr>
        <p:spPr>
          <a:xfrm>
            <a:off x="3062407" y="1924304"/>
            <a:ext cx="6067186" cy="2335319"/>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Quan sát sản phẩm và giới thiệu, chia sẻ:</a:t>
            </a:r>
          </a:p>
          <a:p>
            <a:pPr marL="457200" marR="0" lvl="0" indent="-457200" algn="just" defTabSz="914400" eaLnBrk="1" fontAlgn="auto" latinLnBrk="0" hangingPunct="1">
              <a:lnSpc>
                <a:spcPct val="150000"/>
              </a:lnSpc>
              <a:spcBef>
                <a:spcPts val="0"/>
              </a:spcBef>
              <a:spcAft>
                <a:spcPts val="0"/>
              </a:spcAft>
              <a:buClrTx/>
              <a:buSzTx/>
              <a:buFont typeface="+mj-lt"/>
              <a:buAutoNum type="arabicPeriod"/>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Sản phẩm được in bởi khuôn in nào?</a:t>
            </a:r>
          </a:p>
          <a:p>
            <a:pPr marL="457200" marR="0" lvl="0" indent="-457200" algn="just" defTabSz="914400" eaLnBrk="1" fontAlgn="auto" latinLnBrk="0" hangingPunct="1">
              <a:lnSpc>
                <a:spcPct val="150000"/>
              </a:lnSpc>
              <a:spcBef>
                <a:spcPts val="0"/>
              </a:spcBef>
              <a:spcAft>
                <a:spcPts val="0"/>
              </a:spcAft>
              <a:buClrTx/>
              <a:buSzTx/>
              <a:buFont typeface="+mj-lt"/>
              <a:buAutoNum type="arabicPeriod"/>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Cách tạo khuôn in?</a:t>
            </a:r>
          </a:p>
          <a:p>
            <a:pPr marL="457200" marR="0" lvl="0" indent="-457200" algn="just" defTabSz="914400" eaLnBrk="1" fontAlgn="auto" latinLnBrk="0" hangingPunct="1">
              <a:lnSpc>
                <a:spcPct val="150000"/>
              </a:lnSpc>
              <a:spcBef>
                <a:spcPts val="0"/>
              </a:spcBef>
              <a:spcAft>
                <a:spcPts val="0"/>
              </a:spcAft>
              <a:buClrTx/>
              <a:buSzTx/>
              <a:buFont typeface="+mj-lt"/>
              <a:buAutoNum type="arabicPeriod"/>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Chất liệu màu được dùng để in?</a:t>
            </a:r>
          </a:p>
          <a:p>
            <a:pPr marL="457200" marR="0" lvl="0" indent="-457200" algn="just" defTabSz="914400" eaLnBrk="1" fontAlgn="auto" latinLnBrk="0" hangingPunct="1">
              <a:lnSpc>
                <a:spcPct val="150000"/>
              </a:lnSpc>
              <a:spcBef>
                <a:spcPts val="0"/>
              </a:spcBef>
              <a:spcAft>
                <a:spcPts val="0"/>
              </a:spcAft>
              <a:buClrTx/>
              <a:buSzTx/>
              <a:buFont typeface="+mj-lt"/>
              <a:buAutoNum type="arabicPeriod"/>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Hình ảnh nổi bật trên sản phẩm in?</a:t>
            </a:r>
          </a:p>
        </p:txBody>
      </p:sp>
    </p:spTree>
    <p:extLst>
      <p:ext uri="{BB962C8B-B14F-4D97-AF65-F5344CB8AC3E}">
        <p14:creationId xmlns:p14="http://schemas.microsoft.com/office/powerpoint/2010/main" val="368359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grpSp>
        <p:nvGrpSpPr>
          <p:cNvPr id="3" name="Group 2">
            <a:extLst>
              <a:ext uri="{FF2B5EF4-FFF2-40B4-BE49-F238E27FC236}">
                <a16:creationId xmlns:a16="http://schemas.microsoft.com/office/drawing/2014/main" xmlns="" id="{A2FF2E24-D014-6EC9-08AA-4998122B0520}"/>
              </a:ext>
            </a:extLst>
          </p:cNvPr>
          <p:cNvGrpSpPr/>
          <p:nvPr/>
        </p:nvGrpSpPr>
        <p:grpSpPr>
          <a:xfrm>
            <a:off x="9570258" y="1368076"/>
            <a:ext cx="2736543" cy="1558939"/>
            <a:chOff x="309542" y="967667"/>
            <a:chExt cx="2878585" cy="1558939"/>
          </a:xfrm>
        </p:grpSpPr>
        <p:pic>
          <p:nvPicPr>
            <p:cNvPr id="4" name="Picture 3">
              <a:hlinkClick r:id="rId4"/>
              <a:extLst>
                <a:ext uri="{FF2B5EF4-FFF2-40B4-BE49-F238E27FC236}">
                  <a16:creationId xmlns:a16="http://schemas.microsoft.com/office/drawing/2014/main" xmlns="" id="{98210454-4689-A42D-67DD-7B82837952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5" name="TextBox 4">
              <a:extLst>
                <a:ext uri="{FF2B5EF4-FFF2-40B4-BE49-F238E27FC236}">
                  <a16:creationId xmlns:a16="http://schemas.microsoft.com/office/drawing/2014/main" xmlns=""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sp>
        <p:nvSpPr>
          <p:cNvPr id="3" name="Rectangle 2">
            <a:extLst>
              <a:ext uri="{FF2B5EF4-FFF2-40B4-BE49-F238E27FC236}">
                <a16:creationId xmlns:a16="http://schemas.microsoft.com/office/drawing/2014/main" xmlns="" id="{882F64E8-D9BD-2707-C0DE-79AF9112DD8F}"/>
              </a:ext>
            </a:extLst>
          </p:cNvPr>
          <p:cNvSpPr/>
          <p:nvPr/>
        </p:nvSpPr>
        <p:spPr>
          <a:xfrm>
            <a:off x="493986" y="2005257"/>
            <a:ext cx="5381520" cy="461665"/>
          </a:xfrm>
          <a:prstGeom prst="rect">
            <a:avLst/>
          </a:prstGeom>
        </p:spPr>
        <p:txBody>
          <a:bodyPr wrap="square">
            <a:spAutoFit/>
          </a:bodyPr>
          <a:lstStyle/>
          <a:p>
            <a:pPr>
              <a:buClrTx/>
              <a:buFontTx/>
              <a:buNone/>
            </a:pP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trò</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b="1" i="1" kern="1200" dirty="0">
                <a:solidFill>
                  <a:prstClr val="black"/>
                </a:solidFill>
                <a:latin typeface="UTM Avo" panose="02040603050506020204" pitchFamily="18" charset="0"/>
                <a:ea typeface="+mn-ea"/>
                <a:cs typeface="Arial" pitchFamily="34" charset="0"/>
              </a:rPr>
              <a:t>“</a:t>
            </a:r>
            <a:r>
              <a:rPr lang="en-US" sz="2400" b="1" i="1" kern="1200" dirty="0" err="1">
                <a:solidFill>
                  <a:prstClr val="black"/>
                </a:solidFill>
                <a:latin typeface="UTM Avo" panose="02040603050506020204" pitchFamily="18" charset="0"/>
                <a:ea typeface="+mn-ea"/>
                <a:cs typeface="Arial" pitchFamily="34" charset="0"/>
              </a:rPr>
              <a:t>Nhà</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thông</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thái</a:t>
            </a:r>
            <a:endParaRPr lang="en-US" sz="2400" kern="1200" dirty="0">
              <a:solidFill>
                <a:prstClr val="black"/>
              </a:solidFill>
              <a:latin typeface="UTM Avo" panose="02040603050506020204" pitchFamily="18" charset="0"/>
              <a:ea typeface="+mn-ea"/>
              <a:cs typeface="Arial" pitchFamily="34" charset="0"/>
            </a:endParaRPr>
          </a:p>
        </p:txBody>
      </p:sp>
      <p:grpSp>
        <p:nvGrpSpPr>
          <p:cNvPr id="4" name="Group 3">
            <a:extLst>
              <a:ext uri="{FF2B5EF4-FFF2-40B4-BE49-F238E27FC236}">
                <a16:creationId xmlns:a16="http://schemas.microsoft.com/office/drawing/2014/main" xmlns="" id="{9D734EA4-A436-C8D4-EB45-81BF66B51348}"/>
              </a:ext>
            </a:extLst>
          </p:cNvPr>
          <p:cNvGrpSpPr/>
          <p:nvPr/>
        </p:nvGrpSpPr>
        <p:grpSpPr>
          <a:xfrm>
            <a:off x="109057" y="2679658"/>
            <a:ext cx="6477124" cy="2536487"/>
            <a:chOff x="457200" y="2743200"/>
            <a:chExt cx="8534400" cy="6186309"/>
          </a:xfrm>
        </p:grpSpPr>
        <p:sp>
          <p:nvSpPr>
            <p:cNvPr id="5" name="Snip Single Corner Rectangle 16">
              <a:extLst>
                <a:ext uri="{FF2B5EF4-FFF2-40B4-BE49-F238E27FC236}">
                  <a16:creationId xmlns:a16="http://schemas.microsoft.com/office/drawing/2014/main" xmlns="" id="{0204F16C-1D82-E6E7-89AB-45EA0F178C5F}"/>
                </a:ext>
              </a:extLst>
            </p:cNvPr>
            <p:cNvSpPr/>
            <p:nvPr/>
          </p:nvSpPr>
          <p:spPr>
            <a:xfrm>
              <a:off x="457200" y="2743200"/>
              <a:ext cx="8534400" cy="6186309"/>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6" name="Rectangle 5">
              <a:extLst>
                <a:ext uri="{FF2B5EF4-FFF2-40B4-BE49-F238E27FC236}">
                  <a16:creationId xmlns:a16="http://schemas.microsoft.com/office/drawing/2014/main" xmlns="" id="{669B0888-966A-3F14-A221-439C8B621606}"/>
                </a:ext>
              </a:extLst>
            </p:cNvPr>
            <p:cNvSpPr/>
            <p:nvPr/>
          </p:nvSpPr>
          <p:spPr>
            <a:xfrm>
              <a:off x="793159" y="3275164"/>
              <a:ext cx="8042575" cy="4569707"/>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Luật</a:t>
              </a:r>
              <a:r>
                <a:rPr kumimoji="0" lang="en-US" sz="2000" b="1" i="0" u="sng"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1" i="0" u="sng"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chơi</a:t>
              </a: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HS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thành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err="1">
                  <a:ln>
                    <a:noFill/>
                  </a:ln>
                  <a:solidFill>
                    <a:prstClr val="black"/>
                  </a:solidFill>
                  <a:effectLst/>
                  <a:uLnTx/>
                  <a:uFillTx/>
                  <a:latin typeface="UTM Avo" panose="02040603050506020204" pitchFamily="18" charset="0"/>
                  <a:ea typeface="+mn-ea"/>
                  <a:cs typeface="Arial" pitchFamily="34" charset="0"/>
                </a:rPr>
                <a:t>hai</a:t>
              </a:r>
              <a:r>
                <a:rPr kumimoji="0" lang="en-US" sz="20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 đội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yêu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cầu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mỗi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đội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đoán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cách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in,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chất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liệu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in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trong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mỗi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hình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Trong 3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phút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đội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nào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trả</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lời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nhanh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và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chính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xác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hơn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sẽ</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chiến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thắng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p>
          </p:txBody>
        </p:sp>
      </p:grpSp>
      <p:pic>
        <p:nvPicPr>
          <p:cNvPr id="7" name="Picture 6">
            <a:extLst>
              <a:ext uri="{FF2B5EF4-FFF2-40B4-BE49-F238E27FC236}">
                <a16:creationId xmlns:a16="http://schemas.microsoft.com/office/drawing/2014/main" xmlns="" id="{9839F1DE-D4C7-D227-A8A7-09929C6ED3CE}"/>
              </a:ext>
            </a:extLst>
          </p:cNvPr>
          <p:cNvPicPr>
            <a:picLocks noChangeAspect="1"/>
          </p:cNvPicPr>
          <p:nvPr/>
        </p:nvPicPr>
        <p:blipFill>
          <a:blip r:embed="rId4"/>
          <a:srcRect/>
          <a:stretch>
            <a:fillRect/>
          </a:stretch>
        </p:blipFill>
        <p:spPr>
          <a:xfrm>
            <a:off x="6467889" y="3626428"/>
            <a:ext cx="4726021" cy="3179434"/>
          </a:xfrm>
          <a:prstGeom prst="rect">
            <a:avLst/>
          </a:prstGeom>
        </p:spPr>
      </p:pic>
      <p:pic>
        <p:nvPicPr>
          <p:cNvPr id="8" name="Picture 7">
            <a:extLst>
              <a:ext uri="{FF2B5EF4-FFF2-40B4-BE49-F238E27FC236}">
                <a16:creationId xmlns:a16="http://schemas.microsoft.com/office/drawing/2014/main" xmlns="" id="{F2C92E90-A583-48C3-CB2E-47A4C81C867B}"/>
              </a:ext>
            </a:extLst>
          </p:cNvPr>
          <p:cNvPicPr>
            <a:picLocks noChangeAspect="1"/>
          </p:cNvPicPr>
          <p:nvPr/>
        </p:nvPicPr>
        <p:blipFill>
          <a:blip r:embed="rId5"/>
          <a:srcRect/>
          <a:stretch>
            <a:fillRect/>
          </a:stretch>
        </p:blipFill>
        <p:spPr>
          <a:xfrm>
            <a:off x="7154694" y="898554"/>
            <a:ext cx="3352412" cy="26986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4" name="TextBox 10">
            <a:extLst>
              <a:ext uri="{FF2B5EF4-FFF2-40B4-BE49-F238E27FC236}">
                <a16:creationId xmlns:a16="http://schemas.microsoft.com/office/drawing/2014/main" xmlns="" id="{4A201837-A7D1-E05B-0B08-3C33D1BD0451}"/>
              </a:ext>
            </a:extLst>
          </p:cNvPr>
          <p:cNvSpPr txBox="1"/>
          <p:nvPr/>
        </p:nvSpPr>
        <p:spPr>
          <a:xfrm>
            <a:off x="523274" y="1826987"/>
            <a:ext cx="11668726" cy="396327"/>
          </a:xfrm>
          <a:prstGeom prst="rect">
            <a:avLst/>
          </a:prstGeom>
        </p:spPr>
        <p:txBody>
          <a:bodyPr wrap="square" lIns="0" tIns="0" rIns="0" bIns="0" rtlCol="0" anchor="t">
            <a:spAutoFit/>
          </a:bodyPr>
          <a:lstStyle/>
          <a:p>
            <a:pPr>
              <a:lnSpc>
                <a:spcPct val="150000"/>
              </a:lnSpc>
              <a:spcBef>
                <a:spcPct val="0"/>
              </a:spcBef>
            </a:pPr>
            <a:r>
              <a:rPr lang="en-US" sz="2000" dirty="0">
                <a:solidFill>
                  <a:schemeClr val="tx1"/>
                </a:solidFill>
                <a:latin typeface="UTM Avo" panose="02040603050506020204" pitchFamily="18" charset="0"/>
                <a:cs typeface="Arial" pitchFamily="34" charset="0"/>
              </a:rPr>
              <a:t>Quan </a:t>
            </a:r>
            <a:r>
              <a:rPr lang="en-US" sz="2000" dirty="0" err="1">
                <a:solidFill>
                  <a:schemeClr val="tx1"/>
                </a:solidFill>
                <a:latin typeface="UTM Avo" panose="02040603050506020204" pitchFamily="18" charset="0"/>
                <a:cs typeface="Arial" pitchFamily="34" charset="0"/>
              </a:rPr>
              <a:t>sát</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hình</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ảnh</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và</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gợi</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mở</a:t>
            </a:r>
            <a:r>
              <a:rPr lang="en-US" sz="2000" dirty="0">
                <a:solidFill>
                  <a:schemeClr val="tx1"/>
                </a:solidFill>
                <a:latin typeface="UTM Avo" panose="02040603050506020204" pitchFamily="18" charset="0"/>
                <a:cs typeface="Arial" pitchFamily="34" charset="0"/>
              </a:rPr>
              <a:t> HS </a:t>
            </a:r>
            <a:r>
              <a:rPr lang="en-US" sz="2000" dirty="0" err="1">
                <a:solidFill>
                  <a:schemeClr val="tx1"/>
                </a:solidFill>
                <a:latin typeface="UTM Avo" panose="02040603050506020204" pitchFamily="18" charset="0"/>
                <a:cs typeface="Arial" pitchFamily="34" charset="0"/>
              </a:rPr>
              <a:t>nêu</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cách</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thực</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hiện</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trong</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mỗi</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sản</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phẩm</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theo</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cảm</a:t>
            </a:r>
            <a:r>
              <a:rPr lang="en-US" sz="2000" dirty="0">
                <a:solidFill>
                  <a:schemeClr val="tx1"/>
                </a:solidFill>
                <a:latin typeface="UTM Avo" panose="02040603050506020204" pitchFamily="18" charset="0"/>
                <a:cs typeface="Arial" pitchFamily="34" charset="0"/>
              </a:rPr>
              <a:t> </a:t>
            </a:r>
            <a:r>
              <a:rPr lang="en-US" sz="2000" dirty="0" err="1">
                <a:solidFill>
                  <a:schemeClr val="tx1"/>
                </a:solidFill>
                <a:latin typeface="UTM Avo" panose="02040603050506020204" pitchFamily="18" charset="0"/>
                <a:cs typeface="Arial" pitchFamily="34" charset="0"/>
              </a:rPr>
              <a:t>nhận</a:t>
            </a:r>
            <a:r>
              <a:rPr lang="en-US" sz="2000" dirty="0">
                <a:solidFill>
                  <a:schemeClr val="tx1"/>
                </a:solidFill>
                <a:latin typeface="UTM Avo" panose="02040603050506020204" pitchFamily="18" charset="0"/>
                <a:cs typeface="Arial" pitchFamily="34" charset="0"/>
              </a:rPr>
              <a:t>.</a:t>
            </a:r>
          </a:p>
        </p:txBody>
      </p:sp>
      <p:pic>
        <p:nvPicPr>
          <p:cNvPr id="8" name="Picture 2">
            <a:extLst>
              <a:ext uri="{FF2B5EF4-FFF2-40B4-BE49-F238E27FC236}">
                <a16:creationId xmlns:a16="http://schemas.microsoft.com/office/drawing/2014/main" xmlns="" id="{5A8536E9-950B-D246-0DC4-37C3BFE7C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462" y="2621047"/>
            <a:ext cx="3612324" cy="386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xmlns="" id="{38A2EA14-2544-5128-D35B-D91BDFB7A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428" y="3008675"/>
            <a:ext cx="4141963" cy="325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83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pic>
        <p:nvPicPr>
          <p:cNvPr id="10" name="Picture 9">
            <a:extLst>
              <a:ext uri="{FF2B5EF4-FFF2-40B4-BE49-F238E27FC236}">
                <a16:creationId xmlns:a16="http://schemas.microsoft.com/office/drawing/2014/main" xmlns="" id="{C0CC607A-C712-4E57-DC05-5EE8F0735CE4}"/>
              </a:ext>
            </a:extLst>
          </p:cNvPr>
          <p:cNvPicPr>
            <a:picLocks noChangeAspect="1"/>
          </p:cNvPicPr>
          <p:nvPr/>
        </p:nvPicPr>
        <p:blipFill rotWithShape="1">
          <a:blip r:embed="rId4"/>
          <a:srcRect l="17500" r="11042"/>
          <a:stretch/>
        </p:blipFill>
        <p:spPr>
          <a:xfrm>
            <a:off x="3149600" y="2060186"/>
            <a:ext cx="6959600" cy="3183782"/>
          </a:xfrm>
          <a:prstGeom prst="rect">
            <a:avLst/>
          </a:prstGeom>
        </p:spPr>
      </p:pic>
      <p:sp>
        <p:nvSpPr>
          <p:cNvPr id="11" name="TextBox 10">
            <a:extLst>
              <a:ext uri="{FF2B5EF4-FFF2-40B4-BE49-F238E27FC236}">
                <a16:creationId xmlns:a16="http://schemas.microsoft.com/office/drawing/2014/main" xmlns="" id="{D837D34A-924E-21B1-DD07-12FCE151243B}"/>
              </a:ext>
            </a:extLst>
          </p:cNvPr>
          <p:cNvSpPr txBox="1"/>
          <p:nvPr/>
        </p:nvSpPr>
        <p:spPr>
          <a:xfrm>
            <a:off x="5273499" y="2291170"/>
            <a:ext cx="1645002" cy="461665"/>
          </a:xfrm>
          <a:prstGeom prst="rect">
            <a:avLst/>
          </a:prstGeom>
          <a:noFill/>
        </p:spPr>
        <p:txBody>
          <a:bodyPr wrap="none" rtlCol="0">
            <a:spAutoFit/>
          </a:bodyPr>
          <a:lstStyle/>
          <a:p>
            <a:r>
              <a:rPr lang="en-US" sz="2400" b="1" dirty="0">
                <a:solidFill>
                  <a:srgbClr val="FF0000"/>
                </a:solidFill>
                <a:latin typeface="UTM Avo" panose="02040603050506020204" pitchFamily="18" charset="0"/>
                <a:cs typeface="Arial" pitchFamily="34" charset="0"/>
              </a:rPr>
              <a:t>KẾT LUẬN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057BAB11-366A-C04C-1B98-481A20AE732E}"/>
              </a:ext>
            </a:extLst>
          </p:cNvPr>
          <p:cNvSpPr/>
          <p:nvPr/>
        </p:nvSpPr>
        <p:spPr>
          <a:xfrm>
            <a:off x="2755307" y="1781796"/>
            <a:ext cx="4957445" cy="660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Hướng</a:t>
            </a:r>
            <a:r>
              <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dẫn</a:t>
            </a:r>
            <a:r>
              <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về</a:t>
            </a:r>
            <a:r>
              <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nhà</a:t>
            </a:r>
            <a:endPar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endParaRPr>
          </a:p>
        </p:txBody>
      </p:sp>
      <p:pic>
        <p:nvPicPr>
          <p:cNvPr id="5" name="Picture 4">
            <a:extLst>
              <a:ext uri="{FF2B5EF4-FFF2-40B4-BE49-F238E27FC236}">
                <a16:creationId xmlns:a16="http://schemas.microsoft.com/office/drawing/2014/main" xmlns="" id="{801D82DD-10D5-E5CC-F9E6-809CD8C4002E}"/>
              </a:ext>
            </a:extLst>
          </p:cNvPr>
          <p:cNvPicPr>
            <a:picLocks noChangeAspect="1"/>
          </p:cNvPicPr>
          <p:nvPr/>
        </p:nvPicPr>
        <p:blipFill>
          <a:blip r:embed="rId3"/>
          <a:srcRect/>
          <a:stretch>
            <a:fillRect/>
          </a:stretch>
        </p:blipFill>
        <p:spPr>
          <a:xfrm>
            <a:off x="3171217" y="4415805"/>
            <a:ext cx="4189594" cy="2292820"/>
          </a:xfrm>
          <a:prstGeom prst="rect">
            <a:avLst/>
          </a:prstGeom>
        </p:spPr>
      </p:pic>
      <p:grpSp>
        <p:nvGrpSpPr>
          <p:cNvPr id="20" name="Group 19">
            <a:extLst>
              <a:ext uri="{FF2B5EF4-FFF2-40B4-BE49-F238E27FC236}">
                <a16:creationId xmlns:a16="http://schemas.microsoft.com/office/drawing/2014/main" xmlns="" id="{09960DF6-FDBC-41E0-F113-6F6FA6F05C31}"/>
              </a:ext>
            </a:extLst>
          </p:cNvPr>
          <p:cNvGrpSpPr/>
          <p:nvPr/>
        </p:nvGrpSpPr>
        <p:grpSpPr>
          <a:xfrm>
            <a:off x="6419380" y="2777448"/>
            <a:ext cx="3237688" cy="1328382"/>
            <a:chOff x="9707327" y="1894371"/>
            <a:chExt cx="5563075" cy="2697356"/>
          </a:xfrm>
        </p:grpSpPr>
        <p:sp>
          <p:nvSpPr>
            <p:cNvPr id="21" name="Round Diagonal Corner Rectangle 18">
              <a:extLst>
                <a:ext uri="{FF2B5EF4-FFF2-40B4-BE49-F238E27FC236}">
                  <a16:creationId xmlns:a16="http://schemas.microsoft.com/office/drawing/2014/main" xmlns="" id="{D4A8F8D1-759B-7CE9-3B5C-A7F037B35A21}"/>
                </a:ext>
              </a:extLst>
            </p:cNvPr>
            <p:cNvSpPr/>
            <p:nvPr/>
          </p:nvSpPr>
          <p:spPr>
            <a:xfrm>
              <a:off x="9707327" y="1894371"/>
              <a:ext cx="5563075" cy="2697356"/>
            </a:xfrm>
            <a:prstGeom prst="round2DiagRect">
              <a:avLst/>
            </a:prstGeom>
            <a:solidFill>
              <a:srgbClr val="C0504D">
                <a:lumMod val="60000"/>
                <a:lumOff val="40000"/>
              </a:srgbClr>
            </a:solidFill>
            <a:ln w="25400" cap="flat" cmpd="sng" algn="ctr">
              <a:solidFill>
                <a:srgbClr val="C0504D">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22" name="Rectangle 21">
              <a:extLst>
                <a:ext uri="{FF2B5EF4-FFF2-40B4-BE49-F238E27FC236}">
                  <a16:creationId xmlns:a16="http://schemas.microsoft.com/office/drawing/2014/main" xmlns="" id="{E8FC801E-77DC-7BEB-BE9B-B0CC96BA1296}"/>
                </a:ext>
              </a:extLst>
            </p:cNvPr>
            <p:cNvSpPr/>
            <p:nvPr/>
          </p:nvSpPr>
          <p:spPr>
            <a:xfrm>
              <a:off x="10285243" y="2095500"/>
              <a:ext cx="4786726" cy="1929690"/>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Chuẩn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bị</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đồ</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dùng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vật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liệu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cho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Bài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16</a:t>
              </a:r>
            </a:p>
          </p:txBody>
        </p:sp>
      </p:grpSp>
      <p:grpSp>
        <p:nvGrpSpPr>
          <p:cNvPr id="23" name="Group 22">
            <a:extLst>
              <a:ext uri="{FF2B5EF4-FFF2-40B4-BE49-F238E27FC236}">
                <a16:creationId xmlns:a16="http://schemas.microsoft.com/office/drawing/2014/main" xmlns="" id="{4E3468A9-4E5F-4579-C453-FF845472259F}"/>
              </a:ext>
            </a:extLst>
          </p:cNvPr>
          <p:cNvGrpSpPr/>
          <p:nvPr/>
        </p:nvGrpSpPr>
        <p:grpSpPr>
          <a:xfrm>
            <a:off x="1252292" y="2876499"/>
            <a:ext cx="3237689" cy="1328382"/>
            <a:chOff x="3124200" y="1894371"/>
            <a:chExt cx="6207349" cy="2697356"/>
          </a:xfrm>
        </p:grpSpPr>
        <p:sp>
          <p:nvSpPr>
            <p:cNvPr id="24" name="Round Diagonal Corner Rectangle 3">
              <a:extLst>
                <a:ext uri="{FF2B5EF4-FFF2-40B4-BE49-F238E27FC236}">
                  <a16:creationId xmlns:a16="http://schemas.microsoft.com/office/drawing/2014/main" xmlns="" id="{6DC2A03B-D902-D099-9D05-6FF0A7C83582}"/>
                </a:ext>
              </a:extLst>
            </p:cNvPr>
            <p:cNvSpPr/>
            <p:nvPr/>
          </p:nvSpPr>
          <p:spPr>
            <a:xfrm>
              <a:off x="3124200" y="1894371"/>
              <a:ext cx="6207349" cy="2697356"/>
            </a:xfrm>
            <a:prstGeom prst="round2DiagRect">
              <a:avLst/>
            </a:prstGeom>
            <a:solidFill>
              <a:srgbClr val="C0504D">
                <a:lumMod val="60000"/>
                <a:lumOff val="40000"/>
              </a:srgbClr>
            </a:solidFill>
            <a:ln w="25400" cap="flat" cmpd="sng" algn="ctr">
              <a:solidFill>
                <a:srgbClr val="C0504D">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5" name="Rectangle 24">
              <a:extLst>
                <a:ext uri="{FF2B5EF4-FFF2-40B4-BE49-F238E27FC236}">
                  <a16:creationId xmlns:a16="http://schemas.microsoft.com/office/drawing/2014/main" xmlns="" id="{243FB6F0-DFFE-F89F-9CCF-0A5A425425EE}"/>
                </a:ext>
              </a:extLst>
            </p:cNvPr>
            <p:cNvSpPr/>
            <p:nvPr/>
          </p:nvSpPr>
          <p:spPr>
            <a:xfrm>
              <a:off x="3553895" y="2181220"/>
              <a:ext cx="5518560" cy="488660"/>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Sáng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tạo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sản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phẩm</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mĩ</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thuật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theo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rPr>
                <a:t> ý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itchFamily="34" charset="0"/>
                </a:rPr>
                <a:t>thích</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itchFamily="34" charset="0"/>
              </a:endParaRPr>
            </a:p>
          </p:txBody>
        </p:sp>
      </p:grpSp>
    </p:spTree>
    <p:extLst>
      <p:ext uri="{BB962C8B-B14F-4D97-AF65-F5344CB8AC3E}">
        <p14:creationId xmlns:p14="http://schemas.microsoft.com/office/powerpoint/2010/main" val="147566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4540957"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charset="0"/>
              <a:ea typeface="Calibri"/>
              <a:cs typeface="Calibri"/>
              <a:sym typeface="Calibri"/>
            </a:endParaRPr>
          </a:p>
        </p:txBody>
      </p:sp>
      <p:pic>
        <p:nvPicPr>
          <p:cNvPr id="85" name="Google Shape;85;p1"/>
          <p:cNvPicPr preferRelativeResize="0"/>
          <p:nvPr/>
        </p:nvPicPr>
        <p:blipFill rotWithShape="1">
          <a:blip r:embed="rId4">
            <a:alphaModFix/>
          </a:blip>
          <a:srcRect/>
          <a:stretch/>
        </p:blipFill>
        <p:spPr>
          <a:xfrm>
            <a:off x="4701956" y="3753145"/>
            <a:ext cx="2622541" cy="2622541"/>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86" name="Google Shape;86;p1"/>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833C0B"/>
                </a:solidFill>
                <a:effectLst/>
                <a:uLnTx/>
                <a:uFillTx/>
                <a:latin typeface="UTM Avo" panose="02040603050506020204" pitchFamily="18" charset="0"/>
                <a:cs typeface="Arial"/>
                <a:sym typeface="Arial"/>
              </a:rPr>
              <a:t>Để kết nối cộng đồng giáo viên và nhận thêm nhiều tài liệu giảng dạy, </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charset="0"/>
                <a:cs typeface="Arial"/>
                <a:sym typeface="Arial"/>
              </a:rPr>
              <a:t>mời quý thầy cô tham gia Group Facebook</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charset="0"/>
                <a:cs typeface="Arial"/>
                <a:sym typeface="Arial"/>
              </a:rPr>
              <a:t>theo đường link:  </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87" name="Google Shape;87;p1"/>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charset="0"/>
              <a:ea typeface="Calibri"/>
              <a:cs typeface="Calibri"/>
              <a:sym typeface="Calibri"/>
            </a:endParaRPr>
          </a:p>
        </p:txBody>
      </p:sp>
      <p:sp>
        <p:nvSpPr>
          <p:cNvPr id="88" name="Google Shape;88;p1">
            <a:hlinkClick r:id="rId5"/>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a:ln>
                  <a:noFill/>
                </a:ln>
                <a:solidFill>
                  <a:srgbClr val="833C0B"/>
                </a:solidFill>
                <a:effectLst/>
                <a:uLnTx/>
                <a:uFillTx/>
                <a:latin typeface="UTM Avo" panose="02040603050506020204" pitchFamily="18" charset="0"/>
                <a:cs typeface="Arial"/>
                <a:sym typeface="Arial"/>
              </a:rPr>
              <a:t>Hoc10 – Đồng hành cùng giáo viên tiểu học</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89" name="Google Shape;89;p1"/>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charset="0"/>
                <a:cs typeface="Arial"/>
                <a:sym typeface="Arial"/>
              </a:rPr>
              <a:t>Hoặc truy cập qua QR code</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pic>
        <p:nvPicPr>
          <p:cNvPr id="90" name="Google Shape;90;p1" descr="Ngón Trỏ, ngón tay, Máy tính Biểu tượng Tay - tay png tải về - Miễn phí  trong suốt Tay png Tải về."/>
          <p:cNvPicPr preferRelativeResize="0"/>
          <p:nvPr/>
        </p:nvPicPr>
        <p:blipFill rotWithShape="1">
          <a:blip r:embed="rId6">
            <a:alphaModFix/>
          </a:blip>
          <a:srcRect/>
          <a:stretch/>
        </p:blipFill>
        <p:spPr>
          <a:xfrm rot="-5400000">
            <a:off x="5444625" y="2851979"/>
            <a:ext cx="1053311" cy="7490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pic>
        <p:nvPicPr>
          <p:cNvPr id="3" name="Picture 2" descr="Tổng hợp Vẽ Tranh Bằng Màu Bột giá rẻ, bán chạy tháng 9/2022 - BeeCost">
            <a:extLst>
              <a:ext uri="{FF2B5EF4-FFF2-40B4-BE49-F238E27FC236}">
                <a16:creationId xmlns:a16="http://schemas.microsoft.com/office/drawing/2014/main" xmlns="" id="{14FD02CE-CA4C-3084-25E0-CCB63965B19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3986" y="2584011"/>
            <a:ext cx="4494905" cy="3818453"/>
          </a:xfrm>
          <a:prstGeom prst="rect">
            <a:avLst/>
          </a:prstGeom>
          <a:noFill/>
          <a:ln>
            <a:noFill/>
          </a:ln>
        </p:spPr>
      </p:pic>
      <p:sp>
        <p:nvSpPr>
          <p:cNvPr id="4" name="Rounded Rectangle 3">
            <a:extLst>
              <a:ext uri="{FF2B5EF4-FFF2-40B4-BE49-F238E27FC236}">
                <a16:creationId xmlns:a16="http://schemas.microsoft.com/office/drawing/2014/main" xmlns="" id="{CBF6B011-A10A-E5CC-F35B-D8A74D6F114E}"/>
              </a:ext>
            </a:extLst>
          </p:cNvPr>
          <p:cNvSpPr/>
          <p:nvPr/>
        </p:nvSpPr>
        <p:spPr>
          <a:xfrm>
            <a:off x="6761847" y="3728026"/>
            <a:ext cx="2381000" cy="599062"/>
          </a:xfrm>
          <a:prstGeom prst="round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7" name="Rounded Rectangle 25">
            <a:extLst>
              <a:ext uri="{FF2B5EF4-FFF2-40B4-BE49-F238E27FC236}">
                <a16:creationId xmlns:a16="http://schemas.microsoft.com/office/drawing/2014/main" xmlns="" id="{FF70450E-606E-EE68-5D74-C2E4E845B5BC}"/>
              </a:ext>
            </a:extLst>
          </p:cNvPr>
          <p:cNvSpPr/>
          <p:nvPr/>
        </p:nvSpPr>
        <p:spPr>
          <a:xfrm>
            <a:off x="6876147" y="3842326"/>
            <a:ext cx="2381000" cy="599062"/>
          </a:xfrm>
          <a:prstGeom prst="roundRect">
            <a:avLst/>
          </a:prstGeom>
          <a:solidFill>
            <a:srgbClr val="9BBB59">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nvGrpSpPr>
          <p:cNvPr id="10" name="Group 9">
            <a:extLst>
              <a:ext uri="{FF2B5EF4-FFF2-40B4-BE49-F238E27FC236}">
                <a16:creationId xmlns:a16="http://schemas.microsoft.com/office/drawing/2014/main" xmlns="" id="{04730BFC-CE12-95B7-4C9A-9D929D58F872}"/>
              </a:ext>
            </a:extLst>
          </p:cNvPr>
          <p:cNvGrpSpPr/>
          <p:nvPr/>
        </p:nvGrpSpPr>
        <p:grpSpPr>
          <a:xfrm>
            <a:off x="5809398" y="1638300"/>
            <a:ext cx="4211362" cy="1790700"/>
            <a:chOff x="10205233" y="1567351"/>
            <a:chExt cx="7647943" cy="3018113"/>
          </a:xfrm>
        </p:grpSpPr>
        <p:sp>
          <p:nvSpPr>
            <p:cNvPr id="11" name="Cloud Callout 27">
              <a:extLst>
                <a:ext uri="{FF2B5EF4-FFF2-40B4-BE49-F238E27FC236}">
                  <a16:creationId xmlns:a16="http://schemas.microsoft.com/office/drawing/2014/main" xmlns="" id="{C973173E-D65E-FD36-3980-5B1E654CCADB}"/>
                </a:ext>
              </a:extLst>
            </p:cNvPr>
            <p:cNvSpPr/>
            <p:nvPr/>
          </p:nvSpPr>
          <p:spPr>
            <a:xfrm rot="187645">
              <a:off x="10205233" y="1567351"/>
              <a:ext cx="7647943" cy="3018113"/>
            </a:xfrm>
            <a:prstGeom prst="cloudCallout">
              <a:avLst>
                <a:gd name="adj1" fmla="val -60533"/>
                <a:gd name="adj2" fmla="val 40607"/>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3" name="TextBox 12">
              <a:extLst>
                <a:ext uri="{FF2B5EF4-FFF2-40B4-BE49-F238E27FC236}">
                  <a16:creationId xmlns:a16="http://schemas.microsoft.com/office/drawing/2014/main" xmlns="" id="{69DAAB95-62B1-6EDB-2BFB-B0066B8C343A}"/>
                </a:ext>
              </a:extLst>
            </p:cNvPr>
            <p:cNvSpPr txBox="1"/>
            <p:nvPr/>
          </p:nvSpPr>
          <p:spPr>
            <a:xfrm>
              <a:off x="11934905" y="1881237"/>
              <a:ext cx="4188600" cy="1890801"/>
            </a:xfrm>
            <a:prstGeom prst="rect">
              <a:avLst/>
            </a:prstGeom>
            <a:noFill/>
          </p:spPr>
          <p:txBody>
            <a:bodyPr wrap="non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Tranh in bằng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chất liệu gì?</a:t>
              </a:r>
            </a:p>
          </p:txBody>
        </p:sp>
      </p:grpSp>
      <p:sp>
        <p:nvSpPr>
          <p:cNvPr id="17" name="TextBox 16">
            <a:extLst>
              <a:ext uri="{FF2B5EF4-FFF2-40B4-BE49-F238E27FC236}">
                <a16:creationId xmlns:a16="http://schemas.microsoft.com/office/drawing/2014/main" xmlns="" id="{EDD29D51-1E00-0220-B945-37ABF4F1FCF9}"/>
              </a:ext>
            </a:extLst>
          </p:cNvPr>
          <p:cNvSpPr txBox="1"/>
          <p:nvPr/>
        </p:nvSpPr>
        <p:spPr>
          <a:xfrm>
            <a:off x="7138855" y="3898373"/>
            <a:ext cx="1855584" cy="400110"/>
          </a:xfrm>
          <a:prstGeom prst="rect">
            <a:avLst/>
          </a:prstGeom>
          <a:noFill/>
        </p:spPr>
        <p:txBody>
          <a:bodyPr wrap="square" rtlCol="0">
            <a:spAutoFit/>
          </a:bodyPr>
          <a:lstStyle/>
          <a:p>
            <a:pPr algn="ctr"/>
            <a:r>
              <a:rPr lang="en-US" sz="2000" b="1" dirty="0" err="1">
                <a:solidFill>
                  <a:srgbClr val="FF0000"/>
                </a:solidFill>
                <a:latin typeface="UTM Avo" panose="02040603050506020204" pitchFamily="18" charset="0"/>
                <a:cs typeface="Arial" pitchFamily="34" charset="0"/>
              </a:rPr>
              <a:t>Màu</a:t>
            </a:r>
            <a:r>
              <a:rPr lang="en-US" sz="2000" b="1" dirty="0">
                <a:solidFill>
                  <a:srgbClr val="FF0000"/>
                </a:solidFill>
                <a:latin typeface="UTM Avo" panose="02040603050506020204" pitchFamily="18" charset="0"/>
                <a:cs typeface="Arial" pitchFamily="34" charset="0"/>
              </a:rPr>
              <a:t> </a:t>
            </a:r>
            <a:r>
              <a:rPr lang="en-US" sz="2000" b="1" dirty="0" err="1">
                <a:solidFill>
                  <a:srgbClr val="FF0000"/>
                </a:solidFill>
                <a:latin typeface="UTM Avo" panose="02040603050506020204" pitchFamily="18" charset="0"/>
                <a:cs typeface="Arial" pitchFamily="34" charset="0"/>
              </a:rPr>
              <a:t>goát</a:t>
            </a:r>
            <a:endParaRPr lang="en-US" sz="2000" b="1" dirty="0">
              <a:solidFill>
                <a:srgbClr val="FF0000"/>
              </a:solidFill>
              <a:latin typeface="UTM Avo" panose="02040603050506020204" pitchFamily="18" charset="0"/>
              <a:cs typeface="Arial" pitchFamily="34" charset="0"/>
            </a:endParaRPr>
          </a:p>
        </p:txBody>
      </p:sp>
      <p:sp>
        <p:nvSpPr>
          <p:cNvPr id="18" name="Rectangle 17">
            <a:extLst>
              <a:ext uri="{FF2B5EF4-FFF2-40B4-BE49-F238E27FC236}">
                <a16:creationId xmlns:a16="http://schemas.microsoft.com/office/drawing/2014/main" xmlns="" id="{8B10413A-A72A-8539-0B3D-476FE52D80DA}"/>
              </a:ext>
            </a:extLst>
          </p:cNvPr>
          <p:cNvSpPr/>
          <p:nvPr/>
        </p:nvSpPr>
        <p:spPr>
          <a:xfrm>
            <a:off x="493986" y="2005257"/>
            <a:ext cx="5381520" cy="461665"/>
          </a:xfrm>
          <a:prstGeom prst="rect">
            <a:avLst/>
          </a:prstGeom>
        </p:spPr>
        <p:txBody>
          <a:bodyPr wrap="square">
            <a:spAutoFit/>
          </a:bodyPr>
          <a:lstStyle/>
          <a:p>
            <a:pPr>
              <a:buClrTx/>
              <a:buFontTx/>
              <a:buNone/>
            </a:pP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trò</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b="1" i="1" kern="1200" dirty="0">
                <a:solidFill>
                  <a:prstClr val="black"/>
                </a:solidFill>
                <a:latin typeface="UTM Avo" panose="02040603050506020204" pitchFamily="18" charset="0"/>
                <a:ea typeface="+mn-ea"/>
                <a:cs typeface="Arial" pitchFamily="34" charset="0"/>
              </a:rPr>
              <a:t>“</a:t>
            </a:r>
            <a:r>
              <a:rPr lang="en-US" sz="2400" b="1" i="1" kern="1200" dirty="0" err="1">
                <a:solidFill>
                  <a:prstClr val="black"/>
                </a:solidFill>
                <a:latin typeface="UTM Avo" panose="02040603050506020204" pitchFamily="18" charset="0"/>
                <a:ea typeface="+mn-ea"/>
                <a:cs typeface="Arial" pitchFamily="34" charset="0"/>
              </a:rPr>
              <a:t>Nhà</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thông</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thái</a:t>
            </a:r>
            <a:endParaRPr lang="en-US" sz="2400" kern="1200" dirty="0">
              <a:solidFill>
                <a:prstClr val="black"/>
              </a:solidFill>
              <a:latin typeface="UTM Avo" panose="02040603050506020204" pitchFamily="18" charset="0"/>
              <a:ea typeface="+mn-ea"/>
              <a:cs typeface="Arial" pitchFamily="34" charset="0"/>
            </a:endParaRPr>
          </a:p>
        </p:txBody>
      </p:sp>
    </p:spTree>
    <p:extLst>
      <p:ext uri="{BB962C8B-B14F-4D97-AF65-F5344CB8AC3E}">
        <p14:creationId xmlns:p14="http://schemas.microsoft.com/office/powerpoint/2010/main" val="332557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CBF6B011-A10A-E5CC-F35B-D8A74D6F114E}"/>
              </a:ext>
            </a:extLst>
          </p:cNvPr>
          <p:cNvSpPr/>
          <p:nvPr/>
        </p:nvSpPr>
        <p:spPr>
          <a:xfrm>
            <a:off x="6761847" y="3728026"/>
            <a:ext cx="2381000" cy="599062"/>
          </a:xfrm>
          <a:prstGeom prst="round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7" name="Rounded Rectangle 25">
            <a:extLst>
              <a:ext uri="{FF2B5EF4-FFF2-40B4-BE49-F238E27FC236}">
                <a16:creationId xmlns:a16="http://schemas.microsoft.com/office/drawing/2014/main" xmlns="" id="{FF70450E-606E-EE68-5D74-C2E4E845B5BC}"/>
              </a:ext>
            </a:extLst>
          </p:cNvPr>
          <p:cNvSpPr/>
          <p:nvPr/>
        </p:nvSpPr>
        <p:spPr>
          <a:xfrm>
            <a:off x="6876147" y="3842326"/>
            <a:ext cx="2381000" cy="599062"/>
          </a:xfrm>
          <a:prstGeom prst="roundRect">
            <a:avLst/>
          </a:prstGeom>
          <a:solidFill>
            <a:srgbClr val="9BBB59">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nvGrpSpPr>
          <p:cNvPr id="10" name="Group 9">
            <a:extLst>
              <a:ext uri="{FF2B5EF4-FFF2-40B4-BE49-F238E27FC236}">
                <a16:creationId xmlns:a16="http://schemas.microsoft.com/office/drawing/2014/main" xmlns="" id="{04730BFC-CE12-95B7-4C9A-9D929D58F872}"/>
              </a:ext>
            </a:extLst>
          </p:cNvPr>
          <p:cNvGrpSpPr/>
          <p:nvPr/>
        </p:nvGrpSpPr>
        <p:grpSpPr>
          <a:xfrm>
            <a:off x="5809398" y="1638300"/>
            <a:ext cx="4211362" cy="1790700"/>
            <a:chOff x="10205233" y="1567351"/>
            <a:chExt cx="7647943" cy="3018113"/>
          </a:xfrm>
        </p:grpSpPr>
        <p:sp>
          <p:nvSpPr>
            <p:cNvPr id="11" name="Cloud Callout 27">
              <a:extLst>
                <a:ext uri="{FF2B5EF4-FFF2-40B4-BE49-F238E27FC236}">
                  <a16:creationId xmlns:a16="http://schemas.microsoft.com/office/drawing/2014/main" xmlns="" id="{C973173E-D65E-FD36-3980-5B1E654CCADB}"/>
                </a:ext>
              </a:extLst>
            </p:cNvPr>
            <p:cNvSpPr/>
            <p:nvPr/>
          </p:nvSpPr>
          <p:spPr>
            <a:xfrm rot="187645">
              <a:off x="10205233" y="1567351"/>
              <a:ext cx="7647943" cy="3018113"/>
            </a:xfrm>
            <a:prstGeom prst="cloudCallout">
              <a:avLst>
                <a:gd name="adj1" fmla="val -60533"/>
                <a:gd name="adj2" fmla="val 40607"/>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3" name="TextBox 12">
              <a:extLst>
                <a:ext uri="{FF2B5EF4-FFF2-40B4-BE49-F238E27FC236}">
                  <a16:creationId xmlns:a16="http://schemas.microsoft.com/office/drawing/2014/main" xmlns="" id="{69DAAB95-62B1-6EDB-2BFB-B0066B8C343A}"/>
                </a:ext>
              </a:extLst>
            </p:cNvPr>
            <p:cNvSpPr txBox="1"/>
            <p:nvPr/>
          </p:nvSpPr>
          <p:spPr>
            <a:xfrm>
              <a:off x="11934905" y="1881237"/>
              <a:ext cx="4188600" cy="1890801"/>
            </a:xfrm>
            <a:prstGeom prst="rect">
              <a:avLst/>
            </a:prstGeom>
            <a:noFill/>
          </p:spPr>
          <p:txBody>
            <a:bodyPr wrap="non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Tranh in bằng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chất liệu gì?</a:t>
              </a:r>
            </a:p>
          </p:txBody>
        </p:sp>
      </p:grpSp>
      <p:sp>
        <p:nvSpPr>
          <p:cNvPr id="17" name="TextBox 16">
            <a:extLst>
              <a:ext uri="{FF2B5EF4-FFF2-40B4-BE49-F238E27FC236}">
                <a16:creationId xmlns:a16="http://schemas.microsoft.com/office/drawing/2014/main" xmlns="" id="{EDD29D51-1E00-0220-B945-37ABF4F1FCF9}"/>
              </a:ext>
            </a:extLst>
          </p:cNvPr>
          <p:cNvSpPr txBox="1"/>
          <p:nvPr/>
        </p:nvSpPr>
        <p:spPr>
          <a:xfrm>
            <a:off x="7138855" y="3898373"/>
            <a:ext cx="1855584" cy="400110"/>
          </a:xfrm>
          <a:prstGeom prst="rect">
            <a:avLst/>
          </a:prstGeom>
          <a:noFill/>
        </p:spPr>
        <p:txBody>
          <a:bodyPr wrap="square" rtlCol="0">
            <a:spAutoFit/>
          </a:bodyPr>
          <a:lstStyle/>
          <a:p>
            <a:pPr algn="ctr"/>
            <a:r>
              <a:rPr lang="en-US" sz="2000" b="1" dirty="0" err="1">
                <a:solidFill>
                  <a:srgbClr val="FF0000"/>
                </a:solidFill>
                <a:latin typeface="UTM Avo" panose="02040603050506020204" pitchFamily="18" charset="0"/>
                <a:cs typeface="Arial" pitchFamily="34" charset="0"/>
              </a:rPr>
              <a:t>Màu</a:t>
            </a:r>
            <a:r>
              <a:rPr lang="en-US" sz="2000" b="1" dirty="0">
                <a:solidFill>
                  <a:srgbClr val="FF0000"/>
                </a:solidFill>
                <a:latin typeface="UTM Avo" panose="02040603050506020204" pitchFamily="18" charset="0"/>
                <a:cs typeface="Arial" pitchFamily="34" charset="0"/>
              </a:rPr>
              <a:t> </a:t>
            </a:r>
            <a:r>
              <a:rPr lang="en-US" sz="2000" b="1" dirty="0" err="1">
                <a:solidFill>
                  <a:srgbClr val="FF0000"/>
                </a:solidFill>
                <a:latin typeface="UTM Avo" panose="02040603050506020204" pitchFamily="18" charset="0"/>
                <a:cs typeface="Arial" pitchFamily="34" charset="0"/>
              </a:rPr>
              <a:t>sáp</a:t>
            </a:r>
            <a:endParaRPr lang="en-US" sz="2000" b="1" dirty="0">
              <a:solidFill>
                <a:srgbClr val="FF0000"/>
              </a:solidFill>
              <a:latin typeface="UTM Avo" panose="02040603050506020204" pitchFamily="18" charset="0"/>
              <a:cs typeface="Arial" pitchFamily="34" charset="0"/>
            </a:endParaRPr>
          </a:p>
        </p:txBody>
      </p:sp>
      <p:sp>
        <p:nvSpPr>
          <p:cNvPr id="18" name="Rectangle 17">
            <a:extLst>
              <a:ext uri="{FF2B5EF4-FFF2-40B4-BE49-F238E27FC236}">
                <a16:creationId xmlns:a16="http://schemas.microsoft.com/office/drawing/2014/main" xmlns="" id="{8B10413A-A72A-8539-0B3D-476FE52D80DA}"/>
              </a:ext>
            </a:extLst>
          </p:cNvPr>
          <p:cNvSpPr/>
          <p:nvPr/>
        </p:nvSpPr>
        <p:spPr>
          <a:xfrm>
            <a:off x="493986" y="2005257"/>
            <a:ext cx="5381520" cy="461665"/>
          </a:xfrm>
          <a:prstGeom prst="rect">
            <a:avLst/>
          </a:prstGeom>
        </p:spPr>
        <p:txBody>
          <a:bodyPr wrap="square">
            <a:spAutoFit/>
          </a:bodyPr>
          <a:lstStyle/>
          <a:p>
            <a:pPr>
              <a:buClrTx/>
              <a:buFontTx/>
              <a:buNone/>
            </a:pP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trò</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b="1" i="1" kern="1200" dirty="0">
                <a:solidFill>
                  <a:prstClr val="black"/>
                </a:solidFill>
                <a:latin typeface="UTM Avo" panose="02040603050506020204" pitchFamily="18" charset="0"/>
                <a:ea typeface="+mn-ea"/>
                <a:cs typeface="Arial" pitchFamily="34" charset="0"/>
              </a:rPr>
              <a:t>“</a:t>
            </a:r>
            <a:r>
              <a:rPr lang="en-US" sz="2400" b="1" i="1" kern="1200" dirty="0" err="1">
                <a:solidFill>
                  <a:prstClr val="black"/>
                </a:solidFill>
                <a:latin typeface="UTM Avo" panose="02040603050506020204" pitchFamily="18" charset="0"/>
                <a:ea typeface="+mn-ea"/>
                <a:cs typeface="Arial" pitchFamily="34" charset="0"/>
              </a:rPr>
              <a:t>Nhà</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thông</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thái</a:t>
            </a:r>
            <a:endParaRPr lang="en-US" sz="2400" kern="1200" dirty="0">
              <a:solidFill>
                <a:prstClr val="black"/>
              </a:solidFill>
              <a:latin typeface="UTM Avo" panose="02040603050506020204" pitchFamily="18" charset="0"/>
              <a:ea typeface="+mn-ea"/>
              <a:cs typeface="Arial" pitchFamily="34" charset="0"/>
            </a:endParaRPr>
          </a:p>
        </p:txBody>
      </p:sp>
      <p:pic>
        <p:nvPicPr>
          <p:cNvPr id="2" name="Picture 1" descr="Tranh vẽ bằng sáp dầu đẹp - PHUC MA TRADING CO.,LTD">
            <a:extLst>
              <a:ext uri="{FF2B5EF4-FFF2-40B4-BE49-F238E27FC236}">
                <a16:creationId xmlns:a16="http://schemas.microsoft.com/office/drawing/2014/main" xmlns="" id="{A2A7E9C9-EF2E-524B-13C8-C465E4DF92D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67" y="2649239"/>
            <a:ext cx="5061194" cy="3682985"/>
          </a:xfrm>
          <a:prstGeom prst="rect">
            <a:avLst/>
          </a:prstGeom>
          <a:noFill/>
          <a:ln>
            <a:noFill/>
          </a:ln>
        </p:spPr>
      </p:pic>
    </p:spTree>
    <p:extLst>
      <p:ext uri="{BB962C8B-B14F-4D97-AF65-F5344CB8AC3E}">
        <p14:creationId xmlns:p14="http://schemas.microsoft.com/office/powerpoint/2010/main" val="18139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CBF6B011-A10A-E5CC-F35B-D8A74D6F114E}"/>
              </a:ext>
            </a:extLst>
          </p:cNvPr>
          <p:cNvSpPr/>
          <p:nvPr/>
        </p:nvSpPr>
        <p:spPr>
          <a:xfrm>
            <a:off x="6761847" y="3728026"/>
            <a:ext cx="2381000" cy="599062"/>
          </a:xfrm>
          <a:prstGeom prst="round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7" name="Rounded Rectangle 25">
            <a:extLst>
              <a:ext uri="{FF2B5EF4-FFF2-40B4-BE49-F238E27FC236}">
                <a16:creationId xmlns:a16="http://schemas.microsoft.com/office/drawing/2014/main" xmlns="" id="{FF70450E-606E-EE68-5D74-C2E4E845B5BC}"/>
              </a:ext>
            </a:extLst>
          </p:cNvPr>
          <p:cNvSpPr/>
          <p:nvPr/>
        </p:nvSpPr>
        <p:spPr>
          <a:xfrm>
            <a:off x="6876147" y="3842326"/>
            <a:ext cx="2381000" cy="599062"/>
          </a:xfrm>
          <a:prstGeom prst="roundRect">
            <a:avLst/>
          </a:prstGeom>
          <a:solidFill>
            <a:srgbClr val="9BBB59">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nvGrpSpPr>
          <p:cNvPr id="10" name="Group 9">
            <a:extLst>
              <a:ext uri="{FF2B5EF4-FFF2-40B4-BE49-F238E27FC236}">
                <a16:creationId xmlns:a16="http://schemas.microsoft.com/office/drawing/2014/main" xmlns="" id="{04730BFC-CE12-95B7-4C9A-9D929D58F872}"/>
              </a:ext>
            </a:extLst>
          </p:cNvPr>
          <p:cNvGrpSpPr/>
          <p:nvPr/>
        </p:nvGrpSpPr>
        <p:grpSpPr>
          <a:xfrm>
            <a:off x="5809398" y="1638300"/>
            <a:ext cx="4211362" cy="1790700"/>
            <a:chOff x="10205233" y="1567351"/>
            <a:chExt cx="7647943" cy="3018113"/>
          </a:xfrm>
        </p:grpSpPr>
        <p:sp>
          <p:nvSpPr>
            <p:cNvPr id="11" name="Cloud Callout 27">
              <a:extLst>
                <a:ext uri="{FF2B5EF4-FFF2-40B4-BE49-F238E27FC236}">
                  <a16:creationId xmlns:a16="http://schemas.microsoft.com/office/drawing/2014/main" xmlns="" id="{C973173E-D65E-FD36-3980-5B1E654CCADB}"/>
                </a:ext>
              </a:extLst>
            </p:cNvPr>
            <p:cNvSpPr/>
            <p:nvPr/>
          </p:nvSpPr>
          <p:spPr>
            <a:xfrm rot="187645">
              <a:off x="10205233" y="1567351"/>
              <a:ext cx="7647943" cy="3018113"/>
            </a:xfrm>
            <a:prstGeom prst="cloudCallout">
              <a:avLst>
                <a:gd name="adj1" fmla="val -60533"/>
                <a:gd name="adj2" fmla="val 40607"/>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3" name="TextBox 12">
              <a:extLst>
                <a:ext uri="{FF2B5EF4-FFF2-40B4-BE49-F238E27FC236}">
                  <a16:creationId xmlns:a16="http://schemas.microsoft.com/office/drawing/2014/main" xmlns="" id="{69DAAB95-62B1-6EDB-2BFB-B0066B8C343A}"/>
                </a:ext>
              </a:extLst>
            </p:cNvPr>
            <p:cNvSpPr txBox="1"/>
            <p:nvPr/>
          </p:nvSpPr>
          <p:spPr>
            <a:xfrm>
              <a:off x="11934905" y="1881237"/>
              <a:ext cx="4188600" cy="1890801"/>
            </a:xfrm>
            <a:prstGeom prst="rect">
              <a:avLst/>
            </a:prstGeom>
            <a:noFill/>
          </p:spPr>
          <p:txBody>
            <a:bodyPr wrap="non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Tranh in bằng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chất liệu gì?</a:t>
              </a:r>
            </a:p>
          </p:txBody>
        </p:sp>
      </p:grpSp>
      <p:sp>
        <p:nvSpPr>
          <p:cNvPr id="17" name="TextBox 16">
            <a:extLst>
              <a:ext uri="{FF2B5EF4-FFF2-40B4-BE49-F238E27FC236}">
                <a16:creationId xmlns:a16="http://schemas.microsoft.com/office/drawing/2014/main" xmlns="" id="{EDD29D51-1E00-0220-B945-37ABF4F1FCF9}"/>
              </a:ext>
            </a:extLst>
          </p:cNvPr>
          <p:cNvSpPr txBox="1"/>
          <p:nvPr/>
        </p:nvSpPr>
        <p:spPr>
          <a:xfrm>
            <a:off x="7138855" y="3898373"/>
            <a:ext cx="1855584" cy="400110"/>
          </a:xfrm>
          <a:prstGeom prst="rect">
            <a:avLst/>
          </a:prstGeom>
          <a:noFill/>
        </p:spPr>
        <p:txBody>
          <a:bodyPr wrap="square" rtlCol="0">
            <a:spAutoFit/>
          </a:bodyPr>
          <a:lstStyle/>
          <a:p>
            <a:pPr algn="ctr"/>
            <a:r>
              <a:rPr lang="en-US" sz="2000" b="1" dirty="0" err="1">
                <a:solidFill>
                  <a:srgbClr val="FF0000"/>
                </a:solidFill>
                <a:latin typeface="UTM Avo" panose="02040603050506020204" pitchFamily="18" charset="0"/>
                <a:cs typeface="Arial" pitchFamily="34" charset="0"/>
              </a:rPr>
              <a:t>Màu</a:t>
            </a:r>
            <a:r>
              <a:rPr lang="en-US" sz="2000" b="1" dirty="0">
                <a:solidFill>
                  <a:srgbClr val="FF0000"/>
                </a:solidFill>
                <a:latin typeface="UTM Avo" panose="02040603050506020204" pitchFamily="18" charset="0"/>
                <a:cs typeface="Arial" pitchFamily="34" charset="0"/>
              </a:rPr>
              <a:t> </a:t>
            </a:r>
            <a:r>
              <a:rPr lang="en-US" sz="2000" b="1" dirty="0" err="1">
                <a:solidFill>
                  <a:srgbClr val="FF0000"/>
                </a:solidFill>
                <a:latin typeface="UTM Avo" panose="02040603050506020204" pitchFamily="18" charset="0"/>
                <a:cs typeface="Arial" pitchFamily="34" charset="0"/>
              </a:rPr>
              <a:t>chì</a:t>
            </a:r>
            <a:endParaRPr lang="en-US" sz="2000" b="1" dirty="0">
              <a:solidFill>
                <a:srgbClr val="FF0000"/>
              </a:solidFill>
              <a:latin typeface="UTM Avo" panose="02040603050506020204" pitchFamily="18" charset="0"/>
              <a:cs typeface="Arial" pitchFamily="34" charset="0"/>
            </a:endParaRPr>
          </a:p>
        </p:txBody>
      </p:sp>
      <p:sp>
        <p:nvSpPr>
          <p:cNvPr id="18" name="Rectangle 17">
            <a:extLst>
              <a:ext uri="{FF2B5EF4-FFF2-40B4-BE49-F238E27FC236}">
                <a16:creationId xmlns:a16="http://schemas.microsoft.com/office/drawing/2014/main" xmlns="" id="{8B10413A-A72A-8539-0B3D-476FE52D80DA}"/>
              </a:ext>
            </a:extLst>
          </p:cNvPr>
          <p:cNvSpPr/>
          <p:nvPr/>
        </p:nvSpPr>
        <p:spPr>
          <a:xfrm>
            <a:off x="493986" y="2005257"/>
            <a:ext cx="5381520" cy="461665"/>
          </a:xfrm>
          <a:prstGeom prst="rect">
            <a:avLst/>
          </a:prstGeom>
        </p:spPr>
        <p:txBody>
          <a:bodyPr wrap="square">
            <a:spAutoFit/>
          </a:bodyPr>
          <a:lstStyle/>
          <a:p>
            <a:pPr>
              <a:buClrTx/>
              <a:buFontTx/>
              <a:buNone/>
            </a:pP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trò</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b="1" i="1" kern="1200" dirty="0">
                <a:solidFill>
                  <a:prstClr val="black"/>
                </a:solidFill>
                <a:latin typeface="UTM Avo" panose="02040603050506020204" pitchFamily="18" charset="0"/>
                <a:ea typeface="+mn-ea"/>
                <a:cs typeface="Arial" pitchFamily="34" charset="0"/>
              </a:rPr>
              <a:t>“</a:t>
            </a:r>
            <a:r>
              <a:rPr lang="en-US" sz="2400" b="1" i="1" kern="1200" dirty="0" err="1">
                <a:solidFill>
                  <a:prstClr val="black"/>
                </a:solidFill>
                <a:latin typeface="UTM Avo" panose="02040603050506020204" pitchFamily="18" charset="0"/>
                <a:ea typeface="+mn-ea"/>
                <a:cs typeface="Arial" pitchFamily="34" charset="0"/>
              </a:rPr>
              <a:t>Nhà</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thông</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thái</a:t>
            </a:r>
            <a:endParaRPr lang="en-US" sz="2400" kern="1200" dirty="0">
              <a:solidFill>
                <a:prstClr val="black"/>
              </a:solidFill>
              <a:latin typeface="UTM Avo" panose="02040603050506020204" pitchFamily="18" charset="0"/>
              <a:ea typeface="+mn-ea"/>
              <a:cs typeface="Arial" pitchFamily="34" charset="0"/>
            </a:endParaRPr>
          </a:p>
        </p:txBody>
      </p:sp>
      <p:pic>
        <p:nvPicPr>
          <p:cNvPr id="3" name="Picture 2" descr="Cách VẼ TRANH PHONG CẢNH bằng BÚT CHÌ | how to draw simple scenery with  pencil | Kinh nghiệm có ích liên quan đến chủ đề vẽ tranh - Logobox.vn">
            <a:extLst>
              <a:ext uri="{FF2B5EF4-FFF2-40B4-BE49-F238E27FC236}">
                <a16:creationId xmlns:a16="http://schemas.microsoft.com/office/drawing/2014/main" xmlns="" id="{5FAABD1A-1CF5-2F4C-54EF-B76B85D235CC}"/>
              </a:ext>
            </a:extLst>
          </p:cNvPr>
          <p:cNvPicPr/>
          <p:nvPr/>
        </p:nvPicPr>
        <p:blipFill rotWithShape="1">
          <a:blip r:embed="rId4">
            <a:extLst>
              <a:ext uri="{28A0092B-C50C-407E-A947-70E740481C1C}">
                <a14:useLocalDpi xmlns:a14="http://schemas.microsoft.com/office/drawing/2010/main" val="0"/>
              </a:ext>
            </a:extLst>
          </a:blip>
          <a:srcRect l="4111" t="11570" r="4085" b="11699"/>
          <a:stretch/>
        </p:blipFill>
        <p:spPr bwMode="auto">
          <a:xfrm>
            <a:off x="783460" y="2533650"/>
            <a:ext cx="4302786" cy="39677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601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CBF6B011-A10A-E5CC-F35B-D8A74D6F114E}"/>
              </a:ext>
            </a:extLst>
          </p:cNvPr>
          <p:cNvSpPr/>
          <p:nvPr/>
        </p:nvSpPr>
        <p:spPr>
          <a:xfrm>
            <a:off x="6761847" y="3728026"/>
            <a:ext cx="2381000" cy="599062"/>
          </a:xfrm>
          <a:prstGeom prst="round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7" name="Rounded Rectangle 25">
            <a:extLst>
              <a:ext uri="{FF2B5EF4-FFF2-40B4-BE49-F238E27FC236}">
                <a16:creationId xmlns:a16="http://schemas.microsoft.com/office/drawing/2014/main" xmlns="" id="{FF70450E-606E-EE68-5D74-C2E4E845B5BC}"/>
              </a:ext>
            </a:extLst>
          </p:cNvPr>
          <p:cNvSpPr/>
          <p:nvPr/>
        </p:nvSpPr>
        <p:spPr>
          <a:xfrm>
            <a:off x="6876147" y="3842326"/>
            <a:ext cx="2381000" cy="599062"/>
          </a:xfrm>
          <a:prstGeom prst="roundRect">
            <a:avLst/>
          </a:prstGeom>
          <a:solidFill>
            <a:srgbClr val="9BBB59">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nvGrpSpPr>
          <p:cNvPr id="10" name="Group 9">
            <a:extLst>
              <a:ext uri="{FF2B5EF4-FFF2-40B4-BE49-F238E27FC236}">
                <a16:creationId xmlns:a16="http://schemas.microsoft.com/office/drawing/2014/main" xmlns="" id="{04730BFC-CE12-95B7-4C9A-9D929D58F872}"/>
              </a:ext>
            </a:extLst>
          </p:cNvPr>
          <p:cNvGrpSpPr/>
          <p:nvPr/>
        </p:nvGrpSpPr>
        <p:grpSpPr>
          <a:xfrm>
            <a:off x="5809398" y="1638300"/>
            <a:ext cx="4211362" cy="1790700"/>
            <a:chOff x="10205233" y="1567351"/>
            <a:chExt cx="7647943" cy="3018113"/>
          </a:xfrm>
        </p:grpSpPr>
        <p:sp>
          <p:nvSpPr>
            <p:cNvPr id="11" name="Cloud Callout 27">
              <a:extLst>
                <a:ext uri="{FF2B5EF4-FFF2-40B4-BE49-F238E27FC236}">
                  <a16:creationId xmlns:a16="http://schemas.microsoft.com/office/drawing/2014/main" xmlns="" id="{C973173E-D65E-FD36-3980-5B1E654CCADB}"/>
                </a:ext>
              </a:extLst>
            </p:cNvPr>
            <p:cNvSpPr/>
            <p:nvPr/>
          </p:nvSpPr>
          <p:spPr>
            <a:xfrm rot="187645">
              <a:off x="10205233" y="1567351"/>
              <a:ext cx="7647943" cy="3018113"/>
            </a:xfrm>
            <a:prstGeom prst="cloudCallout">
              <a:avLst>
                <a:gd name="adj1" fmla="val -60533"/>
                <a:gd name="adj2" fmla="val 40607"/>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3" name="TextBox 12">
              <a:extLst>
                <a:ext uri="{FF2B5EF4-FFF2-40B4-BE49-F238E27FC236}">
                  <a16:creationId xmlns:a16="http://schemas.microsoft.com/office/drawing/2014/main" xmlns="" id="{69DAAB95-62B1-6EDB-2BFB-B0066B8C343A}"/>
                </a:ext>
              </a:extLst>
            </p:cNvPr>
            <p:cNvSpPr txBox="1"/>
            <p:nvPr/>
          </p:nvSpPr>
          <p:spPr>
            <a:xfrm>
              <a:off x="11934905" y="1881237"/>
              <a:ext cx="4188600" cy="1890801"/>
            </a:xfrm>
            <a:prstGeom prst="rect">
              <a:avLst/>
            </a:prstGeom>
            <a:noFill/>
          </p:spPr>
          <p:txBody>
            <a:bodyPr wrap="non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Tranh in bằng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chất liệu gì?</a:t>
              </a:r>
            </a:p>
          </p:txBody>
        </p:sp>
      </p:grpSp>
      <p:sp>
        <p:nvSpPr>
          <p:cNvPr id="17" name="TextBox 16">
            <a:extLst>
              <a:ext uri="{FF2B5EF4-FFF2-40B4-BE49-F238E27FC236}">
                <a16:creationId xmlns:a16="http://schemas.microsoft.com/office/drawing/2014/main" xmlns="" id="{EDD29D51-1E00-0220-B945-37ABF4F1FCF9}"/>
              </a:ext>
            </a:extLst>
          </p:cNvPr>
          <p:cNvSpPr txBox="1"/>
          <p:nvPr/>
        </p:nvSpPr>
        <p:spPr>
          <a:xfrm>
            <a:off x="7138855" y="3898373"/>
            <a:ext cx="1855584" cy="400110"/>
          </a:xfrm>
          <a:prstGeom prst="rect">
            <a:avLst/>
          </a:prstGeom>
          <a:noFill/>
        </p:spPr>
        <p:txBody>
          <a:bodyPr wrap="square" rtlCol="0">
            <a:spAutoFit/>
          </a:bodyPr>
          <a:lstStyle/>
          <a:p>
            <a:pPr algn="ctr"/>
            <a:r>
              <a:rPr lang="en-US" sz="2000" b="1" dirty="0" err="1">
                <a:solidFill>
                  <a:srgbClr val="FF0000"/>
                </a:solidFill>
                <a:latin typeface="UTM Avo" panose="02040603050506020204" pitchFamily="18" charset="0"/>
                <a:cs typeface="Arial" pitchFamily="34" charset="0"/>
              </a:rPr>
              <a:t>Màu</a:t>
            </a:r>
            <a:r>
              <a:rPr lang="en-US" sz="2000" b="1" dirty="0">
                <a:solidFill>
                  <a:srgbClr val="FF0000"/>
                </a:solidFill>
                <a:latin typeface="UTM Avo" panose="02040603050506020204" pitchFamily="18" charset="0"/>
                <a:cs typeface="Arial" pitchFamily="34" charset="0"/>
              </a:rPr>
              <a:t> </a:t>
            </a:r>
            <a:r>
              <a:rPr lang="en-US" sz="2000" b="1" dirty="0" err="1">
                <a:solidFill>
                  <a:srgbClr val="FF0000"/>
                </a:solidFill>
                <a:latin typeface="UTM Avo" panose="02040603050506020204" pitchFamily="18" charset="0"/>
                <a:cs typeface="Arial" pitchFamily="34" charset="0"/>
              </a:rPr>
              <a:t>nước</a:t>
            </a:r>
            <a:endParaRPr lang="en-US" sz="2000" b="1" dirty="0">
              <a:solidFill>
                <a:srgbClr val="FF0000"/>
              </a:solidFill>
              <a:latin typeface="UTM Avo" panose="02040603050506020204" pitchFamily="18" charset="0"/>
              <a:cs typeface="Arial" pitchFamily="34" charset="0"/>
            </a:endParaRPr>
          </a:p>
        </p:txBody>
      </p:sp>
      <p:sp>
        <p:nvSpPr>
          <p:cNvPr id="18" name="Rectangle 17">
            <a:extLst>
              <a:ext uri="{FF2B5EF4-FFF2-40B4-BE49-F238E27FC236}">
                <a16:creationId xmlns:a16="http://schemas.microsoft.com/office/drawing/2014/main" xmlns="" id="{8B10413A-A72A-8539-0B3D-476FE52D80DA}"/>
              </a:ext>
            </a:extLst>
          </p:cNvPr>
          <p:cNvSpPr/>
          <p:nvPr/>
        </p:nvSpPr>
        <p:spPr>
          <a:xfrm>
            <a:off x="493986" y="2005257"/>
            <a:ext cx="5381520" cy="461665"/>
          </a:xfrm>
          <a:prstGeom prst="rect">
            <a:avLst/>
          </a:prstGeom>
        </p:spPr>
        <p:txBody>
          <a:bodyPr wrap="square">
            <a:spAutoFit/>
          </a:bodyPr>
          <a:lstStyle/>
          <a:p>
            <a:pPr>
              <a:buClrTx/>
              <a:buFontTx/>
              <a:buNone/>
            </a:pP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trò</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b="1" i="1" kern="1200" dirty="0">
                <a:solidFill>
                  <a:prstClr val="black"/>
                </a:solidFill>
                <a:latin typeface="UTM Avo" panose="02040603050506020204" pitchFamily="18" charset="0"/>
                <a:ea typeface="+mn-ea"/>
                <a:cs typeface="Arial" pitchFamily="34" charset="0"/>
              </a:rPr>
              <a:t>“</a:t>
            </a:r>
            <a:r>
              <a:rPr lang="en-US" sz="2400" b="1" i="1" kern="1200" dirty="0" err="1">
                <a:solidFill>
                  <a:prstClr val="black"/>
                </a:solidFill>
                <a:latin typeface="UTM Avo" panose="02040603050506020204" pitchFamily="18" charset="0"/>
                <a:ea typeface="+mn-ea"/>
                <a:cs typeface="Arial" pitchFamily="34" charset="0"/>
              </a:rPr>
              <a:t>Nhà</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thông</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thái</a:t>
            </a:r>
            <a:endParaRPr lang="en-US" sz="2400" kern="1200" dirty="0">
              <a:solidFill>
                <a:prstClr val="black"/>
              </a:solidFill>
              <a:latin typeface="UTM Avo" panose="02040603050506020204" pitchFamily="18" charset="0"/>
              <a:ea typeface="+mn-ea"/>
              <a:cs typeface="Arial" pitchFamily="34" charset="0"/>
            </a:endParaRPr>
          </a:p>
        </p:txBody>
      </p:sp>
      <p:pic>
        <p:nvPicPr>
          <p:cNvPr id="2" name="Picture 2">
            <a:extLst>
              <a:ext uri="{FF2B5EF4-FFF2-40B4-BE49-F238E27FC236}">
                <a16:creationId xmlns:a16="http://schemas.microsoft.com/office/drawing/2014/main" xmlns="" id="{5901DFBB-8070-7703-34E7-BC6AF862E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86" y="2466922"/>
            <a:ext cx="4762533" cy="409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867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CBF6B011-A10A-E5CC-F35B-D8A74D6F114E}"/>
              </a:ext>
            </a:extLst>
          </p:cNvPr>
          <p:cNvSpPr/>
          <p:nvPr/>
        </p:nvSpPr>
        <p:spPr>
          <a:xfrm>
            <a:off x="6761847" y="3728026"/>
            <a:ext cx="2381000" cy="599062"/>
          </a:xfrm>
          <a:prstGeom prst="roundRect">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7" name="Rounded Rectangle 25">
            <a:extLst>
              <a:ext uri="{FF2B5EF4-FFF2-40B4-BE49-F238E27FC236}">
                <a16:creationId xmlns:a16="http://schemas.microsoft.com/office/drawing/2014/main" xmlns="" id="{FF70450E-606E-EE68-5D74-C2E4E845B5BC}"/>
              </a:ext>
            </a:extLst>
          </p:cNvPr>
          <p:cNvSpPr/>
          <p:nvPr/>
        </p:nvSpPr>
        <p:spPr>
          <a:xfrm>
            <a:off x="6876147" y="3842326"/>
            <a:ext cx="2381000" cy="599062"/>
          </a:xfrm>
          <a:prstGeom prst="roundRect">
            <a:avLst/>
          </a:prstGeom>
          <a:solidFill>
            <a:srgbClr val="9BBB59">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nvGrpSpPr>
          <p:cNvPr id="10" name="Group 9">
            <a:extLst>
              <a:ext uri="{FF2B5EF4-FFF2-40B4-BE49-F238E27FC236}">
                <a16:creationId xmlns:a16="http://schemas.microsoft.com/office/drawing/2014/main" xmlns="" id="{04730BFC-CE12-95B7-4C9A-9D929D58F872}"/>
              </a:ext>
            </a:extLst>
          </p:cNvPr>
          <p:cNvGrpSpPr/>
          <p:nvPr/>
        </p:nvGrpSpPr>
        <p:grpSpPr>
          <a:xfrm>
            <a:off x="5809398" y="1638300"/>
            <a:ext cx="4211362" cy="1790700"/>
            <a:chOff x="10205233" y="1567351"/>
            <a:chExt cx="7647943" cy="3018113"/>
          </a:xfrm>
        </p:grpSpPr>
        <p:sp>
          <p:nvSpPr>
            <p:cNvPr id="11" name="Cloud Callout 27">
              <a:extLst>
                <a:ext uri="{FF2B5EF4-FFF2-40B4-BE49-F238E27FC236}">
                  <a16:creationId xmlns:a16="http://schemas.microsoft.com/office/drawing/2014/main" xmlns="" id="{C973173E-D65E-FD36-3980-5B1E654CCADB}"/>
                </a:ext>
              </a:extLst>
            </p:cNvPr>
            <p:cNvSpPr/>
            <p:nvPr/>
          </p:nvSpPr>
          <p:spPr>
            <a:xfrm rot="187645">
              <a:off x="10205233" y="1567351"/>
              <a:ext cx="7647943" cy="3018113"/>
            </a:xfrm>
            <a:prstGeom prst="cloudCallout">
              <a:avLst>
                <a:gd name="adj1" fmla="val -60533"/>
                <a:gd name="adj2" fmla="val 40607"/>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3" name="TextBox 12">
              <a:extLst>
                <a:ext uri="{FF2B5EF4-FFF2-40B4-BE49-F238E27FC236}">
                  <a16:creationId xmlns:a16="http://schemas.microsoft.com/office/drawing/2014/main" xmlns="" id="{69DAAB95-62B1-6EDB-2BFB-B0066B8C343A}"/>
                </a:ext>
              </a:extLst>
            </p:cNvPr>
            <p:cNvSpPr txBox="1"/>
            <p:nvPr/>
          </p:nvSpPr>
          <p:spPr>
            <a:xfrm>
              <a:off x="11934905" y="1881237"/>
              <a:ext cx="4188600" cy="1890801"/>
            </a:xfrm>
            <a:prstGeom prst="rect">
              <a:avLst/>
            </a:prstGeom>
            <a:noFill/>
          </p:spPr>
          <p:txBody>
            <a:bodyPr wrap="non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Tranh in bằng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itchFamily="34" charset="0"/>
                </a:rPr>
                <a:t>chất liệu gì?</a:t>
              </a:r>
            </a:p>
          </p:txBody>
        </p:sp>
      </p:grpSp>
      <p:sp>
        <p:nvSpPr>
          <p:cNvPr id="17" name="TextBox 16">
            <a:extLst>
              <a:ext uri="{FF2B5EF4-FFF2-40B4-BE49-F238E27FC236}">
                <a16:creationId xmlns:a16="http://schemas.microsoft.com/office/drawing/2014/main" xmlns="" id="{EDD29D51-1E00-0220-B945-37ABF4F1FCF9}"/>
              </a:ext>
            </a:extLst>
          </p:cNvPr>
          <p:cNvSpPr txBox="1"/>
          <p:nvPr/>
        </p:nvSpPr>
        <p:spPr>
          <a:xfrm>
            <a:off x="7138855" y="3898373"/>
            <a:ext cx="1855584" cy="400110"/>
          </a:xfrm>
          <a:prstGeom prst="rect">
            <a:avLst/>
          </a:prstGeom>
          <a:noFill/>
        </p:spPr>
        <p:txBody>
          <a:bodyPr wrap="square" rtlCol="0">
            <a:spAutoFit/>
          </a:bodyPr>
          <a:lstStyle/>
          <a:p>
            <a:pPr algn="ctr"/>
            <a:r>
              <a:rPr lang="en-US" sz="2000" b="1" dirty="0" err="1">
                <a:solidFill>
                  <a:srgbClr val="FF0000"/>
                </a:solidFill>
                <a:latin typeface="UTM Avo" panose="02040603050506020204" pitchFamily="18" charset="0"/>
                <a:cs typeface="Arial" pitchFamily="34" charset="0"/>
              </a:rPr>
              <a:t>Màu</a:t>
            </a:r>
            <a:r>
              <a:rPr lang="en-US" sz="2000" b="1" dirty="0">
                <a:solidFill>
                  <a:srgbClr val="FF0000"/>
                </a:solidFill>
                <a:latin typeface="UTM Avo" panose="02040603050506020204" pitchFamily="18" charset="0"/>
                <a:cs typeface="Arial" pitchFamily="34" charset="0"/>
              </a:rPr>
              <a:t> </a:t>
            </a:r>
            <a:r>
              <a:rPr lang="en-US" sz="2000" b="1" dirty="0" err="1">
                <a:solidFill>
                  <a:srgbClr val="FF0000"/>
                </a:solidFill>
                <a:latin typeface="UTM Avo" panose="02040603050506020204" pitchFamily="18" charset="0"/>
                <a:cs typeface="Arial" pitchFamily="34" charset="0"/>
              </a:rPr>
              <a:t>sáp</a:t>
            </a:r>
            <a:endParaRPr lang="en-US" sz="2000" b="1" dirty="0">
              <a:solidFill>
                <a:srgbClr val="FF0000"/>
              </a:solidFill>
              <a:latin typeface="UTM Avo" panose="02040603050506020204" pitchFamily="18" charset="0"/>
              <a:cs typeface="Arial" pitchFamily="34" charset="0"/>
            </a:endParaRPr>
          </a:p>
        </p:txBody>
      </p:sp>
      <p:sp>
        <p:nvSpPr>
          <p:cNvPr id="18" name="Rectangle 17">
            <a:extLst>
              <a:ext uri="{FF2B5EF4-FFF2-40B4-BE49-F238E27FC236}">
                <a16:creationId xmlns:a16="http://schemas.microsoft.com/office/drawing/2014/main" xmlns="" id="{8B10413A-A72A-8539-0B3D-476FE52D80DA}"/>
              </a:ext>
            </a:extLst>
          </p:cNvPr>
          <p:cNvSpPr/>
          <p:nvPr/>
        </p:nvSpPr>
        <p:spPr>
          <a:xfrm>
            <a:off x="493986" y="2005257"/>
            <a:ext cx="5381520" cy="461665"/>
          </a:xfrm>
          <a:prstGeom prst="rect">
            <a:avLst/>
          </a:prstGeom>
        </p:spPr>
        <p:txBody>
          <a:bodyPr wrap="square">
            <a:spAutoFit/>
          </a:bodyPr>
          <a:lstStyle/>
          <a:p>
            <a:pPr>
              <a:buClrTx/>
              <a:buFontTx/>
              <a:buNone/>
            </a:pP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trò</a:t>
            </a:r>
            <a:r>
              <a:rPr lang="en-US" sz="2400" kern="1200" dirty="0">
                <a:solidFill>
                  <a:prstClr val="black"/>
                </a:solidFill>
                <a:latin typeface="UTM Avo" panose="02040603050506020204" pitchFamily="18" charset="0"/>
                <a:ea typeface="+mn-ea"/>
                <a:cs typeface="Arial" pitchFamily="34" charset="0"/>
              </a:rPr>
              <a:t> </a:t>
            </a:r>
            <a:r>
              <a:rPr lang="en-US" sz="2400" kern="1200" dirty="0" err="1">
                <a:solidFill>
                  <a:prstClr val="black"/>
                </a:solidFill>
                <a:latin typeface="UTM Avo" panose="02040603050506020204" pitchFamily="18" charset="0"/>
                <a:ea typeface="+mn-ea"/>
                <a:cs typeface="Arial" pitchFamily="34" charset="0"/>
              </a:rPr>
              <a:t>chơi</a:t>
            </a:r>
            <a:r>
              <a:rPr lang="en-US" sz="2400" kern="1200" dirty="0">
                <a:solidFill>
                  <a:prstClr val="black"/>
                </a:solidFill>
                <a:latin typeface="UTM Avo" panose="02040603050506020204" pitchFamily="18" charset="0"/>
                <a:ea typeface="+mn-ea"/>
                <a:cs typeface="Arial" pitchFamily="34" charset="0"/>
              </a:rPr>
              <a:t> </a:t>
            </a:r>
            <a:r>
              <a:rPr lang="en-US" sz="2400" b="1" i="1" kern="1200" dirty="0">
                <a:solidFill>
                  <a:prstClr val="black"/>
                </a:solidFill>
                <a:latin typeface="UTM Avo" panose="02040603050506020204" pitchFamily="18" charset="0"/>
                <a:ea typeface="+mn-ea"/>
                <a:cs typeface="Arial" pitchFamily="34" charset="0"/>
              </a:rPr>
              <a:t>“</a:t>
            </a:r>
            <a:r>
              <a:rPr lang="en-US" sz="2400" b="1" i="1" kern="1200" dirty="0" err="1">
                <a:solidFill>
                  <a:prstClr val="black"/>
                </a:solidFill>
                <a:latin typeface="UTM Avo" panose="02040603050506020204" pitchFamily="18" charset="0"/>
                <a:ea typeface="+mn-ea"/>
                <a:cs typeface="Arial" pitchFamily="34" charset="0"/>
              </a:rPr>
              <a:t>Nhà</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thông</a:t>
            </a:r>
            <a:r>
              <a:rPr lang="en-US" sz="2400" b="1" i="1" kern="1200" dirty="0">
                <a:solidFill>
                  <a:prstClr val="black"/>
                </a:solidFill>
                <a:latin typeface="UTM Avo" panose="02040603050506020204" pitchFamily="18" charset="0"/>
                <a:ea typeface="+mn-ea"/>
                <a:cs typeface="Arial" pitchFamily="34" charset="0"/>
              </a:rPr>
              <a:t> </a:t>
            </a:r>
            <a:r>
              <a:rPr lang="en-US" sz="2400" b="1" i="1" kern="1200" dirty="0" err="1">
                <a:solidFill>
                  <a:prstClr val="black"/>
                </a:solidFill>
                <a:latin typeface="UTM Avo" panose="02040603050506020204" pitchFamily="18" charset="0"/>
                <a:ea typeface="+mn-ea"/>
                <a:cs typeface="Arial" pitchFamily="34" charset="0"/>
              </a:rPr>
              <a:t>thái</a:t>
            </a:r>
            <a:endParaRPr lang="en-US" sz="2400" kern="1200" dirty="0">
              <a:solidFill>
                <a:prstClr val="black"/>
              </a:solidFill>
              <a:latin typeface="UTM Avo" panose="02040603050506020204" pitchFamily="18" charset="0"/>
              <a:ea typeface="+mn-ea"/>
              <a:cs typeface="Arial" pitchFamily="34" charset="0"/>
            </a:endParaRPr>
          </a:p>
        </p:txBody>
      </p:sp>
      <p:pic>
        <p:nvPicPr>
          <p:cNvPr id="5" name="Picture 2">
            <a:extLst>
              <a:ext uri="{FF2B5EF4-FFF2-40B4-BE49-F238E27FC236}">
                <a16:creationId xmlns:a16="http://schemas.microsoft.com/office/drawing/2014/main" xmlns="" id="{E4DFEBDC-DCA3-53C2-8480-89273EC8B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53" y="2533650"/>
            <a:ext cx="4985132" cy="396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629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grpSp>
        <p:nvGrpSpPr>
          <p:cNvPr id="3" name="Group 2">
            <a:extLst>
              <a:ext uri="{FF2B5EF4-FFF2-40B4-BE49-F238E27FC236}">
                <a16:creationId xmlns:a16="http://schemas.microsoft.com/office/drawing/2014/main" xmlns="" id="{A2FF2E24-D014-6EC9-08AA-4998122B0520}"/>
              </a:ext>
            </a:extLst>
          </p:cNvPr>
          <p:cNvGrpSpPr/>
          <p:nvPr/>
        </p:nvGrpSpPr>
        <p:grpSpPr>
          <a:xfrm>
            <a:off x="9455457" y="1381523"/>
            <a:ext cx="2736543" cy="1558939"/>
            <a:chOff x="309542" y="967667"/>
            <a:chExt cx="2878585" cy="1558939"/>
          </a:xfrm>
        </p:grpSpPr>
        <p:pic>
          <p:nvPicPr>
            <p:cNvPr id="4" name="Picture 3">
              <a:hlinkClick r:id="rId4"/>
              <a:extLst>
                <a:ext uri="{FF2B5EF4-FFF2-40B4-BE49-F238E27FC236}">
                  <a16:creationId xmlns:a16="http://schemas.microsoft.com/office/drawing/2014/main" xmlns="" id="{98210454-4689-A42D-67DD-7B82837952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5" name="TextBox 4">
              <a:extLst>
                <a:ext uri="{FF2B5EF4-FFF2-40B4-BE49-F238E27FC236}">
                  <a16:creationId xmlns:a16="http://schemas.microsoft.com/office/drawing/2014/main" xmlns=""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14-Gia đình thân yêu_1</Template>
  <TotalTime>158</TotalTime>
  <Words>906</Words>
  <Application>Microsoft Office PowerPoint</Application>
  <PresentationFormat>Custom</PresentationFormat>
  <Paragraphs>97</Paragraphs>
  <Slides>34</Slides>
  <Notes>21</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Windows User</cp:lastModifiedBy>
  <cp:revision>18</cp:revision>
  <dcterms:created xsi:type="dcterms:W3CDTF">2023-06-28T09:05:44Z</dcterms:created>
  <dcterms:modified xsi:type="dcterms:W3CDTF">2025-03-17T07:21:14Z</dcterms:modified>
</cp:coreProperties>
</file>