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8.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708" r:id="rId4"/>
    <p:sldMasterId id="2147483720" r:id="rId5"/>
    <p:sldMasterId id="2147483732" r:id="rId6"/>
    <p:sldMasterId id="2147483744" r:id="rId7"/>
    <p:sldMasterId id="2147483758" r:id="rId8"/>
    <p:sldMasterId id="2147483772" r:id="rId9"/>
    <p:sldMasterId id="2147483786" r:id="rId10"/>
    <p:sldMasterId id="2147483800" r:id="rId11"/>
  </p:sldMasterIdLst>
  <p:notesMasterIdLst>
    <p:notesMasterId r:id="rId48"/>
  </p:notesMasterIdLst>
  <p:handoutMasterIdLst>
    <p:handoutMasterId r:id="rId49"/>
  </p:handoutMasterIdLst>
  <p:sldIdLst>
    <p:sldId id="493" r:id="rId12"/>
    <p:sldId id="449" r:id="rId13"/>
    <p:sldId id="504" r:id="rId14"/>
    <p:sldId id="505" r:id="rId15"/>
    <p:sldId id="520" r:id="rId16"/>
    <p:sldId id="506" r:id="rId17"/>
    <p:sldId id="521" r:id="rId18"/>
    <p:sldId id="507" r:id="rId19"/>
    <p:sldId id="522" r:id="rId20"/>
    <p:sldId id="519" r:id="rId21"/>
    <p:sldId id="523" r:id="rId22"/>
    <p:sldId id="453" r:id="rId23"/>
    <p:sldId id="497" r:id="rId24"/>
    <p:sldId id="494" r:id="rId25"/>
    <p:sldId id="526" r:id="rId26"/>
    <p:sldId id="434" r:id="rId27"/>
    <p:sldId id="503" r:id="rId28"/>
    <p:sldId id="484" r:id="rId29"/>
    <p:sldId id="535" r:id="rId30"/>
    <p:sldId id="454" r:id="rId31"/>
    <p:sldId id="273" r:id="rId32"/>
    <p:sldId id="501" r:id="rId33"/>
    <p:sldId id="488" r:id="rId34"/>
    <p:sldId id="489" r:id="rId35"/>
    <p:sldId id="531" r:id="rId36"/>
    <p:sldId id="534" r:id="rId37"/>
    <p:sldId id="469" r:id="rId38"/>
    <p:sldId id="477" r:id="rId39"/>
    <p:sldId id="490" r:id="rId40"/>
    <p:sldId id="528" r:id="rId41"/>
    <p:sldId id="491" r:id="rId42"/>
    <p:sldId id="482" r:id="rId43"/>
    <p:sldId id="533" r:id="rId44"/>
    <p:sldId id="502" r:id="rId45"/>
    <p:sldId id="480" r:id="rId46"/>
    <p:sldId id="481"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0"/>
    <a:srgbClr val="AC0042"/>
    <a:srgbClr val="EFEFEF"/>
    <a:srgbClr val="FFD9E5"/>
    <a:srgbClr val="E5FDD1"/>
    <a:srgbClr val="D0004F"/>
    <a:srgbClr val="00DFA2"/>
    <a:srgbClr val="ED7D31"/>
    <a:srgbClr val="E6E6E6"/>
    <a:srgbClr val="FFB2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690" autoAdjust="0"/>
    <p:restoredTop sz="93848" autoAdjust="0"/>
  </p:normalViewPr>
  <p:slideViewPr>
    <p:cSldViewPr snapToGrid="0">
      <p:cViewPr varScale="1">
        <p:scale>
          <a:sx n="81" d="100"/>
          <a:sy n="81" d="100"/>
        </p:scale>
        <p:origin x="490" y="48"/>
      </p:cViewPr>
      <p:guideLst/>
    </p:cSldViewPr>
  </p:slideViewPr>
  <p:notesTextViewPr>
    <p:cViewPr>
      <p:scale>
        <a:sx n="1" d="1"/>
        <a:sy n="1" d="1"/>
      </p:scale>
      <p:origin x="0" y="0"/>
    </p:cViewPr>
  </p:notesTextViewPr>
  <p:notesViewPr>
    <p:cSldViewPr snapToGrid="0">
      <p:cViewPr varScale="1">
        <p:scale>
          <a:sx n="52" d="100"/>
          <a:sy n="52" d="100"/>
        </p:scale>
        <p:origin x="2862" y="9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0" Type="http://schemas.openxmlformats.org/officeDocument/2006/relationships/slide" Target="slides/slide9.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61C466-3BB1-4F8A-9653-EF2DAA3CFDEE}" type="datetimeFigureOut">
              <a:rPr lang="en-US" smtClean="0"/>
              <a:t>3/16/2025</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4CFA26A-9685-488E-AB63-41ADD5F45022}" type="slidenum">
              <a:rPr lang="en-US" smtClean="0"/>
              <a:t>‹#›</a:t>
            </a:fld>
            <a:endParaRPr lang="en-US"/>
          </a:p>
        </p:txBody>
      </p:sp>
    </p:spTree>
    <p:extLst>
      <p:ext uri="{BB962C8B-B14F-4D97-AF65-F5344CB8AC3E}">
        <p14:creationId xmlns:p14="http://schemas.microsoft.com/office/powerpoint/2010/main" val="306198899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6655F2-A308-4AC6-837F-75ECB7110BCE}" type="datetimeFigureOut">
              <a:rPr lang="en-US" smtClean="0"/>
              <a:t>3/16/2025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EAC1C8-D5EF-4EF4-988C-E0830850693A}" type="slidenum">
              <a:rPr lang="en-US" smtClean="0"/>
              <a:t>‹#›</a:t>
            </a:fld>
            <a:endParaRPr lang="en-US"/>
          </a:p>
        </p:txBody>
      </p:sp>
    </p:spTree>
    <p:extLst>
      <p:ext uri="{BB962C8B-B14F-4D97-AF65-F5344CB8AC3E}">
        <p14:creationId xmlns:p14="http://schemas.microsoft.com/office/powerpoint/2010/main" val="2506624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6"/>
        <p:cNvGrpSpPr/>
        <p:nvPr/>
      </p:nvGrpSpPr>
      <p:grpSpPr>
        <a:xfrm>
          <a:off x="0" y="0"/>
          <a:ext cx="0" cy="0"/>
          <a:chOff x="0" y="0"/>
          <a:chExt cx="0" cy="0"/>
        </a:xfrm>
      </p:grpSpPr>
      <p:sp>
        <p:nvSpPr>
          <p:cNvPr id="2067" name="Google Shape;2067;g1141aa6e17f_0_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8" name="Google Shape;2068;g1141aa6e17f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729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900242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397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5672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g1141aa6e17f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76719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a:extLst>
            <a:ext uri="{FF2B5EF4-FFF2-40B4-BE49-F238E27FC236}">
              <a16:creationId xmlns:a16="http://schemas.microsoft.com/office/drawing/2014/main" id="{10E65511-02EC-CFEE-29FF-083AE84CD9A5}"/>
            </a:ext>
          </a:extLst>
        </p:cNvPr>
        <p:cNvGrpSpPr/>
        <p:nvPr/>
      </p:nvGrpSpPr>
      <p:grpSpPr>
        <a:xfrm>
          <a:off x="0" y="0"/>
          <a:ext cx="0" cy="0"/>
          <a:chOff x="0" y="0"/>
          <a:chExt cx="0" cy="0"/>
        </a:xfrm>
      </p:grpSpPr>
      <p:sp>
        <p:nvSpPr>
          <p:cNvPr id="1549" name="Google Shape;1549;g1141aa6e17f_0_310:notes">
            <a:extLst>
              <a:ext uri="{FF2B5EF4-FFF2-40B4-BE49-F238E27FC236}">
                <a16:creationId xmlns:a16="http://schemas.microsoft.com/office/drawing/2014/main" id="{93D665BC-2A56-E2A1-28ED-C408E62734F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0" name="Google Shape;1550;g1141aa6e17f_0_310:notes">
            <a:extLst>
              <a:ext uri="{FF2B5EF4-FFF2-40B4-BE49-F238E27FC236}">
                <a16:creationId xmlns:a16="http://schemas.microsoft.com/office/drawing/2014/main" id="{96ACE73F-98F9-165F-8CA4-82A5EFB4CB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77395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623094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09609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67725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5EAC1C8-D5EF-4EF4-988C-E0830850693A}" type="slidenum">
              <a:rPr lang="en-US" smtClean="0"/>
              <a:t>27</a:t>
            </a:fld>
            <a:endParaRPr lang="en-US"/>
          </a:p>
        </p:txBody>
      </p:sp>
    </p:spTree>
    <p:extLst>
      <p:ext uri="{BB962C8B-B14F-4D97-AF65-F5344CB8AC3E}">
        <p14:creationId xmlns:p14="http://schemas.microsoft.com/office/powerpoint/2010/main" val="22039445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9F8C-5377-7714-5620-DC6E1B8D22F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16A24A-3D71-24B2-B014-4FEA1008B35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392A47-EAB2-4F5C-21AA-CB4DC5E727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5" name="Footer Placeholder 4">
            <a:extLst>
              <a:ext uri="{FF2B5EF4-FFF2-40B4-BE49-F238E27FC236}">
                <a16:creationId xmlns:a16="http://schemas.microsoft.com/office/drawing/2014/main" id="{38EF9CBD-02FC-A0CD-EA10-5DCD7499FD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7264BD-AF1B-5BE8-D398-4C3C6017EB3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239006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38882-95B9-F89F-468A-D95F602831A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BD9E93-F591-1B7E-5724-4F8DBA30D59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FB88DB-1AE1-62F8-964B-568F55056D3E}"/>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5" name="Footer Placeholder 4">
            <a:extLst>
              <a:ext uri="{FF2B5EF4-FFF2-40B4-BE49-F238E27FC236}">
                <a16:creationId xmlns:a16="http://schemas.microsoft.com/office/drawing/2014/main" id="{8067094A-FA3E-3B91-9F10-08BAF43DD93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EF21BBF-0DCC-2348-BCFF-3F39C3B2D07F}"/>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214124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77377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8939066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99891101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419074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7290489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7842787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31028804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4340957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773908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940417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A55332-3724-F891-291D-45BECC21A5A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8616C6-CD13-160E-7FBD-1C0178CF054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126BD7-869C-F5B2-B3E8-68CCB76AA78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5" name="Footer Placeholder 4">
            <a:extLst>
              <a:ext uri="{FF2B5EF4-FFF2-40B4-BE49-F238E27FC236}">
                <a16:creationId xmlns:a16="http://schemas.microsoft.com/office/drawing/2014/main" id="{3517CF3A-E033-59BF-5FDE-E4FEC9F690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BB906E-E681-EF50-8153-C63A7ECCADED}"/>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404383196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4680788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06057290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0046645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233871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5332872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3870731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2181337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32C8F-A071-086B-E79C-2E6420ADC1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7343067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54371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79960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5494039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8" name="Footer Placeholder 7">
            <a:extLst>
              <a:ext uri="{FF2B5EF4-FFF2-40B4-BE49-F238E27FC236}">
                <a16:creationId xmlns:a16="http://schemas.microsoft.com/office/drawing/2014/main"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0081468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4" name="Footer Placeholder 3">
            <a:extLst>
              <a:ext uri="{FF2B5EF4-FFF2-40B4-BE49-F238E27FC236}">
                <a16:creationId xmlns:a16="http://schemas.microsoft.com/office/drawing/2014/main"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005576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3" name="Footer Placeholder 2">
            <a:extLst>
              <a:ext uri="{FF2B5EF4-FFF2-40B4-BE49-F238E27FC236}">
                <a16:creationId xmlns:a16="http://schemas.microsoft.com/office/drawing/2014/main"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58552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3447278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ED36-4FDF-68B9-C5E9-F5B141D0C3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71A494A-6A84-98A8-4F0B-40408629B18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48FDE0D-3276-08BE-C73C-60A9A364F096}"/>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5" name="Footer Placeholder 4">
            <a:extLst>
              <a:ext uri="{FF2B5EF4-FFF2-40B4-BE49-F238E27FC236}">
                <a16:creationId xmlns:a16="http://schemas.microsoft.com/office/drawing/2014/main" id="{3C827999-CA79-C389-9A17-949F2664F51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B245ABC-F605-69C3-1399-7C1E0F8BF3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6643850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72730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9742388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13100240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99114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56533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1174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58068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8" name="Footer Placeholder 7">
            <a:extLst>
              <a:ext uri="{FF2B5EF4-FFF2-40B4-BE49-F238E27FC236}">
                <a16:creationId xmlns:a16="http://schemas.microsoft.com/office/drawing/2014/main"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8308985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4" name="Footer Placeholder 3">
            <a:extLst>
              <a:ext uri="{FF2B5EF4-FFF2-40B4-BE49-F238E27FC236}">
                <a16:creationId xmlns:a16="http://schemas.microsoft.com/office/drawing/2014/main"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2233330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3" name="Footer Placeholder 2">
            <a:extLst>
              <a:ext uri="{FF2B5EF4-FFF2-40B4-BE49-F238E27FC236}">
                <a16:creationId xmlns:a16="http://schemas.microsoft.com/office/drawing/2014/main"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86533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CC7264-7D62-A311-3F62-626071F3C0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52ADCB-E745-38C6-3E1A-CC59D8AA3AC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2691E63-3907-CB77-11A9-FE1494C67EC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5" name="Footer Placeholder 4">
            <a:extLst>
              <a:ext uri="{FF2B5EF4-FFF2-40B4-BE49-F238E27FC236}">
                <a16:creationId xmlns:a16="http://schemas.microsoft.com/office/drawing/2014/main" id="{A7306874-1D3B-DCFF-8BDA-866E98B7D36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B409A83-E19F-9340-01DA-B2660395503A}"/>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993117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01323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372360070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323219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63558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7E32C8F-A071-086B-E79C-2E6420ADC1A4}"/>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l="8176" r="8176"/>
          <a:stretch/>
        </p:blipFill>
        <p:spPr>
          <a:xfrm>
            <a:off x="0" y="0"/>
            <a:ext cx="12192000" cy="6858000"/>
          </a:xfrm>
          <a:prstGeom prst="rect">
            <a:avLst/>
          </a:prstGeom>
        </p:spPr>
      </p:pic>
    </p:spTree>
    <p:extLst>
      <p:ext uri="{BB962C8B-B14F-4D97-AF65-F5344CB8AC3E}">
        <p14:creationId xmlns:p14="http://schemas.microsoft.com/office/powerpoint/2010/main" val="27257583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64B265D8-C486-1864-190A-16ED9F35AA8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1410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3F1AD746-B6A1-B0ED-4A70-CD5E84FA798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2163" t="506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3255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93FE1E-FE92-ED44-E707-8C2FDEFDA5D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D654C64-9E77-4C8D-81BD-BC7EC18995A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D71340-6466-05A0-12E3-2A30AE8476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77FCE2-F58B-9C24-F7F5-BE9EA77765C8}"/>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525970B7-C7C2-12B3-69B2-803BB1E925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5DCA03-5479-2449-114B-2EC7CA7D7CEC}"/>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80736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32C41-7409-FA61-9DF7-539621F20F1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B591922-B8CC-A6CA-E48A-09203522970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D232510-A417-0FA2-3D09-8BB646C99D8A}"/>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81A6D6-1018-C0BB-3EE9-13B6A28FEA6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4DB80E-2DF8-7671-1CDF-D6DF69D12A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5AA3B0-BF5F-11FC-D1F2-84653BFAC76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8" name="Footer Placeholder 7">
            <a:extLst>
              <a:ext uri="{FF2B5EF4-FFF2-40B4-BE49-F238E27FC236}">
                <a16:creationId xmlns:a16="http://schemas.microsoft.com/office/drawing/2014/main" id="{9A3D00BB-926D-7474-216C-C1FB6133D4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4B07238-72F0-257E-AED1-C385A510B46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26615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7631E-49CD-9BDF-B567-36B69A97E77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95DDA91-7177-4978-4E41-65F6B297B659}"/>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4" name="Footer Placeholder 3">
            <a:extLst>
              <a:ext uri="{FF2B5EF4-FFF2-40B4-BE49-F238E27FC236}">
                <a16:creationId xmlns:a16="http://schemas.microsoft.com/office/drawing/2014/main" id="{906B6D88-6A6E-46A6-75C6-100F2BE4F28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F552A8-E2B6-D73C-116E-3CBCFF824A08}"/>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177836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50FD1-267F-4312-5225-4EDE14B2B0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B71AC8-40CB-EF51-A9D8-3CC06748C25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67F3C8A-4BD2-E4EA-F7B3-B444A4EA25C6}"/>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04AAAFA-3BDD-A568-7B9D-19270089ADDA}"/>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6" name="Footer Placeholder 5">
            <a:extLst>
              <a:ext uri="{FF2B5EF4-FFF2-40B4-BE49-F238E27FC236}">
                <a16:creationId xmlns:a16="http://schemas.microsoft.com/office/drawing/2014/main" id="{44D6C0B7-E3DE-AEC7-DEBA-DB42281E9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4229306-2B7E-1C04-BDE1-4941377C01B1}"/>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80176694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00DE4B-EFB9-1F44-B7CB-FC1C52B4D70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3" name="Footer Placeholder 2">
            <a:extLst>
              <a:ext uri="{FF2B5EF4-FFF2-40B4-BE49-F238E27FC236}">
                <a16:creationId xmlns:a16="http://schemas.microsoft.com/office/drawing/2014/main" id="{6F93D02D-09C9-67FD-7169-D24330C8CBE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9279C7D-5A35-2BFB-7CAF-2FC1148C110A}"/>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0028489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858EF-E569-9465-A492-05642EFBC7E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BB86909-6FAD-62A0-E792-4E05D707B6E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42C3D8-C6EA-9B61-27A5-D54447A71D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B872BB-29F9-0B83-4ED3-73FAA0B6346E}"/>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1B31ADF9-0159-096F-7103-080F8B6CC4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A70F07B-D369-2304-8AA4-91F89AA13FE7}"/>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7680473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568800-156C-0297-DA04-396D11E2E89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134C870-C680-84D6-6552-72E2E24C0DB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B8594AD-2847-F44D-B84A-C853E0EE1F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2F3049C-2333-CEF4-4FD6-1E7AB8C1FBA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6" name="Footer Placeholder 5">
            <a:extLst>
              <a:ext uri="{FF2B5EF4-FFF2-40B4-BE49-F238E27FC236}">
                <a16:creationId xmlns:a16="http://schemas.microsoft.com/office/drawing/2014/main" id="{308E7939-7047-CD0A-ABF2-640B8B4EC2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E671A6D-403E-DB4A-D428-A5F560F3E26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29441597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67517-3AE0-6F6B-223F-05F452E9732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C573A42-4520-9460-C230-26B54692C5E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659148D-B23C-24E8-BCCD-A92657DBDB55}"/>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2F20E5D6-5CA5-E7D5-92B0-69043F7365F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F4EE3D3-4740-9AE0-9C1C-6E5E4E4F0139}"/>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8918835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9DA609E-4FD4-FC92-8FED-C65CDE14A2F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46227A-B5A6-2F2D-C8B2-CB4F1B8B8C3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3E3A90-ECF1-4263-38B9-C475F2F1E7C7}"/>
              </a:ext>
            </a:extLst>
          </p:cNvPr>
          <p:cNvSpPr>
            <a:spLocks noGrp="1"/>
          </p:cNvSpPr>
          <p:nvPr>
            <p:ph type="dt" sz="half" idx="10"/>
          </p:nvPr>
        </p:nvSpPr>
        <p:spPr>
          <a:xfrm>
            <a:off x="838200" y="6356350"/>
            <a:ext cx="2743200" cy="365125"/>
          </a:xfrm>
          <a:prstGeom prst="rect">
            <a:avLst/>
          </a:prstGeom>
        </p:spPr>
        <p:txBody>
          <a:bodyPr/>
          <a:lstStyle/>
          <a:p>
            <a:fld id="{5C50789E-F7A0-487A-9A21-C0B8C90B2E24}" type="datetimeFigureOut">
              <a:rPr lang="en-US" smtClean="0"/>
              <a:t>3/16/2025</a:t>
            </a:fld>
            <a:endParaRPr lang="en-US"/>
          </a:p>
        </p:txBody>
      </p:sp>
      <p:sp>
        <p:nvSpPr>
          <p:cNvPr id="5" name="Footer Placeholder 4">
            <a:extLst>
              <a:ext uri="{FF2B5EF4-FFF2-40B4-BE49-F238E27FC236}">
                <a16:creationId xmlns:a16="http://schemas.microsoft.com/office/drawing/2014/main" id="{D2C7D3A8-85F0-F3F4-A946-69257A25BC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44D9516-A7F9-C290-0B6A-D21A4757762B}"/>
              </a:ext>
            </a:extLst>
          </p:cNvPr>
          <p:cNvSpPr>
            <a:spLocks noGrp="1"/>
          </p:cNvSpPr>
          <p:nvPr>
            <p:ph type="sldNum" sz="quarter" idx="12"/>
          </p:nvPr>
        </p:nvSpPr>
        <p:spPr>
          <a:xfrm>
            <a:off x="8610600" y="6356350"/>
            <a:ext cx="2743200" cy="365125"/>
          </a:xfrm>
          <a:prstGeom prst="rect">
            <a:avLst/>
          </a:prstGeom>
        </p:spPr>
        <p:txBody>
          <a:bodyPr/>
          <a:lstStyle/>
          <a:p>
            <a:fld id="{E61FC48A-A445-4F92-A478-0211A15D154C}" type="slidenum">
              <a:rPr lang="en-US" smtClean="0"/>
              <a:t>‹#›</a:t>
            </a:fld>
            <a:endParaRPr lang="en-US"/>
          </a:p>
        </p:txBody>
      </p:sp>
    </p:spTree>
    <p:extLst>
      <p:ext uri="{BB962C8B-B14F-4D97-AF65-F5344CB8AC3E}">
        <p14:creationId xmlns:p14="http://schemas.microsoft.com/office/powerpoint/2010/main" val="14074130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1445162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6232249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130726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5092224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833774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D4ED8D-118A-49CB-2EF9-C38C2C6252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741E77FC-C9FD-5C0D-63BB-31D21DB450E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72A1AC0-0BD5-7708-5D89-7FC7E0A15BE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0B61D7-352D-31F6-BF3B-62FE234D599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BC70D9-CB1C-99F0-73D6-A8E5142BBF0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096FEF-A23E-8605-D739-8795F46B8F74}"/>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8" name="Footer Placeholder 7">
            <a:extLst>
              <a:ext uri="{FF2B5EF4-FFF2-40B4-BE49-F238E27FC236}">
                <a16:creationId xmlns:a16="http://schemas.microsoft.com/office/drawing/2014/main" id="{D7D6717A-D681-D39D-E7B0-F3F208582F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A42D9B5-37DB-B970-1964-02D020BE9E08}"/>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12174150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94703201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547356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758647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6694038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5435225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26407966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3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7" name="Google Shape;17;p3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18" name="Google Shape;18;p3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790586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9"/>
        <p:cNvGrpSpPr/>
        <p:nvPr/>
      </p:nvGrpSpPr>
      <p:grpSpPr>
        <a:xfrm>
          <a:off x="0" y="0"/>
          <a:ext cx="0" cy="0"/>
          <a:chOff x="0" y="0"/>
          <a:chExt cx="0" cy="0"/>
        </a:xfrm>
      </p:grpSpPr>
      <p:sp>
        <p:nvSpPr>
          <p:cNvPr id="20" name="Google Shape;20;p38"/>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38"/>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22" name="Google Shape;22;p3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3" name="Google Shape;23;p3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4" name="Google Shape;24;p3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29813612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39"/>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9"/>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8" name="Google Shape;28;p3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29" name="Google Shape;29;p3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0" name="Google Shape;30;p3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105401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40"/>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0"/>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4" name="Google Shape;34;p4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5" name="Google Shape;35;p4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36" name="Google Shape;36;p4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4498038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1EF133-7392-943A-ED22-CC59709A2BA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8B20084-788A-9F1D-B2C9-FEFFCF8C475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4" name="Footer Placeholder 3">
            <a:extLst>
              <a:ext uri="{FF2B5EF4-FFF2-40B4-BE49-F238E27FC236}">
                <a16:creationId xmlns:a16="http://schemas.microsoft.com/office/drawing/2014/main" id="{458F4B2C-B30E-CA3E-17C0-41E884C8750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4BE3A7B-27B8-3EC9-C4E2-185163AE74E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27299688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4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41"/>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0" name="Google Shape;40;p41"/>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41" name="Google Shape;41;p4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2" name="Google Shape;42;p4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43" name="Google Shape;43;p4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950617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4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42"/>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7" name="Google Shape;47;p42"/>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8" name="Google Shape;48;p42"/>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9" name="Google Shape;49;p42"/>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50" name="Google Shape;50;p4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1" name="Google Shape;51;p4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2" name="Google Shape;52;p4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62430983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43"/>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4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6" name="Google Shape;56;p4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57" name="Google Shape;57;p4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6082730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44"/>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44"/>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61" name="Google Shape;61;p44"/>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2" name="Google Shape;62;p4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3" name="Google Shape;63;p4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64" name="Google Shape;64;p4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36123743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45"/>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45"/>
          <p:cNvSpPr>
            <a:spLocks noGrp="1"/>
          </p:cNvSpPr>
          <p:nvPr>
            <p:ph type="pic" idx="2"/>
          </p:nvPr>
        </p:nvSpPr>
        <p:spPr>
          <a:xfrm>
            <a:off x="1194859" y="408517"/>
            <a:ext cx="3657600" cy="2743200"/>
          </a:xfrm>
          <a:prstGeom prst="rect">
            <a:avLst/>
          </a:prstGeom>
          <a:noFill/>
          <a:ln>
            <a:noFill/>
          </a:ln>
        </p:spPr>
      </p:sp>
      <p:sp>
        <p:nvSpPr>
          <p:cNvPr id="68" name="Google Shape;68;p45"/>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9" name="Google Shape;69;p4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0" name="Google Shape;70;p4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1" name="Google Shape;71;p4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17705287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4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46"/>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5" name="Google Shape;75;p4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6" name="Google Shape;76;p4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77" name="Google Shape;77;p4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411797870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47"/>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47"/>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81" name="Google Shape;81;p4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2" name="Google Shape;82;p4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defTabSz="609630">
              <a:buClr>
                <a:srgbClr val="000000"/>
              </a:buClr>
            </a:pPr>
            <a:endParaRPr lang="en-US" kern="0"/>
          </a:p>
        </p:txBody>
      </p:sp>
      <p:sp>
        <p:nvSpPr>
          <p:cNvPr id="83" name="Google Shape;83;p4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6207939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8512944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5988154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4104061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21703F-7A47-A4BE-7A7B-C29FB4E85733}"/>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3" name="Footer Placeholder 2">
            <a:extLst>
              <a:ext uri="{FF2B5EF4-FFF2-40B4-BE49-F238E27FC236}">
                <a16:creationId xmlns:a16="http://schemas.microsoft.com/office/drawing/2014/main" id="{7403B5B0-234A-7199-941F-A3B529A04C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2D4EFD-35CC-34DE-EF91-28C0AEEFD003}"/>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883867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207836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74752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15755873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04631027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6081243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9606056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842254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351887545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189001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400298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3CECD-8B60-E3CF-8F8D-63A4DE4CA7B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8A9A358-81D4-BE2B-D07F-2AE59BA4C9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B8DB93-ACE9-6241-EEB7-E4D63C6EB21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AAAD56-A331-B409-94E4-ABC414895118}"/>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6" name="Footer Placeholder 5">
            <a:extLst>
              <a:ext uri="{FF2B5EF4-FFF2-40B4-BE49-F238E27FC236}">
                <a16:creationId xmlns:a16="http://schemas.microsoft.com/office/drawing/2014/main" id="{F6FB49AE-0BA1-9873-8636-400749208E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4C32BA9-493A-5627-359E-F721978E298E}"/>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0215956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35643768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41641847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397060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5962435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89007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9468738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4269086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621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250652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24170443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7C229-8058-855D-9194-FB942CE1D28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DA1666C-6FC2-5D0F-7ABF-633C479891CC}"/>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3A6C217-1371-CAD2-D2CB-322452BEF80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3A1BE7-8E3C-EE83-5317-3BC028908FF7}"/>
              </a:ext>
            </a:extLst>
          </p:cNvPr>
          <p:cNvSpPr>
            <a:spLocks noGrp="1"/>
          </p:cNvSpPr>
          <p:nvPr>
            <p:ph type="dt" sz="half" idx="10"/>
          </p:nvPr>
        </p:nvSpPr>
        <p:spPr>
          <a:xfrm>
            <a:off x="838200" y="6356350"/>
            <a:ext cx="2743200" cy="365125"/>
          </a:xfrm>
          <a:prstGeom prst="rect">
            <a:avLst/>
          </a:prstGeom>
        </p:spPr>
        <p:txBody>
          <a:bodyPr/>
          <a:lstStyle/>
          <a:p>
            <a:fld id="{E853D99A-D755-40CB-AC81-0346564A5B18}" type="datetimeFigureOut">
              <a:rPr lang="en-US" smtClean="0"/>
              <a:t>3/16/2025</a:t>
            </a:fld>
            <a:endParaRPr lang="en-US"/>
          </a:p>
        </p:txBody>
      </p:sp>
      <p:sp>
        <p:nvSpPr>
          <p:cNvPr id="6" name="Footer Placeholder 5">
            <a:extLst>
              <a:ext uri="{FF2B5EF4-FFF2-40B4-BE49-F238E27FC236}">
                <a16:creationId xmlns:a16="http://schemas.microsoft.com/office/drawing/2014/main" id="{5B45ABB7-15CA-1BD0-453A-2EF9DC8CDCE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38B5BD9-B87D-3D0D-4602-73E8B61721CC}"/>
              </a:ext>
            </a:extLst>
          </p:cNvPr>
          <p:cNvSpPr>
            <a:spLocks noGrp="1"/>
          </p:cNvSpPr>
          <p:nvPr>
            <p:ph type="sldNum" sz="quarter" idx="12"/>
          </p:nvPr>
        </p:nvSpPr>
        <p:spPr>
          <a:xfrm>
            <a:off x="8610600" y="6356350"/>
            <a:ext cx="2743200" cy="365125"/>
          </a:xfrm>
          <a:prstGeom prst="rect">
            <a:avLst/>
          </a:prstGeom>
        </p:spPr>
        <p:txBody>
          <a:bodyPr/>
          <a:lstStyle/>
          <a:p>
            <a:fld id="{4F223621-02E8-4BD2-9FC9-475F37BFAE49}" type="slidenum">
              <a:rPr lang="en-US" smtClean="0"/>
              <a:t>‹#›</a:t>
            </a:fld>
            <a:endParaRPr lang="en-US"/>
          </a:p>
        </p:txBody>
      </p:sp>
    </p:spTree>
    <p:extLst>
      <p:ext uri="{BB962C8B-B14F-4D97-AF65-F5344CB8AC3E}">
        <p14:creationId xmlns:p14="http://schemas.microsoft.com/office/powerpoint/2010/main" val="39997091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6"/>
        <p:cNvGrpSpPr/>
        <p:nvPr/>
      </p:nvGrpSpPr>
      <p:grpSpPr>
        <a:xfrm>
          <a:off x="0" y="0"/>
          <a:ext cx="0" cy="0"/>
          <a:chOff x="0" y="0"/>
          <a:chExt cx="0" cy="0"/>
        </a:xfrm>
      </p:grpSpPr>
      <p:sp>
        <p:nvSpPr>
          <p:cNvPr id="137" name="Google Shape;137;p8"/>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138;p8"/>
          <p:cNvSpPr txBox="1">
            <a:spLocks noGrp="1"/>
          </p:cNvSpPr>
          <p:nvPr>
            <p:ph type="title"/>
          </p:nvPr>
        </p:nvSpPr>
        <p:spPr>
          <a:xfrm>
            <a:off x="2326200" y="1403600"/>
            <a:ext cx="7539600" cy="405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7467"/>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139" name="Google Shape;139;p8"/>
          <p:cNvGrpSpPr/>
          <p:nvPr/>
        </p:nvGrpSpPr>
        <p:grpSpPr>
          <a:xfrm>
            <a:off x="386295" y="361172"/>
            <a:ext cx="11151472" cy="6104555"/>
            <a:chOff x="289721" y="270878"/>
            <a:chExt cx="8363604" cy="4578416"/>
          </a:xfrm>
        </p:grpSpPr>
        <p:grpSp>
          <p:nvGrpSpPr>
            <p:cNvPr id="140" name="Google Shape;140;p8"/>
            <p:cNvGrpSpPr/>
            <p:nvPr/>
          </p:nvGrpSpPr>
          <p:grpSpPr>
            <a:xfrm rot="-1987557">
              <a:off x="425974" y="351153"/>
              <a:ext cx="484992" cy="642897"/>
              <a:chOff x="477400" y="383100"/>
              <a:chExt cx="484975" cy="642875"/>
            </a:xfrm>
          </p:grpSpPr>
          <p:sp>
            <p:nvSpPr>
              <p:cNvPr id="141" name="Google Shape;141;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142;p8"/>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3" name="Google Shape;143;p8"/>
            <p:cNvGrpSpPr/>
            <p:nvPr/>
          </p:nvGrpSpPr>
          <p:grpSpPr>
            <a:xfrm>
              <a:off x="8208450" y="458063"/>
              <a:ext cx="444875" cy="545100"/>
              <a:chOff x="8331913" y="266838"/>
              <a:chExt cx="444875" cy="545100"/>
            </a:xfrm>
          </p:grpSpPr>
          <p:sp>
            <p:nvSpPr>
              <p:cNvPr id="144" name="Google Shape;144;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8"/>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6" name="Google Shape;146;p8"/>
            <p:cNvSpPr/>
            <p:nvPr/>
          </p:nvSpPr>
          <p:spPr>
            <a:xfrm>
              <a:off x="5224200" y="37233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147;p8"/>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148;p8"/>
            <p:cNvSpPr/>
            <p:nvPr/>
          </p:nvSpPr>
          <p:spPr>
            <a:xfrm rot="5047582">
              <a:off x="455496" y="1995897"/>
              <a:ext cx="358995" cy="408677"/>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9" name="Google Shape;149;p8"/>
            <p:cNvGrpSpPr/>
            <p:nvPr/>
          </p:nvGrpSpPr>
          <p:grpSpPr>
            <a:xfrm rot="-6152559">
              <a:off x="6180365" y="4542433"/>
              <a:ext cx="280060" cy="279622"/>
              <a:chOff x="1527250" y="3032100"/>
              <a:chExt cx="239825" cy="239450"/>
            </a:xfrm>
          </p:grpSpPr>
          <p:sp>
            <p:nvSpPr>
              <p:cNvPr id="150" name="Google Shape;150;p8"/>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51;p8"/>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52;p8"/>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26509136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79"/>
        <p:cNvGrpSpPr/>
        <p:nvPr/>
      </p:nvGrpSpPr>
      <p:grpSpPr>
        <a:xfrm>
          <a:off x="0" y="0"/>
          <a:ext cx="0" cy="0"/>
          <a:chOff x="0" y="0"/>
          <a:chExt cx="0" cy="0"/>
        </a:xfrm>
      </p:grpSpPr>
      <p:sp>
        <p:nvSpPr>
          <p:cNvPr id="180" name="Google Shape;180;p11"/>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181;p11"/>
          <p:cNvSpPr txBox="1">
            <a:spLocks noGrp="1"/>
          </p:cNvSpPr>
          <p:nvPr>
            <p:ph type="title" hasCustomPrompt="1"/>
          </p:nvPr>
        </p:nvSpPr>
        <p:spPr>
          <a:xfrm>
            <a:off x="1712000" y="1697400"/>
            <a:ext cx="8768000" cy="280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9867">
                <a:solidFill>
                  <a:schemeClr val="accent1"/>
                </a:solidFill>
              </a:defRPr>
            </a:lvl1pPr>
            <a:lvl2pPr lvl="1" algn="ctr">
              <a:spcBef>
                <a:spcPts val="0"/>
              </a:spcBef>
              <a:spcAft>
                <a:spcPts val="0"/>
              </a:spcAft>
              <a:buSzPts val="9600"/>
              <a:buNone/>
              <a:defRPr sz="12801"/>
            </a:lvl2pPr>
            <a:lvl3pPr lvl="2" algn="ctr">
              <a:spcBef>
                <a:spcPts val="0"/>
              </a:spcBef>
              <a:spcAft>
                <a:spcPts val="0"/>
              </a:spcAft>
              <a:buSzPts val="9600"/>
              <a:buNone/>
              <a:defRPr sz="12801"/>
            </a:lvl3pPr>
            <a:lvl4pPr lvl="3" algn="ctr">
              <a:spcBef>
                <a:spcPts val="0"/>
              </a:spcBef>
              <a:spcAft>
                <a:spcPts val="0"/>
              </a:spcAft>
              <a:buSzPts val="9600"/>
              <a:buNone/>
              <a:defRPr sz="12801"/>
            </a:lvl4pPr>
            <a:lvl5pPr lvl="4" algn="ctr">
              <a:spcBef>
                <a:spcPts val="0"/>
              </a:spcBef>
              <a:spcAft>
                <a:spcPts val="0"/>
              </a:spcAft>
              <a:buSzPts val="9600"/>
              <a:buNone/>
              <a:defRPr sz="12801"/>
            </a:lvl5pPr>
            <a:lvl6pPr lvl="5" algn="ctr">
              <a:spcBef>
                <a:spcPts val="0"/>
              </a:spcBef>
              <a:spcAft>
                <a:spcPts val="0"/>
              </a:spcAft>
              <a:buSzPts val="9600"/>
              <a:buNone/>
              <a:defRPr sz="12801"/>
            </a:lvl6pPr>
            <a:lvl7pPr lvl="6" algn="ctr">
              <a:spcBef>
                <a:spcPts val="0"/>
              </a:spcBef>
              <a:spcAft>
                <a:spcPts val="0"/>
              </a:spcAft>
              <a:buSzPts val="9600"/>
              <a:buNone/>
              <a:defRPr sz="12801"/>
            </a:lvl7pPr>
            <a:lvl8pPr lvl="7" algn="ctr">
              <a:spcBef>
                <a:spcPts val="0"/>
              </a:spcBef>
              <a:spcAft>
                <a:spcPts val="0"/>
              </a:spcAft>
              <a:buSzPts val="9600"/>
              <a:buNone/>
              <a:defRPr sz="12801"/>
            </a:lvl8pPr>
            <a:lvl9pPr lvl="8" algn="ctr">
              <a:spcBef>
                <a:spcPts val="0"/>
              </a:spcBef>
              <a:spcAft>
                <a:spcPts val="0"/>
              </a:spcAft>
              <a:buSzPts val="9600"/>
              <a:buNone/>
              <a:defRPr sz="12801"/>
            </a:lvl9pPr>
          </a:lstStyle>
          <a:p>
            <a:r>
              <a:t>xx%</a:t>
            </a:r>
          </a:p>
        </p:txBody>
      </p:sp>
      <p:sp>
        <p:nvSpPr>
          <p:cNvPr id="182" name="Google Shape;182;p11"/>
          <p:cNvSpPr txBox="1">
            <a:spLocks noGrp="1"/>
          </p:cNvSpPr>
          <p:nvPr>
            <p:ph type="subTitle" idx="1"/>
          </p:nvPr>
        </p:nvSpPr>
        <p:spPr>
          <a:xfrm>
            <a:off x="1712000" y="4497800"/>
            <a:ext cx="8768000" cy="662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grpSp>
        <p:nvGrpSpPr>
          <p:cNvPr id="183" name="Google Shape;183;p11"/>
          <p:cNvGrpSpPr/>
          <p:nvPr/>
        </p:nvGrpSpPr>
        <p:grpSpPr>
          <a:xfrm>
            <a:off x="445796" y="390287"/>
            <a:ext cx="10994699" cy="6075440"/>
            <a:chOff x="334346" y="292715"/>
            <a:chExt cx="8246024" cy="4556580"/>
          </a:xfrm>
        </p:grpSpPr>
        <p:grpSp>
          <p:nvGrpSpPr>
            <p:cNvPr id="184" name="Google Shape;184;p11"/>
            <p:cNvGrpSpPr/>
            <p:nvPr/>
          </p:nvGrpSpPr>
          <p:grpSpPr>
            <a:xfrm rot="-1987557">
              <a:off x="470599" y="4073328"/>
              <a:ext cx="484992" cy="642897"/>
              <a:chOff x="477400" y="383100"/>
              <a:chExt cx="484975" cy="642875"/>
            </a:xfrm>
          </p:grpSpPr>
          <p:sp>
            <p:nvSpPr>
              <p:cNvPr id="185" name="Google Shape;185;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186;p11"/>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7" name="Google Shape;187;p11"/>
            <p:cNvGrpSpPr/>
            <p:nvPr/>
          </p:nvGrpSpPr>
          <p:grpSpPr>
            <a:xfrm rot="1324746">
              <a:off x="8049340" y="356342"/>
              <a:ext cx="444891" cy="545120"/>
              <a:chOff x="8331913" y="266838"/>
              <a:chExt cx="444875" cy="545100"/>
            </a:xfrm>
          </p:grpSpPr>
          <p:sp>
            <p:nvSpPr>
              <p:cNvPr id="188" name="Google Shape;188;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189;p11"/>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90" name="Google Shape;190;p11"/>
            <p:cNvSpPr/>
            <p:nvPr/>
          </p:nvSpPr>
          <p:spPr>
            <a:xfrm>
              <a:off x="2438925" y="4515188"/>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191;p11"/>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192;p11"/>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93" name="Google Shape;193;p11"/>
            <p:cNvGrpSpPr/>
            <p:nvPr/>
          </p:nvGrpSpPr>
          <p:grpSpPr>
            <a:xfrm rot="-6152559">
              <a:off x="5931815" y="4542433"/>
              <a:ext cx="280060" cy="279622"/>
              <a:chOff x="1527250" y="3032100"/>
              <a:chExt cx="239825" cy="239450"/>
            </a:xfrm>
          </p:grpSpPr>
          <p:sp>
            <p:nvSpPr>
              <p:cNvPr id="194" name="Google Shape;194;p11"/>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195;p11"/>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196;p11"/>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2095106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7"/>
        <p:cNvGrpSpPr/>
        <p:nvPr/>
      </p:nvGrpSpPr>
      <p:grpSpPr>
        <a:xfrm>
          <a:off x="0" y="0"/>
          <a:ext cx="0" cy="0"/>
          <a:chOff x="0" y="0"/>
          <a:chExt cx="0" cy="0"/>
        </a:xfrm>
      </p:grpSpPr>
    </p:spTree>
    <p:extLst>
      <p:ext uri="{BB962C8B-B14F-4D97-AF65-F5344CB8AC3E}">
        <p14:creationId xmlns:p14="http://schemas.microsoft.com/office/powerpoint/2010/main" val="298830087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8"/>
        <p:cNvGrpSpPr/>
        <p:nvPr/>
      </p:nvGrpSpPr>
      <p:grpSpPr>
        <a:xfrm>
          <a:off x="0" y="0"/>
          <a:ext cx="0" cy="0"/>
          <a:chOff x="0" y="0"/>
          <a:chExt cx="0" cy="0"/>
        </a:xfrm>
      </p:grpSpPr>
      <p:sp>
        <p:nvSpPr>
          <p:cNvPr id="199" name="Google Shape;199;p1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13"/>
          <p:cNvSpPr txBox="1">
            <a:spLocks noGrp="1"/>
          </p:cNvSpPr>
          <p:nvPr>
            <p:ph type="title"/>
          </p:nvPr>
        </p:nvSpPr>
        <p:spPr>
          <a:xfrm>
            <a:off x="9600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1" name="Google Shape;201;p13"/>
          <p:cNvSpPr txBox="1">
            <a:spLocks noGrp="1"/>
          </p:cNvSpPr>
          <p:nvPr>
            <p:ph type="title" idx="2" hasCustomPrompt="1"/>
          </p:nvPr>
        </p:nvSpPr>
        <p:spPr>
          <a:xfrm>
            <a:off x="1773733"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2" name="Google Shape;202;p13"/>
          <p:cNvSpPr txBox="1">
            <a:spLocks noGrp="1"/>
          </p:cNvSpPr>
          <p:nvPr>
            <p:ph type="subTitle" idx="1"/>
          </p:nvPr>
        </p:nvSpPr>
        <p:spPr>
          <a:xfrm>
            <a:off x="9600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3" name="Google Shape;203;p13"/>
          <p:cNvSpPr txBox="1">
            <a:spLocks noGrp="1"/>
          </p:cNvSpPr>
          <p:nvPr>
            <p:ph type="title" idx="3"/>
          </p:nvPr>
        </p:nvSpPr>
        <p:spPr>
          <a:xfrm>
            <a:off x="4686200"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4" name="Google Shape;204;p13"/>
          <p:cNvSpPr txBox="1">
            <a:spLocks noGrp="1"/>
          </p:cNvSpPr>
          <p:nvPr>
            <p:ph type="title" idx="4" hasCustomPrompt="1"/>
          </p:nvPr>
        </p:nvSpPr>
        <p:spPr>
          <a:xfrm>
            <a:off x="5500000"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5" name="Google Shape;205;p13"/>
          <p:cNvSpPr txBox="1">
            <a:spLocks noGrp="1"/>
          </p:cNvSpPr>
          <p:nvPr>
            <p:ph type="subTitle" idx="5"/>
          </p:nvPr>
        </p:nvSpPr>
        <p:spPr>
          <a:xfrm>
            <a:off x="4686200"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6" name="Google Shape;206;p13"/>
          <p:cNvSpPr txBox="1">
            <a:spLocks noGrp="1"/>
          </p:cNvSpPr>
          <p:nvPr>
            <p:ph type="title" idx="6"/>
          </p:nvPr>
        </p:nvSpPr>
        <p:spPr>
          <a:xfrm>
            <a:off x="8412467" y="2464000"/>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07" name="Google Shape;207;p13"/>
          <p:cNvSpPr txBox="1">
            <a:spLocks noGrp="1"/>
          </p:cNvSpPr>
          <p:nvPr>
            <p:ph type="title" idx="7" hasCustomPrompt="1"/>
          </p:nvPr>
        </p:nvSpPr>
        <p:spPr>
          <a:xfrm>
            <a:off x="9226267" y="1871300"/>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668"/>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208" name="Google Shape;208;p13"/>
          <p:cNvSpPr txBox="1">
            <a:spLocks noGrp="1"/>
          </p:cNvSpPr>
          <p:nvPr>
            <p:ph type="subTitle" idx="8"/>
          </p:nvPr>
        </p:nvSpPr>
        <p:spPr>
          <a:xfrm>
            <a:off x="8412467" y="3027300"/>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09" name="Google Shape;209;p13"/>
          <p:cNvSpPr txBox="1">
            <a:spLocks noGrp="1"/>
          </p:cNvSpPr>
          <p:nvPr>
            <p:ph type="title" idx="9"/>
          </p:nvPr>
        </p:nvSpPr>
        <p:spPr>
          <a:xfrm>
            <a:off x="9600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0" name="Google Shape;210;p13"/>
          <p:cNvSpPr txBox="1">
            <a:spLocks noGrp="1"/>
          </p:cNvSpPr>
          <p:nvPr>
            <p:ph type="title" idx="13" hasCustomPrompt="1"/>
          </p:nvPr>
        </p:nvSpPr>
        <p:spPr>
          <a:xfrm>
            <a:off x="1773733"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1" name="Google Shape;211;p13"/>
          <p:cNvSpPr txBox="1">
            <a:spLocks noGrp="1"/>
          </p:cNvSpPr>
          <p:nvPr>
            <p:ph type="subTitle" idx="14"/>
          </p:nvPr>
        </p:nvSpPr>
        <p:spPr>
          <a:xfrm>
            <a:off x="9600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2" name="Google Shape;212;p13"/>
          <p:cNvSpPr txBox="1">
            <a:spLocks noGrp="1"/>
          </p:cNvSpPr>
          <p:nvPr>
            <p:ph type="title" idx="15"/>
          </p:nvPr>
        </p:nvSpPr>
        <p:spPr>
          <a:xfrm>
            <a:off x="4686200"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3" name="Google Shape;213;p13"/>
          <p:cNvSpPr txBox="1">
            <a:spLocks noGrp="1"/>
          </p:cNvSpPr>
          <p:nvPr>
            <p:ph type="title" idx="16" hasCustomPrompt="1"/>
          </p:nvPr>
        </p:nvSpPr>
        <p:spPr>
          <a:xfrm>
            <a:off x="5500000"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4" name="Google Shape;214;p13"/>
          <p:cNvSpPr txBox="1">
            <a:spLocks noGrp="1"/>
          </p:cNvSpPr>
          <p:nvPr>
            <p:ph type="subTitle" idx="17"/>
          </p:nvPr>
        </p:nvSpPr>
        <p:spPr>
          <a:xfrm>
            <a:off x="4686200"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5" name="Google Shape;215;p13"/>
          <p:cNvSpPr txBox="1">
            <a:spLocks noGrp="1"/>
          </p:cNvSpPr>
          <p:nvPr>
            <p:ph type="title" idx="18"/>
          </p:nvPr>
        </p:nvSpPr>
        <p:spPr>
          <a:xfrm>
            <a:off x="8412467" y="4726733"/>
            <a:ext cx="2819600" cy="563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334">
                <a:solidFill>
                  <a:schemeClr val="accent1"/>
                </a:solidFill>
              </a:defRPr>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endParaRPr/>
          </a:p>
        </p:txBody>
      </p:sp>
      <p:sp>
        <p:nvSpPr>
          <p:cNvPr id="216" name="Google Shape;216;p13"/>
          <p:cNvSpPr txBox="1">
            <a:spLocks noGrp="1"/>
          </p:cNvSpPr>
          <p:nvPr>
            <p:ph type="title" idx="19" hasCustomPrompt="1"/>
          </p:nvPr>
        </p:nvSpPr>
        <p:spPr>
          <a:xfrm>
            <a:off x="9226267" y="4134233"/>
            <a:ext cx="1192000" cy="4784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4668"/>
            </a:lvl1pPr>
            <a:lvl2pPr lvl="1" algn="ctr" rtl="0">
              <a:spcBef>
                <a:spcPts val="0"/>
              </a:spcBef>
              <a:spcAft>
                <a:spcPts val="0"/>
              </a:spcAft>
              <a:buSzPts val="2500"/>
              <a:buNone/>
              <a:defRPr sz="3334"/>
            </a:lvl2pPr>
            <a:lvl3pPr lvl="2" algn="ctr" rtl="0">
              <a:spcBef>
                <a:spcPts val="0"/>
              </a:spcBef>
              <a:spcAft>
                <a:spcPts val="0"/>
              </a:spcAft>
              <a:buSzPts val="2500"/>
              <a:buNone/>
              <a:defRPr sz="3334"/>
            </a:lvl3pPr>
            <a:lvl4pPr lvl="3" algn="ctr" rtl="0">
              <a:spcBef>
                <a:spcPts val="0"/>
              </a:spcBef>
              <a:spcAft>
                <a:spcPts val="0"/>
              </a:spcAft>
              <a:buSzPts val="2500"/>
              <a:buNone/>
              <a:defRPr sz="3334"/>
            </a:lvl4pPr>
            <a:lvl5pPr lvl="4" algn="ctr" rtl="0">
              <a:spcBef>
                <a:spcPts val="0"/>
              </a:spcBef>
              <a:spcAft>
                <a:spcPts val="0"/>
              </a:spcAft>
              <a:buSzPts val="2500"/>
              <a:buNone/>
              <a:defRPr sz="3334"/>
            </a:lvl5pPr>
            <a:lvl6pPr lvl="5" algn="ctr" rtl="0">
              <a:spcBef>
                <a:spcPts val="0"/>
              </a:spcBef>
              <a:spcAft>
                <a:spcPts val="0"/>
              </a:spcAft>
              <a:buSzPts val="2500"/>
              <a:buNone/>
              <a:defRPr sz="3334"/>
            </a:lvl6pPr>
            <a:lvl7pPr lvl="6" algn="ctr" rtl="0">
              <a:spcBef>
                <a:spcPts val="0"/>
              </a:spcBef>
              <a:spcAft>
                <a:spcPts val="0"/>
              </a:spcAft>
              <a:buSzPts val="2500"/>
              <a:buNone/>
              <a:defRPr sz="3334"/>
            </a:lvl7pPr>
            <a:lvl8pPr lvl="7" algn="ctr" rtl="0">
              <a:spcBef>
                <a:spcPts val="0"/>
              </a:spcBef>
              <a:spcAft>
                <a:spcPts val="0"/>
              </a:spcAft>
              <a:buSzPts val="2500"/>
              <a:buNone/>
              <a:defRPr sz="3334"/>
            </a:lvl8pPr>
            <a:lvl9pPr lvl="8" algn="ctr" rtl="0">
              <a:spcBef>
                <a:spcPts val="0"/>
              </a:spcBef>
              <a:spcAft>
                <a:spcPts val="0"/>
              </a:spcAft>
              <a:buSzPts val="2500"/>
              <a:buNone/>
              <a:defRPr sz="3334"/>
            </a:lvl9pPr>
          </a:lstStyle>
          <a:p>
            <a:r>
              <a:t>xx%</a:t>
            </a:r>
          </a:p>
        </p:txBody>
      </p:sp>
      <p:sp>
        <p:nvSpPr>
          <p:cNvPr id="217" name="Google Shape;217;p13"/>
          <p:cNvSpPr txBox="1">
            <a:spLocks noGrp="1"/>
          </p:cNvSpPr>
          <p:nvPr>
            <p:ph type="subTitle" idx="20"/>
          </p:nvPr>
        </p:nvSpPr>
        <p:spPr>
          <a:xfrm>
            <a:off x="8412467" y="5289967"/>
            <a:ext cx="2819600" cy="72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
        <p:nvSpPr>
          <p:cNvPr id="218" name="Google Shape;218;p13"/>
          <p:cNvSpPr txBox="1">
            <a:spLocks noGrp="1"/>
          </p:cNvSpPr>
          <p:nvPr>
            <p:ph type="title" idx="21"/>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19" name="Google Shape;219;p13"/>
          <p:cNvGrpSpPr/>
          <p:nvPr/>
        </p:nvGrpSpPr>
        <p:grpSpPr>
          <a:xfrm>
            <a:off x="429434" y="345634"/>
            <a:ext cx="11537036" cy="6231491"/>
            <a:chOff x="322075" y="259225"/>
            <a:chExt cx="8652777" cy="4673618"/>
          </a:xfrm>
        </p:grpSpPr>
        <p:grpSp>
          <p:nvGrpSpPr>
            <p:cNvPr id="220" name="Google Shape;220;p13"/>
            <p:cNvGrpSpPr/>
            <p:nvPr/>
          </p:nvGrpSpPr>
          <p:grpSpPr>
            <a:xfrm rot="265293">
              <a:off x="477363" y="383131"/>
              <a:ext cx="485012" cy="642924"/>
              <a:chOff x="477400" y="383100"/>
              <a:chExt cx="484975" cy="642875"/>
            </a:xfrm>
          </p:grpSpPr>
          <p:sp>
            <p:nvSpPr>
              <p:cNvPr id="221" name="Google Shape;221;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2" name="Google Shape;222;p1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3" name="Google Shape;223;p13"/>
            <p:cNvGrpSpPr/>
            <p:nvPr/>
          </p:nvGrpSpPr>
          <p:grpSpPr>
            <a:xfrm rot="124479">
              <a:off x="8331734" y="267098"/>
              <a:ext cx="444855" cy="545076"/>
              <a:chOff x="8331913" y="266838"/>
              <a:chExt cx="444875" cy="545100"/>
            </a:xfrm>
          </p:grpSpPr>
          <p:sp>
            <p:nvSpPr>
              <p:cNvPr id="224" name="Google Shape;224;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5" name="Google Shape;225;p1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26" name="Google Shape;226;p13"/>
            <p:cNvGrpSpPr/>
            <p:nvPr/>
          </p:nvGrpSpPr>
          <p:grpSpPr>
            <a:xfrm>
              <a:off x="322075" y="4511074"/>
              <a:ext cx="191796" cy="304277"/>
              <a:chOff x="7707175" y="1074324"/>
              <a:chExt cx="191796" cy="304277"/>
            </a:xfrm>
          </p:grpSpPr>
          <p:sp>
            <p:nvSpPr>
              <p:cNvPr id="227" name="Google Shape;227;p13"/>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8" name="Google Shape;228;p13"/>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29" name="Google Shape;229;p13"/>
            <p:cNvSpPr/>
            <p:nvPr/>
          </p:nvSpPr>
          <p:spPr>
            <a:xfrm rot="2930519">
              <a:off x="8523371" y="4458875"/>
              <a:ext cx="358998" cy="408680"/>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0322724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52"/>
        <p:cNvGrpSpPr/>
        <p:nvPr/>
      </p:nvGrpSpPr>
      <p:grpSpPr>
        <a:xfrm>
          <a:off x="0" y="0"/>
          <a:ext cx="0" cy="0"/>
          <a:chOff x="0" y="0"/>
          <a:chExt cx="0" cy="0"/>
        </a:xfrm>
      </p:grpSpPr>
      <p:sp>
        <p:nvSpPr>
          <p:cNvPr id="453" name="Google Shape;453;p24"/>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4" name="Google Shape;454;p24"/>
          <p:cNvGrpSpPr/>
          <p:nvPr/>
        </p:nvGrpSpPr>
        <p:grpSpPr>
          <a:xfrm rot="1518416" flipH="1">
            <a:off x="11329002" y="499205"/>
            <a:ext cx="646683" cy="857232"/>
            <a:chOff x="477400" y="383100"/>
            <a:chExt cx="484975" cy="642875"/>
          </a:xfrm>
        </p:grpSpPr>
        <p:sp>
          <p:nvSpPr>
            <p:cNvPr id="455" name="Google Shape;455;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6" name="Google Shape;456;p24"/>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7" name="Google Shape;457;p24"/>
          <p:cNvGrpSpPr/>
          <p:nvPr/>
        </p:nvGrpSpPr>
        <p:grpSpPr>
          <a:xfrm flipH="1">
            <a:off x="357634" y="448584"/>
            <a:ext cx="593167" cy="726800"/>
            <a:chOff x="8331913" y="266838"/>
            <a:chExt cx="444875" cy="545100"/>
          </a:xfrm>
        </p:grpSpPr>
        <p:sp>
          <p:nvSpPr>
            <p:cNvPr id="458" name="Google Shape;458;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9" name="Google Shape;459;p24"/>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0" name="Google Shape;460;p24"/>
          <p:cNvSpPr/>
          <p:nvPr/>
        </p:nvSpPr>
        <p:spPr>
          <a:xfrm rot="3610759">
            <a:off x="11412998" y="5972121"/>
            <a:ext cx="478671" cy="544913"/>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1" name="Google Shape;461;p24"/>
          <p:cNvGrpSpPr/>
          <p:nvPr/>
        </p:nvGrpSpPr>
        <p:grpSpPr>
          <a:xfrm rot="-1203302">
            <a:off x="314434" y="5856351"/>
            <a:ext cx="565825" cy="564921"/>
            <a:chOff x="1527250" y="3032100"/>
            <a:chExt cx="239825" cy="239450"/>
          </a:xfrm>
        </p:grpSpPr>
        <p:sp>
          <p:nvSpPr>
            <p:cNvPr id="462" name="Google Shape;462;p24"/>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24"/>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24"/>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65" name="Google Shape;465;p24"/>
          <p:cNvSpPr/>
          <p:nvPr/>
        </p:nvSpPr>
        <p:spPr>
          <a:xfrm rot="3763356">
            <a:off x="5612911" y="64109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6" name="Google Shape;466;p24"/>
          <p:cNvSpPr/>
          <p:nvPr/>
        </p:nvSpPr>
        <p:spPr>
          <a:xfrm rot="-384016">
            <a:off x="256941" y="2508858"/>
            <a:ext cx="217436" cy="411457"/>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7" name="Google Shape;467;p24"/>
          <p:cNvGrpSpPr/>
          <p:nvPr/>
        </p:nvGrpSpPr>
        <p:grpSpPr>
          <a:xfrm rot="-9636935">
            <a:off x="11595848" y="1927199"/>
            <a:ext cx="255725" cy="405697"/>
            <a:chOff x="7707175" y="1074324"/>
            <a:chExt cx="191796" cy="304277"/>
          </a:xfrm>
        </p:grpSpPr>
        <p:sp>
          <p:nvSpPr>
            <p:cNvPr id="468" name="Google Shape;468;p24"/>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9" name="Google Shape;469;p24"/>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70" name="Google Shape;470;p24"/>
          <p:cNvSpPr/>
          <p:nvPr/>
        </p:nvSpPr>
        <p:spPr>
          <a:xfrm rot="3763356">
            <a:off x="8242578" y="155349"/>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1" name="Google Shape;471;p24"/>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23374670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92"/>
        <p:cNvGrpSpPr/>
        <p:nvPr/>
      </p:nvGrpSpPr>
      <p:grpSpPr>
        <a:xfrm>
          <a:off x="0" y="0"/>
          <a:ext cx="0" cy="0"/>
          <a:chOff x="0" y="0"/>
          <a:chExt cx="0" cy="0"/>
        </a:xfrm>
      </p:grpSpPr>
      <p:sp>
        <p:nvSpPr>
          <p:cNvPr id="493" name="Google Shape;493;p2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94" name="Google Shape;494;p26"/>
          <p:cNvGrpSpPr/>
          <p:nvPr/>
        </p:nvGrpSpPr>
        <p:grpSpPr>
          <a:xfrm rot="-2043141" flipH="1">
            <a:off x="10917849" y="392154"/>
            <a:ext cx="646691" cy="857243"/>
            <a:chOff x="477400" y="383100"/>
            <a:chExt cx="484975" cy="642875"/>
          </a:xfrm>
        </p:grpSpPr>
        <p:sp>
          <p:nvSpPr>
            <p:cNvPr id="495" name="Google Shape;495;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6" name="Google Shape;496;p2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97" name="Google Shape;497;p26"/>
          <p:cNvGrpSpPr/>
          <p:nvPr/>
        </p:nvGrpSpPr>
        <p:grpSpPr>
          <a:xfrm flipH="1">
            <a:off x="442900" y="610751"/>
            <a:ext cx="593167" cy="726800"/>
            <a:chOff x="8331913" y="266838"/>
            <a:chExt cx="444875" cy="545100"/>
          </a:xfrm>
        </p:grpSpPr>
        <p:sp>
          <p:nvSpPr>
            <p:cNvPr id="498" name="Google Shape;498;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9" name="Google Shape;499;p2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00" name="Google Shape;500;p26"/>
          <p:cNvGrpSpPr/>
          <p:nvPr/>
        </p:nvGrpSpPr>
        <p:grpSpPr>
          <a:xfrm rot="-1203309">
            <a:off x="11306502" y="5837986"/>
            <a:ext cx="462785" cy="462031"/>
            <a:chOff x="1527250" y="3032100"/>
            <a:chExt cx="239825" cy="239450"/>
          </a:xfrm>
        </p:grpSpPr>
        <p:sp>
          <p:nvSpPr>
            <p:cNvPr id="501" name="Google Shape;501;p2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2" name="Google Shape;502;p2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3" name="Google Shape;503;p2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04" name="Google Shape;504;p26"/>
          <p:cNvSpPr/>
          <p:nvPr/>
        </p:nvSpPr>
        <p:spPr>
          <a:xfrm rot="-682696">
            <a:off x="447227" y="3049365"/>
            <a:ext cx="217436" cy="411456"/>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5" name="Google Shape;505;p26"/>
          <p:cNvSpPr/>
          <p:nvPr/>
        </p:nvSpPr>
        <p:spPr>
          <a:xfrm rot="10535364">
            <a:off x="500146" y="5866342"/>
            <a:ext cx="478675" cy="54491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6" name="Google Shape;506;p26"/>
          <p:cNvSpPr/>
          <p:nvPr/>
        </p:nvSpPr>
        <p:spPr>
          <a:xfrm rot="-3029405">
            <a:off x="11605869" y="2559714"/>
            <a:ext cx="295761" cy="293028"/>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039620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07"/>
        <p:cNvGrpSpPr/>
        <p:nvPr/>
      </p:nvGrpSpPr>
      <p:grpSpPr>
        <a:xfrm>
          <a:off x="0" y="0"/>
          <a:ext cx="0" cy="0"/>
          <a:chOff x="0" y="0"/>
          <a:chExt cx="0" cy="0"/>
        </a:xfrm>
      </p:grpSpPr>
      <p:sp>
        <p:nvSpPr>
          <p:cNvPr id="508" name="Google Shape;508;p27"/>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09" name="Google Shape;509;p27"/>
          <p:cNvGrpSpPr/>
          <p:nvPr/>
        </p:nvGrpSpPr>
        <p:grpSpPr>
          <a:xfrm>
            <a:off x="445804" y="390288"/>
            <a:ext cx="11348701" cy="6242039"/>
            <a:chOff x="334352" y="292715"/>
            <a:chExt cx="8511526" cy="4681529"/>
          </a:xfrm>
        </p:grpSpPr>
        <p:grpSp>
          <p:nvGrpSpPr>
            <p:cNvPr id="510" name="Google Shape;510;p27"/>
            <p:cNvGrpSpPr/>
            <p:nvPr/>
          </p:nvGrpSpPr>
          <p:grpSpPr>
            <a:xfrm rot="1930052">
              <a:off x="8226990" y="4251607"/>
              <a:ext cx="484978" cy="642879"/>
              <a:chOff x="477400" y="383100"/>
              <a:chExt cx="484975" cy="642875"/>
            </a:xfrm>
          </p:grpSpPr>
          <p:sp>
            <p:nvSpPr>
              <p:cNvPr id="511" name="Google Shape;511;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2" name="Google Shape;512;p27"/>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3" name="Google Shape;513;p27"/>
            <p:cNvGrpSpPr/>
            <p:nvPr/>
          </p:nvGrpSpPr>
          <p:grpSpPr>
            <a:xfrm rot="1324746">
              <a:off x="420490" y="429217"/>
              <a:ext cx="444891" cy="545120"/>
              <a:chOff x="8331913" y="266838"/>
              <a:chExt cx="444875" cy="545100"/>
            </a:xfrm>
          </p:grpSpPr>
          <p:sp>
            <p:nvSpPr>
              <p:cNvPr id="514" name="Google Shape;514;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5" name="Google Shape;515;p27"/>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16" name="Google Shape;516;p27"/>
            <p:cNvSpPr/>
            <p:nvPr/>
          </p:nvSpPr>
          <p:spPr>
            <a:xfrm>
              <a:off x="2768125" y="4463150"/>
              <a:ext cx="221825" cy="219775"/>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7" name="Google Shape;517;p27"/>
            <p:cNvSpPr/>
            <p:nvPr/>
          </p:nvSpPr>
          <p:spPr>
            <a:xfrm rot="-1983784">
              <a:off x="3202375" y="3850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18" name="Google Shape;518;p27"/>
            <p:cNvGrpSpPr/>
            <p:nvPr/>
          </p:nvGrpSpPr>
          <p:grpSpPr>
            <a:xfrm>
              <a:off x="8482875" y="327836"/>
              <a:ext cx="191796" cy="304277"/>
              <a:chOff x="7707175" y="1074324"/>
              <a:chExt cx="191796" cy="304277"/>
            </a:xfrm>
          </p:grpSpPr>
          <p:sp>
            <p:nvSpPr>
              <p:cNvPr id="519" name="Google Shape;519;p27"/>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0" name="Google Shape;520;p27"/>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21" name="Google Shape;521;p27"/>
            <p:cNvSpPr/>
            <p:nvPr/>
          </p:nvSpPr>
          <p:spPr>
            <a:xfrm rot="-5532891">
              <a:off x="5848116" y="275637"/>
              <a:ext cx="358988" cy="40866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2" name="Google Shape;522;p27"/>
            <p:cNvGrpSpPr/>
            <p:nvPr/>
          </p:nvGrpSpPr>
          <p:grpSpPr>
            <a:xfrm rot="-6152559">
              <a:off x="502915" y="4433233"/>
              <a:ext cx="280060" cy="279622"/>
              <a:chOff x="1527250" y="3032100"/>
              <a:chExt cx="239825" cy="239450"/>
            </a:xfrm>
          </p:grpSpPr>
          <p:sp>
            <p:nvSpPr>
              <p:cNvPr id="523" name="Google Shape;523;p27"/>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4" name="Google Shape;524;p27"/>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5" name="Google Shape;525;p27"/>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36479451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481444" y="355786"/>
            <a:ext cx="11495659" cy="6358527"/>
            <a:chOff x="361082" y="266838"/>
            <a:chExt cx="8621744" cy="4768895"/>
          </a:xfrm>
        </p:grpSpPr>
        <p:grpSp>
          <p:nvGrpSpPr>
            <p:cNvPr id="10" name="Google Shape;10;p2"/>
            <p:cNvGrpSpPr/>
            <p:nvPr/>
          </p:nvGrpSpPr>
          <p:grpSpPr>
            <a:xfrm rot="-1203388">
              <a:off x="400540" y="1361090"/>
              <a:ext cx="280073" cy="279635"/>
              <a:chOff x="1527250" y="3032100"/>
              <a:chExt cx="239825" cy="239450"/>
            </a:xfrm>
          </p:grpSpPr>
          <p:sp>
            <p:nvSpPr>
              <p:cNvPr id="11" name="Google Shape;11;p2"/>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 name="Google Shape;12;p2"/>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 name="Google Shape;13;p2"/>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 name="Google Shape;14;p2"/>
            <p:cNvSpPr/>
            <p:nvPr/>
          </p:nvSpPr>
          <p:spPr>
            <a:xfrm rot="4476490">
              <a:off x="1948553" y="4604095"/>
              <a:ext cx="358998" cy="408681"/>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 name="Google Shape;15;p2"/>
            <p:cNvGrpSpPr/>
            <p:nvPr/>
          </p:nvGrpSpPr>
          <p:grpSpPr>
            <a:xfrm>
              <a:off x="477400" y="383100"/>
              <a:ext cx="484975" cy="642875"/>
              <a:chOff x="477400" y="383100"/>
              <a:chExt cx="484975" cy="642875"/>
            </a:xfrm>
          </p:grpSpPr>
          <p:sp>
            <p:nvSpPr>
              <p:cNvPr id="16" name="Google Shape;16;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2"/>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8" name="Google Shape;18;p2"/>
            <p:cNvGrpSpPr/>
            <p:nvPr/>
          </p:nvGrpSpPr>
          <p:grpSpPr>
            <a:xfrm>
              <a:off x="8331913" y="266838"/>
              <a:ext cx="444875" cy="545100"/>
              <a:chOff x="8331913" y="266838"/>
              <a:chExt cx="444875" cy="545100"/>
            </a:xfrm>
          </p:grpSpPr>
          <p:sp>
            <p:nvSpPr>
              <p:cNvPr id="19" name="Google Shape;19;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2"/>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 name="Google Shape;21;p2"/>
            <p:cNvSpPr/>
            <p:nvPr/>
          </p:nvSpPr>
          <p:spPr>
            <a:xfrm>
              <a:off x="2662396" y="385100"/>
              <a:ext cx="163077" cy="308592"/>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2"/>
            <p:cNvSpPr/>
            <p:nvPr/>
          </p:nvSpPr>
          <p:spPr>
            <a:xfrm rot="-829608">
              <a:off x="8580199" y="2608737"/>
              <a:ext cx="358995" cy="408676"/>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Google Shape;23;p2"/>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838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2"/>
          <p:cNvSpPr txBox="1">
            <a:spLocks noGrp="1"/>
          </p:cNvSpPr>
          <p:nvPr>
            <p:ph type="ctrTitle"/>
          </p:nvPr>
        </p:nvSpPr>
        <p:spPr>
          <a:xfrm>
            <a:off x="2722300" y="1108351"/>
            <a:ext cx="6747200" cy="2980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Clr>
                <a:srgbClr val="191919"/>
              </a:buClr>
              <a:buSzPts val="5200"/>
              <a:buNone/>
              <a:defRPr sz="9600">
                <a:latin typeface="Caveat Brush"/>
                <a:ea typeface="Caveat Brush"/>
                <a:cs typeface="Caveat Brush"/>
                <a:sym typeface="Caveat Brush"/>
              </a:defRPr>
            </a:lvl1pPr>
            <a:lvl2pPr lvl="1" algn="ctr">
              <a:spcBef>
                <a:spcPts val="0"/>
              </a:spcBef>
              <a:spcAft>
                <a:spcPts val="0"/>
              </a:spcAft>
              <a:buClr>
                <a:srgbClr val="191919"/>
              </a:buClr>
              <a:buSzPts val="5200"/>
              <a:buNone/>
              <a:defRPr sz="6934">
                <a:solidFill>
                  <a:srgbClr val="191919"/>
                </a:solidFill>
              </a:defRPr>
            </a:lvl2pPr>
            <a:lvl3pPr lvl="2" algn="ctr">
              <a:spcBef>
                <a:spcPts val="0"/>
              </a:spcBef>
              <a:spcAft>
                <a:spcPts val="0"/>
              </a:spcAft>
              <a:buClr>
                <a:srgbClr val="191919"/>
              </a:buClr>
              <a:buSzPts val="5200"/>
              <a:buNone/>
              <a:defRPr sz="6934">
                <a:solidFill>
                  <a:srgbClr val="191919"/>
                </a:solidFill>
              </a:defRPr>
            </a:lvl3pPr>
            <a:lvl4pPr lvl="3" algn="ctr">
              <a:spcBef>
                <a:spcPts val="0"/>
              </a:spcBef>
              <a:spcAft>
                <a:spcPts val="0"/>
              </a:spcAft>
              <a:buClr>
                <a:srgbClr val="191919"/>
              </a:buClr>
              <a:buSzPts val="5200"/>
              <a:buNone/>
              <a:defRPr sz="6934">
                <a:solidFill>
                  <a:srgbClr val="191919"/>
                </a:solidFill>
              </a:defRPr>
            </a:lvl4pPr>
            <a:lvl5pPr lvl="4" algn="ctr">
              <a:spcBef>
                <a:spcPts val="0"/>
              </a:spcBef>
              <a:spcAft>
                <a:spcPts val="0"/>
              </a:spcAft>
              <a:buClr>
                <a:srgbClr val="191919"/>
              </a:buClr>
              <a:buSzPts val="5200"/>
              <a:buNone/>
              <a:defRPr sz="6934">
                <a:solidFill>
                  <a:srgbClr val="191919"/>
                </a:solidFill>
              </a:defRPr>
            </a:lvl5pPr>
            <a:lvl6pPr lvl="5" algn="ctr">
              <a:spcBef>
                <a:spcPts val="0"/>
              </a:spcBef>
              <a:spcAft>
                <a:spcPts val="0"/>
              </a:spcAft>
              <a:buClr>
                <a:srgbClr val="191919"/>
              </a:buClr>
              <a:buSzPts val="5200"/>
              <a:buNone/>
              <a:defRPr sz="6934">
                <a:solidFill>
                  <a:srgbClr val="191919"/>
                </a:solidFill>
              </a:defRPr>
            </a:lvl6pPr>
            <a:lvl7pPr lvl="6" algn="ctr">
              <a:spcBef>
                <a:spcPts val="0"/>
              </a:spcBef>
              <a:spcAft>
                <a:spcPts val="0"/>
              </a:spcAft>
              <a:buClr>
                <a:srgbClr val="191919"/>
              </a:buClr>
              <a:buSzPts val="5200"/>
              <a:buNone/>
              <a:defRPr sz="6934">
                <a:solidFill>
                  <a:srgbClr val="191919"/>
                </a:solidFill>
              </a:defRPr>
            </a:lvl7pPr>
            <a:lvl8pPr lvl="7" algn="ctr">
              <a:spcBef>
                <a:spcPts val="0"/>
              </a:spcBef>
              <a:spcAft>
                <a:spcPts val="0"/>
              </a:spcAft>
              <a:buClr>
                <a:srgbClr val="191919"/>
              </a:buClr>
              <a:buSzPts val="5200"/>
              <a:buNone/>
              <a:defRPr sz="6934">
                <a:solidFill>
                  <a:srgbClr val="191919"/>
                </a:solidFill>
              </a:defRPr>
            </a:lvl8pPr>
            <a:lvl9pPr lvl="8" algn="ctr">
              <a:spcBef>
                <a:spcPts val="0"/>
              </a:spcBef>
              <a:spcAft>
                <a:spcPts val="0"/>
              </a:spcAft>
              <a:buClr>
                <a:srgbClr val="191919"/>
              </a:buClr>
              <a:buSzPts val="5200"/>
              <a:buNone/>
              <a:defRPr sz="6934">
                <a:solidFill>
                  <a:srgbClr val="191919"/>
                </a:solidFill>
              </a:defRPr>
            </a:lvl9pPr>
          </a:lstStyle>
          <a:p>
            <a:endParaRPr/>
          </a:p>
        </p:txBody>
      </p:sp>
      <p:sp>
        <p:nvSpPr>
          <p:cNvPr id="25" name="Google Shape;25;p2"/>
          <p:cNvSpPr txBox="1">
            <a:spLocks noGrp="1"/>
          </p:cNvSpPr>
          <p:nvPr>
            <p:ph type="subTitle" idx="1"/>
          </p:nvPr>
        </p:nvSpPr>
        <p:spPr>
          <a:xfrm>
            <a:off x="3076700" y="5351884"/>
            <a:ext cx="6038400" cy="634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26" name="Google Shape;26;p2"/>
          <p:cNvSpPr txBox="1">
            <a:spLocks noGrp="1"/>
          </p:cNvSpPr>
          <p:nvPr>
            <p:ph type="ctrTitle" idx="2"/>
          </p:nvPr>
        </p:nvSpPr>
        <p:spPr>
          <a:xfrm>
            <a:off x="2722300" y="4089151"/>
            <a:ext cx="6747200" cy="10144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Clr>
                <a:srgbClr val="191919"/>
              </a:buClr>
              <a:buSzPts val="5200"/>
              <a:buNone/>
              <a:defRPr sz="9600">
                <a:solidFill>
                  <a:schemeClr val="accent1"/>
                </a:solidFill>
                <a:latin typeface="Caveat Brush"/>
                <a:ea typeface="Caveat Brush"/>
                <a:cs typeface="Caveat Brush"/>
                <a:sym typeface="Caveat Brush"/>
              </a:defRPr>
            </a:lvl1pPr>
            <a:lvl2pPr lvl="1" algn="ctr" rtl="0">
              <a:spcBef>
                <a:spcPts val="0"/>
              </a:spcBef>
              <a:spcAft>
                <a:spcPts val="0"/>
              </a:spcAft>
              <a:buClr>
                <a:srgbClr val="191919"/>
              </a:buClr>
              <a:buSzPts val="5200"/>
              <a:buNone/>
              <a:defRPr sz="6934">
                <a:solidFill>
                  <a:srgbClr val="191919"/>
                </a:solidFill>
              </a:defRPr>
            </a:lvl2pPr>
            <a:lvl3pPr lvl="2" algn="ctr" rtl="0">
              <a:spcBef>
                <a:spcPts val="0"/>
              </a:spcBef>
              <a:spcAft>
                <a:spcPts val="0"/>
              </a:spcAft>
              <a:buClr>
                <a:srgbClr val="191919"/>
              </a:buClr>
              <a:buSzPts val="5200"/>
              <a:buNone/>
              <a:defRPr sz="6934">
                <a:solidFill>
                  <a:srgbClr val="191919"/>
                </a:solidFill>
              </a:defRPr>
            </a:lvl3pPr>
            <a:lvl4pPr lvl="3" algn="ctr" rtl="0">
              <a:spcBef>
                <a:spcPts val="0"/>
              </a:spcBef>
              <a:spcAft>
                <a:spcPts val="0"/>
              </a:spcAft>
              <a:buClr>
                <a:srgbClr val="191919"/>
              </a:buClr>
              <a:buSzPts val="5200"/>
              <a:buNone/>
              <a:defRPr sz="6934">
                <a:solidFill>
                  <a:srgbClr val="191919"/>
                </a:solidFill>
              </a:defRPr>
            </a:lvl4pPr>
            <a:lvl5pPr lvl="4" algn="ctr" rtl="0">
              <a:spcBef>
                <a:spcPts val="0"/>
              </a:spcBef>
              <a:spcAft>
                <a:spcPts val="0"/>
              </a:spcAft>
              <a:buClr>
                <a:srgbClr val="191919"/>
              </a:buClr>
              <a:buSzPts val="5200"/>
              <a:buNone/>
              <a:defRPr sz="6934">
                <a:solidFill>
                  <a:srgbClr val="191919"/>
                </a:solidFill>
              </a:defRPr>
            </a:lvl5pPr>
            <a:lvl6pPr lvl="5" algn="ctr" rtl="0">
              <a:spcBef>
                <a:spcPts val="0"/>
              </a:spcBef>
              <a:spcAft>
                <a:spcPts val="0"/>
              </a:spcAft>
              <a:buClr>
                <a:srgbClr val="191919"/>
              </a:buClr>
              <a:buSzPts val="5200"/>
              <a:buNone/>
              <a:defRPr sz="6934">
                <a:solidFill>
                  <a:srgbClr val="191919"/>
                </a:solidFill>
              </a:defRPr>
            </a:lvl6pPr>
            <a:lvl7pPr lvl="6" algn="ctr" rtl="0">
              <a:spcBef>
                <a:spcPts val="0"/>
              </a:spcBef>
              <a:spcAft>
                <a:spcPts val="0"/>
              </a:spcAft>
              <a:buClr>
                <a:srgbClr val="191919"/>
              </a:buClr>
              <a:buSzPts val="5200"/>
              <a:buNone/>
              <a:defRPr sz="6934">
                <a:solidFill>
                  <a:srgbClr val="191919"/>
                </a:solidFill>
              </a:defRPr>
            </a:lvl7pPr>
            <a:lvl8pPr lvl="7" algn="ctr" rtl="0">
              <a:spcBef>
                <a:spcPts val="0"/>
              </a:spcBef>
              <a:spcAft>
                <a:spcPts val="0"/>
              </a:spcAft>
              <a:buClr>
                <a:srgbClr val="191919"/>
              </a:buClr>
              <a:buSzPts val="5200"/>
              <a:buNone/>
              <a:defRPr sz="6934">
                <a:solidFill>
                  <a:srgbClr val="191919"/>
                </a:solidFill>
              </a:defRPr>
            </a:lvl8pPr>
            <a:lvl9pPr lvl="8" algn="ctr" rtl="0">
              <a:spcBef>
                <a:spcPts val="0"/>
              </a:spcBef>
              <a:spcAft>
                <a:spcPts val="0"/>
              </a:spcAft>
              <a:buClr>
                <a:srgbClr val="191919"/>
              </a:buClr>
              <a:buSzPts val="5200"/>
              <a:buNone/>
              <a:defRPr sz="6934">
                <a:solidFill>
                  <a:srgbClr val="191919"/>
                </a:solidFill>
              </a:defRPr>
            </a:lvl9pPr>
          </a:lstStyle>
          <a:p>
            <a:endParaRPr/>
          </a:p>
        </p:txBody>
      </p:sp>
    </p:spTree>
    <p:extLst>
      <p:ext uri="{BB962C8B-B14F-4D97-AF65-F5344CB8AC3E}">
        <p14:creationId xmlns:p14="http://schemas.microsoft.com/office/powerpoint/2010/main" val="106517120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txBox="1">
            <a:spLocks noGrp="1"/>
          </p:cNvSpPr>
          <p:nvPr>
            <p:ph type="title"/>
          </p:nvPr>
        </p:nvSpPr>
        <p:spPr>
          <a:xfrm>
            <a:off x="3750400" y="3085400"/>
            <a:ext cx="4691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8000">
                <a:solidFill>
                  <a:schemeClr val="accen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30" name="Google Shape;30;p3"/>
          <p:cNvSpPr txBox="1">
            <a:spLocks noGrp="1"/>
          </p:cNvSpPr>
          <p:nvPr>
            <p:ph type="title" idx="2" hasCustomPrompt="1"/>
          </p:nvPr>
        </p:nvSpPr>
        <p:spPr>
          <a:xfrm>
            <a:off x="5261400" y="1963000"/>
            <a:ext cx="1669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4"/>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1" name="Google Shape;31;p3"/>
          <p:cNvSpPr txBox="1">
            <a:spLocks noGrp="1"/>
          </p:cNvSpPr>
          <p:nvPr>
            <p:ph type="subTitle" idx="1"/>
          </p:nvPr>
        </p:nvSpPr>
        <p:spPr>
          <a:xfrm>
            <a:off x="3750400" y="4207800"/>
            <a:ext cx="4691200" cy="68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grpSp>
        <p:nvGrpSpPr>
          <p:cNvPr id="32" name="Google Shape;32;p3"/>
          <p:cNvGrpSpPr/>
          <p:nvPr/>
        </p:nvGrpSpPr>
        <p:grpSpPr>
          <a:xfrm>
            <a:off x="330511" y="463643"/>
            <a:ext cx="11207257" cy="5999825"/>
            <a:chOff x="247882" y="347731"/>
            <a:chExt cx="8405443" cy="4499869"/>
          </a:xfrm>
        </p:grpSpPr>
        <p:grpSp>
          <p:nvGrpSpPr>
            <p:cNvPr id="33" name="Google Shape;33;p3"/>
            <p:cNvGrpSpPr/>
            <p:nvPr/>
          </p:nvGrpSpPr>
          <p:grpSpPr>
            <a:xfrm rot="-1987557">
              <a:off x="470599" y="4124428"/>
              <a:ext cx="484992" cy="642897"/>
              <a:chOff x="477400" y="383100"/>
              <a:chExt cx="484975" cy="642875"/>
            </a:xfrm>
          </p:grpSpPr>
          <p:sp>
            <p:nvSpPr>
              <p:cNvPr id="34" name="Google Shape;34;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 name="Google Shape;35;p3"/>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6" name="Google Shape;36;p3"/>
            <p:cNvGrpSpPr/>
            <p:nvPr/>
          </p:nvGrpSpPr>
          <p:grpSpPr>
            <a:xfrm>
              <a:off x="8208450" y="458063"/>
              <a:ext cx="444875" cy="545100"/>
              <a:chOff x="8331913" y="266838"/>
              <a:chExt cx="444875" cy="545100"/>
            </a:xfrm>
          </p:grpSpPr>
          <p:sp>
            <p:nvSpPr>
              <p:cNvPr id="37" name="Google Shape;37;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8" name="Google Shape;38;p3"/>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39" name="Google Shape;39;p3"/>
            <p:cNvGrpSpPr/>
            <p:nvPr/>
          </p:nvGrpSpPr>
          <p:grpSpPr>
            <a:xfrm rot="-1203388">
              <a:off x="287340" y="387277"/>
              <a:ext cx="280073" cy="279635"/>
              <a:chOff x="1527250" y="3032100"/>
              <a:chExt cx="239825" cy="239450"/>
            </a:xfrm>
          </p:grpSpPr>
          <p:sp>
            <p:nvSpPr>
              <p:cNvPr id="40" name="Google Shape;40;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3" name="Google Shape;43;p3"/>
            <p:cNvSpPr/>
            <p:nvPr/>
          </p:nvSpPr>
          <p:spPr>
            <a:xfrm rot="-1983784">
              <a:off x="2545875" y="4449795"/>
              <a:ext cx="163081" cy="308600"/>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3"/>
            <p:cNvSpPr/>
            <p:nvPr/>
          </p:nvSpPr>
          <p:spPr>
            <a:xfrm rot="-10187223">
              <a:off x="6381453" y="4347753"/>
              <a:ext cx="358997" cy="408679"/>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5" name="Google Shape;45;p3"/>
            <p:cNvGrpSpPr/>
            <p:nvPr/>
          </p:nvGrpSpPr>
          <p:grpSpPr>
            <a:xfrm rot="-6152559">
              <a:off x="5472890" y="399583"/>
              <a:ext cx="280060" cy="279622"/>
              <a:chOff x="1527250" y="3032100"/>
              <a:chExt cx="239825" cy="239450"/>
            </a:xfrm>
          </p:grpSpPr>
          <p:sp>
            <p:nvSpPr>
              <p:cNvPr id="46" name="Google Shape;46;p3"/>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3"/>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3"/>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49" name="Google Shape;49;p3"/>
            <p:cNvSpPr/>
            <p:nvPr/>
          </p:nvSpPr>
          <p:spPr>
            <a:xfrm rot="-3029405">
              <a:off x="3150000" y="446685"/>
              <a:ext cx="221821" cy="219771"/>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0127683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94"/>
        <p:cNvGrpSpPr/>
        <p:nvPr/>
      </p:nvGrpSpPr>
      <p:grpSpPr>
        <a:xfrm>
          <a:off x="0" y="0"/>
          <a:ext cx="0" cy="0"/>
          <a:chOff x="0" y="0"/>
          <a:chExt cx="0" cy="0"/>
        </a:xfrm>
      </p:grpSpPr>
      <p:sp>
        <p:nvSpPr>
          <p:cNvPr id="95" name="Google Shape;95;p6"/>
          <p:cNvSpPr/>
          <p:nvPr/>
        </p:nvSpPr>
        <p:spPr>
          <a:xfrm>
            <a:off x="1" y="-15434"/>
            <a:ext cx="12192083" cy="6877171"/>
          </a:xfrm>
          <a:custGeom>
            <a:avLst/>
            <a:gdLst/>
            <a:ahLst/>
            <a:cxnLst/>
            <a:rect l="l" t="t" r="r" b="b"/>
            <a:pathLst>
              <a:path w="73796" h="41626" extrusionOk="0">
                <a:moveTo>
                  <a:pt x="60753" y="4015"/>
                </a:moveTo>
                <a:cubicBezTo>
                  <a:pt x="62004" y="4049"/>
                  <a:pt x="63216" y="4123"/>
                  <a:pt x="64501" y="4123"/>
                </a:cubicBezTo>
                <a:cubicBezTo>
                  <a:pt x="64572" y="4123"/>
                  <a:pt x="64642" y="4123"/>
                  <a:pt x="64713" y="4122"/>
                </a:cubicBezTo>
                <a:lnTo>
                  <a:pt x="64713" y="4122"/>
                </a:lnTo>
                <a:cubicBezTo>
                  <a:pt x="64669" y="5469"/>
                  <a:pt x="64660" y="6879"/>
                  <a:pt x="64687" y="8261"/>
                </a:cubicBezTo>
                <a:cubicBezTo>
                  <a:pt x="63654" y="8212"/>
                  <a:pt x="62598" y="8139"/>
                  <a:pt x="61529" y="8139"/>
                </a:cubicBezTo>
                <a:cubicBezTo>
                  <a:pt x="61259" y="8139"/>
                  <a:pt x="60988" y="8144"/>
                  <a:pt x="60717" y="8154"/>
                </a:cubicBezTo>
                <a:cubicBezTo>
                  <a:pt x="60726" y="6789"/>
                  <a:pt x="60735" y="5425"/>
                  <a:pt x="60744" y="4051"/>
                </a:cubicBezTo>
                <a:cubicBezTo>
                  <a:pt x="60735" y="4033"/>
                  <a:pt x="60735" y="4015"/>
                  <a:pt x="60753" y="4015"/>
                </a:cubicBezTo>
                <a:close/>
                <a:moveTo>
                  <a:pt x="70575" y="4113"/>
                </a:moveTo>
                <a:cubicBezTo>
                  <a:pt x="70584" y="5487"/>
                  <a:pt x="70566" y="6852"/>
                  <a:pt x="70566" y="8217"/>
                </a:cubicBezTo>
                <a:cubicBezTo>
                  <a:pt x="69272" y="8262"/>
                  <a:pt x="67919" y="8316"/>
                  <a:pt x="66578" y="8316"/>
                </a:cubicBezTo>
                <a:cubicBezTo>
                  <a:pt x="66060" y="8316"/>
                  <a:pt x="65544" y="8308"/>
                  <a:pt x="65035" y="8288"/>
                </a:cubicBezTo>
                <a:cubicBezTo>
                  <a:pt x="65017" y="6905"/>
                  <a:pt x="65017" y="5469"/>
                  <a:pt x="65079" y="4131"/>
                </a:cubicBezTo>
                <a:cubicBezTo>
                  <a:pt x="65909" y="4151"/>
                  <a:pt x="66757" y="4163"/>
                  <a:pt x="67604" y="4163"/>
                </a:cubicBezTo>
                <a:cubicBezTo>
                  <a:pt x="68607" y="4163"/>
                  <a:pt x="69608" y="4147"/>
                  <a:pt x="70575" y="4113"/>
                </a:cubicBezTo>
                <a:close/>
                <a:moveTo>
                  <a:pt x="58534" y="3970"/>
                </a:moveTo>
                <a:cubicBezTo>
                  <a:pt x="59152" y="3970"/>
                  <a:pt x="59771" y="3981"/>
                  <a:pt x="60387" y="4006"/>
                </a:cubicBezTo>
                <a:cubicBezTo>
                  <a:pt x="60387" y="5398"/>
                  <a:pt x="60369" y="6781"/>
                  <a:pt x="60369" y="8181"/>
                </a:cubicBezTo>
                <a:cubicBezTo>
                  <a:pt x="58879" y="8208"/>
                  <a:pt x="57443" y="8297"/>
                  <a:pt x="55962" y="8333"/>
                </a:cubicBezTo>
                <a:cubicBezTo>
                  <a:pt x="55908" y="6923"/>
                  <a:pt x="55855" y="5505"/>
                  <a:pt x="55864" y="4024"/>
                </a:cubicBezTo>
                <a:cubicBezTo>
                  <a:pt x="56745" y="3992"/>
                  <a:pt x="57639" y="3970"/>
                  <a:pt x="58534" y="3970"/>
                </a:cubicBezTo>
                <a:close/>
                <a:moveTo>
                  <a:pt x="51038" y="4024"/>
                </a:moveTo>
                <a:cubicBezTo>
                  <a:pt x="51914" y="4062"/>
                  <a:pt x="52823" y="4086"/>
                  <a:pt x="53728" y="4086"/>
                </a:cubicBezTo>
                <a:cubicBezTo>
                  <a:pt x="54326" y="4086"/>
                  <a:pt x="54922" y="4076"/>
                  <a:pt x="55507" y="4051"/>
                </a:cubicBezTo>
                <a:lnTo>
                  <a:pt x="55507" y="4051"/>
                </a:lnTo>
                <a:cubicBezTo>
                  <a:pt x="55498" y="5523"/>
                  <a:pt x="55569" y="6914"/>
                  <a:pt x="55605" y="8342"/>
                </a:cubicBezTo>
                <a:cubicBezTo>
                  <a:pt x="54053" y="8360"/>
                  <a:pt x="52545" y="8413"/>
                  <a:pt x="51046" y="8476"/>
                </a:cubicBezTo>
                <a:cubicBezTo>
                  <a:pt x="51091" y="7021"/>
                  <a:pt x="51055" y="5505"/>
                  <a:pt x="51029" y="4060"/>
                </a:cubicBezTo>
                <a:cubicBezTo>
                  <a:pt x="51020" y="4042"/>
                  <a:pt x="51020" y="4033"/>
                  <a:pt x="51038" y="4024"/>
                </a:cubicBezTo>
                <a:close/>
                <a:moveTo>
                  <a:pt x="40618" y="3837"/>
                </a:moveTo>
                <a:lnTo>
                  <a:pt x="40618" y="3837"/>
                </a:lnTo>
                <a:cubicBezTo>
                  <a:pt x="40636" y="5433"/>
                  <a:pt x="40573" y="6941"/>
                  <a:pt x="40564" y="8502"/>
                </a:cubicBezTo>
                <a:cubicBezTo>
                  <a:pt x="40437" y="8498"/>
                  <a:pt x="40309" y="8496"/>
                  <a:pt x="40181" y="8496"/>
                </a:cubicBezTo>
                <a:cubicBezTo>
                  <a:pt x="39468" y="8496"/>
                  <a:pt x="38751" y="8552"/>
                  <a:pt x="38040" y="8583"/>
                </a:cubicBezTo>
                <a:cubicBezTo>
                  <a:pt x="37192" y="8618"/>
                  <a:pt x="36362" y="8609"/>
                  <a:pt x="35551" y="8699"/>
                </a:cubicBezTo>
                <a:lnTo>
                  <a:pt x="35542" y="8663"/>
                </a:lnTo>
                <a:cubicBezTo>
                  <a:pt x="35595" y="7120"/>
                  <a:pt x="35622" y="5505"/>
                  <a:pt x="35568" y="3935"/>
                </a:cubicBezTo>
                <a:cubicBezTo>
                  <a:pt x="37183" y="3837"/>
                  <a:pt x="38941" y="3881"/>
                  <a:pt x="40618" y="3837"/>
                </a:cubicBezTo>
                <a:close/>
                <a:moveTo>
                  <a:pt x="44285" y="3743"/>
                </a:moveTo>
                <a:cubicBezTo>
                  <a:pt x="44599" y="3743"/>
                  <a:pt x="44913" y="3750"/>
                  <a:pt x="45230" y="3765"/>
                </a:cubicBezTo>
                <a:cubicBezTo>
                  <a:pt x="45283" y="5433"/>
                  <a:pt x="45408" y="7004"/>
                  <a:pt x="45426" y="8699"/>
                </a:cubicBezTo>
                <a:cubicBezTo>
                  <a:pt x="43910" y="8654"/>
                  <a:pt x="42420" y="8583"/>
                  <a:pt x="40912" y="8520"/>
                </a:cubicBezTo>
                <a:cubicBezTo>
                  <a:pt x="40939" y="6959"/>
                  <a:pt x="40975" y="5407"/>
                  <a:pt x="40975" y="3828"/>
                </a:cubicBezTo>
                <a:cubicBezTo>
                  <a:pt x="42087" y="3821"/>
                  <a:pt x="43178" y="3743"/>
                  <a:pt x="44285" y="3743"/>
                </a:cubicBezTo>
                <a:close/>
                <a:moveTo>
                  <a:pt x="45596" y="3774"/>
                </a:moveTo>
                <a:cubicBezTo>
                  <a:pt x="47291" y="3854"/>
                  <a:pt x="49021" y="3899"/>
                  <a:pt x="50672" y="4015"/>
                </a:cubicBezTo>
                <a:cubicBezTo>
                  <a:pt x="50699" y="5496"/>
                  <a:pt x="50734" y="7013"/>
                  <a:pt x="50690" y="8502"/>
                </a:cubicBezTo>
                <a:cubicBezTo>
                  <a:pt x="49084" y="8592"/>
                  <a:pt x="47478" y="8699"/>
                  <a:pt x="45783" y="8708"/>
                </a:cubicBezTo>
                <a:cubicBezTo>
                  <a:pt x="45765" y="7030"/>
                  <a:pt x="45640" y="5451"/>
                  <a:pt x="45587" y="3810"/>
                </a:cubicBezTo>
                <a:cubicBezTo>
                  <a:pt x="45587" y="3792"/>
                  <a:pt x="45587" y="3783"/>
                  <a:pt x="45596" y="3774"/>
                </a:cubicBezTo>
                <a:close/>
                <a:moveTo>
                  <a:pt x="7351" y="4274"/>
                </a:moveTo>
                <a:cubicBezTo>
                  <a:pt x="7351" y="4996"/>
                  <a:pt x="7333" y="5665"/>
                  <a:pt x="7307" y="6129"/>
                </a:cubicBezTo>
                <a:cubicBezTo>
                  <a:pt x="7262" y="6923"/>
                  <a:pt x="7164" y="7887"/>
                  <a:pt x="7075" y="8904"/>
                </a:cubicBezTo>
                <a:cubicBezTo>
                  <a:pt x="7066" y="8984"/>
                  <a:pt x="7057" y="9055"/>
                  <a:pt x="7048" y="9136"/>
                </a:cubicBezTo>
                <a:cubicBezTo>
                  <a:pt x="5121" y="9100"/>
                  <a:pt x="3355" y="9064"/>
                  <a:pt x="1927" y="9038"/>
                </a:cubicBezTo>
                <a:cubicBezTo>
                  <a:pt x="1900" y="7280"/>
                  <a:pt x="1874" y="5505"/>
                  <a:pt x="1927" y="4854"/>
                </a:cubicBezTo>
                <a:cubicBezTo>
                  <a:pt x="1936" y="4711"/>
                  <a:pt x="1954" y="4541"/>
                  <a:pt x="1963" y="4345"/>
                </a:cubicBezTo>
                <a:lnTo>
                  <a:pt x="7351" y="4274"/>
                </a:lnTo>
                <a:close/>
                <a:moveTo>
                  <a:pt x="35060" y="3908"/>
                </a:moveTo>
                <a:lnTo>
                  <a:pt x="35060" y="3953"/>
                </a:lnTo>
                <a:lnTo>
                  <a:pt x="35220" y="3953"/>
                </a:lnTo>
                <a:cubicBezTo>
                  <a:pt x="35256" y="5532"/>
                  <a:pt x="35256" y="7146"/>
                  <a:pt x="35176" y="8681"/>
                </a:cubicBezTo>
                <a:cubicBezTo>
                  <a:pt x="34569" y="8797"/>
                  <a:pt x="33071" y="9020"/>
                  <a:pt x="30091" y="9171"/>
                </a:cubicBezTo>
                <a:cubicBezTo>
                  <a:pt x="30100" y="9091"/>
                  <a:pt x="30100" y="9020"/>
                  <a:pt x="30109" y="8939"/>
                </a:cubicBezTo>
                <a:cubicBezTo>
                  <a:pt x="30207" y="7922"/>
                  <a:pt x="30296" y="6950"/>
                  <a:pt x="30350" y="6147"/>
                </a:cubicBezTo>
                <a:cubicBezTo>
                  <a:pt x="30376" y="5621"/>
                  <a:pt x="30394" y="4818"/>
                  <a:pt x="30394" y="3970"/>
                </a:cubicBezTo>
                <a:lnTo>
                  <a:pt x="35060" y="3908"/>
                </a:lnTo>
                <a:close/>
                <a:moveTo>
                  <a:pt x="12445" y="4202"/>
                </a:moveTo>
                <a:cubicBezTo>
                  <a:pt x="12454" y="5309"/>
                  <a:pt x="12454" y="6370"/>
                  <a:pt x="12454" y="7137"/>
                </a:cubicBezTo>
                <a:cubicBezTo>
                  <a:pt x="12454" y="7655"/>
                  <a:pt x="12445" y="8377"/>
                  <a:pt x="12436" y="9225"/>
                </a:cubicBezTo>
                <a:cubicBezTo>
                  <a:pt x="10723" y="9198"/>
                  <a:pt x="9028" y="9171"/>
                  <a:pt x="7431" y="9145"/>
                </a:cubicBezTo>
                <a:cubicBezTo>
                  <a:pt x="7440" y="9073"/>
                  <a:pt x="7449" y="9011"/>
                  <a:pt x="7449" y="8939"/>
                </a:cubicBezTo>
                <a:cubicBezTo>
                  <a:pt x="7547" y="7922"/>
                  <a:pt x="7646" y="6950"/>
                  <a:pt x="7690" y="6147"/>
                </a:cubicBezTo>
                <a:cubicBezTo>
                  <a:pt x="7717" y="5683"/>
                  <a:pt x="7735" y="5005"/>
                  <a:pt x="7735" y="4265"/>
                </a:cubicBezTo>
                <a:lnTo>
                  <a:pt x="12445" y="4202"/>
                </a:lnTo>
                <a:close/>
                <a:moveTo>
                  <a:pt x="18592" y="4122"/>
                </a:moveTo>
                <a:lnTo>
                  <a:pt x="18592" y="4122"/>
                </a:lnTo>
                <a:cubicBezTo>
                  <a:pt x="18583" y="4961"/>
                  <a:pt x="18556" y="5648"/>
                  <a:pt x="18485" y="5933"/>
                </a:cubicBezTo>
                <a:cubicBezTo>
                  <a:pt x="18386" y="6361"/>
                  <a:pt x="18395" y="7628"/>
                  <a:pt x="18467" y="9305"/>
                </a:cubicBezTo>
                <a:cubicBezTo>
                  <a:pt x="16647" y="9287"/>
                  <a:pt x="14729" y="9261"/>
                  <a:pt x="12829" y="9234"/>
                </a:cubicBezTo>
                <a:cubicBezTo>
                  <a:pt x="12829" y="8386"/>
                  <a:pt x="12838" y="7655"/>
                  <a:pt x="12838" y="7137"/>
                </a:cubicBezTo>
                <a:cubicBezTo>
                  <a:pt x="12838" y="6370"/>
                  <a:pt x="12838" y="5300"/>
                  <a:pt x="12829" y="4202"/>
                </a:cubicBezTo>
                <a:lnTo>
                  <a:pt x="18592" y="4122"/>
                </a:lnTo>
                <a:close/>
                <a:moveTo>
                  <a:pt x="30011" y="3970"/>
                </a:moveTo>
                <a:cubicBezTo>
                  <a:pt x="30011" y="4809"/>
                  <a:pt x="29993" y="5603"/>
                  <a:pt x="29966" y="6129"/>
                </a:cubicBezTo>
                <a:cubicBezTo>
                  <a:pt x="29912" y="6923"/>
                  <a:pt x="29823" y="7887"/>
                  <a:pt x="29725" y="8904"/>
                </a:cubicBezTo>
                <a:cubicBezTo>
                  <a:pt x="29716" y="9002"/>
                  <a:pt x="29707" y="9091"/>
                  <a:pt x="29698" y="9189"/>
                </a:cubicBezTo>
                <a:cubicBezTo>
                  <a:pt x="28503" y="9243"/>
                  <a:pt x="27076" y="9287"/>
                  <a:pt x="25389" y="9305"/>
                </a:cubicBezTo>
                <a:cubicBezTo>
                  <a:pt x="25158" y="9305"/>
                  <a:pt x="24917" y="9314"/>
                  <a:pt x="24667" y="9314"/>
                </a:cubicBezTo>
                <a:cubicBezTo>
                  <a:pt x="24667" y="9270"/>
                  <a:pt x="24667" y="9234"/>
                  <a:pt x="24658" y="9189"/>
                </a:cubicBezTo>
                <a:cubicBezTo>
                  <a:pt x="24640" y="7387"/>
                  <a:pt x="24613" y="5523"/>
                  <a:pt x="24658" y="4854"/>
                </a:cubicBezTo>
                <a:cubicBezTo>
                  <a:pt x="24676" y="4640"/>
                  <a:pt x="24703" y="4363"/>
                  <a:pt x="24729" y="4042"/>
                </a:cubicBezTo>
                <a:lnTo>
                  <a:pt x="30011" y="3970"/>
                </a:lnTo>
                <a:close/>
                <a:moveTo>
                  <a:pt x="24346" y="4051"/>
                </a:moveTo>
                <a:lnTo>
                  <a:pt x="24346" y="4051"/>
                </a:lnTo>
                <a:cubicBezTo>
                  <a:pt x="24319" y="4354"/>
                  <a:pt x="24292" y="4622"/>
                  <a:pt x="24274" y="4827"/>
                </a:cubicBezTo>
                <a:cubicBezTo>
                  <a:pt x="24221" y="5514"/>
                  <a:pt x="24248" y="7387"/>
                  <a:pt x="24274" y="9198"/>
                </a:cubicBezTo>
                <a:cubicBezTo>
                  <a:pt x="24274" y="9234"/>
                  <a:pt x="24283" y="9278"/>
                  <a:pt x="24283" y="9314"/>
                </a:cubicBezTo>
                <a:cubicBezTo>
                  <a:pt x="23633" y="9318"/>
                  <a:pt x="22932" y="9320"/>
                  <a:pt x="22192" y="9320"/>
                </a:cubicBezTo>
                <a:cubicBezTo>
                  <a:pt x="21146" y="9320"/>
                  <a:pt x="20021" y="9316"/>
                  <a:pt x="18850" y="9305"/>
                </a:cubicBezTo>
                <a:cubicBezTo>
                  <a:pt x="18788" y="7762"/>
                  <a:pt x="18770" y="6415"/>
                  <a:pt x="18859" y="6022"/>
                </a:cubicBezTo>
                <a:cubicBezTo>
                  <a:pt x="18931" y="5710"/>
                  <a:pt x="18966" y="4987"/>
                  <a:pt x="18975" y="4122"/>
                </a:cubicBezTo>
                <a:lnTo>
                  <a:pt x="24346" y="4051"/>
                </a:lnTo>
                <a:close/>
                <a:moveTo>
                  <a:pt x="70557" y="8574"/>
                </a:moveTo>
                <a:lnTo>
                  <a:pt x="70557" y="8574"/>
                </a:lnTo>
                <a:cubicBezTo>
                  <a:pt x="70566" y="9983"/>
                  <a:pt x="70557" y="11473"/>
                  <a:pt x="70503" y="12874"/>
                </a:cubicBezTo>
                <a:cubicBezTo>
                  <a:pt x="68826" y="13097"/>
                  <a:pt x="67006" y="13186"/>
                  <a:pt x="65142" y="13230"/>
                </a:cubicBezTo>
                <a:cubicBezTo>
                  <a:pt x="65124" y="11687"/>
                  <a:pt x="65052" y="10197"/>
                  <a:pt x="65035" y="8645"/>
                </a:cubicBezTo>
                <a:lnTo>
                  <a:pt x="65035" y="8645"/>
                </a:lnTo>
                <a:cubicBezTo>
                  <a:pt x="65544" y="8665"/>
                  <a:pt x="66060" y="8673"/>
                  <a:pt x="66576" y="8673"/>
                </a:cubicBezTo>
                <a:cubicBezTo>
                  <a:pt x="67914" y="8673"/>
                  <a:pt x="69263" y="8619"/>
                  <a:pt x="70557" y="8574"/>
                </a:cubicBezTo>
                <a:close/>
                <a:moveTo>
                  <a:pt x="61617" y="8494"/>
                </a:moveTo>
                <a:cubicBezTo>
                  <a:pt x="62659" y="8494"/>
                  <a:pt x="63689" y="8558"/>
                  <a:pt x="64687" y="8627"/>
                </a:cubicBezTo>
                <a:cubicBezTo>
                  <a:pt x="64696" y="10188"/>
                  <a:pt x="64767" y="11687"/>
                  <a:pt x="64785" y="13239"/>
                </a:cubicBezTo>
                <a:cubicBezTo>
                  <a:pt x="63429" y="13284"/>
                  <a:pt x="62073" y="13320"/>
                  <a:pt x="60726" y="13382"/>
                </a:cubicBezTo>
                <a:cubicBezTo>
                  <a:pt x="60726" y="11785"/>
                  <a:pt x="60735" y="10126"/>
                  <a:pt x="60717" y="8511"/>
                </a:cubicBezTo>
                <a:cubicBezTo>
                  <a:pt x="61018" y="8499"/>
                  <a:pt x="61318" y="8494"/>
                  <a:pt x="61617" y="8494"/>
                </a:cubicBezTo>
                <a:close/>
                <a:moveTo>
                  <a:pt x="50627" y="8850"/>
                </a:moveTo>
                <a:cubicBezTo>
                  <a:pt x="50699" y="8859"/>
                  <a:pt x="50672" y="8886"/>
                  <a:pt x="50681" y="8957"/>
                </a:cubicBezTo>
                <a:cubicBezTo>
                  <a:pt x="50699" y="9100"/>
                  <a:pt x="50672" y="9305"/>
                  <a:pt x="50672" y="9403"/>
                </a:cubicBezTo>
                <a:cubicBezTo>
                  <a:pt x="50627" y="10777"/>
                  <a:pt x="50583" y="12196"/>
                  <a:pt x="50493" y="13480"/>
                </a:cubicBezTo>
                <a:cubicBezTo>
                  <a:pt x="49890" y="13470"/>
                  <a:pt x="49281" y="13464"/>
                  <a:pt x="48672" y="13464"/>
                </a:cubicBezTo>
                <a:cubicBezTo>
                  <a:pt x="47677" y="13464"/>
                  <a:pt x="46683" y="13481"/>
                  <a:pt x="45721" y="13525"/>
                </a:cubicBezTo>
                <a:cubicBezTo>
                  <a:pt x="45792" y="12080"/>
                  <a:pt x="45801" y="10581"/>
                  <a:pt x="45792" y="9064"/>
                </a:cubicBezTo>
                <a:cubicBezTo>
                  <a:pt x="47041" y="9064"/>
                  <a:pt x="48227" y="8984"/>
                  <a:pt x="49441" y="8922"/>
                </a:cubicBezTo>
                <a:cubicBezTo>
                  <a:pt x="49717" y="8913"/>
                  <a:pt x="50029" y="8895"/>
                  <a:pt x="50333" y="8877"/>
                </a:cubicBezTo>
                <a:cubicBezTo>
                  <a:pt x="50431" y="8868"/>
                  <a:pt x="50574" y="8850"/>
                  <a:pt x="50627" y="8850"/>
                </a:cubicBezTo>
                <a:close/>
                <a:moveTo>
                  <a:pt x="60369" y="8529"/>
                </a:moveTo>
                <a:cubicBezTo>
                  <a:pt x="60378" y="10171"/>
                  <a:pt x="60360" y="11776"/>
                  <a:pt x="60378" y="13391"/>
                </a:cubicBezTo>
                <a:cubicBezTo>
                  <a:pt x="58942" y="13471"/>
                  <a:pt x="57478" y="13525"/>
                  <a:pt x="55989" y="13543"/>
                </a:cubicBezTo>
                <a:cubicBezTo>
                  <a:pt x="56007" y="11928"/>
                  <a:pt x="56042" y="10269"/>
                  <a:pt x="55971" y="8690"/>
                </a:cubicBezTo>
                <a:cubicBezTo>
                  <a:pt x="57452" y="8645"/>
                  <a:pt x="58879" y="8565"/>
                  <a:pt x="60369" y="8529"/>
                </a:cubicBezTo>
                <a:close/>
                <a:moveTo>
                  <a:pt x="55623" y="8699"/>
                </a:moveTo>
                <a:cubicBezTo>
                  <a:pt x="55694" y="10287"/>
                  <a:pt x="55650" y="11928"/>
                  <a:pt x="55632" y="13543"/>
                </a:cubicBezTo>
                <a:cubicBezTo>
                  <a:pt x="55458" y="13544"/>
                  <a:pt x="55285" y="13544"/>
                  <a:pt x="55113" y="13544"/>
                </a:cubicBezTo>
                <a:cubicBezTo>
                  <a:pt x="53672" y="13544"/>
                  <a:pt x="52268" y="13513"/>
                  <a:pt x="50850" y="13489"/>
                </a:cubicBezTo>
                <a:cubicBezTo>
                  <a:pt x="50939" y="11964"/>
                  <a:pt x="51011" y="10420"/>
                  <a:pt x="51046" y="8832"/>
                </a:cubicBezTo>
                <a:cubicBezTo>
                  <a:pt x="52554" y="8770"/>
                  <a:pt x="54071" y="8716"/>
                  <a:pt x="55623" y="8699"/>
                </a:cubicBezTo>
                <a:close/>
                <a:moveTo>
                  <a:pt x="40924" y="8876"/>
                </a:moveTo>
                <a:cubicBezTo>
                  <a:pt x="40926" y="8876"/>
                  <a:pt x="40928" y="8876"/>
                  <a:pt x="40930" y="8877"/>
                </a:cubicBezTo>
                <a:cubicBezTo>
                  <a:pt x="42420" y="8939"/>
                  <a:pt x="43910" y="9011"/>
                  <a:pt x="45426" y="9046"/>
                </a:cubicBezTo>
                <a:cubicBezTo>
                  <a:pt x="45462" y="10563"/>
                  <a:pt x="45426" y="12080"/>
                  <a:pt x="45364" y="13534"/>
                </a:cubicBezTo>
                <a:cubicBezTo>
                  <a:pt x="43865" y="13614"/>
                  <a:pt x="42384" y="13703"/>
                  <a:pt x="40894" y="13792"/>
                </a:cubicBezTo>
                <a:cubicBezTo>
                  <a:pt x="40921" y="12187"/>
                  <a:pt x="40912" y="10501"/>
                  <a:pt x="40912" y="8904"/>
                </a:cubicBezTo>
                <a:cubicBezTo>
                  <a:pt x="40896" y="8904"/>
                  <a:pt x="40909" y="8876"/>
                  <a:pt x="40924" y="8876"/>
                </a:cubicBezTo>
                <a:close/>
                <a:moveTo>
                  <a:pt x="40145" y="8849"/>
                </a:moveTo>
                <a:cubicBezTo>
                  <a:pt x="40282" y="8849"/>
                  <a:pt x="40420" y="8852"/>
                  <a:pt x="40555" y="8859"/>
                </a:cubicBezTo>
                <a:cubicBezTo>
                  <a:pt x="40573" y="10510"/>
                  <a:pt x="40555" y="12169"/>
                  <a:pt x="40537" y="13801"/>
                </a:cubicBezTo>
                <a:cubicBezTo>
                  <a:pt x="38825" y="13891"/>
                  <a:pt x="37094" y="13953"/>
                  <a:pt x="35381" y="14042"/>
                </a:cubicBezTo>
                <a:cubicBezTo>
                  <a:pt x="35479" y="12419"/>
                  <a:pt x="35488" y="10715"/>
                  <a:pt x="35533" y="9046"/>
                </a:cubicBezTo>
                <a:cubicBezTo>
                  <a:pt x="36853" y="8957"/>
                  <a:pt x="38218" y="8931"/>
                  <a:pt x="39583" y="8859"/>
                </a:cubicBezTo>
                <a:cubicBezTo>
                  <a:pt x="39768" y="8854"/>
                  <a:pt x="39957" y="8849"/>
                  <a:pt x="40145" y="8849"/>
                </a:cubicBezTo>
                <a:close/>
                <a:moveTo>
                  <a:pt x="35176" y="9073"/>
                </a:moveTo>
                <a:lnTo>
                  <a:pt x="35176" y="9073"/>
                </a:lnTo>
                <a:cubicBezTo>
                  <a:pt x="35122" y="10724"/>
                  <a:pt x="35131" y="12436"/>
                  <a:pt x="35024" y="14024"/>
                </a:cubicBezTo>
                <a:cubicBezTo>
                  <a:pt x="34293" y="14078"/>
                  <a:pt x="32428" y="14123"/>
                  <a:pt x="29850" y="14149"/>
                </a:cubicBezTo>
                <a:cubicBezTo>
                  <a:pt x="29805" y="13561"/>
                  <a:pt x="29796" y="12963"/>
                  <a:pt x="29832" y="12321"/>
                </a:cubicBezTo>
                <a:cubicBezTo>
                  <a:pt x="29877" y="11473"/>
                  <a:pt x="29957" y="10518"/>
                  <a:pt x="30055" y="9555"/>
                </a:cubicBezTo>
                <a:cubicBezTo>
                  <a:pt x="32990" y="9412"/>
                  <a:pt x="34498" y="9198"/>
                  <a:pt x="35176" y="9073"/>
                </a:cubicBezTo>
                <a:close/>
                <a:moveTo>
                  <a:pt x="29663" y="9573"/>
                </a:moveTo>
                <a:cubicBezTo>
                  <a:pt x="29573" y="10518"/>
                  <a:pt x="29493" y="11464"/>
                  <a:pt x="29449" y="12303"/>
                </a:cubicBezTo>
                <a:cubicBezTo>
                  <a:pt x="29413" y="12954"/>
                  <a:pt x="29422" y="13561"/>
                  <a:pt x="29466" y="14158"/>
                </a:cubicBezTo>
                <a:cubicBezTo>
                  <a:pt x="28030" y="14176"/>
                  <a:pt x="26398" y="14185"/>
                  <a:pt x="24631" y="14194"/>
                </a:cubicBezTo>
                <a:cubicBezTo>
                  <a:pt x="24631" y="13792"/>
                  <a:pt x="24640" y="13462"/>
                  <a:pt x="24658" y="13248"/>
                </a:cubicBezTo>
                <a:cubicBezTo>
                  <a:pt x="24711" y="12767"/>
                  <a:pt x="24694" y="11321"/>
                  <a:pt x="24667" y="9698"/>
                </a:cubicBezTo>
                <a:cubicBezTo>
                  <a:pt x="24917" y="9698"/>
                  <a:pt x="25166" y="9698"/>
                  <a:pt x="25398" y="9689"/>
                </a:cubicBezTo>
                <a:cubicBezTo>
                  <a:pt x="27058" y="9671"/>
                  <a:pt x="28476" y="9626"/>
                  <a:pt x="29663" y="9573"/>
                </a:cubicBezTo>
                <a:close/>
                <a:moveTo>
                  <a:pt x="1927" y="9421"/>
                </a:moveTo>
                <a:cubicBezTo>
                  <a:pt x="3355" y="9448"/>
                  <a:pt x="5103" y="9484"/>
                  <a:pt x="7012" y="9519"/>
                </a:cubicBezTo>
                <a:cubicBezTo>
                  <a:pt x="6923" y="10483"/>
                  <a:pt x="6834" y="11446"/>
                  <a:pt x="6789" y="12303"/>
                </a:cubicBezTo>
                <a:cubicBezTo>
                  <a:pt x="6753" y="12963"/>
                  <a:pt x="6771" y="13587"/>
                  <a:pt x="6807" y="14203"/>
                </a:cubicBezTo>
                <a:cubicBezTo>
                  <a:pt x="5112" y="14194"/>
                  <a:pt x="3462" y="14194"/>
                  <a:pt x="1900" y="14185"/>
                </a:cubicBezTo>
                <a:cubicBezTo>
                  <a:pt x="1900" y="13784"/>
                  <a:pt x="1900" y="13453"/>
                  <a:pt x="1927" y="13248"/>
                </a:cubicBezTo>
                <a:cubicBezTo>
                  <a:pt x="1972" y="12740"/>
                  <a:pt x="1954" y="11152"/>
                  <a:pt x="1927" y="9421"/>
                </a:cubicBezTo>
                <a:close/>
                <a:moveTo>
                  <a:pt x="7396" y="9528"/>
                </a:moveTo>
                <a:cubicBezTo>
                  <a:pt x="9002" y="9555"/>
                  <a:pt x="10705" y="9591"/>
                  <a:pt x="12436" y="9609"/>
                </a:cubicBezTo>
                <a:cubicBezTo>
                  <a:pt x="12436" y="9680"/>
                  <a:pt x="12436" y="9742"/>
                  <a:pt x="12436" y="9805"/>
                </a:cubicBezTo>
                <a:cubicBezTo>
                  <a:pt x="12427" y="11179"/>
                  <a:pt x="12409" y="12775"/>
                  <a:pt x="12409" y="14212"/>
                </a:cubicBezTo>
                <a:cubicBezTo>
                  <a:pt x="10652" y="14212"/>
                  <a:pt x="8903" y="14203"/>
                  <a:pt x="7191" y="14203"/>
                </a:cubicBezTo>
                <a:cubicBezTo>
                  <a:pt x="7155" y="13587"/>
                  <a:pt x="7137" y="12981"/>
                  <a:pt x="7173" y="12321"/>
                </a:cubicBezTo>
                <a:cubicBezTo>
                  <a:pt x="7217" y="11464"/>
                  <a:pt x="7307" y="10501"/>
                  <a:pt x="7396" y="9528"/>
                </a:cubicBezTo>
                <a:close/>
                <a:moveTo>
                  <a:pt x="12820" y="9617"/>
                </a:moveTo>
                <a:cubicBezTo>
                  <a:pt x="14729" y="9644"/>
                  <a:pt x="16656" y="9671"/>
                  <a:pt x="18476" y="9689"/>
                </a:cubicBezTo>
                <a:cubicBezTo>
                  <a:pt x="18529" y="10813"/>
                  <a:pt x="18592" y="12106"/>
                  <a:pt x="18672" y="13436"/>
                </a:cubicBezTo>
                <a:cubicBezTo>
                  <a:pt x="18681" y="13712"/>
                  <a:pt x="18699" y="13971"/>
                  <a:pt x="18708" y="14212"/>
                </a:cubicBezTo>
                <a:lnTo>
                  <a:pt x="12793" y="14212"/>
                </a:lnTo>
                <a:cubicBezTo>
                  <a:pt x="12793" y="12784"/>
                  <a:pt x="12811" y="11179"/>
                  <a:pt x="12820" y="9814"/>
                </a:cubicBezTo>
                <a:cubicBezTo>
                  <a:pt x="12820" y="9742"/>
                  <a:pt x="12820" y="9680"/>
                  <a:pt x="12820" y="9617"/>
                </a:cubicBezTo>
                <a:close/>
                <a:moveTo>
                  <a:pt x="18868" y="9689"/>
                </a:moveTo>
                <a:lnTo>
                  <a:pt x="18868" y="9689"/>
                </a:lnTo>
                <a:cubicBezTo>
                  <a:pt x="20197" y="9698"/>
                  <a:pt x="21473" y="9707"/>
                  <a:pt x="22633" y="9707"/>
                </a:cubicBezTo>
                <a:cubicBezTo>
                  <a:pt x="23213" y="9707"/>
                  <a:pt x="23766" y="9707"/>
                  <a:pt x="24283" y="9698"/>
                </a:cubicBezTo>
                <a:lnTo>
                  <a:pt x="24283" y="9698"/>
                </a:lnTo>
                <a:cubicBezTo>
                  <a:pt x="24310" y="11259"/>
                  <a:pt x="24328" y="12758"/>
                  <a:pt x="24274" y="13213"/>
                </a:cubicBezTo>
                <a:cubicBezTo>
                  <a:pt x="24257" y="13436"/>
                  <a:pt x="24248" y="13784"/>
                  <a:pt x="24248" y="14194"/>
                </a:cubicBezTo>
                <a:cubicBezTo>
                  <a:pt x="22624" y="14203"/>
                  <a:pt x="20893" y="14212"/>
                  <a:pt x="19100" y="14212"/>
                </a:cubicBezTo>
                <a:cubicBezTo>
                  <a:pt x="19082" y="13971"/>
                  <a:pt x="19064" y="13703"/>
                  <a:pt x="19056" y="13418"/>
                </a:cubicBezTo>
                <a:cubicBezTo>
                  <a:pt x="18993" y="12347"/>
                  <a:pt x="18922" y="10973"/>
                  <a:pt x="18868" y="9689"/>
                </a:cubicBezTo>
                <a:close/>
                <a:moveTo>
                  <a:pt x="50841" y="13846"/>
                </a:moveTo>
                <a:cubicBezTo>
                  <a:pt x="52169" y="13868"/>
                  <a:pt x="53522" y="13904"/>
                  <a:pt x="54863" y="13904"/>
                </a:cubicBezTo>
                <a:cubicBezTo>
                  <a:pt x="55117" y="13904"/>
                  <a:pt x="55370" y="13902"/>
                  <a:pt x="55623" y="13900"/>
                </a:cubicBezTo>
                <a:lnTo>
                  <a:pt x="55623" y="13900"/>
                </a:lnTo>
                <a:cubicBezTo>
                  <a:pt x="55605" y="15577"/>
                  <a:pt x="55543" y="17245"/>
                  <a:pt x="55578" y="18940"/>
                </a:cubicBezTo>
                <a:cubicBezTo>
                  <a:pt x="54160" y="18891"/>
                  <a:pt x="52742" y="18850"/>
                  <a:pt x="51283" y="18850"/>
                </a:cubicBezTo>
                <a:cubicBezTo>
                  <a:pt x="51145" y="18850"/>
                  <a:pt x="51007" y="18850"/>
                  <a:pt x="50868" y="18851"/>
                </a:cubicBezTo>
                <a:cubicBezTo>
                  <a:pt x="50743" y="17290"/>
                  <a:pt x="50734" y="15479"/>
                  <a:pt x="50823" y="13873"/>
                </a:cubicBezTo>
                <a:cubicBezTo>
                  <a:pt x="50823" y="13864"/>
                  <a:pt x="50823" y="13846"/>
                  <a:pt x="50841" y="13846"/>
                </a:cubicBezTo>
                <a:close/>
                <a:moveTo>
                  <a:pt x="48577" y="13820"/>
                </a:moveTo>
                <a:cubicBezTo>
                  <a:pt x="49209" y="13820"/>
                  <a:pt x="49844" y="13826"/>
                  <a:pt x="50475" y="13837"/>
                </a:cubicBezTo>
                <a:cubicBezTo>
                  <a:pt x="50377" y="15452"/>
                  <a:pt x="50386" y="17281"/>
                  <a:pt x="50520" y="18851"/>
                </a:cubicBezTo>
                <a:cubicBezTo>
                  <a:pt x="50425" y="18850"/>
                  <a:pt x="50331" y="18850"/>
                  <a:pt x="50236" y="18850"/>
                </a:cubicBezTo>
                <a:cubicBezTo>
                  <a:pt x="48697" y="18850"/>
                  <a:pt x="47217" y="18916"/>
                  <a:pt x="45729" y="18958"/>
                </a:cubicBezTo>
                <a:cubicBezTo>
                  <a:pt x="45676" y="17307"/>
                  <a:pt x="45640" y="15541"/>
                  <a:pt x="45712" y="13873"/>
                </a:cubicBezTo>
                <a:cubicBezTo>
                  <a:pt x="46650" y="13835"/>
                  <a:pt x="47611" y="13820"/>
                  <a:pt x="48577" y="13820"/>
                </a:cubicBezTo>
                <a:close/>
                <a:moveTo>
                  <a:pt x="60378" y="13748"/>
                </a:moveTo>
                <a:cubicBezTo>
                  <a:pt x="60405" y="15603"/>
                  <a:pt x="60565" y="17388"/>
                  <a:pt x="60699" y="19109"/>
                </a:cubicBezTo>
                <a:cubicBezTo>
                  <a:pt x="59084" y="19083"/>
                  <a:pt x="57487" y="19029"/>
                  <a:pt x="55935" y="18940"/>
                </a:cubicBezTo>
                <a:cubicBezTo>
                  <a:pt x="55899" y="17245"/>
                  <a:pt x="55962" y="15577"/>
                  <a:pt x="55971" y="13900"/>
                </a:cubicBezTo>
                <a:cubicBezTo>
                  <a:pt x="57478" y="13882"/>
                  <a:pt x="58924" y="13810"/>
                  <a:pt x="60378" y="13748"/>
                </a:cubicBezTo>
                <a:close/>
                <a:moveTo>
                  <a:pt x="64776" y="13596"/>
                </a:moveTo>
                <a:cubicBezTo>
                  <a:pt x="64812" y="13623"/>
                  <a:pt x="64794" y="13694"/>
                  <a:pt x="64794" y="13748"/>
                </a:cubicBezTo>
                <a:cubicBezTo>
                  <a:pt x="64803" y="15532"/>
                  <a:pt x="64758" y="17388"/>
                  <a:pt x="64776" y="19190"/>
                </a:cubicBezTo>
                <a:cubicBezTo>
                  <a:pt x="63536" y="19163"/>
                  <a:pt x="62323" y="19118"/>
                  <a:pt x="61065" y="19109"/>
                </a:cubicBezTo>
                <a:cubicBezTo>
                  <a:pt x="60904" y="17361"/>
                  <a:pt x="60770" y="15595"/>
                  <a:pt x="60726" y="13730"/>
                </a:cubicBezTo>
                <a:cubicBezTo>
                  <a:pt x="62073" y="13676"/>
                  <a:pt x="63429" y="13641"/>
                  <a:pt x="64776" y="13596"/>
                </a:cubicBezTo>
                <a:close/>
                <a:moveTo>
                  <a:pt x="70458" y="13227"/>
                </a:moveTo>
                <a:cubicBezTo>
                  <a:pt x="70487" y="13227"/>
                  <a:pt x="70494" y="13253"/>
                  <a:pt x="70494" y="13382"/>
                </a:cubicBezTo>
                <a:cubicBezTo>
                  <a:pt x="70494" y="13766"/>
                  <a:pt x="70459" y="14247"/>
                  <a:pt x="70441" y="14604"/>
                </a:cubicBezTo>
                <a:cubicBezTo>
                  <a:pt x="70378" y="15996"/>
                  <a:pt x="70307" y="17441"/>
                  <a:pt x="70289" y="18824"/>
                </a:cubicBezTo>
                <a:cubicBezTo>
                  <a:pt x="69531" y="18949"/>
                  <a:pt x="68701" y="19118"/>
                  <a:pt x="67818" y="19127"/>
                </a:cubicBezTo>
                <a:cubicBezTo>
                  <a:pt x="66944" y="19145"/>
                  <a:pt x="66025" y="19190"/>
                  <a:pt x="65133" y="19199"/>
                </a:cubicBezTo>
                <a:cubicBezTo>
                  <a:pt x="65124" y="17325"/>
                  <a:pt x="65142" y="15461"/>
                  <a:pt x="65151" y="13587"/>
                </a:cubicBezTo>
                <a:cubicBezTo>
                  <a:pt x="66979" y="13561"/>
                  <a:pt x="68746" y="13436"/>
                  <a:pt x="70378" y="13239"/>
                </a:cubicBezTo>
                <a:cubicBezTo>
                  <a:pt x="70415" y="13236"/>
                  <a:pt x="70440" y="13227"/>
                  <a:pt x="70458" y="13227"/>
                </a:cubicBezTo>
                <a:close/>
                <a:moveTo>
                  <a:pt x="45355" y="13900"/>
                </a:moveTo>
                <a:cubicBezTo>
                  <a:pt x="45283" y="15559"/>
                  <a:pt x="45319" y="17334"/>
                  <a:pt x="45382" y="18984"/>
                </a:cubicBezTo>
                <a:cubicBezTo>
                  <a:pt x="43838" y="19047"/>
                  <a:pt x="42339" y="19163"/>
                  <a:pt x="40778" y="19208"/>
                </a:cubicBezTo>
                <a:cubicBezTo>
                  <a:pt x="40707" y="17521"/>
                  <a:pt x="40832" y="15809"/>
                  <a:pt x="40885" y="14149"/>
                </a:cubicBezTo>
                <a:cubicBezTo>
                  <a:pt x="42384" y="14069"/>
                  <a:pt x="43838" y="13953"/>
                  <a:pt x="45355" y="13900"/>
                </a:cubicBezTo>
                <a:close/>
                <a:moveTo>
                  <a:pt x="40529" y="14167"/>
                </a:moveTo>
                <a:cubicBezTo>
                  <a:pt x="40475" y="15826"/>
                  <a:pt x="40350" y="17539"/>
                  <a:pt x="40430" y="19234"/>
                </a:cubicBezTo>
                <a:cubicBezTo>
                  <a:pt x="38718" y="19288"/>
                  <a:pt x="37031" y="19377"/>
                  <a:pt x="35444" y="19564"/>
                </a:cubicBezTo>
                <a:cubicBezTo>
                  <a:pt x="35328" y="17923"/>
                  <a:pt x="35220" y="16112"/>
                  <a:pt x="35354" y="14399"/>
                </a:cubicBezTo>
                <a:cubicBezTo>
                  <a:pt x="37076" y="14319"/>
                  <a:pt x="38789" y="14230"/>
                  <a:pt x="40529" y="14167"/>
                </a:cubicBezTo>
                <a:close/>
                <a:moveTo>
                  <a:pt x="34953" y="14408"/>
                </a:moveTo>
                <a:lnTo>
                  <a:pt x="34953" y="14426"/>
                </a:lnTo>
                <a:lnTo>
                  <a:pt x="34997" y="14426"/>
                </a:lnTo>
                <a:cubicBezTo>
                  <a:pt x="34980" y="14711"/>
                  <a:pt x="34962" y="14997"/>
                  <a:pt x="34953" y="15282"/>
                </a:cubicBezTo>
                <a:lnTo>
                  <a:pt x="34953" y="16504"/>
                </a:lnTo>
                <a:lnTo>
                  <a:pt x="34944" y="16504"/>
                </a:lnTo>
                <a:cubicBezTo>
                  <a:pt x="34953" y="17566"/>
                  <a:pt x="35024" y="18610"/>
                  <a:pt x="35096" y="19609"/>
                </a:cubicBezTo>
                <a:cubicBezTo>
                  <a:pt x="35024" y="19609"/>
                  <a:pt x="34962" y="19618"/>
                  <a:pt x="34899" y="19627"/>
                </a:cubicBezTo>
                <a:lnTo>
                  <a:pt x="34899" y="19636"/>
                </a:lnTo>
                <a:cubicBezTo>
                  <a:pt x="34337" y="19654"/>
                  <a:pt x="32607" y="19689"/>
                  <a:pt x="30171" y="19743"/>
                </a:cubicBezTo>
                <a:cubicBezTo>
                  <a:pt x="30144" y="18949"/>
                  <a:pt x="30118" y="18271"/>
                  <a:pt x="30109" y="17807"/>
                </a:cubicBezTo>
                <a:cubicBezTo>
                  <a:pt x="30100" y="16986"/>
                  <a:pt x="30028" y="16219"/>
                  <a:pt x="29957" y="15470"/>
                </a:cubicBezTo>
                <a:cubicBezTo>
                  <a:pt x="29930" y="15157"/>
                  <a:pt x="29904" y="14845"/>
                  <a:pt x="29877" y="14542"/>
                </a:cubicBezTo>
                <a:cubicBezTo>
                  <a:pt x="32303" y="14506"/>
                  <a:pt x="34105" y="14470"/>
                  <a:pt x="34953" y="14408"/>
                </a:cubicBezTo>
                <a:close/>
                <a:moveTo>
                  <a:pt x="29493" y="14542"/>
                </a:moveTo>
                <a:cubicBezTo>
                  <a:pt x="29511" y="14863"/>
                  <a:pt x="29547" y="15184"/>
                  <a:pt x="29573" y="15505"/>
                </a:cubicBezTo>
                <a:cubicBezTo>
                  <a:pt x="29645" y="16246"/>
                  <a:pt x="29716" y="17004"/>
                  <a:pt x="29725" y="17816"/>
                </a:cubicBezTo>
                <a:cubicBezTo>
                  <a:pt x="29734" y="18280"/>
                  <a:pt x="29761" y="18958"/>
                  <a:pt x="29788" y="19752"/>
                </a:cubicBezTo>
                <a:cubicBezTo>
                  <a:pt x="28262" y="19787"/>
                  <a:pt x="26487" y="19823"/>
                  <a:pt x="24551" y="19868"/>
                </a:cubicBezTo>
                <a:cubicBezTo>
                  <a:pt x="24578" y="19591"/>
                  <a:pt x="24604" y="19368"/>
                  <a:pt x="24631" y="19216"/>
                </a:cubicBezTo>
                <a:cubicBezTo>
                  <a:pt x="24729" y="18583"/>
                  <a:pt x="24694" y="17147"/>
                  <a:pt x="24667" y="15764"/>
                </a:cubicBezTo>
                <a:cubicBezTo>
                  <a:pt x="24658" y="15354"/>
                  <a:pt x="24649" y="14952"/>
                  <a:pt x="24640" y="14586"/>
                </a:cubicBezTo>
                <a:cubicBezTo>
                  <a:pt x="26415" y="14578"/>
                  <a:pt x="28048" y="14560"/>
                  <a:pt x="29493" y="14542"/>
                </a:cubicBezTo>
                <a:close/>
                <a:moveTo>
                  <a:pt x="24257" y="14586"/>
                </a:moveTo>
                <a:cubicBezTo>
                  <a:pt x="24257" y="14952"/>
                  <a:pt x="24274" y="15354"/>
                  <a:pt x="24283" y="15773"/>
                </a:cubicBezTo>
                <a:cubicBezTo>
                  <a:pt x="24310" y="17075"/>
                  <a:pt x="24346" y="18556"/>
                  <a:pt x="24248" y="19163"/>
                </a:cubicBezTo>
                <a:cubicBezTo>
                  <a:pt x="24221" y="19323"/>
                  <a:pt x="24194" y="19573"/>
                  <a:pt x="24167" y="19877"/>
                </a:cubicBezTo>
                <a:cubicBezTo>
                  <a:pt x="22544" y="19921"/>
                  <a:pt x="20813" y="19957"/>
                  <a:pt x="19038" y="20001"/>
                </a:cubicBezTo>
                <a:cubicBezTo>
                  <a:pt x="19118" y="18101"/>
                  <a:pt x="19180" y="16210"/>
                  <a:pt x="19154" y="15452"/>
                </a:cubicBezTo>
                <a:cubicBezTo>
                  <a:pt x="19154" y="15256"/>
                  <a:pt x="19136" y="14961"/>
                  <a:pt x="19118" y="14604"/>
                </a:cubicBezTo>
                <a:cubicBezTo>
                  <a:pt x="20902" y="14595"/>
                  <a:pt x="22633" y="14595"/>
                  <a:pt x="24257" y="14586"/>
                </a:cubicBezTo>
                <a:close/>
                <a:moveTo>
                  <a:pt x="18734" y="14604"/>
                </a:moveTo>
                <a:cubicBezTo>
                  <a:pt x="18752" y="14970"/>
                  <a:pt x="18761" y="15264"/>
                  <a:pt x="18770" y="15470"/>
                </a:cubicBezTo>
                <a:cubicBezTo>
                  <a:pt x="18797" y="16210"/>
                  <a:pt x="18725" y="18110"/>
                  <a:pt x="18654" y="20010"/>
                </a:cubicBezTo>
                <a:cubicBezTo>
                  <a:pt x="16781" y="20064"/>
                  <a:pt x="14863" y="20109"/>
                  <a:pt x="12971" y="20162"/>
                </a:cubicBezTo>
                <a:cubicBezTo>
                  <a:pt x="12918" y="19190"/>
                  <a:pt x="12873" y="18351"/>
                  <a:pt x="12838" y="17905"/>
                </a:cubicBezTo>
                <a:cubicBezTo>
                  <a:pt x="12802" y="17405"/>
                  <a:pt x="12793" y="16130"/>
                  <a:pt x="12793" y="14604"/>
                </a:cubicBezTo>
                <a:close/>
                <a:moveTo>
                  <a:pt x="7226" y="14586"/>
                </a:moveTo>
                <a:lnTo>
                  <a:pt x="7226" y="14586"/>
                </a:lnTo>
                <a:cubicBezTo>
                  <a:pt x="8921" y="14595"/>
                  <a:pt x="10661" y="14595"/>
                  <a:pt x="12409" y="14604"/>
                </a:cubicBezTo>
                <a:cubicBezTo>
                  <a:pt x="12400" y="16139"/>
                  <a:pt x="12418" y="17423"/>
                  <a:pt x="12454" y="17932"/>
                </a:cubicBezTo>
                <a:cubicBezTo>
                  <a:pt x="12490" y="18378"/>
                  <a:pt x="12534" y="19208"/>
                  <a:pt x="12588" y="20171"/>
                </a:cubicBezTo>
                <a:cubicBezTo>
                  <a:pt x="10857" y="20216"/>
                  <a:pt x="9162" y="20269"/>
                  <a:pt x="7538" y="20314"/>
                </a:cubicBezTo>
                <a:cubicBezTo>
                  <a:pt x="7494" y="19288"/>
                  <a:pt x="7467" y="18378"/>
                  <a:pt x="7458" y="17807"/>
                </a:cubicBezTo>
                <a:cubicBezTo>
                  <a:pt x="7440" y="16986"/>
                  <a:pt x="7369" y="16219"/>
                  <a:pt x="7298" y="15470"/>
                </a:cubicBezTo>
                <a:cubicBezTo>
                  <a:pt x="7271" y="15175"/>
                  <a:pt x="7244" y="14881"/>
                  <a:pt x="7226" y="14586"/>
                </a:cubicBezTo>
                <a:close/>
                <a:moveTo>
                  <a:pt x="1900" y="14569"/>
                </a:moveTo>
                <a:lnTo>
                  <a:pt x="1900" y="14569"/>
                </a:lnTo>
                <a:cubicBezTo>
                  <a:pt x="3470" y="14578"/>
                  <a:pt x="5130" y="14586"/>
                  <a:pt x="6834" y="14586"/>
                </a:cubicBezTo>
                <a:cubicBezTo>
                  <a:pt x="6860" y="14890"/>
                  <a:pt x="6887" y="15193"/>
                  <a:pt x="6914" y="15505"/>
                </a:cubicBezTo>
                <a:cubicBezTo>
                  <a:pt x="6985" y="16246"/>
                  <a:pt x="7057" y="17004"/>
                  <a:pt x="7075" y="17816"/>
                </a:cubicBezTo>
                <a:cubicBezTo>
                  <a:pt x="7084" y="18387"/>
                  <a:pt x="7110" y="19297"/>
                  <a:pt x="7155" y="20332"/>
                </a:cubicBezTo>
                <a:cubicBezTo>
                  <a:pt x="5210" y="20385"/>
                  <a:pt x="3381" y="20448"/>
                  <a:pt x="1767" y="20501"/>
                </a:cubicBezTo>
                <a:cubicBezTo>
                  <a:pt x="1811" y="19930"/>
                  <a:pt x="1856" y="19475"/>
                  <a:pt x="1891" y="19216"/>
                </a:cubicBezTo>
                <a:cubicBezTo>
                  <a:pt x="1999" y="18583"/>
                  <a:pt x="1963" y="17147"/>
                  <a:pt x="1927" y="15764"/>
                </a:cubicBezTo>
                <a:cubicBezTo>
                  <a:pt x="1918" y="15345"/>
                  <a:pt x="1909" y="14934"/>
                  <a:pt x="1900" y="14569"/>
                </a:cubicBezTo>
                <a:close/>
                <a:moveTo>
                  <a:pt x="7164" y="20715"/>
                </a:moveTo>
                <a:cubicBezTo>
                  <a:pt x="7173" y="20965"/>
                  <a:pt x="7182" y="21215"/>
                  <a:pt x="7199" y="21473"/>
                </a:cubicBezTo>
                <a:cubicBezTo>
                  <a:pt x="7235" y="22437"/>
                  <a:pt x="7271" y="23463"/>
                  <a:pt x="7307" y="24382"/>
                </a:cubicBezTo>
                <a:cubicBezTo>
                  <a:pt x="5228" y="24292"/>
                  <a:pt x="3274" y="24212"/>
                  <a:pt x="1544" y="24150"/>
                </a:cubicBezTo>
                <a:cubicBezTo>
                  <a:pt x="1606" y="23070"/>
                  <a:pt x="1668" y="21866"/>
                  <a:pt x="1740" y="20885"/>
                </a:cubicBezTo>
                <a:cubicBezTo>
                  <a:pt x="3363" y="20831"/>
                  <a:pt x="5201" y="20769"/>
                  <a:pt x="7164" y="20715"/>
                </a:cubicBezTo>
                <a:close/>
                <a:moveTo>
                  <a:pt x="12606" y="20555"/>
                </a:moveTo>
                <a:cubicBezTo>
                  <a:pt x="12686" y="22009"/>
                  <a:pt x="12775" y="23650"/>
                  <a:pt x="12873" y="24631"/>
                </a:cubicBezTo>
                <a:cubicBezTo>
                  <a:pt x="11107" y="24551"/>
                  <a:pt x="9358" y="24471"/>
                  <a:pt x="7690" y="24400"/>
                </a:cubicBezTo>
                <a:cubicBezTo>
                  <a:pt x="7654" y="23472"/>
                  <a:pt x="7619" y="22437"/>
                  <a:pt x="7583" y="21465"/>
                </a:cubicBezTo>
                <a:cubicBezTo>
                  <a:pt x="7574" y="21206"/>
                  <a:pt x="7556" y="20947"/>
                  <a:pt x="7547" y="20697"/>
                </a:cubicBezTo>
                <a:cubicBezTo>
                  <a:pt x="9180" y="20653"/>
                  <a:pt x="10875" y="20599"/>
                  <a:pt x="12606" y="20555"/>
                </a:cubicBezTo>
                <a:close/>
                <a:moveTo>
                  <a:pt x="18645" y="20403"/>
                </a:moveTo>
                <a:lnTo>
                  <a:pt x="18645" y="20403"/>
                </a:lnTo>
                <a:cubicBezTo>
                  <a:pt x="18636" y="20635"/>
                  <a:pt x="18627" y="20876"/>
                  <a:pt x="18610" y="21108"/>
                </a:cubicBezTo>
                <a:cubicBezTo>
                  <a:pt x="18556" y="22589"/>
                  <a:pt x="18502" y="23989"/>
                  <a:pt x="18485" y="24765"/>
                </a:cubicBezTo>
                <a:cubicBezTo>
                  <a:pt x="18485" y="24810"/>
                  <a:pt x="18485" y="24855"/>
                  <a:pt x="18485" y="24890"/>
                </a:cubicBezTo>
                <a:cubicBezTo>
                  <a:pt x="16763" y="24810"/>
                  <a:pt x="14996" y="24730"/>
                  <a:pt x="13257" y="24649"/>
                </a:cubicBezTo>
                <a:cubicBezTo>
                  <a:pt x="13168" y="23686"/>
                  <a:pt x="13070" y="22027"/>
                  <a:pt x="12989" y="20546"/>
                </a:cubicBezTo>
                <a:cubicBezTo>
                  <a:pt x="14872" y="20492"/>
                  <a:pt x="16781" y="20448"/>
                  <a:pt x="18645" y="20403"/>
                </a:cubicBezTo>
                <a:close/>
                <a:moveTo>
                  <a:pt x="70271" y="19199"/>
                </a:moveTo>
                <a:lnTo>
                  <a:pt x="70271" y="19199"/>
                </a:lnTo>
                <a:cubicBezTo>
                  <a:pt x="70236" y="21010"/>
                  <a:pt x="70218" y="22963"/>
                  <a:pt x="70253" y="24819"/>
                </a:cubicBezTo>
                <a:cubicBezTo>
                  <a:pt x="69988" y="24816"/>
                  <a:pt x="69721" y="24814"/>
                  <a:pt x="69454" y="24814"/>
                </a:cubicBezTo>
                <a:cubicBezTo>
                  <a:pt x="68140" y="24814"/>
                  <a:pt x="66814" y="24850"/>
                  <a:pt x="65561" y="24917"/>
                </a:cubicBezTo>
                <a:cubicBezTo>
                  <a:pt x="65347" y="23204"/>
                  <a:pt x="65142" y="21482"/>
                  <a:pt x="65133" y="19555"/>
                </a:cubicBezTo>
                <a:cubicBezTo>
                  <a:pt x="66462" y="19502"/>
                  <a:pt x="67827" y="19547"/>
                  <a:pt x="69049" y="19377"/>
                </a:cubicBezTo>
                <a:cubicBezTo>
                  <a:pt x="69468" y="19323"/>
                  <a:pt x="69906" y="19252"/>
                  <a:pt x="70271" y="19199"/>
                </a:cubicBezTo>
                <a:close/>
                <a:moveTo>
                  <a:pt x="61100" y="19457"/>
                </a:moveTo>
                <a:cubicBezTo>
                  <a:pt x="62340" y="19475"/>
                  <a:pt x="63545" y="19520"/>
                  <a:pt x="64776" y="19547"/>
                </a:cubicBezTo>
                <a:cubicBezTo>
                  <a:pt x="64776" y="21482"/>
                  <a:pt x="65017" y="23231"/>
                  <a:pt x="65204" y="24944"/>
                </a:cubicBezTo>
                <a:cubicBezTo>
                  <a:pt x="64000" y="24979"/>
                  <a:pt x="62840" y="25069"/>
                  <a:pt x="61654" y="25140"/>
                </a:cubicBezTo>
                <a:cubicBezTo>
                  <a:pt x="61422" y="23302"/>
                  <a:pt x="61216" y="21429"/>
                  <a:pt x="61092" y="19493"/>
                </a:cubicBezTo>
                <a:cubicBezTo>
                  <a:pt x="61092" y="19475"/>
                  <a:pt x="61092" y="19466"/>
                  <a:pt x="61100" y="19457"/>
                </a:cubicBezTo>
                <a:close/>
                <a:moveTo>
                  <a:pt x="24141" y="20269"/>
                </a:moveTo>
                <a:cubicBezTo>
                  <a:pt x="24051" y="21349"/>
                  <a:pt x="23962" y="22910"/>
                  <a:pt x="23891" y="24239"/>
                </a:cubicBezTo>
                <a:cubicBezTo>
                  <a:pt x="23873" y="24560"/>
                  <a:pt x="23855" y="24872"/>
                  <a:pt x="23846" y="25149"/>
                </a:cubicBezTo>
                <a:cubicBezTo>
                  <a:pt x="22258" y="25078"/>
                  <a:pt x="20581" y="24997"/>
                  <a:pt x="18868" y="24908"/>
                </a:cubicBezTo>
                <a:cubicBezTo>
                  <a:pt x="18868" y="24863"/>
                  <a:pt x="18868" y="24819"/>
                  <a:pt x="18877" y="24774"/>
                </a:cubicBezTo>
                <a:cubicBezTo>
                  <a:pt x="18886" y="23998"/>
                  <a:pt x="18940" y="22606"/>
                  <a:pt x="19002" y="21117"/>
                </a:cubicBezTo>
                <a:cubicBezTo>
                  <a:pt x="19011" y="20876"/>
                  <a:pt x="19020" y="20635"/>
                  <a:pt x="19029" y="20385"/>
                </a:cubicBezTo>
                <a:cubicBezTo>
                  <a:pt x="20795" y="20349"/>
                  <a:pt x="22517" y="20305"/>
                  <a:pt x="24141" y="20269"/>
                </a:cubicBezTo>
                <a:close/>
                <a:moveTo>
                  <a:pt x="55953" y="19306"/>
                </a:moveTo>
                <a:cubicBezTo>
                  <a:pt x="57532" y="19368"/>
                  <a:pt x="59102" y="19439"/>
                  <a:pt x="60726" y="19457"/>
                </a:cubicBezTo>
                <a:cubicBezTo>
                  <a:pt x="60868" y="21411"/>
                  <a:pt x="61065" y="23302"/>
                  <a:pt x="61297" y="25158"/>
                </a:cubicBezTo>
                <a:cubicBezTo>
                  <a:pt x="59620" y="25265"/>
                  <a:pt x="57809" y="25265"/>
                  <a:pt x="56051" y="25265"/>
                </a:cubicBezTo>
                <a:cubicBezTo>
                  <a:pt x="56033" y="23267"/>
                  <a:pt x="56015" y="21277"/>
                  <a:pt x="55944" y="19332"/>
                </a:cubicBezTo>
                <a:cubicBezTo>
                  <a:pt x="55944" y="19323"/>
                  <a:pt x="55944" y="19306"/>
                  <a:pt x="55953" y="19306"/>
                </a:cubicBezTo>
                <a:close/>
                <a:moveTo>
                  <a:pt x="50913" y="19199"/>
                </a:moveTo>
                <a:cubicBezTo>
                  <a:pt x="52501" y="19199"/>
                  <a:pt x="54044" y="19243"/>
                  <a:pt x="55587" y="19297"/>
                </a:cubicBezTo>
                <a:cubicBezTo>
                  <a:pt x="55659" y="21250"/>
                  <a:pt x="55676" y="23258"/>
                  <a:pt x="55694" y="25265"/>
                </a:cubicBezTo>
                <a:cubicBezTo>
                  <a:pt x="54178" y="25309"/>
                  <a:pt x="52634" y="25327"/>
                  <a:pt x="51127" y="25390"/>
                </a:cubicBezTo>
                <a:cubicBezTo>
                  <a:pt x="51109" y="23284"/>
                  <a:pt x="51064" y="21197"/>
                  <a:pt x="50904" y="19234"/>
                </a:cubicBezTo>
                <a:cubicBezTo>
                  <a:pt x="50895" y="19216"/>
                  <a:pt x="50895" y="19199"/>
                  <a:pt x="50913" y="19199"/>
                </a:cubicBezTo>
                <a:close/>
                <a:moveTo>
                  <a:pt x="29796" y="20135"/>
                </a:moveTo>
                <a:cubicBezTo>
                  <a:pt x="29814" y="20564"/>
                  <a:pt x="29832" y="21018"/>
                  <a:pt x="29850" y="21473"/>
                </a:cubicBezTo>
                <a:cubicBezTo>
                  <a:pt x="29904" y="22838"/>
                  <a:pt x="29966" y="24319"/>
                  <a:pt x="29993" y="25461"/>
                </a:cubicBezTo>
                <a:cubicBezTo>
                  <a:pt x="28333" y="25372"/>
                  <a:pt x="26371" y="25274"/>
                  <a:pt x="24230" y="25176"/>
                </a:cubicBezTo>
                <a:cubicBezTo>
                  <a:pt x="24239" y="24890"/>
                  <a:pt x="24257" y="24578"/>
                  <a:pt x="24274" y="24257"/>
                </a:cubicBezTo>
                <a:cubicBezTo>
                  <a:pt x="24355" y="22910"/>
                  <a:pt x="24435" y="21331"/>
                  <a:pt x="24524" y="20260"/>
                </a:cubicBezTo>
                <a:cubicBezTo>
                  <a:pt x="26469" y="20207"/>
                  <a:pt x="28262" y="20171"/>
                  <a:pt x="29796" y="20135"/>
                </a:cubicBezTo>
                <a:close/>
                <a:moveTo>
                  <a:pt x="50538" y="19199"/>
                </a:moveTo>
                <a:cubicBezTo>
                  <a:pt x="50716" y="21170"/>
                  <a:pt x="50743" y="23284"/>
                  <a:pt x="50779" y="25408"/>
                </a:cubicBezTo>
                <a:cubicBezTo>
                  <a:pt x="49280" y="25488"/>
                  <a:pt x="47755" y="25541"/>
                  <a:pt x="46238" y="25604"/>
                </a:cubicBezTo>
                <a:cubicBezTo>
                  <a:pt x="46086" y="23499"/>
                  <a:pt x="45854" y="21473"/>
                  <a:pt x="45756" y="19315"/>
                </a:cubicBezTo>
                <a:cubicBezTo>
                  <a:pt x="47335" y="19261"/>
                  <a:pt x="48905" y="19199"/>
                  <a:pt x="50538" y="19199"/>
                </a:cubicBezTo>
                <a:close/>
                <a:moveTo>
                  <a:pt x="35105" y="19966"/>
                </a:moveTo>
                <a:cubicBezTo>
                  <a:pt x="35158" y="21857"/>
                  <a:pt x="35220" y="23793"/>
                  <a:pt x="35212" y="25720"/>
                </a:cubicBezTo>
                <a:cubicBezTo>
                  <a:pt x="34846" y="25702"/>
                  <a:pt x="33044" y="25613"/>
                  <a:pt x="30376" y="25479"/>
                </a:cubicBezTo>
                <a:cubicBezTo>
                  <a:pt x="30350" y="24328"/>
                  <a:pt x="30287" y="22838"/>
                  <a:pt x="30234" y="21465"/>
                </a:cubicBezTo>
                <a:cubicBezTo>
                  <a:pt x="30216" y="21001"/>
                  <a:pt x="30198" y="20555"/>
                  <a:pt x="30189" y="20126"/>
                </a:cubicBezTo>
                <a:cubicBezTo>
                  <a:pt x="33115" y="20064"/>
                  <a:pt x="35015" y="20019"/>
                  <a:pt x="35096" y="20019"/>
                </a:cubicBezTo>
                <a:lnTo>
                  <a:pt x="35096" y="19966"/>
                </a:lnTo>
                <a:close/>
                <a:moveTo>
                  <a:pt x="45399" y="19332"/>
                </a:moveTo>
                <a:cubicBezTo>
                  <a:pt x="45498" y="21491"/>
                  <a:pt x="45738" y="23516"/>
                  <a:pt x="45890" y="25622"/>
                </a:cubicBezTo>
                <a:cubicBezTo>
                  <a:pt x="44347" y="25729"/>
                  <a:pt x="42794" y="25809"/>
                  <a:pt x="41189" y="25845"/>
                </a:cubicBezTo>
                <a:cubicBezTo>
                  <a:pt x="41126" y="23686"/>
                  <a:pt x="40885" y="21696"/>
                  <a:pt x="40805" y="19564"/>
                </a:cubicBezTo>
                <a:cubicBezTo>
                  <a:pt x="42357" y="19520"/>
                  <a:pt x="43856" y="19404"/>
                  <a:pt x="45399" y="19332"/>
                </a:cubicBezTo>
                <a:close/>
                <a:moveTo>
                  <a:pt x="40448" y="19582"/>
                </a:moveTo>
                <a:cubicBezTo>
                  <a:pt x="40537" y="21714"/>
                  <a:pt x="40769" y="23695"/>
                  <a:pt x="40832" y="25854"/>
                </a:cubicBezTo>
                <a:cubicBezTo>
                  <a:pt x="40150" y="25871"/>
                  <a:pt x="39455" y="25884"/>
                  <a:pt x="38763" y="25884"/>
                </a:cubicBezTo>
                <a:cubicBezTo>
                  <a:pt x="37664" y="25884"/>
                  <a:pt x="36576" y="25851"/>
                  <a:pt x="35568" y="25747"/>
                </a:cubicBezTo>
                <a:cubicBezTo>
                  <a:pt x="35568" y="23775"/>
                  <a:pt x="35506" y="21812"/>
                  <a:pt x="35470" y="19921"/>
                </a:cubicBezTo>
                <a:cubicBezTo>
                  <a:pt x="37049" y="19725"/>
                  <a:pt x="38735" y="19645"/>
                  <a:pt x="40448" y="19582"/>
                </a:cubicBezTo>
                <a:close/>
                <a:moveTo>
                  <a:pt x="1526" y="24533"/>
                </a:moveTo>
                <a:cubicBezTo>
                  <a:pt x="3256" y="24596"/>
                  <a:pt x="5228" y="24676"/>
                  <a:pt x="7315" y="24765"/>
                </a:cubicBezTo>
                <a:cubicBezTo>
                  <a:pt x="7351" y="25800"/>
                  <a:pt x="7369" y="26665"/>
                  <a:pt x="7351" y="27112"/>
                </a:cubicBezTo>
                <a:cubicBezTo>
                  <a:pt x="7342" y="27477"/>
                  <a:pt x="7307" y="28173"/>
                  <a:pt x="7253" y="29047"/>
                </a:cubicBezTo>
                <a:cubicBezTo>
                  <a:pt x="5032" y="29021"/>
                  <a:pt x="3007" y="28994"/>
                  <a:pt x="1356" y="28985"/>
                </a:cubicBezTo>
                <a:cubicBezTo>
                  <a:pt x="1365" y="27852"/>
                  <a:pt x="1374" y="26942"/>
                  <a:pt x="1401" y="26541"/>
                </a:cubicBezTo>
                <a:cubicBezTo>
                  <a:pt x="1436" y="26130"/>
                  <a:pt x="1481" y="25399"/>
                  <a:pt x="1526" y="24533"/>
                </a:cubicBezTo>
                <a:close/>
                <a:moveTo>
                  <a:pt x="68997" y="25170"/>
                </a:moveTo>
                <a:cubicBezTo>
                  <a:pt x="69422" y="25170"/>
                  <a:pt x="69848" y="25177"/>
                  <a:pt x="70271" y="25194"/>
                </a:cubicBezTo>
                <a:cubicBezTo>
                  <a:pt x="70298" y="26460"/>
                  <a:pt x="70343" y="27718"/>
                  <a:pt x="70450" y="28914"/>
                </a:cubicBezTo>
                <a:cubicBezTo>
                  <a:pt x="68969" y="28914"/>
                  <a:pt x="67550" y="28985"/>
                  <a:pt x="66150" y="29074"/>
                </a:cubicBezTo>
                <a:cubicBezTo>
                  <a:pt x="65936" y="27834"/>
                  <a:pt x="65757" y="26567"/>
                  <a:pt x="65606" y="25274"/>
                </a:cubicBezTo>
                <a:cubicBezTo>
                  <a:pt x="66700" y="25222"/>
                  <a:pt x="67847" y="25170"/>
                  <a:pt x="68997" y="25170"/>
                </a:cubicBezTo>
                <a:close/>
                <a:moveTo>
                  <a:pt x="7699" y="24783"/>
                </a:moveTo>
                <a:lnTo>
                  <a:pt x="7699" y="24783"/>
                </a:lnTo>
                <a:cubicBezTo>
                  <a:pt x="9376" y="24855"/>
                  <a:pt x="11134" y="24935"/>
                  <a:pt x="12909" y="25015"/>
                </a:cubicBezTo>
                <a:cubicBezTo>
                  <a:pt x="12918" y="25122"/>
                  <a:pt x="12936" y="25211"/>
                  <a:pt x="12945" y="25283"/>
                </a:cubicBezTo>
                <a:cubicBezTo>
                  <a:pt x="13043" y="25889"/>
                  <a:pt x="13007" y="27370"/>
                  <a:pt x="12971" y="28673"/>
                </a:cubicBezTo>
                <a:cubicBezTo>
                  <a:pt x="12971" y="28842"/>
                  <a:pt x="12971" y="29003"/>
                  <a:pt x="12962" y="29154"/>
                </a:cubicBezTo>
                <a:cubicBezTo>
                  <a:pt x="11125" y="29119"/>
                  <a:pt x="9332" y="29083"/>
                  <a:pt x="7637" y="29056"/>
                </a:cubicBezTo>
                <a:cubicBezTo>
                  <a:pt x="7690" y="28182"/>
                  <a:pt x="7726" y="27495"/>
                  <a:pt x="7735" y="27120"/>
                </a:cubicBezTo>
                <a:cubicBezTo>
                  <a:pt x="7753" y="26674"/>
                  <a:pt x="7735" y="25809"/>
                  <a:pt x="7699" y="24783"/>
                </a:cubicBezTo>
                <a:close/>
                <a:moveTo>
                  <a:pt x="65258" y="25283"/>
                </a:moveTo>
                <a:cubicBezTo>
                  <a:pt x="65409" y="26576"/>
                  <a:pt x="65579" y="27852"/>
                  <a:pt x="65793" y="29083"/>
                </a:cubicBezTo>
                <a:cubicBezTo>
                  <a:pt x="64597" y="29137"/>
                  <a:pt x="63384" y="29181"/>
                  <a:pt x="62153" y="29208"/>
                </a:cubicBezTo>
                <a:cubicBezTo>
                  <a:pt x="62010" y="27959"/>
                  <a:pt x="61832" y="26746"/>
                  <a:pt x="61698" y="25488"/>
                </a:cubicBezTo>
                <a:cubicBezTo>
                  <a:pt x="62867" y="25417"/>
                  <a:pt x="64053" y="25345"/>
                  <a:pt x="65231" y="25283"/>
                </a:cubicBezTo>
                <a:close/>
                <a:moveTo>
                  <a:pt x="61323" y="25515"/>
                </a:moveTo>
                <a:cubicBezTo>
                  <a:pt x="61350" y="25533"/>
                  <a:pt x="61350" y="25586"/>
                  <a:pt x="61350" y="25613"/>
                </a:cubicBezTo>
                <a:cubicBezTo>
                  <a:pt x="61511" y="26781"/>
                  <a:pt x="61636" y="28013"/>
                  <a:pt x="61796" y="29208"/>
                </a:cubicBezTo>
                <a:cubicBezTo>
                  <a:pt x="60756" y="29193"/>
                  <a:pt x="59693" y="29175"/>
                  <a:pt x="58636" y="29175"/>
                </a:cubicBezTo>
                <a:cubicBezTo>
                  <a:pt x="57817" y="29175"/>
                  <a:pt x="57001" y="29186"/>
                  <a:pt x="56203" y="29217"/>
                </a:cubicBezTo>
                <a:cubicBezTo>
                  <a:pt x="56131" y="28030"/>
                  <a:pt x="56069" y="26844"/>
                  <a:pt x="56051" y="25613"/>
                </a:cubicBezTo>
                <a:lnTo>
                  <a:pt x="56051" y="25613"/>
                </a:lnTo>
                <a:cubicBezTo>
                  <a:pt x="56379" y="25614"/>
                  <a:pt x="56707" y="25615"/>
                  <a:pt x="57035" y="25615"/>
                </a:cubicBezTo>
                <a:cubicBezTo>
                  <a:pt x="58497" y="25615"/>
                  <a:pt x="59946" y="25595"/>
                  <a:pt x="61323" y="25515"/>
                </a:cubicBezTo>
                <a:close/>
                <a:moveTo>
                  <a:pt x="13301" y="25033"/>
                </a:moveTo>
                <a:cubicBezTo>
                  <a:pt x="15023" y="25113"/>
                  <a:pt x="16763" y="25194"/>
                  <a:pt x="18476" y="25274"/>
                </a:cubicBezTo>
                <a:cubicBezTo>
                  <a:pt x="18449" y="25898"/>
                  <a:pt x="18386" y="26496"/>
                  <a:pt x="18333" y="27076"/>
                </a:cubicBezTo>
                <a:cubicBezTo>
                  <a:pt x="18271" y="27816"/>
                  <a:pt x="18199" y="28530"/>
                  <a:pt x="18190" y="29270"/>
                </a:cubicBezTo>
                <a:cubicBezTo>
                  <a:pt x="16576" y="29235"/>
                  <a:pt x="14952" y="29199"/>
                  <a:pt x="13346" y="29163"/>
                </a:cubicBezTo>
                <a:cubicBezTo>
                  <a:pt x="13355" y="29012"/>
                  <a:pt x="13355" y="28851"/>
                  <a:pt x="13355" y="28682"/>
                </a:cubicBezTo>
                <a:cubicBezTo>
                  <a:pt x="13391" y="27299"/>
                  <a:pt x="13426" y="25863"/>
                  <a:pt x="13328" y="25229"/>
                </a:cubicBezTo>
                <a:cubicBezTo>
                  <a:pt x="13319" y="25167"/>
                  <a:pt x="13310" y="25104"/>
                  <a:pt x="13301" y="25033"/>
                </a:cubicBezTo>
                <a:close/>
                <a:moveTo>
                  <a:pt x="55694" y="25622"/>
                </a:moveTo>
                <a:cubicBezTo>
                  <a:pt x="55712" y="26862"/>
                  <a:pt x="55783" y="28048"/>
                  <a:pt x="55855" y="29235"/>
                </a:cubicBezTo>
                <a:cubicBezTo>
                  <a:pt x="54312" y="29306"/>
                  <a:pt x="52670" y="29270"/>
                  <a:pt x="51127" y="29333"/>
                </a:cubicBezTo>
                <a:cubicBezTo>
                  <a:pt x="51100" y="28155"/>
                  <a:pt x="51145" y="26906"/>
                  <a:pt x="51136" y="25738"/>
                </a:cubicBezTo>
                <a:cubicBezTo>
                  <a:pt x="52643" y="25684"/>
                  <a:pt x="54169" y="25657"/>
                  <a:pt x="55694" y="25622"/>
                </a:cubicBezTo>
                <a:close/>
                <a:moveTo>
                  <a:pt x="18859" y="25301"/>
                </a:moveTo>
                <a:cubicBezTo>
                  <a:pt x="20563" y="25381"/>
                  <a:pt x="22240" y="25461"/>
                  <a:pt x="23819" y="25533"/>
                </a:cubicBezTo>
                <a:cubicBezTo>
                  <a:pt x="23802" y="25943"/>
                  <a:pt x="23775" y="26282"/>
                  <a:pt x="23757" y="26514"/>
                </a:cubicBezTo>
                <a:cubicBezTo>
                  <a:pt x="23721" y="26969"/>
                  <a:pt x="23712" y="28066"/>
                  <a:pt x="23712" y="29404"/>
                </a:cubicBezTo>
                <a:cubicBezTo>
                  <a:pt x="22071" y="29369"/>
                  <a:pt x="20331" y="29324"/>
                  <a:pt x="18574" y="29279"/>
                </a:cubicBezTo>
                <a:cubicBezTo>
                  <a:pt x="18583" y="28548"/>
                  <a:pt x="18654" y="27843"/>
                  <a:pt x="18717" y="27112"/>
                </a:cubicBezTo>
                <a:cubicBezTo>
                  <a:pt x="18770" y="26523"/>
                  <a:pt x="18833" y="25925"/>
                  <a:pt x="18859" y="25301"/>
                </a:cubicBezTo>
                <a:close/>
                <a:moveTo>
                  <a:pt x="50779" y="25764"/>
                </a:moveTo>
                <a:lnTo>
                  <a:pt x="50779" y="25764"/>
                </a:lnTo>
                <a:cubicBezTo>
                  <a:pt x="50806" y="26933"/>
                  <a:pt x="50743" y="28155"/>
                  <a:pt x="50779" y="29333"/>
                </a:cubicBezTo>
                <a:cubicBezTo>
                  <a:pt x="49378" y="29404"/>
                  <a:pt x="47906" y="29404"/>
                  <a:pt x="46443" y="29413"/>
                </a:cubicBezTo>
                <a:cubicBezTo>
                  <a:pt x="46399" y="28262"/>
                  <a:pt x="46327" y="27067"/>
                  <a:pt x="46274" y="25961"/>
                </a:cubicBezTo>
                <a:cubicBezTo>
                  <a:pt x="47772" y="25889"/>
                  <a:pt x="49289" y="25845"/>
                  <a:pt x="50779" y="25764"/>
                </a:cubicBezTo>
                <a:close/>
                <a:moveTo>
                  <a:pt x="45890" y="25979"/>
                </a:moveTo>
                <a:cubicBezTo>
                  <a:pt x="45926" y="26014"/>
                  <a:pt x="45926" y="26095"/>
                  <a:pt x="45926" y="26166"/>
                </a:cubicBezTo>
                <a:cubicBezTo>
                  <a:pt x="45979" y="27227"/>
                  <a:pt x="46051" y="28343"/>
                  <a:pt x="46095" y="29422"/>
                </a:cubicBezTo>
                <a:cubicBezTo>
                  <a:pt x="44604" y="29463"/>
                  <a:pt x="43159" y="29549"/>
                  <a:pt x="41627" y="29549"/>
                </a:cubicBezTo>
                <a:cubicBezTo>
                  <a:pt x="41491" y="29549"/>
                  <a:pt x="41353" y="29548"/>
                  <a:pt x="41215" y="29547"/>
                </a:cubicBezTo>
                <a:cubicBezTo>
                  <a:pt x="41215" y="28423"/>
                  <a:pt x="41224" y="27290"/>
                  <a:pt x="41198" y="26193"/>
                </a:cubicBezTo>
                <a:cubicBezTo>
                  <a:pt x="42803" y="26166"/>
                  <a:pt x="44356" y="26077"/>
                  <a:pt x="45890" y="25979"/>
                </a:cubicBezTo>
                <a:close/>
                <a:moveTo>
                  <a:pt x="24203" y="25559"/>
                </a:moveTo>
                <a:cubicBezTo>
                  <a:pt x="26362" y="25657"/>
                  <a:pt x="28333" y="25756"/>
                  <a:pt x="30002" y="25845"/>
                </a:cubicBezTo>
                <a:cubicBezTo>
                  <a:pt x="30011" y="26389"/>
                  <a:pt x="30020" y="26835"/>
                  <a:pt x="30011" y="27112"/>
                </a:cubicBezTo>
                <a:cubicBezTo>
                  <a:pt x="30002" y="27495"/>
                  <a:pt x="29957" y="28218"/>
                  <a:pt x="29904" y="29146"/>
                </a:cubicBezTo>
                <a:cubicBezTo>
                  <a:pt x="29904" y="29288"/>
                  <a:pt x="29895" y="29431"/>
                  <a:pt x="29886" y="29574"/>
                </a:cubicBezTo>
                <a:cubicBezTo>
                  <a:pt x="28209" y="29520"/>
                  <a:pt x="26228" y="29476"/>
                  <a:pt x="24096" y="29413"/>
                </a:cubicBezTo>
                <a:cubicBezTo>
                  <a:pt x="24096" y="28084"/>
                  <a:pt x="24105" y="26996"/>
                  <a:pt x="24141" y="26541"/>
                </a:cubicBezTo>
                <a:cubicBezTo>
                  <a:pt x="24158" y="26309"/>
                  <a:pt x="24185" y="25970"/>
                  <a:pt x="24203" y="25559"/>
                </a:cubicBezTo>
                <a:close/>
                <a:moveTo>
                  <a:pt x="30385" y="25863"/>
                </a:moveTo>
                <a:lnTo>
                  <a:pt x="30385" y="25863"/>
                </a:lnTo>
                <a:cubicBezTo>
                  <a:pt x="33088" y="25996"/>
                  <a:pt x="34908" y="26095"/>
                  <a:pt x="35203" y="26112"/>
                </a:cubicBezTo>
                <a:cubicBezTo>
                  <a:pt x="35185" y="27299"/>
                  <a:pt x="35131" y="28521"/>
                  <a:pt x="35149" y="29716"/>
                </a:cubicBezTo>
                <a:cubicBezTo>
                  <a:pt x="34667" y="29708"/>
                  <a:pt x="32856" y="29654"/>
                  <a:pt x="30269" y="29583"/>
                </a:cubicBezTo>
                <a:cubicBezTo>
                  <a:pt x="30278" y="29440"/>
                  <a:pt x="30287" y="29297"/>
                  <a:pt x="30287" y="29163"/>
                </a:cubicBezTo>
                <a:cubicBezTo>
                  <a:pt x="30341" y="28236"/>
                  <a:pt x="30385" y="27504"/>
                  <a:pt x="30394" y="27120"/>
                </a:cubicBezTo>
                <a:cubicBezTo>
                  <a:pt x="30403" y="26844"/>
                  <a:pt x="30403" y="26407"/>
                  <a:pt x="30385" y="25863"/>
                </a:cubicBezTo>
                <a:close/>
                <a:moveTo>
                  <a:pt x="35568" y="26103"/>
                </a:moveTo>
                <a:cubicBezTo>
                  <a:pt x="36562" y="26207"/>
                  <a:pt x="37648" y="26237"/>
                  <a:pt x="38742" y="26237"/>
                </a:cubicBezTo>
                <a:cubicBezTo>
                  <a:pt x="39446" y="26237"/>
                  <a:pt x="40153" y="26224"/>
                  <a:pt x="40841" y="26210"/>
                </a:cubicBezTo>
                <a:cubicBezTo>
                  <a:pt x="40868" y="27299"/>
                  <a:pt x="40859" y="28432"/>
                  <a:pt x="40868" y="29556"/>
                </a:cubicBezTo>
                <a:cubicBezTo>
                  <a:pt x="39057" y="29592"/>
                  <a:pt x="37335" y="29716"/>
                  <a:pt x="35506" y="29734"/>
                </a:cubicBezTo>
                <a:cubicBezTo>
                  <a:pt x="35479" y="28521"/>
                  <a:pt x="35542" y="27335"/>
                  <a:pt x="35559" y="26130"/>
                </a:cubicBezTo>
                <a:cubicBezTo>
                  <a:pt x="35559" y="26121"/>
                  <a:pt x="35559" y="26103"/>
                  <a:pt x="35568" y="26103"/>
                </a:cubicBezTo>
                <a:close/>
                <a:moveTo>
                  <a:pt x="1356" y="29369"/>
                </a:moveTo>
                <a:cubicBezTo>
                  <a:pt x="2998" y="29377"/>
                  <a:pt x="5014" y="29404"/>
                  <a:pt x="7235" y="29440"/>
                </a:cubicBezTo>
                <a:cubicBezTo>
                  <a:pt x="7155" y="30948"/>
                  <a:pt x="7075" y="32393"/>
                  <a:pt x="7030" y="33597"/>
                </a:cubicBezTo>
                <a:cubicBezTo>
                  <a:pt x="4746" y="33499"/>
                  <a:pt x="2784" y="33410"/>
                  <a:pt x="1374" y="33329"/>
                </a:cubicBezTo>
                <a:cubicBezTo>
                  <a:pt x="1365" y="32000"/>
                  <a:pt x="1356" y="30582"/>
                  <a:pt x="1356" y="29369"/>
                </a:cubicBezTo>
                <a:close/>
                <a:moveTo>
                  <a:pt x="7619" y="29440"/>
                </a:moveTo>
                <a:cubicBezTo>
                  <a:pt x="9314" y="29476"/>
                  <a:pt x="11116" y="29502"/>
                  <a:pt x="12954" y="29547"/>
                </a:cubicBezTo>
                <a:cubicBezTo>
                  <a:pt x="12945" y="30270"/>
                  <a:pt x="12936" y="30894"/>
                  <a:pt x="12971" y="31233"/>
                </a:cubicBezTo>
                <a:cubicBezTo>
                  <a:pt x="13007" y="31599"/>
                  <a:pt x="13007" y="32643"/>
                  <a:pt x="12989" y="33838"/>
                </a:cubicBezTo>
                <a:cubicBezTo>
                  <a:pt x="11027" y="33767"/>
                  <a:pt x="9135" y="33686"/>
                  <a:pt x="7414" y="33615"/>
                </a:cubicBezTo>
                <a:cubicBezTo>
                  <a:pt x="7467" y="32250"/>
                  <a:pt x="7547" y="30680"/>
                  <a:pt x="7619" y="29440"/>
                </a:cubicBezTo>
                <a:close/>
                <a:moveTo>
                  <a:pt x="13337" y="29556"/>
                </a:moveTo>
                <a:cubicBezTo>
                  <a:pt x="14943" y="29583"/>
                  <a:pt x="16576" y="29618"/>
                  <a:pt x="18190" y="29663"/>
                </a:cubicBezTo>
                <a:cubicBezTo>
                  <a:pt x="18190" y="29859"/>
                  <a:pt x="18199" y="30064"/>
                  <a:pt x="18208" y="30278"/>
                </a:cubicBezTo>
                <a:cubicBezTo>
                  <a:pt x="18262" y="31313"/>
                  <a:pt x="18378" y="32518"/>
                  <a:pt x="18485" y="33677"/>
                </a:cubicBezTo>
                <a:cubicBezTo>
                  <a:pt x="18502" y="33802"/>
                  <a:pt x="18511" y="33927"/>
                  <a:pt x="18520" y="34052"/>
                </a:cubicBezTo>
                <a:cubicBezTo>
                  <a:pt x="16799" y="33981"/>
                  <a:pt x="15068" y="33918"/>
                  <a:pt x="13373" y="33856"/>
                </a:cubicBezTo>
                <a:cubicBezTo>
                  <a:pt x="13391" y="32616"/>
                  <a:pt x="13391" y="31581"/>
                  <a:pt x="13355" y="31197"/>
                </a:cubicBezTo>
                <a:cubicBezTo>
                  <a:pt x="13319" y="30876"/>
                  <a:pt x="13328" y="30261"/>
                  <a:pt x="13337" y="29556"/>
                </a:cubicBezTo>
                <a:close/>
                <a:moveTo>
                  <a:pt x="18574" y="29672"/>
                </a:moveTo>
                <a:lnTo>
                  <a:pt x="18574" y="29672"/>
                </a:lnTo>
                <a:cubicBezTo>
                  <a:pt x="20331" y="29708"/>
                  <a:pt x="22071" y="29752"/>
                  <a:pt x="23712" y="29797"/>
                </a:cubicBezTo>
                <a:cubicBezTo>
                  <a:pt x="23712" y="31197"/>
                  <a:pt x="23721" y="32812"/>
                  <a:pt x="23739" y="34239"/>
                </a:cubicBezTo>
                <a:cubicBezTo>
                  <a:pt x="22178" y="34186"/>
                  <a:pt x="20554" y="34123"/>
                  <a:pt x="18913" y="34061"/>
                </a:cubicBezTo>
                <a:cubicBezTo>
                  <a:pt x="18895" y="33918"/>
                  <a:pt x="18886" y="33784"/>
                  <a:pt x="18868" y="33642"/>
                </a:cubicBezTo>
                <a:cubicBezTo>
                  <a:pt x="18761" y="32482"/>
                  <a:pt x="18645" y="31287"/>
                  <a:pt x="18592" y="30261"/>
                </a:cubicBezTo>
                <a:cubicBezTo>
                  <a:pt x="18583" y="30055"/>
                  <a:pt x="18574" y="29859"/>
                  <a:pt x="18574" y="29672"/>
                </a:cubicBezTo>
                <a:close/>
                <a:moveTo>
                  <a:pt x="24096" y="29806"/>
                </a:moveTo>
                <a:cubicBezTo>
                  <a:pt x="26228" y="29859"/>
                  <a:pt x="28191" y="29913"/>
                  <a:pt x="29859" y="29957"/>
                </a:cubicBezTo>
                <a:cubicBezTo>
                  <a:pt x="29770" y="31643"/>
                  <a:pt x="29689" y="33231"/>
                  <a:pt x="29663" y="34445"/>
                </a:cubicBezTo>
                <a:cubicBezTo>
                  <a:pt x="28021" y="34391"/>
                  <a:pt x="26139" y="34320"/>
                  <a:pt x="24123" y="34248"/>
                </a:cubicBezTo>
                <a:cubicBezTo>
                  <a:pt x="24114" y="32830"/>
                  <a:pt x="24096" y="31206"/>
                  <a:pt x="24096" y="29806"/>
                </a:cubicBezTo>
                <a:close/>
                <a:moveTo>
                  <a:pt x="30251" y="29966"/>
                </a:moveTo>
                <a:cubicBezTo>
                  <a:pt x="32981" y="30038"/>
                  <a:pt x="34846" y="30091"/>
                  <a:pt x="35167" y="30100"/>
                </a:cubicBezTo>
                <a:cubicBezTo>
                  <a:pt x="35220" y="31670"/>
                  <a:pt x="35390" y="33160"/>
                  <a:pt x="35497" y="34641"/>
                </a:cubicBezTo>
                <a:cubicBezTo>
                  <a:pt x="35435" y="34641"/>
                  <a:pt x="35336" y="34641"/>
                  <a:pt x="35203" y="34632"/>
                </a:cubicBezTo>
                <a:cubicBezTo>
                  <a:pt x="35113" y="34623"/>
                  <a:pt x="35033" y="34614"/>
                  <a:pt x="34953" y="34605"/>
                </a:cubicBezTo>
                <a:lnTo>
                  <a:pt x="34953" y="34623"/>
                </a:lnTo>
                <a:cubicBezTo>
                  <a:pt x="34070" y="34596"/>
                  <a:pt x="32321" y="34534"/>
                  <a:pt x="30046" y="34453"/>
                </a:cubicBezTo>
                <a:cubicBezTo>
                  <a:pt x="30082" y="33115"/>
                  <a:pt x="30171" y="31385"/>
                  <a:pt x="30251" y="29966"/>
                </a:cubicBezTo>
                <a:close/>
                <a:moveTo>
                  <a:pt x="70485" y="29270"/>
                </a:moveTo>
                <a:cubicBezTo>
                  <a:pt x="70646" y="31064"/>
                  <a:pt x="70887" y="32848"/>
                  <a:pt x="70985" y="34677"/>
                </a:cubicBezTo>
                <a:cubicBezTo>
                  <a:pt x="69727" y="34739"/>
                  <a:pt x="68532" y="34864"/>
                  <a:pt x="67229" y="34882"/>
                </a:cubicBezTo>
                <a:cubicBezTo>
                  <a:pt x="66917" y="33035"/>
                  <a:pt x="66516" y="31278"/>
                  <a:pt x="66212" y="29422"/>
                </a:cubicBezTo>
                <a:cubicBezTo>
                  <a:pt x="67595" y="29333"/>
                  <a:pt x="69013" y="29270"/>
                  <a:pt x="70485" y="29270"/>
                </a:cubicBezTo>
                <a:close/>
                <a:moveTo>
                  <a:pt x="40876" y="29913"/>
                </a:moveTo>
                <a:cubicBezTo>
                  <a:pt x="40903" y="31661"/>
                  <a:pt x="40939" y="33410"/>
                  <a:pt x="41055" y="35078"/>
                </a:cubicBezTo>
                <a:cubicBezTo>
                  <a:pt x="39253" y="35024"/>
                  <a:pt x="37558" y="34855"/>
                  <a:pt x="35863" y="34694"/>
                </a:cubicBezTo>
                <a:cubicBezTo>
                  <a:pt x="35738" y="33169"/>
                  <a:pt x="35577" y="31679"/>
                  <a:pt x="35515" y="30091"/>
                </a:cubicBezTo>
                <a:cubicBezTo>
                  <a:pt x="37344" y="30073"/>
                  <a:pt x="39065" y="29948"/>
                  <a:pt x="40876" y="29913"/>
                </a:cubicBezTo>
                <a:close/>
                <a:moveTo>
                  <a:pt x="65802" y="29431"/>
                </a:moveTo>
                <a:cubicBezTo>
                  <a:pt x="65864" y="29440"/>
                  <a:pt x="65838" y="29440"/>
                  <a:pt x="65855" y="29485"/>
                </a:cubicBezTo>
                <a:cubicBezTo>
                  <a:pt x="65873" y="29538"/>
                  <a:pt x="65900" y="29690"/>
                  <a:pt x="65909" y="29743"/>
                </a:cubicBezTo>
                <a:cubicBezTo>
                  <a:pt x="66212" y="31483"/>
                  <a:pt x="66578" y="33187"/>
                  <a:pt x="66863" y="34900"/>
                </a:cubicBezTo>
                <a:cubicBezTo>
                  <a:pt x="65445" y="34944"/>
                  <a:pt x="64044" y="35016"/>
                  <a:pt x="62662" y="35087"/>
                </a:cubicBezTo>
                <a:cubicBezTo>
                  <a:pt x="62537" y="33213"/>
                  <a:pt x="62394" y="31349"/>
                  <a:pt x="62189" y="29556"/>
                </a:cubicBezTo>
                <a:cubicBezTo>
                  <a:pt x="63090" y="29556"/>
                  <a:pt x="63982" y="29493"/>
                  <a:pt x="64883" y="29476"/>
                </a:cubicBezTo>
                <a:cubicBezTo>
                  <a:pt x="65177" y="29467"/>
                  <a:pt x="65472" y="29467"/>
                  <a:pt x="65766" y="29449"/>
                </a:cubicBezTo>
                <a:cubicBezTo>
                  <a:pt x="65784" y="29440"/>
                  <a:pt x="65784" y="29431"/>
                  <a:pt x="65802" y="29431"/>
                </a:cubicBezTo>
                <a:close/>
                <a:moveTo>
                  <a:pt x="46104" y="29779"/>
                </a:moveTo>
                <a:cubicBezTo>
                  <a:pt x="46176" y="31581"/>
                  <a:pt x="46309" y="33329"/>
                  <a:pt x="46407" y="35114"/>
                </a:cubicBezTo>
                <a:cubicBezTo>
                  <a:pt x="45340" y="35114"/>
                  <a:pt x="44261" y="35143"/>
                  <a:pt x="43193" y="35143"/>
                </a:cubicBezTo>
                <a:cubicBezTo>
                  <a:pt x="42592" y="35143"/>
                  <a:pt x="41994" y="35134"/>
                  <a:pt x="41403" y="35105"/>
                </a:cubicBezTo>
                <a:cubicBezTo>
                  <a:pt x="41296" y="33419"/>
                  <a:pt x="41260" y="31670"/>
                  <a:pt x="41224" y="29913"/>
                </a:cubicBezTo>
                <a:cubicBezTo>
                  <a:pt x="42893" y="29904"/>
                  <a:pt x="44481" y="29823"/>
                  <a:pt x="46104" y="29779"/>
                </a:cubicBezTo>
                <a:close/>
                <a:moveTo>
                  <a:pt x="50779" y="29690"/>
                </a:moveTo>
                <a:cubicBezTo>
                  <a:pt x="50814" y="31536"/>
                  <a:pt x="50913" y="33329"/>
                  <a:pt x="50975" y="35149"/>
                </a:cubicBezTo>
                <a:cubicBezTo>
                  <a:pt x="50780" y="35151"/>
                  <a:pt x="50586" y="35151"/>
                  <a:pt x="50392" y="35151"/>
                </a:cubicBezTo>
                <a:cubicBezTo>
                  <a:pt x="49167" y="35151"/>
                  <a:pt x="47965" y="35129"/>
                  <a:pt x="46755" y="35114"/>
                </a:cubicBezTo>
                <a:cubicBezTo>
                  <a:pt x="46675" y="33321"/>
                  <a:pt x="46515" y="31554"/>
                  <a:pt x="46470" y="29770"/>
                </a:cubicBezTo>
                <a:lnTo>
                  <a:pt x="46470" y="29770"/>
                </a:lnTo>
                <a:cubicBezTo>
                  <a:pt x="46598" y="29771"/>
                  <a:pt x="46726" y="29771"/>
                  <a:pt x="46853" y="29771"/>
                </a:cubicBezTo>
                <a:cubicBezTo>
                  <a:pt x="48189" y="29771"/>
                  <a:pt x="49484" y="29730"/>
                  <a:pt x="50779" y="29690"/>
                </a:cubicBezTo>
                <a:close/>
                <a:moveTo>
                  <a:pt x="55873" y="29592"/>
                </a:moveTo>
                <a:cubicBezTo>
                  <a:pt x="55998" y="31394"/>
                  <a:pt x="55980" y="33338"/>
                  <a:pt x="56007" y="35247"/>
                </a:cubicBezTo>
                <a:cubicBezTo>
                  <a:pt x="54499" y="35167"/>
                  <a:pt x="52929" y="35149"/>
                  <a:pt x="51332" y="35149"/>
                </a:cubicBezTo>
                <a:cubicBezTo>
                  <a:pt x="51252" y="33347"/>
                  <a:pt x="51180" y="31527"/>
                  <a:pt x="51127" y="29681"/>
                </a:cubicBezTo>
                <a:cubicBezTo>
                  <a:pt x="52679" y="29627"/>
                  <a:pt x="54329" y="29654"/>
                  <a:pt x="55873" y="29592"/>
                </a:cubicBezTo>
                <a:close/>
                <a:moveTo>
                  <a:pt x="58533" y="29526"/>
                </a:moveTo>
                <a:cubicBezTo>
                  <a:pt x="59634" y="29526"/>
                  <a:pt x="60745" y="29545"/>
                  <a:pt x="61841" y="29556"/>
                </a:cubicBezTo>
                <a:cubicBezTo>
                  <a:pt x="62037" y="31367"/>
                  <a:pt x="62180" y="33231"/>
                  <a:pt x="62305" y="35114"/>
                </a:cubicBezTo>
                <a:cubicBezTo>
                  <a:pt x="60518" y="35196"/>
                  <a:pt x="58654" y="35248"/>
                  <a:pt x="56799" y="35248"/>
                </a:cubicBezTo>
                <a:cubicBezTo>
                  <a:pt x="56653" y="35248"/>
                  <a:pt x="56508" y="35248"/>
                  <a:pt x="56363" y="35247"/>
                </a:cubicBezTo>
                <a:cubicBezTo>
                  <a:pt x="56346" y="33329"/>
                  <a:pt x="56337" y="31358"/>
                  <a:pt x="56238" y="29565"/>
                </a:cubicBezTo>
                <a:cubicBezTo>
                  <a:pt x="56993" y="29535"/>
                  <a:pt x="57760" y="29526"/>
                  <a:pt x="58533" y="29526"/>
                </a:cubicBezTo>
                <a:close/>
                <a:moveTo>
                  <a:pt x="71012" y="35024"/>
                </a:moveTo>
                <a:cubicBezTo>
                  <a:pt x="71056" y="35961"/>
                  <a:pt x="71074" y="36925"/>
                  <a:pt x="71101" y="37879"/>
                </a:cubicBezTo>
                <a:cubicBezTo>
                  <a:pt x="69959" y="37959"/>
                  <a:pt x="68853" y="38066"/>
                  <a:pt x="67747" y="38174"/>
                </a:cubicBezTo>
                <a:cubicBezTo>
                  <a:pt x="67577" y="37210"/>
                  <a:pt x="67425" y="36238"/>
                  <a:pt x="67292" y="35239"/>
                </a:cubicBezTo>
                <a:cubicBezTo>
                  <a:pt x="68576" y="35212"/>
                  <a:pt x="69763" y="35087"/>
                  <a:pt x="71012" y="35024"/>
                </a:cubicBezTo>
                <a:close/>
                <a:moveTo>
                  <a:pt x="66917" y="35247"/>
                </a:moveTo>
                <a:cubicBezTo>
                  <a:pt x="66926" y="35247"/>
                  <a:pt x="66926" y="35247"/>
                  <a:pt x="66926" y="35256"/>
                </a:cubicBezTo>
                <a:cubicBezTo>
                  <a:pt x="67078" y="36247"/>
                  <a:pt x="67220" y="37246"/>
                  <a:pt x="67390" y="38218"/>
                </a:cubicBezTo>
                <a:cubicBezTo>
                  <a:pt x="65900" y="38361"/>
                  <a:pt x="64428" y="38530"/>
                  <a:pt x="62947" y="38682"/>
                </a:cubicBezTo>
                <a:cubicBezTo>
                  <a:pt x="62858" y="37612"/>
                  <a:pt x="62751" y="36550"/>
                  <a:pt x="62688" y="35444"/>
                </a:cubicBezTo>
                <a:cubicBezTo>
                  <a:pt x="64080" y="35363"/>
                  <a:pt x="65507" y="35310"/>
                  <a:pt x="66917" y="35247"/>
                </a:cubicBezTo>
                <a:close/>
                <a:moveTo>
                  <a:pt x="62314" y="35462"/>
                </a:moveTo>
                <a:cubicBezTo>
                  <a:pt x="62358" y="35479"/>
                  <a:pt x="62332" y="35533"/>
                  <a:pt x="62340" y="35560"/>
                </a:cubicBezTo>
                <a:cubicBezTo>
                  <a:pt x="62385" y="36050"/>
                  <a:pt x="62403" y="36586"/>
                  <a:pt x="62448" y="37094"/>
                </a:cubicBezTo>
                <a:cubicBezTo>
                  <a:pt x="62501" y="37638"/>
                  <a:pt x="62555" y="38182"/>
                  <a:pt x="62599" y="38709"/>
                </a:cubicBezTo>
                <a:cubicBezTo>
                  <a:pt x="60610" y="38869"/>
                  <a:pt x="58495" y="38905"/>
                  <a:pt x="56426" y="38976"/>
                </a:cubicBezTo>
                <a:cubicBezTo>
                  <a:pt x="56417" y="37843"/>
                  <a:pt x="56399" y="36719"/>
                  <a:pt x="56372" y="35613"/>
                </a:cubicBezTo>
                <a:cubicBezTo>
                  <a:pt x="58388" y="35604"/>
                  <a:pt x="60387" y="35560"/>
                  <a:pt x="62314" y="35462"/>
                </a:cubicBezTo>
                <a:close/>
                <a:moveTo>
                  <a:pt x="51368" y="35506"/>
                </a:moveTo>
                <a:cubicBezTo>
                  <a:pt x="52938" y="35515"/>
                  <a:pt x="54517" y="35515"/>
                  <a:pt x="56015" y="35595"/>
                </a:cubicBezTo>
                <a:cubicBezTo>
                  <a:pt x="56042" y="36719"/>
                  <a:pt x="56060" y="37843"/>
                  <a:pt x="56069" y="38976"/>
                </a:cubicBezTo>
                <a:cubicBezTo>
                  <a:pt x="54561" y="38985"/>
                  <a:pt x="53027" y="38968"/>
                  <a:pt x="51573" y="39039"/>
                </a:cubicBezTo>
                <a:cubicBezTo>
                  <a:pt x="51448" y="37915"/>
                  <a:pt x="51403" y="36719"/>
                  <a:pt x="51350" y="35533"/>
                </a:cubicBezTo>
                <a:cubicBezTo>
                  <a:pt x="51350" y="35515"/>
                  <a:pt x="51350" y="35506"/>
                  <a:pt x="51368" y="35506"/>
                </a:cubicBezTo>
                <a:close/>
                <a:moveTo>
                  <a:pt x="46782" y="35462"/>
                </a:moveTo>
                <a:cubicBezTo>
                  <a:pt x="47987" y="35485"/>
                  <a:pt x="49199" y="35508"/>
                  <a:pt x="50424" y="35508"/>
                </a:cubicBezTo>
                <a:cubicBezTo>
                  <a:pt x="50613" y="35508"/>
                  <a:pt x="50803" y="35507"/>
                  <a:pt x="50993" y="35506"/>
                </a:cubicBezTo>
                <a:cubicBezTo>
                  <a:pt x="51046" y="36711"/>
                  <a:pt x="51100" y="37915"/>
                  <a:pt x="51225" y="39048"/>
                </a:cubicBezTo>
                <a:cubicBezTo>
                  <a:pt x="49780" y="39092"/>
                  <a:pt x="48317" y="39119"/>
                  <a:pt x="46836" y="39128"/>
                </a:cubicBezTo>
                <a:cubicBezTo>
                  <a:pt x="46809" y="37924"/>
                  <a:pt x="46836" y="36666"/>
                  <a:pt x="46773" y="35497"/>
                </a:cubicBezTo>
                <a:cubicBezTo>
                  <a:pt x="46764" y="35479"/>
                  <a:pt x="46764" y="35470"/>
                  <a:pt x="46782" y="35462"/>
                </a:cubicBezTo>
                <a:close/>
                <a:moveTo>
                  <a:pt x="41447" y="35453"/>
                </a:moveTo>
                <a:cubicBezTo>
                  <a:pt x="42027" y="35487"/>
                  <a:pt x="42609" y="35499"/>
                  <a:pt x="43195" y="35499"/>
                </a:cubicBezTo>
                <a:cubicBezTo>
                  <a:pt x="44260" y="35499"/>
                  <a:pt x="45334" y="35462"/>
                  <a:pt x="46416" y="35462"/>
                </a:cubicBezTo>
                <a:cubicBezTo>
                  <a:pt x="46479" y="36648"/>
                  <a:pt x="46452" y="37924"/>
                  <a:pt x="46479" y="39137"/>
                </a:cubicBezTo>
                <a:cubicBezTo>
                  <a:pt x="44864" y="39155"/>
                  <a:pt x="43214" y="39146"/>
                  <a:pt x="41590" y="39155"/>
                </a:cubicBezTo>
                <a:cubicBezTo>
                  <a:pt x="41572" y="37897"/>
                  <a:pt x="41528" y="36666"/>
                  <a:pt x="41438" y="35488"/>
                </a:cubicBezTo>
                <a:cubicBezTo>
                  <a:pt x="41430" y="35470"/>
                  <a:pt x="41430" y="35453"/>
                  <a:pt x="41447" y="35453"/>
                </a:cubicBezTo>
                <a:close/>
                <a:moveTo>
                  <a:pt x="35897" y="35053"/>
                </a:moveTo>
                <a:cubicBezTo>
                  <a:pt x="35898" y="35053"/>
                  <a:pt x="35898" y="35055"/>
                  <a:pt x="35898" y="35060"/>
                </a:cubicBezTo>
                <a:cubicBezTo>
                  <a:pt x="37602" y="35212"/>
                  <a:pt x="39297" y="35372"/>
                  <a:pt x="41082" y="35444"/>
                </a:cubicBezTo>
                <a:cubicBezTo>
                  <a:pt x="41171" y="36648"/>
                  <a:pt x="41224" y="37888"/>
                  <a:pt x="41233" y="39173"/>
                </a:cubicBezTo>
                <a:cubicBezTo>
                  <a:pt x="41086" y="39174"/>
                  <a:pt x="40938" y="39175"/>
                  <a:pt x="40791" y="39175"/>
                </a:cubicBezTo>
                <a:cubicBezTo>
                  <a:pt x="39592" y="39175"/>
                  <a:pt x="38411" y="39130"/>
                  <a:pt x="37224" y="39130"/>
                </a:cubicBezTo>
                <a:cubicBezTo>
                  <a:pt x="36851" y="39130"/>
                  <a:pt x="36478" y="39134"/>
                  <a:pt x="36104" y="39146"/>
                </a:cubicBezTo>
                <a:cubicBezTo>
                  <a:pt x="36068" y="37754"/>
                  <a:pt x="35997" y="36398"/>
                  <a:pt x="35890" y="35078"/>
                </a:cubicBezTo>
                <a:cubicBezTo>
                  <a:pt x="35890" y="35065"/>
                  <a:pt x="35894" y="35053"/>
                  <a:pt x="35897" y="35053"/>
                </a:cubicBezTo>
                <a:close/>
                <a:moveTo>
                  <a:pt x="30037" y="34846"/>
                </a:moveTo>
                <a:cubicBezTo>
                  <a:pt x="33097" y="34944"/>
                  <a:pt x="35203" y="35016"/>
                  <a:pt x="35515" y="35024"/>
                </a:cubicBezTo>
                <a:cubicBezTo>
                  <a:pt x="35524" y="35033"/>
                  <a:pt x="35533" y="35033"/>
                  <a:pt x="35542" y="35042"/>
                </a:cubicBezTo>
                <a:cubicBezTo>
                  <a:pt x="35631" y="36372"/>
                  <a:pt x="35729" y="37745"/>
                  <a:pt x="35738" y="39137"/>
                </a:cubicBezTo>
                <a:lnTo>
                  <a:pt x="34596" y="39182"/>
                </a:lnTo>
                <a:cubicBezTo>
                  <a:pt x="34534" y="39191"/>
                  <a:pt x="32803" y="39235"/>
                  <a:pt x="30207" y="39298"/>
                </a:cubicBezTo>
                <a:cubicBezTo>
                  <a:pt x="30216" y="38075"/>
                  <a:pt x="30198" y="36960"/>
                  <a:pt x="30100" y="36559"/>
                </a:cubicBezTo>
                <a:cubicBezTo>
                  <a:pt x="30037" y="36309"/>
                  <a:pt x="30028" y="35667"/>
                  <a:pt x="30037" y="34846"/>
                </a:cubicBezTo>
                <a:close/>
                <a:moveTo>
                  <a:pt x="24123" y="34632"/>
                </a:moveTo>
                <a:lnTo>
                  <a:pt x="24123" y="34632"/>
                </a:lnTo>
                <a:cubicBezTo>
                  <a:pt x="26139" y="34703"/>
                  <a:pt x="28021" y="34775"/>
                  <a:pt x="29654" y="34828"/>
                </a:cubicBezTo>
                <a:cubicBezTo>
                  <a:pt x="29645" y="35720"/>
                  <a:pt x="29663" y="36363"/>
                  <a:pt x="29725" y="36648"/>
                </a:cubicBezTo>
                <a:cubicBezTo>
                  <a:pt x="29814" y="37023"/>
                  <a:pt x="29832" y="38111"/>
                  <a:pt x="29823" y="39307"/>
                </a:cubicBezTo>
                <a:cubicBezTo>
                  <a:pt x="28182" y="39351"/>
                  <a:pt x="26219" y="39405"/>
                  <a:pt x="24141" y="39449"/>
                </a:cubicBezTo>
                <a:cubicBezTo>
                  <a:pt x="24141" y="38646"/>
                  <a:pt x="24141" y="37888"/>
                  <a:pt x="24141" y="37308"/>
                </a:cubicBezTo>
                <a:cubicBezTo>
                  <a:pt x="24141" y="36675"/>
                  <a:pt x="24132" y="35729"/>
                  <a:pt x="24123" y="34632"/>
                </a:cubicBezTo>
                <a:close/>
                <a:moveTo>
                  <a:pt x="18949" y="34445"/>
                </a:moveTo>
                <a:cubicBezTo>
                  <a:pt x="20581" y="34507"/>
                  <a:pt x="22196" y="34569"/>
                  <a:pt x="23739" y="34623"/>
                </a:cubicBezTo>
                <a:cubicBezTo>
                  <a:pt x="23739" y="34623"/>
                  <a:pt x="23739" y="34632"/>
                  <a:pt x="23739" y="34641"/>
                </a:cubicBezTo>
                <a:cubicBezTo>
                  <a:pt x="23748" y="35729"/>
                  <a:pt x="23757" y="36675"/>
                  <a:pt x="23757" y="37308"/>
                </a:cubicBezTo>
                <a:cubicBezTo>
                  <a:pt x="23757" y="37888"/>
                  <a:pt x="23757" y="38646"/>
                  <a:pt x="23757" y="39458"/>
                </a:cubicBezTo>
                <a:cubicBezTo>
                  <a:pt x="22249" y="39503"/>
                  <a:pt x="20697" y="39538"/>
                  <a:pt x="19154" y="39574"/>
                </a:cubicBezTo>
                <a:cubicBezTo>
                  <a:pt x="19163" y="38405"/>
                  <a:pt x="19154" y="37165"/>
                  <a:pt x="19109" y="36425"/>
                </a:cubicBezTo>
                <a:cubicBezTo>
                  <a:pt x="19073" y="35845"/>
                  <a:pt x="19011" y="35167"/>
                  <a:pt x="18949" y="34445"/>
                </a:cubicBezTo>
                <a:close/>
                <a:moveTo>
                  <a:pt x="13373" y="34239"/>
                </a:moveTo>
                <a:cubicBezTo>
                  <a:pt x="15077" y="34302"/>
                  <a:pt x="16825" y="34373"/>
                  <a:pt x="18565" y="34436"/>
                </a:cubicBezTo>
                <a:cubicBezTo>
                  <a:pt x="18627" y="35167"/>
                  <a:pt x="18690" y="35863"/>
                  <a:pt x="18725" y="36452"/>
                </a:cubicBezTo>
                <a:cubicBezTo>
                  <a:pt x="18770" y="37183"/>
                  <a:pt x="18779" y="38414"/>
                  <a:pt x="18770" y="39583"/>
                </a:cubicBezTo>
                <a:cubicBezTo>
                  <a:pt x="16897" y="39628"/>
                  <a:pt x="15050" y="39672"/>
                  <a:pt x="13364" y="39708"/>
                </a:cubicBezTo>
                <a:cubicBezTo>
                  <a:pt x="13364" y="39672"/>
                  <a:pt x="13355" y="39628"/>
                  <a:pt x="13355" y="39592"/>
                </a:cubicBezTo>
                <a:cubicBezTo>
                  <a:pt x="13301" y="38923"/>
                  <a:pt x="13328" y="37058"/>
                  <a:pt x="13355" y="35256"/>
                </a:cubicBezTo>
                <a:cubicBezTo>
                  <a:pt x="13364" y="34908"/>
                  <a:pt x="13364" y="34569"/>
                  <a:pt x="13373" y="34239"/>
                </a:cubicBezTo>
                <a:close/>
                <a:moveTo>
                  <a:pt x="7405" y="33999"/>
                </a:moveTo>
                <a:lnTo>
                  <a:pt x="7405" y="33999"/>
                </a:lnTo>
                <a:cubicBezTo>
                  <a:pt x="9126" y="34070"/>
                  <a:pt x="11027" y="34150"/>
                  <a:pt x="12989" y="34222"/>
                </a:cubicBezTo>
                <a:cubicBezTo>
                  <a:pt x="12980" y="34561"/>
                  <a:pt x="12980" y="34908"/>
                  <a:pt x="12971" y="35247"/>
                </a:cubicBezTo>
                <a:cubicBezTo>
                  <a:pt x="12945" y="37058"/>
                  <a:pt x="12918" y="38932"/>
                  <a:pt x="12971" y="39619"/>
                </a:cubicBezTo>
                <a:cubicBezTo>
                  <a:pt x="12971" y="39654"/>
                  <a:pt x="12980" y="39690"/>
                  <a:pt x="12980" y="39717"/>
                </a:cubicBezTo>
                <a:cubicBezTo>
                  <a:pt x="10786" y="39770"/>
                  <a:pt x="8886" y="39806"/>
                  <a:pt x="7547" y="39833"/>
                </a:cubicBezTo>
                <a:cubicBezTo>
                  <a:pt x="7565" y="38414"/>
                  <a:pt x="7556" y="37023"/>
                  <a:pt x="7440" y="36559"/>
                </a:cubicBezTo>
                <a:cubicBezTo>
                  <a:pt x="7369" y="36229"/>
                  <a:pt x="7369" y="35230"/>
                  <a:pt x="7405" y="33999"/>
                </a:cubicBezTo>
                <a:close/>
                <a:moveTo>
                  <a:pt x="1383" y="33713"/>
                </a:moveTo>
                <a:lnTo>
                  <a:pt x="1383" y="33713"/>
                </a:lnTo>
                <a:cubicBezTo>
                  <a:pt x="2784" y="33793"/>
                  <a:pt x="4746" y="33883"/>
                  <a:pt x="7021" y="33981"/>
                </a:cubicBezTo>
                <a:cubicBezTo>
                  <a:pt x="6976" y="35301"/>
                  <a:pt x="6985" y="36282"/>
                  <a:pt x="7066" y="36648"/>
                </a:cubicBezTo>
                <a:cubicBezTo>
                  <a:pt x="7173" y="37076"/>
                  <a:pt x="7182" y="38441"/>
                  <a:pt x="7164" y="39833"/>
                </a:cubicBezTo>
                <a:cubicBezTo>
                  <a:pt x="6683" y="39843"/>
                  <a:pt x="6294" y="39848"/>
                  <a:pt x="6018" y="39848"/>
                </a:cubicBezTo>
                <a:cubicBezTo>
                  <a:pt x="5824" y="39848"/>
                  <a:pt x="5685" y="39845"/>
                  <a:pt x="5612" y="39842"/>
                </a:cubicBezTo>
                <a:cubicBezTo>
                  <a:pt x="5112" y="39818"/>
                  <a:pt x="4137" y="39810"/>
                  <a:pt x="3055" y="39810"/>
                </a:cubicBezTo>
                <a:cubicBezTo>
                  <a:pt x="2515" y="39810"/>
                  <a:pt x="1948" y="39812"/>
                  <a:pt x="1401" y="39815"/>
                </a:cubicBezTo>
                <a:cubicBezTo>
                  <a:pt x="1401" y="38869"/>
                  <a:pt x="1410" y="37968"/>
                  <a:pt x="1410" y="37308"/>
                </a:cubicBezTo>
                <a:cubicBezTo>
                  <a:pt x="1401" y="36675"/>
                  <a:pt x="1401" y="35729"/>
                  <a:pt x="1392" y="34632"/>
                </a:cubicBezTo>
                <a:cubicBezTo>
                  <a:pt x="1383" y="34338"/>
                  <a:pt x="1383" y="34034"/>
                  <a:pt x="1383" y="33713"/>
                </a:cubicBezTo>
                <a:close/>
                <a:moveTo>
                  <a:pt x="1999" y="1"/>
                </a:moveTo>
                <a:cubicBezTo>
                  <a:pt x="1909" y="919"/>
                  <a:pt x="1731" y="2730"/>
                  <a:pt x="1615" y="3962"/>
                </a:cubicBezTo>
                <a:lnTo>
                  <a:pt x="0" y="3988"/>
                </a:lnTo>
                <a:lnTo>
                  <a:pt x="0" y="4372"/>
                </a:lnTo>
                <a:lnTo>
                  <a:pt x="1579" y="4345"/>
                </a:lnTo>
                <a:lnTo>
                  <a:pt x="1579" y="4345"/>
                </a:lnTo>
                <a:cubicBezTo>
                  <a:pt x="1561" y="4532"/>
                  <a:pt x="1552" y="4693"/>
                  <a:pt x="1544" y="4827"/>
                </a:cubicBezTo>
                <a:cubicBezTo>
                  <a:pt x="1490" y="5487"/>
                  <a:pt x="1517" y="7271"/>
                  <a:pt x="1535" y="9029"/>
                </a:cubicBezTo>
                <a:cubicBezTo>
                  <a:pt x="973" y="9011"/>
                  <a:pt x="473" y="9002"/>
                  <a:pt x="36" y="8993"/>
                </a:cubicBezTo>
                <a:lnTo>
                  <a:pt x="36" y="9377"/>
                </a:lnTo>
                <a:cubicBezTo>
                  <a:pt x="473" y="9385"/>
                  <a:pt x="982" y="9403"/>
                  <a:pt x="1544" y="9412"/>
                </a:cubicBezTo>
                <a:cubicBezTo>
                  <a:pt x="1570" y="11072"/>
                  <a:pt x="1588" y="12722"/>
                  <a:pt x="1544" y="13213"/>
                </a:cubicBezTo>
                <a:cubicBezTo>
                  <a:pt x="1517" y="13436"/>
                  <a:pt x="1517" y="13775"/>
                  <a:pt x="1517" y="14185"/>
                </a:cubicBezTo>
                <a:cubicBezTo>
                  <a:pt x="1008" y="14176"/>
                  <a:pt x="518" y="14176"/>
                  <a:pt x="36" y="14176"/>
                </a:cubicBezTo>
                <a:lnTo>
                  <a:pt x="36" y="14560"/>
                </a:lnTo>
                <a:cubicBezTo>
                  <a:pt x="518" y="14560"/>
                  <a:pt x="1008" y="14569"/>
                  <a:pt x="1517" y="14569"/>
                </a:cubicBezTo>
                <a:cubicBezTo>
                  <a:pt x="1526" y="14943"/>
                  <a:pt x="1535" y="15354"/>
                  <a:pt x="1544" y="15773"/>
                </a:cubicBezTo>
                <a:cubicBezTo>
                  <a:pt x="1570" y="17075"/>
                  <a:pt x="1606" y="18556"/>
                  <a:pt x="1517" y="19163"/>
                </a:cubicBezTo>
                <a:cubicBezTo>
                  <a:pt x="1472" y="19431"/>
                  <a:pt x="1428" y="19912"/>
                  <a:pt x="1383" y="20519"/>
                </a:cubicBezTo>
                <a:cubicBezTo>
                  <a:pt x="910" y="20537"/>
                  <a:pt x="464" y="20555"/>
                  <a:pt x="36" y="20572"/>
                </a:cubicBezTo>
                <a:lnTo>
                  <a:pt x="36" y="20956"/>
                </a:lnTo>
                <a:cubicBezTo>
                  <a:pt x="455" y="20938"/>
                  <a:pt x="892" y="20920"/>
                  <a:pt x="1356" y="20903"/>
                </a:cubicBezTo>
                <a:lnTo>
                  <a:pt x="1356" y="20903"/>
                </a:lnTo>
                <a:cubicBezTo>
                  <a:pt x="1285" y="21875"/>
                  <a:pt x="1222" y="23070"/>
                  <a:pt x="1160" y="24132"/>
                </a:cubicBezTo>
                <a:cubicBezTo>
                  <a:pt x="776" y="24123"/>
                  <a:pt x="393" y="24105"/>
                  <a:pt x="36" y="24096"/>
                </a:cubicBezTo>
                <a:lnTo>
                  <a:pt x="36" y="24480"/>
                </a:lnTo>
                <a:cubicBezTo>
                  <a:pt x="384" y="24489"/>
                  <a:pt x="758" y="24507"/>
                  <a:pt x="1142" y="24516"/>
                </a:cubicBezTo>
                <a:cubicBezTo>
                  <a:pt x="1097" y="25381"/>
                  <a:pt x="1053" y="26103"/>
                  <a:pt x="1026" y="26514"/>
                </a:cubicBezTo>
                <a:cubicBezTo>
                  <a:pt x="990" y="26924"/>
                  <a:pt x="982" y="27843"/>
                  <a:pt x="973" y="28985"/>
                </a:cubicBezTo>
                <a:lnTo>
                  <a:pt x="36" y="28985"/>
                </a:lnTo>
                <a:lnTo>
                  <a:pt x="36" y="29369"/>
                </a:lnTo>
                <a:lnTo>
                  <a:pt x="973" y="29369"/>
                </a:lnTo>
                <a:cubicBezTo>
                  <a:pt x="973" y="30573"/>
                  <a:pt x="982" y="31982"/>
                  <a:pt x="990" y="33312"/>
                </a:cubicBezTo>
                <a:cubicBezTo>
                  <a:pt x="625" y="33285"/>
                  <a:pt x="304" y="33267"/>
                  <a:pt x="36" y="33249"/>
                </a:cubicBezTo>
                <a:lnTo>
                  <a:pt x="36" y="33633"/>
                </a:lnTo>
                <a:cubicBezTo>
                  <a:pt x="304" y="33651"/>
                  <a:pt x="625" y="33668"/>
                  <a:pt x="999" y="33695"/>
                </a:cubicBezTo>
                <a:cubicBezTo>
                  <a:pt x="999" y="34016"/>
                  <a:pt x="999" y="34338"/>
                  <a:pt x="999" y="34641"/>
                </a:cubicBezTo>
                <a:cubicBezTo>
                  <a:pt x="1008" y="35729"/>
                  <a:pt x="1017" y="36675"/>
                  <a:pt x="1017" y="37308"/>
                </a:cubicBezTo>
                <a:cubicBezTo>
                  <a:pt x="1026" y="37977"/>
                  <a:pt x="1017" y="38869"/>
                  <a:pt x="1017" y="39824"/>
                </a:cubicBezTo>
                <a:lnTo>
                  <a:pt x="36" y="39824"/>
                </a:lnTo>
                <a:lnTo>
                  <a:pt x="36" y="40208"/>
                </a:lnTo>
                <a:lnTo>
                  <a:pt x="1008" y="40208"/>
                </a:lnTo>
                <a:cubicBezTo>
                  <a:pt x="1008" y="40671"/>
                  <a:pt x="1008" y="41144"/>
                  <a:pt x="999" y="41599"/>
                </a:cubicBezTo>
                <a:lnTo>
                  <a:pt x="1383" y="41599"/>
                </a:lnTo>
                <a:cubicBezTo>
                  <a:pt x="1392" y="41144"/>
                  <a:pt x="1392" y="40671"/>
                  <a:pt x="1401" y="40199"/>
                </a:cubicBezTo>
                <a:cubicBezTo>
                  <a:pt x="1948" y="40196"/>
                  <a:pt x="2514" y="40194"/>
                  <a:pt x="3053" y="40194"/>
                </a:cubicBezTo>
                <a:cubicBezTo>
                  <a:pt x="4131" y="40194"/>
                  <a:pt x="5100" y="40202"/>
                  <a:pt x="5594" y="40225"/>
                </a:cubicBezTo>
                <a:cubicBezTo>
                  <a:pt x="5671" y="40229"/>
                  <a:pt x="5812" y="40231"/>
                  <a:pt x="6008" y="40231"/>
                </a:cubicBezTo>
                <a:cubicBezTo>
                  <a:pt x="6285" y="40231"/>
                  <a:pt x="6674" y="40227"/>
                  <a:pt x="7155" y="40216"/>
                </a:cubicBezTo>
                <a:lnTo>
                  <a:pt x="7155" y="40216"/>
                </a:lnTo>
                <a:cubicBezTo>
                  <a:pt x="7155" y="40698"/>
                  <a:pt x="7137" y="41171"/>
                  <a:pt x="7128" y="41599"/>
                </a:cubicBezTo>
                <a:lnTo>
                  <a:pt x="7512" y="41599"/>
                </a:lnTo>
                <a:cubicBezTo>
                  <a:pt x="7521" y="41171"/>
                  <a:pt x="7538" y="40698"/>
                  <a:pt x="7547" y="40216"/>
                </a:cubicBezTo>
                <a:cubicBezTo>
                  <a:pt x="8886" y="40190"/>
                  <a:pt x="10804" y="40154"/>
                  <a:pt x="13016" y="40100"/>
                </a:cubicBezTo>
                <a:cubicBezTo>
                  <a:pt x="13052" y="40520"/>
                  <a:pt x="13096" y="41046"/>
                  <a:pt x="13150" y="41599"/>
                </a:cubicBezTo>
                <a:lnTo>
                  <a:pt x="13533" y="41599"/>
                </a:lnTo>
                <a:cubicBezTo>
                  <a:pt x="13489" y="41046"/>
                  <a:pt x="13435" y="40520"/>
                  <a:pt x="13400" y="40092"/>
                </a:cubicBezTo>
                <a:cubicBezTo>
                  <a:pt x="15077" y="40056"/>
                  <a:pt x="16906" y="40011"/>
                  <a:pt x="18761" y="39967"/>
                </a:cubicBezTo>
                <a:lnTo>
                  <a:pt x="18761" y="39967"/>
                </a:lnTo>
                <a:cubicBezTo>
                  <a:pt x="18761" y="40591"/>
                  <a:pt x="18752" y="41171"/>
                  <a:pt x="18743" y="41626"/>
                </a:cubicBezTo>
                <a:lnTo>
                  <a:pt x="19127" y="41626"/>
                </a:lnTo>
                <a:cubicBezTo>
                  <a:pt x="19136" y="41171"/>
                  <a:pt x="19145" y="40582"/>
                  <a:pt x="19154" y="39958"/>
                </a:cubicBezTo>
                <a:cubicBezTo>
                  <a:pt x="20697" y="39922"/>
                  <a:pt x="22249" y="39886"/>
                  <a:pt x="23748" y="39851"/>
                </a:cubicBezTo>
                <a:lnTo>
                  <a:pt x="23748" y="39851"/>
                </a:lnTo>
                <a:cubicBezTo>
                  <a:pt x="23748" y="40439"/>
                  <a:pt x="23748" y="41046"/>
                  <a:pt x="23739" y="41626"/>
                </a:cubicBezTo>
                <a:lnTo>
                  <a:pt x="24123" y="41626"/>
                </a:lnTo>
                <a:cubicBezTo>
                  <a:pt x="24132" y="41037"/>
                  <a:pt x="24132" y="40431"/>
                  <a:pt x="24132" y="39842"/>
                </a:cubicBezTo>
                <a:cubicBezTo>
                  <a:pt x="26210" y="39788"/>
                  <a:pt x="28173" y="39735"/>
                  <a:pt x="29823" y="39690"/>
                </a:cubicBezTo>
                <a:lnTo>
                  <a:pt x="29823" y="39690"/>
                </a:lnTo>
                <a:cubicBezTo>
                  <a:pt x="29814" y="40350"/>
                  <a:pt x="29796" y="41028"/>
                  <a:pt x="29788" y="41626"/>
                </a:cubicBezTo>
                <a:lnTo>
                  <a:pt x="30171" y="41626"/>
                </a:lnTo>
                <a:cubicBezTo>
                  <a:pt x="30189" y="41028"/>
                  <a:pt x="30198" y="40350"/>
                  <a:pt x="30207" y="39681"/>
                </a:cubicBezTo>
                <a:cubicBezTo>
                  <a:pt x="32651" y="39619"/>
                  <a:pt x="34346" y="39574"/>
                  <a:pt x="34614" y="39565"/>
                </a:cubicBezTo>
                <a:lnTo>
                  <a:pt x="35711" y="39521"/>
                </a:lnTo>
                <a:lnTo>
                  <a:pt x="35756" y="39521"/>
                </a:lnTo>
                <a:cubicBezTo>
                  <a:pt x="35765" y="40199"/>
                  <a:pt x="35783" y="40859"/>
                  <a:pt x="35774" y="41546"/>
                </a:cubicBezTo>
                <a:lnTo>
                  <a:pt x="36139" y="41546"/>
                </a:lnTo>
                <a:cubicBezTo>
                  <a:pt x="36122" y="40877"/>
                  <a:pt x="36130" y="40172"/>
                  <a:pt x="36113" y="39503"/>
                </a:cubicBezTo>
                <a:cubicBezTo>
                  <a:pt x="36511" y="39488"/>
                  <a:pt x="36908" y="39483"/>
                  <a:pt x="37304" y="39483"/>
                </a:cubicBezTo>
                <a:cubicBezTo>
                  <a:pt x="38414" y="39483"/>
                  <a:pt x="39520" y="39525"/>
                  <a:pt x="40651" y="39525"/>
                </a:cubicBezTo>
                <a:cubicBezTo>
                  <a:pt x="40850" y="39525"/>
                  <a:pt x="41050" y="39524"/>
                  <a:pt x="41251" y="39521"/>
                </a:cubicBezTo>
                <a:cubicBezTo>
                  <a:pt x="41260" y="40234"/>
                  <a:pt x="41340" y="40868"/>
                  <a:pt x="41385" y="41546"/>
                </a:cubicBezTo>
                <a:lnTo>
                  <a:pt x="41742" y="41546"/>
                </a:lnTo>
                <a:cubicBezTo>
                  <a:pt x="41679" y="40886"/>
                  <a:pt x="41617" y="40216"/>
                  <a:pt x="41599" y="39512"/>
                </a:cubicBezTo>
                <a:cubicBezTo>
                  <a:pt x="42411" y="39503"/>
                  <a:pt x="43229" y="39503"/>
                  <a:pt x="44047" y="39503"/>
                </a:cubicBezTo>
                <a:cubicBezTo>
                  <a:pt x="44864" y="39503"/>
                  <a:pt x="45680" y="39503"/>
                  <a:pt x="46488" y="39494"/>
                </a:cubicBezTo>
                <a:cubicBezTo>
                  <a:pt x="46515" y="40199"/>
                  <a:pt x="46568" y="40859"/>
                  <a:pt x="46613" y="41546"/>
                </a:cubicBezTo>
                <a:lnTo>
                  <a:pt x="46970" y="41546"/>
                </a:lnTo>
                <a:cubicBezTo>
                  <a:pt x="46925" y="40859"/>
                  <a:pt x="46862" y="40190"/>
                  <a:pt x="46845" y="39485"/>
                </a:cubicBezTo>
                <a:cubicBezTo>
                  <a:pt x="48334" y="39476"/>
                  <a:pt x="49806" y="39440"/>
                  <a:pt x="51261" y="39396"/>
                </a:cubicBezTo>
                <a:cubicBezTo>
                  <a:pt x="51359" y="40109"/>
                  <a:pt x="51448" y="40832"/>
                  <a:pt x="51546" y="41546"/>
                </a:cubicBezTo>
                <a:lnTo>
                  <a:pt x="51894" y="41546"/>
                </a:lnTo>
                <a:cubicBezTo>
                  <a:pt x="51805" y="40823"/>
                  <a:pt x="51716" y="40100"/>
                  <a:pt x="51617" y="39387"/>
                </a:cubicBezTo>
                <a:cubicBezTo>
                  <a:pt x="53054" y="39324"/>
                  <a:pt x="54579" y="39342"/>
                  <a:pt x="56069" y="39324"/>
                </a:cubicBezTo>
                <a:lnTo>
                  <a:pt x="56069" y="39324"/>
                </a:lnTo>
                <a:cubicBezTo>
                  <a:pt x="56069" y="40074"/>
                  <a:pt x="56060" y="40832"/>
                  <a:pt x="56087" y="41546"/>
                </a:cubicBezTo>
                <a:lnTo>
                  <a:pt x="56444" y="41546"/>
                </a:lnTo>
                <a:cubicBezTo>
                  <a:pt x="56417" y="40823"/>
                  <a:pt x="56426" y="40074"/>
                  <a:pt x="56426" y="39324"/>
                </a:cubicBezTo>
                <a:cubicBezTo>
                  <a:pt x="57987" y="39271"/>
                  <a:pt x="59575" y="39244"/>
                  <a:pt x="61127" y="39173"/>
                </a:cubicBezTo>
                <a:cubicBezTo>
                  <a:pt x="61636" y="39146"/>
                  <a:pt x="62135" y="39092"/>
                  <a:pt x="62626" y="39075"/>
                </a:cubicBezTo>
                <a:cubicBezTo>
                  <a:pt x="62679" y="39886"/>
                  <a:pt x="62733" y="40698"/>
                  <a:pt x="62742" y="41546"/>
                </a:cubicBezTo>
                <a:lnTo>
                  <a:pt x="63099" y="41546"/>
                </a:lnTo>
                <a:cubicBezTo>
                  <a:pt x="63090" y="40680"/>
                  <a:pt x="63027" y="39824"/>
                  <a:pt x="62983" y="39039"/>
                </a:cubicBezTo>
                <a:cubicBezTo>
                  <a:pt x="64464" y="38878"/>
                  <a:pt x="65980" y="38700"/>
                  <a:pt x="67452" y="38566"/>
                </a:cubicBezTo>
                <a:cubicBezTo>
                  <a:pt x="67613" y="39601"/>
                  <a:pt x="67836" y="40582"/>
                  <a:pt x="68068" y="41546"/>
                </a:cubicBezTo>
                <a:lnTo>
                  <a:pt x="68434" y="41546"/>
                </a:lnTo>
                <a:cubicBezTo>
                  <a:pt x="68193" y="40573"/>
                  <a:pt x="67970" y="39583"/>
                  <a:pt x="67809" y="38530"/>
                </a:cubicBezTo>
                <a:cubicBezTo>
                  <a:pt x="68880" y="38414"/>
                  <a:pt x="70004" y="38298"/>
                  <a:pt x="71101" y="38245"/>
                </a:cubicBezTo>
                <a:cubicBezTo>
                  <a:pt x="71110" y="39324"/>
                  <a:pt x="71119" y="40466"/>
                  <a:pt x="71101" y="41546"/>
                </a:cubicBezTo>
                <a:lnTo>
                  <a:pt x="71449" y="41546"/>
                </a:lnTo>
                <a:cubicBezTo>
                  <a:pt x="71476" y="40466"/>
                  <a:pt x="71449" y="39280"/>
                  <a:pt x="71458" y="38218"/>
                </a:cubicBezTo>
                <a:cubicBezTo>
                  <a:pt x="72234" y="38182"/>
                  <a:pt x="73010" y="38147"/>
                  <a:pt x="73795" y="38129"/>
                </a:cubicBezTo>
                <a:lnTo>
                  <a:pt x="73795" y="37781"/>
                </a:lnTo>
                <a:cubicBezTo>
                  <a:pt x="73010" y="37790"/>
                  <a:pt x="72207" y="37843"/>
                  <a:pt x="71449" y="37852"/>
                </a:cubicBezTo>
                <a:cubicBezTo>
                  <a:pt x="71431" y="36889"/>
                  <a:pt x="71413" y="35934"/>
                  <a:pt x="71369" y="34998"/>
                </a:cubicBezTo>
                <a:cubicBezTo>
                  <a:pt x="72198" y="34962"/>
                  <a:pt x="73001" y="34908"/>
                  <a:pt x="73795" y="34846"/>
                </a:cubicBezTo>
                <a:lnTo>
                  <a:pt x="73795" y="34489"/>
                </a:lnTo>
                <a:cubicBezTo>
                  <a:pt x="72992" y="34543"/>
                  <a:pt x="72163" y="34623"/>
                  <a:pt x="71351" y="34632"/>
                </a:cubicBezTo>
                <a:cubicBezTo>
                  <a:pt x="71217" y="32803"/>
                  <a:pt x="71012" y="31055"/>
                  <a:pt x="70833" y="29270"/>
                </a:cubicBezTo>
                <a:cubicBezTo>
                  <a:pt x="71375" y="29266"/>
                  <a:pt x="71922" y="29258"/>
                  <a:pt x="72464" y="29258"/>
                </a:cubicBezTo>
                <a:cubicBezTo>
                  <a:pt x="72913" y="29258"/>
                  <a:pt x="73359" y="29263"/>
                  <a:pt x="73795" y="29279"/>
                </a:cubicBezTo>
                <a:lnTo>
                  <a:pt x="73795" y="28922"/>
                </a:lnTo>
                <a:cubicBezTo>
                  <a:pt x="73265" y="28908"/>
                  <a:pt x="72710" y="28901"/>
                  <a:pt x="72155" y="28901"/>
                </a:cubicBezTo>
                <a:cubicBezTo>
                  <a:pt x="71701" y="28901"/>
                  <a:pt x="71248" y="28906"/>
                  <a:pt x="70807" y="28914"/>
                </a:cubicBezTo>
                <a:cubicBezTo>
                  <a:pt x="70699" y="27718"/>
                  <a:pt x="70655" y="26451"/>
                  <a:pt x="70619" y="25176"/>
                </a:cubicBezTo>
                <a:cubicBezTo>
                  <a:pt x="71690" y="25176"/>
                  <a:pt x="72733" y="25158"/>
                  <a:pt x="73795" y="25158"/>
                </a:cubicBezTo>
                <a:lnTo>
                  <a:pt x="73795" y="24801"/>
                </a:lnTo>
                <a:cubicBezTo>
                  <a:pt x="72733" y="24810"/>
                  <a:pt x="71672" y="24819"/>
                  <a:pt x="70610" y="24828"/>
                </a:cubicBezTo>
                <a:cubicBezTo>
                  <a:pt x="70592" y="22936"/>
                  <a:pt x="70566" y="20983"/>
                  <a:pt x="70637" y="19136"/>
                </a:cubicBezTo>
                <a:cubicBezTo>
                  <a:pt x="71401" y="19009"/>
                  <a:pt x="72233" y="18909"/>
                  <a:pt x="73105" y="18909"/>
                </a:cubicBezTo>
                <a:cubicBezTo>
                  <a:pt x="73333" y="18909"/>
                  <a:pt x="73563" y="18916"/>
                  <a:pt x="73795" y="18931"/>
                </a:cubicBezTo>
                <a:lnTo>
                  <a:pt x="73795" y="18574"/>
                </a:lnTo>
                <a:cubicBezTo>
                  <a:pt x="73582" y="18560"/>
                  <a:pt x="73368" y="18554"/>
                  <a:pt x="73157" y="18554"/>
                </a:cubicBezTo>
                <a:cubicBezTo>
                  <a:pt x="72263" y="18554"/>
                  <a:pt x="71394" y="18664"/>
                  <a:pt x="70637" y="18779"/>
                </a:cubicBezTo>
                <a:cubicBezTo>
                  <a:pt x="70673" y="16870"/>
                  <a:pt x="70798" y="15068"/>
                  <a:pt x="70860" y="13204"/>
                </a:cubicBezTo>
                <a:cubicBezTo>
                  <a:pt x="71217" y="13177"/>
                  <a:pt x="71582" y="13168"/>
                  <a:pt x="71952" y="13168"/>
                </a:cubicBezTo>
                <a:cubicBezTo>
                  <a:pt x="72562" y="13168"/>
                  <a:pt x="73184" y="13193"/>
                  <a:pt x="73795" y="13204"/>
                </a:cubicBezTo>
                <a:lnTo>
                  <a:pt x="73795" y="12847"/>
                </a:lnTo>
                <a:cubicBezTo>
                  <a:pt x="73171" y="12841"/>
                  <a:pt x="72521" y="12809"/>
                  <a:pt x="71886" y="12809"/>
                </a:cubicBezTo>
                <a:cubicBezTo>
                  <a:pt x="71540" y="12809"/>
                  <a:pt x="71199" y="12819"/>
                  <a:pt x="70869" y="12847"/>
                </a:cubicBezTo>
                <a:cubicBezTo>
                  <a:pt x="70914" y="11446"/>
                  <a:pt x="70896" y="9974"/>
                  <a:pt x="70931" y="8565"/>
                </a:cubicBezTo>
                <a:cubicBezTo>
                  <a:pt x="71913" y="8556"/>
                  <a:pt x="72832" y="8484"/>
                  <a:pt x="73795" y="8467"/>
                </a:cubicBezTo>
                <a:lnTo>
                  <a:pt x="73795" y="8119"/>
                </a:lnTo>
                <a:cubicBezTo>
                  <a:pt x="72823" y="8137"/>
                  <a:pt x="71904" y="8199"/>
                  <a:pt x="70923" y="8208"/>
                </a:cubicBezTo>
                <a:cubicBezTo>
                  <a:pt x="70931" y="6825"/>
                  <a:pt x="70931" y="5442"/>
                  <a:pt x="70940" y="4086"/>
                </a:cubicBezTo>
                <a:cubicBezTo>
                  <a:pt x="71850" y="4015"/>
                  <a:pt x="72805" y="3979"/>
                  <a:pt x="73795" y="3979"/>
                </a:cubicBezTo>
                <a:lnTo>
                  <a:pt x="73795" y="3623"/>
                </a:lnTo>
                <a:cubicBezTo>
                  <a:pt x="73730" y="3622"/>
                  <a:pt x="73666" y="3622"/>
                  <a:pt x="73601" y="3622"/>
                </a:cubicBezTo>
                <a:cubicBezTo>
                  <a:pt x="72670" y="3622"/>
                  <a:pt x="71765" y="3680"/>
                  <a:pt x="70923" y="3730"/>
                </a:cubicBezTo>
                <a:cubicBezTo>
                  <a:pt x="70896" y="2463"/>
                  <a:pt x="70851" y="1205"/>
                  <a:pt x="70735" y="27"/>
                </a:cubicBezTo>
                <a:lnTo>
                  <a:pt x="70378" y="27"/>
                </a:lnTo>
                <a:cubicBezTo>
                  <a:pt x="70494" y="1205"/>
                  <a:pt x="70557" y="2498"/>
                  <a:pt x="70557" y="3747"/>
                </a:cubicBezTo>
                <a:cubicBezTo>
                  <a:pt x="69601" y="3791"/>
                  <a:pt x="68592" y="3814"/>
                  <a:pt x="67585" y="3814"/>
                </a:cubicBezTo>
                <a:cubicBezTo>
                  <a:pt x="66741" y="3814"/>
                  <a:pt x="65898" y="3798"/>
                  <a:pt x="65088" y="3765"/>
                </a:cubicBezTo>
                <a:cubicBezTo>
                  <a:pt x="65124" y="2490"/>
                  <a:pt x="65240" y="1285"/>
                  <a:pt x="65302" y="27"/>
                </a:cubicBezTo>
                <a:lnTo>
                  <a:pt x="64954" y="27"/>
                </a:lnTo>
                <a:cubicBezTo>
                  <a:pt x="64874" y="1276"/>
                  <a:pt x="64785" y="2507"/>
                  <a:pt x="64722" y="3765"/>
                </a:cubicBezTo>
                <a:cubicBezTo>
                  <a:pt x="64644" y="3766"/>
                  <a:pt x="64565" y="3766"/>
                  <a:pt x="64487" y="3766"/>
                </a:cubicBezTo>
                <a:cubicBezTo>
                  <a:pt x="63208" y="3766"/>
                  <a:pt x="61988" y="3700"/>
                  <a:pt x="60753" y="3649"/>
                </a:cubicBezTo>
                <a:cubicBezTo>
                  <a:pt x="60753" y="2409"/>
                  <a:pt x="60672" y="1250"/>
                  <a:pt x="60637" y="45"/>
                </a:cubicBezTo>
                <a:cubicBezTo>
                  <a:pt x="60628" y="45"/>
                  <a:pt x="60619" y="36"/>
                  <a:pt x="60628" y="27"/>
                </a:cubicBezTo>
                <a:lnTo>
                  <a:pt x="60271" y="27"/>
                </a:lnTo>
                <a:cubicBezTo>
                  <a:pt x="60324" y="1214"/>
                  <a:pt x="60405" y="2427"/>
                  <a:pt x="60387" y="3649"/>
                </a:cubicBezTo>
                <a:cubicBezTo>
                  <a:pt x="59823" y="3626"/>
                  <a:pt x="59255" y="3616"/>
                  <a:pt x="58685" y="3616"/>
                </a:cubicBezTo>
                <a:cubicBezTo>
                  <a:pt x="57740" y="3616"/>
                  <a:pt x="56793" y="3643"/>
                  <a:pt x="55864" y="3676"/>
                </a:cubicBezTo>
                <a:cubicBezTo>
                  <a:pt x="55855" y="2454"/>
                  <a:pt x="55864" y="1241"/>
                  <a:pt x="55873" y="27"/>
                </a:cubicBezTo>
                <a:lnTo>
                  <a:pt x="55516" y="27"/>
                </a:lnTo>
                <a:cubicBezTo>
                  <a:pt x="55498" y="1241"/>
                  <a:pt x="55525" y="2490"/>
                  <a:pt x="55498" y="3694"/>
                </a:cubicBezTo>
                <a:cubicBezTo>
                  <a:pt x="54854" y="3721"/>
                  <a:pt x="54193" y="3735"/>
                  <a:pt x="53531" y="3735"/>
                </a:cubicBezTo>
                <a:cubicBezTo>
                  <a:pt x="52681" y="3735"/>
                  <a:pt x="51829" y="3712"/>
                  <a:pt x="51011" y="3667"/>
                </a:cubicBezTo>
                <a:cubicBezTo>
                  <a:pt x="50975" y="2400"/>
                  <a:pt x="50904" y="1169"/>
                  <a:pt x="50743" y="27"/>
                </a:cubicBezTo>
                <a:lnTo>
                  <a:pt x="50377" y="27"/>
                </a:lnTo>
                <a:cubicBezTo>
                  <a:pt x="50556" y="1160"/>
                  <a:pt x="50609" y="2409"/>
                  <a:pt x="50663" y="3667"/>
                </a:cubicBezTo>
                <a:cubicBezTo>
                  <a:pt x="49012" y="3533"/>
                  <a:pt x="47255" y="3507"/>
                  <a:pt x="45578" y="3417"/>
                </a:cubicBezTo>
                <a:cubicBezTo>
                  <a:pt x="45578" y="2258"/>
                  <a:pt x="45614" y="1142"/>
                  <a:pt x="45658" y="27"/>
                </a:cubicBezTo>
                <a:lnTo>
                  <a:pt x="45301" y="27"/>
                </a:lnTo>
                <a:cubicBezTo>
                  <a:pt x="45257" y="1142"/>
                  <a:pt x="45221" y="2258"/>
                  <a:pt x="45221" y="3417"/>
                </a:cubicBezTo>
                <a:cubicBezTo>
                  <a:pt x="44892" y="3397"/>
                  <a:pt x="44565" y="3389"/>
                  <a:pt x="44238" y="3389"/>
                </a:cubicBezTo>
                <a:cubicBezTo>
                  <a:pt x="43178" y="3389"/>
                  <a:pt x="42127" y="3471"/>
                  <a:pt x="41087" y="3471"/>
                </a:cubicBezTo>
                <a:cubicBezTo>
                  <a:pt x="41046" y="3471"/>
                  <a:pt x="41006" y="3471"/>
                  <a:pt x="40966" y="3471"/>
                </a:cubicBezTo>
                <a:cubicBezTo>
                  <a:pt x="40975" y="2302"/>
                  <a:pt x="41046" y="1196"/>
                  <a:pt x="41064" y="27"/>
                </a:cubicBezTo>
                <a:lnTo>
                  <a:pt x="40716" y="27"/>
                </a:lnTo>
                <a:cubicBezTo>
                  <a:pt x="40680" y="1187"/>
                  <a:pt x="40627" y="2311"/>
                  <a:pt x="40618" y="3489"/>
                </a:cubicBezTo>
                <a:cubicBezTo>
                  <a:pt x="38941" y="3515"/>
                  <a:pt x="37156" y="3498"/>
                  <a:pt x="35559" y="3569"/>
                </a:cubicBezTo>
                <a:cubicBezTo>
                  <a:pt x="35479" y="2374"/>
                  <a:pt x="35568" y="1187"/>
                  <a:pt x="35622" y="27"/>
                </a:cubicBezTo>
                <a:lnTo>
                  <a:pt x="35265" y="27"/>
                </a:lnTo>
                <a:cubicBezTo>
                  <a:pt x="35212" y="1160"/>
                  <a:pt x="35131" y="2347"/>
                  <a:pt x="35203" y="3524"/>
                </a:cubicBezTo>
                <a:lnTo>
                  <a:pt x="30394" y="3587"/>
                </a:lnTo>
                <a:cubicBezTo>
                  <a:pt x="30394" y="1847"/>
                  <a:pt x="30350" y="54"/>
                  <a:pt x="30350" y="27"/>
                </a:cubicBezTo>
                <a:lnTo>
                  <a:pt x="29966" y="36"/>
                </a:lnTo>
                <a:cubicBezTo>
                  <a:pt x="29966" y="63"/>
                  <a:pt x="30011" y="1856"/>
                  <a:pt x="30011" y="3587"/>
                </a:cubicBezTo>
                <a:lnTo>
                  <a:pt x="24765" y="3658"/>
                </a:lnTo>
                <a:cubicBezTo>
                  <a:pt x="24881" y="2436"/>
                  <a:pt x="25042" y="830"/>
                  <a:pt x="25122" y="1"/>
                </a:cubicBezTo>
                <a:lnTo>
                  <a:pt x="24738" y="1"/>
                </a:lnTo>
                <a:cubicBezTo>
                  <a:pt x="24649" y="848"/>
                  <a:pt x="24488" y="2454"/>
                  <a:pt x="24381" y="3667"/>
                </a:cubicBezTo>
                <a:lnTo>
                  <a:pt x="18975" y="3739"/>
                </a:lnTo>
                <a:cubicBezTo>
                  <a:pt x="18975" y="2454"/>
                  <a:pt x="18931" y="964"/>
                  <a:pt x="18904" y="1"/>
                </a:cubicBezTo>
                <a:lnTo>
                  <a:pt x="18520" y="1"/>
                </a:lnTo>
                <a:cubicBezTo>
                  <a:pt x="18547" y="964"/>
                  <a:pt x="18592" y="2472"/>
                  <a:pt x="18592" y="3739"/>
                </a:cubicBezTo>
                <a:lnTo>
                  <a:pt x="12829" y="3819"/>
                </a:lnTo>
                <a:cubicBezTo>
                  <a:pt x="12820" y="2302"/>
                  <a:pt x="12802" y="795"/>
                  <a:pt x="12793" y="1"/>
                </a:cubicBezTo>
                <a:lnTo>
                  <a:pt x="12409" y="1"/>
                </a:lnTo>
                <a:cubicBezTo>
                  <a:pt x="12418" y="795"/>
                  <a:pt x="12436" y="2302"/>
                  <a:pt x="12445" y="3819"/>
                </a:cubicBezTo>
                <a:lnTo>
                  <a:pt x="7735" y="3881"/>
                </a:lnTo>
                <a:cubicBezTo>
                  <a:pt x="7735" y="2061"/>
                  <a:pt x="7690" y="54"/>
                  <a:pt x="7690" y="27"/>
                </a:cubicBezTo>
                <a:lnTo>
                  <a:pt x="7307" y="36"/>
                </a:lnTo>
                <a:cubicBezTo>
                  <a:pt x="7307" y="63"/>
                  <a:pt x="7351" y="2070"/>
                  <a:pt x="7351" y="3890"/>
                </a:cubicBezTo>
                <a:lnTo>
                  <a:pt x="1999" y="3962"/>
                </a:lnTo>
                <a:cubicBezTo>
                  <a:pt x="2114" y="2713"/>
                  <a:pt x="2293" y="902"/>
                  <a:pt x="2391" y="1"/>
                </a:cubicBezTo>
                <a:close/>
              </a:path>
            </a:pathLst>
          </a:custGeom>
          <a:solidFill>
            <a:srgbClr val="95739C">
              <a:alpha val="10710"/>
            </a:srgbClr>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 name="Google Shape;96;p6"/>
          <p:cNvGrpSpPr/>
          <p:nvPr/>
        </p:nvGrpSpPr>
        <p:grpSpPr>
          <a:xfrm rot="-1203274">
            <a:off x="279502" y="545538"/>
            <a:ext cx="679044" cy="677963"/>
            <a:chOff x="1527250" y="3032100"/>
            <a:chExt cx="239825" cy="239450"/>
          </a:xfrm>
        </p:grpSpPr>
        <p:sp>
          <p:nvSpPr>
            <p:cNvPr id="97" name="Google Shape;97;p6"/>
            <p:cNvSpPr/>
            <p:nvPr/>
          </p:nvSpPr>
          <p:spPr>
            <a:xfrm>
              <a:off x="1623575" y="3032100"/>
              <a:ext cx="72075" cy="80875"/>
            </a:xfrm>
            <a:custGeom>
              <a:avLst/>
              <a:gdLst/>
              <a:ahLst/>
              <a:cxnLst/>
              <a:rect l="l" t="t" r="r" b="b"/>
              <a:pathLst>
                <a:path w="2883" h="3235" extrusionOk="0">
                  <a:moveTo>
                    <a:pt x="2038" y="0"/>
                  </a:moveTo>
                  <a:cubicBezTo>
                    <a:pt x="1861" y="0"/>
                    <a:pt x="1664" y="56"/>
                    <a:pt x="1454" y="171"/>
                  </a:cubicBezTo>
                  <a:cubicBezTo>
                    <a:pt x="1078" y="372"/>
                    <a:pt x="727" y="648"/>
                    <a:pt x="477" y="999"/>
                  </a:cubicBezTo>
                  <a:cubicBezTo>
                    <a:pt x="0" y="1675"/>
                    <a:pt x="201" y="2502"/>
                    <a:pt x="1028" y="3004"/>
                  </a:cubicBezTo>
                  <a:cubicBezTo>
                    <a:pt x="1279" y="3156"/>
                    <a:pt x="1489" y="3235"/>
                    <a:pt x="1677" y="3235"/>
                  </a:cubicBezTo>
                  <a:cubicBezTo>
                    <a:pt x="2012" y="3235"/>
                    <a:pt x="2276" y="2983"/>
                    <a:pt x="2582" y="2452"/>
                  </a:cubicBezTo>
                  <a:cubicBezTo>
                    <a:pt x="2782" y="2076"/>
                    <a:pt x="2883" y="1725"/>
                    <a:pt x="2858" y="1450"/>
                  </a:cubicBezTo>
                  <a:cubicBezTo>
                    <a:pt x="2858" y="1174"/>
                    <a:pt x="2858" y="1049"/>
                    <a:pt x="2832" y="923"/>
                  </a:cubicBezTo>
                  <a:cubicBezTo>
                    <a:pt x="2779" y="335"/>
                    <a:pt x="2472" y="0"/>
                    <a:pt x="203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6"/>
            <p:cNvSpPr/>
            <p:nvPr/>
          </p:nvSpPr>
          <p:spPr>
            <a:xfrm>
              <a:off x="1700025" y="3181625"/>
              <a:ext cx="67050" cy="73775"/>
            </a:xfrm>
            <a:custGeom>
              <a:avLst/>
              <a:gdLst/>
              <a:ahLst/>
              <a:cxnLst/>
              <a:rect l="l" t="t" r="r" b="b"/>
              <a:pathLst>
                <a:path w="2682" h="2951" extrusionOk="0">
                  <a:moveTo>
                    <a:pt x="1431" y="0"/>
                  </a:moveTo>
                  <a:cubicBezTo>
                    <a:pt x="1196" y="0"/>
                    <a:pt x="974" y="113"/>
                    <a:pt x="752" y="256"/>
                  </a:cubicBezTo>
                  <a:cubicBezTo>
                    <a:pt x="276" y="581"/>
                    <a:pt x="0" y="1033"/>
                    <a:pt x="150" y="1634"/>
                  </a:cubicBezTo>
                  <a:cubicBezTo>
                    <a:pt x="301" y="2236"/>
                    <a:pt x="802" y="2612"/>
                    <a:pt x="1303" y="2887"/>
                  </a:cubicBezTo>
                  <a:cubicBezTo>
                    <a:pt x="1391" y="2931"/>
                    <a:pt x="1484" y="2951"/>
                    <a:pt x="1578" y="2951"/>
                  </a:cubicBezTo>
                  <a:cubicBezTo>
                    <a:pt x="1918" y="2951"/>
                    <a:pt x="2274" y="2694"/>
                    <a:pt x="2431" y="2361"/>
                  </a:cubicBezTo>
                  <a:cubicBezTo>
                    <a:pt x="2556" y="2085"/>
                    <a:pt x="2657" y="1810"/>
                    <a:pt x="2607" y="1534"/>
                  </a:cubicBezTo>
                  <a:cubicBezTo>
                    <a:pt x="2682" y="882"/>
                    <a:pt x="2381" y="456"/>
                    <a:pt x="1855" y="130"/>
                  </a:cubicBezTo>
                  <a:cubicBezTo>
                    <a:pt x="1707" y="38"/>
                    <a:pt x="1567" y="0"/>
                    <a:pt x="143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 name="Google Shape;99;p6"/>
            <p:cNvSpPr/>
            <p:nvPr/>
          </p:nvSpPr>
          <p:spPr>
            <a:xfrm>
              <a:off x="1527250" y="3196275"/>
              <a:ext cx="64400" cy="75275"/>
            </a:xfrm>
            <a:custGeom>
              <a:avLst/>
              <a:gdLst/>
              <a:ahLst/>
              <a:cxnLst/>
              <a:rect l="l" t="t" r="r" b="b"/>
              <a:pathLst>
                <a:path w="2576" h="3011" extrusionOk="0">
                  <a:moveTo>
                    <a:pt x="1357" y="1"/>
                  </a:moveTo>
                  <a:cubicBezTo>
                    <a:pt x="1116" y="1"/>
                    <a:pt x="860" y="113"/>
                    <a:pt x="620" y="296"/>
                  </a:cubicBezTo>
                  <a:cubicBezTo>
                    <a:pt x="345" y="497"/>
                    <a:pt x="119" y="747"/>
                    <a:pt x="19" y="1098"/>
                  </a:cubicBezTo>
                  <a:cubicBezTo>
                    <a:pt x="1" y="2346"/>
                    <a:pt x="427" y="3011"/>
                    <a:pt x="1180" y="3011"/>
                  </a:cubicBezTo>
                  <a:cubicBezTo>
                    <a:pt x="1485" y="3011"/>
                    <a:pt x="1844" y="2901"/>
                    <a:pt x="2249" y="2677"/>
                  </a:cubicBezTo>
                  <a:cubicBezTo>
                    <a:pt x="2525" y="2502"/>
                    <a:pt x="2500" y="2301"/>
                    <a:pt x="2274" y="2101"/>
                  </a:cubicBezTo>
                  <a:lnTo>
                    <a:pt x="2274" y="1725"/>
                  </a:lnTo>
                  <a:cubicBezTo>
                    <a:pt x="2575" y="1123"/>
                    <a:pt x="2299" y="597"/>
                    <a:pt x="1873" y="221"/>
                  </a:cubicBezTo>
                  <a:cubicBezTo>
                    <a:pt x="1720" y="68"/>
                    <a:pt x="1543" y="1"/>
                    <a:pt x="135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 name="Google Shape;100;p6"/>
          <p:cNvSpPr/>
          <p:nvPr/>
        </p:nvSpPr>
        <p:spPr>
          <a:xfrm>
            <a:off x="11615568" y="1915802"/>
            <a:ext cx="295767" cy="293033"/>
          </a:xfrm>
          <a:custGeom>
            <a:avLst/>
            <a:gdLst/>
            <a:ahLst/>
            <a:cxnLst/>
            <a:rect l="l" t="t" r="r" b="b"/>
            <a:pathLst>
              <a:path w="8873" h="8791" extrusionOk="0">
                <a:moveTo>
                  <a:pt x="5657" y="0"/>
                </a:moveTo>
                <a:cubicBezTo>
                  <a:pt x="5541" y="0"/>
                  <a:pt x="5462" y="101"/>
                  <a:pt x="5414" y="307"/>
                </a:cubicBezTo>
                <a:cubicBezTo>
                  <a:pt x="5263" y="809"/>
                  <a:pt x="4913" y="1160"/>
                  <a:pt x="4712" y="1611"/>
                </a:cubicBezTo>
                <a:cubicBezTo>
                  <a:pt x="4628" y="1793"/>
                  <a:pt x="4520" y="1874"/>
                  <a:pt x="4397" y="1874"/>
                </a:cubicBezTo>
                <a:cubicBezTo>
                  <a:pt x="4301" y="1874"/>
                  <a:pt x="4196" y="1824"/>
                  <a:pt x="4085" y="1736"/>
                </a:cubicBezTo>
                <a:cubicBezTo>
                  <a:pt x="3935" y="1661"/>
                  <a:pt x="3835" y="1535"/>
                  <a:pt x="3709" y="1435"/>
                </a:cubicBezTo>
                <a:cubicBezTo>
                  <a:pt x="3735" y="1134"/>
                  <a:pt x="3584" y="909"/>
                  <a:pt x="3359" y="759"/>
                </a:cubicBezTo>
                <a:cubicBezTo>
                  <a:pt x="3195" y="636"/>
                  <a:pt x="2861" y="572"/>
                  <a:pt x="2550" y="572"/>
                </a:cubicBezTo>
                <a:cubicBezTo>
                  <a:pt x="2289" y="572"/>
                  <a:pt x="2044" y="617"/>
                  <a:pt x="1930" y="708"/>
                </a:cubicBezTo>
                <a:cubicBezTo>
                  <a:pt x="1629" y="959"/>
                  <a:pt x="1679" y="1410"/>
                  <a:pt x="1980" y="1987"/>
                </a:cubicBezTo>
                <a:cubicBezTo>
                  <a:pt x="2231" y="2438"/>
                  <a:pt x="2607" y="2789"/>
                  <a:pt x="3058" y="3139"/>
                </a:cubicBezTo>
                <a:cubicBezTo>
                  <a:pt x="2682" y="3390"/>
                  <a:pt x="2356" y="3566"/>
                  <a:pt x="2105" y="3816"/>
                </a:cubicBezTo>
                <a:cubicBezTo>
                  <a:pt x="1529" y="4368"/>
                  <a:pt x="777" y="4693"/>
                  <a:pt x="301" y="5320"/>
                </a:cubicBezTo>
                <a:cubicBezTo>
                  <a:pt x="0" y="5721"/>
                  <a:pt x="0" y="6147"/>
                  <a:pt x="351" y="6498"/>
                </a:cubicBezTo>
                <a:cubicBezTo>
                  <a:pt x="535" y="6710"/>
                  <a:pt x="750" y="6802"/>
                  <a:pt x="979" y="6802"/>
                </a:cubicBezTo>
                <a:cubicBezTo>
                  <a:pt x="1157" y="6802"/>
                  <a:pt x="1343" y="6747"/>
                  <a:pt x="1529" y="6648"/>
                </a:cubicBezTo>
                <a:cubicBezTo>
                  <a:pt x="1905" y="6448"/>
                  <a:pt x="2281" y="6222"/>
                  <a:pt x="2657" y="6022"/>
                </a:cubicBezTo>
                <a:cubicBezTo>
                  <a:pt x="2802" y="5957"/>
                  <a:pt x="2948" y="5851"/>
                  <a:pt x="3107" y="5851"/>
                </a:cubicBezTo>
                <a:cubicBezTo>
                  <a:pt x="3194" y="5851"/>
                  <a:pt x="3286" y="5883"/>
                  <a:pt x="3384" y="5972"/>
                </a:cubicBezTo>
                <a:cubicBezTo>
                  <a:pt x="3609" y="6197"/>
                  <a:pt x="3785" y="6423"/>
                  <a:pt x="3634" y="6749"/>
                </a:cubicBezTo>
                <a:cubicBezTo>
                  <a:pt x="3409" y="7250"/>
                  <a:pt x="3760" y="7726"/>
                  <a:pt x="3785" y="8202"/>
                </a:cubicBezTo>
                <a:cubicBezTo>
                  <a:pt x="3785" y="8516"/>
                  <a:pt x="4327" y="8790"/>
                  <a:pt x="4710" y="8790"/>
                </a:cubicBezTo>
                <a:cubicBezTo>
                  <a:pt x="4755" y="8790"/>
                  <a:pt x="4798" y="8786"/>
                  <a:pt x="4837" y="8779"/>
                </a:cubicBezTo>
                <a:cubicBezTo>
                  <a:pt x="5238" y="8703"/>
                  <a:pt x="5263" y="8378"/>
                  <a:pt x="5339" y="8052"/>
                </a:cubicBezTo>
                <a:cubicBezTo>
                  <a:pt x="5489" y="7150"/>
                  <a:pt x="5564" y="6272"/>
                  <a:pt x="5514" y="5370"/>
                </a:cubicBezTo>
                <a:cubicBezTo>
                  <a:pt x="5642" y="4820"/>
                  <a:pt x="5744" y="4619"/>
                  <a:pt x="6044" y="4619"/>
                </a:cubicBezTo>
                <a:cubicBezTo>
                  <a:pt x="6154" y="4619"/>
                  <a:pt x="6291" y="4646"/>
                  <a:pt x="6466" y="4693"/>
                </a:cubicBezTo>
                <a:cubicBezTo>
                  <a:pt x="6918" y="4819"/>
                  <a:pt x="7344" y="4969"/>
                  <a:pt x="7795" y="5094"/>
                </a:cubicBezTo>
                <a:cubicBezTo>
                  <a:pt x="7891" y="5122"/>
                  <a:pt x="7986" y="5136"/>
                  <a:pt x="8076" y="5136"/>
                </a:cubicBezTo>
                <a:cubicBezTo>
                  <a:pt x="8315" y="5136"/>
                  <a:pt x="8527" y="5037"/>
                  <a:pt x="8672" y="4819"/>
                </a:cubicBezTo>
                <a:cubicBezTo>
                  <a:pt x="8872" y="4493"/>
                  <a:pt x="8572" y="4267"/>
                  <a:pt x="8446" y="4017"/>
                </a:cubicBezTo>
                <a:cubicBezTo>
                  <a:pt x="8296" y="3766"/>
                  <a:pt x="8045" y="3666"/>
                  <a:pt x="7770" y="3616"/>
                </a:cubicBezTo>
                <a:cubicBezTo>
                  <a:pt x="7519" y="3566"/>
                  <a:pt x="7268" y="3515"/>
                  <a:pt x="6993" y="3440"/>
                </a:cubicBezTo>
                <a:cubicBezTo>
                  <a:pt x="5715" y="3064"/>
                  <a:pt x="5715" y="3064"/>
                  <a:pt x="6366" y="1886"/>
                </a:cubicBezTo>
                <a:cubicBezTo>
                  <a:pt x="6717" y="1285"/>
                  <a:pt x="6742" y="784"/>
                  <a:pt x="6166" y="332"/>
                </a:cubicBezTo>
                <a:cubicBezTo>
                  <a:pt x="5946" y="113"/>
                  <a:pt x="5780" y="0"/>
                  <a:pt x="5657"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6"/>
          <p:cNvSpPr/>
          <p:nvPr/>
        </p:nvSpPr>
        <p:spPr>
          <a:xfrm rot="973919">
            <a:off x="842077" y="6328403"/>
            <a:ext cx="217444" cy="411471"/>
          </a:xfrm>
          <a:custGeom>
            <a:avLst/>
            <a:gdLst/>
            <a:ahLst/>
            <a:cxnLst/>
            <a:rect l="l" t="t" r="r" b="b"/>
            <a:pathLst>
              <a:path w="4838" h="9155" extrusionOk="0">
                <a:moveTo>
                  <a:pt x="2132" y="1"/>
                </a:moveTo>
                <a:cubicBezTo>
                  <a:pt x="1972" y="1"/>
                  <a:pt x="1824" y="119"/>
                  <a:pt x="1705" y="372"/>
                </a:cubicBezTo>
                <a:cubicBezTo>
                  <a:pt x="1529" y="547"/>
                  <a:pt x="1479" y="773"/>
                  <a:pt x="1454" y="973"/>
                </a:cubicBezTo>
                <a:cubicBezTo>
                  <a:pt x="953" y="1424"/>
                  <a:pt x="752" y="2026"/>
                  <a:pt x="477" y="2577"/>
                </a:cubicBezTo>
                <a:cubicBezTo>
                  <a:pt x="126" y="2778"/>
                  <a:pt x="76" y="3053"/>
                  <a:pt x="101" y="3404"/>
                </a:cubicBezTo>
                <a:cubicBezTo>
                  <a:pt x="25" y="3680"/>
                  <a:pt x="0" y="3981"/>
                  <a:pt x="226" y="4206"/>
                </a:cubicBezTo>
                <a:cubicBezTo>
                  <a:pt x="451" y="4883"/>
                  <a:pt x="552" y="5635"/>
                  <a:pt x="1028" y="6211"/>
                </a:cubicBezTo>
                <a:cubicBezTo>
                  <a:pt x="1078" y="6712"/>
                  <a:pt x="1279" y="7189"/>
                  <a:pt x="1504" y="7640"/>
                </a:cubicBezTo>
                <a:cubicBezTo>
                  <a:pt x="1479" y="7690"/>
                  <a:pt x="1479" y="7740"/>
                  <a:pt x="1504" y="7765"/>
                </a:cubicBezTo>
                <a:cubicBezTo>
                  <a:pt x="1504" y="7790"/>
                  <a:pt x="1504" y="7790"/>
                  <a:pt x="1504" y="7790"/>
                </a:cubicBezTo>
                <a:cubicBezTo>
                  <a:pt x="1504" y="7941"/>
                  <a:pt x="1529" y="8091"/>
                  <a:pt x="1680" y="8191"/>
                </a:cubicBezTo>
                <a:cubicBezTo>
                  <a:pt x="1680" y="8266"/>
                  <a:pt x="1705" y="8342"/>
                  <a:pt x="1705" y="8392"/>
                </a:cubicBezTo>
                <a:cubicBezTo>
                  <a:pt x="1680" y="8692"/>
                  <a:pt x="1680" y="8968"/>
                  <a:pt x="2081" y="8993"/>
                </a:cubicBezTo>
                <a:cubicBezTo>
                  <a:pt x="2149" y="9088"/>
                  <a:pt x="2217" y="9154"/>
                  <a:pt x="2285" y="9154"/>
                </a:cubicBezTo>
                <a:cubicBezTo>
                  <a:pt x="2342" y="9154"/>
                  <a:pt x="2399" y="9108"/>
                  <a:pt x="2456" y="8993"/>
                </a:cubicBezTo>
                <a:cubicBezTo>
                  <a:pt x="2507" y="8943"/>
                  <a:pt x="2507" y="8893"/>
                  <a:pt x="2507" y="8818"/>
                </a:cubicBezTo>
                <a:cubicBezTo>
                  <a:pt x="2682" y="8667"/>
                  <a:pt x="2707" y="8442"/>
                  <a:pt x="2707" y="8216"/>
                </a:cubicBezTo>
                <a:cubicBezTo>
                  <a:pt x="3334" y="7139"/>
                  <a:pt x="3659" y="5935"/>
                  <a:pt x="4136" y="4808"/>
                </a:cubicBezTo>
                <a:cubicBezTo>
                  <a:pt x="4261" y="4707"/>
                  <a:pt x="4311" y="4582"/>
                  <a:pt x="4311" y="4432"/>
                </a:cubicBezTo>
                <a:cubicBezTo>
                  <a:pt x="4411" y="4081"/>
                  <a:pt x="4837" y="3780"/>
                  <a:pt x="4487" y="3379"/>
                </a:cubicBezTo>
                <a:cubicBezTo>
                  <a:pt x="4286" y="2753"/>
                  <a:pt x="3885" y="2276"/>
                  <a:pt x="3509" y="1775"/>
                </a:cubicBezTo>
                <a:cubicBezTo>
                  <a:pt x="3459" y="1499"/>
                  <a:pt x="3359" y="1299"/>
                  <a:pt x="3133" y="1149"/>
                </a:cubicBezTo>
                <a:cubicBezTo>
                  <a:pt x="3108" y="1098"/>
                  <a:pt x="3083" y="1048"/>
                  <a:pt x="3033" y="998"/>
                </a:cubicBezTo>
                <a:cubicBezTo>
                  <a:pt x="3008" y="697"/>
                  <a:pt x="2782" y="472"/>
                  <a:pt x="2582" y="271"/>
                </a:cubicBezTo>
                <a:cubicBezTo>
                  <a:pt x="2429" y="94"/>
                  <a:pt x="2275" y="1"/>
                  <a:pt x="213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2" name="Google Shape;102;p6"/>
          <p:cNvSpPr/>
          <p:nvPr/>
        </p:nvSpPr>
        <p:spPr>
          <a:xfrm rot="3560365">
            <a:off x="11029330" y="5790271"/>
            <a:ext cx="708663" cy="806735"/>
          </a:xfrm>
          <a:custGeom>
            <a:avLst/>
            <a:gdLst/>
            <a:ahLst/>
            <a:cxnLst/>
            <a:rect l="l" t="t" r="r" b="b"/>
            <a:pathLst>
              <a:path w="11099" h="12635" extrusionOk="0">
                <a:moveTo>
                  <a:pt x="5421" y="7516"/>
                </a:moveTo>
                <a:cubicBezTo>
                  <a:pt x="5626" y="7516"/>
                  <a:pt x="5845" y="7540"/>
                  <a:pt x="6076" y="7594"/>
                </a:cubicBezTo>
                <a:cubicBezTo>
                  <a:pt x="5865" y="8490"/>
                  <a:pt x="5230" y="9611"/>
                  <a:pt x="4308" y="9611"/>
                </a:cubicBezTo>
                <a:cubicBezTo>
                  <a:pt x="4294" y="9611"/>
                  <a:pt x="4280" y="9610"/>
                  <a:pt x="4265" y="9610"/>
                </a:cubicBezTo>
                <a:cubicBezTo>
                  <a:pt x="2817" y="9553"/>
                  <a:pt x="3538" y="7516"/>
                  <a:pt x="5421" y="7516"/>
                </a:cubicBezTo>
                <a:close/>
                <a:moveTo>
                  <a:pt x="919" y="1"/>
                </a:moveTo>
                <a:cubicBezTo>
                  <a:pt x="578" y="1"/>
                  <a:pt x="349" y="173"/>
                  <a:pt x="260" y="466"/>
                </a:cubicBezTo>
                <a:cubicBezTo>
                  <a:pt x="1" y="1304"/>
                  <a:pt x="1080" y="1429"/>
                  <a:pt x="1928" y="1625"/>
                </a:cubicBezTo>
                <a:cubicBezTo>
                  <a:pt x="3489" y="1982"/>
                  <a:pt x="4658" y="2928"/>
                  <a:pt x="5657" y="4114"/>
                </a:cubicBezTo>
                <a:cubicBezTo>
                  <a:pt x="6130" y="4676"/>
                  <a:pt x="6424" y="5328"/>
                  <a:pt x="6353" y="6139"/>
                </a:cubicBezTo>
                <a:cubicBezTo>
                  <a:pt x="5844" y="6148"/>
                  <a:pt x="5398" y="6131"/>
                  <a:pt x="4970" y="6175"/>
                </a:cubicBezTo>
                <a:cubicBezTo>
                  <a:pt x="3650" y="6318"/>
                  <a:pt x="2713" y="6996"/>
                  <a:pt x="2213" y="8227"/>
                </a:cubicBezTo>
                <a:cubicBezTo>
                  <a:pt x="1614" y="9737"/>
                  <a:pt x="2880" y="10992"/>
                  <a:pt x="4329" y="10992"/>
                </a:cubicBezTo>
                <a:cubicBezTo>
                  <a:pt x="4909" y="10992"/>
                  <a:pt x="5519" y="10790"/>
                  <a:pt x="6049" y="10323"/>
                </a:cubicBezTo>
                <a:cubicBezTo>
                  <a:pt x="6611" y="9833"/>
                  <a:pt x="6950" y="9208"/>
                  <a:pt x="7254" y="8548"/>
                </a:cubicBezTo>
                <a:cubicBezTo>
                  <a:pt x="7396" y="8244"/>
                  <a:pt x="7466" y="8109"/>
                  <a:pt x="7590" y="8109"/>
                </a:cubicBezTo>
                <a:cubicBezTo>
                  <a:pt x="7684" y="8109"/>
                  <a:pt x="7809" y="8187"/>
                  <a:pt x="8021" y="8325"/>
                </a:cubicBezTo>
                <a:cubicBezTo>
                  <a:pt x="9207" y="9074"/>
                  <a:pt x="9743" y="10127"/>
                  <a:pt x="9528" y="11537"/>
                </a:cubicBezTo>
                <a:cubicBezTo>
                  <a:pt x="9421" y="12215"/>
                  <a:pt x="9600" y="12554"/>
                  <a:pt x="10055" y="12625"/>
                </a:cubicBezTo>
                <a:cubicBezTo>
                  <a:pt x="10094" y="12631"/>
                  <a:pt x="10132" y="12634"/>
                  <a:pt x="10169" y="12634"/>
                </a:cubicBezTo>
                <a:cubicBezTo>
                  <a:pt x="11098" y="12634"/>
                  <a:pt x="11087" y="10723"/>
                  <a:pt x="10795" y="9761"/>
                </a:cubicBezTo>
                <a:cubicBezTo>
                  <a:pt x="10394" y="8441"/>
                  <a:pt x="9546" y="7522"/>
                  <a:pt x="8342" y="6907"/>
                </a:cubicBezTo>
                <a:cubicBezTo>
                  <a:pt x="7958" y="6710"/>
                  <a:pt x="7762" y="6496"/>
                  <a:pt x="7771" y="6032"/>
                </a:cubicBezTo>
                <a:cubicBezTo>
                  <a:pt x="7789" y="5078"/>
                  <a:pt x="7468" y="4213"/>
                  <a:pt x="6888" y="3454"/>
                </a:cubicBezTo>
                <a:cubicBezTo>
                  <a:pt x="5434" y="1527"/>
                  <a:pt x="3507" y="394"/>
                  <a:pt x="1125" y="20"/>
                </a:cubicBezTo>
                <a:cubicBezTo>
                  <a:pt x="1052" y="7"/>
                  <a:pt x="984" y="1"/>
                  <a:pt x="919"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3" name="Google Shape;103;p6"/>
          <p:cNvGrpSpPr/>
          <p:nvPr/>
        </p:nvGrpSpPr>
        <p:grpSpPr>
          <a:xfrm rot="4024561">
            <a:off x="10166461" y="6132726"/>
            <a:ext cx="255723" cy="405692"/>
            <a:chOff x="7707175" y="1074324"/>
            <a:chExt cx="191796" cy="304277"/>
          </a:xfrm>
        </p:grpSpPr>
        <p:sp>
          <p:nvSpPr>
            <p:cNvPr id="104" name="Google Shape;104;p6"/>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5" name="Google Shape;105;p6"/>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6" name="Google Shape;106;p6"/>
          <p:cNvGrpSpPr/>
          <p:nvPr/>
        </p:nvGrpSpPr>
        <p:grpSpPr>
          <a:xfrm rot="-1215480">
            <a:off x="11087369" y="521471"/>
            <a:ext cx="592571" cy="726069"/>
            <a:chOff x="8331913" y="266838"/>
            <a:chExt cx="444875" cy="545100"/>
          </a:xfrm>
        </p:grpSpPr>
        <p:sp>
          <p:nvSpPr>
            <p:cNvPr id="107" name="Google Shape;107;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6"/>
            <p:cNvSpPr/>
            <p:nvPr/>
          </p:nvSpPr>
          <p:spPr>
            <a:xfrm>
              <a:off x="8331913" y="266838"/>
              <a:ext cx="444875" cy="545100"/>
            </a:xfrm>
            <a:custGeom>
              <a:avLst/>
              <a:gdLst/>
              <a:ahLst/>
              <a:cxnLst/>
              <a:rect l="l" t="t" r="r" b="b"/>
              <a:pathLst>
                <a:path w="17795" h="21804" extrusionOk="0">
                  <a:moveTo>
                    <a:pt x="7569" y="997"/>
                  </a:moveTo>
                  <a:cubicBezTo>
                    <a:pt x="7569" y="997"/>
                    <a:pt x="7569" y="1022"/>
                    <a:pt x="7569" y="1022"/>
                  </a:cubicBezTo>
                  <a:cubicBezTo>
                    <a:pt x="7569" y="1022"/>
                    <a:pt x="7569" y="1022"/>
                    <a:pt x="7544" y="997"/>
                  </a:cubicBezTo>
                  <a:close/>
                  <a:moveTo>
                    <a:pt x="10802" y="13252"/>
                  </a:moveTo>
                  <a:cubicBezTo>
                    <a:pt x="10802" y="13252"/>
                    <a:pt x="10802" y="13277"/>
                    <a:pt x="10802" y="13302"/>
                  </a:cubicBezTo>
                  <a:cubicBezTo>
                    <a:pt x="10802" y="13277"/>
                    <a:pt x="10777" y="13277"/>
                    <a:pt x="10777" y="13277"/>
                  </a:cubicBezTo>
                  <a:cubicBezTo>
                    <a:pt x="10777" y="13277"/>
                    <a:pt x="10802" y="13252"/>
                    <a:pt x="10802" y="13252"/>
                  </a:cubicBezTo>
                  <a:close/>
                  <a:moveTo>
                    <a:pt x="11203" y="13378"/>
                  </a:moveTo>
                  <a:cubicBezTo>
                    <a:pt x="11203" y="13378"/>
                    <a:pt x="11191" y="13396"/>
                    <a:pt x="11178" y="13415"/>
                  </a:cubicBezTo>
                  <a:lnTo>
                    <a:pt x="11178" y="13415"/>
                  </a:lnTo>
                  <a:cubicBezTo>
                    <a:pt x="11185" y="13403"/>
                    <a:pt x="11191" y="13390"/>
                    <a:pt x="11203" y="13378"/>
                  </a:cubicBezTo>
                  <a:close/>
                  <a:moveTo>
                    <a:pt x="9775" y="17638"/>
                  </a:moveTo>
                  <a:cubicBezTo>
                    <a:pt x="9775" y="17663"/>
                    <a:pt x="9775" y="17663"/>
                    <a:pt x="9775" y="17688"/>
                  </a:cubicBezTo>
                  <a:cubicBezTo>
                    <a:pt x="9750" y="17688"/>
                    <a:pt x="9725" y="17688"/>
                    <a:pt x="9700" y="17714"/>
                  </a:cubicBezTo>
                  <a:cubicBezTo>
                    <a:pt x="9725" y="17688"/>
                    <a:pt x="9750" y="17663"/>
                    <a:pt x="9775" y="17638"/>
                  </a:cubicBezTo>
                  <a:close/>
                  <a:moveTo>
                    <a:pt x="7332" y="1"/>
                  </a:moveTo>
                  <a:cubicBezTo>
                    <a:pt x="7042" y="1"/>
                    <a:pt x="6898" y="210"/>
                    <a:pt x="6742" y="696"/>
                  </a:cubicBezTo>
                  <a:cubicBezTo>
                    <a:pt x="6391" y="1924"/>
                    <a:pt x="6291" y="3177"/>
                    <a:pt x="6391" y="4430"/>
                  </a:cubicBezTo>
                  <a:cubicBezTo>
                    <a:pt x="6391" y="4505"/>
                    <a:pt x="6366" y="4556"/>
                    <a:pt x="6366" y="4606"/>
                  </a:cubicBezTo>
                  <a:cubicBezTo>
                    <a:pt x="5990" y="5032"/>
                    <a:pt x="6241" y="5558"/>
                    <a:pt x="6166" y="6009"/>
                  </a:cubicBezTo>
                  <a:cubicBezTo>
                    <a:pt x="5865" y="6260"/>
                    <a:pt x="5940" y="6686"/>
                    <a:pt x="5815" y="7012"/>
                  </a:cubicBezTo>
                  <a:cubicBezTo>
                    <a:pt x="5690" y="7363"/>
                    <a:pt x="5464" y="7413"/>
                    <a:pt x="5163" y="7438"/>
                  </a:cubicBezTo>
                  <a:cubicBezTo>
                    <a:pt x="4762" y="6811"/>
                    <a:pt x="4236" y="6310"/>
                    <a:pt x="3659" y="5884"/>
                  </a:cubicBezTo>
                  <a:cubicBezTo>
                    <a:pt x="2983" y="5383"/>
                    <a:pt x="2206" y="5107"/>
                    <a:pt x="1354" y="5007"/>
                  </a:cubicBezTo>
                  <a:cubicBezTo>
                    <a:pt x="1326" y="5005"/>
                    <a:pt x="1298" y="5004"/>
                    <a:pt x="1271" y="5004"/>
                  </a:cubicBezTo>
                  <a:cubicBezTo>
                    <a:pt x="860" y="5004"/>
                    <a:pt x="542" y="5183"/>
                    <a:pt x="401" y="5583"/>
                  </a:cubicBezTo>
                  <a:cubicBezTo>
                    <a:pt x="276" y="5984"/>
                    <a:pt x="301" y="6385"/>
                    <a:pt x="752" y="6611"/>
                  </a:cubicBezTo>
                  <a:cubicBezTo>
                    <a:pt x="1028" y="6761"/>
                    <a:pt x="1253" y="6962"/>
                    <a:pt x="1429" y="7212"/>
                  </a:cubicBezTo>
                  <a:cubicBezTo>
                    <a:pt x="1980" y="8089"/>
                    <a:pt x="2807" y="8716"/>
                    <a:pt x="3509" y="9468"/>
                  </a:cubicBezTo>
                  <a:cubicBezTo>
                    <a:pt x="3673" y="9655"/>
                    <a:pt x="3859" y="9821"/>
                    <a:pt x="4129" y="9821"/>
                  </a:cubicBezTo>
                  <a:cubicBezTo>
                    <a:pt x="4148" y="9821"/>
                    <a:pt x="4166" y="9820"/>
                    <a:pt x="4186" y="9819"/>
                  </a:cubicBezTo>
                  <a:cubicBezTo>
                    <a:pt x="4461" y="10044"/>
                    <a:pt x="4311" y="10270"/>
                    <a:pt x="4186" y="10495"/>
                  </a:cubicBezTo>
                  <a:cubicBezTo>
                    <a:pt x="3960" y="10997"/>
                    <a:pt x="3584" y="11423"/>
                    <a:pt x="3534" y="11999"/>
                  </a:cubicBezTo>
                  <a:cubicBezTo>
                    <a:pt x="3334" y="12150"/>
                    <a:pt x="3158" y="12350"/>
                    <a:pt x="3133" y="12626"/>
                  </a:cubicBezTo>
                  <a:cubicBezTo>
                    <a:pt x="2482" y="13754"/>
                    <a:pt x="1830" y="14906"/>
                    <a:pt x="1178" y="16034"/>
                  </a:cubicBezTo>
                  <a:cubicBezTo>
                    <a:pt x="752" y="16460"/>
                    <a:pt x="476" y="16987"/>
                    <a:pt x="251" y="17513"/>
                  </a:cubicBezTo>
                  <a:cubicBezTo>
                    <a:pt x="0" y="18064"/>
                    <a:pt x="151" y="18290"/>
                    <a:pt x="777" y="18440"/>
                  </a:cubicBezTo>
                  <a:cubicBezTo>
                    <a:pt x="863" y="18594"/>
                    <a:pt x="937" y="18806"/>
                    <a:pt x="1086" y="18806"/>
                  </a:cubicBezTo>
                  <a:cubicBezTo>
                    <a:pt x="1156" y="18806"/>
                    <a:pt x="1242" y="18760"/>
                    <a:pt x="1354" y="18641"/>
                  </a:cubicBezTo>
                  <a:cubicBezTo>
                    <a:pt x="1401" y="18644"/>
                    <a:pt x="1447" y="18646"/>
                    <a:pt x="1492" y="18646"/>
                  </a:cubicBezTo>
                  <a:cubicBezTo>
                    <a:pt x="1782" y="18646"/>
                    <a:pt x="2022" y="18562"/>
                    <a:pt x="2131" y="18215"/>
                  </a:cubicBezTo>
                  <a:cubicBezTo>
                    <a:pt x="2256" y="18190"/>
                    <a:pt x="2331" y="18140"/>
                    <a:pt x="2356" y="18039"/>
                  </a:cubicBezTo>
                  <a:cubicBezTo>
                    <a:pt x="2431" y="17989"/>
                    <a:pt x="2482" y="17889"/>
                    <a:pt x="2557" y="17839"/>
                  </a:cubicBezTo>
                  <a:cubicBezTo>
                    <a:pt x="3108" y="17262"/>
                    <a:pt x="3910" y="16886"/>
                    <a:pt x="4186" y="16059"/>
                  </a:cubicBezTo>
                  <a:cubicBezTo>
                    <a:pt x="4436" y="15884"/>
                    <a:pt x="4612" y="15683"/>
                    <a:pt x="4762" y="15433"/>
                  </a:cubicBezTo>
                  <a:cubicBezTo>
                    <a:pt x="5414" y="15007"/>
                    <a:pt x="5890" y="14430"/>
                    <a:pt x="6391" y="13879"/>
                  </a:cubicBezTo>
                  <a:cubicBezTo>
                    <a:pt x="6391" y="13879"/>
                    <a:pt x="6341" y="13804"/>
                    <a:pt x="6341" y="13804"/>
                  </a:cubicBezTo>
                  <a:lnTo>
                    <a:pt x="6366" y="13804"/>
                  </a:lnTo>
                  <a:cubicBezTo>
                    <a:pt x="6366" y="13829"/>
                    <a:pt x="6391" y="13854"/>
                    <a:pt x="6391" y="13879"/>
                  </a:cubicBezTo>
                  <a:cubicBezTo>
                    <a:pt x="6441" y="13954"/>
                    <a:pt x="6542" y="14029"/>
                    <a:pt x="6567" y="14104"/>
                  </a:cubicBezTo>
                  <a:cubicBezTo>
                    <a:pt x="6742" y="16135"/>
                    <a:pt x="7243" y="18089"/>
                    <a:pt x="7619" y="20069"/>
                  </a:cubicBezTo>
                  <a:cubicBezTo>
                    <a:pt x="7695" y="20470"/>
                    <a:pt x="7795" y="20871"/>
                    <a:pt x="7970" y="21222"/>
                  </a:cubicBezTo>
                  <a:cubicBezTo>
                    <a:pt x="8155" y="21605"/>
                    <a:pt x="8444" y="21804"/>
                    <a:pt x="8737" y="21804"/>
                  </a:cubicBezTo>
                  <a:cubicBezTo>
                    <a:pt x="8962" y="21804"/>
                    <a:pt x="9189" y="21687"/>
                    <a:pt x="9374" y="21448"/>
                  </a:cubicBezTo>
                  <a:cubicBezTo>
                    <a:pt x="9649" y="20345"/>
                    <a:pt x="9800" y="19217"/>
                    <a:pt x="9775" y="18064"/>
                  </a:cubicBezTo>
                  <a:cubicBezTo>
                    <a:pt x="9925" y="17939"/>
                    <a:pt x="9950" y="17789"/>
                    <a:pt x="10000" y="17638"/>
                  </a:cubicBezTo>
                  <a:cubicBezTo>
                    <a:pt x="10176" y="16686"/>
                    <a:pt x="10376" y="15759"/>
                    <a:pt x="10577" y="14831"/>
                  </a:cubicBezTo>
                  <a:cubicBezTo>
                    <a:pt x="11103" y="14505"/>
                    <a:pt x="10802" y="13854"/>
                    <a:pt x="11153" y="13453"/>
                  </a:cubicBezTo>
                  <a:cubicBezTo>
                    <a:pt x="11253" y="13578"/>
                    <a:pt x="11404" y="13628"/>
                    <a:pt x="11554" y="13653"/>
                  </a:cubicBezTo>
                  <a:lnTo>
                    <a:pt x="11604" y="13578"/>
                  </a:lnTo>
                  <a:lnTo>
                    <a:pt x="11629" y="13578"/>
                  </a:lnTo>
                  <a:cubicBezTo>
                    <a:pt x="11604" y="13603"/>
                    <a:pt x="11579" y="13628"/>
                    <a:pt x="11554" y="13653"/>
                  </a:cubicBezTo>
                  <a:cubicBezTo>
                    <a:pt x="12206" y="14155"/>
                    <a:pt x="12732" y="14831"/>
                    <a:pt x="13584" y="15007"/>
                  </a:cubicBezTo>
                  <a:cubicBezTo>
                    <a:pt x="13685" y="15308"/>
                    <a:pt x="13885" y="15433"/>
                    <a:pt x="14186" y="15433"/>
                  </a:cubicBezTo>
                  <a:cubicBezTo>
                    <a:pt x="14411" y="15508"/>
                    <a:pt x="14612" y="15583"/>
                    <a:pt x="14837" y="15683"/>
                  </a:cubicBezTo>
                  <a:cubicBezTo>
                    <a:pt x="15514" y="15984"/>
                    <a:pt x="16216" y="16160"/>
                    <a:pt x="16918" y="16335"/>
                  </a:cubicBezTo>
                  <a:cubicBezTo>
                    <a:pt x="17004" y="16359"/>
                    <a:pt x="17088" y="16372"/>
                    <a:pt x="17168" y="16372"/>
                  </a:cubicBezTo>
                  <a:cubicBezTo>
                    <a:pt x="17343" y="16372"/>
                    <a:pt x="17499" y="16307"/>
                    <a:pt x="17619" y="16135"/>
                  </a:cubicBezTo>
                  <a:cubicBezTo>
                    <a:pt x="17795" y="15834"/>
                    <a:pt x="17594" y="15633"/>
                    <a:pt x="17444" y="15408"/>
                  </a:cubicBezTo>
                  <a:cubicBezTo>
                    <a:pt x="17369" y="15333"/>
                    <a:pt x="17294" y="15282"/>
                    <a:pt x="17218" y="15207"/>
                  </a:cubicBezTo>
                  <a:cubicBezTo>
                    <a:pt x="16191" y="14054"/>
                    <a:pt x="15188" y="12876"/>
                    <a:pt x="14136" y="11724"/>
                  </a:cubicBezTo>
                  <a:cubicBezTo>
                    <a:pt x="13735" y="11297"/>
                    <a:pt x="13409" y="10796"/>
                    <a:pt x="12782" y="10596"/>
                  </a:cubicBezTo>
                  <a:cubicBezTo>
                    <a:pt x="12782" y="10470"/>
                    <a:pt x="12782" y="10345"/>
                    <a:pt x="12782" y="10220"/>
                  </a:cubicBezTo>
                  <a:lnTo>
                    <a:pt x="14211" y="8039"/>
                  </a:lnTo>
                  <a:cubicBezTo>
                    <a:pt x="14863" y="7363"/>
                    <a:pt x="15289" y="6536"/>
                    <a:pt x="15990" y="5884"/>
                  </a:cubicBezTo>
                  <a:cubicBezTo>
                    <a:pt x="16241" y="5683"/>
                    <a:pt x="16441" y="5358"/>
                    <a:pt x="16216" y="5007"/>
                  </a:cubicBezTo>
                  <a:cubicBezTo>
                    <a:pt x="16088" y="4783"/>
                    <a:pt x="15829" y="4672"/>
                    <a:pt x="15547" y="4672"/>
                  </a:cubicBezTo>
                  <a:cubicBezTo>
                    <a:pt x="15386" y="4672"/>
                    <a:pt x="15218" y="4708"/>
                    <a:pt x="15063" y="4781"/>
                  </a:cubicBezTo>
                  <a:cubicBezTo>
                    <a:pt x="14913" y="4856"/>
                    <a:pt x="14762" y="4932"/>
                    <a:pt x="14637" y="5057"/>
                  </a:cubicBezTo>
                  <a:cubicBezTo>
                    <a:pt x="13509" y="5934"/>
                    <a:pt x="12231" y="6561"/>
                    <a:pt x="11028" y="7338"/>
                  </a:cubicBezTo>
                  <a:cubicBezTo>
                    <a:pt x="10747" y="7508"/>
                    <a:pt x="10546" y="7603"/>
                    <a:pt x="10393" y="7603"/>
                  </a:cubicBezTo>
                  <a:cubicBezTo>
                    <a:pt x="10165" y="7603"/>
                    <a:pt x="10045" y="7392"/>
                    <a:pt x="9925" y="6911"/>
                  </a:cubicBezTo>
                  <a:cubicBezTo>
                    <a:pt x="9649" y="5909"/>
                    <a:pt x="9424" y="4906"/>
                    <a:pt x="9173" y="3904"/>
                  </a:cubicBezTo>
                  <a:cubicBezTo>
                    <a:pt x="9048" y="3478"/>
                    <a:pt x="8923" y="3077"/>
                    <a:pt x="8973" y="2626"/>
                  </a:cubicBezTo>
                  <a:cubicBezTo>
                    <a:pt x="8973" y="2350"/>
                    <a:pt x="8973" y="2099"/>
                    <a:pt x="8973" y="1824"/>
                  </a:cubicBezTo>
                  <a:cubicBezTo>
                    <a:pt x="8973" y="746"/>
                    <a:pt x="8797" y="520"/>
                    <a:pt x="7820" y="119"/>
                  </a:cubicBezTo>
                  <a:cubicBezTo>
                    <a:pt x="7619" y="42"/>
                    <a:pt x="7461" y="1"/>
                    <a:pt x="733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9" name="Google Shape;109;p6"/>
          <p:cNvGrpSpPr/>
          <p:nvPr/>
        </p:nvGrpSpPr>
        <p:grpSpPr>
          <a:xfrm rot="-1131748">
            <a:off x="256691" y="5397670"/>
            <a:ext cx="570033" cy="755628"/>
            <a:chOff x="477400" y="383100"/>
            <a:chExt cx="484975" cy="642875"/>
          </a:xfrm>
        </p:grpSpPr>
        <p:sp>
          <p:nvSpPr>
            <p:cNvPr id="110" name="Google Shape;110;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6"/>
            </a:solidFill>
            <a:ln w="1143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6"/>
            <p:cNvSpPr/>
            <p:nvPr/>
          </p:nvSpPr>
          <p:spPr>
            <a:xfrm>
              <a:off x="477400" y="383100"/>
              <a:ext cx="484975" cy="642875"/>
            </a:xfrm>
            <a:custGeom>
              <a:avLst/>
              <a:gdLst/>
              <a:ahLst/>
              <a:cxnLst/>
              <a:rect l="l" t="t" r="r" b="b"/>
              <a:pathLst>
                <a:path w="19399" h="25715" extrusionOk="0">
                  <a:moveTo>
                    <a:pt x="17845" y="5287"/>
                  </a:moveTo>
                  <a:cubicBezTo>
                    <a:pt x="17845" y="5312"/>
                    <a:pt x="17845" y="5337"/>
                    <a:pt x="17820" y="5337"/>
                  </a:cubicBezTo>
                  <a:cubicBezTo>
                    <a:pt x="17820" y="5337"/>
                    <a:pt x="17820" y="5312"/>
                    <a:pt x="17820" y="5287"/>
                  </a:cubicBezTo>
                  <a:close/>
                  <a:moveTo>
                    <a:pt x="9082" y="1"/>
                  </a:moveTo>
                  <a:cubicBezTo>
                    <a:pt x="8991" y="1"/>
                    <a:pt x="8913" y="63"/>
                    <a:pt x="8872" y="199"/>
                  </a:cubicBezTo>
                  <a:cubicBezTo>
                    <a:pt x="8697" y="776"/>
                    <a:pt x="8521" y="1352"/>
                    <a:pt x="8647" y="1979"/>
                  </a:cubicBezTo>
                  <a:cubicBezTo>
                    <a:pt x="8622" y="2079"/>
                    <a:pt x="8622" y="2204"/>
                    <a:pt x="8622" y="2305"/>
                  </a:cubicBezTo>
                  <a:cubicBezTo>
                    <a:pt x="8471" y="2480"/>
                    <a:pt x="8496" y="2680"/>
                    <a:pt x="8471" y="2881"/>
                  </a:cubicBezTo>
                  <a:cubicBezTo>
                    <a:pt x="8371" y="4635"/>
                    <a:pt x="8020" y="6365"/>
                    <a:pt x="7694" y="8069"/>
                  </a:cubicBezTo>
                  <a:cubicBezTo>
                    <a:pt x="7586" y="8558"/>
                    <a:pt x="7556" y="8693"/>
                    <a:pt x="7302" y="8693"/>
                  </a:cubicBezTo>
                  <a:cubicBezTo>
                    <a:pt x="7204" y="8693"/>
                    <a:pt x="7073" y="8673"/>
                    <a:pt x="6892" y="8645"/>
                  </a:cubicBezTo>
                  <a:cubicBezTo>
                    <a:pt x="5489" y="8420"/>
                    <a:pt x="4110" y="7969"/>
                    <a:pt x="2657" y="7969"/>
                  </a:cubicBezTo>
                  <a:cubicBezTo>
                    <a:pt x="2306" y="7693"/>
                    <a:pt x="1880" y="7793"/>
                    <a:pt x="1479" y="7743"/>
                  </a:cubicBezTo>
                  <a:cubicBezTo>
                    <a:pt x="1153" y="7493"/>
                    <a:pt x="752" y="7593"/>
                    <a:pt x="426" y="7467"/>
                  </a:cubicBezTo>
                  <a:cubicBezTo>
                    <a:pt x="393" y="7454"/>
                    <a:pt x="357" y="7448"/>
                    <a:pt x="322" y="7448"/>
                  </a:cubicBezTo>
                  <a:cubicBezTo>
                    <a:pt x="226" y="7448"/>
                    <a:pt x="130" y="7494"/>
                    <a:pt x="75" y="7568"/>
                  </a:cubicBezTo>
                  <a:cubicBezTo>
                    <a:pt x="0" y="7693"/>
                    <a:pt x="0" y="7868"/>
                    <a:pt x="100" y="7944"/>
                  </a:cubicBezTo>
                  <a:cubicBezTo>
                    <a:pt x="551" y="8295"/>
                    <a:pt x="702" y="8921"/>
                    <a:pt x="1253" y="9147"/>
                  </a:cubicBezTo>
                  <a:cubicBezTo>
                    <a:pt x="1328" y="9322"/>
                    <a:pt x="1454" y="9397"/>
                    <a:pt x="1629" y="9422"/>
                  </a:cubicBezTo>
                  <a:cubicBezTo>
                    <a:pt x="1805" y="9723"/>
                    <a:pt x="2080" y="9924"/>
                    <a:pt x="2331" y="10099"/>
                  </a:cubicBezTo>
                  <a:cubicBezTo>
                    <a:pt x="3108" y="10676"/>
                    <a:pt x="3910" y="11202"/>
                    <a:pt x="4687" y="11753"/>
                  </a:cubicBezTo>
                  <a:cubicBezTo>
                    <a:pt x="5288" y="12179"/>
                    <a:pt x="5313" y="12204"/>
                    <a:pt x="4912" y="12831"/>
                  </a:cubicBezTo>
                  <a:cubicBezTo>
                    <a:pt x="4336" y="13658"/>
                    <a:pt x="3734" y="14485"/>
                    <a:pt x="3233" y="15362"/>
                  </a:cubicBezTo>
                  <a:cubicBezTo>
                    <a:pt x="2105" y="16691"/>
                    <a:pt x="1404" y="18295"/>
                    <a:pt x="401" y="19698"/>
                  </a:cubicBezTo>
                  <a:cubicBezTo>
                    <a:pt x="125" y="20099"/>
                    <a:pt x="226" y="20475"/>
                    <a:pt x="476" y="20826"/>
                  </a:cubicBezTo>
                  <a:cubicBezTo>
                    <a:pt x="598" y="20982"/>
                    <a:pt x="740" y="21039"/>
                    <a:pt x="889" y="21039"/>
                  </a:cubicBezTo>
                  <a:cubicBezTo>
                    <a:pt x="1075" y="21039"/>
                    <a:pt x="1272" y="20949"/>
                    <a:pt x="1454" y="20851"/>
                  </a:cubicBezTo>
                  <a:cubicBezTo>
                    <a:pt x="2707" y="20174"/>
                    <a:pt x="3759" y="19272"/>
                    <a:pt x="4837" y="18395"/>
                  </a:cubicBezTo>
                  <a:cubicBezTo>
                    <a:pt x="5514" y="18244"/>
                    <a:pt x="5865" y="17693"/>
                    <a:pt x="6241" y="17192"/>
                  </a:cubicBezTo>
                  <a:cubicBezTo>
                    <a:pt x="6366" y="17167"/>
                    <a:pt x="6416" y="17092"/>
                    <a:pt x="6441" y="16991"/>
                  </a:cubicBezTo>
                  <a:cubicBezTo>
                    <a:pt x="6566" y="16816"/>
                    <a:pt x="6642" y="16565"/>
                    <a:pt x="6993" y="16565"/>
                  </a:cubicBezTo>
                  <a:cubicBezTo>
                    <a:pt x="7093" y="16966"/>
                    <a:pt x="7168" y="17392"/>
                    <a:pt x="7268" y="17793"/>
                  </a:cubicBezTo>
                  <a:cubicBezTo>
                    <a:pt x="7469" y="18545"/>
                    <a:pt x="7394" y="19347"/>
                    <a:pt x="7820" y="20024"/>
                  </a:cubicBezTo>
                  <a:cubicBezTo>
                    <a:pt x="7995" y="21252"/>
                    <a:pt x="8120" y="22530"/>
                    <a:pt x="8321" y="23758"/>
                  </a:cubicBezTo>
                  <a:cubicBezTo>
                    <a:pt x="8371" y="24260"/>
                    <a:pt x="8521" y="24736"/>
                    <a:pt x="8697" y="25212"/>
                  </a:cubicBezTo>
                  <a:cubicBezTo>
                    <a:pt x="8769" y="25452"/>
                    <a:pt x="8910" y="25715"/>
                    <a:pt x="9185" y="25715"/>
                  </a:cubicBezTo>
                  <a:cubicBezTo>
                    <a:pt x="9198" y="25715"/>
                    <a:pt x="9210" y="25714"/>
                    <a:pt x="9223" y="25713"/>
                  </a:cubicBezTo>
                  <a:cubicBezTo>
                    <a:pt x="9524" y="25688"/>
                    <a:pt x="9549" y="25387"/>
                    <a:pt x="9624" y="25187"/>
                  </a:cubicBezTo>
                  <a:cubicBezTo>
                    <a:pt x="9825" y="24560"/>
                    <a:pt x="9875" y="23884"/>
                    <a:pt x="9875" y="23207"/>
                  </a:cubicBezTo>
                  <a:cubicBezTo>
                    <a:pt x="9850" y="23207"/>
                    <a:pt x="9825" y="23207"/>
                    <a:pt x="9825" y="23182"/>
                  </a:cubicBezTo>
                  <a:lnTo>
                    <a:pt x="9825" y="23182"/>
                  </a:lnTo>
                  <a:cubicBezTo>
                    <a:pt x="9825" y="23182"/>
                    <a:pt x="9875" y="23207"/>
                    <a:pt x="9875" y="23207"/>
                  </a:cubicBezTo>
                  <a:cubicBezTo>
                    <a:pt x="10125" y="22706"/>
                    <a:pt x="10251" y="22179"/>
                    <a:pt x="10251" y="21603"/>
                  </a:cubicBezTo>
                  <a:cubicBezTo>
                    <a:pt x="10652" y="20099"/>
                    <a:pt x="10978" y="18570"/>
                    <a:pt x="11053" y="16991"/>
                  </a:cubicBezTo>
                  <a:cubicBezTo>
                    <a:pt x="11303" y="16816"/>
                    <a:pt x="11579" y="16766"/>
                    <a:pt x="11880" y="16766"/>
                  </a:cubicBezTo>
                  <a:lnTo>
                    <a:pt x="11855" y="16791"/>
                  </a:lnTo>
                  <a:cubicBezTo>
                    <a:pt x="12105" y="17117"/>
                    <a:pt x="12456" y="17192"/>
                    <a:pt x="12857" y="17217"/>
                  </a:cubicBezTo>
                  <a:cubicBezTo>
                    <a:pt x="14912" y="18119"/>
                    <a:pt x="17043" y="18821"/>
                    <a:pt x="19323" y="19097"/>
                  </a:cubicBezTo>
                  <a:cubicBezTo>
                    <a:pt x="19399" y="18495"/>
                    <a:pt x="19123" y="18094"/>
                    <a:pt x="18822" y="17743"/>
                  </a:cubicBezTo>
                  <a:cubicBezTo>
                    <a:pt x="18271" y="17117"/>
                    <a:pt x="17744" y="16490"/>
                    <a:pt x="17068" y="15964"/>
                  </a:cubicBezTo>
                  <a:cubicBezTo>
                    <a:pt x="16717" y="15488"/>
                    <a:pt x="16391" y="14961"/>
                    <a:pt x="15915" y="14585"/>
                  </a:cubicBezTo>
                  <a:cubicBezTo>
                    <a:pt x="15765" y="14134"/>
                    <a:pt x="15464" y="13833"/>
                    <a:pt x="15063" y="13583"/>
                  </a:cubicBezTo>
                  <a:cubicBezTo>
                    <a:pt x="14812" y="12931"/>
                    <a:pt x="14261" y="12530"/>
                    <a:pt x="13835" y="12004"/>
                  </a:cubicBezTo>
                  <a:cubicBezTo>
                    <a:pt x="13885" y="11803"/>
                    <a:pt x="13860" y="11553"/>
                    <a:pt x="13985" y="11427"/>
                  </a:cubicBezTo>
                  <a:cubicBezTo>
                    <a:pt x="14787" y="10450"/>
                    <a:pt x="15439" y="9372"/>
                    <a:pt x="16216" y="8370"/>
                  </a:cubicBezTo>
                  <a:cubicBezTo>
                    <a:pt x="16642" y="7793"/>
                    <a:pt x="17018" y="7217"/>
                    <a:pt x="17293" y="6590"/>
                  </a:cubicBezTo>
                  <a:cubicBezTo>
                    <a:pt x="17694" y="6239"/>
                    <a:pt x="17970" y="5788"/>
                    <a:pt x="18271" y="5362"/>
                  </a:cubicBezTo>
                  <a:cubicBezTo>
                    <a:pt x="18421" y="5287"/>
                    <a:pt x="18496" y="5162"/>
                    <a:pt x="18496" y="4986"/>
                  </a:cubicBezTo>
                  <a:cubicBezTo>
                    <a:pt x="18772" y="4736"/>
                    <a:pt x="18947" y="4410"/>
                    <a:pt x="19098" y="4084"/>
                  </a:cubicBezTo>
                  <a:cubicBezTo>
                    <a:pt x="19274" y="3666"/>
                    <a:pt x="19122" y="3364"/>
                    <a:pt x="18743" y="3364"/>
                  </a:cubicBezTo>
                  <a:cubicBezTo>
                    <a:pt x="18690" y="3364"/>
                    <a:pt x="18633" y="3370"/>
                    <a:pt x="18572" y="3382"/>
                  </a:cubicBezTo>
                  <a:cubicBezTo>
                    <a:pt x="18246" y="3432"/>
                    <a:pt x="17945" y="3608"/>
                    <a:pt x="17644" y="3733"/>
                  </a:cubicBezTo>
                  <a:cubicBezTo>
                    <a:pt x="17494" y="3758"/>
                    <a:pt x="17343" y="3808"/>
                    <a:pt x="17293" y="3984"/>
                  </a:cubicBezTo>
                  <a:lnTo>
                    <a:pt x="17268" y="3984"/>
                  </a:lnTo>
                  <a:cubicBezTo>
                    <a:pt x="16942" y="3984"/>
                    <a:pt x="16667" y="4109"/>
                    <a:pt x="16441" y="4360"/>
                  </a:cubicBezTo>
                  <a:cubicBezTo>
                    <a:pt x="16166" y="4535"/>
                    <a:pt x="15815" y="4635"/>
                    <a:pt x="15639" y="4961"/>
                  </a:cubicBezTo>
                  <a:cubicBezTo>
                    <a:pt x="15389" y="5011"/>
                    <a:pt x="15188" y="5137"/>
                    <a:pt x="15063" y="5337"/>
                  </a:cubicBezTo>
                  <a:cubicBezTo>
                    <a:pt x="14887" y="5337"/>
                    <a:pt x="14737" y="5412"/>
                    <a:pt x="14662" y="5563"/>
                  </a:cubicBezTo>
                  <a:cubicBezTo>
                    <a:pt x="13409" y="6214"/>
                    <a:pt x="12381" y="7217"/>
                    <a:pt x="11153" y="7994"/>
                  </a:cubicBezTo>
                  <a:cubicBezTo>
                    <a:pt x="10802" y="6565"/>
                    <a:pt x="10376" y="5262"/>
                    <a:pt x="10176" y="3909"/>
                  </a:cubicBezTo>
                  <a:cubicBezTo>
                    <a:pt x="10025" y="2906"/>
                    <a:pt x="9825" y="1929"/>
                    <a:pt x="9649" y="951"/>
                  </a:cubicBezTo>
                  <a:cubicBezTo>
                    <a:pt x="9599" y="650"/>
                    <a:pt x="9524" y="350"/>
                    <a:pt x="9323" y="124"/>
                  </a:cubicBezTo>
                  <a:cubicBezTo>
                    <a:pt x="9243" y="44"/>
                    <a:pt x="9158" y="1"/>
                    <a:pt x="908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2" name="Google Shape;112;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20163732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theme" Target="../theme/theme10.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theme" Target="../theme/theme11.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theme" Target="../theme/theme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4.xml"/><Relationship Id="rId3" Type="http://schemas.openxmlformats.org/officeDocument/2006/relationships/slideLayout" Target="../slideLayouts/slideLayout79.xml"/><Relationship Id="rId7" Type="http://schemas.openxmlformats.org/officeDocument/2006/relationships/slideLayout" Target="../slideLayouts/slideLayout83.xml"/><Relationship Id="rId2" Type="http://schemas.openxmlformats.org/officeDocument/2006/relationships/slideLayout" Target="../slideLayouts/slideLayout78.xml"/><Relationship Id="rId1" Type="http://schemas.openxmlformats.org/officeDocument/2006/relationships/slideLayout" Target="../slideLayouts/slideLayout77.xml"/><Relationship Id="rId6" Type="http://schemas.openxmlformats.org/officeDocument/2006/relationships/slideLayout" Target="../slideLayouts/slideLayout82.xml"/><Relationship Id="rId11" Type="http://schemas.openxmlformats.org/officeDocument/2006/relationships/theme" Target="../theme/theme8.xml"/><Relationship Id="rId5" Type="http://schemas.openxmlformats.org/officeDocument/2006/relationships/slideLayout" Target="../slideLayouts/slideLayout81.xml"/><Relationship Id="rId10" Type="http://schemas.openxmlformats.org/officeDocument/2006/relationships/slideLayout" Target="../slideLayouts/slideLayout86.xml"/><Relationship Id="rId4" Type="http://schemas.openxmlformats.org/officeDocument/2006/relationships/slideLayout" Target="../slideLayouts/slideLayout80.xml"/><Relationship Id="rId9" Type="http://schemas.openxmlformats.org/officeDocument/2006/relationships/slideLayout" Target="../slideLayouts/slideLayout8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4.xml"/><Relationship Id="rId3" Type="http://schemas.openxmlformats.org/officeDocument/2006/relationships/slideLayout" Target="../slideLayouts/slideLayout89.xml"/><Relationship Id="rId7" Type="http://schemas.openxmlformats.org/officeDocument/2006/relationships/slideLayout" Target="../slideLayouts/slideLayout93.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theme" Target="../theme/theme9.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2889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449263350"/>
      </p:ext>
    </p:extLst>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2" r:id="rId5"/>
    <p:sldLayoutId id="2147483793" r:id="rId6"/>
    <p:sldLayoutId id="2147483794" r:id="rId7"/>
    <p:sldLayoutId id="2147483795" r:id="rId8"/>
    <p:sldLayoutId id="2147483798" r:id="rId9"/>
    <p:sldLayoutId id="2147483799"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909566365"/>
      </p:ext>
    </p:extLst>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6" r:id="rId5"/>
    <p:sldLayoutId id="2147483807" r:id="rId6"/>
    <p:sldLayoutId id="2147483808" r:id="rId7"/>
    <p:sldLayoutId id="2147483809" r:id="rId8"/>
    <p:sldLayoutId id="2147483812" r:id="rId9"/>
    <p:sldLayoutId id="2147483813"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4871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C9F8FAD6-593D-FF72-9CC9-762B74D93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194123240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3B644319-D465-EB6B-3B84-956819472E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286421867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3515985952"/>
      </p:ext>
    </p:extLst>
  </p:cSld>
  <p:clrMap bg1="lt1" tx1="dk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2"/>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3" name="Google Shape;13;p3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pPr defTabSz="609630">
              <a:buClr>
                <a:srgbClr val="000000"/>
              </a:buClr>
            </a:pPr>
            <a:endParaRPr lang="en-US" kern="0"/>
          </a:p>
        </p:txBody>
      </p:sp>
      <p:sp>
        <p:nvSpPr>
          <p:cNvPr id="14" name="Google Shape;14;p3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pPr defTabSz="609630">
              <a:buClr>
                <a:srgbClr val="000000"/>
              </a:buClr>
            </a:pPr>
            <a:fld id="{00000000-1234-1234-1234-123412341234}" type="slidenum">
              <a:rPr lang="en-US" kern="0" smtClean="0"/>
              <a:pPr defTabSz="609630">
                <a:buClr>
                  <a:srgbClr val="000000"/>
                </a:buClr>
              </a:pPr>
              <a:t>‹#›</a:t>
            </a:fld>
            <a:endParaRPr lang="en-US" kern="0"/>
          </a:p>
        </p:txBody>
      </p:sp>
    </p:spTree>
    <p:extLst>
      <p:ext uri="{BB962C8B-B14F-4D97-AF65-F5344CB8AC3E}">
        <p14:creationId xmlns:p14="http://schemas.microsoft.com/office/powerpoint/2010/main" val="2033280366"/>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986565388"/>
      </p:ext>
    </p:extLst>
  </p:cSld>
  <p:clrMap bg1="lt1" tx1="dk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50" r:id="rId5"/>
    <p:sldLayoutId id="2147483751" r:id="rId6"/>
    <p:sldLayoutId id="2147483752" r:id="rId7"/>
    <p:sldLayoutId id="2147483753" r:id="rId8"/>
    <p:sldLayoutId id="2147483756" r:id="rId9"/>
    <p:sldLayoutId id="2147483757"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35753022"/>
      </p:ext>
    </p:extLst>
  </p:cSld>
  <p:clrMap bg1="lt1" tx1="dk1" bg2="dk2"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4" r:id="rId5"/>
    <p:sldLayoutId id="2147483765" r:id="rId6"/>
    <p:sldLayoutId id="2147483766" r:id="rId7"/>
    <p:sldLayoutId id="2147483767" r:id="rId8"/>
    <p:sldLayoutId id="2147483770" r:id="rId9"/>
    <p:sldLayoutId id="2147483771"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504954155"/>
      </p:ext>
    </p:extLst>
  </p:cSld>
  <p:clrMap bg1="lt1" tx1="dk1" bg2="dk2" tx2="lt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8" r:id="rId5"/>
    <p:sldLayoutId id="2147483779" r:id="rId6"/>
    <p:sldLayoutId id="2147483780" r:id="rId7"/>
    <p:sldLayoutId id="2147483781" r:id="rId8"/>
    <p:sldLayoutId id="2147483784" r:id="rId9"/>
    <p:sldLayoutId id="2147483785" r:id="rId10"/>
  </p:sldLayoutIdLst>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4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microsoft.com/office/2007/relationships/media" Target="../media/media3.wav"/><Relationship Id="rId7" Type="http://schemas.openxmlformats.org/officeDocument/2006/relationships/image" Target="../media/image14.pn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notesSlide" Target="../notesSlides/notesSlide5.xml"/><Relationship Id="rId11" Type="http://schemas.openxmlformats.org/officeDocument/2006/relationships/image" Target="../media/image20.png"/><Relationship Id="rId5" Type="http://schemas.openxmlformats.org/officeDocument/2006/relationships/slideLayout" Target="../slideLayouts/slideLayout114.xml"/><Relationship Id="rId10" Type="http://schemas.microsoft.com/office/2007/relationships/hdphoto" Target="../media/hdphoto4.wdp"/><Relationship Id="rId4" Type="http://schemas.openxmlformats.org/officeDocument/2006/relationships/audio" Target="../media/media3.wav"/><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4.xml"/></Relationships>
</file>

<file path=ppt/slides/_rels/slide1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4.jpg"/><Relationship Id="rId7"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25.png"/><Relationship Id="rId5" Type="http://schemas.openxmlformats.org/officeDocument/2006/relationships/image" Target="../media/image16.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5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microsoft.com/office/2007/relationships/hdphoto" Target="../media/hdphoto7.wdp"/><Relationship Id="rId7" Type="http://schemas.openxmlformats.org/officeDocument/2006/relationships/image" Target="../media/image37.png"/><Relationship Id="rId2" Type="http://schemas.openxmlformats.org/officeDocument/2006/relationships/image" Target="../media/image35.png"/><Relationship Id="rId1" Type="http://schemas.openxmlformats.org/officeDocument/2006/relationships/slideLayout" Target="../slideLayouts/slideLayout13.xml"/><Relationship Id="rId6" Type="http://schemas.openxmlformats.org/officeDocument/2006/relationships/image" Target="../media/image23.png"/><Relationship Id="rId5" Type="http://schemas.microsoft.com/office/2007/relationships/hdphoto" Target="../media/hdphoto8.wdp"/><Relationship Id="rId10" Type="http://schemas.openxmlformats.org/officeDocument/2006/relationships/image" Target="../media/image40.png"/><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46.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49.png"/><Relationship Id="rId1" Type="http://schemas.openxmlformats.org/officeDocument/2006/relationships/slideLayout" Target="../slideLayouts/slideLayout13.xml"/><Relationship Id="rId6" Type="http://schemas.openxmlformats.org/officeDocument/2006/relationships/image" Target="../media/image50.png"/><Relationship Id="rId5" Type="http://schemas.microsoft.com/office/2007/relationships/hdphoto" Target="../media/hdphoto6.wdp"/><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70.xml"/><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3.xml"/><Relationship Id="rId5" Type="http://schemas.openxmlformats.org/officeDocument/2006/relationships/image" Target="../media/image52.png"/><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53.png"/><Relationship Id="rId1" Type="http://schemas.openxmlformats.org/officeDocument/2006/relationships/slideLayout" Target="../slideLayouts/slideLayout35.xml"/></Relationships>
</file>

<file path=ppt/slides/_rels/slide36.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35.xml"/><Relationship Id="rId4" Type="http://schemas.openxmlformats.org/officeDocument/2006/relationships/image" Target="../media/image2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84.xml"/><Relationship Id="rId7" Type="http://schemas.openxmlformats.org/officeDocument/2006/relationships/image" Target="../media/image1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9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94.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4.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3.wdp"/><Relationship Id="rId5" Type="http://schemas.openxmlformats.org/officeDocument/2006/relationships/image" Target="../media/image13.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943" y="0"/>
            <a:ext cx="12002124" cy="6858000"/>
          </a:xfrm>
          <a:prstGeom prst="rect">
            <a:avLst/>
          </a:prstGeom>
        </p:spPr>
      </p:pic>
      <p:sp>
        <p:nvSpPr>
          <p:cNvPr id="3" name="WordArt 3"/>
          <p:cNvSpPr>
            <a:spLocks noTextEdit="1"/>
          </p:cNvSpPr>
          <p:nvPr/>
        </p:nvSpPr>
        <p:spPr>
          <a:xfrm>
            <a:off x="1248729" y="3796198"/>
            <a:ext cx="10123809" cy="1491183"/>
          </a:xfrm>
          <a:prstGeom prst="rect">
            <a:avLst/>
          </a:prstGeom>
        </p:spPr>
        <p:txBody>
          <a:bodyPr wrap="none" fromWordArt="1">
            <a:prstTxWarp prst="textPlain">
              <a:avLst>
                <a:gd name="adj" fmla="val 49972"/>
              </a:avLst>
            </a:prstTxWarp>
            <a:normAutofit/>
          </a:bodyPr>
          <a:lstStyle/>
          <a:p>
            <a:pPr algn="ctr" defTabSz="609630">
              <a:defRPr/>
            </a:pP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Bài</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13: Vi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khuẩn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có</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ích</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trong</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chế</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biến</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thực</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phẩm</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 </a:t>
            </a:r>
            <a:r>
              <a:rPr lang="en-US" sz="3200" b="1" dirty="0" err="1">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Tiết</a:t>
            </a:r>
            <a:r>
              <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rPr>
              <a:t> 1)</a:t>
            </a:r>
          </a:p>
          <a:p>
            <a:pPr algn="ctr" defTabSz="609630">
              <a:defRPr/>
            </a:pPr>
            <a:endParaRPr lang="en-US" sz="3200" b="1" dirty="0">
              <a:ln w="9525" cap="flat" cmpd="sng">
                <a:solidFill>
                  <a:srgbClr val="FF0000"/>
                </a:solidFill>
                <a:prstDash val="solid"/>
                <a:headEnd type="none" w="med" len="med"/>
                <a:tailEnd type="none" w="med" len="med"/>
              </a:ln>
              <a:solidFill>
                <a:prstClr val="black"/>
              </a:solidFill>
              <a:effectLst>
                <a:outerShdw dist="45791" dir="2021404" algn="ctr" rotWithShape="0">
                  <a:srgbClr val="B2B2B2">
                    <a:alpha val="79999"/>
                  </a:srgbClr>
                </a:outerShdw>
              </a:effectLst>
              <a:latin typeface="Times New Roman" panose="02020603050405020304" pitchFamily="18" charset="0"/>
              <a:ea typeface="Times New Roman" panose="02020603050405020304" pitchFamily="18" charset="0"/>
              <a:cs typeface="Arial"/>
              <a:sym typeface="Arial"/>
            </a:endParaRPr>
          </a:p>
        </p:txBody>
      </p:sp>
      <p:sp>
        <p:nvSpPr>
          <p:cNvPr id="4" name="Rectangle 3"/>
          <p:cNvSpPr/>
          <p:nvPr/>
        </p:nvSpPr>
        <p:spPr>
          <a:xfrm>
            <a:off x="3102850" y="5211958"/>
            <a:ext cx="4848370" cy="543675"/>
          </a:xfrm>
          <a:prstGeom prst="rect">
            <a:avLst/>
          </a:prstGeom>
          <a:noFill/>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609630" eaLnBrk="0" fontAlgn="base" hangingPunct="0">
              <a:spcBef>
                <a:spcPct val="0"/>
              </a:spcBef>
              <a:spcAft>
                <a:spcPct val="0"/>
              </a:spcAft>
              <a:defRPr/>
            </a:pP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Giáo</a:t>
            </a:r>
            <a:r>
              <a:rPr lang="en-US" sz="2933" b="1" kern="10" dirty="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viên:Nguyễn</a:t>
            </a:r>
            <a:r>
              <a:rPr lang="en-US" sz="2933" b="1" kern="10" dirty="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a:t>
            </a:r>
            <a:r>
              <a:rPr lang="en-US" sz="2933" b="1" kern="10" dirty="0" err="1">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Quốc</a:t>
            </a:r>
            <a:r>
              <a:rPr lang="en-US" sz="2933" b="1" kern="10">
                <a:ln w="11430"/>
                <a:solidFill>
                  <a:prstClr val="black"/>
                </a:solidFill>
                <a:effectLst>
                  <a:outerShdw blurRad="50800" dist="39000" dir="5460000" algn="tl">
                    <a:srgbClr val="000000">
                      <a:alpha val="38000"/>
                    </a:srgbClr>
                  </a:outerShdw>
                </a:effectLst>
                <a:latin typeface="Times New Roman" panose="02020603050405020304"/>
                <a:cs typeface="Times New Roman" panose="02020603050405020304"/>
                <a:sym typeface="Arial"/>
              </a:rPr>
              <a:t> Huy</a:t>
            </a:r>
            <a:endParaRPr lang="en-US" sz="2933" b="1" dirty="0">
              <a:ln w="11430"/>
              <a:solidFill>
                <a:prstClr val="black"/>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sym typeface="Arial"/>
            </a:endParaRPr>
          </a:p>
        </p:txBody>
      </p:sp>
      <p:sp>
        <p:nvSpPr>
          <p:cNvPr id="5" name="TextBox 4">
            <a:extLst>
              <a:ext uri="{FF2B5EF4-FFF2-40B4-BE49-F238E27FC236}">
                <a16:creationId xmlns:a16="http://schemas.microsoft.com/office/drawing/2014/main" id="{D5805D82-D5B8-21EA-B65B-EA9D842D34A2}"/>
              </a:ext>
            </a:extLst>
          </p:cNvPr>
          <p:cNvSpPr txBox="1"/>
          <p:nvPr/>
        </p:nvSpPr>
        <p:spPr>
          <a:xfrm>
            <a:off x="2718216" y="73599"/>
            <a:ext cx="6487516" cy="748795"/>
          </a:xfrm>
          <a:prstGeom prst="rect">
            <a:avLst/>
          </a:prstGeom>
          <a:noFill/>
        </p:spPr>
        <p:txBody>
          <a:bodyPr wrap="square" rtlCol="0">
            <a:spAutoFit/>
          </a:bodyPr>
          <a:lstStyle/>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UBND THÀNH PHỐ QUY NHƠN</a:t>
            </a:r>
          </a:p>
          <a:p>
            <a:pPr algn="ctr" defTabSz="609630">
              <a:defRPr/>
            </a:pPr>
            <a:r>
              <a:rPr lang="en-US" sz="2133" dirty="0">
                <a:ln w="0"/>
                <a:solidFill>
                  <a:prstClr val="black"/>
                </a:solidFill>
                <a:effectLst>
                  <a:outerShdw blurRad="38100" dist="19050" dir="2700000" algn="tl" rotWithShape="0">
                    <a:prstClr val="black">
                      <a:alpha val="40000"/>
                    </a:prstClr>
                  </a:outerShdw>
                </a:effectLst>
                <a:latin typeface="Times New Roman" pitchFamily="18" charset="0"/>
                <a:ea typeface="Tahoma" panose="020B0604030504040204" pitchFamily="34" charset="0"/>
                <a:cs typeface="Times New Roman" pitchFamily="18" charset="0"/>
                <a:sym typeface="Arial"/>
              </a:rPr>
              <a:t>TRƯỜNG TIỂU HỌC NHƠN LÝ</a:t>
            </a:r>
          </a:p>
        </p:txBody>
      </p:sp>
      <p:sp>
        <p:nvSpPr>
          <p:cNvPr id="6" name="WordArt 40"/>
          <p:cNvSpPr>
            <a:spLocks noChangeArrowheads="1" noChangeShapeType="1" noTextEdit="1"/>
          </p:cNvSpPr>
          <p:nvPr/>
        </p:nvSpPr>
        <p:spPr bwMode="auto">
          <a:xfrm>
            <a:off x="3734257" y="2642295"/>
            <a:ext cx="4666936" cy="542707"/>
          </a:xfrm>
          <a:prstGeom prst="rect">
            <a:avLst/>
          </a:prstGeom>
        </p:spPr>
        <p:txBody>
          <a:bodyPr wrap="none" fromWordArt="1">
            <a:prstTxWarp prst="textPlain">
              <a:avLst>
                <a:gd name="adj" fmla="val 50000"/>
              </a:avLst>
            </a:prstTxWarp>
          </a:bodyPr>
          <a:lstStyle/>
          <a:p>
            <a:pPr algn="ctr" defTabSz="609630">
              <a:defRPr/>
            </a:pPr>
            <a:r>
              <a:rPr lang="en-US" sz="3200" b="1" kern="10" dirty="0">
                <a:ln w="0"/>
                <a:solidFill>
                  <a:srgbClr val="002060"/>
                </a:solidFill>
                <a:effectLst>
                  <a:outerShdw blurRad="38100" dist="25400" dir="5400000" algn="ctr" rotWithShape="0">
                    <a:srgbClr val="6E747A">
                      <a:alpha val="43000"/>
                    </a:srgbClr>
                  </a:outerShdw>
                </a:effectLst>
                <a:latin typeface="Times New Roman"/>
                <a:cs typeface="Times New Roman"/>
                <a:sym typeface="Arial"/>
              </a:rPr>
              <a:t>ĐẾN THĂM DỰ LỚP 5A </a:t>
            </a:r>
          </a:p>
        </p:txBody>
      </p:sp>
      <p:sp>
        <p:nvSpPr>
          <p:cNvPr id="7" name="WordArt 2"/>
          <p:cNvSpPr>
            <a:spLocks noChangeArrowheads="1" noChangeShapeType="1" noTextEdit="1"/>
          </p:cNvSpPr>
          <p:nvPr/>
        </p:nvSpPr>
        <p:spPr bwMode="auto">
          <a:xfrm>
            <a:off x="611540" y="1612962"/>
            <a:ext cx="10982793" cy="5576341"/>
          </a:xfrm>
          <a:prstGeom prst="rect">
            <a:avLst/>
          </a:prstGeom>
        </p:spPr>
        <p:txBody>
          <a:bodyPr spcFirstLastPara="1" wrap="none" fromWordArt="1">
            <a:prstTxWarp prst="textArchUp">
              <a:avLst>
                <a:gd name="adj" fmla="val 10802280"/>
              </a:avLst>
            </a:prstTxWarp>
          </a:bodyPr>
          <a:lstStyle/>
          <a:p>
            <a:pPr algn="ctr" defTabSz="609630">
              <a:defRPr/>
            </a:pP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NHIỆT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LIỆT</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KÍNH</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CHÀO</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QUÝ</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THẦY</a:t>
            </a:r>
            <a:r>
              <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  </a:t>
            </a:r>
            <a:r>
              <a:rPr lang="en-US" sz="3200" b="1" kern="10" dirty="0" err="1">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rPr>
              <a:t>CÔ</a:t>
            </a:r>
            <a:endParaRPr lang="en-US" sz="3200" b="1" kern="10" dirty="0">
              <a:ln w="19050">
                <a:solidFill>
                  <a:prstClr val="white"/>
                </a:solidFill>
                <a:round/>
                <a:headEnd/>
                <a:tailEnd/>
              </a:ln>
              <a:solidFill>
                <a:srgbClr val="FF0000"/>
              </a:solidFill>
              <a:effectLst>
                <a:outerShdw dist="35921" dir="2700000" algn="ctr" rotWithShape="0">
                  <a:srgbClr val="990000"/>
                </a:outerShdw>
              </a:effectLst>
              <a:latin typeface="Times New Roman" pitchFamily="18" charset="0"/>
              <a:cs typeface="Times New Roman" pitchFamily="18" charset="0"/>
              <a:sym typeface="Arial"/>
            </a:endParaRPr>
          </a:p>
        </p:txBody>
      </p:sp>
      <p:sp>
        <p:nvSpPr>
          <p:cNvPr id="8" name="Google Shape;239;p1"/>
          <p:cNvSpPr/>
          <p:nvPr/>
        </p:nvSpPr>
        <p:spPr>
          <a:xfrm rot="335775" flipH="1">
            <a:off x="-64536" y="4781722"/>
            <a:ext cx="2549277" cy="2045099"/>
          </a:xfrm>
          <a:custGeom>
            <a:avLst/>
            <a:gdLst/>
            <a:ahLst/>
            <a:cxnLst/>
            <a:rect l="l" t="t" r="r" b="b"/>
            <a:pathLst>
              <a:path w="5686281" h="4114800" extrusionOk="0">
                <a:moveTo>
                  <a:pt x="5686282" y="0"/>
                </a:moveTo>
                <a:lnTo>
                  <a:pt x="0" y="0"/>
                </a:lnTo>
                <a:lnTo>
                  <a:pt x="0" y="4114800"/>
                </a:lnTo>
                <a:lnTo>
                  <a:pt x="5686282" y="4114800"/>
                </a:lnTo>
                <a:lnTo>
                  <a:pt x="5686282" y="0"/>
                </a:lnTo>
                <a:close/>
              </a:path>
            </a:pathLst>
          </a:custGeom>
          <a:blipFill rotWithShape="1">
            <a:blip r:embed="rId3">
              <a:alphaModFix/>
            </a:blip>
            <a:stretch>
              <a:fillRect/>
            </a:stretch>
          </a:blipFill>
          <a:ln>
            <a:noFill/>
          </a:ln>
        </p:spPr>
      </p:sp>
      <p:sp>
        <p:nvSpPr>
          <p:cNvPr id="9" name="Google Shape;244;p1"/>
          <p:cNvSpPr/>
          <p:nvPr/>
        </p:nvSpPr>
        <p:spPr>
          <a:xfrm>
            <a:off x="9751725" y="4346336"/>
            <a:ext cx="2120265" cy="2356253"/>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4">
              <a:alphaModFix/>
            </a:blip>
            <a:stretch>
              <a:fillRect/>
            </a:stretch>
          </a:blipFill>
          <a:ln>
            <a:noFill/>
          </a:ln>
        </p:spPr>
      </p:sp>
      <p:sp>
        <p:nvSpPr>
          <p:cNvPr id="10" name="Google Shape;245;p1"/>
          <p:cNvSpPr/>
          <p:nvPr/>
        </p:nvSpPr>
        <p:spPr>
          <a:xfrm>
            <a:off x="94304" y="67960"/>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1" name="Google Shape;246;p1"/>
          <p:cNvSpPr/>
          <p:nvPr/>
        </p:nvSpPr>
        <p:spPr>
          <a:xfrm rot="-848168">
            <a:off x="7985299" y="5358410"/>
            <a:ext cx="1455975" cy="1561249"/>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6">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2" name="Google Shape;245;p1"/>
          <p:cNvSpPr/>
          <p:nvPr/>
        </p:nvSpPr>
        <p:spPr>
          <a:xfrm>
            <a:off x="10811857" y="693047"/>
            <a:ext cx="1115799" cy="1394579"/>
          </a:xfrm>
          <a:custGeom>
            <a:avLst/>
            <a:gdLst/>
            <a:ahLst/>
            <a:cxnLst/>
            <a:rect l="l" t="t" r="r" b="b"/>
            <a:pathLst>
              <a:path w="4128483" h="4128483" extrusionOk="0">
                <a:moveTo>
                  <a:pt x="0" y="0"/>
                </a:moveTo>
                <a:lnTo>
                  <a:pt x="4128483" y="0"/>
                </a:lnTo>
                <a:lnTo>
                  <a:pt x="4128483" y="4128483"/>
                </a:lnTo>
                <a:lnTo>
                  <a:pt x="0" y="4128483"/>
                </a:lnTo>
                <a:lnTo>
                  <a:pt x="0" y="0"/>
                </a:lnTo>
                <a:close/>
              </a:path>
            </a:pathLst>
          </a:custGeom>
          <a:blipFill rotWithShape="1">
            <a:blip r:embed="rId5">
              <a:alphaModFix/>
            </a:blip>
            <a:stretch>
              <a:fillRect/>
            </a:stretch>
          </a:blipFill>
          <a:ln>
            <a:noFill/>
          </a:ln>
        </p:spPr>
        <p:txBody>
          <a:bodyPr spcFirstLastPara="1" wrap="square" lIns="60950" tIns="30467" rIns="60950" bIns="30467" anchor="t" anchorCtr="0">
            <a:noAutofit/>
          </a:bodyPr>
          <a:lstStyle/>
          <a:p>
            <a:pPr defTabSz="609630">
              <a:buClr>
                <a:srgbClr val="000000"/>
              </a:buClr>
            </a:pPr>
            <a:endParaRPr sz="1200" kern="0">
              <a:solidFill>
                <a:srgbClr val="000000"/>
              </a:solidFill>
              <a:latin typeface="Calibri"/>
              <a:ea typeface="Calibri"/>
              <a:cs typeface="Calibri"/>
              <a:sym typeface="Calibri"/>
            </a:endParaRPr>
          </a:p>
        </p:txBody>
      </p:sp>
      <p:sp>
        <p:nvSpPr>
          <p:cNvPr id="13" name="Google Shape;240;p1"/>
          <p:cNvSpPr/>
          <p:nvPr/>
        </p:nvSpPr>
        <p:spPr>
          <a:xfrm>
            <a:off x="2670923" y="693047"/>
            <a:ext cx="133517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7">
              <a:alphaModFix/>
            </a:blip>
            <a:stretch>
              <a:fillRect/>
            </a:stretch>
          </a:blipFill>
          <a:ln>
            <a:noFill/>
          </a:ln>
        </p:spPr>
      </p:sp>
      <p:sp>
        <p:nvSpPr>
          <p:cNvPr id="14" name="Google Shape;242;p1"/>
          <p:cNvSpPr/>
          <p:nvPr/>
        </p:nvSpPr>
        <p:spPr>
          <a:xfrm>
            <a:off x="8298141" y="2373125"/>
            <a:ext cx="537835" cy="597775"/>
          </a:xfrm>
          <a:custGeom>
            <a:avLst/>
            <a:gdLst/>
            <a:ahLst/>
            <a:cxnLst/>
            <a:rect l="l" t="t" r="r" b="b"/>
            <a:pathLst>
              <a:path w="872281" h="896663" extrusionOk="0">
                <a:moveTo>
                  <a:pt x="0" y="0"/>
                </a:moveTo>
                <a:lnTo>
                  <a:pt x="872282" y="0"/>
                </a:lnTo>
                <a:lnTo>
                  <a:pt x="872282" y="896663"/>
                </a:lnTo>
                <a:lnTo>
                  <a:pt x="0" y="896663"/>
                </a:lnTo>
                <a:lnTo>
                  <a:pt x="0" y="0"/>
                </a:lnTo>
                <a:close/>
              </a:path>
            </a:pathLst>
          </a:custGeom>
          <a:blipFill rotWithShape="1">
            <a:blip r:embed="rId8">
              <a:alphaModFix/>
            </a:blip>
            <a:stretch>
              <a:fillRect r="-50790"/>
            </a:stretch>
          </a:blipFill>
          <a:ln>
            <a:noFill/>
          </a:ln>
        </p:spPr>
      </p:sp>
    </p:spTree>
    <p:extLst>
      <p:ext uri="{BB962C8B-B14F-4D97-AF65-F5344CB8AC3E}">
        <p14:creationId xmlns:p14="http://schemas.microsoft.com/office/powerpoint/2010/main" val="600160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dissolv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ox(in)">
                                      <p:cBhvr>
                                        <p:cTn id="15" dur="500"/>
                                        <p:tgtEl>
                                          <p:spTgt spid="3"/>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ox(i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1">
          <a:extLst>
            <a:ext uri="{FF2B5EF4-FFF2-40B4-BE49-F238E27FC236}">
              <a16:creationId xmlns:a16="http://schemas.microsoft.com/office/drawing/2014/main" id="{2E1C435B-7FEB-882F-DBC0-3FDC4807FFC1}"/>
            </a:ext>
          </a:extLst>
        </p:cNvPr>
        <p:cNvGrpSpPr/>
        <p:nvPr/>
      </p:nvGrpSpPr>
      <p:grpSpPr>
        <a:xfrm>
          <a:off x="0" y="0"/>
          <a:ext cx="0" cy="0"/>
          <a:chOff x="0" y="0"/>
          <a:chExt cx="0" cy="0"/>
        </a:xfrm>
      </p:grpSpPr>
      <p:sp>
        <p:nvSpPr>
          <p:cNvPr id="1552" name="Google Shape;1552;p42">
            <a:extLst>
              <a:ext uri="{FF2B5EF4-FFF2-40B4-BE49-F238E27FC236}">
                <a16:creationId xmlns:a16="http://schemas.microsoft.com/office/drawing/2014/main" id="{B8A448C3-DFF7-7184-3101-0F1E5B8257E9}"/>
              </a:ext>
            </a:extLst>
          </p:cNvPr>
          <p:cNvSpPr/>
          <p:nvPr/>
        </p:nvSpPr>
        <p:spPr>
          <a:xfrm>
            <a:off x="1155877" y="190480"/>
            <a:ext cx="10161600" cy="10838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marL="0" marR="0" lvl="0" indent="0" algn="l" defTabSz="1219231"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9Slide07 SVNDessert Menu Scrip" panose="00000500000000000000" pitchFamily="2" charset="0"/>
              <a:ea typeface="+mn-ea"/>
              <a:cs typeface="Arial"/>
              <a:sym typeface="Arial"/>
            </a:endParaRPr>
          </a:p>
        </p:txBody>
      </p:sp>
      <p:sp>
        <p:nvSpPr>
          <p:cNvPr id="1553" name="Google Shape;1553;p42">
            <a:extLst>
              <a:ext uri="{FF2B5EF4-FFF2-40B4-BE49-F238E27FC236}">
                <a16:creationId xmlns:a16="http://schemas.microsoft.com/office/drawing/2014/main" id="{EDDB0DED-37BC-1DE8-1926-F404B0DD3874}"/>
              </a:ext>
            </a:extLst>
          </p:cNvPr>
          <p:cNvSpPr txBox="1">
            <a:spLocks noGrp="1"/>
          </p:cNvSpPr>
          <p:nvPr>
            <p:ph type="title"/>
          </p:nvPr>
        </p:nvSpPr>
        <p:spPr>
          <a:xfrm>
            <a:off x="1213261" y="253002"/>
            <a:ext cx="9607139" cy="763600"/>
          </a:xfrm>
          <a:prstGeom prst="rect">
            <a:avLst/>
          </a:prstGeom>
        </p:spPr>
        <p:txBody>
          <a:bodyPr spcFirstLastPara="1" wrap="square" lIns="121900" tIns="121900" rIns="121900" bIns="121900" anchor="ctr" anchorCtr="0">
            <a:noAutofit/>
          </a:bodyPr>
          <a:lstStyle/>
          <a:p>
            <a:r>
              <a:rPr lang="en" sz="4000" dirty="0">
                <a:solidFill>
                  <a:schemeClr val="accent2">
                    <a:lumMod val="75000"/>
                  </a:schemeClr>
                </a:solidFill>
                <a:latin typeface="Cambria" panose="02040503050406030204" pitchFamily="18" charset="0"/>
                <a:ea typeface="Cambria" panose="02040503050406030204" pitchFamily="18" charset="0"/>
              </a:rPr>
              <a:t>Món ăn 4: Đây là món ăn gì? </a:t>
            </a:r>
            <a:endParaRPr sz="4000" dirty="0">
              <a:latin typeface="Cambria" panose="02040503050406030204" pitchFamily="18" charset="0"/>
              <a:ea typeface="Cambria" panose="02040503050406030204" pitchFamily="18" charset="0"/>
            </a:endParaRPr>
          </a:p>
        </p:txBody>
      </p:sp>
      <p:pic>
        <p:nvPicPr>
          <p:cNvPr id="5" name="Tieng-vo-tay-hoan-ho-www_tiengdong_com">
            <a:hlinkClick r:id="" action="ppaction://media"/>
            <a:extLst>
              <a:ext uri="{FF2B5EF4-FFF2-40B4-BE49-F238E27FC236}">
                <a16:creationId xmlns:a16="http://schemas.microsoft.com/office/drawing/2014/main" id="{99E34D8C-4295-B8F3-5574-C8D593EE4E1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pic>
        <p:nvPicPr>
          <p:cNvPr id="4" name="Picture 3">
            <a:extLst>
              <a:ext uri="{FF2B5EF4-FFF2-40B4-BE49-F238E27FC236}">
                <a16:creationId xmlns:a16="http://schemas.microsoft.com/office/drawing/2014/main" id="{AFA1C7E8-7B94-A48B-B8EF-F118A5927DDE}"/>
              </a:ext>
            </a:extLst>
          </p:cNvPr>
          <p:cNvPicPr>
            <a:picLocks noChangeAspect="1"/>
          </p:cNvPicPr>
          <p:nvPr/>
        </p:nvPicPr>
        <p:blipFill>
          <a:blip r:embed="rId8"/>
          <a:stretch>
            <a:fillRect/>
          </a:stretch>
        </p:blipFill>
        <p:spPr>
          <a:xfrm>
            <a:off x="532948" y="1643974"/>
            <a:ext cx="5118409" cy="3570051"/>
          </a:xfrm>
          <a:prstGeom prst="rect">
            <a:avLst/>
          </a:prstGeom>
        </p:spPr>
      </p:pic>
      <p:pic>
        <p:nvPicPr>
          <p:cNvPr id="6" name="Picture 5">
            <a:extLst>
              <a:ext uri="{FF2B5EF4-FFF2-40B4-BE49-F238E27FC236}">
                <a16:creationId xmlns:a16="http://schemas.microsoft.com/office/drawing/2014/main" id="{C1AFD249-0071-E840-4454-DE8F16640E52}"/>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4123892" y="2356387"/>
            <a:ext cx="2510372" cy="2510372"/>
          </a:xfrm>
          <a:prstGeom prst="rect">
            <a:avLst/>
          </a:prstGeom>
        </p:spPr>
      </p:pic>
      <p:pic>
        <p:nvPicPr>
          <p:cNvPr id="8" name="Picture 7">
            <a:extLst>
              <a:ext uri="{FF2B5EF4-FFF2-40B4-BE49-F238E27FC236}">
                <a16:creationId xmlns:a16="http://schemas.microsoft.com/office/drawing/2014/main" id="{EDB3B6E8-CE1D-B137-856B-64C64CF91B5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0" b="100000" l="0" r="89706"/>
                    </a14:imgEffect>
                  </a14:imgLayer>
                </a14:imgProps>
              </a:ext>
            </a:extLst>
          </a:blip>
          <a:stretch>
            <a:fillRect/>
          </a:stretch>
        </p:blipFill>
        <p:spPr>
          <a:xfrm>
            <a:off x="6886445" y="1547709"/>
            <a:ext cx="4465062" cy="3199389"/>
          </a:xfrm>
          <a:prstGeom prst="rect">
            <a:avLst/>
          </a:prstGeom>
        </p:spPr>
      </p:pic>
      <p:sp>
        <p:nvSpPr>
          <p:cNvPr id="11" name="Rounded Rectangle 1261">
            <a:extLst>
              <a:ext uri="{FF2B5EF4-FFF2-40B4-BE49-F238E27FC236}">
                <a16:creationId xmlns:a16="http://schemas.microsoft.com/office/drawing/2014/main" id="{EA3E1D0C-9FDD-E934-72E8-C0A3B4A8E32A}"/>
              </a:ext>
            </a:extLst>
          </p:cNvPr>
          <p:cNvSpPr/>
          <p:nvPr/>
        </p:nvSpPr>
        <p:spPr>
          <a:xfrm>
            <a:off x="3411016" y="5199857"/>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err="1">
                <a:solidFill>
                  <a:srgbClr val="DEC1E3">
                    <a:lumMod val="25000"/>
                  </a:srgbClr>
                </a:solidFill>
                <a:latin typeface="Cambria" panose="02040503050406030204" pitchFamily="18" charset="0"/>
                <a:ea typeface="Cambria" panose="02040503050406030204" pitchFamily="18" charset="0"/>
              </a:rPr>
              <a:t>Sữa</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pic>
        <p:nvPicPr>
          <p:cNvPr id="465" name="dung 1">
            <a:hlinkClick r:id="" action="ppaction://media"/>
            <a:extLst>
              <a:ext uri="{FF2B5EF4-FFF2-40B4-BE49-F238E27FC236}">
                <a16:creationId xmlns:a16="http://schemas.microsoft.com/office/drawing/2014/main" id="{E2E07172-DFB9-E069-5081-CA1B064B8897}"/>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8996662" y="5405205"/>
            <a:ext cx="487363" cy="487363"/>
          </a:xfrm>
          <a:prstGeom prst="rect">
            <a:avLst/>
          </a:prstGeom>
        </p:spPr>
      </p:pic>
    </p:spTree>
    <p:extLst>
      <p:ext uri="{BB962C8B-B14F-4D97-AF65-F5344CB8AC3E}">
        <p14:creationId xmlns:p14="http://schemas.microsoft.com/office/powerpoint/2010/main" val="427376913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1" presetClass="mediacall" presetSubtype="0" fill="hold" nodeType="withEffect">
                                  <p:stCondLst>
                                    <p:cond delay="0"/>
                                  </p:stCondLst>
                                  <p:childTnLst>
                                    <p:cmd type="call" cmd="playFrom(0.0)">
                                      <p:cBhvr>
                                        <p:cTn id="11" dur="5518" fill="hold"/>
                                        <p:tgtEl>
                                          <p:spTgt spid="46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5"/>
                </p:tgtEl>
              </p:cMediaNode>
            </p:audio>
            <p:audio>
              <p:cMediaNode vol="80000">
                <p:cTn id="13" fill="hold" display="0">
                  <p:stCondLst>
                    <p:cond delay="indefinite"/>
                  </p:stCondLst>
                  <p:endCondLst>
                    <p:cond evt="onStopAudio" delay="0">
                      <p:tgtEl>
                        <p:sldTgt/>
                      </p:tgtEl>
                    </p:cond>
                  </p:endCondLst>
                </p:cTn>
                <p:tgtEl>
                  <p:spTgt spid="465"/>
                </p:tgtEl>
              </p:cMediaNode>
            </p:audio>
          </p:childTnLst>
        </p:cTn>
      </p:par>
    </p:tnLst>
    <p:bldLst>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cach-lam-sua-chua-deo-2.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71120"/>
            <a:ext cx="12120880" cy="6786879"/>
          </a:xfrm>
          <a:prstGeom prst="rect">
            <a:avLst/>
          </a:prstGeom>
          <a:noFill/>
          <a:ln>
            <a:noFill/>
          </a:ln>
        </p:spPr>
      </p:pic>
    </p:spTree>
    <p:extLst>
      <p:ext uri="{BB962C8B-B14F-4D97-AF65-F5344CB8AC3E}">
        <p14:creationId xmlns:p14="http://schemas.microsoft.com/office/powerpoint/2010/main" val="208716271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AF0F7E-5BD4-CB23-C30F-F5652EC0447A}"/>
              </a:ext>
            </a:extLst>
          </p:cNvPr>
          <p:cNvPicPr>
            <a:picLocks noChangeAspect="1"/>
          </p:cNvPicPr>
          <p:nvPr/>
        </p:nvPicPr>
        <p:blipFill rotWithShape="1">
          <a:blip r:embed="rId4"/>
          <a:srcRect b="20667"/>
          <a:stretch/>
        </p:blipFill>
        <p:spPr>
          <a:xfrm>
            <a:off x="83281" y="3971522"/>
            <a:ext cx="3747039" cy="2886478"/>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DC25801C-AFD7-BCCC-1E5F-89F70E58688D}"/>
              </a:ext>
            </a:extLst>
          </p:cNvPr>
          <p:cNvSpPr/>
          <p:nvPr/>
        </p:nvSpPr>
        <p:spPr>
          <a:xfrm>
            <a:off x="797597" y="1589478"/>
            <a:ext cx="9066249" cy="1452754"/>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a:solidFill>
                  <a:srgbClr val="002060"/>
                </a:solidFill>
                <a:latin typeface="Cambria" panose="02040503050406030204" pitchFamily="18" charset="0"/>
                <a:ea typeface="Cambria" panose="02040503050406030204" pitchFamily="18" charset="0"/>
              </a:rPr>
              <a:t>Em </a:t>
            </a:r>
            <a:r>
              <a:rPr lang="en-US" sz="4000" dirty="0" err="1">
                <a:solidFill>
                  <a:srgbClr val="002060"/>
                </a:solidFill>
                <a:latin typeface="Cambria" panose="02040503050406030204" pitchFamily="18" charset="0"/>
                <a:ea typeface="Cambria" panose="02040503050406030204" pitchFamily="18" charset="0"/>
              </a:rPr>
              <a:t>hãy</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kể</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tên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thêm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một</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số</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loại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rau</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muối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mà</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em</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biết</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6" name="TextBox 15"/>
          <p:cNvSpPr txBox="1"/>
          <p:nvPr/>
        </p:nvSpPr>
        <p:spPr>
          <a:xfrm>
            <a:off x="4754480" y="601912"/>
            <a:ext cx="2514067" cy="461665"/>
          </a:xfrm>
          <a:prstGeom prst="rect">
            <a:avLst/>
          </a:prstGeom>
          <a:noFill/>
        </p:spPr>
        <p:txBody>
          <a:bodyPr wrap="square" rtlCol="0">
            <a:spAutoFit/>
          </a:bodyPr>
          <a:lstStyle/>
          <a:p>
            <a:pPr algn="ctr" defTabSz="609630">
              <a:defRPr/>
            </a:pPr>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17" name="TextBox 16"/>
          <p:cNvSpPr txBox="1"/>
          <p:nvPr/>
        </p:nvSpPr>
        <p:spPr>
          <a:xfrm>
            <a:off x="3571053" y="-709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43666498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sp>
        <p:nvSpPr>
          <p:cNvPr id="19" name="TextBox 18"/>
          <p:cNvSpPr txBox="1"/>
          <p:nvPr/>
        </p:nvSpPr>
        <p:spPr>
          <a:xfrm>
            <a:off x="4754480" y="6019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8" name="Google Shape;252;p2"/>
          <p:cNvPicPr preferRelativeResize="0"/>
          <p:nvPr/>
        </p:nvPicPr>
        <p:blipFill rotWithShape="1">
          <a:blip r:embed="rId3">
            <a:alphaModFix/>
          </a:blip>
          <a:srcRect/>
          <a:stretch/>
        </p:blipFill>
        <p:spPr>
          <a:xfrm>
            <a:off x="4196080" y="1195501"/>
            <a:ext cx="3596640" cy="2701950"/>
          </a:xfrm>
          <a:prstGeom prst="rect">
            <a:avLst/>
          </a:prstGeom>
          <a:noFill/>
          <a:ln>
            <a:noFill/>
          </a:ln>
        </p:spPr>
      </p:pic>
      <p:pic>
        <p:nvPicPr>
          <p:cNvPr id="9" name="Picture 8" descr="C:\Users\DELL\Downloads\kim-chi-de-duoc-bao-lau-5.jpg"/>
          <p:cNvPicPr/>
          <p:nvPr/>
        </p:nvPicPr>
        <p:blipFill>
          <a:blip r:embed="rId4">
            <a:extLst>
              <a:ext uri="{28A0092B-C50C-407E-A947-70E740481C1C}">
                <a14:useLocalDpi xmlns:a14="http://schemas.microsoft.com/office/drawing/2010/main" val="0"/>
              </a:ext>
            </a:extLst>
          </a:blip>
          <a:srcRect/>
          <a:stretch>
            <a:fillRect/>
          </a:stretch>
        </p:blipFill>
        <p:spPr bwMode="auto">
          <a:xfrm>
            <a:off x="190653" y="1168968"/>
            <a:ext cx="3380400" cy="2728483"/>
          </a:xfrm>
          <a:prstGeom prst="rect">
            <a:avLst/>
          </a:prstGeom>
          <a:noFill/>
          <a:ln>
            <a:noFill/>
          </a:ln>
        </p:spPr>
      </p:pic>
      <p:pic>
        <p:nvPicPr>
          <p:cNvPr id="10" name="Picture 9" descr="C:\Users\DELL\Downloads\IMG_7788-e1684903034340.jpeg"/>
          <p:cNvPicPr/>
          <p:nvPr/>
        </p:nvPicPr>
        <p:blipFill>
          <a:blip r:embed="rId5">
            <a:extLst>
              <a:ext uri="{28A0092B-C50C-407E-A947-70E740481C1C}">
                <a14:useLocalDpi xmlns:a14="http://schemas.microsoft.com/office/drawing/2010/main" val="0"/>
              </a:ext>
            </a:extLst>
          </a:blip>
          <a:srcRect/>
          <a:stretch>
            <a:fillRect/>
          </a:stretch>
        </p:blipFill>
        <p:spPr bwMode="auto">
          <a:xfrm>
            <a:off x="8428704" y="1155017"/>
            <a:ext cx="3468656" cy="2742434"/>
          </a:xfrm>
          <a:prstGeom prst="rect">
            <a:avLst/>
          </a:prstGeom>
          <a:noFill/>
          <a:ln>
            <a:noFill/>
          </a:ln>
        </p:spPr>
      </p:pic>
      <p:pic>
        <p:nvPicPr>
          <p:cNvPr id="11" name="Picture 10"/>
          <p:cNvPicPr/>
          <p:nvPr/>
        </p:nvPicPr>
        <p:blipFill>
          <a:blip r:embed="rId6"/>
          <a:stretch>
            <a:fillRect/>
          </a:stretch>
        </p:blipFill>
        <p:spPr>
          <a:xfrm>
            <a:off x="0" y="4246881"/>
            <a:ext cx="3383280" cy="2611119"/>
          </a:xfrm>
          <a:prstGeom prst="rect">
            <a:avLst/>
          </a:prstGeom>
        </p:spPr>
      </p:pic>
      <p:sp>
        <p:nvSpPr>
          <p:cNvPr id="12" name="TextBox 11"/>
          <p:cNvSpPr txBox="1"/>
          <p:nvPr/>
        </p:nvSpPr>
        <p:spPr>
          <a:xfrm>
            <a:off x="3571053" y="1249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3" name="Picture 12" descr="C:\Users\DELL\Downloads\cach-lam-sua-chua-deo-2.jpg"/>
          <p:cNvPicPr/>
          <p:nvPr/>
        </p:nvPicPr>
        <p:blipFill>
          <a:blip r:embed="rId7">
            <a:extLst>
              <a:ext uri="{28A0092B-C50C-407E-A947-70E740481C1C}">
                <a14:useLocalDpi xmlns:a14="http://schemas.microsoft.com/office/drawing/2010/main" val="0"/>
              </a:ext>
            </a:extLst>
          </a:blip>
          <a:srcRect/>
          <a:stretch>
            <a:fillRect/>
          </a:stretch>
        </p:blipFill>
        <p:spPr bwMode="auto">
          <a:xfrm>
            <a:off x="4196080" y="4129517"/>
            <a:ext cx="3596640" cy="2728483"/>
          </a:xfrm>
          <a:prstGeom prst="rect">
            <a:avLst/>
          </a:prstGeom>
          <a:noFill/>
          <a:ln>
            <a:noFill/>
          </a:ln>
        </p:spPr>
      </p:pic>
      <p:pic>
        <p:nvPicPr>
          <p:cNvPr id="14" name="Picture 13" descr="C:\Users\DELL\Downloads\9-cach-u-sua-chua-don-gian-de-dang-va-nhanh-chong-avt-1200x676.jpg"/>
          <p:cNvPicPr/>
          <p:nvPr/>
        </p:nvPicPr>
        <p:blipFill>
          <a:blip r:embed="rId8">
            <a:extLst>
              <a:ext uri="{28A0092B-C50C-407E-A947-70E740481C1C}">
                <a14:useLocalDpi xmlns:a14="http://schemas.microsoft.com/office/drawing/2010/main" val="0"/>
              </a:ext>
            </a:extLst>
          </a:blip>
          <a:srcRect/>
          <a:stretch>
            <a:fillRect/>
          </a:stretch>
        </p:blipFill>
        <p:spPr bwMode="auto">
          <a:xfrm>
            <a:off x="8428704" y="4129516"/>
            <a:ext cx="3468656" cy="2728484"/>
          </a:xfrm>
          <a:prstGeom prst="rect">
            <a:avLst/>
          </a:prstGeom>
          <a:noFill/>
          <a:ln>
            <a:noFill/>
          </a:ln>
        </p:spPr>
      </p:pic>
    </p:spTree>
    <p:extLst>
      <p:ext uri="{BB962C8B-B14F-4D97-AF65-F5344CB8AC3E}">
        <p14:creationId xmlns:p14="http://schemas.microsoft.com/office/powerpoint/2010/main" val="42462330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algn="ctr" defTabSz="609630">
                <a:lnSpc>
                  <a:spcPct val="151000"/>
                </a:lnSpc>
                <a:buClr>
                  <a:srgbClr val="000000"/>
                </a:buClr>
                <a:defRPr/>
              </a:pPr>
              <a:endParaRPr sz="1200" kern="0">
                <a:solidFill>
                  <a:srgbClr val="000000"/>
                </a:solidFill>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 name="TextBox 1"/>
          <p:cNvSpPr txBox="1"/>
          <p:nvPr/>
        </p:nvSpPr>
        <p:spPr>
          <a:xfrm>
            <a:off x="579120" y="3048000"/>
            <a:ext cx="10769600" cy="461665"/>
          </a:xfrm>
          <a:prstGeom prst="rect">
            <a:avLst/>
          </a:prstGeom>
          <a:noFill/>
        </p:spPr>
        <p:txBody>
          <a:bodyPr wrap="square" rtlCol="0">
            <a:spAutoFit/>
          </a:bodyPr>
          <a:lstStyle/>
          <a:p>
            <a:r>
              <a:rPr lang="en-US" sz="2400" b="1" i="1" dirty="0" err="1">
                <a:latin typeface="Times New Roman" panose="02020603050405020304" pitchFamily="18" charset="0"/>
                <a:ea typeface="Times New Roman" panose="02020603050405020304" pitchFamily="18" charset="0"/>
              </a:rPr>
              <a:t>Hoạt</a:t>
            </a:r>
            <a:r>
              <a:rPr lang="en-US" sz="2400" b="1" i="1" dirty="0">
                <a:latin typeface="Times New Roman" panose="02020603050405020304" pitchFamily="18" charset="0"/>
                <a:ea typeface="Times New Roman" panose="02020603050405020304" pitchFamily="18" charset="0"/>
              </a:rPr>
              <a:t> </a:t>
            </a:r>
            <a:r>
              <a:rPr lang="en-US" sz="2400" b="1" i="1" dirty="0" err="1">
                <a:latin typeface="Times New Roman" panose="02020603050405020304" pitchFamily="18" charset="0"/>
                <a:ea typeface="Times New Roman" panose="02020603050405020304" pitchFamily="18" charset="0"/>
              </a:rPr>
              <a:t>động</a:t>
            </a:r>
            <a:r>
              <a:rPr lang="en-US" sz="2400" b="1" i="1" dirty="0">
                <a:latin typeface="Times New Roman" panose="02020603050405020304" pitchFamily="18" charset="0"/>
                <a:ea typeface="Times New Roman" panose="02020603050405020304" pitchFamily="18" charset="0"/>
              </a:rPr>
              <a:t> 1: </a:t>
            </a:r>
            <a:r>
              <a:rPr lang="vi-VN" sz="2400" b="1" i="1" dirty="0">
                <a:latin typeface="Times New Roman" panose="02020603050405020304" pitchFamily="18" charset="0"/>
                <a:ea typeface="Times New Roman" panose="02020603050405020304" pitchFamily="18" charset="0"/>
              </a:rPr>
              <a:t>Tìm hiểu về việc sử dụng vi khuẩn có ích trong làm sữa chua</a:t>
            </a:r>
            <a:r>
              <a:rPr lang="vi-VN" i="1" dirty="0">
                <a:latin typeface="Times New Roman" panose="02020603050405020304" pitchFamily="18" charset="0"/>
                <a:ea typeface="Times New Roman" panose="02020603050405020304" pitchFamily="18" charset="0"/>
              </a:rPr>
              <a:t>.</a:t>
            </a:r>
            <a:endParaRPr lang="en-US" dirty="0"/>
          </a:p>
        </p:txBody>
      </p:sp>
      <p:sp>
        <p:nvSpPr>
          <p:cNvPr id="4" name="TextBox 3"/>
          <p:cNvSpPr txBox="1"/>
          <p:nvPr/>
        </p:nvSpPr>
        <p:spPr>
          <a:xfrm>
            <a:off x="579120" y="232587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Tree>
    <p:extLst>
      <p:ext uri="{BB962C8B-B14F-4D97-AF65-F5344CB8AC3E}">
        <p14:creationId xmlns:p14="http://schemas.microsoft.com/office/powerpoint/2010/main" val="193738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ircle(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randombar(horizontal)">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97280" y="1571428"/>
            <a:ext cx="10038080" cy="1366528"/>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lvl="0">
              <a:lnSpc>
                <a:spcPct val="115000"/>
              </a:lnSpc>
            </a:pP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Nếm</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thử</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nêu</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sự</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khác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biệt</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về</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mùi</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vị</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độ</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đặc</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và</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sữa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lang="en-US" sz="2000" b="1" dirty="0" err="1">
                <a:solidFill>
                  <a:srgbClr val="C00000"/>
                </a:solidFill>
                <a:latin typeface="Times New Roman" panose="02020603050405020304" pitchFamily="18" charset="0"/>
                <a:ea typeface="Cambria" panose="02040503050406030204" pitchFamily="18" charset="0"/>
                <a:cs typeface="Times New Roman" panose="02020603050405020304" pitchFamily="18" charset="0"/>
              </a:rPr>
              <a:t>chua</a:t>
            </a:r>
            <a:r>
              <a:rPr lang="en-US" sz="2000" b="1" dirty="0">
                <a:solidFill>
                  <a:srgbClr val="C00000"/>
                </a:solidFill>
                <a:latin typeface="Times New Roman" panose="02020603050405020304" pitchFamily="18" charset="0"/>
                <a:ea typeface="Cambria" panose="02040503050406030204" pitchFamily="18" charset="0"/>
                <a:cs typeface="Times New Roman" panose="02020603050405020304" pitchFamily="18" charset="0"/>
              </a:rPr>
              <a:t>.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Hoàn thành cột</a:t>
            </a:r>
            <a:r>
              <a:rPr kumimoji="0" lang="nl-NL" sz="2000" b="1" i="0" u="none" strike="noStrike" kern="1200" cap="none" spc="0" normalizeH="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 K và W của </a:t>
            </a:r>
            <a:r>
              <a:rPr kumimoji="0" lang="nl-NL" sz="20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bảng dưới đây:</a:t>
            </a:r>
            <a:endParaRPr kumimoji="0" lang="en-US" sz="20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2476614796"/>
              </p:ext>
            </p:extLst>
          </p:nvPr>
        </p:nvGraphicFramePr>
        <p:xfrm>
          <a:off x="1219200" y="3322358"/>
          <a:ext cx="9652000" cy="3181700"/>
        </p:xfrm>
        <a:graphic>
          <a:graphicData uri="http://schemas.openxmlformats.org/drawingml/2006/table">
            <a:tbl>
              <a:tblPr firstRow="1" firstCol="1" bandRow="1"/>
              <a:tblGrid>
                <a:gridCol w="4009531">
                  <a:extLst>
                    <a:ext uri="{9D8B030D-6E8A-4147-A177-3AD203B41FA5}">
                      <a16:colId xmlns:a16="http://schemas.microsoft.com/office/drawing/2014/main" val="3366147963"/>
                    </a:ext>
                  </a:extLst>
                </a:gridCol>
                <a:gridCol w="2614447">
                  <a:extLst>
                    <a:ext uri="{9D8B030D-6E8A-4147-A177-3AD203B41FA5}">
                      <a16:colId xmlns:a16="http://schemas.microsoft.com/office/drawing/2014/main" val="290233646"/>
                    </a:ext>
                  </a:extLst>
                </a:gridCol>
                <a:gridCol w="3028022">
                  <a:extLst>
                    <a:ext uri="{9D8B030D-6E8A-4147-A177-3AD203B41FA5}">
                      <a16:colId xmlns:a16="http://schemas.microsoft.com/office/drawing/2014/main" val="1545135748"/>
                    </a:ext>
                  </a:extLst>
                </a:gridCol>
              </a:tblGrid>
              <a:tr h="588637">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263493"/>
                  </a:ext>
                </a:extLst>
              </a:tr>
              <a:tr h="2550764">
                <a:tc>
                  <a:txBody>
                    <a:bodyPr/>
                    <a:lstStyle/>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Sữa chua:   Mùi......................</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Vị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18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944880" y="1540967"/>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94488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944880" y="6634480"/>
            <a:ext cx="101904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1135360" y="1540967"/>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631604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id="{F3384AD6-5ED1-1FA7-0ADE-4A977B5C9370}"/>
              </a:ext>
            </a:extLst>
          </p:cNvPr>
          <p:cNvPicPr>
            <a:picLocks noChangeAspect="1"/>
          </p:cNvPicPr>
          <p:nvPr/>
        </p:nvPicPr>
        <p:blipFill rotWithShape="1">
          <a:blip r:embed="rId2">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2050" name="Picture 2" descr="Cùng là sữa, uống sữa tươi hay ăn sữa chua cung cấp canxi tốt hơn, loại nào  bổ hơn?">
            <a:extLst>
              <a:ext uri="{FF2B5EF4-FFF2-40B4-BE49-F238E27FC236}">
                <a16:creationId xmlns:a16="http://schemas.microsoft.com/office/drawing/2014/main"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31" y="2733931"/>
            <a:ext cx="5715000" cy="383857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43B174BE-FB5A-D318-D6F7-4EF8066D5B77}"/>
              </a:ext>
            </a:extLst>
          </p:cNvPr>
          <p:cNvSpPr/>
          <p:nvPr/>
        </p:nvSpPr>
        <p:spPr>
          <a:xfrm>
            <a:off x="6640600" y="3309957"/>
            <a:ext cx="4803355" cy="2776250"/>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err="1">
                <a:solidFill>
                  <a:srgbClr val="AC0042"/>
                </a:solidFill>
                <a:latin typeface="Cambria" panose="02040503050406030204" pitchFamily="18" charset="0"/>
                <a:ea typeface="Cambria" panose="02040503050406030204" pitchFamily="18" charset="0"/>
              </a:rPr>
              <a:t>Nếm</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thử</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nêu</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sự</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khác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biệt</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về</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mùi</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vị</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độ</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đặc</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của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và</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sữa</a:t>
            </a:r>
            <a:r>
              <a:rPr lang="en-US" sz="4000" dirty="0">
                <a:solidFill>
                  <a:srgbClr val="AC0042"/>
                </a:solidFill>
                <a:latin typeface="Cambria" panose="02040503050406030204" pitchFamily="18" charset="0"/>
                <a:ea typeface="Cambria" panose="02040503050406030204" pitchFamily="18" charset="0"/>
              </a:rPr>
              <a:t> </a:t>
            </a:r>
            <a:r>
              <a:rPr lang="en-US" sz="4000" dirty="0" err="1">
                <a:solidFill>
                  <a:srgbClr val="AC0042"/>
                </a:solidFill>
                <a:latin typeface="Cambria" panose="02040503050406030204" pitchFamily="18" charset="0"/>
                <a:ea typeface="Cambria" panose="02040503050406030204" pitchFamily="18" charset="0"/>
              </a:rPr>
              <a:t>chua</a:t>
            </a:r>
            <a:r>
              <a:rPr lang="en-US" sz="4000" dirty="0">
                <a:solidFill>
                  <a:srgbClr val="AC0042"/>
                </a:solidFill>
                <a:latin typeface="Cambria" panose="02040503050406030204" pitchFamily="18" charset="0"/>
                <a:ea typeface="Cambria" panose="02040503050406030204" pitchFamily="18" charset="0"/>
              </a:rPr>
              <a:t>?</a:t>
            </a:r>
          </a:p>
        </p:txBody>
      </p:sp>
      <p:sp>
        <p:nvSpPr>
          <p:cNvPr id="8" name="TextBox 7"/>
          <p:cNvSpPr txBox="1"/>
          <p:nvPr/>
        </p:nvSpPr>
        <p:spPr>
          <a:xfrm>
            <a:off x="4754480" y="5815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8710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18595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25551445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id="{F3384AD6-5ED1-1FA7-0ADE-4A977B5C9370}"/>
              </a:ext>
            </a:extLst>
          </p:cNvPr>
          <p:cNvPicPr>
            <a:picLocks noChangeAspect="1"/>
          </p:cNvPicPr>
          <p:nvPr/>
        </p:nvPicPr>
        <p:blipFill rotWithShape="1">
          <a:blip r:embed="rId2">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8" name="TextBox 7"/>
          <p:cNvSpPr txBox="1"/>
          <p:nvPr/>
        </p:nvSpPr>
        <p:spPr>
          <a:xfrm>
            <a:off x="4754480" y="58159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1708879" y="89139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11" name="Picture 2" descr="Cùng là sữa, uống sữa tươi hay ăn sữa chua cung cấp canxi tốt hơn, loại nào  bổ hơn?">
            <a:extLst>
              <a:ext uri="{FF2B5EF4-FFF2-40B4-BE49-F238E27FC236}">
                <a16:creationId xmlns:a16="http://schemas.microsoft.com/office/drawing/2014/main" id="{E06D6431-9FC0-1A18-7047-4891C463B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13" y="2883852"/>
            <a:ext cx="3851589" cy="303694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3571053" y="1961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2" name="TextBox 1"/>
          <p:cNvSpPr txBox="1"/>
          <p:nvPr/>
        </p:nvSpPr>
        <p:spPr>
          <a:xfrm>
            <a:off x="4255107" y="2865120"/>
            <a:ext cx="8434733" cy="2862322"/>
          </a:xfrm>
          <a:prstGeom prst="rect">
            <a:avLst/>
          </a:prstGeom>
          <a:noFill/>
        </p:spPr>
        <p:txBody>
          <a:bodyPr wrap="square" rtlCol="0">
            <a:spAutoFit/>
          </a:bodyPr>
          <a:lstStyle/>
          <a:p>
            <a:r>
              <a:rPr lang="en-US" sz="3600" dirty="0">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Sữa</a:t>
            </a:r>
            <a:r>
              <a:rPr lang="en-US" sz="3600" dirty="0">
                <a:solidFill>
                  <a:srgbClr val="FF0000"/>
                </a:solidFill>
                <a:latin typeface="Times New Roman" panose="02020603050405020304" pitchFamily="18" charset="0"/>
                <a:cs typeface="Times New Roman" panose="02020603050405020304" pitchFamily="18" charset="0"/>
              </a:rPr>
              <a:t> </a:t>
            </a:r>
            <a:r>
              <a:rPr lang="en-US" sz="3600" dirty="0" err="1">
                <a:solidFill>
                  <a:srgbClr val="FF0000"/>
                </a:solidFill>
                <a:latin typeface="Times New Roman" panose="02020603050405020304" pitchFamily="18" charset="0"/>
                <a:cs typeface="Times New Roman" panose="02020603050405020304" pitchFamily="18" charset="0"/>
              </a:rPr>
              <a:t>chua</a:t>
            </a:r>
            <a:endParaRPr lang="en-US" sz="3600" dirty="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mùi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thơm</a:t>
            </a:r>
            <a:endParaRPr lang="en-US" sz="3600" dirty="0">
              <a:latin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sữa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chua</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ngọt</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chua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nhẹ</a:t>
            </a:r>
            <a:endParaRPr lang="en-US" sz="3600" dirty="0">
              <a:latin typeface="Times New Roman" panose="02020603050405020304" pitchFamily="18" charset="0"/>
              <a:cs typeface="Times New Roman" panose="02020603050405020304" pitchFamily="18" charset="0"/>
            </a:endParaRPr>
          </a:p>
          <a:p>
            <a:pPr marL="285750" indent="-285750">
              <a:buFontTx/>
              <a:buChar char="-"/>
            </a:pP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 </a:t>
            </a:r>
            <a:r>
              <a:rPr lang="en-US" sz="3600" dirty="0" err="1">
                <a:latin typeface="Times New Roman" panose="02020603050405020304" pitchFamily="18" charset="0"/>
                <a:cs typeface="Times New Roman" panose="02020603050405020304" pitchFamily="18" charset="0"/>
              </a:rPr>
              <a:t>dạng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đông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đặc</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p:cNvCxnSpPr>
            <a:stCxn id="2" idx="0"/>
          </p:cNvCxnSpPr>
          <p:nvPr/>
        </p:nvCxnSpPr>
        <p:spPr>
          <a:xfrm>
            <a:off x="8472474" y="2865120"/>
            <a:ext cx="11126" cy="291592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4868214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ảnh 4" descr="Ảnh có chứa hình vẽ, bầu trời, bức vẽ, tác phẩm nghệ thuật&#10;&#10;Mô tả được tạo tự động">
            <a:extLst>
              <a:ext uri="{FF2B5EF4-FFF2-40B4-BE49-F238E27FC236}">
                <a16:creationId xmlns:a16="http://schemas.microsoft.com/office/drawing/2014/main" id="{F3384AD6-5ED1-1FA7-0ADE-4A977B5C9370}"/>
              </a:ext>
            </a:extLst>
          </p:cNvPr>
          <p:cNvPicPr>
            <a:picLocks noChangeAspect="1"/>
          </p:cNvPicPr>
          <p:nvPr/>
        </p:nvPicPr>
        <p:blipFill rotWithShape="1">
          <a:blip r:embed="rId2">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id="{4B3A5B8D-506E-69DD-F870-60FA75FFB481}"/>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4" name="Picture 3">
            <a:extLst>
              <a:ext uri="{FF2B5EF4-FFF2-40B4-BE49-F238E27FC236}">
                <a16:creationId xmlns:a16="http://schemas.microsoft.com/office/drawing/2014/main" id="{DC8C4963-E485-866B-D5BD-F8923E93E02C}"/>
              </a:ext>
            </a:extLst>
          </p:cNvPr>
          <p:cNvPicPr>
            <a:picLocks noChangeAspect="1"/>
          </p:cNvPicPr>
          <p:nvPr/>
        </p:nvPicPr>
        <p:blipFill>
          <a:blip r:embed="rId3"/>
          <a:stretch>
            <a:fillRect/>
          </a:stretch>
        </p:blipFill>
        <p:spPr>
          <a:xfrm>
            <a:off x="636158" y="3509665"/>
            <a:ext cx="11486920" cy="2488833"/>
          </a:xfrm>
          <a:prstGeom prst="rect">
            <a:avLst/>
          </a:prstGeom>
        </p:spPr>
      </p:pic>
      <p:sp>
        <p:nvSpPr>
          <p:cNvPr id="8" name="TextBox 7"/>
          <p:cNvSpPr txBox="1"/>
          <p:nvPr/>
        </p:nvSpPr>
        <p:spPr>
          <a:xfrm>
            <a:off x="4754480" y="53079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9" name="TextBox 8"/>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579120" y="3048000"/>
            <a:ext cx="10769600" cy="461665"/>
          </a:xfrm>
          <a:prstGeom prst="rect">
            <a:avLst/>
          </a:prstGeom>
          <a:noFill/>
        </p:spPr>
        <p:txBody>
          <a:bodyPr wrap="square" rtlCol="0">
            <a:spAutoFit/>
          </a:bodyPr>
          <a:lstStyle/>
          <a:p>
            <a:r>
              <a:rPr lang="en-US" sz="2400" b="1" i="1" dirty="0" err="1">
                <a:solidFill>
                  <a:srgbClr val="000000"/>
                </a:solidFill>
                <a:latin typeface="Times New Roman" panose="02020603050405020304" pitchFamily="18" charset="0"/>
                <a:ea typeface="Times New Roman" panose="02020603050405020304" pitchFamily="18" charset="0"/>
              </a:rPr>
              <a:t>Hoạt</a:t>
            </a:r>
            <a:r>
              <a:rPr lang="en-US" sz="2400" b="1" i="1" dirty="0">
                <a:solidFill>
                  <a:srgbClr val="000000"/>
                </a:solidFill>
                <a:latin typeface="Times New Roman" panose="02020603050405020304" pitchFamily="18" charset="0"/>
                <a:ea typeface="Times New Roman" panose="02020603050405020304" pitchFamily="18" charset="0"/>
              </a:rPr>
              <a:t> </a:t>
            </a:r>
            <a:r>
              <a:rPr lang="en-US" sz="2400" b="1" i="1" dirty="0" err="1">
                <a:solidFill>
                  <a:srgbClr val="000000"/>
                </a:solidFill>
                <a:latin typeface="Times New Roman" panose="02020603050405020304" pitchFamily="18" charset="0"/>
                <a:ea typeface="Times New Roman" panose="02020603050405020304" pitchFamily="18" charset="0"/>
              </a:rPr>
              <a:t>động</a:t>
            </a:r>
            <a:r>
              <a:rPr lang="en-US" sz="2400" b="1" i="1" dirty="0">
                <a:solidFill>
                  <a:srgbClr val="000000"/>
                </a:solidFill>
                <a:latin typeface="Times New Roman" panose="02020603050405020304" pitchFamily="18" charset="0"/>
                <a:ea typeface="Times New Roman" panose="02020603050405020304" pitchFamily="18" charset="0"/>
              </a:rPr>
              <a:t> 1: </a:t>
            </a:r>
            <a:r>
              <a:rPr lang="vi-VN" sz="2400" b="1" i="1" dirty="0">
                <a:solidFill>
                  <a:srgbClr val="000000"/>
                </a:solidFill>
                <a:latin typeface="Times New Roman" panose="02020603050405020304" pitchFamily="18" charset="0"/>
                <a:ea typeface="Times New Roman" panose="02020603050405020304" pitchFamily="18" charset="0"/>
              </a:rPr>
              <a:t>Tìm hiểu về việc sử dụng vi khuẩn có ích trong làm sữa chua</a:t>
            </a:r>
            <a:r>
              <a:rPr lang="vi-VN" i="1" dirty="0">
                <a:solidFill>
                  <a:srgbClr val="000000"/>
                </a:solidFill>
                <a:latin typeface="Times New Roman" panose="02020603050405020304" pitchFamily="18" charset="0"/>
                <a:ea typeface="Times New Roman" panose="02020603050405020304" pitchFamily="18" charset="0"/>
              </a:rPr>
              <a:t>.</a:t>
            </a:r>
            <a:endParaRPr lang="en-US" dirty="0">
              <a:solidFill>
                <a:srgbClr val="000000"/>
              </a:solidFill>
              <a:latin typeface="Arial"/>
            </a:endParaRPr>
          </a:p>
        </p:txBody>
      </p:sp>
      <p:sp>
        <p:nvSpPr>
          <p:cNvPr id="11" name="TextBox 10"/>
          <p:cNvSpPr txBox="1"/>
          <p:nvPr/>
        </p:nvSpPr>
        <p:spPr>
          <a:xfrm>
            <a:off x="579120" y="2559558"/>
            <a:ext cx="10769600" cy="523220"/>
          </a:xfrm>
          <a:prstGeom prst="rect">
            <a:avLst/>
          </a:prstGeom>
          <a:noFill/>
        </p:spPr>
        <p:txBody>
          <a:bodyPr wrap="square" rtlCol="0">
            <a:spAutoFit/>
          </a:bodyPr>
          <a:lstStyle/>
          <a:p>
            <a:r>
              <a:rPr lang="en-US" sz="2800" b="1" dirty="0">
                <a:solidFill>
                  <a:srgbClr val="FF0060"/>
                </a:solidFill>
                <a:latin typeface="Times New Roman" panose="02020603050405020304" pitchFamily="18" charset="0"/>
                <a:cs typeface="Times New Roman" panose="02020603050405020304" pitchFamily="18" charset="0"/>
              </a:rPr>
              <a:t>1. Vi </a:t>
            </a:r>
            <a:r>
              <a:rPr lang="en-US" sz="2800" b="1" dirty="0" err="1">
                <a:solidFill>
                  <a:srgbClr val="FF0060"/>
                </a:solidFill>
                <a:latin typeface="Times New Roman" panose="02020603050405020304" pitchFamily="18" charset="0"/>
                <a:cs typeface="Times New Roman" panose="02020603050405020304" pitchFamily="18" charset="0"/>
              </a:rPr>
              <a:t>khuẩn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có</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ích</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trong</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chế</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biến</a:t>
            </a:r>
            <a:r>
              <a:rPr lang="en-US" sz="2800" b="1" dirty="0">
                <a:solidFill>
                  <a:srgbClr val="FF0060"/>
                </a:solidFill>
                <a:latin typeface="Times New Roman" panose="02020603050405020304" pitchFamily="18" charset="0"/>
                <a:cs typeface="Times New Roman" panose="02020603050405020304" pitchFamily="18" charset="0"/>
              </a:rPr>
              <a:t> </a:t>
            </a:r>
            <a:r>
              <a:rPr lang="en-US" sz="2800" b="1" dirty="0" err="1">
                <a:solidFill>
                  <a:srgbClr val="FF0060"/>
                </a:solidFill>
                <a:latin typeface="Times New Roman" panose="02020603050405020304" pitchFamily="18" charset="0"/>
                <a:cs typeface="Times New Roman" panose="02020603050405020304" pitchFamily="18" charset="0"/>
              </a:rPr>
              <a:t>sữa</a:t>
            </a:r>
            <a:endParaRPr lang="en-US" sz="2800" b="1" dirty="0">
              <a:solidFill>
                <a:srgbClr val="FF0060"/>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571053" y="1656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18596968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A8255-D5E2-A374-FF82-88D559077DB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FDE4909-FA86-3A83-2388-065F10A0DC3D}"/>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85872" y="0"/>
            <a:ext cx="12020256" cy="6987775"/>
          </a:xfrm>
          <a:prstGeom prst="rect">
            <a:avLst/>
          </a:prstGeom>
        </p:spPr>
      </p:pic>
      <p:pic>
        <p:nvPicPr>
          <p:cNvPr id="7" name="Picture 6">
            <a:extLst>
              <a:ext uri="{FF2B5EF4-FFF2-40B4-BE49-F238E27FC236}">
                <a16:creationId xmlns:a16="http://schemas.microsoft.com/office/drawing/2014/main" id="{FD07C831-53D4-BE8C-587B-BEE6961FE8AF}"/>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677" b="100000" l="9890" r="100000"/>
                    </a14:imgEffect>
                    <a14:imgEffect>
                      <a14:sharpenSoften amount="25000"/>
                    </a14:imgEffect>
                    <a14:imgEffect>
                      <a14:saturation sat="200000"/>
                    </a14:imgEffect>
                  </a14:imgLayer>
                </a14:imgProps>
              </a:ext>
            </a:extLst>
          </a:blip>
          <a:stretch>
            <a:fillRect/>
          </a:stretch>
        </p:blipFill>
        <p:spPr>
          <a:xfrm>
            <a:off x="13706" y="-51954"/>
            <a:ext cx="1312255" cy="1341095"/>
          </a:xfrm>
          <a:prstGeom prst="rect">
            <a:avLst/>
          </a:prstGeom>
        </p:spPr>
      </p:pic>
      <p:sp>
        <p:nvSpPr>
          <p:cNvPr id="2" name="TextBox 1">
            <a:extLst>
              <a:ext uri="{FF2B5EF4-FFF2-40B4-BE49-F238E27FC236}">
                <a16:creationId xmlns:a16="http://schemas.microsoft.com/office/drawing/2014/main" id="{BD4015D7-C4EE-43D4-E13C-E301D406D190}"/>
              </a:ext>
            </a:extLst>
          </p:cNvPr>
          <p:cNvSpPr txBox="1"/>
          <p:nvPr/>
        </p:nvSpPr>
        <p:spPr>
          <a:xfrm>
            <a:off x="1251414" y="195292"/>
            <a:ext cx="947028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Quan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sát</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các</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hình</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sau</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và</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sắp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xếp</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theo</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32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đúng</a:t>
            </a:r>
            <a:r>
              <a:rPr kumimoji="0" lang="vi-VN"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các bước làm sữa chua</a:t>
            </a: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A68CE9E-69B0-20F3-62AD-5686DBB502DD}"/>
              </a:ext>
            </a:extLst>
          </p:cNvPr>
          <p:cNvPicPr>
            <a:picLocks noChangeAspect="1"/>
          </p:cNvPicPr>
          <p:nvPr/>
        </p:nvPicPr>
        <p:blipFill rotWithShape="1">
          <a:blip r:embed="rId6"/>
          <a:srcRect b="20667"/>
          <a:stretch/>
        </p:blipFill>
        <p:spPr>
          <a:xfrm>
            <a:off x="10025841" y="3651301"/>
            <a:ext cx="1471796" cy="801660"/>
          </a:xfrm>
          <a:prstGeom prst="rect">
            <a:avLst/>
          </a:prstGeom>
          <a:effectLst>
            <a:outerShdw blurRad="63500" sx="102000" sy="102000" algn="ctr" rotWithShape="0">
              <a:prstClr val="black">
                <a:alpha val="40000"/>
              </a:prstClr>
            </a:outerShdw>
          </a:effectLst>
        </p:spPr>
      </p:pic>
      <p:pic>
        <p:nvPicPr>
          <p:cNvPr id="6" name="Picture 5">
            <a:extLst>
              <a:ext uri="{FF2B5EF4-FFF2-40B4-BE49-F238E27FC236}">
                <a16:creationId xmlns:a16="http://schemas.microsoft.com/office/drawing/2014/main" id="{749FB13B-8C3B-62EF-C9A7-51C9437725E2}"/>
              </a:ext>
            </a:extLst>
          </p:cNvPr>
          <p:cNvPicPr>
            <a:picLocks noChangeAspect="1"/>
          </p:cNvPicPr>
          <p:nvPr/>
        </p:nvPicPr>
        <p:blipFill>
          <a:blip r:embed="rId7"/>
          <a:stretch>
            <a:fillRect/>
          </a:stretch>
        </p:blipFill>
        <p:spPr>
          <a:xfrm>
            <a:off x="1300777" y="1130410"/>
            <a:ext cx="4051257" cy="2665379"/>
          </a:xfrm>
          <a:prstGeom prst="rect">
            <a:avLst/>
          </a:prstGeom>
        </p:spPr>
      </p:pic>
      <p:pic>
        <p:nvPicPr>
          <p:cNvPr id="9" name="Picture 8">
            <a:extLst>
              <a:ext uri="{FF2B5EF4-FFF2-40B4-BE49-F238E27FC236}">
                <a16:creationId xmlns:a16="http://schemas.microsoft.com/office/drawing/2014/main" id="{68CE8D4B-0A89-B389-A819-8ABA0AA8EAAA}"/>
              </a:ext>
            </a:extLst>
          </p:cNvPr>
          <p:cNvPicPr>
            <a:picLocks noChangeAspect="1"/>
          </p:cNvPicPr>
          <p:nvPr/>
        </p:nvPicPr>
        <p:blipFill>
          <a:blip r:embed="rId8"/>
          <a:stretch>
            <a:fillRect/>
          </a:stretch>
        </p:blipFill>
        <p:spPr>
          <a:xfrm>
            <a:off x="5661498" y="1324464"/>
            <a:ext cx="3867722" cy="2342573"/>
          </a:xfrm>
          <a:prstGeom prst="rect">
            <a:avLst/>
          </a:prstGeom>
        </p:spPr>
      </p:pic>
      <p:pic>
        <p:nvPicPr>
          <p:cNvPr id="10" name="Picture 9">
            <a:extLst>
              <a:ext uri="{FF2B5EF4-FFF2-40B4-BE49-F238E27FC236}">
                <a16:creationId xmlns:a16="http://schemas.microsoft.com/office/drawing/2014/main" id="{2E3806F2-4904-90DE-F375-F598DB95F9A1}"/>
              </a:ext>
            </a:extLst>
          </p:cNvPr>
          <p:cNvPicPr>
            <a:picLocks noChangeAspect="1"/>
          </p:cNvPicPr>
          <p:nvPr/>
        </p:nvPicPr>
        <p:blipFill>
          <a:blip r:embed="rId9"/>
          <a:stretch>
            <a:fillRect/>
          </a:stretch>
        </p:blipFill>
        <p:spPr>
          <a:xfrm>
            <a:off x="5661498" y="3879826"/>
            <a:ext cx="3907520" cy="2665379"/>
          </a:xfrm>
          <a:prstGeom prst="rect">
            <a:avLst/>
          </a:prstGeom>
        </p:spPr>
      </p:pic>
      <p:pic>
        <p:nvPicPr>
          <p:cNvPr id="11" name="Picture 10">
            <a:extLst>
              <a:ext uri="{FF2B5EF4-FFF2-40B4-BE49-F238E27FC236}">
                <a16:creationId xmlns:a16="http://schemas.microsoft.com/office/drawing/2014/main" id="{DB52C04C-F527-0893-A834-78F1A40DC72E}"/>
              </a:ext>
            </a:extLst>
          </p:cNvPr>
          <p:cNvPicPr>
            <a:picLocks noChangeAspect="1"/>
          </p:cNvPicPr>
          <p:nvPr/>
        </p:nvPicPr>
        <p:blipFill>
          <a:blip r:embed="rId10"/>
          <a:stretch>
            <a:fillRect/>
          </a:stretch>
        </p:blipFill>
        <p:spPr>
          <a:xfrm>
            <a:off x="1300777" y="3906488"/>
            <a:ext cx="3907520" cy="2742461"/>
          </a:xfrm>
          <a:prstGeom prst="rect">
            <a:avLst/>
          </a:prstGeom>
        </p:spPr>
      </p:pic>
      <p:sp>
        <p:nvSpPr>
          <p:cNvPr id="12" name="Rectangle: Rounded Corners 11">
            <a:extLst>
              <a:ext uri="{FF2B5EF4-FFF2-40B4-BE49-F238E27FC236}">
                <a16:creationId xmlns:a16="http://schemas.microsoft.com/office/drawing/2014/main" id="{19ED50CC-6F01-8910-2426-79EB773678FE}"/>
              </a:ext>
            </a:extLst>
          </p:cNvPr>
          <p:cNvSpPr/>
          <p:nvPr/>
        </p:nvSpPr>
        <p:spPr>
          <a:xfrm>
            <a:off x="9488130" y="2251587"/>
            <a:ext cx="2349909" cy="1177413"/>
          </a:xfrm>
          <a:prstGeom prst="roundRect">
            <a:avLst/>
          </a:prstGeom>
          <a:solidFill>
            <a:schemeClr val="bg1"/>
          </a:solidFill>
          <a:ln w="57150">
            <a:solidFill>
              <a:schemeClr val="accent5">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C0042"/>
                </a:solidFill>
                <a:effectLst/>
                <a:uLnTx/>
                <a:uFillTx/>
                <a:latin typeface="Cambria" panose="02040503050406030204" pitchFamily="18" charset="0"/>
                <a:ea typeface="Cambria" panose="02040503050406030204" pitchFamily="18" charset="0"/>
                <a:cs typeface="+mn-cs"/>
              </a:rPr>
              <a:t>MẢNH GHÉP</a:t>
            </a:r>
          </a:p>
        </p:txBody>
      </p:sp>
    </p:spTree>
    <p:extLst>
      <p:ext uri="{BB962C8B-B14F-4D97-AF65-F5344CB8AC3E}">
        <p14:creationId xmlns:p14="http://schemas.microsoft.com/office/powerpoint/2010/main" val="13139144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70C6EC-35C4-8261-CF69-014B8AD452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186" y="158910"/>
            <a:ext cx="10327628" cy="2597124"/>
          </a:xfrm>
          <a:prstGeom prst="rect">
            <a:avLst/>
          </a:prstGeom>
        </p:spPr>
      </p:pic>
    </p:spTree>
    <p:extLst>
      <p:ext uri="{BB962C8B-B14F-4D97-AF65-F5344CB8AC3E}">
        <p14:creationId xmlns:p14="http://schemas.microsoft.com/office/powerpoint/2010/main" val="1443994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F64D48C-3475-6A47-FA2B-77DEBE4F5623}"/>
              </a:ext>
            </a:extLst>
          </p:cNvPr>
          <p:cNvPicPr>
            <a:picLocks noChangeAspect="1"/>
          </p:cNvPicPr>
          <p:nvPr/>
        </p:nvPicPr>
        <p:blipFill rotWithShape="1">
          <a:blip r:embed="rId2">
            <a:biLevel thresh="75000"/>
          </a:blip>
          <a:srcRect r="653" b="1396"/>
          <a:stretch/>
        </p:blipFill>
        <p:spPr>
          <a:xfrm>
            <a:off x="84746" y="81143"/>
            <a:ext cx="12020256" cy="6661149"/>
          </a:xfrm>
          <a:prstGeom prst="rect">
            <a:avLst/>
          </a:prstGeom>
        </p:spPr>
      </p:pic>
      <p:pic>
        <p:nvPicPr>
          <p:cNvPr id="7" name="Picture 6">
            <a:extLst>
              <a:ext uri="{FF2B5EF4-FFF2-40B4-BE49-F238E27FC236}">
                <a16:creationId xmlns:a16="http://schemas.microsoft.com/office/drawing/2014/main" id="{0E3CA24B-A6D8-28B7-DB88-3BBD2FA1D21E}"/>
              </a:ext>
            </a:extLst>
          </p:cNvPr>
          <p:cNvPicPr>
            <a:picLocks noChangeAspect="1"/>
          </p:cNvPicPr>
          <p:nvPr/>
        </p:nvPicPr>
        <p:blipFill>
          <a:blip r:embed="rId3"/>
          <a:stretch>
            <a:fillRect/>
          </a:stretch>
        </p:blipFill>
        <p:spPr>
          <a:xfrm>
            <a:off x="13706" y="191240"/>
            <a:ext cx="1312255" cy="1341095"/>
          </a:xfrm>
          <a:prstGeom prst="rect">
            <a:avLst/>
          </a:prstGeom>
        </p:spPr>
      </p:pic>
      <p:sp>
        <p:nvSpPr>
          <p:cNvPr id="2" name="TextBox 1">
            <a:extLst>
              <a:ext uri="{FF2B5EF4-FFF2-40B4-BE49-F238E27FC236}">
                <a16:creationId xmlns:a16="http://schemas.microsoft.com/office/drawing/2014/main" id="{B8B2A20B-2246-8E4F-0A59-41CE08914782}"/>
              </a:ext>
            </a:extLst>
          </p:cNvPr>
          <p:cNvSpPr txBox="1"/>
          <p:nvPr/>
        </p:nvSpPr>
        <p:spPr>
          <a:xfrm>
            <a:off x="1251414" y="496854"/>
            <a:ext cx="9470289" cy="707886"/>
          </a:xfrm>
          <a:prstGeom prst="rect">
            <a:avLst/>
          </a:prstGeom>
          <a:noFill/>
        </p:spPr>
        <p:txBody>
          <a:bodyPr wrap="square" rtlCol="0">
            <a:spAutoFit/>
          </a:bodyPr>
          <a:lstStyle/>
          <a:p>
            <a:pPr algn="ctr"/>
            <a:r>
              <a:rPr lang="en-US" sz="4000" dirty="0"/>
              <a:t>C</a:t>
            </a:r>
            <a:r>
              <a:rPr lang="vi-VN" sz="3600" dirty="0"/>
              <a:t>ác bước làm sữa chua ở hình 1.</a:t>
            </a:r>
            <a:endParaRPr lang="en-US" sz="3600" dirty="0"/>
          </a:p>
        </p:txBody>
      </p:sp>
      <p:pic>
        <p:nvPicPr>
          <p:cNvPr id="5" name="Picture 4">
            <a:extLst>
              <a:ext uri="{FF2B5EF4-FFF2-40B4-BE49-F238E27FC236}">
                <a16:creationId xmlns:a16="http://schemas.microsoft.com/office/drawing/2014/main" id="{C036B7FA-0E16-34B5-AEA8-18E2396C8B93}"/>
              </a:ext>
            </a:extLst>
          </p:cNvPr>
          <p:cNvPicPr>
            <a:picLocks noChangeAspect="1"/>
          </p:cNvPicPr>
          <p:nvPr/>
        </p:nvPicPr>
        <p:blipFill>
          <a:blip r:embed="rId4"/>
          <a:stretch>
            <a:fillRect/>
          </a:stretch>
        </p:blipFill>
        <p:spPr>
          <a:xfrm>
            <a:off x="2190238" y="1089809"/>
            <a:ext cx="7181850" cy="5229225"/>
          </a:xfrm>
          <a:prstGeom prst="rect">
            <a:avLst/>
          </a:prstGeom>
        </p:spPr>
      </p:pic>
    </p:spTree>
    <p:extLst>
      <p:ext uri="{BB962C8B-B14F-4D97-AF65-F5344CB8AC3E}">
        <p14:creationId xmlns:p14="http://schemas.microsoft.com/office/powerpoint/2010/main" val="4592080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19">
            <a:extLst>
              <a:ext uri="{FF2B5EF4-FFF2-40B4-BE49-F238E27FC236}">
                <a16:creationId xmlns:a16="http://schemas.microsoft.com/office/drawing/2014/main" id="{49E1AFBB-19FF-FFC2-6270-0E0D88F16421}"/>
              </a:ext>
            </a:extLst>
          </p:cNvPr>
          <p:cNvGrpSpPr/>
          <p:nvPr/>
        </p:nvGrpSpPr>
        <p:grpSpPr>
          <a:xfrm flipV="1">
            <a:off x="498816" y="495759"/>
            <a:ext cx="11453697" cy="6166298"/>
            <a:chOff x="692006" y="116442"/>
            <a:chExt cx="11176173" cy="2919244"/>
          </a:xfrm>
        </p:grpSpPr>
        <p:sp>
          <p:nvSpPr>
            <p:cNvPr id="8" name="矩形 16">
              <a:extLst>
                <a:ext uri="{FF2B5EF4-FFF2-40B4-BE49-F238E27FC236}">
                  <a16:creationId xmlns:a16="http://schemas.microsoft.com/office/drawing/2014/main" id="{0E48CFFC-824A-7775-4F2B-46FC554A44DC}"/>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9" name="矩形 16">
              <a:extLst>
                <a:ext uri="{FF2B5EF4-FFF2-40B4-BE49-F238E27FC236}">
                  <a16:creationId xmlns:a16="http://schemas.microsoft.com/office/drawing/2014/main" id="{2020D148-EADD-BB98-C439-8706525697FF}"/>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10" name="TextBox 9">
            <a:extLst>
              <a:ext uri="{FF2B5EF4-FFF2-40B4-BE49-F238E27FC236}">
                <a16:creationId xmlns:a16="http://schemas.microsoft.com/office/drawing/2014/main" id="{E233DBF9-226B-EA02-1ED7-8AEB8653AA36}"/>
              </a:ext>
            </a:extLst>
          </p:cNvPr>
          <p:cNvSpPr txBox="1"/>
          <p:nvPr/>
        </p:nvSpPr>
        <p:spPr>
          <a:xfrm>
            <a:off x="1049362" y="1035383"/>
            <a:ext cx="10211317" cy="4996240"/>
          </a:xfrm>
          <a:prstGeom prst="rect">
            <a:avLst/>
          </a:prstGeom>
          <a:noFill/>
        </p:spPr>
        <p:txBody>
          <a:bodyPr wrap="square">
            <a:spAutoFit/>
          </a:bodyPr>
          <a:lstStyle/>
          <a:p>
            <a:pPr marL="90170" marR="24130" lvl="0" indent="-90170" algn="ctr" defTabSz="914400" rtl="0" eaLnBrk="1" fontAlgn="auto" latinLnBrk="0" hangingPunct="1">
              <a:spcBef>
                <a:spcPts val="0"/>
              </a:spcBef>
              <a:spcAft>
                <a:spcPts val="800"/>
              </a:spcAft>
              <a:buClrTx/>
              <a:buSzTx/>
              <a:buFontTx/>
              <a:buNone/>
              <a:tabLst/>
              <a:defRPr/>
            </a:pPr>
            <a:r>
              <a:rPr kumimoji="0" lang="vi-VN" sz="4000" b="1" i="1" u="none" strike="noStrike" kern="1200" cap="none" spc="0" normalizeH="0" baseline="0" noProof="0" dirty="0">
                <a:ln w="19050">
                  <a:solidFill>
                    <a:prstClr val="black"/>
                  </a:solidFill>
                </a:ln>
                <a:solidFill>
                  <a:srgbClr val="FF0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Các bước làm sữa chua ở hình 1:</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1: </a:t>
            </a:r>
            <a:r>
              <a:rPr kumimoji="0" lang="vi-VN" sz="360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Chuẩn bị bình, thìa, lọ, sữa chua, sữa tươi.</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2: Cho sữa chua có sẵn và sữa tươi vào bình, khuấy đều và rót vào các lọ.</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3: Ủ các lọ sữa ở nhiệt độ khoảng 30-45 độ để vi khuẩn có ích hoạt động và phát triển.</a:t>
            </a:r>
          </a:p>
          <a:p>
            <a:pPr marL="90170" marR="24130" lvl="0" indent="-90170" algn="just" defTabSz="914400" rtl="0" eaLnBrk="1" fontAlgn="auto" latinLnBrk="0" hangingPunct="1">
              <a:spcBef>
                <a:spcPts val="0"/>
              </a:spcBef>
              <a:spcAft>
                <a:spcPts val="800"/>
              </a:spcAft>
              <a:buClrTx/>
              <a:buSzTx/>
              <a:buFontTx/>
              <a:buNone/>
              <a:tabLst/>
              <a:defRPr/>
            </a:pPr>
            <a:r>
              <a:rPr kumimoji="0" lang="vi-VN" sz="3600" b="0" i="1" u="none" strike="noStrike" kern="1200" cap="none" spc="0" normalizeH="0" baseline="0" noProof="0" dirty="0">
                <a:ln w="19050">
                  <a:solidFill>
                    <a:prstClr val="black"/>
                  </a:solidFill>
                </a:ln>
                <a:solidFill>
                  <a:prstClr val="black"/>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Times New Roman" panose="02020603050405020304" pitchFamily="18" charset="0"/>
              </a:rPr>
              <a:t>Bước 4: Kết quả: sau khoảng 8-12 giờ ủ thì tạo thành sữa chua.</a:t>
            </a:r>
          </a:p>
        </p:txBody>
      </p:sp>
    </p:spTree>
    <p:extLst>
      <p:ext uri="{BB962C8B-B14F-4D97-AF65-F5344CB8AC3E}">
        <p14:creationId xmlns:p14="http://schemas.microsoft.com/office/powerpoint/2010/main" val="15160223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1" name="Picture 20">
            <a:extLst>
              <a:ext uri="{FF2B5EF4-FFF2-40B4-BE49-F238E27FC236}">
                <a16:creationId xmlns:a16="http://schemas.microsoft.com/office/drawing/2014/main" id="{14AF0F7E-5BD4-CB23-C30F-F5652EC0447A}"/>
              </a:ext>
            </a:extLst>
          </p:cNvPr>
          <p:cNvPicPr>
            <a:picLocks noChangeAspect="1"/>
          </p:cNvPicPr>
          <p:nvPr/>
        </p:nvPicPr>
        <p:blipFill rotWithShape="1">
          <a:blip r:embed="rId3"/>
          <a:srcRect b="20667"/>
          <a:stretch/>
        </p:blipFill>
        <p:spPr>
          <a:xfrm>
            <a:off x="-563567" y="5966231"/>
            <a:ext cx="1912512" cy="1041710"/>
          </a:xfrm>
          <a:prstGeom prst="rect">
            <a:avLst/>
          </a:prstGeom>
          <a:effectLst>
            <a:outerShdw blurRad="63500" sx="102000" sy="102000" algn="ctr" rotWithShape="0">
              <a:prstClr val="black">
                <a:alpha val="40000"/>
              </a:prstClr>
            </a:outerShdw>
          </a:effectLst>
        </p:spPr>
      </p:pic>
      <p:sp>
        <p:nvSpPr>
          <p:cNvPr id="22" name="Speech Bubble: Rectangle with Corners Rounded 3">
            <a:extLst>
              <a:ext uri="{FF2B5EF4-FFF2-40B4-BE49-F238E27FC236}">
                <a16:creationId xmlns:a16="http://schemas.microsoft.com/office/drawing/2014/main" id="{DC25801C-AFD7-BCCC-1E5F-89F70E58688D}"/>
              </a:ext>
            </a:extLst>
          </p:cNvPr>
          <p:cNvSpPr/>
          <p:nvPr/>
        </p:nvSpPr>
        <p:spPr>
          <a:xfrm>
            <a:off x="1348945" y="3242532"/>
            <a:ext cx="9415208" cy="1247621"/>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Vì sao khi làm sữa chua cần cho sữa chua vào sữa tươi</a:t>
            </a:r>
            <a:r>
              <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
        <p:nvSpPr>
          <p:cNvPr id="23" name="Speech Bubble: Rectangle with Corners Rounded 3">
            <a:extLst>
              <a:ext uri="{FF2B5EF4-FFF2-40B4-BE49-F238E27FC236}">
                <a16:creationId xmlns:a16="http://schemas.microsoft.com/office/drawing/2014/main" id="{DC25801C-AFD7-BCCC-1E5F-89F70E58688D}"/>
              </a:ext>
            </a:extLst>
          </p:cNvPr>
          <p:cNvSpPr/>
          <p:nvPr/>
        </p:nvSpPr>
        <p:spPr>
          <a:xfrm>
            <a:off x="1355693" y="4798975"/>
            <a:ext cx="9311640" cy="1167256"/>
          </a:xfrm>
          <a:prstGeom prst="wedgeRoundRectCallout">
            <a:avLst>
              <a:gd name="adj1" fmla="val -56249"/>
              <a:gd name="adj2" fmla="val 41411"/>
              <a:gd name="adj3" fmla="val 16667"/>
            </a:avLst>
          </a:prstGeom>
          <a:solidFill>
            <a:sysClr val="window" lastClr="FFFFFF"/>
          </a:solidFill>
          <a:ln w="12700" cap="flat" cmpd="sng" algn="ctr">
            <a:noFill/>
            <a:prstDash val="solid"/>
            <a:miter lim="800000"/>
          </a:ln>
          <a:effectLst>
            <a:outerShdw blurRad="63500" sx="102000" sy="102000" algn="c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Khi làm sữa chua, vì sao cần có bước ủ ấm sữa?</a:t>
            </a:r>
            <a:endParaRPr kumimoji="0" lang="en-US" sz="3200" b="0"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15" name="TextBox 14"/>
          <p:cNvSpPr txBox="1"/>
          <p:nvPr/>
        </p:nvSpPr>
        <p:spPr>
          <a:xfrm>
            <a:off x="3571053" y="-274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28</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lang="en-US" sz="2400" b="1" dirty="0">
                <a:solidFill>
                  <a:srgbClr val="FF0000"/>
                </a:solidFill>
                <a:latin typeface="Times New Roman" panose="02020603050405020304" pitchFamily="18" charset="0"/>
                <a:cs typeface="Times New Roman" panose="02020603050405020304" pitchFamily="18" charset="0"/>
                <a:sym typeface="Arial"/>
              </a:rPr>
              <a:t>2</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sp>
        <p:nvSpPr>
          <p:cNvPr id="16" name="Oval Callout 15"/>
          <p:cNvSpPr/>
          <p:nvPr/>
        </p:nvSpPr>
        <p:spPr>
          <a:xfrm>
            <a:off x="9601200" y="1073554"/>
            <a:ext cx="2824480" cy="1860156"/>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THẢO LUẬN NHÓM</a:t>
            </a:r>
          </a:p>
        </p:txBody>
      </p:sp>
    </p:spTree>
    <p:extLst>
      <p:ext uri="{BB962C8B-B14F-4D97-AF65-F5344CB8AC3E}">
        <p14:creationId xmlns:p14="http://schemas.microsoft.com/office/powerpoint/2010/main" val="3970772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62163" y="1153505"/>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DC25801C-AFD7-BCCC-1E5F-89F70E58688D}"/>
              </a:ext>
            </a:extLst>
          </p:cNvPr>
          <p:cNvSpPr/>
          <p:nvPr/>
        </p:nvSpPr>
        <p:spPr>
          <a:xfrm>
            <a:off x="2864201" y="352540"/>
            <a:ext cx="8089900" cy="2005070"/>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vi-VN" sz="4400" dirty="0">
                <a:solidFill>
                  <a:srgbClr val="002060"/>
                </a:solidFill>
                <a:latin typeface="Cambria" panose="02040503050406030204" pitchFamily="18" charset="0"/>
                <a:ea typeface="Cambria" panose="02040503050406030204" pitchFamily="18" charset="0"/>
              </a:rPr>
              <a:t>Nhờ vi khuẩn có ích, sữa có thể được chế biến thành sản phẩm nào khác sữa chua.</a:t>
            </a: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06114179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Váng sữa Monte vị vani 6M+ 55g x 4 hộp">
            <a:extLst>
              <a:ext uri="{FF2B5EF4-FFF2-40B4-BE49-F238E27FC236}">
                <a16:creationId xmlns:a16="http://schemas.microsoft.com/office/drawing/2014/main" id="{12592B2C-E2AE-971E-5068-74C2CB69E1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552" y="560483"/>
            <a:ext cx="5179305" cy="517930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id="{F4776FEF-20B5-1A94-0C73-5787EC742C88}"/>
              </a:ext>
            </a:extLst>
          </p:cNvPr>
          <p:cNvSpPr/>
          <p:nvPr/>
        </p:nvSpPr>
        <p:spPr>
          <a:xfrm>
            <a:off x="178473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Váng</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sữa</a:t>
            </a:r>
            <a:endParaRPr lang="en-US" sz="3600" dirty="0">
              <a:solidFill>
                <a:srgbClr val="FF0060"/>
              </a:solidFill>
              <a:latin typeface="Cambria" panose="02040503050406030204" pitchFamily="18" charset="0"/>
              <a:ea typeface="Cambria" panose="02040503050406030204" pitchFamily="18" charset="0"/>
            </a:endParaRPr>
          </a:p>
        </p:txBody>
      </p:sp>
      <p:pic>
        <p:nvPicPr>
          <p:cNvPr id="3078" name="Picture 6" descr="NLPC">
            <a:extLst>
              <a:ext uri="{FF2B5EF4-FFF2-40B4-BE49-F238E27FC236}">
                <a16:creationId xmlns:a16="http://schemas.microsoft.com/office/drawing/2014/main" id="{676FF424-5667-9ED7-A3F4-AD8224EEB1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9764" y="649994"/>
            <a:ext cx="5606667" cy="512284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BED6E2A7-45C5-A114-313D-79C9EE6EF1D4}"/>
              </a:ext>
            </a:extLst>
          </p:cNvPr>
          <p:cNvSpPr/>
          <p:nvPr/>
        </p:nvSpPr>
        <p:spPr>
          <a:xfrm>
            <a:off x="7546555" y="5927075"/>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err="1">
                <a:solidFill>
                  <a:srgbClr val="FF0060"/>
                </a:solidFill>
                <a:latin typeface="Cambria" panose="02040503050406030204" pitchFamily="18" charset="0"/>
                <a:ea typeface="Cambria" panose="02040503050406030204" pitchFamily="18" charset="0"/>
              </a:rPr>
              <a:t>Phô</a:t>
            </a:r>
            <a:r>
              <a:rPr lang="en-US" sz="3600" dirty="0">
                <a:solidFill>
                  <a:srgbClr val="FF0060"/>
                </a:solidFill>
                <a:latin typeface="Cambria" panose="02040503050406030204" pitchFamily="18" charset="0"/>
                <a:ea typeface="Cambria" panose="02040503050406030204" pitchFamily="18" charset="0"/>
              </a:rPr>
              <a:t> </a:t>
            </a:r>
            <a:r>
              <a:rPr lang="en-US" sz="3600" dirty="0" err="1">
                <a:solidFill>
                  <a:srgbClr val="FF0060"/>
                </a:solidFill>
                <a:latin typeface="Cambria" panose="02040503050406030204" pitchFamily="18" charset="0"/>
                <a:ea typeface="Cambria" panose="02040503050406030204" pitchFamily="18" charset="0"/>
              </a:rPr>
              <a:t>mai</a:t>
            </a:r>
            <a:endParaRPr lang="en-US" sz="3600"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901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wipe(down)">
                                      <p:cBhvr>
                                        <p:cTn id="10" dur="500"/>
                                        <p:tgtEl>
                                          <p:spTgt spid="307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par>
                                <p:cTn id="16" presetID="22" presetClass="entr" presetSubtype="4" fill="hold" nodeType="withEffect">
                                  <p:stCondLst>
                                    <p:cond delay="0"/>
                                  </p:stCondLst>
                                  <p:childTnLst>
                                    <p:set>
                                      <p:cBhvr>
                                        <p:cTn id="17" dur="1" fill="hold">
                                          <p:stCondLst>
                                            <p:cond delay="0"/>
                                          </p:stCondLst>
                                        </p:cTn>
                                        <p:tgtEl>
                                          <p:spTgt spid="3078"/>
                                        </p:tgtEl>
                                        <p:attrNameLst>
                                          <p:attrName>style.visibility</p:attrName>
                                        </p:attrNameLst>
                                      </p:cBhvr>
                                      <p:to>
                                        <p:strVal val="visible"/>
                                      </p:to>
                                    </p:set>
                                    <p:animEffect transition="in" filter="wipe(down)">
                                      <p:cBhvr>
                                        <p:cTn id="1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F4776FEF-20B5-1A94-0C73-5787EC742C88}"/>
              </a:ext>
            </a:extLst>
          </p:cNvPr>
          <p:cNvSpPr/>
          <p:nvPr/>
        </p:nvSpPr>
        <p:spPr>
          <a:xfrm>
            <a:off x="1134493"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rPr>
              <a:t>Panna</a:t>
            </a:r>
            <a:r>
              <a:rPr kumimoji="0" lang="en-US" sz="3600" b="0" i="0" u="none" strike="noStrike" kern="1200" cap="none" spc="0" normalizeH="0" noProof="0" dirty="0">
                <a:ln>
                  <a:noFill/>
                </a:ln>
                <a:solidFill>
                  <a:srgbClr val="FF0060"/>
                </a:solidFill>
                <a:effectLst/>
                <a:uLnTx/>
                <a:uFillTx/>
                <a:latin typeface="Cambria" panose="02040503050406030204" pitchFamily="18" charset="0"/>
                <a:ea typeface="Cambria" panose="02040503050406030204" pitchFamily="18" charset="0"/>
                <a:cs typeface="+mn-cs"/>
              </a:rPr>
              <a:t> Cotta</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sp>
        <p:nvSpPr>
          <p:cNvPr id="4" name="Rectangle: Rounded Corners 3">
            <a:extLst>
              <a:ext uri="{FF2B5EF4-FFF2-40B4-BE49-F238E27FC236}">
                <a16:creationId xmlns:a16="http://schemas.microsoft.com/office/drawing/2014/main" id="{BED6E2A7-45C5-A114-313D-79C9EE6EF1D4}"/>
              </a:ext>
            </a:extLst>
          </p:cNvPr>
          <p:cNvSpPr/>
          <p:nvPr/>
        </p:nvSpPr>
        <p:spPr>
          <a:xfrm>
            <a:off x="7790395" y="5982159"/>
            <a:ext cx="3062689" cy="760164"/>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60"/>
                </a:solidFill>
                <a:effectLst/>
                <a:uLnTx/>
                <a:uFillTx/>
                <a:latin typeface="Cambria" panose="02040503050406030204" pitchFamily="18" charset="0"/>
                <a:ea typeface="Cambria" panose="02040503050406030204" pitchFamily="18" charset="0"/>
                <a:cs typeface="+mn-cs"/>
              </a:rPr>
              <a:t>Kem</a:t>
            </a:r>
            <a:endParaRPr kumimoji="0" lang="en-US" sz="36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cs typeface="+mn-cs"/>
            </a:endParaRPr>
          </a:p>
        </p:txBody>
      </p:sp>
      <p:pic>
        <p:nvPicPr>
          <p:cNvPr id="6" name="Picture 5" descr="C:\Users\DELL\Desktop\Dự giờ 5C\pngtree-panna-cotta-realistic-on-transparent-png-image_13249808.png"/>
          <p:cNvPicPr/>
          <p:nvPr/>
        </p:nvPicPr>
        <p:blipFill>
          <a:blip r:embed="rId2">
            <a:extLst>
              <a:ext uri="{28A0092B-C50C-407E-A947-70E740481C1C}">
                <a14:useLocalDpi xmlns:a14="http://schemas.microsoft.com/office/drawing/2010/main" val="0"/>
              </a:ext>
            </a:extLst>
          </a:blip>
          <a:srcRect/>
          <a:stretch>
            <a:fillRect/>
          </a:stretch>
        </p:blipFill>
        <p:spPr bwMode="auto">
          <a:xfrm>
            <a:off x="0" y="649995"/>
            <a:ext cx="5567680" cy="5122842"/>
          </a:xfrm>
          <a:prstGeom prst="rect">
            <a:avLst/>
          </a:prstGeom>
          <a:noFill/>
          <a:ln>
            <a:noFill/>
          </a:ln>
        </p:spPr>
      </p:pic>
      <p:pic>
        <p:nvPicPr>
          <p:cNvPr id="7" name="Picture 6" descr="C:\Users\DELL\Desktop\Dự giờ 5C\istockphoto-473026642-612x612.jpg"/>
          <p:cNvPicPr/>
          <p:nvPr/>
        </p:nvPicPr>
        <p:blipFill>
          <a:blip r:embed="rId3">
            <a:extLst>
              <a:ext uri="{28A0092B-C50C-407E-A947-70E740481C1C}">
                <a14:useLocalDpi xmlns:a14="http://schemas.microsoft.com/office/drawing/2010/main" val="0"/>
              </a:ext>
            </a:extLst>
          </a:blip>
          <a:srcRect/>
          <a:stretch>
            <a:fillRect/>
          </a:stretch>
        </p:blipFill>
        <p:spPr bwMode="auto">
          <a:xfrm>
            <a:off x="6238240" y="649995"/>
            <a:ext cx="5953760" cy="5122842"/>
          </a:xfrm>
          <a:prstGeom prst="rect">
            <a:avLst/>
          </a:prstGeom>
          <a:noFill/>
          <a:ln>
            <a:noFill/>
          </a:ln>
        </p:spPr>
      </p:pic>
    </p:spTree>
    <p:extLst>
      <p:ext uri="{BB962C8B-B14F-4D97-AF65-F5344CB8AC3E}">
        <p14:creationId xmlns:p14="http://schemas.microsoft.com/office/powerpoint/2010/main" val="227202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pic>
        <p:nvPicPr>
          <p:cNvPr id="3" name="Picture 2">
            <a:extLst>
              <a:ext uri="{FF2B5EF4-FFF2-40B4-BE49-F238E27FC236}">
                <a16:creationId xmlns:a16="http://schemas.microsoft.com/office/drawing/2014/main" id="{27049489-ED49-D145-2CA9-284127CCC7CD}"/>
              </a:ext>
            </a:extLst>
          </p:cNvPr>
          <p:cNvPicPr>
            <a:picLocks noChangeAspect="1"/>
          </p:cNvPicPr>
          <p:nvPr/>
        </p:nvPicPr>
        <p:blipFill>
          <a:blip r:embed="rId5"/>
          <a:stretch>
            <a:fillRect/>
          </a:stretch>
        </p:blipFill>
        <p:spPr>
          <a:xfrm>
            <a:off x="-291308" y="668498"/>
            <a:ext cx="12192000" cy="1472931"/>
          </a:xfrm>
          <a:prstGeom prst="rect">
            <a:avLst/>
          </a:prstGeom>
        </p:spPr>
      </p:pic>
    </p:spTree>
    <p:extLst>
      <p:ext uri="{BB962C8B-B14F-4D97-AF65-F5344CB8AC3E}">
        <p14:creationId xmlns:p14="http://schemas.microsoft.com/office/powerpoint/2010/main" val="3561383551"/>
      </p:ext>
    </p:extLst>
  </p:cSld>
  <p:clrMapOvr>
    <a:masterClrMapping/>
  </p:clrMapOvr>
  <p:transition spd="slow">
    <p:randomBar dir="vert"/>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id="{2D4DBB4B-A2BF-E7C5-14D4-3CDD690078AC}"/>
              </a:ext>
            </a:extLst>
          </p:cNvPr>
          <p:cNvPicPr>
            <a:picLocks noChangeAspect="1"/>
          </p:cNvPicPr>
          <p:nvPr/>
        </p:nvPicPr>
        <p:blipFill rotWithShape="1">
          <a:blip r:embed="rId3">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Rectangle with Corners Rounded 4">
            <a:extLst>
              <a:ext uri="{FF2B5EF4-FFF2-40B4-BE49-F238E27FC236}">
                <a16:creationId xmlns:a16="http://schemas.microsoft.com/office/drawing/2014/main" id="{3A6CF28A-ED6F-9998-E622-60482B7F6677}"/>
              </a:ext>
            </a:extLst>
          </p:cNvPr>
          <p:cNvSpPr/>
          <p:nvPr/>
        </p:nvSpPr>
        <p:spPr>
          <a:xfrm>
            <a:off x="212313" y="407746"/>
            <a:ext cx="8306718" cy="2027104"/>
          </a:xfrm>
          <a:prstGeom prst="wedgeRoundRectCallout">
            <a:avLst>
              <a:gd name="adj1" fmla="val -22124"/>
              <a:gd name="adj2" fmla="val 77045"/>
              <a:gd name="adj3" fmla="val 16667"/>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3200" b="1" dirty="0">
                <a:latin typeface="Cambria" panose="02040503050406030204" pitchFamily="18" charset="0"/>
                <a:ea typeface="Cambria" panose="02040503050406030204" pitchFamily="18" charset="0"/>
              </a:rPr>
              <a:t>Trong quá trình làm sữa chua, nếu cho sữa chua vào sữa tươi rồi mang đặt luôn vào tủ lạnh thì kết quả thu được sẽ như thế nào? Vì sao?</a:t>
            </a:r>
            <a:endParaRPr lang="en-US" sz="3200" b="1" dirty="0">
              <a:latin typeface="Cambria" panose="02040503050406030204" pitchFamily="18" charset="0"/>
              <a:ea typeface="Cambria" panose="02040503050406030204" pitchFamily="18" charset="0"/>
            </a:endParaRPr>
          </a:p>
        </p:txBody>
      </p:sp>
      <p:pic>
        <p:nvPicPr>
          <p:cNvPr id="5122" name="Picture 2" descr="6 Cách bảo quản sữa chua thơm ngon dài lâu bạn nên biết">
            <a:extLst>
              <a:ext uri="{FF2B5EF4-FFF2-40B4-BE49-F238E27FC236}">
                <a16:creationId xmlns:a16="http://schemas.microsoft.com/office/drawing/2014/main" id="{05288BC1-3157-C069-6BB2-6727BDC98B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2304" y="3429000"/>
            <a:ext cx="4454976" cy="284987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Users\DELL\Desktop\Dự giờ 5C\ảnh.png"/>
          <p:cNvPicPr/>
          <p:nvPr/>
        </p:nvPicPr>
        <p:blipFill>
          <a:blip r:embed="rId5">
            <a:extLst>
              <a:ext uri="{28A0092B-C50C-407E-A947-70E740481C1C}">
                <a14:useLocalDpi xmlns:a14="http://schemas.microsoft.com/office/drawing/2010/main" val="0"/>
              </a:ext>
            </a:extLst>
          </a:blip>
          <a:srcRect/>
          <a:stretch>
            <a:fillRect/>
          </a:stretch>
        </p:blipFill>
        <p:spPr bwMode="auto">
          <a:xfrm>
            <a:off x="7113591" y="3705860"/>
            <a:ext cx="4511039" cy="2712720"/>
          </a:xfrm>
          <a:prstGeom prst="rect">
            <a:avLst/>
          </a:prstGeom>
          <a:noFill/>
          <a:ln>
            <a:noFill/>
          </a:ln>
        </p:spPr>
      </p:pic>
      <p:sp>
        <p:nvSpPr>
          <p:cNvPr id="11" name="Oval Callout 10"/>
          <p:cNvSpPr/>
          <p:nvPr/>
        </p:nvSpPr>
        <p:spPr>
          <a:xfrm>
            <a:off x="8519031" y="1016000"/>
            <a:ext cx="3247839" cy="2412999"/>
          </a:xfrm>
          <a:prstGeom prst="wedgeEllipseCallout">
            <a:avLst/>
          </a:prstGeom>
          <a:solidFill>
            <a:sysClr val="window" lastClr="FFFFFF"/>
          </a:solidFill>
          <a:ln w="12700" cap="flat" cmpd="sng" algn="ctr">
            <a:solidFill>
              <a:srgbClr val="70AD47"/>
            </a:solidFill>
            <a:prstDash val="solid"/>
            <a:miter lim="800000"/>
          </a:ln>
          <a:effectLst/>
        </p:spPr>
        <p:txBody>
          <a:bodyPr rtlCol="0" anchor="ctr"/>
          <a:lstStyle/>
          <a:p>
            <a:pPr algn="ctr">
              <a:defRPr/>
            </a:pPr>
            <a:r>
              <a:rPr lang="en-US" sz="2800" b="1" kern="0" dirty="0">
                <a:solidFill>
                  <a:srgbClr val="FF0060"/>
                </a:solidFill>
                <a:latin typeface="Times New Roman" panose="02020603050405020304" pitchFamily="18" charset="0"/>
                <a:cs typeface="Times New Roman" panose="02020603050405020304" pitchFamily="18" charset="0"/>
              </a:rPr>
              <a:t>CHIA SẺ TRONG NHÓM</a:t>
            </a:r>
          </a:p>
        </p:txBody>
      </p:sp>
    </p:spTree>
    <p:extLst>
      <p:ext uri="{BB962C8B-B14F-4D97-AF65-F5344CB8AC3E}">
        <p14:creationId xmlns:p14="http://schemas.microsoft.com/office/powerpoint/2010/main" val="3235380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5122"/>
                                        </p:tgtEl>
                                        <p:attrNameLst>
                                          <p:attrName>style.visibility</p:attrName>
                                        </p:attrNameLst>
                                      </p:cBhvr>
                                      <p:to>
                                        <p:strVal val="visible"/>
                                      </p:to>
                                    </p:set>
                                    <p:animEffect transition="in" filter="wipe(down)">
                                      <p:cBhvr>
                                        <p:cTn id="10" dur="500"/>
                                        <p:tgtEl>
                                          <p:spTgt spid="512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peech Bubble: Rectangle with Corners Rounded 10">
            <a:extLst>
              <a:ext uri="{FF2B5EF4-FFF2-40B4-BE49-F238E27FC236}">
                <a16:creationId xmlns:a16="http://schemas.microsoft.com/office/drawing/2014/main" id="{E97D3276-7E71-731C-96B7-4305754F86F3}"/>
              </a:ext>
            </a:extLst>
          </p:cNvPr>
          <p:cNvSpPr/>
          <p:nvPr/>
        </p:nvSpPr>
        <p:spPr>
          <a:xfrm>
            <a:off x="394314" y="863600"/>
            <a:ext cx="8768736" cy="5575300"/>
          </a:xfrm>
          <a:prstGeom prst="wedgeRoundRectCallout">
            <a:avLst>
              <a:gd name="adj1" fmla="val 54520"/>
              <a:gd name="adj2" fmla="val -37005"/>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 Box 5">
            <a:extLst>
              <a:ext uri="{FF2B5EF4-FFF2-40B4-BE49-F238E27FC236}">
                <a16:creationId xmlns:a16="http://schemas.microsoft.com/office/drawing/2014/main" id="{09D8918B-9715-611C-A26A-A3244944394A}"/>
              </a:ext>
            </a:extLst>
          </p:cNvPr>
          <p:cNvSpPr txBox="1">
            <a:spLocks noChangeArrowheads="1"/>
          </p:cNvSpPr>
          <p:nvPr/>
        </p:nvSpPr>
        <p:spPr bwMode="auto">
          <a:xfrm>
            <a:off x="627961" y="1543854"/>
            <a:ext cx="8284685"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a:spcBef>
                <a:spcPct val="50000"/>
              </a:spcBef>
              <a:buNone/>
            </a:pPr>
            <a:r>
              <a:rPr lang="vi-VN" altLang="en-US" sz="4800" b="1" dirty="0">
                <a:ln>
                  <a:solidFill>
                    <a:sysClr val="windowText" lastClr="000000"/>
                  </a:solidFill>
                </a:ln>
                <a:solidFill>
                  <a:prstClr val="black"/>
                </a:solidFill>
                <a:latin typeface="Cambria" panose="02040503050406030204" pitchFamily="18" charset="0"/>
                <a:ea typeface="Cambria" panose="02040503050406030204" pitchFamily="18" charset="0"/>
              </a:rPr>
              <a:t>Vi khuẩn có ích không thể lên men trong nhiệt độ quá lạnh và quá nóng. Vì vậy, muốn ủ lên men chúng ta phải để ở nhiệt độ thích hợp.</a:t>
            </a:r>
            <a:endParaRPr kumimoji="0" lang="en-US" altLang="en-US" sz="4800" b="1" i="0" u="none" strike="noStrike" kern="1200" cap="none" spc="0" normalizeH="0" baseline="0" noProof="0" dirty="0">
              <a:ln>
                <a:solidFill>
                  <a:sysClr val="windowText" lastClr="000000"/>
                </a:solidFill>
              </a:ln>
              <a:solidFill>
                <a:prstClr val="black"/>
              </a:solidFill>
              <a:effectLst/>
              <a:uLnTx/>
              <a:uFillTx/>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4A951820-F175-8A7F-22F1-5CA286F2A3E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87" b="45091" l="2788" r="25535">
                        <a14:foregroundMark x1="14747" y1="22586" x2="17899" y2="24525"/>
                        <a14:foregroundMark x1="12525" y1="44970" x2="14384" y2="42626"/>
                        <a14:foregroundMark x1="21010" y1="45091" x2="19354" y2="43717"/>
                        <a14:foregroundMark x1="25535" y1="9697" x2="24444" y2="8000"/>
                      </a14:backgroundRemoval>
                    </a14:imgEffect>
                  </a14:imgLayer>
                </a14:imgProps>
              </a:ext>
              <a:ext uri="{28A0092B-C50C-407E-A947-70E740481C1C}">
                <a14:useLocalDpi xmlns:a14="http://schemas.microsoft.com/office/drawing/2010/main" val="0"/>
              </a:ext>
            </a:extLst>
          </a:blip>
          <a:srcRect r="72037" b="53008"/>
          <a:stretch/>
        </p:blipFill>
        <p:spPr>
          <a:xfrm>
            <a:off x="8660170" y="754025"/>
            <a:ext cx="3632200" cy="6103975"/>
          </a:xfrm>
          <a:prstGeom prst="rect">
            <a:avLst/>
          </a:prstGeom>
          <a:effectLst>
            <a:outerShdw blurRad="63500" sx="102000" sy="102000" algn="ctr" rotWithShape="0">
              <a:prstClr val="black">
                <a:alpha val="40000"/>
              </a:prstClr>
            </a:outerShdw>
          </a:effectLst>
        </p:spPr>
      </p:pic>
      <p:pic>
        <p:nvPicPr>
          <p:cNvPr id="13" name="Picture 2" descr="Cartoon Cloud PNG Transparent Images Free Download | Vector Files | Pngtree">
            <a:extLst>
              <a:ext uri="{FF2B5EF4-FFF2-40B4-BE49-F238E27FC236}">
                <a16:creationId xmlns:a16="http://schemas.microsoft.com/office/drawing/2014/main" id="{E89193FE-7BE2-E89B-46CF-C318610C1489}"/>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235590" y="-326641"/>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 name="Picture 3" descr="A close up of a logo&#10;&#10;Description automatically generated">
            <a:extLst>
              <a:ext uri="{FF2B5EF4-FFF2-40B4-BE49-F238E27FC236}">
                <a16:creationId xmlns:a16="http://schemas.microsoft.com/office/drawing/2014/main" id="{57B93DE6-D64D-D96B-FED1-F849EB306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6762" y="176808"/>
            <a:ext cx="4828368" cy="1391731"/>
          </a:xfrm>
          <a:prstGeom prst="rect">
            <a:avLst/>
          </a:prstGeom>
        </p:spPr>
      </p:pic>
    </p:spTree>
    <p:extLst>
      <p:ext uri="{BB962C8B-B14F-4D97-AF65-F5344CB8AC3E}">
        <p14:creationId xmlns:p14="http://schemas.microsoft.com/office/powerpoint/2010/main" val="2574949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AF0F7E-5BD4-CB23-C30F-F5652EC0447A}"/>
              </a:ext>
            </a:extLst>
          </p:cNvPr>
          <p:cNvPicPr>
            <a:picLocks noChangeAspect="1"/>
          </p:cNvPicPr>
          <p:nvPr/>
        </p:nvPicPr>
        <p:blipFill rotWithShape="1">
          <a:blip r:embed="rId4"/>
          <a:srcRect b="20667"/>
          <a:stretch/>
        </p:blipFill>
        <p:spPr>
          <a:xfrm>
            <a:off x="83281" y="3322320"/>
            <a:ext cx="5288287" cy="3535680"/>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DC25801C-AFD7-BCCC-1E5F-89F70E58688D}"/>
              </a:ext>
            </a:extLst>
          </p:cNvPr>
          <p:cNvSpPr/>
          <p:nvPr/>
        </p:nvSpPr>
        <p:spPr>
          <a:xfrm>
            <a:off x="1949801" y="64185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sz="4000" dirty="0" err="1">
                <a:solidFill>
                  <a:srgbClr val="002060"/>
                </a:solidFill>
                <a:latin typeface="Cambria" panose="02040503050406030204" pitchFamily="18" charset="0"/>
                <a:ea typeface="Cambria" panose="02040503050406030204" pitchFamily="18" charset="0"/>
              </a:rPr>
              <a:t>Vì</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sao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khi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đã</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lên</a:t>
            </a:r>
            <a:r>
              <a:rPr lang="en-US" sz="4000" dirty="0">
                <a:solidFill>
                  <a:srgbClr val="002060"/>
                </a:solidFill>
                <a:latin typeface="Cambria" panose="02040503050406030204" pitchFamily="18" charset="0"/>
                <a:ea typeface="Cambria" panose="02040503050406030204" pitchFamily="18" charset="0"/>
              </a:rPr>
              <a:t> men ta </a:t>
            </a:r>
            <a:r>
              <a:rPr lang="en-US" sz="4000" dirty="0" err="1">
                <a:solidFill>
                  <a:srgbClr val="002060"/>
                </a:solidFill>
                <a:latin typeface="Cambria" panose="02040503050406030204" pitchFamily="18" charset="0"/>
                <a:ea typeface="Cambria" panose="02040503050406030204" pitchFamily="18" charset="0"/>
              </a:rPr>
              <a:t>phải</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bảo</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quản</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sữa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chua</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trong</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tủ</a:t>
            </a:r>
            <a:r>
              <a:rPr lang="en-US" sz="4000" dirty="0">
                <a:solidFill>
                  <a:srgbClr val="002060"/>
                </a:solidFill>
                <a:latin typeface="Cambria" panose="02040503050406030204" pitchFamily="18" charset="0"/>
                <a:ea typeface="Cambria" panose="02040503050406030204" pitchFamily="18" charset="0"/>
              </a:rPr>
              <a:t> </a:t>
            </a:r>
            <a:r>
              <a:rPr lang="en-US" sz="4000" dirty="0" err="1">
                <a:solidFill>
                  <a:srgbClr val="002060"/>
                </a:solidFill>
                <a:latin typeface="Cambria" panose="02040503050406030204" pitchFamily="18" charset="0"/>
                <a:ea typeface="Cambria" panose="02040503050406030204" pitchFamily="18" charset="0"/>
              </a:rPr>
              <a:t>lạnh</a:t>
            </a:r>
            <a:r>
              <a:rPr lang="en-US" sz="4000" dirty="0">
                <a:solidFill>
                  <a:srgbClr val="002060"/>
                </a:solidFill>
                <a:latin typeface="Cambria" panose="02040503050406030204" pitchFamily="18" charset="0"/>
                <a:ea typeface="Cambria" panose="02040503050406030204" pitchFamily="18" charset="0"/>
              </a:rPr>
              <a:t>?</a:t>
            </a:r>
            <a:endPar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9275201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069"/>
        <p:cNvGrpSpPr/>
        <p:nvPr/>
      </p:nvGrpSpPr>
      <p:grpSpPr>
        <a:xfrm>
          <a:off x="0" y="0"/>
          <a:ext cx="0" cy="0"/>
          <a:chOff x="0" y="0"/>
          <a:chExt cx="0" cy="0"/>
        </a:xfrm>
      </p:grpSpPr>
      <p:grpSp>
        <p:nvGrpSpPr>
          <p:cNvPr id="2354" name="Google Shape;2354;p48"/>
          <p:cNvGrpSpPr/>
          <p:nvPr/>
        </p:nvGrpSpPr>
        <p:grpSpPr>
          <a:xfrm>
            <a:off x="9902333" y="1186000"/>
            <a:ext cx="255728" cy="405703"/>
            <a:chOff x="7707175" y="1074324"/>
            <a:chExt cx="191796" cy="304277"/>
          </a:xfrm>
        </p:grpSpPr>
        <p:sp>
          <p:nvSpPr>
            <p:cNvPr id="2355" name="Google Shape;2355;p48"/>
            <p:cNvSpPr/>
            <p:nvPr/>
          </p:nvSpPr>
          <p:spPr>
            <a:xfrm>
              <a:off x="7773074" y="1247243"/>
              <a:ext cx="125898" cy="131358"/>
            </a:xfrm>
            <a:custGeom>
              <a:avLst/>
              <a:gdLst/>
              <a:ahLst/>
              <a:cxnLst/>
              <a:rect l="l" t="t" r="r" b="b"/>
              <a:pathLst>
                <a:path w="3735" h="3897" extrusionOk="0">
                  <a:moveTo>
                    <a:pt x="1765" y="0"/>
                  </a:moveTo>
                  <a:cubicBezTo>
                    <a:pt x="1753" y="0"/>
                    <a:pt x="1741" y="0"/>
                    <a:pt x="1729" y="1"/>
                  </a:cubicBezTo>
                  <a:cubicBezTo>
                    <a:pt x="1579" y="1"/>
                    <a:pt x="1404" y="51"/>
                    <a:pt x="1253" y="126"/>
                  </a:cubicBezTo>
                  <a:cubicBezTo>
                    <a:pt x="451" y="577"/>
                    <a:pt x="0" y="2031"/>
                    <a:pt x="351" y="2908"/>
                  </a:cubicBezTo>
                  <a:cubicBezTo>
                    <a:pt x="501" y="3184"/>
                    <a:pt x="752" y="3334"/>
                    <a:pt x="927" y="3560"/>
                  </a:cubicBezTo>
                  <a:cubicBezTo>
                    <a:pt x="1304" y="3783"/>
                    <a:pt x="1647" y="3896"/>
                    <a:pt x="1971" y="3896"/>
                  </a:cubicBezTo>
                  <a:cubicBezTo>
                    <a:pt x="2336" y="3896"/>
                    <a:pt x="2675" y="3752"/>
                    <a:pt x="3008" y="3460"/>
                  </a:cubicBezTo>
                  <a:cubicBezTo>
                    <a:pt x="3509" y="3034"/>
                    <a:pt x="3734" y="2081"/>
                    <a:pt x="3509" y="1430"/>
                  </a:cubicBezTo>
                  <a:cubicBezTo>
                    <a:pt x="3238" y="667"/>
                    <a:pt x="2412" y="0"/>
                    <a:pt x="176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6" name="Google Shape;2356;p48"/>
            <p:cNvSpPr/>
            <p:nvPr/>
          </p:nvSpPr>
          <p:spPr>
            <a:xfrm>
              <a:off x="7707175" y="1074324"/>
              <a:ext cx="75201" cy="65527"/>
            </a:xfrm>
            <a:custGeom>
              <a:avLst/>
              <a:gdLst/>
              <a:ahLst/>
              <a:cxnLst/>
              <a:rect l="l" t="t" r="r" b="b"/>
              <a:pathLst>
                <a:path w="2231" h="1944" extrusionOk="0">
                  <a:moveTo>
                    <a:pt x="786" y="0"/>
                  </a:moveTo>
                  <a:cubicBezTo>
                    <a:pt x="663" y="0"/>
                    <a:pt x="565" y="70"/>
                    <a:pt x="526" y="244"/>
                  </a:cubicBezTo>
                  <a:cubicBezTo>
                    <a:pt x="351" y="294"/>
                    <a:pt x="276" y="419"/>
                    <a:pt x="276" y="620"/>
                  </a:cubicBezTo>
                  <a:cubicBezTo>
                    <a:pt x="75" y="770"/>
                    <a:pt x="0" y="970"/>
                    <a:pt x="100" y="1221"/>
                  </a:cubicBezTo>
                  <a:cubicBezTo>
                    <a:pt x="123" y="1723"/>
                    <a:pt x="395" y="1851"/>
                    <a:pt x="784" y="1851"/>
                  </a:cubicBezTo>
                  <a:cubicBezTo>
                    <a:pt x="823" y="1851"/>
                    <a:pt x="862" y="1850"/>
                    <a:pt x="902" y="1848"/>
                  </a:cubicBezTo>
                  <a:cubicBezTo>
                    <a:pt x="1106" y="1907"/>
                    <a:pt x="1252" y="1943"/>
                    <a:pt x="1366" y="1943"/>
                  </a:cubicBezTo>
                  <a:cubicBezTo>
                    <a:pt x="1592" y="1943"/>
                    <a:pt x="1697" y="1803"/>
                    <a:pt x="1880" y="1422"/>
                  </a:cubicBezTo>
                  <a:lnTo>
                    <a:pt x="1905" y="1221"/>
                  </a:lnTo>
                  <a:cubicBezTo>
                    <a:pt x="2231" y="569"/>
                    <a:pt x="2231" y="569"/>
                    <a:pt x="1504" y="68"/>
                  </a:cubicBezTo>
                  <a:cubicBezTo>
                    <a:pt x="1454" y="43"/>
                    <a:pt x="1379" y="43"/>
                    <a:pt x="1303" y="43"/>
                  </a:cubicBezTo>
                  <a:cubicBezTo>
                    <a:pt x="1178" y="43"/>
                    <a:pt x="1053" y="18"/>
                    <a:pt x="902" y="18"/>
                  </a:cubicBezTo>
                  <a:cubicBezTo>
                    <a:pt x="862" y="7"/>
                    <a:pt x="823" y="0"/>
                    <a:pt x="78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pic>
        <p:nvPicPr>
          <p:cNvPr id="289" name="Picture 10" descr="Cute couple barista in apron standing with arms crossed cartoon character illustratio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65495" y1="56400" x2="65495" y2="56400"/>
                        <a14:foregroundMark x1="73962" y1="72200" x2="77636" y2="78600"/>
                        <a14:foregroundMark x1="73482" y1="72000" x2="71086" y2="78400"/>
                        <a14:foregroundMark x1="67252" y1="72200" x2="66613" y2="75200"/>
                        <a14:foregroundMark x1="63578" y1="77200" x2="63578" y2="81600"/>
                        <a14:foregroundMark x1="58626" y1="74400" x2="55911" y2="79600"/>
                        <a14:foregroundMark x1="64537" y1="49400" x2="63419" y2="58000"/>
                        <a14:foregroundMark x1="35623" y1="85200" x2="39936" y2="96400"/>
                        <a14:foregroundMark x1="36102" y1="74000" x2="40895" y2="79000"/>
                        <a14:foregroundMark x1="42492" y1="75400" x2="43770" y2="80800"/>
                        <a14:foregroundMark x1="44089" y1="78000" x2="40575" y2="81600"/>
                        <a14:foregroundMark x1="35623" y1="79600" x2="31470" y2="83200"/>
                        <a14:foregroundMark x1="29073" y1="84400" x2="30671" y2="85400"/>
                        <a14:foregroundMark x1="28754" y1="77400" x2="29553" y2="82400"/>
                        <a14:foregroundMark x1="29553" y1="89200" x2="29553" y2="89200"/>
                      </a14:backgroundRemoval>
                    </a14:imgEffect>
                  </a14:imgLayer>
                </a14:imgProps>
              </a:ext>
              <a:ext uri="{28A0092B-C50C-407E-A947-70E740481C1C}">
                <a14:useLocalDpi xmlns:a14="http://schemas.microsoft.com/office/drawing/2010/main" val="0"/>
              </a:ext>
            </a:extLst>
          </a:blip>
          <a:srcRect/>
          <a:stretch>
            <a:fillRect/>
          </a:stretch>
        </p:blipFill>
        <p:spPr bwMode="auto">
          <a:xfrm>
            <a:off x="-215908" y="3067294"/>
            <a:ext cx="4887905" cy="3904077"/>
          </a:xfrm>
          <a:prstGeom prst="rect">
            <a:avLst/>
          </a:prstGeom>
          <a:noFill/>
          <a:extLst>
            <a:ext uri="{909E8E84-426E-40DD-AFC4-6F175D3DCCD1}">
              <a14:hiddenFill xmlns:a14="http://schemas.microsoft.com/office/drawing/2010/main">
                <a:solidFill>
                  <a:srgbClr val="FFFFFF"/>
                </a:solidFill>
              </a14:hiddenFill>
            </a:ext>
          </a:extLst>
        </p:spPr>
      </p:pic>
      <p:grpSp>
        <p:nvGrpSpPr>
          <p:cNvPr id="2071" name="Google Shape;2071;p48"/>
          <p:cNvGrpSpPr/>
          <p:nvPr/>
        </p:nvGrpSpPr>
        <p:grpSpPr>
          <a:xfrm>
            <a:off x="10781708" y="4512965"/>
            <a:ext cx="1719647" cy="2387575"/>
            <a:chOff x="7002029" y="2042500"/>
            <a:chExt cx="1917321" cy="2746906"/>
          </a:xfrm>
        </p:grpSpPr>
        <p:sp>
          <p:nvSpPr>
            <p:cNvPr id="2072" name="Google Shape;2072;p48"/>
            <p:cNvSpPr/>
            <p:nvPr/>
          </p:nvSpPr>
          <p:spPr>
            <a:xfrm rot="823658">
              <a:off x="7278510" y="2168760"/>
              <a:ext cx="1364359" cy="2494388"/>
            </a:xfrm>
            <a:custGeom>
              <a:avLst/>
              <a:gdLst/>
              <a:ahLst/>
              <a:cxnLst/>
              <a:rect l="l" t="t" r="r" b="b"/>
              <a:pathLst>
                <a:path w="62474" h="114218" extrusionOk="0">
                  <a:moveTo>
                    <a:pt x="27094" y="0"/>
                  </a:moveTo>
                  <a:cubicBezTo>
                    <a:pt x="25611" y="0"/>
                    <a:pt x="24310" y="685"/>
                    <a:pt x="23465" y="1781"/>
                  </a:cubicBezTo>
                  <a:cubicBezTo>
                    <a:pt x="23282" y="1940"/>
                    <a:pt x="23123" y="2123"/>
                    <a:pt x="22986" y="2306"/>
                  </a:cubicBezTo>
                  <a:cubicBezTo>
                    <a:pt x="22780" y="2511"/>
                    <a:pt x="22621" y="2694"/>
                    <a:pt x="22484" y="2853"/>
                  </a:cubicBezTo>
                  <a:cubicBezTo>
                    <a:pt x="22255" y="3082"/>
                    <a:pt x="22073" y="3333"/>
                    <a:pt x="21890" y="3607"/>
                  </a:cubicBezTo>
                  <a:cubicBezTo>
                    <a:pt x="21776" y="3789"/>
                    <a:pt x="21662" y="3949"/>
                    <a:pt x="21571" y="4132"/>
                  </a:cubicBezTo>
                  <a:cubicBezTo>
                    <a:pt x="21434" y="4337"/>
                    <a:pt x="21319" y="4543"/>
                    <a:pt x="21228" y="4748"/>
                  </a:cubicBezTo>
                  <a:cubicBezTo>
                    <a:pt x="20589" y="5844"/>
                    <a:pt x="20521" y="6894"/>
                    <a:pt x="20543" y="7533"/>
                  </a:cubicBezTo>
                  <a:cubicBezTo>
                    <a:pt x="20612" y="8560"/>
                    <a:pt x="21000" y="9541"/>
                    <a:pt x="21639" y="10340"/>
                  </a:cubicBezTo>
                  <a:cubicBezTo>
                    <a:pt x="22141" y="11322"/>
                    <a:pt x="22735" y="12120"/>
                    <a:pt x="23282" y="12805"/>
                  </a:cubicBezTo>
                  <a:cubicBezTo>
                    <a:pt x="23671" y="13627"/>
                    <a:pt x="24150" y="14220"/>
                    <a:pt x="24492" y="14608"/>
                  </a:cubicBezTo>
                  <a:cubicBezTo>
                    <a:pt x="24835" y="15202"/>
                    <a:pt x="25200" y="15818"/>
                    <a:pt x="25679" y="16412"/>
                  </a:cubicBezTo>
                  <a:cubicBezTo>
                    <a:pt x="25770" y="16549"/>
                    <a:pt x="25839" y="16686"/>
                    <a:pt x="25907" y="16823"/>
                  </a:cubicBezTo>
                  <a:cubicBezTo>
                    <a:pt x="25360" y="16937"/>
                    <a:pt x="24903" y="17119"/>
                    <a:pt x="24538" y="17302"/>
                  </a:cubicBezTo>
                  <a:cubicBezTo>
                    <a:pt x="24401" y="17347"/>
                    <a:pt x="24264" y="17416"/>
                    <a:pt x="24127" y="17462"/>
                  </a:cubicBezTo>
                  <a:cubicBezTo>
                    <a:pt x="23716" y="17599"/>
                    <a:pt x="23374" y="17758"/>
                    <a:pt x="23054" y="17964"/>
                  </a:cubicBezTo>
                  <a:cubicBezTo>
                    <a:pt x="22735" y="18101"/>
                    <a:pt x="22347" y="18283"/>
                    <a:pt x="21936" y="18557"/>
                  </a:cubicBezTo>
                  <a:cubicBezTo>
                    <a:pt x="21502" y="18717"/>
                    <a:pt x="21114" y="18945"/>
                    <a:pt x="20749" y="19219"/>
                  </a:cubicBezTo>
                  <a:cubicBezTo>
                    <a:pt x="20384" y="19402"/>
                    <a:pt x="20087" y="19584"/>
                    <a:pt x="19813" y="19790"/>
                  </a:cubicBezTo>
                  <a:cubicBezTo>
                    <a:pt x="19608" y="19950"/>
                    <a:pt x="19425" y="20109"/>
                    <a:pt x="19242" y="20292"/>
                  </a:cubicBezTo>
                  <a:cubicBezTo>
                    <a:pt x="19174" y="20360"/>
                    <a:pt x="19128" y="20406"/>
                    <a:pt x="19060" y="20475"/>
                  </a:cubicBezTo>
                  <a:cubicBezTo>
                    <a:pt x="18695" y="20703"/>
                    <a:pt x="18170" y="21045"/>
                    <a:pt x="17622" y="21593"/>
                  </a:cubicBezTo>
                  <a:cubicBezTo>
                    <a:pt x="17530" y="21661"/>
                    <a:pt x="17439" y="21730"/>
                    <a:pt x="17371" y="21821"/>
                  </a:cubicBezTo>
                  <a:cubicBezTo>
                    <a:pt x="17142" y="21981"/>
                    <a:pt x="16960" y="22164"/>
                    <a:pt x="16777" y="22346"/>
                  </a:cubicBezTo>
                  <a:cubicBezTo>
                    <a:pt x="16595" y="22483"/>
                    <a:pt x="16389" y="22643"/>
                    <a:pt x="16161" y="22871"/>
                  </a:cubicBezTo>
                  <a:cubicBezTo>
                    <a:pt x="15864" y="23122"/>
                    <a:pt x="15590" y="23396"/>
                    <a:pt x="15362" y="23693"/>
                  </a:cubicBezTo>
                  <a:cubicBezTo>
                    <a:pt x="15043" y="23990"/>
                    <a:pt x="14746" y="24332"/>
                    <a:pt x="14518" y="24674"/>
                  </a:cubicBezTo>
                  <a:cubicBezTo>
                    <a:pt x="14472" y="24720"/>
                    <a:pt x="14426" y="24766"/>
                    <a:pt x="14381" y="24789"/>
                  </a:cubicBezTo>
                  <a:cubicBezTo>
                    <a:pt x="14289" y="24903"/>
                    <a:pt x="14175" y="25017"/>
                    <a:pt x="14061" y="25154"/>
                  </a:cubicBezTo>
                  <a:cubicBezTo>
                    <a:pt x="13764" y="25428"/>
                    <a:pt x="13513" y="25747"/>
                    <a:pt x="13285" y="26090"/>
                  </a:cubicBezTo>
                  <a:cubicBezTo>
                    <a:pt x="13011" y="26432"/>
                    <a:pt x="12669" y="26866"/>
                    <a:pt x="12372" y="27436"/>
                  </a:cubicBezTo>
                  <a:cubicBezTo>
                    <a:pt x="11733" y="28167"/>
                    <a:pt x="11276" y="28920"/>
                    <a:pt x="10980" y="29513"/>
                  </a:cubicBezTo>
                  <a:cubicBezTo>
                    <a:pt x="10934" y="29559"/>
                    <a:pt x="10911" y="29582"/>
                    <a:pt x="10888" y="29627"/>
                  </a:cubicBezTo>
                  <a:cubicBezTo>
                    <a:pt x="10637" y="29993"/>
                    <a:pt x="10204" y="30563"/>
                    <a:pt x="9884" y="31339"/>
                  </a:cubicBezTo>
                  <a:lnTo>
                    <a:pt x="9405" y="32230"/>
                  </a:lnTo>
                  <a:cubicBezTo>
                    <a:pt x="9245" y="32481"/>
                    <a:pt x="9108" y="32755"/>
                    <a:pt x="8994" y="33028"/>
                  </a:cubicBezTo>
                  <a:cubicBezTo>
                    <a:pt x="8925" y="33165"/>
                    <a:pt x="8857" y="33302"/>
                    <a:pt x="8788" y="33462"/>
                  </a:cubicBezTo>
                  <a:cubicBezTo>
                    <a:pt x="8560" y="33782"/>
                    <a:pt x="8400" y="34147"/>
                    <a:pt x="8263" y="34535"/>
                  </a:cubicBezTo>
                  <a:cubicBezTo>
                    <a:pt x="8172" y="34718"/>
                    <a:pt x="8104" y="34877"/>
                    <a:pt x="8058" y="35037"/>
                  </a:cubicBezTo>
                  <a:cubicBezTo>
                    <a:pt x="7784" y="35516"/>
                    <a:pt x="7579" y="36041"/>
                    <a:pt x="7442" y="36566"/>
                  </a:cubicBezTo>
                  <a:cubicBezTo>
                    <a:pt x="7373" y="36749"/>
                    <a:pt x="7282" y="36954"/>
                    <a:pt x="7213" y="37183"/>
                  </a:cubicBezTo>
                  <a:lnTo>
                    <a:pt x="6940" y="37959"/>
                  </a:lnTo>
                  <a:cubicBezTo>
                    <a:pt x="6209" y="40104"/>
                    <a:pt x="5479" y="42341"/>
                    <a:pt x="5091" y="44806"/>
                  </a:cubicBezTo>
                  <a:cubicBezTo>
                    <a:pt x="5091" y="44829"/>
                    <a:pt x="5091" y="44829"/>
                    <a:pt x="5091" y="44829"/>
                  </a:cubicBezTo>
                  <a:cubicBezTo>
                    <a:pt x="4794" y="45605"/>
                    <a:pt x="4726" y="46290"/>
                    <a:pt x="4680" y="46724"/>
                  </a:cubicBezTo>
                  <a:cubicBezTo>
                    <a:pt x="4520" y="47317"/>
                    <a:pt x="4497" y="47842"/>
                    <a:pt x="4497" y="48207"/>
                  </a:cubicBezTo>
                  <a:cubicBezTo>
                    <a:pt x="4406" y="48778"/>
                    <a:pt x="4360" y="49371"/>
                    <a:pt x="4337" y="49965"/>
                  </a:cubicBezTo>
                  <a:cubicBezTo>
                    <a:pt x="4337" y="49965"/>
                    <a:pt x="4337" y="49965"/>
                    <a:pt x="4315" y="49988"/>
                  </a:cubicBezTo>
                  <a:lnTo>
                    <a:pt x="3858" y="50695"/>
                  </a:lnTo>
                  <a:cubicBezTo>
                    <a:pt x="3607" y="50992"/>
                    <a:pt x="3402" y="51311"/>
                    <a:pt x="3219" y="51654"/>
                  </a:cubicBezTo>
                  <a:cubicBezTo>
                    <a:pt x="2854" y="52156"/>
                    <a:pt x="2466" y="52749"/>
                    <a:pt x="2101" y="53411"/>
                  </a:cubicBezTo>
                  <a:cubicBezTo>
                    <a:pt x="2032" y="53503"/>
                    <a:pt x="1986" y="53571"/>
                    <a:pt x="1941" y="53662"/>
                  </a:cubicBezTo>
                  <a:cubicBezTo>
                    <a:pt x="1804" y="53868"/>
                    <a:pt x="1667" y="54073"/>
                    <a:pt x="1598" y="54187"/>
                  </a:cubicBezTo>
                  <a:cubicBezTo>
                    <a:pt x="1" y="56242"/>
                    <a:pt x="183" y="58981"/>
                    <a:pt x="2055" y="60852"/>
                  </a:cubicBezTo>
                  <a:cubicBezTo>
                    <a:pt x="2991" y="61811"/>
                    <a:pt x="4201" y="62359"/>
                    <a:pt x="5616" y="62473"/>
                  </a:cubicBezTo>
                  <a:cubicBezTo>
                    <a:pt x="5616" y="62541"/>
                    <a:pt x="5639" y="62610"/>
                    <a:pt x="5639" y="62678"/>
                  </a:cubicBezTo>
                  <a:cubicBezTo>
                    <a:pt x="5593" y="63226"/>
                    <a:pt x="5570" y="64116"/>
                    <a:pt x="5935" y="65098"/>
                  </a:cubicBezTo>
                  <a:lnTo>
                    <a:pt x="6049" y="65737"/>
                  </a:lnTo>
                  <a:lnTo>
                    <a:pt x="6186" y="66947"/>
                  </a:lnTo>
                  <a:cubicBezTo>
                    <a:pt x="6186" y="67974"/>
                    <a:pt x="6369" y="68841"/>
                    <a:pt x="6506" y="69572"/>
                  </a:cubicBezTo>
                  <a:cubicBezTo>
                    <a:pt x="6529" y="69754"/>
                    <a:pt x="6574" y="69914"/>
                    <a:pt x="6597" y="70051"/>
                  </a:cubicBezTo>
                  <a:lnTo>
                    <a:pt x="6666" y="70508"/>
                  </a:lnTo>
                  <a:cubicBezTo>
                    <a:pt x="6666" y="70941"/>
                    <a:pt x="6711" y="71375"/>
                    <a:pt x="6803" y="71786"/>
                  </a:cubicBezTo>
                  <a:cubicBezTo>
                    <a:pt x="6803" y="71831"/>
                    <a:pt x="6803" y="71900"/>
                    <a:pt x="6825" y="71968"/>
                  </a:cubicBezTo>
                  <a:cubicBezTo>
                    <a:pt x="6871" y="72516"/>
                    <a:pt x="6917" y="73178"/>
                    <a:pt x="7077" y="73886"/>
                  </a:cubicBezTo>
                  <a:cubicBezTo>
                    <a:pt x="7077" y="74502"/>
                    <a:pt x="7168" y="75095"/>
                    <a:pt x="7305" y="75666"/>
                  </a:cubicBezTo>
                  <a:cubicBezTo>
                    <a:pt x="7350" y="76511"/>
                    <a:pt x="7442" y="77401"/>
                    <a:pt x="7624" y="78337"/>
                  </a:cubicBezTo>
                  <a:cubicBezTo>
                    <a:pt x="7624" y="78747"/>
                    <a:pt x="7670" y="79250"/>
                    <a:pt x="7807" y="79843"/>
                  </a:cubicBezTo>
                  <a:cubicBezTo>
                    <a:pt x="7807" y="80254"/>
                    <a:pt x="7853" y="80802"/>
                    <a:pt x="8012" y="81418"/>
                  </a:cubicBezTo>
                  <a:cubicBezTo>
                    <a:pt x="8035" y="81760"/>
                    <a:pt x="8104" y="82148"/>
                    <a:pt x="8195" y="82559"/>
                  </a:cubicBezTo>
                  <a:cubicBezTo>
                    <a:pt x="8241" y="83130"/>
                    <a:pt x="8332" y="83586"/>
                    <a:pt x="8400" y="83929"/>
                  </a:cubicBezTo>
                  <a:cubicBezTo>
                    <a:pt x="8355" y="84477"/>
                    <a:pt x="8423" y="85024"/>
                    <a:pt x="8583" y="85549"/>
                  </a:cubicBezTo>
                  <a:cubicBezTo>
                    <a:pt x="8674" y="86280"/>
                    <a:pt x="8788" y="86942"/>
                    <a:pt x="8903" y="87558"/>
                  </a:cubicBezTo>
                  <a:cubicBezTo>
                    <a:pt x="8903" y="88197"/>
                    <a:pt x="8948" y="88882"/>
                    <a:pt x="9108" y="89612"/>
                  </a:cubicBezTo>
                  <a:cubicBezTo>
                    <a:pt x="9154" y="90137"/>
                    <a:pt x="9268" y="90571"/>
                    <a:pt x="9359" y="90890"/>
                  </a:cubicBezTo>
                  <a:cubicBezTo>
                    <a:pt x="9428" y="91484"/>
                    <a:pt x="9496" y="92100"/>
                    <a:pt x="9542" y="92739"/>
                  </a:cubicBezTo>
                  <a:cubicBezTo>
                    <a:pt x="9656" y="93881"/>
                    <a:pt x="9770" y="95067"/>
                    <a:pt x="9998" y="96323"/>
                  </a:cubicBezTo>
                  <a:cubicBezTo>
                    <a:pt x="10021" y="96642"/>
                    <a:pt x="10044" y="97122"/>
                    <a:pt x="10204" y="97692"/>
                  </a:cubicBezTo>
                  <a:cubicBezTo>
                    <a:pt x="10204" y="98332"/>
                    <a:pt x="10295" y="99108"/>
                    <a:pt x="10523" y="99952"/>
                  </a:cubicBezTo>
                  <a:cubicBezTo>
                    <a:pt x="10523" y="100180"/>
                    <a:pt x="10546" y="100431"/>
                    <a:pt x="10569" y="100660"/>
                  </a:cubicBezTo>
                  <a:cubicBezTo>
                    <a:pt x="10569" y="101071"/>
                    <a:pt x="10614" y="101459"/>
                    <a:pt x="10706" y="101847"/>
                  </a:cubicBezTo>
                  <a:cubicBezTo>
                    <a:pt x="10729" y="102098"/>
                    <a:pt x="10751" y="102372"/>
                    <a:pt x="10797" y="102623"/>
                  </a:cubicBezTo>
                  <a:cubicBezTo>
                    <a:pt x="10820" y="102988"/>
                    <a:pt x="10888" y="103353"/>
                    <a:pt x="10980" y="103695"/>
                  </a:cubicBezTo>
                  <a:cubicBezTo>
                    <a:pt x="10980" y="103695"/>
                    <a:pt x="10980" y="103718"/>
                    <a:pt x="11002" y="103718"/>
                  </a:cubicBezTo>
                  <a:cubicBezTo>
                    <a:pt x="10980" y="104175"/>
                    <a:pt x="11002" y="104608"/>
                    <a:pt x="11117" y="105042"/>
                  </a:cubicBezTo>
                  <a:cubicBezTo>
                    <a:pt x="11139" y="105407"/>
                    <a:pt x="11185" y="105818"/>
                    <a:pt x="11276" y="106298"/>
                  </a:cubicBezTo>
                  <a:cubicBezTo>
                    <a:pt x="11322" y="106549"/>
                    <a:pt x="11368" y="106800"/>
                    <a:pt x="11436" y="107051"/>
                  </a:cubicBezTo>
                  <a:cubicBezTo>
                    <a:pt x="11642" y="108078"/>
                    <a:pt x="12052" y="108945"/>
                    <a:pt x="12714" y="109698"/>
                  </a:cubicBezTo>
                  <a:cubicBezTo>
                    <a:pt x="12760" y="109767"/>
                    <a:pt x="12828" y="109835"/>
                    <a:pt x="12897" y="109904"/>
                  </a:cubicBezTo>
                  <a:cubicBezTo>
                    <a:pt x="12965" y="110269"/>
                    <a:pt x="13080" y="110657"/>
                    <a:pt x="13262" y="111045"/>
                  </a:cubicBezTo>
                  <a:cubicBezTo>
                    <a:pt x="13445" y="111502"/>
                    <a:pt x="13719" y="111935"/>
                    <a:pt x="14084" y="112323"/>
                  </a:cubicBezTo>
                  <a:cubicBezTo>
                    <a:pt x="15065" y="113419"/>
                    <a:pt x="16389" y="114012"/>
                    <a:pt x="17827" y="114012"/>
                  </a:cubicBezTo>
                  <a:lnTo>
                    <a:pt x="18649" y="114012"/>
                  </a:lnTo>
                  <a:cubicBezTo>
                    <a:pt x="18832" y="114012"/>
                    <a:pt x="19037" y="114012"/>
                    <a:pt x="19220" y="113990"/>
                  </a:cubicBezTo>
                  <a:lnTo>
                    <a:pt x="19516" y="113990"/>
                  </a:lnTo>
                  <a:cubicBezTo>
                    <a:pt x="19927" y="114104"/>
                    <a:pt x="20338" y="114149"/>
                    <a:pt x="20749" y="114149"/>
                  </a:cubicBezTo>
                  <a:lnTo>
                    <a:pt x="20772" y="114149"/>
                  </a:lnTo>
                  <a:cubicBezTo>
                    <a:pt x="20977" y="114149"/>
                    <a:pt x="21160" y="114172"/>
                    <a:pt x="21365" y="114172"/>
                  </a:cubicBezTo>
                  <a:cubicBezTo>
                    <a:pt x="21685" y="114195"/>
                    <a:pt x="22027" y="114218"/>
                    <a:pt x="22438" y="114218"/>
                  </a:cubicBezTo>
                  <a:cubicBezTo>
                    <a:pt x="22803" y="114218"/>
                    <a:pt x="23146" y="114195"/>
                    <a:pt x="23488" y="114172"/>
                  </a:cubicBezTo>
                  <a:lnTo>
                    <a:pt x="23579" y="114172"/>
                  </a:lnTo>
                  <a:cubicBezTo>
                    <a:pt x="23807" y="114172"/>
                    <a:pt x="24036" y="114149"/>
                    <a:pt x="24264" y="114104"/>
                  </a:cubicBezTo>
                  <a:lnTo>
                    <a:pt x="25451" y="114104"/>
                  </a:lnTo>
                  <a:cubicBezTo>
                    <a:pt x="25748" y="114149"/>
                    <a:pt x="26044" y="114172"/>
                    <a:pt x="26364" y="114172"/>
                  </a:cubicBezTo>
                  <a:cubicBezTo>
                    <a:pt x="26683" y="114172"/>
                    <a:pt x="27003" y="114149"/>
                    <a:pt x="27323" y="114104"/>
                  </a:cubicBezTo>
                  <a:cubicBezTo>
                    <a:pt x="27460" y="114081"/>
                    <a:pt x="27619" y="114081"/>
                    <a:pt x="27756" y="114058"/>
                  </a:cubicBezTo>
                  <a:cubicBezTo>
                    <a:pt x="27916" y="114081"/>
                    <a:pt x="28076" y="114081"/>
                    <a:pt x="28258" y="114081"/>
                  </a:cubicBezTo>
                  <a:lnTo>
                    <a:pt x="28281" y="114081"/>
                  </a:lnTo>
                  <a:cubicBezTo>
                    <a:pt x="28738" y="114149"/>
                    <a:pt x="29194" y="114195"/>
                    <a:pt x="29674" y="114195"/>
                  </a:cubicBezTo>
                  <a:cubicBezTo>
                    <a:pt x="30130" y="114195"/>
                    <a:pt x="30564" y="114149"/>
                    <a:pt x="31043" y="114081"/>
                  </a:cubicBezTo>
                  <a:cubicBezTo>
                    <a:pt x="31066" y="114104"/>
                    <a:pt x="31089" y="114104"/>
                    <a:pt x="31112" y="114104"/>
                  </a:cubicBezTo>
                  <a:cubicBezTo>
                    <a:pt x="31637" y="114172"/>
                    <a:pt x="32093" y="114195"/>
                    <a:pt x="32550" y="114195"/>
                  </a:cubicBezTo>
                  <a:cubicBezTo>
                    <a:pt x="32960" y="114195"/>
                    <a:pt x="33371" y="114172"/>
                    <a:pt x="33759" y="114104"/>
                  </a:cubicBezTo>
                  <a:cubicBezTo>
                    <a:pt x="33965" y="114149"/>
                    <a:pt x="34193" y="114149"/>
                    <a:pt x="34421" y="114149"/>
                  </a:cubicBezTo>
                  <a:cubicBezTo>
                    <a:pt x="34764" y="114149"/>
                    <a:pt x="35083" y="114127"/>
                    <a:pt x="35380" y="114058"/>
                  </a:cubicBezTo>
                  <a:cubicBezTo>
                    <a:pt x="35677" y="114081"/>
                    <a:pt x="36019" y="114127"/>
                    <a:pt x="36407" y="114127"/>
                  </a:cubicBezTo>
                  <a:cubicBezTo>
                    <a:pt x="36658" y="114127"/>
                    <a:pt x="36909" y="114104"/>
                    <a:pt x="37137" y="114081"/>
                  </a:cubicBezTo>
                  <a:cubicBezTo>
                    <a:pt x="37411" y="114127"/>
                    <a:pt x="37708" y="114149"/>
                    <a:pt x="38005" y="114149"/>
                  </a:cubicBezTo>
                  <a:cubicBezTo>
                    <a:pt x="38393" y="114149"/>
                    <a:pt x="38804" y="114104"/>
                    <a:pt x="39215" y="114035"/>
                  </a:cubicBezTo>
                  <a:cubicBezTo>
                    <a:pt x="39466" y="114058"/>
                    <a:pt x="39717" y="114058"/>
                    <a:pt x="39968" y="114058"/>
                  </a:cubicBezTo>
                  <a:lnTo>
                    <a:pt x="40082" y="114058"/>
                  </a:lnTo>
                  <a:cubicBezTo>
                    <a:pt x="40356" y="114104"/>
                    <a:pt x="40653" y="114127"/>
                    <a:pt x="40949" y="114127"/>
                  </a:cubicBezTo>
                  <a:cubicBezTo>
                    <a:pt x="41178" y="114127"/>
                    <a:pt x="41406" y="114127"/>
                    <a:pt x="41611" y="114081"/>
                  </a:cubicBezTo>
                  <a:cubicBezTo>
                    <a:pt x="41657" y="114104"/>
                    <a:pt x="41703" y="114104"/>
                    <a:pt x="41725" y="114104"/>
                  </a:cubicBezTo>
                  <a:cubicBezTo>
                    <a:pt x="41885" y="114104"/>
                    <a:pt x="42045" y="114104"/>
                    <a:pt x="42205" y="114127"/>
                  </a:cubicBezTo>
                  <a:cubicBezTo>
                    <a:pt x="42547" y="114127"/>
                    <a:pt x="42935" y="114149"/>
                    <a:pt x="43346" y="114149"/>
                  </a:cubicBezTo>
                  <a:cubicBezTo>
                    <a:pt x="44213" y="114149"/>
                    <a:pt x="45537" y="114081"/>
                    <a:pt x="46975" y="113510"/>
                  </a:cubicBezTo>
                  <a:cubicBezTo>
                    <a:pt x="47112" y="113442"/>
                    <a:pt x="47272" y="113373"/>
                    <a:pt x="47409" y="113305"/>
                  </a:cubicBezTo>
                  <a:cubicBezTo>
                    <a:pt x="47957" y="113008"/>
                    <a:pt x="49532" y="112004"/>
                    <a:pt x="49897" y="109858"/>
                  </a:cubicBezTo>
                  <a:cubicBezTo>
                    <a:pt x="50057" y="109698"/>
                    <a:pt x="50216" y="109493"/>
                    <a:pt x="50353" y="109288"/>
                  </a:cubicBezTo>
                  <a:cubicBezTo>
                    <a:pt x="50833" y="108649"/>
                    <a:pt x="51152" y="107895"/>
                    <a:pt x="51312" y="107051"/>
                  </a:cubicBezTo>
                  <a:cubicBezTo>
                    <a:pt x="51403" y="106708"/>
                    <a:pt x="51449" y="106389"/>
                    <a:pt x="51472" y="106046"/>
                  </a:cubicBezTo>
                  <a:cubicBezTo>
                    <a:pt x="51632" y="105202"/>
                    <a:pt x="51677" y="104449"/>
                    <a:pt x="51700" y="103878"/>
                  </a:cubicBezTo>
                  <a:cubicBezTo>
                    <a:pt x="51700" y="103787"/>
                    <a:pt x="51723" y="103695"/>
                    <a:pt x="51723" y="103604"/>
                  </a:cubicBezTo>
                  <a:cubicBezTo>
                    <a:pt x="51837" y="103239"/>
                    <a:pt x="51883" y="102897"/>
                    <a:pt x="51905" y="102577"/>
                  </a:cubicBezTo>
                  <a:lnTo>
                    <a:pt x="52134" y="101048"/>
                  </a:lnTo>
                  <a:cubicBezTo>
                    <a:pt x="52316" y="100409"/>
                    <a:pt x="52362" y="99815"/>
                    <a:pt x="52362" y="99404"/>
                  </a:cubicBezTo>
                  <a:cubicBezTo>
                    <a:pt x="52453" y="98879"/>
                    <a:pt x="52522" y="98309"/>
                    <a:pt x="52545" y="97692"/>
                  </a:cubicBezTo>
                  <a:cubicBezTo>
                    <a:pt x="52613" y="97373"/>
                    <a:pt x="52704" y="96939"/>
                    <a:pt x="52727" y="96414"/>
                  </a:cubicBezTo>
                  <a:cubicBezTo>
                    <a:pt x="52978" y="95227"/>
                    <a:pt x="53115" y="94086"/>
                    <a:pt x="53115" y="92990"/>
                  </a:cubicBezTo>
                  <a:cubicBezTo>
                    <a:pt x="53298" y="92100"/>
                    <a:pt x="53366" y="91301"/>
                    <a:pt x="53435" y="90639"/>
                  </a:cubicBezTo>
                  <a:cubicBezTo>
                    <a:pt x="53663" y="89681"/>
                    <a:pt x="53846" y="88654"/>
                    <a:pt x="53846" y="87512"/>
                  </a:cubicBezTo>
                  <a:cubicBezTo>
                    <a:pt x="53891" y="87330"/>
                    <a:pt x="53937" y="87124"/>
                    <a:pt x="53960" y="86873"/>
                  </a:cubicBezTo>
                  <a:cubicBezTo>
                    <a:pt x="54097" y="86417"/>
                    <a:pt x="54142" y="86006"/>
                    <a:pt x="54165" y="85686"/>
                  </a:cubicBezTo>
                  <a:cubicBezTo>
                    <a:pt x="54302" y="85184"/>
                    <a:pt x="54371" y="84636"/>
                    <a:pt x="54348" y="84089"/>
                  </a:cubicBezTo>
                  <a:cubicBezTo>
                    <a:pt x="54371" y="83974"/>
                    <a:pt x="54371" y="83860"/>
                    <a:pt x="54393" y="83723"/>
                  </a:cubicBezTo>
                  <a:cubicBezTo>
                    <a:pt x="54485" y="83335"/>
                    <a:pt x="54530" y="82970"/>
                    <a:pt x="54530" y="82651"/>
                  </a:cubicBezTo>
                  <a:cubicBezTo>
                    <a:pt x="54690" y="82080"/>
                    <a:pt x="54713" y="81555"/>
                    <a:pt x="54736" y="81190"/>
                  </a:cubicBezTo>
                  <a:cubicBezTo>
                    <a:pt x="54759" y="81076"/>
                    <a:pt x="54759" y="80984"/>
                    <a:pt x="54759" y="80870"/>
                  </a:cubicBezTo>
                  <a:cubicBezTo>
                    <a:pt x="54896" y="80185"/>
                    <a:pt x="54964" y="79546"/>
                    <a:pt x="55032" y="78976"/>
                  </a:cubicBezTo>
                  <a:cubicBezTo>
                    <a:pt x="55032" y="78884"/>
                    <a:pt x="55032" y="78793"/>
                    <a:pt x="55055" y="78725"/>
                  </a:cubicBezTo>
                  <a:cubicBezTo>
                    <a:pt x="55261" y="77971"/>
                    <a:pt x="55284" y="77309"/>
                    <a:pt x="55284" y="76899"/>
                  </a:cubicBezTo>
                  <a:cubicBezTo>
                    <a:pt x="55557" y="75392"/>
                    <a:pt x="55717" y="73954"/>
                    <a:pt x="55854" y="72539"/>
                  </a:cubicBezTo>
                  <a:cubicBezTo>
                    <a:pt x="55900" y="72082"/>
                    <a:pt x="55968" y="71626"/>
                    <a:pt x="56014" y="71169"/>
                  </a:cubicBezTo>
                  <a:cubicBezTo>
                    <a:pt x="56037" y="70987"/>
                    <a:pt x="56037" y="70781"/>
                    <a:pt x="56037" y="70599"/>
                  </a:cubicBezTo>
                  <a:lnTo>
                    <a:pt x="56128" y="70074"/>
                  </a:lnTo>
                  <a:cubicBezTo>
                    <a:pt x="56174" y="69937"/>
                    <a:pt x="56197" y="69800"/>
                    <a:pt x="56219" y="69663"/>
                  </a:cubicBezTo>
                  <a:cubicBezTo>
                    <a:pt x="56356" y="68910"/>
                    <a:pt x="56539" y="67997"/>
                    <a:pt x="56562" y="66947"/>
                  </a:cubicBezTo>
                  <a:lnTo>
                    <a:pt x="56653" y="65965"/>
                  </a:lnTo>
                  <a:cubicBezTo>
                    <a:pt x="56767" y="65600"/>
                    <a:pt x="56813" y="65281"/>
                    <a:pt x="56859" y="65007"/>
                  </a:cubicBezTo>
                  <a:cubicBezTo>
                    <a:pt x="57178" y="64048"/>
                    <a:pt x="57155" y="63203"/>
                    <a:pt x="57110" y="62678"/>
                  </a:cubicBezTo>
                  <a:cubicBezTo>
                    <a:pt x="57132" y="62587"/>
                    <a:pt x="57132" y="62473"/>
                    <a:pt x="57155" y="62382"/>
                  </a:cubicBezTo>
                  <a:cubicBezTo>
                    <a:pt x="57406" y="62336"/>
                    <a:pt x="57680" y="62290"/>
                    <a:pt x="57954" y="62245"/>
                  </a:cubicBezTo>
                  <a:cubicBezTo>
                    <a:pt x="59940" y="61857"/>
                    <a:pt x="60967" y="60738"/>
                    <a:pt x="61492" y="59871"/>
                  </a:cubicBezTo>
                  <a:cubicBezTo>
                    <a:pt x="61994" y="59004"/>
                    <a:pt x="62474" y="57566"/>
                    <a:pt x="61880" y="55671"/>
                  </a:cubicBezTo>
                  <a:cubicBezTo>
                    <a:pt x="61766" y="55306"/>
                    <a:pt x="61606" y="54964"/>
                    <a:pt x="61401" y="54621"/>
                  </a:cubicBezTo>
                  <a:lnTo>
                    <a:pt x="60648" y="53411"/>
                  </a:lnTo>
                  <a:cubicBezTo>
                    <a:pt x="60351" y="52886"/>
                    <a:pt x="59940" y="52247"/>
                    <a:pt x="59461" y="51585"/>
                  </a:cubicBezTo>
                  <a:cubicBezTo>
                    <a:pt x="59301" y="51266"/>
                    <a:pt x="59095" y="50969"/>
                    <a:pt x="58844" y="50672"/>
                  </a:cubicBezTo>
                  <a:lnTo>
                    <a:pt x="58388" y="49988"/>
                  </a:lnTo>
                  <a:cubicBezTo>
                    <a:pt x="58388" y="49988"/>
                    <a:pt x="58388" y="49965"/>
                    <a:pt x="58388" y="49942"/>
                  </a:cubicBezTo>
                  <a:cubicBezTo>
                    <a:pt x="58388" y="49143"/>
                    <a:pt x="58388" y="48184"/>
                    <a:pt x="58251" y="47134"/>
                  </a:cubicBezTo>
                  <a:cubicBezTo>
                    <a:pt x="58274" y="46176"/>
                    <a:pt x="58114" y="45354"/>
                    <a:pt x="58000" y="44761"/>
                  </a:cubicBezTo>
                  <a:cubicBezTo>
                    <a:pt x="57954" y="44601"/>
                    <a:pt x="57908" y="44418"/>
                    <a:pt x="57908" y="44327"/>
                  </a:cubicBezTo>
                  <a:cubicBezTo>
                    <a:pt x="57749" y="43049"/>
                    <a:pt x="57543" y="41679"/>
                    <a:pt x="57110" y="40264"/>
                  </a:cubicBezTo>
                  <a:cubicBezTo>
                    <a:pt x="57041" y="39328"/>
                    <a:pt x="56790" y="38575"/>
                    <a:pt x="56630" y="38050"/>
                  </a:cubicBezTo>
                  <a:lnTo>
                    <a:pt x="56539" y="37822"/>
                  </a:lnTo>
                  <a:lnTo>
                    <a:pt x="56493" y="37662"/>
                  </a:lnTo>
                  <a:cubicBezTo>
                    <a:pt x="55900" y="35676"/>
                    <a:pt x="55215" y="33439"/>
                    <a:pt x="53983" y="31271"/>
                  </a:cubicBezTo>
                  <a:cubicBezTo>
                    <a:pt x="53252" y="29536"/>
                    <a:pt x="52430" y="28030"/>
                    <a:pt x="51426" y="26751"/>
                  </a:cubicBezTo>
                  <a:cubicBezTo>
                    <a:pt x="51266" y="26432"/>
                    <a:pt x="51038" y="26112"/>
                    <a:pt x="50810" y="25838"/>
                  </a:cubicBezTo>
                  <a:cubicBezTo>
                    <a:pt x="50194" y="24834"/>
                    <a:pt x="49463" y="24081"/>
                    <a:pt x="48847" y="23465"/>
                  </a:cubicBezTo>
                  <a:cubicBezTo>
                    <a:pt x="48710" y="23282"/>
                    <a:pt x="48527" y="23099"/>
                    <a:pt x="48367" y="22917"/>
                  </a:cubicBezTo>
                  <a:cubicBezTo>
                    <a:pt x="48322" y="22871"/>
                    <a:pt x="48276" y="22826"/>
                    <a:pt x="48231" y="22803"/>
                  </a:cubicBezTo>
                  <a:cubicBezTo>
                    <a:pt x="48162" y="22711"/>
                    <a:pt x="48094" y="22643"/>
                    <a:pt x="48025" y="22574"/>
                  </a:cubicBezTo>
                  <a:cubicBezTo>
                    <a:pt x="47660" y="22072"/>
                    <a:pt x="47226" y="21661"/>
                    <a:pt x="46701" y="21319"/>
                  </a:cubicBezTo>
                  <a:cubicBezTo>
                    <a:pt x="46382" y="21022"/>
                    <a:pt x="46016" y="20703"/>
                    <a:pt x="45628" y="20383"/>
                  </a:cubicBezTo>
                  <a:cubicBezTo>
                    <a:pt x="45332" y="20109"/>
                    <a:pt x="44989" y="19881"/>
                    <a:pt x="44647" y="19676"/>
                  </a:cubicBezTo>
                  <a:cubicBezTo>
                    <a:pt x="44578" y="19630"/>
                    <a:pt x="44487" y="19584"/>
                    <a:pt x="44419" y="19539"/>
                  </a:cubicBezTo>
                  <a:cubicBezTo>
                    <a:pt x="43711" y="18968"/>
                    <a:pt x="42981" y="18534"/>
                    <a:pt x="42205" y="18192"/>
                  </a:cubicBezTo>
                  <a:cubicBezTo>
                    <a:pt x="41908" y="17987"/>
                    <a:pt x="41611" y="17827"/>
                    <a:pt x="41429" y="17736"/>
                  </a:cubicBezTo>
                  <a:cubicBezTo>
                    <a:pt x="41178" y="17530"/>
                    <a:pt x="40904" y="17370"/>
                    <a:pt x="40630" y="17211"/>
                  </a:cubicBezTo>
                  <a:cubicBezTo>
                    <a:pt x="40607" y="17096"/>
                    <a:pt x="40607" y="16982"/>
                    <a:pt x="40584" y="16845"/>
                  </a:cubicBezTo>
                  <a:cubicBezTo>
                    <a:pt x="40584" y="15658"/>
                    <a:pt x="40173" y="14494"/>
                    <a:pt x="39420" y="13536"/>
                  </a:cubicBezTo>
                  <a:lnTo>
                    <a:pt x="38461" y="12166"/>
                  </a:lnTo>
                  <a:cubicBezTo>
                    <a:pt x="38324" y="11938"/>
                    <a:pt x="38165" y="11710"/>
                    <a:pt x="38005" y="11504"/>
                  </a:cubicBezTo>
                  <a:cubicBezTo>
                    <a:pt x="37914" y="11344"/>
                    <a:pt x="37799" y="11185"/>
                    <a:pt x="37685" y="11048"/>
                  </a:cubicBezTo>
                  <a:cubicBezTo>
                    <a:pt x="37548" y="10819"/>
                    <a:pt x="37411" y="10614"/>
                    <a:pt x="37229" y="10409"/>
                  </a:cubicBezTo>
                  <a:cubicBezTo>
                    <a:pt x="37069" y="10135"/>
                    <a:pt x="36864" y="9861"/>
                    <a:pt x="36635" y="9610"/>
                  </a:cubicBezTo>
                  <a:cubicBezTo>
                    <a:pt x="36430" y="9245"/>
                    <a:pt x="36133" y="8742"/>
                    <a:pt x="35699" y="8217"/>
                  </a:cubicBezTo>
                  <a:lnTo>
                    <a:pt x="35015" y="7259"/>
                  </a:lnTo>
                  <a:lnTo>
                    <a:pt x="34832" y="6939"/>
                  </a:lnTo>
                  <a:cubicBezTo>
                    <a:pt x="34718" y="6757"/>
                    <a:pt x="34581" y="6551"/>
                    <a:pt x="34421" y="6369"/>
                  </a:cubicBezTo>
                  <a:cubicBezTo>
                    <a:pt x="34398" y="6323"/>
                    <a:pt x="34376" y="6277"/>
                    <a:pt x="34330" y="6232"/>
                  </a:cubicBezTo>
                  <a:cubicBezTo>
                    <a:pt x="34170" y="6003"/>
                    <a:pt x="33965" y="5684"/>
                    <a:pt x="33691" y="5319"/>
                  </a:cubicBezTo>
                  <a:cubicBezTo>
                    <a:pt x="33120" y="4337"/>
                    <a:pt x="32435" y="3561"/>
                    <a:pt x="31888" y="2990"/>
                  </a:cubicBezTo>
                  <a:cubicBezTo>
                    <a:pt x="31431" y="2169"/>
                    <a:pt x="30655" y="1301"/>
                    <a:pt x="29445" y="617"/>
                  </a:cubicBezTo>
                  <a:cubicBezTo>
                    <a:pt x="28715" y="206"/>
                    <a:pt x="27916" y="0"/>
                    <a:pt x="27094" y="0"/>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3" name="Google Shape;2073;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4" name="Google Shape;2074;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5" name="Google Shape;2075;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6" name="Google Shape;2076;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7" name="Google Shape;2077;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8" name="Google Shape;2078;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79" name="Google Shape;2079;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0" name="Google Shape;2080;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1" name="Google Shape;2081;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2" name="Google Shape;2082;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3" name="Google Shape;2083;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4" name="Google Shape;2084;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5" name="Google Shape;2085;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6" name="Google Shape;2086;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7" name="Google Shape;2087;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8" name="Google Shape;2088;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89" name="Google Shape;2089;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0" name="Google Shape;2090;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1" name="Google Shape;2091;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2" name="Google Shape;2092;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3" name="Google Shape;2093;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4" name="Google Shape;2094;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5" name="Google Shape;2095;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6" name="Google Shape;2096;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7" name="Google Shape;2097;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8" name="Google Shape;2098;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099" name="Google Shape;2099;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0" name="Google Shape;2100;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1" name="Google Shape;2101;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2" name="Google Shape;2102;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3" name="Google Shape;2103;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4" name="Google Shape;2104;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5" name="Google Shape;2105;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6" name="Google Shape;2106;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7" name="Google Shape;2107;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8" name="Google Shape;2108;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09" name="Google Shape;2109;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0" name="Google Shape;2110;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1" name="Google Shape;2111;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2" name="Google Shape;2112;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3" name="Google Shape;2113;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4" name="Google Shape;2114;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5" name="Google Shape;2115;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6" name="Google Shape;2116;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7" name="Google Shape;2117;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8" name="Google Shape;2118;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19" name="Google Shape;2119;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0" name="Google Shape;2120;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1" name="Google Shape;2121;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2" name="Google Shape;2122;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3" name="Google Shape;2123;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4" name="Google Shape;2124;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5" name="Google Shape;2125;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rgbClr val="F6BD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6" name="Google Shape;2126;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7" name="Google Shape;2127;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8" name="Google Shape;2128;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29" name="Google Shape;2129;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0" name="Google Shape;2130;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1" name="Google Shape;2131;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2" name="Google Shape;2132;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3" name="Google Shape;2133;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4" name="Google Shape;2134;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5" name="Google Shape;2135;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rgbClr val="83838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6" name="Google Shape;2136;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7" name="Google Shape;2137;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8" name="Google Shape;2138;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39" name="Google Shape;2139;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0" name="Google Shape;2140;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1" name="Google Shape;2141;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2" name="Google Shape;214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rgbClr val="DF707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3" name="Google Shape;214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rgbClr val="9C56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4" name="Google Shape;214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rgbClr val="A24C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5" name="Google Shape;214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rgbClr val="924D5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6" name="Google Shape;214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rgbClr val="D26F7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7" name="Google Shape;214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rgbClr val="C9616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8" name="Google Shape;214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rgbClr val="B8515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49" name="Google Shape;214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rgbClr val="CE535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0" name="Google Shape;215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rgbClr val="572E3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1" name="Google Shape;2151;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2" name="Google Shape;2152;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3" name="Google Shape;2153;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4" name="Google Shape;2154;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5" name="Google Shape;2155;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6" name="Google Shape;2156;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7" name="Google Shape;2157;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8" name="Google Shape;2158;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59" name="Google Shape;2159;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0" name="Google Shape;2160;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1" name="Google Shape;2161;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2" name="Google Shape;2162;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3" name="Google Shape;2163;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4" name="Google Shape;2164;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5" name="Google Shape;2165;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6" name="Google Shape;2166;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7" name="Google Shape;2167;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8" name="Google Shape;2168;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69" name="Google Shape;2169;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0" name="Google Shape;2170;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1" name="Google Shape;2171;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2" name="Google Shape;2172;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3" name="Google Shape;2173;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4" name="Google Shape;2174;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5" name="Google Shape;2175;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6" name="Google Shape;2176;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rgbClr val="A7666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7" name="Google Shape;2177;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rgbClr val="DA878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8" name="Google Shape;2178;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rgbClr val="D26E7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79" name="Google Shape;2179;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rgbClr val="DD8D9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0" name="Google Shape;2180;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rgbClr val="B55A6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1" name="Google Shape;2181;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rgbClr val="933E4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2" name="Google Shape;2182;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rgbClr val="974750"/>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3" name="Google Shape;2183;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rgbClr val="8F434C"/>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4" name="Google Shape;2184;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rgbClr val="913D4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5" name="Google Shape;2185;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rgbClr val="C5586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6" name="Google Shape;2186;p48"/>
            <p:cNvSpPr/>
            <p:nvPr/>
          </p:nvSpPr>
          <p:spPr>
            <a:xfrm rot="823658">
              <a:off x="8332289" y="3754406"/>
              <a:ext cx="2533" cy="1529"/>
            </a:xfrm>
            <a:custGeom>
              <a:avLst/>
              <a:gdLst/>
              <a:ahLst/>
              <a:cxnLst/>
              <a:rect l="l" t="t" r="r" b="b"/>
              <a:pathLst>
                <a:path w="116" h="70" extrusionOk="0">
                  <a:moveTo>
                    <a:pt x="47" y="1"/>
                  </a:moveTo>
                  <a:cubicBezTo>
                    <a:pt x="47" y="1"/>
                    <a:pt x="24" y="47"/>
                    <a:pt x="1" y="69"/>
                  </a:cubicBezTo>
                  <a:cubicBezTo>
                    <a:pt x="92" y="47"/>
                    <a:pt x="115" y="1"/>
                    <a:pt x="47"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7" name="Google Shape;2187;p48"/>
            <p:cNvSpPr/>
            <p:nvPr/>
          </p:nvSpPr>
          <p:spPr>
            <a:xfrm rot="823658">
              <a:off x="7493609" y="3337977"/>
              <a:ext cx="4521" cy="8495"/>
            </a:xfrm>
            <a:custGeom>
              <a:avLst/>
              <a:gdLst/>
              <a:ahLst/>
              <a:cxnLst/>
              <a:rect l="l" t="t" r="r" b="b"/>
              <a:pathLst>
                <a:path w="207" h="389" extrusionOk="0">
                  <a:moveTo>
                    <a:pt x="24" y="0"/>
                  </a:moveTo>
                  <a:lnTo>
                    <a:pt x="24" y="0"/>
                  </a:lnTo>
                  <a:cubicBezTo>
                    <a:pt x="1" y="160"/>
                    <a:pt x="46" y="274"/>
                    <a:pt x="161" y="388"/>
                  </a:cubicBezTo>
                  <a:cubicBezTo>
                    <a:pt x="206" y="228"/>
                    <a:pt x="183" y="91"/>
                    <a:pt x="2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8" name="Google Shape;2188;p48"/>
            <p:cNvSpPr/>
            <p:nvPr/>
          </p:nvSpPr>
          <p:spPr>
            <a:xfrm rot="823658">
              <a:off x="8410791" y="3562014"/>
              <a:ext cx="4521" cy="8495"/>
            </a:xfrm>
            <a:custGeom>
              <a:avLst/>
              <a:gdLst/>
              <a:ahLst/>
              <a:cxnLst/>
              <a:rect l="l" t="t" r="r" b="b"/>
              <a:pathLst>
                <a:path w="207" h="389" extrusionOk="0">
                  <a:moveTo>
                    <a:pt x="184" y="0"/>
                  </a:moveTo>
                  <a:cubicBezTo>
                    <a:pt x="24" y="91"/>
                    <a:pt x="1" y="228"/>
                    <a:pt x="47" y="388"/>
                  </a:cubicBezTo>
                  <a:cubicBezTo>
                    <a:pt x="161" y="297"/>
                    <a:pt x="206" y="160"/>
                    <a:pt x="184" y="0"/>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89" name="Google Shape;2189;p48"/>
            <p:cNvSpPr/>
            <p:nvPr/>
          </p:nvSpPr>
          <p:spPr>
            <a:xfrm rot="823658">
              <a:off x="7371865" y="3404983"/>
              <a:ext cx="929679" cy="1083446"/>
            </a:xfrm>
            <a:custGeom>
              <a:avLst/>
              <a:gdLst/>
              <a:ahLst/>
              <a:cxnLst/>
              <a:rect l="l" t="t" r="r" b="b"/>
              <a:pathLst>
                <a:path w="42570" h="49611" extrusionOk="0">
                  <a:moveTo>
                    <a:pt x="11664" y="1586"/>
                  </a:moveTo>
                  <a:cubicBezTo>
                    <a:pt x="11687" y="1586"/>
                    <a:pt x="11733" y="1609"/>
                    <a:pt x="11756" y="1631"/>
                  </a:cubicBezTo>
                  <a:lnTo>
                    <a:pt x="11687" y="1631"/>
                  </a:lnTo>
                  <a:cubicBezTo>
                    <a:pt x="11664" y="1631"/>
                    <a:pt x="11664" y="1609"/>
                    <a:pt x="11664" y="1609"/>
                  </a:cubicBezTo>
                  <a:lnTo>
                    <a:pt x="11687" y="1609"/>
                  </a:lnTo>
                  <a:cubicBezTo>
                    <a:pt x="11664" y="1609"/>
                    <a:pt x="11664" y="1586"/>
                    <a:pt x="11664" y="1586"/>
                  </a:cubicBezTo>
                  <a:close/>
                  <a:moveTo>
                    <a:pt x="28646" y="3777"/>
                  </a:moveTo>
                  <a:cubicBezTo>
                    <a:pt x="28646" y="3777"/>
                    <a:pt x="28646" y="3777"/>
                    <a:pt x="28646" y="3800"/>
                  </a:cubicBezTo>
                  <a:lnTo>
                    <a:pt x="28624" y="3800"/>
                  </a:lnTo>
                  <a:cubicBezTo>
                    <a:pt x="28646" y="3800"/>
                    <a:pt x="28646" y="3800"/>
                    <a:pt x="28646" y="3777"/>
                  </a:cubicBezTo>
                  <a:close/>
                  <a:moveTo>
                    <a:pt x="22050" y="4918"/>
                  </a:moveTo>
                  <a:cubicBezTo>
                    <a:pt x="22050" y="4930"/>
                    <a:pt x="22056" y="4930"/>
                    <a:pt x="22061" y="4930"/>
                  </a:cubicBezTo>
                  <a:cubicBezTo>
                    <a:pt x="22067" y="4930"/>
                    <a:pt x="22073" y="4930"/>
                    <a:pt x="22073" y="4941"/>
                  </a:cubicBezTo>
                  <a:cubicBezTo>
                    <a:pt x="22050" y="4941"/>
                    <a:pt x="22050" y="4964"/>
                    <a:pt x="22027" y="4964"/>
                  </a:cubicBezTo>
                  <a:cubicBezTo>
                    <a:pt x="22050" y="4941"/>
                    <a:pt x="22050" y="4941"/>
                    <a:pt x="22050" y="4918"/>
                  </a:cubicBezTo>
                  <a:close/>
                  <a:moveTo>
                    <a:pt x="31796" y="6858"/>
                  </a:moveTo>
                  <a:cubicBezTo>
                    <a:pt x="31796" y="6881"/>
                    <a:pt x="31796" y="6881"/>
                    <a:pt x="31796" y="6881"/>
                  </a:cubicBezTo>
                  <a:cubicBezTo>
                    <a:pt x="31682" y="6904"/>
                    <a:pt x="31614" y="6995"/>
                    <a:pt x="31568" y="7087"/>
                  </a:cubicBezTo>
                  <a:cubicBezTo>
                    <a:pt x="31591" y="6973"/>
                    <a:pt x="31614" y="6858"/>
                    <a:pt x="31796" y="6858"/>
                  </a:cubicBezTo>
                  <a:close/>
                  <a:moveTo>
                    <a:pt x="34330" y="7064"/>
                  </a:moveTo>
                  <a:cubicBezTo>
                    <a:pt x="34330" y="7064"/>
                    <a:pt x="34330" y="7087"/>
                    <a:pt x="34307" y="7087"/>
                  </a:cubicBezTo>
                  <a:cubicBezTo>
                    <a:pt x="34307" y="7110"/>
                    <a:pt x="34307" y="7110"/>
                    <a:pt x="34307" y="7110"/>
                  </a:cubicBezTo>
                  <a:lnTo>
                    <a:pt x="34284" y="7110"/>
                  </a:lnTo>
                  <a:cubicBezTo>
                    <a:pt x="34284" y="7087"/>
                    <a:pt x="34284" y="7087"/>
                    <a:pt x="34284" y="7087"/>
                  </a:cubicBezTo>
                  <a:lnTo>
                    <a:pt x="34307" y="7087"/>
                  </a:lnTo>
                  <a:cubicBezTo>
                    <a:pt x="34307" y="7087"/>
                    <a:pt x="34307" y="7087"/>
                    <a:pt x="34307" y="7064"/>
                  </a:cubicBezTo>
                  <a:close/>
                  <a:moveTo>
                    <a:pt x="28350" y="6653"/>
                  </a:moveTo>
                  <a:lnTo>
                    <a:pt x="28350" y="6653"/>
                  </a:lnTo>
                  <a:cubicBezTo>
                    <a:pt x="28532" y="6950"/>
                    <a:pt x="28715" y="7224"/>
                    <a:pt x="28806" y="7543"/>
                  </a:cubicBezTo>
                  <a:cubicBezTo>
                    <a:pt x="28783" y="7520"/>
                    <a:pt x="28738" y="7498"/>
                    <a:pt x="28715" y="7475"/>
                  </a:cubicBezTo>
                  <a:cubicBezTo>
                    <a:pt x="28532" y="7361"/>
                    <a:pt x="28487" y="7201"/>
                    <a:pt x="28418" y="7041"/>
                  </a:cubicBezTo>
                  <a:cubicBezTo>
                    <a:pt x="28372" y="6973"/>
                    <a:pt x="28327" y="6950"/>
                    <a:pt x="28281" y="6927"/>
                  </a:cubicBezTo>
                  <a:cubicBezTo>
                    <a:pt x="28350" y="6836"/>
                    <a:pt x="28372" y="6744"/>
                    <a:pt x="28350" y="6653"/>
                  </a:cubicBezTo>
                  <a:close/>
                  <a:moveTo>
                    <a:pt x="32207" y="7840"/>
                  </a:moveTo>
                  <a:cubicBezTo>
                    <a:pt x="32207" y="7840"/>
                    <a:pt x="32230" y="7863"/>
                    <a:pt x="32230" y="7863"/>
                  </a:cubicBezTo>
                  <a:cubicBezTo>
                    <a:pt x="32230" y="7863"/>
                    <a:pt x="32207" y="7886"/>
                    <a:pt x="32184" y="7886"/>
                  </a:cubicBezTo>
                  <a:cubicBezTo>
                    <a:pt x="32184" y="7863"/>
                    <a:pt x="32184" y="7840"/>
                    <a:pt x="32207" y="7840"/>
                  </a:cubicBezTo>
                  <a:close/>
                  <a:moveTo>
                    <a:pt x="4931" y="9620"/>
                  </a:moveTo>
                  <a:lnTo>
                    <a:pt x="4931" y="9643"/>
                  </a:lnTo>
                  <a:lnTo>
                    <a:pt x="4908" y="9643"/>
                  </a:lnTo>
                  <a:cubicBezTo>
                    <a:pt x="4908" y="9643"/>
                    <a:pt x="4908" y="9620"/>
                    <a:pt x="4931" y="9620"/>
                  </a:cubicBezTo>
                  <a:close/>
                  <a:moveTo>
                    <a:pt x="40196" y="11081"/>
                  </a:moveTo>
                  <a:cubicBezTo>
                    <a:pt x="40196" y="11127"/>
                    <a:pt x="40196" y="11195"/>
                    <a:pt x="40173" y="11241"/>
                  </a:cubicBezTo>
                  <a:cubicBezTo>
                    <a:pt x="40150" y="11172"/>
                    <a:pt x="40150" y="11127"/>
                    <a:pt x="40196" y="11081"/>
                  </a:cubicBezTo>
                  <a:close/>
                  <a:moveTo>
                    <a:pt x="30107" y="7520"/>
                  </a:moveTo>
                  <a:cubicBezTo>
                    <a:pt x="30176" y="7840"/>
                    <a:pt x="30313" y="8114"/>
                    <a:pt x="30769" y="8114"/>
                  </a:cubicBezTo>
                  <a:cubicBezTo>
                    <a:pt x="30906" y="8045"/>
                    <a:pt x="30997" y="7977"/>
                    <a:pt x="31089" y="7886"/>
                  </a:cubicBezTo>
                  <a:lnTo>
                    <a:pt x="31089" y="7886"/>
                  </a:lnTo>
                  <a:cubicBezTo>
                    <a:pt x="31020" y="8000"/>
                    <a:pt x="30975" y="8114"/>
                    <a:pt x="30952" y="8251"/>
                  </a:cubicBezTo>
                  <a:cubicBezTo>
                    <a:pt x="30997" y="8593"/>
                    <a:pt x="31248" y="8776"/>
                    <a:pt x="31431" y="9004"/>
                  </a:cubicBezTo>
                  <a:cubicBezTo>
                    <a:pt x="32253" y="10008"/>
                    <a:pt x="32184" y="10739"/>
                    <a:pt x="31226" y="11606"/>
                  </a:cubicBezTo>
                  <a:cubicBezTo>
                    <a:pt x="31111" y="11697"/>
                    <a:pt x="30997" y="11789"/>
                    <a:pt x="30952" y="11948"/>
                  </a:cubicBezTo>
                  <a:cubicBezTo>
                    <a:pt x="30975" y="11971"/>
                    <a:pt x="30975" y="11971"/>
                    <a:pt x="30975" y="11994"/>
                  </a:cubicBezTo>
                  <a:cubicBezTo>
                    <a:pt x="30888" y="11951"/>
                    <a:pt x="30792" y="11935"/>
                    <a:pt x="30692" y="11935"/>
                  </a:cubicBezTo>
                  <a:cubicBezTo>
                    <a:pt x="30635" y="11935"/>
                    <a:pt x="30576" y="11940"/>
                    <a:pt x="30518" y="11948"/>
                  </a:cubicBezTo>
                  <a:cubicBezTo>
                    <a:pt x="30389" y="11957"/>
                    <a:pt x="30258" y="11963"/>
                    <a:pt x="30128" y="11963"/>
                  </a:cubicBezTo>
                  <a:cubicBezTo>
                    <a:pt x="29548" y="11963"/>
                    <a:pt x="28990" y="11842"/>
                    <a:pt x="28692" y="11264"/>
                  </a:cubicBezTo>
                  <a:cubicBezTo>
                    <a:pt x="28327" y="10556"/>
                    <a:pt x="28350" y="9803"/>
                    <a:pt x="28875" y="9118"/>
                  </a:cubicBezTo>
                  <a:cubicBezTo>
                    <a:pt x="29012" y="8913"/>
                    <a:pt x="29217" y="8707"/>
                    <a:pt x="29034" y="8388"/>
                  </a:cubicBezTo>
                  <a:lnTo>
                    <a:pt x="29034" y="8388"/>
                  </a:lnTo>
                  <a:cubicBezTo>
                    <a:pt x="29057" y="8411"/>
                    <a:pt x="29057" y="8411"/>
                    <a:pt x="29080" y="8433"/>
                  </a:cubicBezTo>
                  <a:cubicBezTo>
                    <a:pt x="29118" y="8436"/>
                    <a:pt x="29156" y="8438"/>
                    <a:pt x="29193" y="8438"/>
                  </a:cubicBezTo>
                  <a:cubicBezTo>
                    <a:pt x="29464" y="8438"/>
                    <a:pt x="29701" y="8360"/>
                    <a:pt x="29902" y="8159"/>
                  </a:cubicBezTo>
                  <a:cubicBezTo>
                    <a:pt x="30016" y="7954"/>
                    <a:pt x="30084" y="7726"/>
                    <a:pt x="30107" y="7520"/>
                  </a:cubicBezTo>
                  <a:close/>
                  <a:moveTo>
                    <a:pt x="25748" y="12519"/>
                  </a:moveTo>
                  <a:cubicBezTo>
                    <a:pt x="25748" y="12542"/>
                    <a:pt x="25748" y="12542"/>
                    <a:pt x="25770" y="12542"/>
                  </a:cubicBezTo>
                  <a:cubicBezTo>
                    <a:pt x="25748" y="12565"/>
                    <a:pt x="25748" y="12565"/>
                    <a:pt x="25748" y="12565"/>
                  </a:cubicBezTo>
                  <a:cubicBezTo>
                    <a:pt x="25748" y="12542"/>
                    <a:pt x="25748" y="12542"/>
                    <a:pt x="25748" y="12519"/>
                  </a:cubicBezTo>
                  <a:close/>
                  <a:moveTo>
                    <a:pt x="35768" y="13455"/>
                  </a:moveTo>
                  <a:cubicBezTo>
                    <a:pt x="35791" y="13478"/>
                    <a:pt x="35791" y="13478"/>
                    <a:pt x="35791" y="13478"/>
                  </a:cubicBezTo>
                  <a:lnTo>
                    <a:pt x="35768" y="13478"/>
                  </a:lnTo>
                  <a:cubicBezTo>
                    <a:pt x="35768" y="13478"/>
                    <a:pt x="35768" y="13478"/>
                    <a:pt x="35768" y="13455"/>
                  </a:cubicBezTo>
                  <a:close/>
                  <a:moveTo>
                    <a:pt x="5479" y="13866"/>
                  </a:moveTo>
                  <a:cubicBezTo>
                    <a:pt x="5479" y="13889"/>
                    <a:pt x="5501" y="13934"/>
                    <a:pt x="5524" y="13957"/>
                  </a:cubicBezTo>
                  <a:cubicBezTo>
                    <a:pt x="5524" y="13957"/>
                    <a:pt x="5547" y="13957"/>
                    <a:pt x="5547" y="13980"/>
                  </a:cubicBezTo>
                  <a:lnTo>
                    <a:pt x="5524" y="13980"/>
                  </a:lnTo>
                  <a:cubicBezTo>
                    <a:pt x="5479" y="13957"/>
                    <a:pt x="5456" y="13934"/>
                    <a:pt x="5433" y="13911"/>
                  </a:cubicBezTo>
                  <a:cubicBezTo>
                    <a:pt x="5433" y="13889"/>
                    <a:pt x="5456" y="13866"/>
                    <a:pt x="5479" y="13866"/>
                  </a:cubicBezTo>
                  <a:close/>
                  <a:moveTo>
                    <a:pt x="27254" y="14322"/>
                  </a:moveTo>
                  <a:cubicBezTo>
                    <a:pt x="27277" y="14345"/>
                    <a:pt x="27300" y="14391"/>
                    <a:pt x="27300" y="14414"/>
                  </a:cubicBezTo>
                  <a:cubicBezTo>
                    <a:pt x="27322" y="14482"/>
                    <a:pt x="27322" y="14551"/>
                    <a:pt x="27322" y="14596"/>
                  </a:cubicBezTo>
                  <a:cubicBezTo>
                    <a:pt x="27300" y="14642"/>
                    <a:pt x="27277" y="14665"/>
                    <a:pt x="27254" y="14688"/>
                  </a:cubicBezTo>
                  <a:lnTo>
                    <a:pt x="27208" y="14688"/>
                  </a:lnTo>
                  <a:cubicBezTo>
                    <a:pt x="27254" y="14573"/>
                    <a:pt x="27208" y="14459"/>
                    <a:pt x="27163" y="14368"/>
                  </a:cubicBezTo>
                  <a:cubicBezTo>
                    <a:pt x="27186" y="14345"/>
                    <a:pt x="27231" y="14345"/>
                    <a:pt x="27254" y="14322"/>
                  </a:cubicBezTo>
                  <a:close/>
                  <a:moveTo>
                    <a:pt x="35562" y="14756"/>
                  </a:moveTo>
                  <a:cubicBezTo>
                    <a:pt x="35585" y="14756"/>
                    <a:pt x="35585" y="14756"/>
                    <a:pt x="35608" y="14779"/>
                  </a:cubicBezTo>
                  <a:cubicBezTo>
                    <a:pt x="35585" y="14779"/>
                    <a:pt x="35562" y="14756"/>
                    <a:pt x="35540" y="14756"/>
                  </a:cubicBezTo>
                  <a:close/>
                  <a:moveTo>
                    <a:pt x="23832" y="10304"/>
                  </a:moveTo>
                  <a:cubicBezTo>
                    <a:pt x="24059" y="10304"/>
                    <a:pt x="24064" y="10606"/>
                    <a:pt x="24218" y="10739"/>
                  </a:cubicBezTo>
                  <a:cubicBezTo>
                    <a:pt x="24218" y="10739"/>
                    <a:pt x="24241" y="10739"/>
                    <a:pt x="24241" y="10762"/>
                  </a:cubicBezTo>
                  <a:cubicBezTo>
                    <a:pt x="23899" y="10899"/>
                    <a:pt x="23876" y="11241"/>
                    <a:pt x="23853" y="11538"/>
                  </a:cubicBezTo>
                  <a:cubicBezTo>
                    <a:pt x="23807" y="12108"/>
                    <a:pt x="23716" y="12656"/>
                    <a:pt x="23579" y="13204"/>
                  </a:cubicBezTo>
                  <a:cubicBezTo>
                    <a:pt x="23579" y="13797"/>
                    <a:pt x="23031" y="14254"/>
                    <a:pt x="23145" y="14847"/>
                  </a:cubicBezTo>
                  <a:cubicBezTo>
                    <a:pt x="22826" y="14939"/>
                    <a:pt x="22643" y="15167"/>
                    <a:pt x="22461" y="15395"/>
                  </a:cubicBezTo>
                  <a:cubicBezTo>
                    <a:pt x="22438" y="15418"/>
                    <a:pt x="22438" y="15418"/>
                    <a:pt x="22438" y="15441"/>
                  </a:cubicBezTo>
                  <a:cubicBezTo>
                    <a:pt x="21799" y="15372"/>
                    <a:pt x="21160" y="15418"/>
                    <a:pt x="20657" y="14939"/>
                  </a:cubicBezTo>
                  <a:cubicBezTo>
                    <a:pt x="20475" y="14802"/>
                    <a:pt x="20338" y="14619"/>
                    <a:pt x="20201" y="14436"/>
                  </a:cubicBezTo>
                  <a:cubicBezTo>
                    <a:pt x="20132" y="14368"/>
                    <a:pt x="20064" y="14345"/>
                    <a:pt x="19996" y="14322"/>
                  </a:cubicBezTo>
                  <a:lnTo>
                    <a:pt x="19973" y="14322"/>
                  </a:lnTo>
                  <a:cubicBezTo>
                    <a:pt x="20018" y="13592"/>
                    <a:pt x="19904" y="12907"/>
                    <a:pt x="19334" y="12382"/>
                  </a:cubicBezTo>
                  <a:cubicBezTo>
                    <a:pt x="19311" y="12382"/>
                    <a:pt x="19311" y="12359"/>
                    <a:pt x="19288" y="12337"/>
                  </a:cubicBezTo>
                  <a:cubicBezTo>
                    <a:pt x="19334" y="12337"/>
                    <a:pt x="19402" y="12314"/>
                    <a:pt x="19448" y="12291"/>
                  </a:cubicBezTo>
                  <a:cubicBezTo>
                    <a:pt x="19699" y="11675"/>
                    <a:pt x="19516" y="11035"/>
                    <a:pt x="19608" y="10396"/>
                  </a:cubicBezTo>
                  <a:lnTo>
                    <a:pt x="19608" y="10396"/>
                  </a:lnTo>
                  <a:cubicBezTo>
                    <a:pt x="19744" y="10670"/>
                    <a:pt x="19630" y="11035"/>
                    <a:pt x="19996" y="11150"/>
                  </a:cubicBezTo>
                  <a:cubicBezTo>
                    <a:pt x="20018" y="11127"/>
                    <a:pt x="20041" y="11104"/>
                    <a:pt x="20064" y="11081"/>
                  </a:cubicBezTo>
                  <a:cubicBezTo>
                    <a:pt x="20064" y="11104"/>
                    <a:pt x="20064" y="11127"/>
                    <a:pt x="20064" y="11127"/>
                  </a:cubicBezTo>
                  <a:cubicBezTo>
                    <a:pt x="19722" y="11287"/>
                    <a:pt x="19813" y="11583"/>
                    <a:pt x="19859" y="11834"/>
                  </a:cubicBezTo>
                  <a:cubicBezTo>
                    <a:pt x="19996" y="12610"/>
                    <a:pt x="20087" y="13386"/>
                    <a:pt x="20429" y="14117"/>
                  </a:cubicBezTo>
                  <a:cubicBezTo>
                    <a:pt x="20705" y="14604"/>
                    <a:pt x="20980" y="15131"/>
                    <a:pt x="21621" y="15131"/>
                  </a:cubicBezTo>
                  <a:cubicBezTo>
                    <a:pt x="21670" y="15131"/>
                    <a:pt x="21722" y="15128"/>
                    <a:pt x="21776" y="15121"/>
                  </a:cubicBezTo>
                  <a:cubicBezTo>
                    <a:pt x="22506" y="15053"/>
                    <a:pt x="22735" y="14482"/>
                    <a:pt x="22963" y="13911"/>
                  </a:cubicBezTo>
                  <a:cubicBezTo>
                    <a:pt x="23031" y="13774"/>
                    <a:pt x="23054" y="13615"/>
                    <a:pt x="23100" y="13478"/>
                  </a:cubicBezTo>
                  <a:cubicBezTo>
                    <a:pt x="23123" y="13386"/>
                    <a:pt x="23145" y="13295"/>
                    <a:pt x="23168" y="13204"/>
                  </a:cubicBezTo>
                  <a:cubicBezTo>
                    <a:pt x="23191" y="13113"/>
                    <a:pt x="23214" y="13021"/>
                    <a:pt x="23214" y="12930"/>
                  </a:cubicBezTo>
                  <a:cubicBezTo>
                    <a:pt x="23260" y="12725"/>
                    <a:pt x="23328" y="12519"/>
                    <a:pt x="23374" y="12314"/>
                  </a:cubicBezTo>
                  <a:cubicBezTo>
                    <a:pt x="23465" y="11812"/>
                    <a:pt x="23579" y="11332"/>
                    <a:pt x="23602" y="10830"/>
                  </a:cubicBezTo>
                  <a:cubicBezTo>
                    <a:pt x="23602" y="10625"/>
                    <a:pt x="23556" y="10351"/>
                    <a:pt x="23807" y="10305"/>
                  </a:cubicBezTo>
                  <a:cubicBezTo>
                    <a:pt x="23816" y="10304"/>
                    <a:pt x="23824" y="10304"/>
                    <a:pt x="23832" y="10304"/>
                  </a:cubicBezTo>
                  <a:close/>
                  <a:moveTo>
                    <a:pt x="2762" y="16742"/>
                  </a:moveTo>
                  <a:cubicBezTo>
                    <a:pt x="2762" y="16765"/>
                    <a:pt x="2762" y="16787"/>
                    <a:pt x="2762" y="16810"/>
                  </a:cubicBezTo>
                  <a:lnTo>
                    <a:pt x="2694" y="16810"/>
                  </a:lnTo>
                  <a:cubicBezTo>
                    <a:pt x="2717" y="16787"/>
                    <a:pt x="2740" y="16765"/>
                    <a:pt x="2762" y="16742"/>
                  </a:cubicBezTo>
                  <a:close/>
                  <a:moveTo>
                    <a:pt x="17142" y="18066"/>
                  </a:moveTo>
                  <a:cubicBezTo>
                    <a:pt x="17097" y="18111"/>
                    <a:pt x="17074" y="18134"/>
                    <a:pt x="17051" y="18157"/>
                  </a:cubicBezTo>
                  <a:cubicBezTo>
                    <a:pt x="17074" y="18111"/>
                    <a:pt x="17097" y="18088"/>
                    <a:pt x="17120" y="18066"/>
                  </a:cubicBezTo>
                  <a:close/>
                  <a:moveTo>
                    <a:pt x="18603" y="18180"/>
                  </a:moveTo>
                  <a:cubicBezTo>
                    <a:pt x="18603" y="18180"/>
                    <a:pt x="18603" y="18203"/>
                    <a:pt x="18603" y="18203"/>
                  </a:cubicBezTo>
                  <a:lnTo>
                    <a:pt x="18580" y="18203"/>
                  </a:lnTo>
                  <a:cubicBezTo>
                    <a:pt x="18580" y="18180"/>
                    <a:pt x="18603" y="18180"/>
                    <a:pt x="18603" y="18180"/>
                  </a:cubicBezTo>
                  <a:close/>
                  <a:moveTo>
                    <a:pt x="19560" y="18887"/>
                  </a:moveTo>
                  <a:cubicBezTo>
                    <a:pt x="19582" y="18887"/>
                    <a:pt x="19605" y="18901"/>
                    <a:pt x="19630" y="18933"/>
                  </a:cubicBezTo>
                  <a:cubicBezTo>
                    <a:pt x="19539" y="19047"/>
                    <a:pt x="19471" y="19138"/>
                    <a:pt x="19425" y="19230"/>
                  </a:cubicBezTo>
                  <a:cubicBezTo>
                    <a:pt x="19425" y="19184"/>
                    <a:pt x="19448" y="19138"/>
                    <a:pt x="19448" y="19116"/>
                  </a:cubicBezTo>
                  <a:cubicBezTo>
                    <a:pt x="19464" y="18984"/>
                    <a:pt x="19505" y="18887"/>
                    <a:pt x="19560" y="18887"/>
                  </a:cubicBezTo>
                  <a:close/>
                  <a:moveTo>
                    <a:pt x="13091" y="6090"/>
                  </a:moveTo>
                  <a:cubicBezTo>
                    <a:pt x="13110" y="6090"/>
                    <a:pt x="13129" y="6096"/>
                    <a:pt x="13148" y="6105"/>
                  </a:cubicBezTo>
                  <a:cubicBezTo>
                    <a:pt x="13079" y="6721"/>
                    <a:pt x="13011" y="7361"/>
                    <a:pt x="12965" y="8000"/>
                  </a:cubicBezTo>
                  <a:cubicBezTo>
                    <a:pt x="13034" y="8045"/>
                    <a:pt x="13079" y="8114"/>
                    <a:pt x="13148" y="8182"/>
                  </a:cubicBezTo>
                  <a:lnTo>
                    <a:pt x="13148" y="8159"/>
                  </a:lnTo>
                  <a:cubicBezTo>
                    <a:pt x="13211" y="8238"/>
                    <a:pt x="13285" y="8263"/>
                    <a:pt x="13370" y="8263"/>
                  </a:cubicBezTo>
                  <a:cubicBezTo>
                    <a:pt x="13408" y="8263"/>
                    <a:pt x="13448" y="8258"/>
                    <a:pt x="13490" y="8251"/>
                  </a:cubicBezTo>
                  <a:cubicBezTo>
                    <a:pt x="13536" y="8182"/>
                    <a:pt x="13582" y="8114"/>
                    <a:pt x="13582" y="8023"/>
                  </a:cubicBezTo>
                  <a:cubicBezTo>
                    <a:pt x="13536" y="7726"/>
                    <a:pt x="13604" y="7498"/>
                    <a:pt x="13924" y="7383"/>
                  </a:cubicBezTo>
                  <a:cubicBezTo>
                    <a:pt x="13992" y="7338"/>
                    <a:pt x="14061" y="7292"/>
                    <a:pt x="14061" y="7201"/>
                  </a:cubicBezTo>
                  <a:cubicBezTo>
                    <a:pt x="14244" y="7155"/>
                    <a:pt x="14358" y="7041"/>
                    <a:pt x="14449" y="6881"/>
                  </a:cubicBezTo>
                  <a:cubicBezTo>
                    <a:pt x="14495" y="6836"/>
                    <a:pt x="14495" y="6813"/>
                    <a:pt x="14495" y="6790"/>
                  </a:cubicBezTo>
                  <a:cubicBezTo>
                    <a:pt x="14495" y="6813"/>
                    <a:pt x="14495" y="6813"/>
                    <a:pt x="14495" y="6813"/>
                  </a:cubicBezTo>
                  <a:cubicBezTo>
                    <a:pt x="14563" y="6881"/>
                    <a:pt x="14403" y="6950"/>
                    <a:pt x="14403" y="7041"/>
                  </a:cubicBezTo>
                  <a:cubicBezTo>
                    <a:pt x="14244" y="7269"/>
                    <a:pt x="14038" y="7498"/>
                    <a:pt x="14107" y="7817"/>
                  </a:cubicBezTo>
                  <a:cubicBezTo>
                    <a:pt x="13810" y="7817"/>
                    <a:pt x="13741" y="8045"/>
                    <a:pt x="13764" y="8342"/>
                  </a:cubicBezTo>
                  <a:cubicBezTo>
                    <a:pt x="13810" y="8570"/>
                    <a:pt x="13878" y="8753"/>
                    <a:pt x="14129" y="8753"/>
                  </a:cubicBezTo>
                  <a:cubicBezTo>
                    <a:pt x="14129" y="8958"/>
                    <a:pt x="14198" y="9164"/>
                    <a:pt x="14289" y="9346"/>
                  </a:cubicBezTo>
                  <a:cubicBezTo>
                    <a:pt x="14837" y="10762"/>
                    <a:pt x="14563" y="11401"/>
                    <a:pt x="13102" y="12063"/>
                  </a:cubicBezTo>
                  <a:cubicBezTo>
                    <a:pt x="12372" y="12565"/>
                    <a:pt x="12897" y="12793"/>
                    <a:pt x="13331" y="13044"/>
                  </a:cubicBezTo>
                  <a:cubicBezTo>
                    <a:pt x="13559" y="13181"/>
                    <a:pt x="13764" y="13386"/>
                    <a:pt x="13947" y="13592"/>
                  </a:cubicBezTo>
                  <a:cubicBezTo>
                    <a:pt x="14061" y="13729"/>
                    <a:pt x="14152" y="13843"/>
                    <a:pt x="14335" y="13889"/>
                  </a:cubicBezTo>
                  <a:cubicBezTo>
                    <a:pt x="14420" y="13876"/>
                    <a:pt x="14512" y="13851"/>
                    <a:pt x="14593" y="13851"/>
                  </a:cubicBezTo>
                  <a:cubicBezTo>
                    <a:pt x="14664" y="13851"/>
                    <a:pt x="14726" y="13870"/>
                    <a:pt x="14769" y="13934"/>
                  </a:cubicBezTo>
                  <a:cubicBezTo>
                    <a:pt x="15225" y="14688"/>
                    <a:pt x="16092" y="15258"/>
                    <a:pt x="15819" y="16354"/>
                  </a:cubicBezTo>
                  <a:cubicBezTo>
                    <a:pt x="15864" y="16787"/>
                    <a:pt x="15590" y="17221"/>
                    <a:pt x="15864" y="17655"/>
                  </a:cubicBezTo>
                  <a:cubicBezTo>
                    <a:pt x="15819" y="17700"/>
                    <a:pt x="15773" y="17746"/>
                    <a:pt x="15727" y="17815"/>
                  </a:cubicBezTo>
                  <a:cubicBezTo>
                    <a:pt x="15590" y="18522"/>
                    <a:pt x="15362" y="19207"/>
                    <a:pt x="15590" y="19846"/>
                  </a:cubicBezTo>
                  <a:cubicBezTo>
                    <a:pt x="15499" y="19663"/>
                    <a:pt x="15225" y="19572"/>
                    <a:pt x="14997" y="19435"/>
                  </a:cubicBezTo>
                  <a:cubicBezTo>
                    <a:pt x="14997" y="19002"/>
                    <a:pt x="14869" y="18817"/>
                    <a:pt x="14654" y="18817"/>
                  </a:cubicBezTo>
                  <a:cubicBezTo>
                    <a:pt x="14518" y="18817"/>
                    <a:pt x="14347" y="18891"/>
                    <a:pt x="14152" y="19024"/>
                  </a:cubicBezTo>
                  <a:cubicBezTo>
                    <a:pt x="13655" y="19350"/>
                    <a:pt x="13144" y="19586"/>
                    <a:pt x="12572" y="19586"/>
                  </a:cubicBezTo>
                  <a:cubicBezTo>
                    <a:pt x="12383" y="19586"/>
                    <a:pt x="12188" y="19560"/>
                    <a:pt x="11984" y="19504"/>
                  </a:cubicBezTo>
                  <a:cubicBezTo>
                    <a:pt x="11824" y="19504"/>
                    <a:pt x="11641" y="19526"/>
                    <a:pt x="11527" y="19663"/>
                  </a:cubicBezTo>
                  <a:cubicBezTo>
                    <a:pt x="11556" y="19874"/>
                    <a:pt x="11513" y="19932"/>
                    <a:pt x="11444" y="19932"/>
                  </a:cubicBezTo>
                  <a:cubicBezTo>
                    <a:pt x="11359" y="19932"/>
                    <a:pt x="11235" y="19842"/>
                    <a:pt x="11163" y="19842"/>
                  </a:cubicBezTo>
                  <a:cubicBezTo>
                    <a:pt x="11154" y="19842"/>
                    <a:pt x="11146" y="19843"/>
                    <a:pt x="11139" y="19846"/>
                  </a:cubicBezTo>
                  <a:cubicBezTo>
                    <a:pt x="10989" y="19894"/>
                    <a:pt x="10843" y="19914"/>
                    <a:pt x="10699" y="19914"/>
                  </a:cubicBezTo>
                  <a:cubicBezTo>
                    <a:pt x="10168" y="19914"/>
                    <a:pt x="9675" y="19644"/>
                    <a:pt x="9154" y="19572"/>
                  </a:cubicBezTo>
                  <a:cubicBezTo>
                    <a:pt x="9103" y="19585"/>
                    <a:pt x="9032" y="19639"/>
                    <a:pt x="8986" y="19639"/>
                  </a:cubicBezTo>
                  <a:cubicBezTo>
                    <a:pt x="8948" y="19639"/>
                    <a:pt x="8928" y="19603"/>
                    <a:pt x="8948" y="19481"/>
                  </a:cubicBezTo>
                  <a:cubicBezTo>
                    <a:pt x="8126" y="19070"/>
                    <a:pt x="7784" y="18431"/>
                    <a:pt x="7967" y="17541"/>
                  </a:cubicBezTo>
                  <a:cubicBezTo>
                    <a:pt x="7989" y="17449"/>
                    <a:pt x="7944" y="17358"/>
                    <a:pt x="7898" y="17290"/>
                  </a:cubicBezTo>
                  <a:cubicBezTo>
                    <a:pt x="7784" y="17130"/>
                    <a:pt x="7647" y="17016"/>
                    <a:pt x="7442" y="16993"/>
                  </a:cubicBezTo>
                  <a:cubicBezTo>
                    <a:pt x="6688" y="16924"/>
                    <a:pt x="6643" y="16491"/>
                    <a:pt x="6894" y="15920"/>
                  </a:cubicBezTo>
                  <a:cubicBezTo>
                    <a:pt x="6939" y="15806"/>
                    <a:pt x="6985" y="15669"/>
                    <a:pt x="6962" y="15555"/>
                  </a:cubicBezTo>
                  <a:lnTo>
                    <a:pt x="6962" y="15555"/>
                  </a:lnTo>
                  <a:cubicBezTo>
                    <a:pt x="6991" y="15556"/>
                    <a:pt x="7018" y="15557"/>
                    <a:pt x="7046" y="15557"/>
                  </a:cubicBezTo>
                  <a:cubicBezTo>
                    <a:pt x="7525" y="15557"/>
                    <a:pt x="7849" y="15362"/>
                    <a:pt x="7784" y="14779"/>
                  </a:cubicBezTo>
                  <a:cubicBezTo>
                    <a:pt x="7761" y="14551"/>
                    <a:pt x="7738" y="14299"/>
                    <a:pt x="7989" y="14231"/>
                  </a:cubicBezTo>
                  <a:cubicBezTo>
                    <a:pt x="8720" y="14048"/>
                    <a:pt x="8400" y="13501"/>
                    <a:pt x="8423" y="13067"/>
                  </a:cubicBezTo>
                  <a:lnTo>
                    <a:pt x="8423" y="13067"/>
                  </a:lnTo>
                  <a:cubicBezTo>
                    <a:pt x="8662" y="13258"/>
                    <a:pt x="8913" y="13324"/>
                    <a:pt x="9167" y="13324"/>
                  </a:cubicBezTo>
                  <a:cubicBezTo>
                    <a:pt x="9399" y="13324"/>
                    <a:pt x="9633" y="13269"/>
                    <a:pt x="9861" y="13204"/>
                  </a:cubicBezTo>
                  <a:cubicBezTo>
                    <a:pt x="9949" y="13172"/>
                    <a:pt x="10023" y="13154"/>
                    <a:pt x="10087" y="13154"/>
                  </a:cubicBezTo>
                  <a:cubicBezTo>
                    <a:pt x="10205" y="13154"/>
                    <a:pt x="10289" y="13215"/>
                    <a:pt x="10363" y="13364"/>
                  </a:cubicBezTo>
                  <a:cubicBezTo>
                    <a:pt x="10522" y="13505"/>
                    <a:pt x="10695" y="13592"/>
                    <a:pt x="10893" y="13592"/>
                  </a:cubicBezTo>
                  <a:cubicBezTo>
                    <a:pt x="10950" y="13592"/>
                    <a:pt x="11009" y="13584"/>
                    <a:pt x="11071" y="13569"/>
                  </a:cubicBezTo>
                  <a:cubicBezTo>
                    <a:pt x="11231" y="13501"/>
                    <a:pt x="11345" y="13364"/>
                    <a:pt x="11482" y="13250"/>
                  </a:cubicBezTo>
                  <a:cubicBezTo>
                    <a:pt x="11984" y="13044"/>
                    <a:pt x="12623" y="12976"/>
                    <a:pt x="12349" y="12154"/>
                  </a:cubicBezTo>
                  <a:cubicBezTo>
                    <a:pt x="12281" y="11994"/>
                    <a:pt x="12144" y="11880"/>
                    <a:pt x="12007" y="11766"/>
                  </a:cubicBezTo>
                  <a:cubicBezTo>
                    <a:pt x="10797" y="10830"/>
                    <a:pt x="10683" y="10100"/>
                    <a:pt x="11596" y="8890"/>
                  </a:cubicBezTo>
                  <a:cubicBezTo>
                    <a:pt x="11687" y="8753"/>
                    <a:pt x="11801" y="8616"/>
                    <a:pt x="11893" y="8479"/>
                  </a:cubicBezTo>
                  <a:cubicBezTo>
                    <a:pt x="11938" y="8411"/>
                    <a:pt x="11961" y="8319"/>
                    <a:pt x="11984" y="8228"/>
                  </a:cubicBezTo>
                  <a:cubicBezTo>
                    <a:pt x="11893" y="7703"/>
                    <a:pt x="11459" y="7338"/>
                    <a:pt x="11276" y="6858"/>
                  </a:cubicBezTo>
                  <a:cubicBezTo>
                    <a:pt x="11253" y="6813"/>
                    <a:pt x="11231" y="6767"/>
                    <a:pt x="11231" y="6699"/>
                  </a:cubicBezTo>
                  <a:lnTo>
                    <a:pt x="11231" y="6699"/>
                  </a:lnTo>
                  <a:cubicBezTo>
                    <a:pt x="11276" y="6744"/>
                    <a:pt x="11276" y="6813"/>
                    <a:pt x="11299" y="6858"/>
                  </a:cubicBezTo>
                  <a:cubicBezTo>
                    <a:pt x="11550" y="7338"/>
                    <a:pt x="11824" y="7794"/>
                    <a:pt x="12166" y="8205"/>
                  </a:cubicBezTo>
                  <a:cubicBezTo>
                    <a:pt x="12243" y="8266"/>
                    <a:pt x="12329" y="8286"/>
                    <a:pt x="12412" y="8286"/>
                  </a:cubicBezTo>
                  <a:cubicBezTo>
                    <a:pt x="12453" y="8286"/>
                    <a:pt x="12494" y="8281"/>
                    <a:pt x="12532" y="8274"/>
                  </a:cubicBezTo>
                  <a:cubicBezTo>
                    <a:pt x="12623" y="8228"/>
                    <a:pt x="12669" y="8159"/>
                    <a:pt x="12714" y="8091"/>
                  </a:cubicBezTo>
                  <a:cubicBezTo>
                    <a:pt x="12760" y="8000"/>
                    <a:pt x="12783" y="7931"/>
                    <a:pt x="12783" y="7840"/>
                  </a:cubicBezTo>
                  <a:cubicBezTo>
                    <a:pt x="12806" y="7269"/>
                    <a:pt x="12965" y="6721"/>
                    <a:pt x="13011" y="6128"/>
                  </a:cubicBezTo>
                  <a:cubicBezTo>
                    <a:pt x="13038" y="6101"/>
                    <a:pt x="13064" y="6090"/>
                    <a:pt x="13091" y="6090"/>
                  </a:cubicBezTo>
                  <a:close/>
                  <a:moveTo>
                    <a:pt x="30838" y="12747"/>
                  </a:moveTo>
                  <a:cubicBezTo>
                    <a:pt x="30838" y="12793"/>
                    <a:pt x="30815" y="12839"/>
                    <a:pt x="30792" y="12861"/>
                  </a:cubicBezTo>
                  <a:cubicBezTo>
                    <a:pt x="30964" y="13134"/>
                    <a:pt x="31175" y="13201"/>
                    <a:pt x="31400" y="13201"/>
                  </a:cubicBezTo>
                  <a:cubicBezTo>
                    <a:pt x="31618" y="13201"/>
                    <a:pt x="31847" y="13138"/>
                    <a:pt x="32064" y="13138"/>
                  </a:cubicBezTo>
                  <a:cubicBezTo>
                    <a:pt x="32128" y="13138"/>
                    <a:pt x="32191" y="13144"/>
                    <a:pt x="32253" y="13158"/>
                  </a:cubicBezTo>
                  <a:cubicBezTo>
                    <a:pt x="32297" y="13180"/>
                    <a:pt x="32338" y="13190"/>
                    <a:pt x="32377" y="13190"/>
                  </a:cubicBezTo>
                  <a:cubicBezTo>
                    <a:pt x="32601" y="13190"/>
                    <a:pt x="32747" y="12877"/>
                    <a:pt x="32948" y="12877"/>
                  </a:cubicBezTo>
                  <a:cubicBezTo>
                    <a:pt x="33001" y="12877"/>
                    <a:pt x="33058" y="12899"/>
                    <a:pt x="33120" y="12953"/>
                  </a:cubicBezTo>
                  <a:cubicBezTo>
                    <a:pt x="33417" y="13204"/>
                    <a:pt x="33759" y="13409"/>
                    <a:pt x="33965" y="13752"/>
                  </a:cubicBezTo>
                  <a:cubicBezTo>
                    <a:pt x="34170" y="14071"/>
                    <a:pt x="33851" y="14482"/>
                    <a:pt x="34170" y="14779"/>
                  </a:cubicBezTo>
                  <a:cubicBezTo>
                    <a:pt x="34307" y="14824"/>
                    <a:pt x="34490" y="14802"/>
                    <a:pt x="34581" y="14984"/>
                  </a:cubicBezTo>
                  <a:cubicBezTo>
                    <a:pt x="34522" y="14945"/>
                    <a:pt x="34463" y="14888"/>
                    <a:pt x="34374" y="14888"/>
                  </a:cubicBezTo>
                  <a:cubicBezTo>
                    <a:pt x="34360" y="14888"/>
                    <a:pt x="34345" y="14890"/>
                    <a:pt x="34330" y="14893"/>
                  </a:cubicBezTo>
                  <a:cubicBezTo>
                    <a:pt x="34056" y="15030"/>
                    <a:pt x="34033" y="15235"/>
                    <a:pt x="34193" y="15486"/>
                  </a:cubicBezTo>
                  <a:cubicBezTo>
                    <a:pt x="34261" y="15601"/>
                    <a:pt x="34353" y="15669"/>
                    <a:pt x="34444" y="15737"/>
                  </a:cubicBezTo>
                  <a:cubicBezTo>
                    <a:pt x="34512" y="15806"/>
                    <a:pt x="34581" y="15852"/>
                    <a:pt x="34627" y="15897"/>
                  </a:cubicBezTo>
                  <a:cubicBezTo>
                    <a:pt x="34878" y="16057"/>
                    <a:pt x="34695" y="16399"/>
                    <a:pt x="34855" y="16605"/>
                  </a:cubicBezTo>
                  <a:cubicBezTo>
                    <a:pt x="34775" y="16864"/>
                    <a:pt x="34800" y="17001"/>
                    <a:pt x="34975" y="17001"/>
                  </a:cubicBezTo>
                  <a:cubicBezTo>
                    <a:pt x="35000" y="17001"/>
                    <a:pt x="35029" y="16999"/>
                    <a:pt x="35060" y="16993"/>
                  </a:cubicBezTo>
                  <a:lnTo>
                    <a:pt x="35060" y="16993"/>
                  </a:lnTo>
                  <a:cubicBezTo>
                    <a:pt x="35037" y="17495"/>
                    <a:pt x="35083" y="17974"/>
                    <a:pt x="35152" y="18476"/>
                  </a:cubicBezTo>
                  <a:cubicBezTo>
                    <a:pt x="35135" y="18472"/>
                    <a:pt x="35118" y="18470"/>
                    <a:pt x="35101" y="18470"/>
                  </a:cubicBezTo>
                  <a:cubicBezTo>
                    <a:pt x="35027" y="18470"/>
                    <a:pt x="34952" y="18508"/>
                    <a:pt x="34878" y="18545"/>
                  </a:cubicBezTo>
                  <a:cubicBezTo>
                    <a:pt x="34832" y="18613"/>
                    <a:pt x="34809" y="18659"/>
                    <a:pt x="34809" y="18750"/>
                  </a:cubicBezTo>
                  <a:cubicBezTo>
                    <a:pt x="34832" y="18796"/>
                    <a:pt x="34855" y="18842"/>
                    <a:pt x="34855" y="18910"/>
                  </a:cubicBezTo>
                  <a:cubicBezTo>
                    <a:pt x="34764" y="18865"/>
                    <a:pt x="34718" y="18773"/>
                    <a:pt x="34649" y="18728"/>
                  </a:cubicBezTo>
                  <a:cubicBezTo>
                    <a:pt x="34587" y="18715"/>
                    <a:pt x="34530" y="18709"/>
                    <a:pt x="34480" y="18709"/>
                  </a:cubicBezTo>
                  <a:cubicBezTo>
                    <a:pt x="34259" y="18709"/>
                    <a:pt x="34177" y="18836"/>
                    <a:pt x="34307" y="19116"/>
                  </a:cubicBezTo>
                  <a:cubicBezTo>
                    <a:pt x="34284" y="19116"/>
                    <a:pt x="34261" y="19116"/>
                    <a:pt x="34239" y="19138"/>
                  </a:cubicBezTo>
                  <a:cubicBezTo>
                    <a:pt x="34124" y="19207"/>
                    <a:pt x="34033" y="19298"/>
                    <a:pt x="33965" y="19412"/>
                  </a:cubicBezTo>
                  <a:cubicBezTo>
                    <a:pt x="33919" y="19458"/>
                    <a:pt x="33896" y="19504"/>
                    <a:pt x="33896" y="19572"/>
                  </a:cubicBezTo>
                  <a:cubicBezTo>
                    <a:pt x="33805" y="19663"/>
                    <a:pt x="33714" y="19755"/>
                    <a:pt x="33622" y="19846"/>
                  </a:cubicBezTo>
                  <a:cubicBezTo>
                    <a:pt x="33599" y="19823"/>
                    <a:pt x="33599" y="19800"/>
                    <a:pt x="33577" y="19800"/>
                  </a:cubicBezTo>
                  <a:cubicBezTo>
                    <a:pt x="33440" y="19709"/>
                    <a:pt x="33280" y="19663"/>
                    <a:pt x="33143" y="19618"/>
                  </a:cubicBezTo>
                  <a:cubicBezTo>
                    <a:pt x="33074" y="19595"/>
                    <a:pt x="33006" y="19572"/>
                    <a:pt x="32915" y="19572"/>
                  </a:cubicBezTo>
                  <a:cubicBezTo>
                    <a:pt x="32892" y="19565"/>
                    <a:pt x="32869" y="19562"/>
                    <a:pt x="32846" y="19562"/>
                  </a:cubicBezTo>
                  <a:cubicBezTo>
                    <a:pt x="32801" y="19562"/>
                    <a:pt x="32755" y="19572"/>
                    <a:pt x="32709" y="19572"/>
                  </a:cubicBezTo>
                  <a:cubicBezTo>
                    <a:pt x="32641" y="19595"/>
                    <a:pt x="32572" y="19641"/>
                    <a:pt x="32504" y="19686"/>
                  </a:cubicBezTo>
                  <a:cubicBezTo>
                    <a:pt x="32458" y="19709"/>
                    <a:pt x="32390" y="19755"/>
                    <a:pt x="32344" y="19800"/>
                  </a:cubicBezTo>
                  <a:cubicBezTo>
                    <a:pt x="32207" y="19914"/>
                    <a:pt x="32070" y="20029"/>
                    <a:pt x="32002" y="20188"/>
                  </a:cubicBezTo>
                  <a:cubicBezTo>
                    <a:pt x="31979" y="20211"/>
                    <a:pt x="31979" y="20211"/>
                    <a:pt x="31979" y="20234"/>
                  </a:cubicBezTo>
                  <a:lnTo>
                    <a:pt x="31819" y="20234"/>
                  </a:lnTo>
                  <a:cubicBezTo>
                    <a:pt x="31819" y="20188"/>
                    <a:pt x="31819" y="20166"/>
                    <a:pt x="31819" y="20143"/>
                  </a:cubicBezTo>
                  <a:cubicBezTo>
                    <a:pt x="31796" y="20074"/>
                    <a:pt x="31751" y="20029"/>
                    <a:pt x="31705" y="19983"/>
                  </a:cubicBezTo>
                  <a:cubicBezTo>
                    <a:pt x="31589" y="19912"/>
                    <a:pt x="31473" y="19882"/>
                    <a:pt x="31359" y="19882"/>
                  </a:cubicBezTo>
                  <a:cubicBezTo>
                    <a:pt x="31180" y="19882"/>
                    <a:pt x="31005" y="19954"/>
                    <a:pt x="30838" y="20051"/>
                  </a:cubicBezTo>
                  <a:cubicBezTo>
                    <a:pt x="30746" y="20097"/>
                    <a:pt x="30655" y="20166"/>
                    <a:pt x="30541" y="20188"/>
                  </a:cubicBezTo>
                  <a:cubicBezTo>
                    <a:pt x="30450" y="20211"/>
                    <a:pt x="30335" y="20211"/>
                    <a:pt x="30221" y="20211"/>
                  </a:cubicBezTo>
                  <a:cubicBezTo>
                    <a:pt x="29993" y="20211"/>
                    <a:pt x="29788" y="20188"/>
                    <a:pt x="29559" y="20166"/>
                  </a:cubicBezTo>
                  <a:cubicBezTo>
                    <a:pt x="29331" y="20166"/>
                    <a:pt x="29103" y="20166"/>
                    <a:pt x="28897" y="20211"/>
                  </a:cubicBezTo>
                  <a:cubicBezTo>
                    <a:pt x="28920" y="20006"/>
                    <a:pt x="28897" y="19800"/>
                    <a:pt x="28920" y="19618"/>
                  </a:cubicBezTo>
                  <a:cubicBezTo>
                    <a:pt x="28897" y="19526"/>
                    <a:pt x="28852" y="19458"/>
                    <a:pt x="28783" y="19412"/>
                  </a:cubicBezTo>
                  <a:cubicBezTo>
                    <a:pt x="28395" y="19344"/>
                    <a:pt x="28281" y="19116"/>
                    <a:pt x="28235" y="18750"/>
                  </a:cubicBezTo>
                  <a:cubicBezTo>
                    <a:pt x="28190" y="18271"/>
                    <a:pt x="27984" y="17883"/>
                    <a:pt x="27459" y="17860"/>
                  </a:cubicBezTo>
                  <a:cubicBezTo>
                    <a:pt x="27437" y="17837"/>
                    <a:pt x="27437" y="17815"/>
                    <a:pt x="27437" y="17792"/>
                  </a:cubicBezTo>
                  <a:cubicBezTo>
                    <a:pt x="27277" y="17609"/>
                    <a:pt x="27208" y="17381"/>
                    <a:pt x="27277" y="17153"/>
                  </a:cubicBezTo>
                  <a:cubicBezTo>
                    <a:pt x="27322" y="16993"/>
                    <a:pt x="27368" y="16833"/>
                    <a:pt x="27391" y="16673"/>
                  </a:cubicBezTo>
                  <a:cubicBezTo>
                    <a:pt x="27437" y="16240"/>
                    <a:pt x="27437" y="15806"/>
                    <a:pt x="27528" y="15372"/>
                  </a:cubicBezTo>
                  <a:cubicBezTo>
                    <a:pt x="27528" y="15349"/>
                    <a:pt x="27528" y="15349"/>
                    <a:pt x="27528" y="15327"/>
                  </a:cubicBezTo>
                  <a:cubicBezTo>
                    <a:pt x="27733" y="15327"/>
                    <a:pt x="27870" y="15167"/>
                    <a:pt x="28030" y="15076"/>
                  </a:cubicBezTo>
                  <a:cubicBezTo>
                    <a:pt x="28395" y="14939"/>
                    <a:pt x="28555" y="14619"/>
                    <a:pt x="28646" y="14277"/>
                  </a:cubicBezTo>
                  <a:cubicBezTo>
                    <a:pt x="28715" y="14140"/>
                    <a:pt x="28829" y="14071"/>
                    <a:pt x="28966" y="14026"/>
                  </a:cubicBezTo>
                  <a:cubicBezTo>
                    <a:pt x="29080" y="13980"/>
                    <a:pt x="29194" y="13934"/>
                    <a:pt x="29263" y="13843"/>
                  </a:cubicBezTo>
                  <a:cubicBezTo>
                    <a:pt x="29338" y="13506"/>
                    <a:pt x="29366" y="13122"/>
                    <a:pt x="29728" y="13122"/>
                  </a:cubicBezTo>
                  <a:cubicBezTo>
                    <a:pt x="29807" y="13122"/>
                    <a:pt x="29902" y="13140"/>
                    <a:pt x="30016" y="13181"/>
                  </a:cubicBezTo>
                  <a:lnTo>
                    <a:pt x="30130" y="13181"/>
                  </a:lnTo>
                  <a:cubicBezTo>
                    <a:pt x="30221" y="13158"/>
                    <a:pt x="30290" y="13113"/>
                    <a:pt x="30358" y="13090"/>
                  </a:cubicBezTo>
                  <a:cubicBezTo>
                    <a:pt x="30541" y="12976"/>
                    <a:pt x="30723" y="12907"/>
                    <a:pt x="30838" y="12747"/>
                  </a:cubicBezTo>
                  <a:close/>
                  <a:moveTo>
                    <a:pt x="33029" y="20462"/>
                  </a:moveTo>
                  <a:lnTo>
                    <a:pt x="33029" y="20462"/>
                  </a:lnTo>
                  <a:cubicBezTo>
                    <a:pt x="33006" y="20485"/>
                    <a:pt x="33006" y="20531"/>
                    <a:pt x="33006" y="20554"/>
                  </a:cubicBezTo>
                  <a:cubicBezTo>
                    <a:pt x="32983" y="20554"/>
                    <a:pt x="32983" y="20554"/>
                    <a:pt x="32983" y="20531"/>
                  </a:cubicBezTo>
                  <a:cubicBezTo>
                    <a:pt x="33006" y="20508"/>
                    <a:pt x="33006" y="20485"/>
                    <a:pt x="33029" y="20462"/>
                  </a:cubicBezTo>
                  <a:close/>
                  <a:moveTo>
                    <a:pt x="26638" y="20736"/>
                  </a:moveTo>
                  <a:cubicBezTo>
                    <a:pt x="26638" y="20759"/>
                    <a:pt x="26638" y="20759"/>
                    <a:pt x="26661" y="20782"/>
                  </a:cubicBezTo>
                  <a:lnTo>
                    <a:pt x="26638" y="20782"/>
                  </a:lnTo>
                  <a:cubicBezTo>
                    <a:pt x="26638" y="20759"/>
                    <a:pt x="26638" y="20759"/>
                    <a:pt x="26615" y="20759"/>
                  </a:cubicBezTo>
                  <a:cubicBezTo>
                    <a:pt x="26615" y="20736"/>
                    <a:pt x="26615" y="20736"/>
                    <a:pt x="26638" y="20736"/>
                  </a:cubicBezTo>
                  <a:close/>
                  <a:moveTo>
                    <a:pt x="35745" y="20896"/>
                  </a:moveTo>
                  <a:cubicBezTo>
                    <a:pt x="35745" y="20919"/>
                    <a:pt x="35745" y="20919"/>
                    <a:pt x="35768" y="20942"/>
                  </a:cubicBezTo>
                  <a:cubicBezTo>
                    <a:pt x="35745" y="20964"/>
                    <a:pt x="35745" y="20987"/>
                    <a:pt x="35722" y="20987"/>
                  </a:cubicBezTo>
                  <a:cubicBezTo>
                    <a:pt x="35722" y="20964"/>
                    <a:pt x="35745" y="20942"/>
                    <a:pt x="35745" y="20896"/>
                  </a:cubicBezTo>
                  <a:close/>
                  <a:moveTo>
                    <a:pt x="7850" y="26083"/>
                  </a:moveTo>
                  <a:cubicBezTo>
                    <a:pt x="7858" y="26083"/>
                    <a:pt x="7864" y="26089"/>
                    <a:pt x="7875" y="26100"/>
                  </a:cubicBezTo>
                  <a:cubicBezTo>
                    <a:pt x="7868" y="26093"/>
                    <a:pt x="7860" y="26090"/>
                    <a:pt x="7852" y="26090"/>
                  </a:cubicBezTo>
                  <a:cubicBezTo>
                    <a:pt x="7837" y="26090"/>
                    <a:pt x="7822" y="26100"/>
                    <a:pt x="7807" y="26100"/>
                  </a:cubicBezTo>
                  <a:cubicBezTo>
                    <a:pt x="7830" y="26089"/>
                    <a:pt x="7841" y="26083"/>
                    <a:pt x="7850" y="26083"/>
                  </a:cubicBezTo>
                  <a:close/>
                  <a:moveTo>
                    <a:pt x="7921" y="26146"/>
                  </a:moveTo>
                  <a:cubicBezTo>
                    <a:pt x="7921" y="26169"/>
                    <a:pt x="7944" y="26169"/>
                    <a:pt x="7944" y="26169"/>
                  </a:cubicBezTo>
                  <a:lnTo>
                    <a:pt x="7921" y="26169"/>
                  </a:lnTo>
                  <a:cubicBezTo>
                    <a:pt x="7921" y="26146"/>
                    <a:pt x="7921" y="26146"/>
                    <a:pt x="7921" y="26146"/>
                  </a:cubicBezTo>
                  <a:close/>
                  <a:moveTo>
                    <a:pt x="7989" y="26214"/>
                  </a:moveTo>
                  <a:cubicBezTo>
                    <a:pt x="8012" y="26237"/>
                    <a:pt x="8035" y="26237"/>
                    <a:pt x="8035" y="26260"/>
                  </a:cubicBezTo>
                  <a:cubicBezTo>
                    <a:pt x="8012" y="26237"/>
                    <a:pt x="8012" y="26237"/>
                    <a:pt x="7989" y="26214"/>
                  </a:cubicBezTo>
                  <a:close/>
                  <a:moveTo>
                    <a:pt x="11505" y="27515"/>
                  </a:moveTo>
                  <a:lnTo>
                    <a:pt x="11505" y="27515"/>
                  </a:lnTo>
                  <a:cubicBezTo>
                    <a:pt x="11527" y="27538"/>
                    <a:pt x="11550" y="27561"/>
                    <a:pt x="11596" y="27584"/>
                  </a:cubicBezTo>
                  <a:lnTo>
                    <a:pt x="11527" y="27584"/>
                  </a:lnTo>
                  <a:cubicBezTo>
                    <a:pt x="11527" y="27561"/>
                    <a:pt x="11505" y="27538"/>
                    <a:pt x="11505" y="27515"/>
                  </a:cubicBezTo>
                  <a:close/>
                  <a:moveTo>
                    <a:pt x="14198" y="27858"/>
                  </a:moveTo>
                  <a:lnTo>
                    <a:pt x="14198" y="27858"/>
                  </a:lnTo>
                  <a:cubicBezTo>
                    <a:pt x="14198" y="27858"/>
                    <a:pt x="14221" y="27881"/>
                    <a:pt x="14221" y="27903"/>
                  </a:cubicBezTo>
                  <a:cubicBezTo>
                    <a:pt x="14198" y="27903"/>
                    <a:pt x="14198" y="27881"/>
                    <a:pt x="14198" y="27858"/>
                  </a:cubicBezTo>
                  <a:close/>
                  <a:moveTo>
                    <a:pt x="34627" y="28200"/>
                  </a:moveTo>
                  <a:cubicBezTo>
                    <a:pt x="34672" y="28246"/>
                    <a:pt x="34718" y="28291"/>
                    <a:pt x="34764" y="28314"/>
                  </a:cubicBezTo>
                  <a:cubicBezTo>
                    <a:pt x="34718" y="28314"/>
                    <a:pt x="34672" y="28291"/>
                    <a:pt x="34627" y="28269"/>
                  </a:cubicBezTo>
                  <a:cubicBezTo>
                    <a:pt x="34627" y="28246"/>
                    <a:pt x="34627" y="28223"/>
                    <a:pt x="34627" y="28200"/>
                  </a:cubicBezTo>
                  <a:close/>
                  <a:moveTo>
                    <a:pt x="9967" y="29750"/>
                  </a:moveTo>
                  <a:lnTo>
                    <a:pt x="9967" y="29750"/>
                  </a:lnTo>
                  <a:cubicBezTo>
                    <a:pt x="9977" y="29752"/>
                    <a:pt x="9988" y="29752"/>
                    <a:pt x="9998" y="29752"/>
                  </a:cubicBezTo>
                  <a:cubicBezTo>
                    <a:pt x="9998" y="29759"/>
                    <a:pt x="9996" y="29762"/>
                    <a:pt x="9992" y="29762"/>
                  </a:cubicBezTo>
                  <a:cubicBezTo>
                    <a:pt x="9987" y="29762"/>
                    <a:pt x="9979" y="29757"/>
                    <a:pt x="9967" y="29750"/>
                  </a:cubicBezTo>
                  <a:close/>
                  <a:moveTo>
                    <a:pt x="33493" y="30160"/>
                  </a:moveTo>
                  <a:cubicBezTo>
                    <a:pt x="33511" y="30160"/>
                    <a:pt x="33533" y="30183"/>
                    <a:pt x="33508" y="30232"/>
                  </a:cubicBezTo>
                  <a:cubicBezTo>
                    <a:pt x="33485" y="30232"/>
                    <a:pt x="33508" y="30209"/>
                    <a:pt x="33485" y="30209"/>
                  </a:cubicBezTo>
                  <a:cubicBezTo>
                    <a:pt x="33464" y="30177"/>
                    <a:pt x="33477" y="30160"/>
                    <a:pt x="33493" y="30160"/>
                  </a:cubicBezTo>
                  <a:close/>
                  <a:moveTo>
                    <a:pt x="19836" y="35344"/>
                  </a:moveTo>
                  <a:cubicBezTo>
                    <a:pt x="19859" y="35367"/>
                    <a:pt x="19859" y="35390"/>
                    <a:pt x="19881" y="35413"/>
                  </a:cubicBezTo>
                  <a:cubicBezTo>
                    <a:pt x="20087" y="36006"/>
                    <a:pt x="20201" y="36645"/>
                    <a:pt x="20794" y="37033"/>
                  </a:cubicBezTo>
                  <a:cubicBezTo>
                    <a:pt x="20817" y="37079"/>
                    <a:pt x="20840" y="37102"/>
                    <a:pt x="20863" y="37148"/>
                  </a:cubicBezTo>
                  <a:cubicBezTo>
                    <a:pt x="20817" y="37125"/>
                    <a:pt x="20772" y="37102"/>
                    <a:pt x="20726" y="37079"/>
                  </a:cubicBezTo>
                  <a:cubicBezTo>
                    <a:pt x="20543" y="37695"/>
                    <a:pt x="20201" y="38220"/>
                    <a:pt x="19676" y="38631"/>
                  </a:cubicBezTo>
                  <a:cubicBezTo>
                    <a:pt x="19394" y="38837"/>
                    <a:pt x="19097" y="38940"/>
                    <a:pt x="18789" y="38940"/>
                  </a:cubicBezTo>
                  <a:cubicBezTo>
                    <a:pt x="18449" y="38940"/>
                    <a:pt x="18095" y="38814"/>
                    <a:pt x="17736" y="38563"/>
                  </a:cubicBezTo>
                  <a:cubicBezTo>
                    <a:pt x="17097" y="38129"/>
                    <a:pt x="16846" y="37330"/>
                    <a:pt x="17097" y="36531"/>
                  </a:cubicBezTo>
                  <a:cubicBezTo>
                    <a:pt x="17302" y="35869"/>
                    <a:pt x="17736" y="35458"/>
                    <a:pt x="18489" y="35436"/>
                  </a:cubicBezTo>
                  <a:cubicBezTo>
                    <a:pt x="18517" y="35434"/>
                    <a:pt x="18544" y="35434"/>
                    <a:pt x="18571" y="35434"/>
                  </a:cubicBezTo>
                  <a:cubicBezTo>
                    <a:pt x="18872" y="35434"/>
                    <a:pt x="19164" y="35510"/>
                    <a:pt x="19460" y="35510"/>
                  </a:cubicBezTo>
                  <a:cubicBezTo>
                    <a:pt x="19584" y="35510"/>
                    <a:pt x="19709" y="35497"/>
                    <a:pt x="19836" y="35458"/>
                  </a:cubicBezTo>
                  <a:cubicBezTo>
                    <a:pt x="19836" y="35413"/>
                    <a:pt x="19836" y="35390"/>
                    <a:pt x="19836" y="35344"/>
                  </a:cubicBezTo>
                  <a:close/>
                  <a:moveTo>
                    <a:pt x="34307" y="35687"/>
                  </a:moveTo>
                  <a:cubicBezTo>
                    <a:pt x="34946" y="35869"/>
                    <a:pt x="35677" y="35824"/>
                    <a:pt x="36110" y="36440"/>
                  </a:cubicBezTo>
                  <a:cubicBezTo>
                    <a:pt x="36224" y="36600"/>
                    <a:pt x="36293" y="36782"/>
                    <a:pt x="36338" y="36965"/>
                  </a:cubicBezTo>
                  <a:cubicBezTo>
                    <a:pt x="36361" y="37033"/>
                    <a:pt x="36384" y="37125"/>
                    <a:pt x="36407" y="37193"/>
                  </a:cubicBezTo>
                  <a:cubicBezTo>
                    <a:pt x="36498" y="37536"/>
                    <a:pt x="36498" y="37878"/>
                    <a:pt x="36270" y="38152"/>
                  </a:cubicBezTo>
                  <a:cubicBezTo>
                    <a:pt x="36224" y="38220"/>
                    <a:pt x="36179" y="38289"/>
                    <a:pt x="36133" y="38357"/>
                  </a:cubicBezTo>
                  <a:cubicBezTo>
                    <a:pt x="35859" y="38859"/>
                    <a:pt x="35380" y="39133"/>
                    <a:pt x="34900" y="39407"/>
                  </a:cubicBezTo>
                  <a:cubicBezTo>
                    <a:pt x="34786" y="39499"/>
                    <a:pt x="34627" y="39544"/>
                    <a:pt x="34467" y="39613"/>
                  </a:cubicBezTo>
                  <a:cubicBezTo>
                    <a:pt x="34223" y="39613"/>
                    <a:pt x="33962" y="39541"/>
                    <a:pt x="33698" y="39541"/>
                  </a:cubicBezTo>
                  <a:cubicBezTo>
                    <a:pt x="33665" y="39541"/>
                    <a:pt x="33632" y="39542"/>
                    <a:pt x="33599" y="39544"/>
                  </a:cubicBezTo>
                  <a:cubicBezTo>
                    <a:pt x="33462" y="39316"/>
                    <a:pt x="33348" y="39065"/>
                    <a:pt x="33052" y="38974"/>
                  </a:cubicBezTo>
                  <a:cubicBezTo>
                    <a:pt x="33029" y="38654"/>
                    <a:pt x="33052" y="38312"/>
                    <a:pt x="32960" y="37992"/>
                  </a:cubicBezTo>
                  <a:cubicBezTo>
                    <a:pt x="32778" y="37285"/>
                    <a:pt x="32869" y="36691"/>
                    <a:pt x="33348" y="36235"/>
                  </a:cubicBezTo>
                  <a:cubicBezTo>
                    <a:pt x="33440" y="36189"/>
                    <a:pt x="33554" y="36166"/>
                    <a:pt x="33645" y="36120"/>
                  </a:cubicBezTo>
                  <a:cubicBezTo>
                    <a:pt x="33759" y="36098"/>
                    <a:pt x="33873" y="36052"/>
                    <a:pt x="33965" y="35961"/>
                  </a:cubicBezTo>
                  <a:cubicBezTo>
                    <a:pt x="34079" y="35869"/>
                    <a:pt x="34170" y="35778"/>
                    <a:pt x="34284" y="35687"/>
                  </a:cubicBezTo>
                  <a:close/>
                  <a:moveTo>
                    <a:pt x="17120" y="39887"/>
                  </a:moveTo>
                  <a:cubicBezTo>
                    <a:pt x="17120" y="39909"/>
                    <a:pt x="17097" y="39932"/>
                    <a:pt x="17097" y="39955"/>
                  </a:cubicBezTo>
                  <a:cubicBezTo>
                    <a:pt x="17097" y="39955"/>
                    <a:pt x="17074" y="39932"/>
                    <a:pt x="17074" y="39932"/>
                  </a:cubicBezTo>
                  <a:cubicBezTo>
                    <a:pt x="17074" y="39909"/>
                    <a:pt x="17097" y="39909"/>
                    <a:pt x="17120" y="39887"/>
                  </a:cubicBezTo>
                  <a:close/>
                  <a:moveTo>
                    <a:pt x="29012" y="35732"/>
                  </a:moveTo>
                  <a:cubicBezTo>
                    <a:pt x="29034" y="35755"/>
                    <a:pt x="29057" y="35801"/>
                    <a:pt x="29080" y="35824"/>
                  </a:cubicBezTo>
                  <a:cubicBezTo>
                    <a:pt x="29742" y="35915"/>
                    <a:pt x="30495" y="35755"/>
                    <a:pt x="30860" y="36508"/>
                  </a:cubicBezTo>
                  <a:cubicBezTo>
                    <a:pt x="30929" y="36577"/>
                    <a:pt x="30975" y="36645"/>
                    <a:pt x="31020" y="36714"/>
                  </a:cubicBezTo>
                  <a:cubicBezTo>
                    <a:pt x="31089" y="36760"/>
                    <a:pt x="31134" y="36828"/>
                    <a:pt x="31180" y="36896"/>
                  </a:cubicBezTo>
                  <a:cubicBezTo>
                    <a:pt x="31614" y="37353"/>
                    <a:pt x="31522" y="37924"/>
                    <a:pt x="31545" y="38471"/>
                  </a:cubicBezTo>
                  <a:cubicBezTo>
                    <a:pt x="31568" y="38608"/>
                    <a:pt x="31545" y="38768"/>
                    <a:pt x="31545" y="38905"/>
                  </a:cubicBezTo>
                  <a:cubicBezTo>
                    <a:pt x="31545" y="38951"/>
                    <a:pt x="31545" y="38974"/>
                    <a:pt x="31568" y="39019"/>
                  </a:cubicBezTo>
                  <a:cubicBezTo>
                    <a:pt x="31568" y="39019"/>
                    <a:pt x="31568" y="39042"/>
                    <a:pt x="31568" y="39042"/>
                  </a:cubicBezTo>
                  <a:cubicBezTo>
                    <a:pt x="31545" y="39039"/>
                    <a:pt x="31523" y="39038"/>
                    <a:pt x="31502" y="39038"/>
                  </a:cubicBezTo>
                  <a:cubicBezTo>
                    <a:pt x="31153" y="39038"/>
                    <a:pt x="30933" y="39368"/>
                    <a:pt x="30632" y="39476"/>
                  </a:cubicBezTo>
                  <a:cubicBezTo>
                    <a:pt x="30472" y="39613"/>
                    <a:pt x="30313" y="39750"/>
                    <a:pt x="30290" y="39978"/>
                  </a:cubicBezTo>
                  <a:cubicBezTo>
                    <a:pt x="30267" y="39932"/>
                    <a:pt x="30244" y="39887"/>
                    <a:pt x="30221" y="39841"/>
                  </a:cubicBezTo>
                  <a:cubicBezTo>
                    <a:pt x="30116" y="39864"/>
                    <a:pt x="30011" y="39872"/>
                    <a:pt x="29906" y="39872"/>
                  </a:cubicBezTo>
                  <a:cubicBezTo>
                    <a:pt x="29637" y="39872"/>
                    <a:pt x="29369" y="39818"/>
                    <a:pt x="29105" y="39818"/>
                  </a:cubicBezTo>
                  <a:cubicBezTo>
                    <a:pt x="28958" y="39818"/>
                    <a:pt x="28813" y="39834"/>
                    <a:pt x="28669" y="39887"/>
                  </a:cubicBezTo>
                  <a:cubicBezTo>
                    <a:pt x="28646" y="39864"/>
                    <a:pt x="28624" y="39818"/>
                    <a:pt x="28578" y="39795"/>
                  </a:cubicBezTo>
                  <a:cubicBezTo>
                    <a:pt x="27756" y="38723"/>
                    <a:pt x="27939" y="37536"/>
                    <a:pt x="28190" y="36326"/>
                  </a:cubicBezTo>
                  <a:cubicBezTo>
                    <a:pt x="28190" y="36326"/>
                    <a:pt x="28190" y="36303"/>
                    <a:pt x="28190" y="36280"/>
                  </a:cubicBezTo>
                  <a:cubicBezTo>
                    <a:pt x="28213" y="36280"/>
                    <a:pt x="28213" y="36280"/>
                    <a:pt x="28235" y="36257"/>
                  </a:cubicBezTo>
                  <a:cubicBezTo>
                    <a:pt x="28418" y="35983"/>
                    <a:pt x="28806" y="35983"/>
                    <a:pt x="29012" y="35732"/>
                  </a:cubicBezTo>
                  <a:close/>
                  <a:moveTo>
                    <a:pt x="11487" y="36514"/>
                  </a:moveTo>
                  <a:cubicBezTo>
                    <a:pt x="11800" y="36514"/>
                    <a:pt x="12118" y="36557"/>
                    <a:pt x="12440" y="36600"/>
                  </a:cubicBezTo>
                  <a:cubicBezTo>
                    <a:pt x="12806" y="36691"/>
                    <a:pt x="12988" y="36988"/>
                    <a:pt x="13171" y="37285"/>
                  </a:cubicBezTo>
                  <a:cubicBezTo>
                    <a:pt x="13262" y="37421"/>
                    <a:pt x="13331" y="37558"/>
                    <a:pt x="13376" y="37695"/>
                  </a:cubicBezTo>
                  <a:cubicBezTo>
                    <a:pt x="13490" y="38015"/>
                    <a:pt x="13399" y="38334"/>
                    <a:pt x="13308" y="38631"/>
                  </a:cubicBezTo>
                  <a:cubicBezTo>
                    <a:pt x="13216" y="38974"/>
                    <a:pt x="12943" y="39293"/>
                    <a:pt x="13102" y="39658"/>
                  </a:cubicBezTo>
                  <a:lnTo>
                    <a:pt x="13079" y="39658"/>
                  </a:lnTo>
                  <a:cubicBezTo>
                    <a:pt x="12520" y="39836"/>
                    <a:pt x="11960" y="40050"/>
                    <a:pt x="11412" y="40050"/>
                  </a:cubicBezTo>
                  <a:cubicBezTo>
                    <a:pt x="10977" y="40050"/>
                    <a:pt x="10549" y="39915"/>
                    <a:pt x="10135" y="39521"/>
                  </a:cubicBezTo>
                  <a:cubicBezTo>
                    <a:pt x="10089" y="39544"/>
                    <a:pt x="10067" y="39544"/>
                    <a:pt x="10044" y="39567"/>
                  </a:cubicBezTo>
                  <a:cubicBezTo>
                    <a:pt x="10044" y="39567"/>
                    <a:pt x="10044" y="39567"/>
                    <a:pt x="10044" y="39544"/>
                  </a:cubicBezTo>
                  <a:cubicBezTo>
                    <a:pt x="10089" y="39499"/>
                    <a:pt x="10112" y="39407"/>
                    <a:pt x="10112" y="39339"/>
                  </a:cubicBezTo>
                  <a:cubicBezTo>
                    <a:pt x="10089" y="39225"/>
                    <a:pt x="10044" y="39111"/>
                    <a:pt x="10021" y="38996"/>
                  </a:cubicBezTo>
                  <a:cubicBezTo>
                    <a:pt x="9930" y="38449"/>
                    <a:pt x="9679" y="37901"/>
                    <a:pt x="9930" y="37330"/>
                  </a:cubicBezTo>
                  <a:cubicBezTo>
                    <a:pt x="9998" y="37193"/>
                    <a:pt x="10067" y="37056"/>
                    <a:pt x="10181" y="36942"/>
                  </a:cubicBezTo>
                  <a:cubicBezTo>
                    <a:pt x="10203" y="36919"/>
                    <a:pt x="10226" y="36896"/>
                    <a:pt x="10272" y="36874"/>
                  </a:cubicBezTo>
                  <a:cubicBezTo>
                    <a:pt x="10318" y="36828"/>
                    <a:pt x="10386" y="36782"/>
                    <a:pt x="10455" y="36737"/>
                  </a:cubicBezTo>
                  <a:cubicBezTo>
                    <a:pt x="10792" y="36568"/>
                    <a:pt x="11137" y="36514"/>
                    <a:pt x="11487" y="36514"/>
                  </a:cubicBezTo>
                  <a:close/>
                  <a:moveTo>
                    <a:pt x="23556" y="36372"/>
                  </a:moveTo>
                  <a:cubicBezTo>
                    <a:pt x="23579" y="36372"/>
                    <a:pt x="23602" y="36394"/>
                    <a:pt x="23625" y="36417"/>
                  </a:cubicBezTo>
                  <a:cubicBezTo>
                    <a:pt x="23967" y="36577"/>
                    <a:pt x="24378" y="36463"/>
                    <a:pt x="24720" y="36645"/>
                  </a:cubicBezTo>
                  <a:cubicBezTo>
                    <a:pt x="26341" y="37536"/>
                    <a:pt x="26524" y="37878"/>
                    <a:pt x="26273" y="39362"/>
                  </a:cubicBezTo>
                  <a:cubicBezTo>
                    <a:pt x="26273" y="39521"/>
                    <a:pt x="26250" y="39658"/>
                    <a:pt x="26227" y="39818"/>
                  </a:cubicBezTo>
                  <a:cubicBezTo>
                    <a:pt x="26204" y="39887"/>
                    <a:pt x="26181" y="39955"/>
                    <a:pt x="26181" y="40024"/>
                  </a:cubicBezTo>
                  <a:cubicBezTo>
                    <a:pt x="26158" y="40115"/>
                    <a:pt x="26181" y="40206"/>
                    <a:pt x="26250" y="40275"/>
                  </a:cubicBezTo>
                  <a:cubicBezTo>
                    <a:pt x="26044" y="40343"/>
                    <a:pt x="25907" y="40503"/>
                    <a:pt x="25748" y="40640"/>
                  </a:cubicBezTo>
                  <a:cubicBezTo>
                    <a:pt x="25679" y="40685"/>
                    <a:pt x="25611" y="40731"/>
                    <a:pt x="25565" y="40777"/>
                  </a:cubicBezTo>
                  <a:cubicBezTo>
                    <a:pt x="25291" y="40982"/>
                    <a:pt x="25017" y="41005"/>
                    <a:pt x="24698" y="41028"/>
                  </a:cubicBezTo>
                  <a:cubicBezTo>
                    <a:pt x="24563" y="41065"/>
                    <a:pt x="24428" y="41078"/>
                    <a:pt x="24293" y="41078"/>
                  </a:cubicBezTo>
                  <a:cubicBezTo>
                    <a:pt x="23926" y="41078"/>
                    <a:pt x="23559" y="40976"/>
                    <a:pt x="23191" y="40959"/>
                  </a:cubicBezTo>
                  <a:cubicBezTo>
                    <a:pt x="23100" y="40959"/>
                    <a:pt x="23031" y="40959"/>
                    <a:pt x="22963" y="40982"/>
                  </a:cubicBezTo>
                  <a:cubicBezTo>
                    <a:pt x="22917" y="40937"/>
                    <a:pt x="22849" y="40914"/>
                    <a:pt x="22826" y="40845"/>
                  </a:cubicBezTo>
                  <a:cubicBezTo>
                    <a:pt x="22369" y="40320"/>
                    <a:pt x="22232" y="39681"/>
                    <a:pt x="22073" y="39042"/>
                  </a:cubicBezTo>
                  <a:cubicBezTo>
                    <a:pt x="22141" y="38426"/>
                    <a:pt x="21981" y="37764"/>
                    <a:pt x="22461" y="37262"/>
                  </a:cubicBezTo>
                  <a:cubicBezTo>
                    <a:pt x="22484" y="37193"/>
                    <a:pt x="22529" y="37148"/>
                    <a:pt x="22598" y="37125"/>
                  </a:cubicBezTo>
                  <a:cubicBezTo>
                    <a:pt x="22620" y="37102"/>
                    <a:pt x="22666" y="37079"/>
                    <a:pt x="22689" y="37079"/>
                  </a:cubicBezTo>
                  <a:cubicBezTo>
                    <a:pt x="22735" y="37033"/>
                    <a:pt x="22780" y="36988"/>
                    <a:pt x="22826" y="36942"/>
                  </a:cubicBezTo>
                  <a:cubicBezTo>
                    <a:pt x="22849" y="36896"/>
                    <a:pt x="22849" y="36874"/>
                    <a:pt x="22872" y="36851"/>
                  </a:cubicBezTo>
                  <a:cubicBezTo>
                    <a:pt x="22872" y="36805"/>
                    <a:pt x="22872" y="36782"/>
                    <a:pt x="22872" y="36737"/>
                  </a:cubicBezTo>
                  <a:cubicBezTo>
                    <a:pt x="22849" y="36714"/>
                    <a:pt x="22849" y="36714"/>
                    <a:pt x="22826" y="36691"/>
                  </a:cubicBezTo>
                  <a:lnTo>
                    <a:pt x="22826" y="36691"/>
                  </a:lnTo>
                  <a:cubicBezTo>
                    <a:pt x="22872" y="36714"/>
                    <a:pt x="22917" y="36737"/>
                    <a:pt x="22963" y="36737"/>
                  </a:cubicBezTo>
                  <a:cubicBezTo>
                    <a:pt x="23008" y="36737"/>
                    <a:pt x="23031" y="36737"/>
                    <a:pt x="23054" y="36714"/>
                  </a:cubicBezTo>
                  <a:cubicBezTo>
                    <a:pt x="23123" y="36691"/>
                    <a:pt x="23168" y="36668"/>
                    <a:pt x="23237" y="36623"/>
                  </a:cubicBezTo>
                  <a:cubicBezTo>
                    <a:pt x="23282" y="36600"/>
                    <a:pt x="23351" y="36577"/>
                    <a:pt x="23397" y="36554"/>
                  </a:cubicBezTo>
                  <a:cubicBezTo>
                    <a:pt x="23442" y="36508"/>
                    <a:pt x="23488" y="36463"/>
                    <a:pt x="23533" y="36417"/>
                  </a:cubicBezTo>
                  <a:cubicBezTo>
                    <a:pt x="23533" y="36394"/>
                    <a:pt x="23556" y="36372"/>
                    <a:pt x="23556" y="36372"/>
                  </a:cubicBezTo>
                  <a:close/>
                  <a:moveTo>
                    <a:pt x="28304" y="40685"/>
                  </a:moveTo>
                  <a:cubicBezTo>
                    <a:pt x="28372" y="40765"/>
                    <a:pt x="28469" y="40765"/>
                    <a:pt x="28566" y="40765"/>
                  </a:cubicBezTo>
                  <a:cubicBezTo>
                    <a:pt x="28663" y="40765"/>
                    <a:pt x="28760" y="40765"/>
                    <a:pt x="28829" y="40845"/>
                  </a:cubicBezTo>
                  <a:cubicBezTo>
                    <a:pt x="29194" y="41096"/>
                    <a:pt x="29537" y="41325"/>
                    <a:pt x="29628" y="41804"/>
                  </a:cubicBezTo>
                  <a:cubicBezTo>
                    <a:pt x="29651" y="41827"/>
                    <a:pt x="29651" y="41850"/>
                    <a:pt x="29673" y="41872"/>
                  </a:cubicBezTo>
                  <a:cubicBezTo>
                    <a:pt x="29605" y="41850"/>
                    <a:pt x="29559" y="41804"/>
                    <a:pt x="29514" y="41781"/>
                  </a:cubicBezTo>
                  <a:cubicBezTo>
                    <a:pt x="29445" y="41850"/>
                    <a:pt x="29422" y="41918"/>
                    <a:pt x="29400" y="42009"/>
                  </a:cubicBezTo>
                  <a:cubicBezTo>
                    <a:pt x="29217" y="43767"/>
                    <a:pt x="29057" y="43949"/>
                    <a:pt x="27665" y="44132"/>
                  </a:cubicBezTo>
                  <a:cubicBezTo>
                    <a:pt x="27506" y="44172"/>
                    <a:pt x="27339" y="44196"/>
                    <a:pt x="27173" y="44196"/>
                  </a:cubicBezTo>
                  <a:cubicBezTo>
                    <a:pt x="27054" y="44196"/>
                    <a:pt x="26935" y="44184"/>
                    <a:pt x="26820" y="44155"/>
                  </a:cubicBezTo>
                  <a:cubicBezTo>
                    <a:pt x="26706" y="44132"/>
                    <a:pt x="26569" y="44109"/>
                    <a:pt x="26455" y="44109"/>
                  </a:cubicBezTo>
                  <a:cubicBezTo>
                    <a:pt x="26364" y="44109"/>
                    <a:pt x="26295" y="44086"/>
                    <a:pt x="26204" y="44086"/>
                  </a:cubicBezTo>
                  <a:cubicBezTo>
                    <a:pt x="25611" y="44041"/>
                    <a:pt x="25428" y="43653"/>
                    <a:pt x="25405" y="43128"/>
                  </a:cubicBezTo>
                  <a:cubicBezTo>
                    <a:pt x="25382" y="42648"/>
                    <a:pt x="25565" y="42260"/>
                    <a:pt x="25702" y="41827"/>
                  </a:cubicBezTo>
                  <a:cubicBezTo>
                    <a:pt x="25748" y="41667"/>
                    <a:pt x="25793" y="41484"/>
                    <a:pt x="25953" y="41370"/>
                  </a:cubicBezTo>
                  <a:cubicBezTo>
                    <a:pt x="26021" y="41325"/>
                    <a:pt x="26067" y="41279"/>
                    <a:pt x="26136" y="41233"/>
                  </a:cubicBezTo>
                  <a:cubicBezTo>
                    <a:pt x="26387" y="41005"/>
                    <a:pt x="26820" y="41028"/>
                    <a:pt x="27003" y="40685"/>
                  </a:cubicBezTo>
                  <a:cubicBezTo>
                    <a:pt x="27201" y="40857"/>
                    <a:pt x="27414" y="40914"/>
                    <a:pt x="27634" y="40914"/>
                  </a:cubicBezTo>
                  <a:cubicBezTo>
                    <a:pt x="27794" y="40914"/>
                    <a:pt x="27958" y="40884"/>
                    <a:pt x="28121" y="40845"/>
                  </a:cubicBezTo>
                  <a:cubicBezTo>
                    <a:pt x="28167" y="40777"/>
                    <a:pt x="28235" y="40731"/>
                    <a:pt x="28304" y="40685"/>
                  </a:cubicBezTo>
                  <a:close/>
                  <a:moveTo>
                    <a:pt x="15978" y="40160"/>
                  </a:moveTo>
                  <a:cubicBezTo>
                    <a:pt x="16252" y="40252"/>
                    <a:pt x="16572" y="40229"/>
                    <a:pt x="16800" y="40457"/>
                  </a:cubicBezTo>
                  <a:cubicBezTo>
                    <a:pt x="16914" y="40480"/>
                    <a:pt x="17028" y="40503"/>
                    <a:pt x="17142" y="40503"/>
                  </a:cubicBezTo>
                  <a:cubicBezTo>
                    <a:pt x="17142" y="40526"/>
                    <a:pt x="17142" y="40526"/>
                    <a:pt x="17142" y="40526"/>
                  </a:cubicBezTo>
                  <a:lnTo>
                    <a:pt x="17165" y="40526"/>
                  </a:lnTo>
                  <a:cubicBezTo>
                    <a:pt x="17142" y="40549"/>
                    <a:pt x="17120" y="40594"/>
                    <a:pt x="17120" y="40663"/>
                  </a:cubicBezTo>
                  <a:cubicBezTo>
                    <a:pt x="17416" y="41644"/>
                    <a:pt x="17348" y="42580"/>
                    <a:pt x="16846" y="43470"/>
                  </a:cubicBezTo>
                  <a:cubicBezTo>
                    <a:pt x="16363" y="44056"/>
                    <a:pt x="16067" y="44303"/>
                    <a:pt x="15653" y="44303"/>
                  </a:cubicBezTo>
                  <a:cubicBezTo>
                    <a:pt x="15421" y="44303"/>
                    <a:pt x="15152" y="44226"/>
                    <a:pt x="14791" y="44086"/>
                  </a:cubicBezTo>
                  <a:cubicBezTo>
                    <a:pt x="14700" y="44018"/>
                    <a:pt x="14609" y="43927"/>
                    <a:pt x="14517" y="43858"/>
                  </a:cubicBezTo>
                  <a:cubicBezTo>
                    <a:pt x="14289" y="43630"/>
                    <a:pt x="14129" y="43356"/>
                    <a:pt x="13992" y="43082"/>
                  </a:cubicBezTo>
                  <a:cubicBezTo>
                    <a:pt x="13787" y="42489"/>
                    <a:pt x="13627" y="41872"/>
                    <a:pt x="13787" y="41233"/>
                  </a:cubicBezTo>
                  <a:cubicBezTo>
                    <a:pt x="13810" y="41165"/>
                    <a:pt x="13833" y="41096"/>
                    <a:pt x="13878" y="41028"/>
                  </a:cubicBezTo>
                  <a:cubicBezTo>
                    <a:pt x="14015" y="40640"/>
                    <a:pt x="14358" y="40549"/>
                    <a:pt x="14700" y="40434"/>
                  </a:cubicBezTo>
                  <a:cubicBezTo>
                    <a:pt x="14814" y="40389"/>
                    <a:pt x="14928" y="40320"/>
                    <a:pt x="14997" y="40206"/>
                  </a:cubicBezTo>
                  <a:cubicBezTo>
                    <a:pt x="15083" y="40370"/>
                    <a:pt x="15183" y="40423"/>
                    <a:pt x="15289" y="40423"/>
                  </a:cubicBezTo>
                  <a:cubicBezTo>
                    <a:pt x="15464" y="40423"/>
                    <a:pt x="15657" y="40280"/>
                    <a:pt x="15841" y="40252"/>
                  </a:cubicBezTo>
                  <a:cubicBezTo>
                    <a:pt x="15887" y="40229"/>
                    <a:pt x="15933" y="40206"/>
                    <a:pt x="15978" y="40160"/>
                  </a:cubicBezTo>
                  <a:close/>
                  <a:moveTo>
                    <a:pt x="33211" y="40640"/>
                  </a:moveTo>
                  <a:cubicBezTo>
                    <a:pt x="33440" y="40685"/>
                    <a:pt x="33645" y="40754"/>
                    <a:pt x="33828" y="40868"/>
                  </a:cubicBezTo>
                  <a:cubicBezTo>
                    <a:pt x="34284" y="41096"/>
                    <a:pt x="34604" y="41553"/>
                    <a:pt x="35083" y="41781"/>
                  </a:cubicBezTo>
                  <a:cubicBezTo>
                    <a:pt x="35037" y="41804"/>
                    <a:pt x="34969" y="41850"/>
                    <a:pt x="34900" y="41918"/>
                  </a:cubicBezTo>
                  <a:cubicBezTo>
                    <a:pt x="34741" y="42329"/>
                    <a:pt x="34946" y="42740"/>
                    <a:pt x="34946" y="43151"/>
                  </a:cubicBezTo>
                  <a:cubicBezTo>
                    <a:pt x="34969" y="43721"/>
                    <a:pt x="34809" y="44201"/>
                    <a:pt x="34147" y="44246"/>
                  </a:cubicBezTo>
                  <a:cubicBezTo>
                    <a:pt x="33766" y="44281"/>
                    <a:pt x="33381" y="44319"/>
                    <a:pt x="33001" y="44319"/>
                  </a:cubicBezTo>
                  <a:cubicBezTo>
                    <a:pt x="32379" y="44319"/>
                    <a:pt x="31769" y="44218"/>
                    <a:pt x="31203" y="43835"/>
                  </a:cubicBezTo>
                  <a:cubicBezTo>
                    <a:pt x="31157" y="43813"/>
                    <a:pt x="31134" y="43790"/>
                    <a:pt x="31089" y="43790"/>
                  </a:cubicBezTo>
                  <a:cubicBezTo>
                    <a:pt x="31408" y="42900"/>
                    <a:pt x="31317" y="41895"/>
                    <a:pt x="31682" y="41005"/>
                  </a:cubicBezTo>
                  <a:cubicBezTo>
                    <a:pt x="31682" y="40982"/>
                    <a:pt x="31682" y="40937"/>
                    <a:pt x="31659" y="40891"/>
                  </a:cubicBezTo>
                  <a:lnTo>
                    <a:pt x="31705" y="40891"/>
                  </a:lnTo>
                  <a:lnTo>
                    <a:pt x="31751" y="40868"/>
                  </a:lnTo>
                  <a:cubicBezTo>
                    <a:pt x="32230" y="40731"/>
                    <a:pt x="32732" y="40640"/>
                    <a:pt x="33211" y="40640"/>
                  </a:cubicBezTo>
                  <a:close/>
                  <a:moveTo>
                    <a:pt x="8583" y="41256"/>
                  </a:moveTo>
                  <a:cubicBezTo>
                    <a:pt x="8811" y="41507"/>
                    <a:pt x="9108" y="41484"/>
                    <a:pt x="9427" y="41507"/>
                  </a:cubicBezTo>
                  <a:cubicBezTo>
                    <a:pt x="10477" y="41553"/>
                    <a:pt x="10934" y="42146"/>
                    <a:pt x="10888" y="43379"/>
                  </a:cubicBezTo>
                  <a:cubicBezTo>
                    <a:pt x="10843" y="44201"/>
                    <a:pt x="10295" y="44657"/>
                    <a:pt x="9336" y="44657"/>
                  </a:cubicBezTo>
                  <a:cubicBezTo>
                    <a:pt x="8788" y="44634"/>
                    <a:pt x="8309" y="44497"/>
                    <a:pt x="7967" y="44064"/>
                  </a:cubicBezTo>
                  <a:cubicBezTo>
                    <a:pt x="7373" y="43539"/>
                    <a:pt x="7556" y="42854"/>
                    <a:pt x="7556" y="42215"/>
                  </a:cubicBezTo>
                  <a:cubicBezTo>
                    <a:pt x="7533" y="42169"/>
                    <a:pt x="7533" y="42146"/>
                    <a:pt x="7510" y="42123"/>
                  </a:cubicBezTo>
                  <a:lnTo>
                    <a:pt x="7624" y="42123"/>
                  </a:lnTo>
                  <a:cubicBezTo>
                    <a:pt x="7624" y="42101"/>
                    <a:pt x="7624" y="42055"/>
                    <a:pt x="7624" y="42032"/>
                  </a:cubicBezTo>
                  <a:cubicBezTo>
                    <a:pt x="7647" y="42032"/>
                    <a:pt x="7647" y="42055"/>
                    <a:pt x="7670" y="42055"/>
                  </a:cubicBezTo>
                  <a:cubicBezTo>
                    <a:pt x="7852" y="42032"/>
                    <a:pt x="7967" y="41895"/>
                    <a:pt x="8035" y="41735"/>
                  </a:cubicBezTo>
                  <a:cubicBezTo>
                    <a:pt x="8058" y="41667"/>
                    <a:pt x="8081" y="41621"/>
                    <a:pt x="8104" y="41553"/>
                  </a:cubicBezTo>
                  <a:cubicBezTo>
                    <a:pt x="8286" y="41484"/>
                    <a:pt x="8423" y="41393"/>
                    <a:pt x="8583" y="41256"/>
                  </a:cubicBezTo>
                  <a:close/>
                  <a:moveTo>
                    <a:pt x="19379" y="41256"/>
                  </a:moveTo>
                  <a:lnTo>
                    <a:pt x="19379" y="41256"/>
                  </a:lnTo>
                  <a:cubicBezTo>
                    <a:pt x="19607" y="41433"/>
                    <a:pt x="19849" y="41477"/>
                    <a:pt x="20101" y="41477"/>
                  </a:cubicBezTo>
                  <a:cubicBezTo>
                    <a:pt x="20303" y="41477"/>
                    <a:pt x="20512" y="41449"/>
                    <a:pt x="20726" y="41439"/>
                  </a:cubicBezTo>
                  <a:cubicBezTo>
                    <a:pt x="20772" y="41416"/>
                    <a:pt x="20817" y="41393"/>
                    <a:pt x="20886" y="41370"/>
                  </a:cubicBezTo>
                  <a:cubicBezTo>
                    <a:pt x="21160" y="41667"/>
                    <a:pt x="21434" y="41987"/>
                    <a:pt x="21707" y="42283"/>
                  </a:cubicBezTo>
                  <a:cubicBezTo>
                    <a:pt x="21685" y="42306"/>
                    <a:pt x="21662" y="42352"/>
                    <a:pt x="21639" y="42397"/>
                  </a:cubicBezTo>
                  <a:cubicBezTo>
                    <a:pt x="21867" y="43356"/>
                    <a:pt x="21434" y="44132"/>
                    <a:pt x="20931" y="44885"/>
                  </a:cubicBezTo>
                  <a:cubicBezTo>
                    <a:pt x="20931" y="44908"/>
                    <a:pt x="20931" y="44908"/>
                    <a:pt x="20931" y="44908"/>
                  </a:cubicBezTo>
                  <a:cubicBezTo>
                    <a:pt x="20706" y="45091"/>
                    <a:pt x="20463" y="45161"/>
                    <a:pt x="20208" y="45161"/>
                  </a:cubicBezTo>
                  <a:cubicBezTo>
                    <a:pt x="20050" y="45161"/>
                    <a:pt x="19888" y="45134"/>
                    <a:pt x="19722" y="45091"/>
                  </a:cubicBezTo>
                  <a:cubicBezTo>
                    <a:pt x="19356" y="44885"/>
                    <a:pt x="19128" y="44543"/>
                    <a:pt x="18831" y="44269"/>
                  </a:cubicBezTo>
                  <a:cubicBezTo>
                    <a:pt x="18831" y="44223"/>
                    <a:pt x="18831" y="44178"/>
                    <a:pt x="18831" y="44132"/>
                  </a:cubicBezTo>
                  <a:cubicBezTo>
                    <a:pt x="18466" y="43082"/>
                    <a:pt x="18649" y="42146"/>
                    <a:pt x="19402" y="41325"/>
                  </a:cubicBezTo>
                  <a:cubicBezTo>
                    <a:pt x="19402" y="41302"/>
                    <a:pt x="19379" y="41279"/>
                    <a:pt x="19379" y="41256"/>
                  </a:cubicBezTo>
                  <a:close/>
                  <a:moveTo>
                    <a:pt x="27847" y="46985"/>
                  </a:moveTo>
                  <a:lnTo>
                    <a:pt x="27847" y="46985"/>
                  </a:lnTo>
                  <a:cubicBezTo>
                    <a:pt x="27893" y="47054"/>
                    <a:pt x="27916" y="47145"/>
                    <a:pt x="27916" y="47259"/>
                  </a:cubicBezTo>
                  <a:cubicBezTo>
                    <a:pt x="27893" y="47168"/>
                    <a:pt x="27870" y="47077"/>
                    <a:pt x="27847" y="46985"/>
                  </a:cubicBezTo>
                  <a:close/>
                  <a:moveTo>
                    <a:pt x="23827" y="44201"/>
                  </a:moveTo>
                  <a:cubicBezTo>
                    <a:pt x="24038" y="44201"/>
                    <a:pt x="24261" y="44226"/>
                    <a:pt x="24492" y="44269"/>
                  </a:cubicBezTo>
                  <a:cubicBezTo>
                    <a:pt x="24720" y="44338"/>
                    <a:pt x="24903" y="44474"/>
                    <a:pt x="24971" y="44726"/>
                  </a:cubicBezTo>
                  <a:cubicBezTo>
                    <a:pt x="25223" y="45456"/>
                    <a:pt x="25223" y="46164"/>
                    <a:pt x="24675" y="46780"/>
                  </a:cubicBezTo>
                  <a:cubicBezTo>
                    <a:pt x="24606" y="46848"/>
                    <a:pt x="24561" y="46917"/>
                    <a:pt x="24469" y="46962"/>
                  </a:cubicBezTo>
                  <a:cubicBezTo>
                    <a:pt x="24074" y="47206"/>
                    <a:pt x="23648" y="47338"/>
                    <a:pt x="23218" y="47338"/>
                  </a:cubicBezTo>
                  <a:cubicBezTo>
                    <a:pt x="23003" y="47338"/>
                    <a:pt x="22788" y="47305"/>
                    <a:pt x="22575" y="47236"/>
                  </a:cubicBezTo>
                  <a:cubicBezTo>
                    <a:pt x="21936" y="47031"/>
                    <a:pt x="22210" y="46369"/>
                    <a:pt x="22095" y="45912"/>
                  </a:cubicBezTo>
                  <a:cubicBezTo>
                    <a:pt x="22073" y="45798"/>
                    <a:pt x="22027" y="45684"/>
                    <a:pt x="21959" y="45593"/>
                  </a:cubicBezTo>
                  <a:cubicBezTo>
                    <a:pt x="21936" y="45570"/>
                    <a:pt x="21913" y="45570"/>
                    <a:pt x="21890" y="45547"/>
                  </a:cubicBezTo>
                  <a:cubicBezTo>
                    <a:pt x="21890" y="45547"/>
                    <a:pt x="21890" y="45524"/>
                    <a:pt x="21890" y="45502"/>
                  </a:cubicBezTo>
                  <a:lnTo>
                    <a:pt x="21913" y="45502"/>
                  </a:lnTo>
                  <a:cubicBezTo>
                    <a:pt x="22073" y="45479"/>
                    <a:pt x="22187" y="45387"/>
                    <a:pt x="22255" y="45251"/>
                  </a:cubicBezTo>
                  <a:cubicBezTo>
                    <a:pt x="22587" y="44466"/>
                    <a:pt x="23144" y="44201"/>
                    <a:pt x="23827" y="44201"/>
                  </a:cubicBezTo>
                  <a:close/>
                  <a:moveTo>
                    <a:pt x="30472" y="44543"/>
                  </a:moveTo>
                  <a:lnTo>
                    <a:pt x="30472" y="44543"/>
                  </a:lnTo>
                  <a:cubicBezTo>
                    <a:pt x="30450" y="44634"/>
                    <a:pt x="30472" y="44703"/>
                    <a:pt x="30541" y="44771"/>
                  </a:cubicBezTo>
                  <a:cubicBezTo>
                    <a:pt x="31728" y="45616"/>
                    <a:pt x="31888" y="46049"/>
                    <a:pt x="31591" y="47419"/>
                  </a:cubicBezTo>
                  <a:cubicBezTo>
                    <a:pt x="31454" y="47738"/>
                    <a:pt x="31226" y="47921"/>
                    <a:pt x="30906" y="47990"/>
                  </a:cubicBezTo>
                  <a:cubicBezTo>
                    <a:pt x="30646" y="48113"/>
                    <a:pt x="30390" y="48160"/>
                    <a:pt x="30136" y="48160"/>
                  </a:cubicBezTo>
                  <a:cubicBezTo>
                    <a:pt x="29590" y="48160"/>
                    <a:pt x="29055" y="47940"/>
                    <a:pt x="28509" y="47784"/>
                  </a:cubicBezTo>
                  <a:cubicBezTo>
                    <a:pt x="28509" y="47784"/>
                    <a:pt x="28509" y="47761"/>
                    <a:pt x="28487" y="47761"/>
                  </a:cubicBezTo>
                  <a:lnTo>
                    <a:pt x="28532" y="47761"/>
                  </a:lnTo>
                  <a:cubicBezTo>
                    <a:pt x="28601" y="47624"/>
                    <a:pt x="28624" y="47510"/>
                    <a:pt x="28601" y="47373"/>
                  </a:cubicBezTo>
                  <a:cubicBezTo>
                    <a:pt x="28372" y="45273"/>
                    <a:pt x="28509" y="45068"/>
                    <a:pt x="30404" y="44611"/>
                  </a:cubicBezTo>
                  <a:cubicBezTo>
                    <a:pt x="30427" y="44589"/>
                    <a:pt x="30450" y="44566"/>
                    <a:pt x="30472" y="44543"/>
                  </a:cubicBezTo>
                  <a:close/>
                  <a:moveTo>
                    <a:pt x="26731" y="46606"/>
                  </a:moveTo>
                  <a:cubicBezTo>
                    <a:pt x="26969" y="46606"/>
                    <a:pt x="27267" y="46717"/>
                    <a:pt x="27642" y="46940"/>
                  </a:cubicBezTo>
                  <a:cubicBezTo>
                    <a:pt x="27688" y="46917"/>
                    <a:pt x="27711" y="46894"/>
                    <a:pt x="27733" y="46871"/>
                  </a:cubicBezTo>
                  <a:lnTo>
                    <a:pt x="27733" y="46894"/>
                  </a:lnTo>
                  <a:lnTo>
                    <a:pt x="27711" y="46894"/>
                  </a:lnTo>
                  <a:cubicBezTo>
                    <a:pt x="27482" y="47099"/>
                    <a:pt x="27551" y="47396"/>
                    <a:pt x="27482" y="47647"/>
                  </a:cubicBezTo>
                  <a:cubicBezTo>
                    <a:pt x="27381" y="48070"/>
                    <a:pt x="27130" y="48267"/>
                    <a:pt x="26811" y="48267"/>
                  </a:cubicBezTo>
                  <a:cubicBezTo>
                    <a:pt x="26700" y="48267"/>
                    <a:pt x="26580" y="48242"/>
                    <a:pt x="26455" y="48195"/>
                  </a:cubicBezTo>
                  <a:cubicBezTo>
                    <a:pt x="25976" y="48012"/>
                    <a:pt x="25907" y="47579"/>
                    <a:pt x="26090" y="47122"/>
                  </a:cubicBezTo>
                  <a:cubicBezTo>
                    <a:pt x="26230" y="46780"/>
                    <a:pt x="26433" y="46606"/>
                    <a:pt x="26731" y="46606"/>
                  </a:cubicBezTo>
                  <a:close/>
                  <a:moveTo>
                    <a:pt x="7944" y="46027"/>
                  </a:moveTo>
                  <a:cubicBezTo>
                    <a:pt x="8400" y="46027"/>
                    <a:pt x="8834" y="46095"/>
                    <a:pt x="9062" y="46574"/>
                  </a:cubicBezTo>
                  <a:cubicBezTo>
                    <a:pt x="9290" y="47054"/>
                    <a:pt x="9222" y="47442"/>
                    <a:pt x="8834" y="47784"/>
                  </a:cubicBezTo>
                  <a:cubicBezTo>
                    <a:pt x="8674" y="47921"/>
                    <a:pt x="8469" y="48081"/>
                    <a:pt x="8560" y="48332"/>
                  </a:cubicBezTo>
                  <a:lnTo>
                    <a:pt x="8514" y="48332"/>
                  </a:lnTo>
                  <a:cubicBezTo>
                    <a:pt x="7967" y="48058"/>
                    <a:pt x="7350" y="48012"/>
                    <a:pt x="6803" y="47716"/>
                  </a:cubicBezTo>
                  <a:lnTo>
                    <a:pt x="6780" y="47716"/>
                  </a:lnTo>
                  <a:cubicBezTo>
                    <a:pt x="6916" y="47218"/>
                    <a:pt x="7029" y="46697"/>
                    <a:pt x="6942" y="46177"/>
                  </a:cubicBezTo>
                  <a:lnTo>
                    <a:pt x="6942" y="46177"/>
                  </a:lnTo>
                  <a:cubicBezTo>
                    <a:pt x="6947" y="46194"/>
                    <a:pt x="6962" y="46209"/>
                    <a:pt x="6962" y="46209"/>
                  </a:cubicBezTo>
                  <a:cubicBezTo>
                    <a:pt x="6980" y="46210"/>
                    <a:pt x="6998" y="46211"/>
                    <a:pt x="7016" y="46211"/>
                  </a:cubicBezTo>
                  <a:cubicBezTo>
                    <a:pt x="7336" y="46211"/>
                    <a:pt x="7619" y="46027"/>
                    <a:pt x="7944" y="46027"/>
                  </a:cubicBezTo>
                  <a:close/>
                  <a:moveTo>
                    <a:pt x="9679" y="48834"/>
                  </a:moveTo>
                  <a:cubicBezTo>
                    <a:pt x="9679" y="48857"/>
                    <a:pt x="9679" y="48880"/>
                    <a:pt x="9656" y="48903"/>
                  </a:cubicBezTo>
                  <a:cubicBezTo>
                    <a:pt x="9656" y="48880"/>
                    <a:pt x="9656" y="48857"/>
                    <a:pt x="9633" y="48834"/>
                  </a:cubicBezTo>
                  <a:close/>
                  <a:moveTo>
                    <a:pt x="21263" y="1"/>
                  </a:moveTo>
                  <a:cubicBezTo>
                    <a:pt x="21177" y="1"/>
                    <a:pt x="21038" y="56"/>
                    <a:pt x="20817" y="148"/>
                  </a:cubicBezTo>
                  <a:cubicBezTo>
                    <a:pt x="20749" y="216"/>
                    <a:pt x="20726" y="285"/>
                    <a:pt x="20840" y="330"/>
                  </a:cubicBezTo>
                  <a:cubicBezTo>
                    <a:pt x="20886" y="330"/>
                    <a:pt x="20931" y="353"/>
                    <a:pt x="20977" y="376"/>
                  </a:cubicBezTo>
                  <a:cubicBezTo>
                    <a:pt x="20758" y="315"/>
                    <a:pt x="20536" y="294"/>
                    <a:pt x="20311" y="294"/>
                  </a:cubicBezTo>
                  <a:cubicBezTo>
                    <a:pt x="19951" y="294"/>
                    <a:pt x="19585" y="348"/>
                    <a:pt x="19219" y="376"/>
                  </a:cubicBezTo>
                  <a:cubicBezTo>
                    <a:pt x="19037" y="399"/>
                    <a:pt x="18900" y="490"/>
                    <a:pt x="18831" y="673"/>
                  </a:cubicBezTo>
                  <a:cubicBezTo>
                    <a:pt x="18831" y="696"/>
                    <a:pt x="18831" y="718"/>
                    <a:pt x="18831" y="741"/>
                  </a:cubicBezTo>
                  <a:cubicBezTo>
                    <a:pt x="18763" y="627"/>
                    <a:pt x="18672" y="513"/>
                    <a:pt x="18558" y="399"/>
                  </a:cubicBezTo>
                  <a:cubicBezTo>
                    <a:pt x="17439" y="422"/>
                    <a:pt x="16321" y="445"/>
                    <a:pt x="15202" y="445"/>
                  </a:cubicBezTo>
                  <a:cubicBezTo>
                    <a:pt x="15076" y="447"/>
                    <a:pt x="14949" y="448"/>
                    <a:pt x="14823" y="448"/>
                  </a:cubicBezTo>
                  <a:cubicBezTo>
                    <a:pt x="14266" y="448"/>
                    <a:pt x="13706" y="430"/>
                    <a:pt x="13143" y="430"/>
                  </a:cubicBezTo>
                  <a:cubicBezTo>
                    <a:pt x="12538" y="430"/>
                    <a:pt x="11930" y="451"/>
                    <a:pt x="11322" y="536"/>
                  </a:cubicBezTo>
                  <a:cubicBezTo>
                    <a:pt x="11253" y="581"/>
                    <a:pt x="11139" y="650"/>
                    <a:pt x="11116" y="718"/>
                  </a:cubicBezTo>
                  <a:lnTo>
                    <a:pt x="10820" y="718"/>
                  </a:lnTo>
                  <a:cubicBezTo>
                    <a:pt x="10774" y="673"/>
                    <a:pt x="10706" y="627"/>
                    <a:pt x="10660" y="559"/>
                  </a:cubicBezTo>
                  <a:cubicBezTo>
                    <a:pt x="10592" y="536"/>
                    <a:pt x="10523" y="513"/>
                    <a:pt x="10455" y="513"/>
                  </a:cubicBezTo>
                  <a:lnTo>
                    <a:pt x="10569" y="513"/>
                  </a:lnTo>
                  <a:cubicBezTo>
                    <a:pt x="10774" y="399"/>
                    <a:pt x="10774" y="285"/>
                    <a:pt x="10569" y="171"/>
                  </a:cubicBezTo>
                  <a:cubicBezTo>
                    <a:pt x="10523" y="171"/>
                    <a:pt x="10455" y="148"/>
                    <a:pt x="10409" y="148"/>
                  </a:cubicBezTo>
                  <a:cubicBezTo>
                    <a:pt x="10249" y="148"/>
                    <a:pt x="10112" y="171"/>
                    <a:pt x="10044" y="330"/>
                  </a:cubicBezTo>
                  <a:cubicBezTo>
                    <a:pt x="10158" y="399"/>
                    <a:pt x="10295" y="467"/>
                    <a:pt x="10432" y="490"/>
                  </a:cubicBezTo>
                  <a:cubicBezTo>
                    <a:pt x="10226" y="467"/>
                    <a:pt x="10021" y="467"/>
                    <a:pt x="9838" y="445"/>
                  </a:cubicBezTo>
                  <a:lnTo>
                    <a:pt x="9542" y="445"/>
                  </a:lnTo>
                  <a:cubicBezTo>
                    <a:pt x="9154" y="490"/>
                    <a:pt x="8720" y="376"/>
                    <a:pt x="8400" y="718"/>
                  </a:cubicBezTo>
                  <a:cubicBezTo>
                    <a:pt x="8377" y="627"/>
                    <a:pt x="8309" y="581"/>
                    <a:pt x="8172" y="536"/>
                  </a:cubicBezTo>
                  <a:cubicBezTo>
                    <a:pt x="7864" y="456"/>
                    <a:pt x="7556" y="439"/>
                    <a:pt x="7245" y="439"/>
                  </a:cubicBezTo>
                  <a:cubicBezTo>
                    <a:pt x="7012" y="439"/>
                    <a:pt x="6777" y="448"/>
                    <a:pt x="6539" y="448"/>
                  </a:cubicBezTo>
                  <a:cubicBezTo>
                    <a:pt x="6460" y="448"/>
                    <a:pt x="6380" y="447"/>
                    <a:pt x="6300" y="445"/>
                  </a:cubicBezTo>
                  <a:cubicBezTo>
                    <a:pt x="5570" y="422"/>
                    <a:pt x="4817" y="399"/>
                    <a:pt x="4086" y="399"/>
                  </a:cubicBezTo>
                  <a:cubicBezTo>
                    <a:pt x="4063" y="376"/>
                    <a:pt x="4041" y="353"/>
                    <a:pt x="3995" y="353"/>
                  </a:cubicBezTo>
                  <a:cubicBezTo>
                    <a:pt x="3949" y="353"/>
                    <a:pt x="3881" y="330"/>
                    <a:pt x="3835" y="330"/>
                  </a:cubicBezTo>
                  <a:cubicBezTo>
                    <a:pt x="3801" y="296"/>
                    <a:pt x="3767" y="279"/>
                    <a:pt x="3735" y="279"/>
                  </a:cubicBezTo>
                  <a:cubicBezTo>
                    <a:pt x="3704" y="279"/>
                    <a:pt x="3675" y="296"/>
                    <a:pt x="3653" y="330"/>
                  </a:cubicBezTo>
                  <a:cubicBezTo>
                    <a:pt x="3630" y="353"/>
                    <a:pt x="3653" y="376"/>
                    <a:pt x="3653" y="399"/>
                  </a:cubicBezTo>
                  <a:cubicBezTo>
                    <a:pt x="3379" y="399"/>
                    <a:pt x="3105" y="399"/>
                    <a:pt x="2854" y="422"/>
                  </a:cubicBezTo>
                  <a:lnTo>
                    <a:pt x="2557" y="422"/>
                  </a:lnTo>
                  <a:cubicBezTo>
                    <a:pt x="2290" y="448"/>
                    <a:pt x="2030" y="460"/>
                    <a:pt x="1769" y="460"/>
                  </a:cubicBezTo>
                  <a:cubicBezTo>
                    <a:pt x="1585" y="460"/>
                    <a:pt x="1399" y="454"/>
                    <a:pt x="1210" y="445"/>
                  </a:cubicBezTo>
                  <a:cubicBezTo>
                    <a:pt x="1152" y="445"/>
                    <a:pt x="1095" y="444"/>
                    <a:pt x="1037" y="444"/>
                  </a:cubicBezTo>
                  <a:cubicBezTo>
                    <a:pt x="663" y="444"/>
                    <a:pt x="297" y="461"/>
                    <a:pt x="1" y="718"/>
                  </a:cubicBezTo>
                  <a:cubicBezTo>
                    <a:pt x="1" y="833"/>
                    <a:pt x="1" y="947"/>
                    <a:pt x="1" y="1061"/>
                  </a:cubicBezTo>
                  <a:cubicBezTo>
                    <a:pt x="252" y="1883"/>
                    <a:pt x="206" y="2773"/>
                    <a:pt x="320" y="3617"/>
                  </a:cubicBezTo>
                  <a:cubicBezTo>
                    <a:pt x="252" y="3754"/>
                    <a:pt x="252" y="3868"/>
                    <a:pt x="389" y="3937"/>
                  </a:cubicBezTo>
                  <a:cubicBezTo>
                    <a:pt x="594" y="4234"/>
                    <a:pt x="480" y="4576"/>
                    <a:pt x="526" y="4895"/>
                  </a:cubicBezTo>
                  <a:cubicBezTo>
                    <a:pt x="594" y="5147"/>
                    <a:pt x="480" y="5443"/>
                    <a:pt x="708" y="5672"/>
                  </a:cubicBezTo>
                  <a:cubicBezTo>
                    <a:pt x="685" y="5717"/>
                    <a:pt x="708" y="5763"/>
                    <a:pt x="731" y="5808"/>
                  </a:cubicBezTo>
                  <a:cubicBezTo>
                    <a:pt x="640" y="6288"/>
                    <a:pt x="799" y="6767"/>
                    <a:pt x="754" y="7224"/>
                  </a:cubicBezTo>
                  <a:cubicBezTo>
                    <a:pt x="799" y="7246"/>
                    <a:pt x="845" y="7269"/>
                    <a:pt x="914" y="7269"/>
                  </a:cubicBezTo>
                  <a:cubicBezTo>
                    <a:pt x="1028" y="8000"/>
                    <a:pt x="1142" y="8707"/>
                    <a:pt x="1096" y="9461"/>
                  </a:cubicBezTo>
                  <a:cubicBezTo>
                    <a:pt x="1096" y="9643"/>
                    <a:pt x="1051" y="9849"/>
                    <a:pt x="1233" y="10008"/>
                  </a:cubicBezTo>
                  <a:lnTo>
                    <a:pt x="1279" y="10921"/>
                  </a:lnTo>
                  <a:cubicBezTo>
                    <a:pt x="1507" y="11629"/>
                    <a:pt x="1644" y="12359"/>
                    <a:pt x="1598" y="13113"/>
                  </a:cubicBezTo>
                  <a:lnTo>
                    <a:pt x="1644" y="13478"/>
                  </a:lnTo>
                  <a:cubicBezTo>
                    <a:pt x="1758" y="13957"/>
                    <a:pt x="1849" y="14436"/>
                    <a:pt x="1827" y="14939"/>
                  </a:cubicBezTo>
                  <a:cubicBezTo>
                    <a:pt x="2055" y="15874"/>
                    <a:pt x="2192" y="16833"/>
                    <a:pt x="2215" y="17792"/>
                  </a:cubicBezTo>
                  <a:cubicBezTo>
                    <a:pt x="2215" y="17837"/>
                    <a:pt x="2237" y="17860"/>
                    <a:pt x="2283" y="17883"/>
                  </a:cubicBezTo>
                  <a:cubicBezTo>
                    <a:pt x="2283" y="17929"/>
                    <a:pt x="2283" y="17974"/>
                    <a:pt x="2283" y="18020"/>
                  </a:cubicBezTo>
                  <a:cubicBezTo>
                    <a:pt x="2283" y="18088"/>
                    <a:pt x="2283" y="18157"/>
                    <a:pt x="2306" y="18225"/>
                  </a:cubicBezTo>
                  <a:cubicBezTo>
                    <a:pt x="2397" y="18956"/>
                    <a:pt x="2625" y="19663"/>
                    <a:pt x="2534" y="20417"/>
                  </a:cubicBezTo>
                  <a:cubicBezTo>
                    <a:pt x="2192" y="20805"/>
                    <a:pt x="2534" y="21056"/>
                    <a:pt x="2717" y="21330"/>
                  </a:cubicBezTo>
                  <a:cubicBezTo>
                    <a:pt x="2717" y="21489"/>
                    <a:pt x="2740" y="21672"/>
                    <a:pt x="2762" y="21832"/>
                  </a:cubicBezTo>
                  <a:cubicBezTo>
                    <a:pt x="2740" y="22037"/>
                    <a:pt x="2717" y="22243"/>
                    <a:pt x="2717" y="22448"/>
                  </a:cubicBezTo>
                  <a:cubicBezTo>
                    <a:pt x="2740" y="22585"/>
                    <a:pt x="2785" y="22699"/>
                    <a:pt x="2899" y="22790"/>
                  </a:cubicBezTo>
                  <a:cubicBezTo>
                    <a:pt x="2899" y="22905"/>
                    <a:pt x="2899" y="23019"/>
                    <a:pt x="2899" y="23156"/>
                  </a:cubicBezTo>
                  <a:cubicBezTo>
                    <a:pt x="3150" y="23795"/>
                    <a:pt x="3059" y="24502"/>
                    <a:pt x="3265" y="25164"/>
                  </a:cubicBezTo>
                  <a:lnTo>
                    <a:pt x="3287" y="26443"/>
                  </a:lnTo>
                  <a:cubicBezTo>
                    <a:pt x="3310" y="26579"/>
                    <a:pt x="3310" y="26739"/>
                    <a:pt x="3447" y="26831"/>
                  </a:cubicBezTo>
                  <a:cubicBezTo>
                    <a:pt x="3379" y="27629"/>
                    <a:pt x="3744" y="28383"/>
                    <a:pt x="3653" y="29182"/>
                  </a:cubicBezTo>
                  <a:cubicBezTo>
                    <a:pt x="3904" y="29455"/>
                    <a:pt x="3790" y="29775"/>
                    <a:pt x="3790" y="30095"/>
                  </a:cubicBezTo>
                  <a:cubicBezTo>
                    <a:pt x="3904" y="30346"/>
                    <a:pt x="3790" y="30642"/>
                    <a:pt x="3995" y="30871"/>
                  </a:cubicBezTo>
                  <a:cubicBezTo>
                    <a:pt x="3995" y="31281"/>
                    <a:pt x="3995" y="31692"/>
                    <a:pt x="4018" y="32103"/>
                  </a:cubicBezTo>
                  <a:cubicBezTo>
                    <a:pt x="4041" y="32331"/>
                    <a:pt x="4063" y="32583"/>
                    <a:pt x="4109" y="32834"/>
                  </a:cubicBezTo>
                  <a:cubicBezTo>
                    <a:pt x="4497" y="34112"/>
                    <a:pt x="4474" y="35458"/>
                    <a:pt x="4703" y="36782"/>
                  </a:cubicBezTo>
                  <a:cubicBezTo>
                    <a:pt x="4794" y="37467"/>
                    <a:pt x="5022" y="38152"/>
                    <a:pt x="4908" y="38859"/>
                  </a:cubicBezTo>
                  <a:cubicBezTo>
                    <a:pt x="4931" y="38905"/>
                    <a:pt x="4931" y="38974"/>
                    <a:pt x="4931" y="39042"/>
                  </a:cubicBezTo>
                  <a:cubicBezTo>
                    <a:pt x="5045" y="39156"/>
                    <a:pt x="5022" y="39293"/>
                    <a:pt x="4931" y="39430"/>
                  </a:cubicBezTo>
                  <a:cubicBezTo>
                    <a:pt x="4954" y="39476"/>
                    <a:pt x="4954" y="39499"/>
                    <a:pt x="4954" y="39544"/>
                  </a:cubicBezTo>
                  <a:cubicBezTo>
                    <a:pt x="5068" y="39727"/>
                    <a:pt x="4954" y="39955"/>
                    <a:pt x="5091" y="40115"/>
                  </a:cubicBezTo>
                  <a:cubicBezTo>
                    <a:pt x="5136" y="40617"/>
                    <a:pt x="5365" y="41074"/>
                    <a:pt x="5228" y="41598"/>
                  </a:cubicBezTo>
                  <a:cubicBezTo>
                    <a:pt x="5250" y="41827"/>
                    <a:pt x="5273" y="42078"/>
                    <a:pt x="5296" y="42306"/>
                  </a:cubicBezTo>
                  <a:cubicBezTo>
                    <a:pt x="5387" y="42420"/>
                    <a:pt x="5365" y="42557"/>
                    <a:pt x="5433" y="42671"/>
                  </a:cubicBezTo>
                  <a:cubicBezTo>
                    <a:pt x="5524" y="43288"/>
                    <a:pt x="5753" y="43881"/>
                    <a:pt x="5638" y="44497"/>
                  </a:cubicBezTo>
                  <a:cubicBezTo>
                    <a:pt x="5730" y="44931"/>
                    <a:pt x="5912" y="45342"/>
                    <a:pt x="5775" y="45798"/>
                  </a:cubicBezTo>
                  <a:cubicBezTo>
                    <a:pt x="5798" y="45912"/>
                    <a:pt x="5821" y="46004"/>
                    <a:pt x="5844" y="46118"/>
                  </a:cubicBezTo>
                  <a:cubicBezTo>
                    <a:pt x="5981" y="46300"/>
                    <a:pt x="5867" y="46506"/>
                    <a:pt x="5981" y="46689"/>
                  </a:cubicBezTo>
                  <a:cubicBezTo>
                    <a:pt x="6049" y="47122"/>
                    <a:pt x="6141" y="47556"/>
                    <a:pt x="6209" y="47990"/>
                  </a:cubicBezTo>
                  <a:cubicBezTo>
                    <a:pt x="6209" y="48400"/>
                    <a:pt x="6049" y="48857"/>
                    <a:pt x="6437" y="49222"/>
                  </a:cubicBezTo>
                  <a:cubicBezTo>
                    <a:pt x="6586" y="49171"/>
                    <a:pt x="6733" y="49152"/>
                    <a:pt x="6880" y="49152"/>
                  </a:cubicBezTo>
                  <a:cubicBezTo>
                    <a:pt x="7304" y="49152"/>
                    <a:pt x="7720" y="49311"/>
                    <a:pt x="8135" y="49311"/>
                  </a:cubicBezTo>
                  <a:cubicBezTo>
                    <a:pt x="8216" y="49311"/>
                    <a:pt x="8297" y="49305"/>
                    <a:pt x="8377" y="49291"/>
                  </a:cubicBezTo>
                  <a:cubicBezTo>
                    <a:pt x="8686" y="49450"/>
                    <a:pt x="8994" y="49525"/>
                    <a:pt x="9302" y="49525"/>
                  </a:cubicBezTo>
                  <a:cubicBezTo>
                    <a:pt x="9610" y="49525"/>
                    <a:pt x="9918" y="49450"/>
                    <a:pt x="10226" y="49313"/>
                  </a:cubicBezTo>
                  <a:cubicBezTo>
                    <a:pt x="10523" y="49291"/>
                    <a:pt x="10820" y="49268"/>
                    <a:pt x="11116" y="49245"/>
                  </a:cubicBezTo>
                  <a:lnTo>
                    <a:pt x="11687" y="49245"/>
                  </a:lnTo>
                  <a:cubicBezTo>
                    <a:pt x="11847" y="48971"/>
                    <a:pt x="11893" y="48674"/>
                    <a:pt x="11915" y="48355"/>
                  </a:cubicBezTo>
                  <a:cubicBezTo>
                    <a:pt x="11824" y="48035"/>
                    <a:pt x="11527" y="47830"/>
                    <a:pt x="11368" y="47533"/>
                  </a:cubicBezTo>
                  <a:cubicBezTo>
                    <a:pt x="11002" y="46940"/>
                    <a:pt x="11139" y="45890"/>
                    <a:pt x="11573" y="45524"/>
                  </a:cubicBezTo>
                  <a:cubicBezTo>
                    <a:pt x="11889" y="45264"/>
                    <a:pt x="12419" y="45119"/>
                    <a:pt x="12885" y="45119"/>
                  </a:cubicBezTo>
                  <a:cubicBezTo>
                    <a:pt x="13195" y="45119"/>
                    <a:pt x="13477" y="45182"/>
                    <a:pt x="13650" y="45319"/>
                  </a:cubicBezTo>
                  <a:cubicBezTo>
                    <a:pt x="14084" y="45661"/>
                    <a:pt x="14129" y="46597"/>
                    <a:pt x="13719" y="47350"/>
                  </a:cubicBezTo>
                  <a:cubicBezTo>
                    <a:pt x="13627" y="47533"/>
                    <a:pt x="13490" y="47693"/>
                    <a:pt x="13353" y="47875"/>
                  </a:cubicBezTo>
                  <a:cubicBezTo>
                    <a:pt x="13148" y="48127"/>
                    <a:pt x="12828" y="48286"/>
                    <a:pt x="12714" y="48606"/>
                  </a:cubicBezTo>
                  <a:cubicBezTo>
                    <a:pt x="12760" y="48880"/>
                    <a:pt x="12920" y="49062"/>
                    <a:pt x="13079" y="49268"/>
                  </a:cubicBezTo>
                  <a:cubicBezTo>
                    <a:pt x="13130" y="49301"/>
                    <a:pt x="13180" y="49322"/>
                    <a:pt x="13239" y="49322"/>
                  </a:cubicBezTo>
                  <a:cubicBezTo>
                    <a:pt x="13260" y="49322"/>
                    <a:pt x="13283" y="49320"/>
                    <a:pt x="13308" y="49313"/>
                  </a:cubicBezTo>
                  <a:cubicBezTo>
                    <a:pt x="13438" y="49212"/>
                    <a:pt x="13558" y="49175"/>
                    <a:pt x="13674" y="49175"/>
                  </a:cubicBezTo>
                  <a:cubicBezTo>
                    <a:pt x="13925" y="49175"/>
                    <a:pt x="14154" y="49349"/>
                    <a:pt x="14403" y="49428"/>
                  </a:cubicBezTo>
                  <a:cubicBezTo>
                    <a:pt x="14498" y="49451"/>
                    <a:pt x="14590" y="49464"/>
                    <a:pt x="14679" y="49464"/>
                  </a:cubicBezTo>
                  <a:cubicBezTo>
                    <a:pt x="14848" y="49464"/>
                    <a:pt x="15007" y="49418"/>
                    <a:pt x="15157" y="49313"/>
                  </a:cubicBezTo>
                  <a:lnTo>
                    <a:pt x="15864" y="49313"/>
                  </a:lnTo>
                  <a:cubicBezTo>
                    <a:pt x="16451" y="49495"/>
                    <a:pt x="17043" y="49537"/>
                    <a:pt x="17637" y="49537"/>
                  </a:cubicBezTo>
                  <a:cubicBezTo>
                    <a:pt x="18144" y="49537"/>
                    <a:pt x="18653" y="49506"/>
                    <a:pt x="19162" y="49506"/>
                  </a:cubicBezTo>
                  <a:cubicBezTo>
                    <a:pt x="19333" y="49506"/>
                    <a:pt x="19505" y="49510"/>
                    <a:pt x="19676" y="49519"/>
                  </a:cubicBezTo>
                  <a:cubicBezTo>
                    <a:pt x="19836" y="49519"/>
                    <a:pt x="19996" y="49519"/>
                    <a:pt x="20132" y="49496"/>
                  </a:cubicBezTo>
                  <a:lnTo>
                    <a:pt x="20886" y="49496"/>
                  </a:lnTo>
                  <a:cubicBezTo>
                    <a:pt x="20913" y="49494"/>
                    <a:pt x="20939" y="49493"/>
                    <a:pt x="20966" y="49493"/>
                  </a:cubicBezTo>
                  <a:cubicBezTo>
                    <a:pt x="21212" y="49493"/>
                    <a:pt x="21458" y="49561"/>
                    <a:pt x="21704" y="49561"/>
                  </a:cubicBezTo>
                  <a:cubicBezTo>
                    <a:pt x="21774" y="49561"/>
                    <a:pt x="21843" y="49556"/>
                    <a:pt x="21913" y="49542"/>
                  </a:cubicBezTo>
                  <a:cubicBezTo>
                    <a:pt x="22529" y="49512"/>
                    <a:pt x="23150" y="49504"/>
                    <a:pt x="23771" y="49504"/>
                  </a:cubicBezTo>
                  <a:cubicBezTo>
                    <a:pt x="24599" y="49504"/>
                    <a:pt x="25428" y="49519"/>
                    <a:pt x="26250" y="49519"/>
                  </a:cubicBezTo>
                  <a:cubicBezTo>
                    <a:pt x="26391" y="49510"/>
                    <a:pt x="26533" y="49507"/>
                    <a:pt x="26674" y="49507"/>
                  </a:cubicBezTo>
                  <a:cubicBezTo>
                    <a:pt x="26929" y="49507"/>
                    <a:pt x="27184" y="49516"/>
                    <a:pt x="27439" y="49516"/>
                  </a:cubicBezTo>
                  <a:cubicBezTo>
                    <a:pt x="27773" y="49516"/>
                    <a:pt x="28107" y="49501"/>
                    <a:pt x="28441" y="49428"/>
                  </a:cubicBezTo>
                  <a:cubicBezTo>
                    <a:pt x="28532" y="49405"/>
                    <a:pt x="28624" y="49359"/>
                    <a:pt x="28692" y="49268"/>
                  </a:cubicBezTo>
                  <a:cubicBezTo>
                    <a:pt x="28692" y="49268"/>
                    <a:pt x="28692" y="49268"/>
                    <a:pt x="28692" y="49245"/>
                  </a:cubicBezTo>
                  <a:cubicBezTo>
                    <a:pt x="28715" y="49291"/>
                    <a:pt x="28760" y="49313"/>
                    <a:pt x="28829" y="49313"/>
                  </a:cubicBezTo>
                  <a:cubicBezTo>
                    <a:pt x="28969" y="49167"/>
                    <a:pt x="29096" y="49113"/>
                    <a:pt x="29215" y="49113"/>
                  </a:cubicBezTo>
                  <a:cubicBezTo>
                    <a:pt x="29503" y="49113"/>
                    <a:pt x="29748" y="49425"/>
                    <a:pt x="30039" y="49473"/>
                  </a:cubicBezTo>
                  <a:cubicBezTo>
                    <a:pt x="30440" y="49508"/>
                    <a:pt x="30841" y="49523"/>
                    <a:pt x="31243" y="49523"/>
                  </a:cubicBezTo>
                  <a:cubicBezTo>
                    <a:pt x="31894" y="49523"/>
                    <a:pt x="32548" y="49484"/>
                    <a:pt x="33211" y="49428"/>
                  </a:cubicBezTo>
                  <a:cubicBezTo>
                    <a:pt x="33280" y="49428"/>
                    <a:pt x="33326" y="49450"/>
                    <a:pt x="33394" y="49450"/>
                  </a:cubicBezTo>
                  <a:cubicBezTo>
                    <a:pt x="33403" y="49449"/>
                    <a:pt x="33411" y="49448"/>
                    <a:pt x="33418" y="49448"/>
                  </a:cubicBezTo>
                  <a:cubicBezTo>
                    <a:pt x="33509" y="49448"/>
                    <a:pt x="33513" y="49568"/>
                    <a:pt x="33577" y="49610"/>
                  </a:cubicBezTo>
                  <a:cubicBezTo>
                    <a:pt x="33668" y="49542"/>
                    <a:pt x="33736" y="49496"/>
                    <a:pt x="33805" y="49428"/>
                  </a:cubicBezTo>
                  <a:cubicBezTo>
                    <a:pt x="33884" y="49358"/>
                    <a:pt x="33959" y="49332"/>
                    <a:pt x="34034" y="49332"/>
                  </a:cubicBezTo>
                  <a:cubicBezTo>
                    <a:pt x="34131" y="49332"/>
                    <a:pt x="34227" y="49376"/>
                    <a:pt x="34330" y="49428"/>
                  </a:cubicBezTo>
                  <a:lnTo>
                    <a:pt x="34490" y="49428"/>
                  </a:lnTo>
                  <a:cubicBezTo>
                    <a:pt x="34558" y="49382"/>
                    <a:pt x="34627" y="49336"/>
                    <a:pt x="34695" y="49291"/>
                  </a:cubicBezTo>
                  <a:cubicBezTo>
                    <a:pt x="34786" y="49268"/>
                    <a:pt x="34900" y="49245"/>
                    <a:pt x="35015" y="49222"/>
                  </a:cubicBezTo>
                  <a:cubicBezTo>
                    <a:pt x="35165" y="49112"/>
                    <a:pt x="35323" y="49090"/>
                    <a:pt x="35485" y="49090"/>
                  </a:cubicBezTo>
                  <a:cubicBezTo>
                    <a:pt x="35596" y="49090"/>
                    <a:pt x="35708" y="49100"/>
                    <a:pt x="35820" y="49100"/>
                  </a:cubicBezTo>
                  <a:cubicBezTo>
                    <a:pt x="35917" y="49100"/>
                    <a:pt x="36015" y="49092"/>
                    <a:pt x="36110" y="49062"/>
                  </a:cubicBezTo>
                  <a:cubicBezTo>
                    <a:pt x="36110" y="47738"/>
                    <a:pt x="36384" y="46415"/>
                    <a:pt x="36567" y="45091"/>
                  </a:cubicBezTo>
                  <a:cubicBezTo>
                    <a:pt x="36658" y="44474"/>
                    <a:pt x="36544" y="43813"/>
                    <a:pt x="36818" y="43219"/>
                  </a:cubicBezTo>
                  <a:cubicBezTo>
                    <a:pt x="36909" y="42740"/>
                    <a:pt x="37000" y="42260"/>
                    <a:pt x="37092" y="41781"/>
                  </a:cubicBezTo>
                  <a:cubicBezTo>
                    <a:pt x="37092" y="41530"/>
                    <a:pt x="37069" y="41279"/>
                    <a:pt x="37069" y="41051"/>
                  </a:cubicBezTo>
                  <a:cubicBezTo>
                    <a:pt x="37206" y="40754"/>
                    <a:pt x="37206" y="40434"/>
                    <a:pt x="37206" y="40115"/>
                  </a:cubicBezTo>
                  <a:cubicBezTo>
                    <a:pt x="37115" y="40092"/>
                    <a:pt x="37046" y="40069"/>
                    <a:pt x="36978" y="40024"/>
                  </a:cubicBezTo>
                  <a:lnTo>
                    <a:pt x="36978" y="40024"/>
                  </a:lnTo>
                  <a:cubicBezTo>
                    <a:pt x="37046" y="40046"/>
                    <a:pt x="37115" y="40069"/>
                    <a:pt x="37206" y="40115"/>
                  </a:cubicBezTo>
                  <a:lnTo>
                    <a:pt x="37251" y="40138"/>
                  </a:lnTo>
                  <a:cubicBezTo>
                    <a:pt x="37434" y="39841"/>
                    <a:pt x="37206" y="39499"/>
                    <a:pt x="37411" y="39202"/>
                  </a:cubicBezTo>
                  <a:cubicBezTo>
                    <a:pt x="37411" y="39088"/>
                    <a:pt x="37411" y="38974"/>
                    <a:pt x="37411" y="38859"/>
                  </a:cubicBezTo>
                  <a:cubicBezTo>
                    <a:pt x="37434" y="38334"/>
                    <a:pt x="37480" y="37855"/>
                    <a:pt x="37571" y="37330"/>
                  </a:cubicBezTo>
                  <a:cubicBezTo>
                    <a:pt x="37662" y="36760"/>
                    <a:pt x="37845" y="36166"/>
                    <a:pt x="37754" y="35550"/>
                  </a:cubicBezTo>
                  <a:cubicBezTo>
                    <a:pt x="37776" y="35504"/>
                    <a:pt x="37799" y="35436"/>
                    <a:pt x="37799" y="35390"/>
                  </a:cubicBezTo>
                  <a:cubicBezTo>
                    <a:pt x="37868" y="34660"/>
                    <a:pt x="37936" y="33929"/>
                    <a:pt x="38005" y="33199"/>
                  </a:cubicBezTo>
                  <a:cubicBezTo>
                    <a:pt x="38256" y="33016"/>
                    <a:pt x="38050" y="32651"/>
                    <a:pt x="38324" y="32468"/>
                  </a:cubicBezTo>
                  <a:cubicBezTo>
                    <a:pt x="38233" y="31670"/>
                    <a:pt x="38393" y="30871"/>
                    <a:pt x="38530" y="30095"/>
                  </a:cubicBezTo>
                  <a:cubicBezTo>
                    <a:pt x="38507" y="29433"/>
                    <a:pt x="38621" y="28794"/>
                    <a:pt x="38781" y="28154"/>
                  </a:cubicBezTo>
                  <a:cubicBezTo>
                    <a:pt x="38895" y="27721"/>
                    <a:pt x="38689" y="27173"/>
                    <a:pt x="39100" y="26808"/>
                  </a:cubicBezTo>
                  <a:cubicBezTo>
                    <a:pt x="38986" y="26123"/>
                    <a:pt x="39055" y="25438"/>
                    <a:pt x="39214" y="24753"/>
                  </a:cubicBezTo>
                  <a:cubicBezTo>
                    <a:pt x="39192" y="24320"/>
                    <a:pt x="39260" y="23909"/>
                    <a:pt x="39420" y="23521"/>
                  </a:cubicBezTo>
                  <a:cubicBezTo>
                    <a:pt x="39420" y="23452"/>
                    <a:pt x="39420" y="23407"/>
                    <a:pt x="39420" y="23338"/>
                  </a:cubicBezTo>
                  <a:cubicBezTo>
                    <a:pt x="39443" y="23315"/>
                    <a:pt x="39488" y="23315"/>
                    <a:pt x="39488" y="23293"/>
                  </a:cubicBezTo>
                  <a:cubicBezTo>
                    <a:pt x="39534" y="23224"/>
                    <a:pt x="39511" y="23179"/>
                    <a:pt x="39443" y="23156"/>
                  </a:cubicBezTo>
                  <a:cubicBezTo>
                    <a:pt x="39443" y="23042"/>
                    <a:pt x="39443" y="22905"/>
                    <a:pt x="39443" y="22790"/>
                  </a:cubicBezTo>
                  <a:cubicBezTo>
                    <a:pt x="39557" y="21695"/>
                    <a:pt x="39785" y="20645"/>
                    <a:pt x="39808" y="19549"/>
                  </a:cubicBezTo>
                  <a:cubicBezTo>
                    <a:pt x="40013" y="19253"/>
                    <a:pt x="39854" y="18887"/>
                    <a:pt x="39991" y="18591"/>
                  </a:cubicBezTo>
                  <a:cubicBezTo>
                    <a:pt x="39991" y="18294"/>
                    <a:pt x="40013" y="17997"/>
                    <a:pt x="40013" y="17700"/>
                  </a:cubicBezTo>
                  <a:cubicBezTo>
                    <a:pt x="40264" y="16491"/>
                    <a:pt x="40447" y="15281"/>
                    <a:pt x="40538" y="14071"/>
                  </a:cubicBezTo>
                  <a:cubicBezTo>
                    <a:pt x="40721" y="13911"/>
                    <a:pt x="40675" y="13683"/>
                    <a:pt x="40698" y="13478"/>
                  </a:cubicBezTo>
                  <a:cubicBezTo>
                    <a:pt x="40698" y="13409"/>
                    <a:pt x="40721" y="13364"/>
                    <a:pt x="40721" y="13295"/>
                  </a:cubicBezTo>
                  <a:cubicBezTo>
                    <a:pt x="40698" y="13044"/>
                    <a:pt x="40698" y="12816"/>
                    <a:pt x="40698" y="12565"/>
                  </a:cubicBezTo>
                  <a:cubicBezTo>
                    <a:pt x="40698" y="12451"/>
                    <a:pt x="40698" y="12337"/>
                    <a:pt x="40721" y="12245"/>
                  </a:cubicBezTo>
                  <a:cubicBezTo>
                    <a:pt x="40881" y="12063"/>
                    <a:pt x="40881" y="11880"/>
                    <a:pt x="40858" y="11652"/>
                  </a:cubicBezTo>
                  <a:cubicBezTo>
                    <a:pt x="40949" y="11423"/>
                    <a:pt x="40904" y="11150"/>
                    <a:pt x="41063" y="10921"/>
                  </a:cubicBezTo>
                  <a:cubicBezTo>
                    <a:pt x="41086" y="10625"/>
                    <a:pt x="41086" y="10305"/>
                    <a:pt x="41109" y="10008"/>
                  </a:cubicBezTo>
                  <a:cubicBezTo>
                    <a:pt x="41292" y="9849"/>
                    <a:pt x="41246" y="9643"/>
                    <a:pt x="41246" y="9438"/>
                  </a:cubicBezTo>
                  <a:cubicBezTo>
                    <a:pt x="41246" y="9392"/>
                    <a:pt x="41246" y="9346"/>
                    <a:pt x="41269" y="9278"/>
                  </a:cubicBezTo>
                  <a:cubicBezTo>
                    <a:pt x="41269" y="9209"/>
                    <a:pt x="41246" y="9164"/>
                    <a:pt x="41223" y="9095"/>
                  </a:cubicBezTo>
                  <a:cubicBezTo>
                    <a:pt x="41223" y="8981"/>
                    <a:pt x="41223" y="8867"/>
                    <a:pt x="41223" y="8753"/>
                  </a:cubicBezTo>
                  <a:cubicBezTo>
                    <a:pt x="41223" y="8684"/>
                    <a:pt x="41223" y="8616"/>
                    <a:pt x="41246" y="8548"/>
                  </a:cubicBezTo>
                  <a:lnTo>
                    <a:pt x="41269" y="8182"/>
                  </a:lnTo>
                  <a:cubicBezTo>
                    <a:pt x="41292" y="8114"/>
                    <a:pt x="41292" y="8068"/>
                    <a:pt x="41269" y="8023"/>
                  </a:cubicBezTo>
                  <a:cubicBezTo>
                    <a:pt x="41497" y="7794"/>
                    <a:pt x="41337" y="7429"/>
                    <a:pt x="41588" y="7246"/>
                  </a:cubicBezTo>
                  <a:cubicBezTo>
                    <a:pt x="41611" y="6311"/>
                    <a:pt x="41680" y="5398"/>
                    <a:pt x="41953" y="4485"/>
                  </a:cubicBezTo>
                  <a:cubicBezTo>
                    <a:pt x="42045" y="4211"/>
                    <a:pt x="42090" y="3914"/>
                    <a:pt x="42022" y="3617"/>
                  </a:cubicBezTo>
                  <a:cubicBezTo>
                    <a:pt x="42113" y="2773"/>
                    <a:pt x="42113" y="1883"/>
                    <a:pt x="42319" y="1038"/>
                  </a:cubicBezTo>
                  <a:cubicBezTo>
                    <a:pt x="42319" y="992"/>
                    <a:pt x="42342" y="924"/>
                    <a:pt x="42364" y="878"/>
                  </a:cubicBezTo>
                  <a:cubicBezTo>
                    <a:pt x="42570" y="422"/>
                    <a:pt x="42364" y="216"/>
                    <a:pt x="41885" y="193"/>
                  </a:cubicBezTo>
                  <a:cubicBezTo>
                    <a:pt x="41474" y="159"/>
                    <a:pt x="41058" y="154"/>
                    <a:pt x="40638" y="154"/>
                  </a:cubicBezTo>
                  <a:cubicBezTo>
                    <a:pt x="40428" y="154"/>
                    <a:pt x="40218" y="155"/>
                    <a:pt x="40007" y="155"/>
                  </a:cubicBezTo>
                  <a:cubicBezTo>
                    <a:pt x="39797" y="155"/>
                    <a:pt x="39585" y="154"/>
                    <a:pt x="39374" y="148"/>
                  </a:cubicBezTo>
                  <a:cubicBezTo>
                    <a:pt x="39184" y="165"/>
                    <a:pt x="39006" y="209"/>
                    <a:pt x="38822" y="209"/>
                  </a:cubicBezTo>
                  <a:cubicBezTo>
                    <a:pt x="38763" y="209"/>
                    <a:pt x="38704" y="204"/>
                    <a:pt x="38644" y="193"/>
                  </a:cubicBezTo>
                  <a:cubicBezTo>
                    <a:pt x="38287" y="209"/>
                    <a:pt x="37941" y="256"/>
                    <a:pt x="37591" y="256"/>
                  </a:cubicBezTo>
                  <a:cubicBezTo>
                    <a:pt x="37426" y="256"/>
                    <a:pt x="37260" y="246"/>
                    <a:pt x="37092" y="216"/>
                  </a:cubicBezTo>
                  <a:cubicBezTo>
                    <a:pt x="36932" y="216"/>
                    <a:pt x="36772" y="262"/>
                    <a:pt x="36635" y="330"/>
                  </a:cubicBezTo>
                  <a:cubicBezTo>
                    <a:pt x="36529" y="383"/>
                    <a:pt x="36423" y="421"/>
                    <a:pt x="36318" y="421"/>
                  </a:cubicBezTo>
                  <a:cubicBezTo>
                    <a:pt x="36241" y="421"/>
                    <a:pt x="36164" y="401"/>
                    <a:pt x="36087" y="353"/>
                  </a:cubicBezTo>
                  <a:cubicBezTo>
                    <a:pt x="35873" y="303"/>
                    <a:pt x="35658" y="287"/>
                    <a:pt x="35444" y="287"/>
                  </a:cubicBezTo>
                  <a:cubicBezTo>
                    <a:pt x="35270" y="287"/>
                    <a:pt x="35097" y="297"/>
                    <a:pt x="34923" y="308"/>
                  </a:cubicBezTo>
                  <a:cubicBezTo>
                    <a:pt x="34832" y="330"/>
                    <a:pt x="34764" y="330"/>
                    <a:pt x="34672" y="353"/>
                  </a:cubicBezTo>
                  <a:cubicBezTo>
                    <a:pt x="34627" y="376"/>
                    <a:pt x="34581" y="399"/>
                    <a:pt x="34535" y="422"/>
                  </a:cubicBezTo>
                  <a:cubicBezTo>
                    <a:pt x="34318" y="285"/>
                    <a:pt x="34079" y="256"/>
                    <a:pt x="33836" y="256"/>
                  </a:cubicBezTo>
                  <a:cubicBezTo>
                    <a:pt x="33663" y="256"/>
                    <a:pt x="33488" y="271"/>
                    <a:pt x="33319" y="271"/>
                  </a:cubicBezTo>
                  <a:cubicBezTo>
                    <a:pt x="33252" y="271"/>
                    <a:pt x="33185" y="268"/>
                    <a:pt x="33120" y="262"/>
                  </a:cubicBezTo>
                  <a:lnTo>
                    <a:pt x="31203" y="262"/>
                  </a:lnTo>
                  <a:cubicBezTo>
                    <a:pt x="31190" y="123"/>
                    <a:pt x="31136" y="75"/>
                    <a:pt x="31059" y="75"/>
                  </a:cubicBezTo>
                  <a:cubicBezTo>
                    <a:pt x="30997" y="75"/>
                    <a:pt x="30919" y="107"/>
                    <a:pt x="30838" y="148"/>
                  </a:cubicBezTo>
                  <a:cubicBezTo>
                    <a:pt x="30769" y="193"/>
                    <a:pt x="30746" y="216"/>
                    <a:pt x="30746" y="262"/>
                  </a:cubicBezTo>
                  <a:lnTo>
                    <a:pt x="28806" y="262"/>
                  </a:lnTo>
                  <a:cubicBezTo>
                    <a:pt x="28395" y="285"/>
                    <a:pt x="27962" y="285"/>
                    <a:pt x="27528" y="285"/>
                  </a:cubicBezTo>
                  <a:lnTo>
                    <a:pt x="26843" y="285"/>
                  </a:lnTo>
                  <a:cubicBezTo>
                    <a:pt x="26661" y="262"/>
                    <a:pt x="26478" y="216"/>
                    <a:pt x="26295" y="216"/>
                  </a:cubicBezTo>
                  <a:cubicBezTo>
                    <a:pt x="25994" y="257"/>
                    <a:pt x="25685" y="266"/>
                    <a:pt x="25372" y="266"/>
                  </a:cubicBezTo>
                  <a:cubicBezTo>
                    <a:pt x="25163" y="266"/>
                    <a:pt x="24953" y="262"/>
                    <a:pt x="24743" y="262"/>
                  </a:cubicBezTo>
                  <a:cubicBezTo>
                    <a:pt x="24332" y="308"/>
                    <a:pt x="23899" y="193"/>
                    <a:pt x="23533" y="513"/>
                  </a:cubicBezTo>
                  <a:cubicBezTo>
                    <a:pt x="23511" y="559"/>
                    <a:pt x="23488" y="604"/>
                    <a:pt x="23488" y="650"/>
                  </a:cubicBezTo>
                  <a:cubicBezTo>
                    <a:pt x="23457" y="650"/>
                    <a:pt x="23427" y="640"/>
                    <a:pt x="23390" y="640"/>
                  </a:cubicBezTo>
                  <a:cubicBezTo>
                    <a:pt x="23371" y="640"/>
                    <a:pt x="23351" y="642"/>
                    <a:pt x="23328" y="650"/>
                  </a:cubicBezTo>
                  <a:cubicBezTo>
                    <a:pt x="23282" y="604"/>
                    <a:pt x="23237" y="559"/>
                    <a:pt x="23191" y="536"/>
                  </a:cubicBezTo>
                  <a:cubicBezTo>
                    <a:pt x="23123" y="581"/>
                    <a:pt x="23077" y="627"/>
                    <a:pt x="23031" y="696"/>
                  </a:cubicBezTo>
                  <a:cubicBezTo>
                    <a:pt x="22940" y="605"/>
                    <a:pt x="22849" y="565"/>
                    <a:pt x="22754" y="565"/>
                  </a:cubicBezTo>
                  <a:cubicBezTo>
                    <a:pt x="22682" y="565"/>
                    <a:pt x="22608" y="588"/>
                    <a:pt x="22529" y="627"/>
                  </a:cubicBezTo>
                  <a:cubicBezTo>
                    <a:pt x="22506" y="604"/>
                    <a:pt x="22506" y="604"/>
                    <a:pt x="22484" y="581"/>
                  </a:cubicBezTo>
                  <a:cubicBezTo>
                    <a:pt x="22324" y="513"/>
                    <a:pt x="22187" y="422"/>
                    <a:pt x="22027" y="376"/>
                  </a:cubicBezTo>
                  <a:cubicBezTo>
                    <a:pt x="21935" y="356"/>
                    <a:pt x="21838" y="344"/>
                    <a:pt x="21740" y="344"/>
                  </a:cubicBezTo>
                  <a:cubicBezTo>
                    <a:pt x="21621" y="344"/>
                    <a:pt x="21502" y="361"/>
                    <a:pt x="21389" y="399"/>
                  </a:cubicBezTo>
                  <a:lnTo>
                    <a:pt x="21389" y="399"/>
                  </a:lnTo>
                  <a:cubicBezTo>
                    <a:pt x="21401" y="116"/>
                    <a:pt x="21387" y="1"/>
                    <a:pt x="21263"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0" name="Google Shape;2190;p48"/>
            <p:cNvSpPr/>
            <p:nvPr/>
          </p:nvSpPr>
          <p:spPr>
            <a:xfrm rot="823658">
              <a:off x="7478568" y="3545653"/>
              <a:ext cx="2031" cy="1682"/>
            </a:xfrm>
            <a:custGeom>
              <a:avLst/>
              <a:gdLst/>
              <a:ahLst/>
              <a:cxnLst/>
              <a:rect l="l" t="t" r="r" b="b"/>
              <a:pathLst>
                <a:path w="93" h="77" extrusionOk="0">
                  <a:moveTo>
                    <a:pt x="31" y="1"/>
                  </a:moveTo>
                  <a:cubicBezTo>
                    <a:pt x="20" y="1"/>
                    <a:pt x="10" y="12"/>
                    <a:pt x="1" y="31"/>
                  </a:cubicBezTo>
                  <a:cubicBezTo>
                    <a:pt x="1" y="54"/>
                    <a:pt x="47" y="54"/>
                    <a:pt x="92" y="76"/>
                  </a:cubicBezTo>
                  <a:cubicBezTo>
                    <a:pt x="65" y="23"/>
                    <a:pt x="47" y="1"/>
                    <a:pt x="31" y="1"/>
                  </a:cubicBezTo>
                  <a:close/>
                </a:path>
              </a:pathLst>
            </a:custGeom>
            <a:solidFill>
              <a:srgbClr val="FFAEB8"/>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1" name="Google Shape;2191;p48"/>
            <p:cNvSpPr/>
            <p:nvPr/>
          </p:nvSpPr>
          <p:spPr>
            <a:xfrm rot="823658">
              <a:off x="7467339" y="3699298"/>
              <a:ext cx="3516" cy="5001"/>
            </a:xfrm>
            <a:custGeom>
              <a:avLst/>
              <a:gdLst/>
              <a:ahLst/>
              <a:cxnLst/>
              <a:rect l="l" t="t" r="r" b="b"/>
              <a:pathLst>
                <a:path w="161" h="229" extrusionOk="0">
                  <a:moveTo>
                    <a:pt x="1" y="1"/>
                  </a:moveTo>
                  <a:lnTo>
                    <a:pt x="1" y="1"/>
                  </a:lnTo>
                  <a:cubicBezTo>
                    <a:pt x="46" y="92"/>
                    <a:pt x="69" y="161"/>
                    <a:pt x="92" y="229"/>
                  </a:cubicBezTo>
                  <a:cubicBezTo>
                    <a:pt x="115" y="183"/>
                    <a:pt x="138" y="138"/>
                    <a:pt x="161" y="92"/>
                  </a:cubicBezTo>
                  <a:cubicBezTo>
                    <a:pt x="115" y="69"/>
                    <a:pt x="69" y="46"/>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2" name="Google Shape;2192;p48"/>
            <p:cNvSpPr/>
            <p:nvPr/>
          </p:nvSpPr>
          <p:spPr>
            <a:xfrm rot="823658">
              <a:off x="7995378" y="3736827"/>
              <a:ext cx="186460" cy="170365"/>
            </a:xfrm>
            <a:custGeom>
              <a:avLst/>
              <a:gdLst/>
              <a:ahLst/>
              <a:cxnLst/>
              <a:rect l="l" t="t" r="r" b="b"/>
              <a:pathLst>
                <a:path w="8538" h="7801" extrusionOk="0">
                  <a:moveTo>
                    <a:pt x="6209" y="3573"/>
                  </a:moveTo>
                  <a:cubicBezTo>
                    <a:pt x="6232" y="3596"/>
                    <a:pt x="6232" y="3619"/>
                    <a:pt x="6232" y="3664"/>
                  </a:cubicBezTo>
                  <a:cubicBezTo>
                    <a:pt x="6232" y="3641"/>
                    <a:pt x="6209" y="3619"/>
                    <a:pt x="6209" y="3573"/>
                  </a:cubicBezTo>
                  <a:close/>
                  <a:moveTo>
                    <a:pt x="4485" y="4038"/>
                  </a:moveTo>
                  <a:cubicBezTo>
                    <a:pt x="4596" y="4038"/>
                    <a:pt x="4688" y="4091"/>
                    <a:pt x="4794" y="4144"/>
                  </a:cubicBezTo>
                  <a:cubicBezTo>
                    <a:pt x="4657" y="4144"/>
                    <a:pt x="4520" y="4098"/>
                    <a:pt x="4383" y="4052"/>
                  </a:cubicBezTo>
                  <a:cubicBezTo>
                    <a:pt x="4419" y="4042"/>
                    <a:pt x="4453" y="4038"/>
                    <a:pt x="4485" y="4038"/>
                  </a:cubicBezTo>
                  <a:close/>
                  <a:moveTo>
                    <a:pt x="6232" y="5376"/>
                  </a:moveTo>
                  <a:lnTo>
                    <a:pt x="6232" y="5376"/>
                  </a:lnTo>
                  <a:cubicBezTo>
                    <a:pt x="6324" y="5490"/>
                    <a:pt x="6415" y="5604"/>
                    <a:pt x="6552" y="5627"/>
                  </a:cubicBezTo>
                  <a:cubicBezTo>
                    <a:pt x="6552" y="5673"/>
                    <a:pt x="6529" y="5741"/>
                    <a:pt x="6506" y="5787"/>
                  </a:cubicBezTo>
                  <a:cubicBezTo>
                    <a:pt x="6392" y="5673"/>
                    <a:pt x="6301" y="5536"/>
                    <a:pt x="6232" y="5376"/>
                  </a:cubicBezTo>
                  <a:close/>
                  <a:moveTo>
                    <a:pt x="6137" y="1"/>
                  </a:moveTo>
                  <a:cubicBezTo>
                    <a:pt x="5944" y="1"/>
                    <a:pt x="5816" y="358"/>
                    <a:pt x="5639" y="358"/>
                  </a:cubicBezTo>
                  <a:cubicBezTo>
                    <a:pt x="5603" y="358"/>
                    <a:pt x="5565" y="344"/>
                    <a:pt x="5525" y="309"/>
                  </a:cubicBezTo>
                  <a:cubicBezTo>
                    <a:pt x="5517" y="301"/>
                    <a:pt x="5507" y="299"/>
                    <a:pt x="5496" y="299"/>
                  </a:cubicBezTo>
                  <a:cubicBezTo>
                    <a:pt x="5474" y="299"/>
                    <a:pt x="5449" y="309"/>
                    <a:pt x="5433" y="309"/>
                  </a:cubicBezTo>
                  <a:cubicBezTo>
                    <a:pt x="5376" y="313"/>
                    <a:pt x="5319" y="314"/>
                    <a:pt x="5261" y="314"/>
                  </a:cubicBezTo>
                  <a:cubicBezTo>
                    <a:pt x="5144" y="314"/>
                    <a:pt x="5026" y="309"/>
                    <a:pt x="4908" y="309"/>
                  </a:cubicBezTo>
                  <a:cubicBezTo>
                    <a:pt x="4732" y="309"/>
                    <a:pt x="4555" y="320"/>
                    <a:pt x="4383" y="377"/>
                  </a:cubicBezTo>
                  <a:cubicBezTo>
                    <a:pt x="4350" y="389"/>
                    <a:pt x="4319" y="394"/>
                    <a:pt x="4290" y="394"/>
                  </a:cubicBezTo>
                  <a:cubicBezTo>
                    <a:pt x="4141" y="394"/>
                    <a:pt x="4049" y="260"/>
                    <a:pt x="3973" y="126"/>
                  </a:cubicBezTo>
                  <a:cubicBezTo>
                    <a:pt x="3935" y="126"/>
                    <a:pt x="3898" y="126"/>
                    <a:pt x="3861" y="126"/>
                  </a:cubicBezTo>
                  <a:cubicBezTo>
                    <a:pt x="3695" y="126"/>
                    <a:pt x="3537" y="141"/>
                    <a:pt x="3425" y="309"/>
                  </a:cubicBezTo>
                  <a:cubicBezTo>
                    <a:pt x="3379" y="377"/>
                    <a:pt x="3311" y="446"/>
                    <a:pt x="3242" y="492"/>
                  </a:cubicBezTo>
                  <a:cubicBezTo>
                    <a:pt x="3071" y="435"/>
                    <a:pt x="2964" y="236"/>
                    <a:pt x="2749" y="236"/>
                  </a:cubicBezTo>
                  <a:cubicBezTo>
                    <a:pt x="2705" y="236"/>
                    <a:pt x="2657" y="244"/>
                    <a:pt x="2603" y="263"/>
                  </a:cubicBezTo>
                  <a:cubicBezTo>
                    <a:pt x="2032" y="469"/>
                    <a:pt x="2283" y="857"/>
                    <a:pt x="2329" y="1222"/>
                  </a:cubicBezTo>
                  <a:lnTo>
                    <a:pt x="1964" y="1222"/>
                  </a:lnTo>
                  <a:cubicBezTo>
                    <a:pt x="1827" y="1222"/>
                    <a:pt x="1690" y="1268"/>
                    <a:pt x="1599" y="1405"/>
                  </a:cubicBezTo>
                  <a:cubicBezTo>
                    <a:pt x="1599" y="1815"/>
                    <a:pt x="1439" y="2135"/>
                    <a:pt x="1051" y="2318"/>
                  </a:cubicBezTo>
                  <a:cubicBezTo>
                    <a:pt x="868" y="2432"/>
                    <a:pt x="686" y="2569"/>
                    <a:pt x="503" y="2683"/>
                  </a:cubicBezTo>
                  <a:cubicBezTo>
                    <a:pt x="229" y="3139"/>
                    <a:pt x="366" y="3641"/>
                    <a:pt x="321" y="4144"/>
                  </a:cubicBezTo>
                  <a:cubicBezTo>
                    <a:pt x="526" y="4326"/>
                    <a:pt x="480" y="4532"/>
                    <a:pt x="412" y="4760"/>
                  </a:cubicBezTo>
                  <a:cubicBezTo>
                    <a:pt x="321" y="4669"/>
                    <a:pt x="252" y="4554"/>
                    <a:pt x="161" y="4463"/>
                  </a:cubicBezTo>
                  <a:lnTo>
                    <a:pt x="161" y="4463"/>
                  </a:lnTo>
                  <a:cubicBezTo>
                    <a:pt x="184" y="4760"/>
                    <a:pt x="1" y="5171"/>
                    <a:pt x="503" y="5239"/>
                  </a:cubicBezTo>
                  <a:cubicBezTo>
                    <a:pt x="1348" y="5559"/>
                    <a:pt x="1097" y="6380"/>
                    <a:pt x="1325" y="6997"/>
                  </a:cubicBezTo>
                  <a:cubicBezTo>
                    <a:pt x="1576" y="6951"/>
                    <a:pt x="1759" y="6928"/>
                    <a:pt x="1964" y="6883"/>
                  </a:cubicBezTo>
                  <a:cubicBezTo>
                    <a:pt x="1964" y="6951"/>
                    <a:pt x="1964" y="6997"/>
                    <a:pt x="1964" y="7065"/>
                  </a:cubicBezTo>
                  <a:cubicBezTo>
                    <a:pt x="1644" y="7316"/>
                    <a:pt x="1873" y="7545"/>
                    <a:pt x="1964" y="7796"/>
                  </a:cubicBezTo>
                  <a:lnTo>
                    <a:pt x="2694" y="7613"/>
                  </a:lnTo>
                  <a:cubicBezTo>
                    <a:pt x="2814" y="7773"/>
                    <a:pt x="2957" y="7800"/>
                    <a:pt x="3105" y="7800"/>
                  </a:cubicBezTo>
                  <a:cubicBezTo>
                    <a:pt x="3185" y="7800"/>
                    <a:pt x="3266" y="7792"/>
                    <a:pt x="3346" y="7792"/>
                  </a:cubicBezTo>
                  <a:cubicBezTo>
                    <a:pt x="3372" y="7792"/>
                    <a:pt x="3399" y="7793"/>
                    <a:pt x="3425" y="7796"/>
                  </a:cubicBezTo>
                  <a:lnTo>
                    <a:pt x="3790" y="7796"/>
                  </a:lnTo>
                  <a:cubicBezTo>
                    <a:pt x="3858" y="7727"/>
                    <a:pt x="3927" y="7682"/>
                    <a:pt x="3973" y="7613"/>
                  </a:cubicBezTo>
                  <a:cubicBezTo>
                    <a:pt x="4163" y="7531"/>
                    <a:pt x="4345" y="7426"/>
                    <a:pt x="4524" y="7426"/>
                  </a:cubicBezTo>
                  <a:cubicBezTo>
                    <a:pt x="4645" y="7426"/>
                    <a:pt x="4766" y="7475"/>
                    <a:pt x="4886" y="7613"/>
                  </a:cubicBezTo>
                  <a:cubicBezTo>
                    <a:pt x="4946" y="7661"/>
                    <a:pt x="5012" y="7690"/>
                    <a:pt x="5079" y="7690"/>
                  </a:cubicBezTo>
                  <a:cubicBezTo>
                    <a:pt x="5138" y="7690"/>
                    <a:pt x="5197" y="7667"/>
                    <a:pt x="5251" y="7613"/>
                  </a:cubicBezTo>
                  <a:cubicBezTo>
                    <a:pt x="5365" y="7499"/>
                    <a:pt x="5502" y="7362"/>
                    <a:pt x="5616" y="7248"/>
                  </a:cubicBezTo>
                  <a:cubicBezTo>
                    <a:pt x="5684" y="7179"/>
                    <a:pt x="5730" y="7111"/>
                    <a:pt x="5799" y="7065"/>
                  </a:cubicBezTo>
                  <a:lnTo>
                    <a:pt x="6164" y="7065"/>
                  </a:lnTo>
                  <a:cubicBezTo>
                    <a:pt x="6255" y="7202"/>
                    <a:pt x="6392" y="7248"/>
                    <a:pt x="6529" y="7248"/>
                  </a:cubicBezTo>
                  <a:lnTo>
                    <a:pt x="6712" y="7248"/>
                  </a:lnTo>
                  <a:cubicBezTo>
                    <a:pt x="6753" y="7259"/>
                    <a:pt x="6789" y="7264"/>
                    <a:pt x="6819" y="7264"/>
                  </a:cubicBezTo>
                  <a:cubicBezTo>
                    <a:pt x="7035" y="7264"/>
                    <a:pt x="6977" y="7003"/>
                    <a:pt x="7077" y="6883"/>
                  </a:cubicBezTo>
                  <a:lnTo>
                    <a:pt x="7259" y="6883"/>
                  </a:lnTo>
                  <a:cubicBezTo>
                    <a:pt x="7419" y="6814"/>
                    <a:pt x="7442" y="6677"/>
                    <a:pt x="7442" y="6517"/>
                  </a:cubicBezTo>
                  <a:cubicBezTo>
                    <a:pt x="7473" y="6364"/>
                    <a:pt x="7504" y="6210"/>
                    <a:pt x="7611" y="6210"/>
                  </a:cubicBezTo>
                  <a:cubicBezTo>
                    <a:pt x="7663" y="6210"/>
                    <a:pt x="7733" y="6246"/>
                    <a:pt x="7830" y="6335"/>
                  </a:cubicBezTo>
                  <a:cubicBezTo>
                    <a:pt x="7863" y="6344"/>
                    <a:pt x="7891" y="6349"/>
                    <a:pt x="7916" y="6349"/>
                  </a:cubicBezTo>
                  <a:cubicBezTo>
                    <a:pt x="8012" y="6349"/>
                    <a:pt x="8044" y="6279"/>
                    <a:pt x="7990" y="6152"/>
                  </a:cubicBezTo>
                  <a:cubicBezTo>
                    <a:pt x="8102" y="5984"/>
                    <a:pt x="8260" y="5969"/>
                    <a:pt x="8426" y="5969"/>
                  </a:cubicBezTo>
                  <a:cubicBezTo>
                    <a:pt x="8463" y="5969"/>
                    <a:pt x="8500" y="5970"/>
                    <a:pt x="8538" y="5970"/>
                  </a:cubicBezTo>
                  <a:cubicBezTo>
                    <a:pt x="8424" y="5422"/>
                    <a:pt x="8355" y="4874"/>
                    <a:pt x="8355" y="4326"/>
                  </a:cubicBezTo>
                  <a:cubicBezTo>
                    <a:pt x="8127" y="4326"/>
                    <a:pt x="8013" y="4189"/>
                    <a:pt x="7990" y="3961"/>
                  </a:cubicBezTo>
                  <a:cubicBezTo>
                    <a:pt x="8104" y="3619"/>
                    <a:pt x="8469" y="3231"/>
                    <a:pt x="7807" y="3048"/>
                  </a:cubicBezTo>
                  <a:lnTo>
                    <a:pt x="7625" y="3048"/>
                  </a:lnTo>
                  <a:cubicBezTo>
                    <a:pt x="7579" y="2980"/>
                    <a:pt x="7510" y="2934"/>
                    <a:pt x="7442" y="2865"/>
                  </a:cubicBezTo>
                  <a:cubicBezTo>
                    <a:pt x="7328" y="2683"/>
                    <a:pt x="7328" y="2500"/>
                    <a:pt x="7442" y="2318"/>
                  </a:cubicBezTo>
                  <a:cubicBezTo>
                    <a:pt x="7651" y="2375"/>
                    <a:pt x="7670" y="2732"/>
                    <a:pt x="8013" y="2732"/>
                  </a:cubicBezTo>
                  <a:cubicBezTo>
                    <a:pt x="8082" y="2732"/>
                    <a:pt x="8164" y="2717"/>
                    <a:pt x="8264" y="2683"/>
                  </a:cubicBezTo>
                  <a:cubicBezTo>
                    <a:pt x="7888" y="2537"/>
                    <a:pt x="7894" y="2124"/>
                    <a:pt x="7549" y="2124"/>
                  </a:cubicBezTo>
                  <a:cubicBezTo>
                    <a:pt x="7517" y="2124"/>
                    <a:pt x="7481" y="2127"/>
                    <a:pt x="7442" y="2135"/>
                  </a:cubicBezTo>
                  <a:cubicBezTo>
                    <a:pt x="7396" y="2067"/>
                    <a:pt x="7305" y="1975"/>
                    <a:pt x="7328" y="1907"/>
                  </a:cubicBezTo>
                  <a:cubicBezTo>
                    <a:pt x="7396" y="1542"/>
                    <a:pt x="7625" y="1176"/>
                    <a:pt x="7237" y="857"/>
                  </a:cubicBezTo>
                  <a:cubicBezTo>
                    <a:pt x="6940" y="629"/>
                    <a:pt x="6575" y="469"/>
                    <a:pt x="6392" y="195"/>
                  </a:cubicBezTo>
                  <a:cubicBezTo>
                    <a:pt x="6293" y="52"/>
                    <a:pt x="6210" y="1"/>
                    <a:pt x="6137"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3" name="Google Shape;2193;p48"/>
            <p:cNvSpPr/>
            <p:nvPr/>
          </p:nvSpPr>
          <p:spPr>
            <a:xfrm rot="823658">
              <a:off x="8108757" y="3913228"/>
              <a:ext cx="2031" cy="1507"/>
            </a:xfrm>
            <a:custGeom>
              <a:avLst/>
              <a:gdLst/>
              <a:ahLst/>
              <a:cxnLst/>
              <a:rect l="l" t="t" r="r" b="b"/>
              <a:pathLst>
                <a:path w="93"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4" name="Google Shape;2194;p48"/>
            <p:cNvSpPr/>
            <p:nvPr/>
          </p:nvSpPr>
          <p:spPr>
            <a:xfrm rot="823658">
              <a:off x="7560115" y="3624797"/>
              <a:ext cx="220332" cy="181066"/>
            </a:xfrm>
            <a:custGeom>
              <a:avLst/>
              <a:gdLst/>
              <a:ahLst/>
              <a:cxnLst/>
              <a:rect l="l" t="t" r="r" b="b"/>
              <a:pathLst>
                <a:path w="10089" h="8291" extrusionOk="0">
                  <a:moveTo>
                    <a:pt x="5159" y="1233"/>
                  </a:moveTo>
                  <a:lnTo>
                    <a:pt x="5159" y="1233"/>
                  </a:lnTo>
                  <a:cubicBezTo>
                    <a:pt x="5204" y="1302"/>
                    <a:pt x="5273" y="1325"/>
                    <a:pt x="5341" y="1370"/>
                  </a:cubicBezTo>
                  <a:cubicBezTo>
                    <a:pt x="5341" y="1393"/>
                    <a:pt x="5341" y="1439"/>
                    <a:pt x="5341" y="1484"/>
                  </a:cubicBezTo>
                  <a:lnTo>
                    <a:pt x="5250" y="1484"/>
                  </a:lnTo>
                  <a:cubicBezTo>
                    <a:pt x="5204" y="1393"/>
                    <a:pt x="5182" y="1325"/>
                    <a:pt x="5159" y="1233"/>
                  </a:cubicBezTo>
                  <a:close/>
                  <a:moveTo>
                    <a:pt x="3310" y="2534"/>
                  </a:moveTo>
                  <a:cubicBezTo>
                    <a:pt x="3310" y="2534"/>
                    <a:pt x="3310" y="2557"/>
                    <a:pt x="3310" y="2557"/>
                  </a:cubicBezTo>
                  <a:cubicBezTo>
                    <a:pt x="3310" y="2534"/>
                    <a:pt x="3310" y="2534"/>
                    <a:pt x="3287" y="2534"/>
                  </a:cubicBezTo>
                  <a:close/>
                  <a:moveTo>
                    <a:pt x="7099" y="4452"/>
                  </a:moveTo>
                  <a:cubicBezTo>
                    <a:pt x="7122" y="4497"/>
                    <a:pt x="7122" y="4566"/>
                    <a:pt x="7145" y="4611"/>
                  </a:cubicBezTo>
                  <a:cubicBezTo>
                    <a:pt x="7122" y="4589"/>
                    <a:pt x="7076" y="4566"/>
                    <a:pt x="7053" y="4566"/>
                  </a:cubicBezTo>
                  <a:cubicBezTo>
                    <a:pt x="7053" y="4543"/>
                    <a:pt x="7030" y="4520"/>
                    <a:pt x="7030" y="4497"/>
                  </a:cubicBezTo>
                  <a:cubicBezTo>
                    <a:pt x="7030" y="4497"/>
                    <a:pt x="7030" y="4474"/>
                    <a:pt x="7030" y="4474"/>
                  </a:cubicBezTo>
                  <a:cubicBezTo>
                    <a:pt x="7053" y="4474"/>
                    <a:pt x="7076" y="4474"/>
                    <a:pt x="7099" y="4452"/>
                  </a:cubicBezTo>
                  <a:close/>
                  <a:moveTo>
                    <a:pt x="5912" y="1"/>
                  </a:moveTo>
                  <a:cubicBezTo>
                    <a:pt x="5931" y="397"/>
                    <a:pt x="5887" y="731"/>
                    <a:pt x="5497" y="731"/>
                  </a:cubicBezTo>
                  <a:cubicBezTo>
                    <a:pt x="5415" y="731"/>
                    <a:pt x="5319" y="717"/>
                    <a:pt x="5204" y="685"/>
                  </a:cubicBezTo>
                  <a:cubicBezTo>
                    <a:pt x="5159" y="685"/>
                    <a:pt x="5067" y="845"/>
                    <a:pt x="4976" y="937"/>
                  </a:cubicBezTo>
                  <a:cubicBezTo>
                    <a:pt x="4839" y="1005"/>
                    <a:pt x="4816" y="1142"/>
                    <a:pt x="4793" y="1302"/>
                  </a:cubicBezTo>
                  <a:cubicBezTo>
                    <a:pt x="4565" y="1233"/>
                    <a:pt x="4314" y="1188"/>
                    <a:pt x="4086" y="1119"/>
                  </a:cubicBezTo>
                  <a:cubicBezTo>
                    <a:pt x="4086" y="1028"/>
                    <a:pt x="4086" y="937"/>
                    <a:pt x="4063" y="845"/>
                  </a:cubicBezTo>
                  <a:cubicBezTo>
                    <a:pt x="4063" y="708"/>
                    <a:pt x="4109" y="526"/>
                    <a:pt x="3903" y="480"/>
                  </a:cubicBezTo>
                  <a:cubicBezTo>
                    <a:pt x="3876" y="472"/>
                    <a:pt x="3850" y="468"/>
                    <a:pt x="3825" y="468"/>
                  </a:cubicBezTo>
                  <a:cubicBezTo>
                    <a:pt x="3707" y="468"/>
                    <a:pt x="3625" y="557"/>
                    <a:pt x="3607" y="708"/>
                  </a:cubicBezTo>
                  <a:cubicBezTo>
                    <a:pt x="3607" y="811"/>
                    <a:pt x="3570" y="894"/>
                    <a:pt x="3497" y="894"/>
                  </a:cubicBezTo>
                  <a:cubicBezTo>
                    <a:pt x="3488" y="894"/>
                    <a:pt x="3479" y="893"/>
                    <a:pt x="3470" y="891"/>
                  </a:cubicBezTo>
                  <a:cubicBezTo>
                    <a:pt x="3401" y="868"/>
                    <a:pt x="3334" y="860"/>
                    <a:pt x="3268" y="860"/>
                  </a:cubicBezTo>
                  <a:cubicBezTo>
                    <a:pt x="3069" y="860"/>
                    <a:pt x="2876" y="937"/>
                    <a:pt x="2671" y="937"/>
                  </a:cubicBezTo>
                  <a:cubicBezTo>
                    <a:pt x="2657" y="938"/>
                    <a:pt x="2644" y="938"/>
                    <a:pt x="2631" y="938"/>
                  </a:cubicBezTo>
                  <a:cubicBezTo>
                    <a:pt x="2336" y="938"/>
                    <a:pt x="2160" y="700"/>
                    <a:pt x="1963" y="503"/>
                  </a:cubicBezTo>
                  <a:lnTo>
                    <a:pt x="1963" y="503"/>
                  </a:lnTo>
                  <a:cubicBezTo>
                    <a:pt x="1826" y="754"/>
                    <a:pt x="1986" y="914"/>
                    <a:pt x="1918" y="1096"/>
                  </a:cubicBezTo>
                  <a:cubicBezTo>
                    <a:pt x="1826" y="1347"/>
                    <a:pt x="1621" y="1872"/>
                    <a:pt x="1393" y="1918"/>
                  </a:cubicBezTo>
                  <a:cubicBezTo>
                    <a:pt x="1141" y="1987"/>
                    <a:pt x="1096" y="2169"/>
                    <a:pt x="1187" y="2306"/>
                  </a:cubicBezTo>
                  <a:cubicBezTo>
                    <a:pt x="1529" y="2968"/>
                    <a:pt x="1073" y="3151"/>
                    <a:pt x="616" y="3310"/>
                  </a:cubicBezTo>
                  <a:cubicBezTo>
                    <a:pt x="525" y="3425"/>
                    <a:pt x="388" y="3539"/>
                    <a:pt x="365" y="3676"/>
                  </a:cubicBezTo>
                  <a:cubicBezTo>
                    <a:pt x="297" y="3995"/>
                    <a:pt x="0" y="4223"/>
                    <a:pt x="274" y="4657"/>
                  </a:cubicBezTo>
                  <a:cubicBezTo>
                    <a:pt x="458" y="4941"/>
                    <a:pt x="617" y="5030"/>
                    <a:pt x="842" y="5030"/>
                  </a:cubicBezTo>
                  <a:cubicBezTo>
                    <a:pt x="924" y="5030"/>
                    <a:pt x="1015" y="5018"/>
                    <a:pt x="1119" y="4999"/>
                  </a:cubicBezTo>
                  <a:cubicBezTo>
                    <a:pt x="1135" y="4993"/>
                    <a:pt x="1151" y="4990"/>
                    <a:pt x="1168" y="4990"/>
                  </a:cubicBezTo>
                  <a:cubicBezTo>
                    <a:pt x="1271" y="4990"/>
                    <a:pt x="1389" y="5097"/>
                    <a:pt x="1507" y="5136"/>
                  </a:cubicBezTo>
                  <a:cubicBezTo>
                    <a:pt x="1301" y="6620"/>
                    <a:pt x="1301" y="6620"/>
                    <a:pt x="2557" y="7442"/>
                  </a:cubicBezTo>
                  <a:cubicBezTo>
                    <a:pt x="2579" y="7442"/>
                    <a:pt x="2602" y="7487"/>
                    <a:pt x="2625" y="7510"/>
                  </a:cubicBezTo>
                  <a:cubicBezTo>
                    <a:pt x="3082" y="7554"/>
                    <a:pt x="3476" y="7970"/>
                    <a:pt x="3848" y="7970"/>
                  </a:cubicBezTo>
                  <a:cubicBezTo>
                    <a:pt x="3866" y="7970"/>
                    <a:pt x="3885" y="7969"/>
                    <a:pt x="3903" y="7967"/>
                  </a:cubicBezTo>
                  <a:cubicBezTo>
                    <a:pt x="4383" y="7921"/>
                    <a:pt x="4885" y="7944"/>
                    <a:pt x="5410" y="7830"/>
                  </a:cubicBezTo>
                  <a:cubicBezTo>
                    <a:pt x="5296" y="7693"/>
                    <a:pt x="5250" y="7602"/>
                    <a:pt x="5182" y="7510"/>
                  </a:cubicBezTo>
                  <a:lnTo>
                    <a:pt x="5729" y="7510"/>
                  </a:lnTo>
                  <a:cubicBezTo>
                    <a:pt x="6026" y="7670"/>
                    <a:pt x="6460" y="7465"/>
                    <a:pt x="6734" y="7807"/>
                  </a:cubicBezTo>
                  <a:cubicBezTo>
                    <a:pt x="6764" y="7847"/>
                    <a:pt x="6824" y="7865"/>
                    <a:pt x="6885" y="7865"/>
                  </a:cubicBezTo>
                  <a:cubicBezTo>
                    <a:pt x="6963" y="7865"/>
                    <a:pt x="7040" y="7835"/>
                    <a:pt x="7053" y="7784"/>
                  </a:cubicBezTo>
                  <a:cubicBezTo>
                    <a:pt x="7076" y="7145"/>
                    <a:pt x="7829" y="7350"/>
                    <a:pt x="8058" y="6940"/>
                  </a:cubicBezTo>
                  <a:cubicBezTo>
                    <a:pt x="8099" y="6857"/>
                    <a:pt x="8189" y="6792"/>
                    <a:pt x="8289" y="6792"/>
                  </a:cubicBezTo>
                  <a:cubicBezTo>
                    <a:pt x="8356" y="6792"/>
                    <a:pt x="8427" y="6821"/>
                    <a:pt x="8491" y="6894"/>
                  </a:cubicBezTo>
                  <a:cubicBezTo>
                    <a:pt x="8560" y="7145"/>
                    <a:pt x="7898" y="7145"/>
                    <a:pt x="8263" y="7510"/>
                  </a:cubicBezTo>
                  <a:cubicBezTo>
                    <a:pt x="8333" y="7501"/>
                    <a:pt x="8401" y="7496"/>
                    <a:pt x="8465" y="7496"/>
                  </a:cubicBezTo>
                  <a:cubicBezTo>
                    <a:pt x="8882" y="7496"/>
                    <a:pt x="9178" y="7692"/>
                    <a:pt x="9336" y="8127"/>
                  </a:cubicBezTo>
                  <a:cubicBezTo>
                    <a:pt x="9373" y="8240"/>
                    <a:pt x="9425" y="8290"/>
                    <a:pt x="9487" y="8290"/>
                  </a:cubicBezTo>
                  <a:cubicBezTo>
                    <a:pt x="9537" y="8290"/>
                    <a:pt x="9594" y="8257"/>
                    <a:pt x="9655" y="8195"/>
                  </a:cubicBezTo>
                  <a:cubicBezTo>
                    <a:pt x="9747" y="8127"/>
                    <a:pt x="9861" y="7967"/>
                    <a:pt x="9724" y="7921"/>
                  </a:cubicBezTo>
                  <a:cubicBezTo>
                    <a:pt x="9153" y="7670"/>
                    <a:pt x="9404" y="7236"/>
                    <a:pt x="9427" y="6825"/>
                  </a:cubicBezTo>
                  <a:cubicBezTo>
                    <a:pt x="9473" y="6392"/>
                    <a:pt x="9518" y="5935"/>
                    <a:pt x="9541" y="5502"/>
                  </a:cubicBezTo>
                  <a:lnTo>
                    <a:pt x="9724" y="4223"/>
                  </a:lnTo>
                  <a:cubicBezTo>
                    <a:pt x="9632" y="3584"/>
                    <a:pt x="10089" y="2740"/>
                    <a:pt x="9107" y="2420"/>
                  </a:cubicBezTo>
                  <a:cubicBezTo>
                    <a:pt x="9085" y="2420"/>
                    <a:pt x="9062" y="2375"/>
                    <a:pt x="9062" y="2352"/>
                  </a:cubicBezTo>
                  <a:cubicBezTo>
                    <a:pt x="9199" y="1872"/>
                    <a:pt x="8582" y="1804"/>
                    <a:pt x="8537" y="1370"/>
                  </a:cubicBezTo>
                  <a:cubicBezTo>
                    <a:pt x="8527" y="1268"/>
                    <a:pt x="8471" y="1226"/>
                    <a:pt x="8403" y="1226"/>
                  </a:cubicBezTo>
                  <a:cubicBezTo>
                    <a:pt x="8317" y="1226"/>
                    <a:pt x="8212" y="1292"/>
                    <a:pt x="8149" y="1393"/>
                  </a:cubicBezTo>
                  <a:cubicBezTo>
                    <a:pt x="8080" y="1484"/>
                    <a:pt x="7989" y="1576"/>
                    <a:pt x="7921" y="1667"/>
                  </a:cubicBezTo>
                  <a:cubicBezTo>
                    <a:pt x="7898" y="1507"/>
                    <a:pt x="7875" y="1370"/>
                    <a:pt x="7738" y="1302"/>
                  </a:cubicBezTo>
                  <a:cubicBezTo>
                    <a:pt x="7601" y="1051"/>
                    <a:pt x="7418" y="868"/>
                    <a:pt x="7190" y="754"/>
                  </a:cubicBezTo>
                  <a:cubicBezTo>
                    <a:pt x="7122" y="640"/>
                    <a:pt x="7008" y="594"/>
                    <a:pt x="6893" y="571"/>
                  </a:cubicBezTo>
                  <a:cubicBezTo>
                    <a:pt x="6391" y="457"/>
                    <a:pt x="6597" y="252"/>
                    <a:pt x="6802" y="46"/>
                  </a:cubicBezTo>
                  <a:cubicBezTo>
                    <a:pt x="6505" y="24"/>
                    <a:pt x="6209" y="1"/>
                    <a:pt x="5912" y="1"/>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5" name="Google Shape;2195;p48"/>
            <p:cNvSpPr/>
            <p:nvPr/>
          </p:nvSpPr>
          <p:spPr>
            <a:xfrm rot="823658">
              <a:off x="7598863" y="3773857"/>
              <a:ext cx="2533" cy="1507"/>
            </a:xfrm>
            <a:custGeom>
              <a:avLst/>
              <a:gdLst/>
              <a:ahLst/>
              <a:cxnLst/>
              <a:rect l="l" t="t" r="r" b="b"/>
              <a:pathLst>
                <a:path w="116" h="69" extrusionOk="0">
                  <a:moveTo>
                    <a:pt x="115" y="0"/>
                  </a:moveTo>
                  <a:lnTo>
                    <a:pt x="115" y="0"/>
                  </a:lnTo>
                  <a:cubicBezTo>
                    <a:pt x="24" y="23"/>
                    <a:pt x="1" y="69"/>
                    <a:pt x="69" y="69"/>
                  </a:cubicBezTo>
                  <a:cubicBezTo>
                    <a:pt x="69" y="69"/>
                    <a:pt x="92" y="23"/>
                    <a:pt x="115"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6" name="Google Shape;2196;p48"/>
            <p:cNvSpPr/>
            <p:nvPr/>
          </p:nvSpPr>
          <p:spPr>
            <a:xfrm rot="823658">
              <a:off x="7770443" y="3739306"/>
              <a:ext cx="12994" cy="19961"/>
            </a:xfrm>
            <a:custGeom>
              <a:avLst/>
              <a:gdLst/>
              <a:ahLst/>
              <a:cxnLst/>
              <a:rect l="l" t="t" r="r" b="b"/>
              <a:pathLst>
                <a:path w="595" h="914" extrusionOk="0">
                  <a:moveTo>
                    <a:pt x="594" y="1"/>
                  </a:moveTo>
                  <a:cubicBezTo>
                    <a:pt x="275" y="138"/>
                    <a:pt x="1" y="275"/>
                    <a:pt x="389" y="663"/>
                  </a:cubicBezTo>
                  <a:cubicBezTo>
                    <a:pt x="457" y="731"/>
                    <a:pt x="526" y="823"/>
                    <a:pt x="594" y="914"/>
                  </a:cubicBezTo>
                  <a:lnTo>
                    <a:pt x="594"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7" name="Google Shape;2197;p48"/>
            <p:cNvSpPr/>
            <p:nvPr/>
          </p:nvSpPr>
          <p:spPr>
            <a:xfrm rot="823658">
              <a:off x="7774982" y="3764206"/>
              <a:ext cx="7491" cy="7993"/>
            </a:xfrm>
            <a:custGeom>
              <a:avLst/>
              <a:gdLst/>
              <a:ahLst/>
              <a:cxnLst/>
              <a:rect l="l" t="t" r="r" b="b"/>
              <a:pathLst>
                <a:path w="343" h="366" extrusionOk="0">
                  <a:moveTo>
                    <a:pt x="183" y="0"/>
                  </a:moveTo>
                  <a:lnTo>
                    <a:pt x="183" y="0"/>
                  </a:lnTo>
                  <a:cubicBezTo>
                    <a:pt x="46" y="69"/>
                    <a:pt x="23" y="206"/>
                    <a:pt x="1" y="366"/>
                  </a:cubicBezTo>
                  <a:cubicBezTo>
                    <a:pt x="343" y="366"/>
                    <a:pt x="297" y="206"/>
                    <a:pt x="183"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8" name="Google Shape;2198;p48"/>
            <p:cNvSpPr/>
            <p:nvPr/>
          </p:nvSpPr>
          <p:spPr>
            <a:xfrm rot="823658">
              <a:off x="7851327" y="3706664"/>
              <a:ext cx="2009" cy="1507"/>
            </a:xfrm>
            <a:custGeom>
              <a:avLst/>
              <a:gdLst/>
              <a:ahLst/>
              <a:cxnLst/>
              <a:rect l="l" t="t" r="r" b="b"/>
              <a:pathLst>
                <a:path w="92" h="69" extrusionOk="0">
                  <a:moveTo>
                    <a:pt x="46" y="0"/>
                  </a:moveTo>
                  <a:lnTo>
                    <a:pt x="1" y="69"/>
                  </a:lnTo>
                  <a:lnTo>
                    <a:pt x="1" y="69"/>
                  </a:lnTo>
                  <a:lnTo>
                    <a:pt x="92" y="23"/>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199" name="Google Shape;2199;p48"/>
            <p:cNvSpPr/>
            <p:nvPr/>
          </p:nvSpPr>
          <p:spPr>
            <a:xfrm rot="823658">
              <a:off x="8186670" y="3806456"/>
              <a:ext cx="1507" cy="1529"/>
            </a:xfrm>
            <a:custGeom>
              <a:avLst/>
              <a:gdLst/>
              <a:ahLst/>
              <a:cxnLst/>
              <a:rect l="l" t="t" r="r" b="b"/>
              <a:pathLst>
                <a:path w="69" h="70" extrusionOk="0">
                  <a:moveTo>
                    <a:pt x="69" y="1"/>
                  </a:moveTo>
                  <a:lnTo>
                    <a:pt x="0" y="47"/>
                  </a:lnTo>
                  <a:lnTo>
                    <a:pt x="23" y="69"/>
                  </a:lnTo>
                  <a:lnTo>
                    <a:pt x="69"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0" name="Google Shape;2200;p48"/>
            <p:cNvSpPr/>
            <p:nvPr/>
          </p:nvSpPr>
          <p:spPr>
            <a:xfrm rot="823658">
              <a:off x="8158744" y="3890365"/>
              <a:ext cx="3997" cy="7993"/>
            </a:xfrm>
            <a:custGeom>
              <a:avLst/>
              <a:gdLst/>
              <a:ahLst/>
              <a:cxnLst/>
              <a:rect l="l" t="t" r="r" b="b"/>
              <a:pathLst>
                <a:path w="183" h="366" extrusionOk="0">
                  <a:moveTo>
                    <a:pt x="0" y="0"/>
                  </a:moveTo>
                  <a:lnTo>
                    <a:pt x="0" y="0"/>
                  </a:lnTo>
                  <a:cubicBezTo>
                    <a:pt x="23" y="137"/>
                    <a:pt x="46" y="274"/>
                    <a:pt x="183" y="365"/>
                  </a:cubicBezTo>
                  <a:cubicBezTo>
                    <a:pt x="183" y="206"/>
                    <a:pt x="160" y="69"/>
                    <a:pt x="0" y="0"/>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1" name="Google Shape;2201;p48"/>
            <p:cNvSpPr/>
            <p:nvPr/>
          </p:nvSpPr>
          <p:spPr>
            <a:xfrm rot="823658">
              <a:off x="7794153" y="3788030"/>
              <a:ext cx="4499" cy="8998"/>
            </a:xfrm>
            <a:custGeom>
              <a:avLst/>
              <a:gdLst/>
              <a:ahLst/>
              <a:cxnLst/>
              <a:rect l="l" t="t" r="r" b="b"/>
              <a:pathLst>
                <a:path w="206" h="412" extrusionOk="0">
                  <a:moveTo>
                    <a:pt x="46" y="1"/>
                  </a:moveTo>
                  <a:cubicBezTo>
                    <a:pt x="23" y="115"/>
                    <a:pt x="0" y="183"/>
                    <a:pt x="0" y="275"/>
                  </a:cubicBezTo>
                  <a:cubicBezTo>
                    <a:pt x="0" y="320"/>
                    <a:pt x="68" y="412"/>
                    <a:pt x="68" y="412"/>
                  </a:cubicBezTo>
                  <a:cubicBezTo>
                    <a:pt x="205" y="366"/>
                    <a:pt x="160" y="252"/>
                    <a:pt x="160" y="138"/>
                  </a:cubicBezTo>
                  <a:cubicBezTo>
                    <a:pt x="137" y="92"/>
                    <a:pt x="91" y="69"/>
                    <a:pt x="46"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2" name="Google Shape;2202;p48"/>
            <p:cNvSpPr/>
            <p:nvPr/>
          </p:nvSpPr>
          <p:spPr>
            <a:xfrm rot="823658">
              <a:off x="8022608" y="3758639"/>
              <a:ext cx="4521" cy="7993"/>
            </a:xfrm>
            <a:custGeom>
              <a:avLst/>
              <a:gdLst/>
              <a:ahLst/>
              <a:cxnLst/>
              <a:rect l="l" t="t" r="r" b="b"/>
              <a:pathLst>
                <a:path w="207" h="366" extrusionOk="0">
                  <a:moveTo>
                    <a:pt x="1" y="1"/>
                  </a:moveTo>
                  <a:cubicBezTo>
                    <a:pt x="1" y="115"/>
                    <a:pt x="1" y="252"/>
                    <a:pt x="1" y="366"/>
                  </a:cubicBezTo>
                  <a:cubicBezTo>
                    <a:pt x="206" y="252"/>
                    <a:pt x="206" y="115"/>
                    <a:pt x="1" y="1"/>
                  </a:cubicBez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3" name="Google Shape;2203;p48"/>
            <p:cNvSpPr/>
            <p:nvPr/>
          </p:nvSpPr>
          <p:spPr>
            <a:xfrm rot="823658">
              <a:off x="7996656" y="3727219"/>
              <a:ext cx="1507" cy="1507"/>
            </a:xfrm>
            <a:custGeom>
              <a:avLst/>
              <a:gdLst/>
              <a:ahLst/>
              <a:cxnLst/>
              <a:rect l="l" t="t" r="r" b="b"/>
              <a:pathLst>
                <a:path w="69" h="69" extrusionOk="0">
                  <a:moveTo>
                    <a:pt x="69" y="0"/>
                  </a:moveTo>
                  <a:lnTo>
                    <a:pt x="0" y="46"/>
                  </a:lnTo>
                  <a:lnTo>
                    <a:pt x="46" y="69"/>
                  </a:lnTo>
                  <a:lnTo>
                    <a:pt x="69"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4" name="Google Shape;2204;p48"/>
            <p:cNvSpPr/>
            <p:nvPr/>
          </p:nvSpPr>
          <p:spPr>
            <a:xfrm rot="823658">
              <a:off x="7993053" y="3708376"/>
              <a:ext cx="1507" cy="1507"/>
            </a:xfrm>
            <a:custGeom>
              <a:avLst/>
              <a:gdLst/>
              <a:ahLst/>
              <a:cxnLst/>
              <a:rect l="l" t="t" r="r" b="b"/>
              <a:pathLst>
                <a:path w="69" h="69" extrusionOk="0">
                  <a:moveTo>
                    <a:pt x="46" y="0"/>
                  </a:moveTo>
                  <a:lnTo>
                    <a:pt x="0" y="23"/>
                  </a:lnTo>
                  <a:lnTo>
                    <a:pt x="69" y="69"/>
                  </a:lnTo>
                  <a:lnTo>
                    <a:pt x="46" y="0"/>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5" name="Google Shape;2205;p48"/>
            <p:cNvSpPr/>
            <p:nvPr/>
          </p:nvSpPr>
          <p:spPr>
            <a:xfrm rot="823658">
              <a:off x="7918989" y="3765772"/>
              <a:ext cx="2009" cy="1529"/>
            </a:xfrm>
            <a:custGeom>
              <a:avLst/>
              <a:gdLst/>
              <a:ahLst/>
              <a:cxnLst/>
              <a:rect l="l" t="t" r="r" b="b"/>
              <a:pathLst>
                <a:path w="92" h="70" extrusionOk="0">
                  <a:moveTo>
                    <a:pt x="1" y="1"/>
                  </a:moveTo>
                  <a:lnTo>
                    <a:pt x="46" y="69"/>
                  </a:lnTo>
                  <a:lnTo>
                    <a:pt x="92" y="46"/>
                  </a:lnTo>
                  <a:lnTo>
                    <a:pt x="1" y="1"/>
                  </a:lnTo>
                  <a:close/>
                </a:path>
              </a:pathLst>
            </a:custGeom>
            <a:solidFill>
              <a:srgbClr val="FE8A9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6" name="Google Shape;2206;p48"/>
            <p:cNvSpPr/>
            <p:nvPr/>
          </p:nvSpPr>
          <p:spPr>
            <a:xfrm rot="823658">
              <a:off x="7433503" y="3187366"/>
              <a:ext cx="138611" cy="120529"/>
            </a:xfrm>
            <a:custGeom>
              <a:avLst/>
              <a:gdLst/>
              <a:ahLst/>
              <a:cxnLst/>
              <a:rect l="l" t="t" r="r" b="b"/>
              <a:pathLst>
                <a:path w="6347" h="5519" extrusionOk="0">
                  <a:moveTo>
                    <a:pt x="5844" y="0"/>
                  </a:moveTo>
                  <a:cubicBezTo>
                    <a:pt x="5753" y="23"/>
                    <a:pt x="5684" y="46"/>
                    <a:pt x="5639" y="115"/>
                  </a:cubicBezTo>
                  <a:cubicBezTo>
                    <a:pt x="5468" y="232"/>
                    <a:pt x="5283" y="268"/>
                    <a:pt x="5096" y="268"/>
                  </a:cubicBezTo>
                  <a:cubicBezTo>
                    <a:pt x="4957" y="268"/>
                    <a:pt x="4816" y="248"/>
                    <a:pt x="4680" y="229"/>
                  </a:cubicBezTo>
                  <a:cubicBezTo>
                    <a:pt x="4571" y="221"/>
                    <a:pt x="4463" y="217"/>
                    <a:pt x="4356" y="217"/>
                  </a:cubicBezTo>
                  <a:cubicBezTo>
                    <a:pt x="3795" y="217"/>
                    <a:pt x="3276" y="339"/>
                    <a:pt x="2854" y="799"/>
                  </a:cubicBezTo>
                  <a:cubicBezTo>
                    <a:pt x="2854" y="799"/>
                    <a:pt x="2785" y="822"/>
                    <a:pt x="2785" y="822"/>
                  </a:cubicBezTo>
                  <a:cubicBezTo>
                    <a:pt x="2740" y="845"/>
                    <a:pt x="2717" y="891"/>
                    <a:pt x="2671" y="936"/>
                  </a:cubicBezTo>
                  <a:cubicBezTo>
                    <a:pt x="2671" y="936"/>
                    <a:pt x="2649" y="1005"/>
                    <a:pt x="2649" y="1005"/>
                  </a:cubicBezTo>
                  <a:cubicBezTo>
                    <a:pt x="2649" y="1096"/>
                    <a:pt x="2603" y="1142"/>
                    <a:pt x="2512" y="1210"/>
                  </a:cubicBezTo>
                  <a:cubicBezTo>
                    <a:pt x="2397" y="1279"/>
                    <a:pt x="2443" y="1461"/>
                    <a:pt x="2306" y="1530"/>
                  </a:cubicBezTo>
                  <a:lnTo>
                    <a:pt x="2306" y="1553"/>
                  </a:lnTo>
                  <a:cubicBezTo>
                    <a:pt x="2260" y="1621"/>
                    <a:pt x="2192" y="1690"/>
                    <a:pt x="2146" y="1758"/>
                  </a:cubicBezTo>
                  <a:cubicBezTo>
                    <a:pt x="2101" y="1826"/>
                    <a:pt x="2055" y="1872"/>
                    <a:pt x="2009" y="1941"/>
                  </a:cubicBezTo>
                  <a:cubicBezTo>
                    <a:pt x="1964" y="2123"/>
                    <a:pt x="1872" y="2306"/>
                    <a:pt x="1758" y="2466"/>
                  </a:cubicBezTo>
                  <a:cubicBezTo>
                    <a:pt x="1370" y="3150"/>
                    <a:pt x="959" y="3835"/>
                    <a:pt x="480" y="4451"/>
                  </a:cubicBezTo>
                  <a:cubicBezTo>
                    <a:pt x="412" y="4771"/>
                    <a:pt x="1" y="4954"/>
                    <a:pt x="161" y="5342"/>
                  </a:cubicBezTo>
                  <a:cubicBezTo>
                    <a:pt x="391" y="5369"/>
                    <a:pt x="623" y="5378"/>
                    <a:pt x="856" y="5378"/>
                  </a:cubicBezTo>
                  <a:cubicBezTo>
                    <a:pt x="1293" y="5378"/>
                    <a:pt x="1733" y="5346"/>
                    <a:pt x="2171" y="5346"/>
                  </a:cubicBezTo>
                  <a:cubicBezTo>
                    <a:pt x="2468" y="5346"/>
                    <a:pt x="2765" y="5361"/>
                    <a:pt x="3059" y="5410"/>
                  </a:cubicBezTo>
                  <a:cubicBezTo>
                    <a:pt x="3309" y="5452"/>
                    <a:pt x="3567" y="5519"/>
                    <a:pt x="3828" y="5519"/>
                  </a:cubicBezTo>
                  <a:cubicBezTo>
                    <a:pt x="3997" y="5519"/>
                    <a:pt x="4167" y="5491"/>
                    <a:pt x="4338" y="5410"/>
                  </a:cubicBezTo>
                  <a:cubicBezTo>
                    <a:pt x="4383" y="5410"/>
                    <a:pt x="4452" y="5410"/>
                    <a:pt x="4520" y="5387"/>
                  </a:cubicBezTo>
                  <a:cubicBezTo>
                    <a:pt x="4610" y="5418"/>
                    <a:pt x="4685" y="5432"/>
                    <a:pt x="4747" y="5432"/>
                  </a:cubicBezTo>
                  <a:cubicBezTo>
                    <a:pt x="5092" y="5432"/>
                    <a:pt x="5047" y="5003"/>
                    <a:pt x="5182" y="4771"/>
                  </a:cubicBezTo>
                  <a:cubicBezTo>
                    <a:pt x="5228" y="4634"/>
                    <a:pt x="5251" y="4520"/>
                    <a:pt x="5273" y="4383"/>
                  </a:cubicBezTo>
                  <a:cubicBezTo>
                    <a:pt x="5342" y="4018"/>
                    <a:pt x="5433" y="3675"/>
                    <a:pt x="5524" y="3310"/>
                  </a:cubicBezTo>
                  <a:cubicBezTo>
                    <a:pt x="5547" y="3242"/>
                    <a:pt x="5570" y="3150"/>
                    <a:pt x="5593" y="3082"/>
                  </a:cubicBezTo>
                  <a:cubicBezTo>
                    <a:pt x="5616" y="2899"/>
                    <a:pt x="5639" y="2717"/>
                    <a:pt x="5707" y="2557"/>
                  </a:cubicBezTo>
                  <a:cubicBezTo>
                    <a:pt x="5730" y="2488"/>
                    <a:pt x="5753" y="2420"/>
                    <a:pt x="5753" y="2351"/>
                  </a:cubicBezTo>
                  <a:cubicBezTo>
                    <a:pt x="5798" y="2214"/>
                    <a:pt x="5821" y="2078"/>
                    <a:pt x="5890" y="1941"/>
                  </a:cubicBezTo>
                  <a:cubicBezTo>
                    <a:pt x="5913" y="1895"/>
                    <a:pt x="5935" y="1826"/>
                    <a:pt x="5958" y="1758"/>
                  </a:cubicBezTo>
                  <a:cubicBezTo>
                    <a:pt x="5981" y="1530"/>
                    <a:pt x="6049" y="1324"/>
                    <a:pt x="6118" y="1119"/>
                  </a:cubicBezTo>
                  <a:cubicBezTo>
                    <a:pt x="6164" y="777"/>
                    <a:pt x="6346" y="411"/>
                    <a:pt x="6072" y="92"/>
                  </a:cubicBezTo>
                  <a:cubicBezTo>
                    <a:pt x="6004" y="46"/>
                    <a:pt x="5935" y="0"/>
                    <a:pt x="584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7" name="Google Shape;2207;p48"/>
            <p:cNvSpPr/>
            <p:nvPr/>
          </p:nvSpPr>
          <p:spPr>
            <a:xfrm rot="823658">
              <a:off x="8505019" y="3547914"/>
              <a:ext cx="22" cy="22"/>
            </a:xfrm>
            <a:custGeom>
              <a:avLst/>
              <a:gdLst/>
              <a:ahLst/>
              <a:cxnLst/>
              <a:rect l="l" t="t" r="r" b="b"/>
              <a:pathLst>
                <a:path w="1" h="1" extrusionOk="0">
                  <a:moveTo>
                    <a:pt x="0" y="0"/>
                  </a:moveTo>
                  <a:cubicBezTo>
                    <a:pt x="0" y="0"/>
                    <a:pt x="0" y="0"/>
                    <a:pt x="0" y="0"/>
                  </a:cubicBezTo>
                  <a:cubicBezTo>
                    <a:pt x="0" y="0"/>
                    <a:pt x="0" y="0"/>
                    <a:pt x="0" y="0"/>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8" name="Google Shape;2208;p48"/>
            <p:cNvSpPr/>
            <p:nvPr/>
          </p:nvSpPr>
          <p:spPr>
            <a:xfrm rot="823658">
              <a:off x="8373819" y="3418392"/>
              <a:ext cx="147063" cy="119895"/>
            </a:xfrm>
            <a:custGeom>
              <a:avLst/>
              <a:gdLst/>
              <a:ahLst/>
              <a:cxnLst/>
              <a:rect l="l" t="t" r="r" b="b"/>
              <a:pathLst>
                <a:path w="6734" h="5490" extrusionOk="0">
                  <a:moveTo>
                    <a:pt x="800" y="0"/>
                  </a:moveTo>
                  <a:cubicBezTo>
                    <a:pt x="765" y="0"/>
                    <a:pt x="733" y="17"/>
                    <a:pt x="708" y="55"/>
                  </a:cubicBezTo>
                  <a:cubicBezTo>
                    <a:pt x="526" y="78"/>
                    <a:pt x="366" y="78"/>
                    <a:pt x="183" y="101"/>
                  </a:cubicBezTo>
                  <a:cubicBezTo>
                    <a:pt x="137" y="123"/>
                    <a:pt x="115" y="169"/>
                    <a:pt x="92" y="192"/>
                  </a:cubicBezTo>
                  <a:cubicBezTo>
                    <a:pt x="1" y="511"/>
                    <a:pt x="206" y="740"/>
                    <a:pt x="366" y="991"/>
                  </a:cubicBezTo>
                  <a:cubicBezTo>
                    <a:pt x="389" y="1014"/>
                    <a:pt x="411" y="1059"/>
                    <a:pt x="366" y="1105"/>
                  </a:cubicBezTo>
                  <a:cubicBezTo>
                    <a:pt x="411" y="1242"/>
                    <a:pt x="434" y="1402"/>
                    <a:pt x="503" y="1539"/>
                  </a:cubicBezTo>
                  <a:cubicBezTo>
                    <a:pt x="548" y="1561"/>
                    <a:pt x="571" y="1607"/>
                    <a:pt x="548" y="1676"/>
                  </a:cubicBezTo>
                  <a:cubicBezTo>
                    <a:pt x="548" y="1744"/>
                    <a:pt x="548" y="1835"/>
                    <a:pt x="548" y="1904"/>
                  </a:cubicBezTo>
                  <a:cubicBezTo>
                    <a:pt x="571" y="1995"/>
                    <a:pt x="571" y="2086"/>
                    <a:pt x="594" y="2155"/>
                  </a:cubicBezTo>
                  <a:cubicBezTo>
                    <a:pt x="662" y="2337"/>
                    <a:pt x="685" y="2543"/>
                    <a:pt x="708" y="2725"/>
                  </a:cubicBezTo>
                  <a:cubicBezTo>
                    <a:pt x="731" y="2794"/>
                    <a:pt x="754" y="2862"/>
                    <a:pt x="777" y="2954"/>
                  </a:cubicBezTo>
                  <a:cubicBezTo>
                    <a:pt x="799" y="3045"/>
                    <a:pt x="845" y="3136"/>
                    <a:pt x="891" y="3228"/>
                  </a:cubicBezTo>
                  <a:cubicBezTo>
                    <a:pt x="936" y="3273"/>
                    <a:pt x="959" y="3342"/>
                    <a:pt x="1005" y="3387"/>
                  </a:cubicBezTo>
                  <a:cubicBezTo>
                    <a:pt x="1028" y="3433"/>
                    <a:pt x="1073" y="3479"/>
                    <a:pt x="1119" y="3524"/>
                  </a:cubicBezTo>
                  <a:cubicBezTo>
                    <a:pt x="1165" y="3570"/>
                    <a:pt x="1187" y="3616"/>
                    <a:pt x="1233" y="3661"/>
                  </a:cubicBezTo>
                  <a:cubicBezTo>
                    <a:pt x="1256" y="3753"/>
                    <a:pt x="1165" y="3821"/>
                    <a:pt x="1187" y="3912"/>
                  </a:cubicBezTo>
                  <a:cubicBezTo>
                    <a:pt x="1187" y="3958"/>
                    <a:pt x="1210" y="4027"/>
                    <a:pt x="1233" y="4095"/>
                  </a:cubicBezTo>
                  <a:cubicBezTo>
                    <a:pt x="1279" y="4209"/>
                    <a:pt x="1302" y="4300"/>
                    <a:pt x="1347" y="4415"/>
                  </a:cubicBezTo>
                  <a:cubicBezTo>
                    <a:pt x="1694" y="5219"/>
                    <a:pt x="1823" y="5489"/>
                    <a:pt x="2141" y="5489"/>
                  </a:cubicBezTo>
                  <a:cubicBezTo>
                    <a:pt x="2283" y="5489"/>
                    <a:pt x="2463" y="5435"/>
                    <a:pt x="2717" y="5350"/>
                  </a:cubicBezTo>
                  <a:cubicBezTo>
                    <a:pt x="2868" y="5331"/>
                    <a:pt x="3019" y="5320"/>
                    <a:pt x="3171" y="5320"/>
                  </a:cubicBezTo>
                  <a:cubicBezTo>
                    <a:pt x="3384" y="5320"/>
                    <a:pt x="3598" y="5343"/>
                    <a:pt x="3812" y="5396"/>
                  </a:cubicBezTo>
                  <a:cubicBezTo>
                    <a:pt x="4206" y="5465"/>
                    <a:pt x="4599" y="5483"/>
                    <a:pt x="4991" y="5483"/>
                  </a:cubicBezTo>
                  <a:cubicBezTo>
                    <a:pt x="5419" y="5483"/>
                    <a:pt x="5846" y="5461"/>
                    <a:pt x="6267" y="5461"/>
                  </a:cubicBezTo>
                  <a:cubicBezTo>
                    <a:pt x="6355" y="5461"/>
                    <a:pt x="6442" y="5462"/>
                    <a:pt x="6529" y="5465"/>
                  </a:cubicBezTo>
                  <a:cubicBezTo>
                    <a:pt x="6688" y="5465"/>
                    <a:pt x="6734" y="5350"/>
                    <a:pt x="6688" y="5213"/>
                  </a:cubicBezTo>
                  <a:cubicBezTo>
                    <a:pt x="6460" y="5008"/>
                    <a:pt x="6323" y="4734"/>
                    <a:pt x="6186" y="4460"/>
                  </a:cubicBezTo>
                  <a:cubicBezTo>
                    <a:pt x="5798" y="4095"/>
                    <a:pt x="5730" y="3502"/>
                    <a:pt x="5273" y="3182"/>
                  </a:cubicBezTo>
                  <a:cubicBezTo>
                    <a:pt x="5296" y="2885"/>
                    <a:pt x="4976" y="2725"/>
                    <a:pt x="4954" y="2452"/>
                  </a:cubicBezTo>
                  <a:cubicBezTo>
                    <a:pt x="4908" y="2406"/>
                    <a:pt x="4885" y="2383"/>
                    <a:pt x="4885" y="2315"/>
                  </a:cubicBezTo>
                  <a:cubicBezTo>
                    <a:pt x="4862" y="2223"/>
                    <a:pt x="4794" y="2178"/>
                    <a:pt x="4771" y="2086"/>
                  </a:cubicBezTo>
                  <a:cubicBezTo>
                    <a:pt x="4748" y="2018"/>
                    <a:pt x="4725" y="1972"/>
                    <a:pt x="4703" y="1904"/>
                  </a:cubicBezTo>
                  <a:cubicBezTo>
                    <a:pt x="4406" y="1744"/>
                    <a:pt x="4315" y="1447"/>
                    <a:pt x="4200" y="1173"/>
                  </a:cubicBezTo>
                  <a:cubicBezTo>
                    <a:pt x="4178" y="1014"/>
                    <a:pt x="4132" y="899"/>
                    <a:pt x="3972" y="854"/>
                  </a:cubicBezTo>
                  <a:cubicBezTo>
                    <a:pt x="3790" y="626"/>
                    <a:pt x="3653" y="397"/>
                    <a:pt x="3607" y="123"/>
                  </a:cubicBezTo>
                  <a:cubicBezTo>
                    <a:pt x="3376" y="88"/>
                    <a:pt x="3172" y="11"/>
                    <a:pt x="2943" y="11"/>
                  </a:cubicBezTo>
                  <a:cubicBezTo>
                    <a:pt x="2878" y="11"/>
                    <a:pt x="2810" y="17"/>
                    <a:pt x="2740" y="32"/>
                  </a:cubicBezTo>
                  <a:cubicBezTo>
                    <a:pt x="2468" y="82"/>
                    <a:pt x="2197" y="102"/>
                    <a:pt x="1926" y="102"/>
                  </a:cubicBezTo>
                  <a:cubicBezTo>
                    <a:pt x="1581" y="102"/>
                    <a:pt x="1236" y="70"/>
                    <a:pt x="891" y="32"/>
                  </a:cubicBezTo>
                  <a:cubicBezTo>
                    <a:pt x="860" y="12"/>
                    <a:pt x="829" y="0"/>
                    <a:pt x="800"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09" name="Google Shape;2209;p48"/>
            <p:cNvSpPr/>
            <p:nvPr/>
          </p:nvSpPr>
          <p:spPr>
            <a:xfrm rot="823658">
              <a:off x="8159384" y="2727044"/>
              <a:ext cx="379362" cy="647740"/>
            </a:xfrm>
            <a:custGeom>
              <a:avLst/>
              <a:gdLst/>
              <a:ahLst/>
              <a:cxnLst/>
              <a:rect l="l" t="t" r="r" b="b"/>
              <a:pathLst>
                <a:path w="17371" h="29660" extrusionOk="0">
                  <a:moveTo>
                    <a:pt x="457" y="0"/>
                  </a:moveTo>
                  <a:cubicBezTo>
                    <a:pt x="0" y="799"/>
                    <a:pt x="46" y="1803"/>
                    <a:pt x="594" y="2397"/>
                  </a:cubicBezTo>
                  <a:cubicBezTo>
                    <a:pt x="594" y="2397"/>
                    <a:pt x="594" y="2397"/>
                    <a:pt x="594" y="2420"/>
                  </a:cubicBezTo>
                  <a:cubicBezTo>
                    <a:pt x="502" y="3310"/>
                    <a:pt x="662" y="4200"/>
                    <a:pt x="617" y="5090"/>
                  </a:cubicBezTo>
                  <a:cubicBezTo>
                    <a:pt x="434" y="5296"/>
                    <a:pt x="388" y="5524"/>
                    <a:pt x="457" y="5775"/>
                  </a:cubicBezTo>
                  <a:cubicBezTo>
                    <a:pt x="639" y="6597"/>
                    <a:pt x="525" y="7441"/>
                    <a:pt x="548" y="8286"/>
                  </a:cubicBezTo>
                  <a:cubicBezTo>
                    <a:pt x="548" y="8583"/>
                    <a:pt x="571" y="8902"/>
                    <a:pt x="617" y="9199"/>
                  </a:cubicBezTo>
                  <a:cubicBezTo>
                    <a:pt x="753" y="9541"/>
                    <a:pt x="708" y="9861"/>
                    <a:pt x="685" y="10203"/>
                  </a:cubicBezTo>
                  <a:cubicBezTo>
                    <a:pt x="708" y="12120"/>
                    <a:pt x="845" y="14038"/>
                    <a:pt x="913" y="15955"/>
                  </a:cubicBezTo>
                  <a:cubicBezTo>
                    <a:pt x="913" y="16115"/>
                    <a:pt x="913" y="16252"/>
                    <a:pt x="936" y="16412"/>
                  </a:cubicBezTo>
                  <a:cubicBezTo>
                    <a:pt x="936" y="16685"/>
                    <a:pt x="936" y="16982"/>
                    <a:pt x="936" y="17279"/>
                  </a:cubicBezTo>
                  <a:cubicBezTo>
                    <a:pt x="959" y="17462"/>
                    <a:pt x="982" y="17667"/>
                    <a:pt x="1073" y="17827"/>
                  </a:cubicBezTo>
                  <a:cubicBezTo>
                    <a:pt x="1119" y="17888"/>
                    <a:pt x="1174" y="17918"/>
                    <a:pt x="1234" y="17918"/>
                  </a:cubicBezTo>
                  <a:cubicBezTo>
                    <a:pt x="1263" y="17918"/>
                    <a:pt x="1294" y="17910"/>
                    <a:pt x="1324" y="17895"/>
                  </a:cubicBezTo>
                  <a:cubicBezTo>
                    <a:pt x="1347" y="17895"/>
                    <a:pt x="1347" y="17918"/>
                    <a:pt x="1370" y="17918"/>
                  </a:cubicBezTo>
                  <a:cubicBezTo>
                    <a:pt x="1324" y="17941"/>
                    <a:pt x="1278" y="17964"/>
                    <a:pt x="1233" y="17987"/>
                  </a:cubicBezTo>
                  <a:cubicBezTo>
                    <a:pt x="982" y="18694"/>
                    <a:pt x="1141" y="19425"/>
                    <a:pt x="1096" y="20155"/>
                  </a:cubicBezTo>
                  <a:cubicBezTo>
                    <a:pt x="1096" y="20406"/>
                    <a:pt x="1096" y="20657"/>
                    <a:pt x="1119" y="20908"/>
                  </a:cubicBezTo>
                  <a:cubicBezTo>
                    <a:pt x="1141" y="21045"/>
                    <a:pt x="1164" y="21182"/>
                    <a:pt x="1187" y="21319"/>
                  </a:cubicBezTo>
                  <a:cubicBezTo>
                    <a:pt x="1347" y="21776"/>
                    <a:pt x="1347" y="22255"/>
                    <a:pt x="1233" y="22711"/>
                  </a:cubicBezTo>
                  <a:cubicBezTo>
                    <a:pt x="1210" y="22848"/>
                    <a:pt x="1210" y="22962"/>
                    <a:pt x="1210" y="23099"/>
                  </a:cubicBezTo>
                  <a:cubicBezTo>
                    <a:pt x="1278" y="23624"/>
                    <a:pt x="1233" y="24172"/>
                    <a:pt x="1370" y="24674"/>
                  </a:cubicBezTo>
                  <a:cubicBezTo>
                    <a:pt x="1461" y="24971"/>
                    <a:pt x="1415" y="25268"/>
                    <a:pt x="1370" y="25542"/>
                  </a:cubicBezTo>
                  <a:cubicBezTo>
                    <a:pt x="1370" y="26021"/>
                    <a:pt x="1530" y="26478"/>
                    <a:pt x="1461" y="26957"/>
                  </a:cubicBezTo>
                  <a:cubicBezTo>
                    <a:pt x="1507" y="27847"/>
                    <a:pt x="1324" y="28806"/>
                    <a:pt x="2055" y="29536"/>
                  </a:cubicBezTo>
                  <a:cubicBezTo>
                    <a:pt x="2250" y="29618"/>
                    <a:pt x="2446" y="29629"/>
                    <a:pt x="2641" y="29629"/>
                  </a:cubicBezTo>
                  <a:cubicBezTo>
                    <a:pt x="2720" y="29629"/>
                    <a:pt x="2798" y="29627"/>
                    <a:pt x="2876" y="29627"/>
                  </a:cubicBezTo>
                  <a:cubicBezTo>
                    <a:pt x="3344" y="29644"/>
                    <a:pt x="3812" y="29660"/>
                    <a:pt x="4280" y="29660"/>
                  </a:cubicBezTo>
                  <a:cubicBezTo>
                    <a:pt x="4474" y="29660"/>
                    <a:pt x="4668" y="29657"/>
                    <a:pt x="4862" y="29650"/>
                  </a:cubicBezTo>
                  <a:cubicBezTo>
                    <a:pt x="5421" y="29639"/>
                    <a:pt x="5980" y="29633"/>
                    <a:pt x="6540" y="29633"/>
                  </a:cubicBezTo>
                  <a:cubicBezTo>
                    <a:pt x="7099" y="29633"/>
                    <a:pt x="7658" y="29639"/>
                    <a:pt x="8217" y="29650"/>
                  </a:cubicBezTo>
                  <a:cubicBezTo>
                    <a:pt x="8354" y="29643"/>
                    <a:pt x="8491" y="29640"/>
                    <a:pt x="8629" y="29640"/>
                  </a:cubicBezTo>
                  <a:cubicBezTo>
                    <a:pt x="8905" y="29640"/>
                    <a:pt x="9184" y="29650"/>
                    <a:pt x="9473" y="29650"/>
                  </a:cubicBezTo>
                  <a:cubicBezTo>
                    <a:pt x="9769" y="29627"/>
                    <a:pt x="10043" y="29627"/>
                    <a:pt x="10340" y="29627"/>
                  </a:cubicBezTo>
                  <a:lnTo>
                    <a:pt x="10637" y="29627"/>
                  </a:lnTo>
                  <a:cubicBezTo>
                    <a:pt x="10819" y="29605"/>
                    <a:pt x="11002" y="29605"/>
                    <a:pt x="11185" y="29605"/>
                  </a:cubicBezTo>
                  <a:lnTo>
                    <a:pt x="11984" y="29605"/>
                  </a:lnTo>
                  <a:cubicBezTo>
                    <a:pt x="12052" y="29627"/>
                    <a:pt x="12143" y="29627"/>
                    <a:pt x="12235" y="29627"/>
                  </a:cubicBezTo>
                  <a:cubicBezTo>
                    <a:pt x="12326" y="29620"/>
                    <a:pt x="12417" y="29617"/>
                    <a:pt x="12508" y="29617"/>
                  </a:cubicBezTo>
                  <a:cubicBezTo>
                    <a:pt x="12691" y="29617"/>
                    <a:pt x="12874" y="29627"/>
                    <a:pt x="13056" y="29627"/>
                  </a:cubicBezTo>
                  <a:cubicBezTo>
                    <a:pt x="13285" y="29627"/>
                    <a:pt x="13536" y="29627"/>
                    <a:pt x="13764" y="29582"/>
                  </a:cubicBezTo>
                  <a:cubicBezTo>
                    <a:pt x="13901" y="29559"/>
                    <a:pt x="14038" y="29490"/>
                    <a:pt x="14129" y="29376"/>
                  </a:cubicBezTo>
                  <a:cubicBezTo>
                    <a:pt x="14677" y="29376"/>
                    <a:pt x="15215" y="29366"/>
                    <a:pt x="15756" y="29366"/>
                  </a:cubicBezTo>
                  <a:cubicBezTo>
                    <a:pt x="16026" y="29366"/>
                    <a:pt x="16297" y="29369"/>
                    <a:pt x="16571" y="29376"/>
                  </a:cubicBezTo>
                  <a:cubicBezTo>
                    <a:pt x="17005" y="29376"/>
                    <a:pt x="17256" y="29217"/>
                    <a:pt x="17211" y="28737"/>
                  </a:cubicBezTo>
                  <a:cubicBezTo>
                    <a:pt x="17211" y="28577"/>
                    <a:pt x="17233" y="28441"/>
                    <a:pt x="17233" y="28281"/>
                  </a:cubicBezTo>
                  <a:cubicBezTo>
                    <a:pt x="17233" y="28235"/>
                    <a:pt x="17233" y="28167"/>
                    <a:pt x="17233" y="28098"/>
                  </a:cubicBezTo>
                  <a:cubicBezTo>
                    <a:pt x="17370" y="27687"/>
                    <a:pt x="17165" y="27254"/>
                    <a:pt x="17211" y="26843"/>
                  </a:cubicBezTo>
                  <a:cubicBezTo>
                    <a:pt x="16982" y="26455"/>
                    <a:pt x="17165" y="26021"/>
                    <a:pt x="17096" y="25610"/>
                  </a:cubicBezTo>
                  <a:cubicBezTo>
                    <a:pt x="16822" y="23716"/>
                    <a:pt x="16571" y="21798"/>
                    <a:pt x="16297" y="19904"/>
                  </a:cubicBezTo>
                  <a:cubicBezTo>
                    <a:pt x="16275" y="19881"/>
                    <a:pt x="16229" y="19858"/>
                    <a:pt x="16229" y="19835"/>
                  </a:cubicBezTo>
                  <a:cubicBezTo>
                    <a:pt x="15750" y="17804"/>
                    <a:pt x="15065" y="15818"/>
                    <a:pt x="14380" y="13855"/>
                  </a:cubicBezTo>
                  <a:cubicBezTo>
                    <a:pt x="14106" y="13056"/>
                    <a:pt x="13627" y="12349"/>
                    <a:pt x="13376" y="11527"/>
                  </a:cubicBezTo>
                  <a:cubicBezTo>
                    <a:pt x="13148" y="11070"/>
                    <a:pt x="12942" y="10614"/>
                    <a:pt x="12691" y="10180"/>
                  </a:cubicBezTo>
                  <a:cubicBezTo>
                    <a:pt x="12326" y="9518"/>
                    <a:pt x="11847" y="8925"/>
                    <a:pt x="11573" y="8217"/>
                  </a:cubicBezTo>
                  <a:cubicBezTo>
                    <a:pt x="11390" y="7989"/>
                    <a:pt x="11322" y="7647"/>
                    <a:pt x="11025" y="7487"/>
                  </a:cubicBezTo>
                  <a:cubicBezTo>
                    <a:pt x="10979" y="7418"/>
                    <a:pt x="10911" y="7350"/>
                    <a:pt x="10865" y="7281"/>
                  </a:cubicBezTo>
                  <a:lnTo>
                    <a:pt x="10842" y="7281"/>
                  </a:lnTo>
                  <a:cubicBezTo>
                    <a:pt x="10797" y="7236"/>
                    <a:pt x="10751" y="7190"/>
                    <a:pt x="10728" y="7099"/>
                  </a:cubicBezTo>
                  <a:cubicBezTo>
                    <a:pt x="10089" y="6414"/>
                    <a:pt x="9678" y="5570"/>
                    <a:pt x="9016" y="4908"/>
                  </a:cubicBezTo>
                  <a:cubicBezTo>
                    <a:pt x="8948" y="4862"/>
                    <a:pt x="8902" y="4794"/>
                    <a:pt x="8834" y="4748"/>
                  </a:cubicBezTo>
                  <a:cubicBezTo>
                    <a:pt x="8788" y="4679"/>
                    <a:pt x="8765" y="4634"/>
                    <a:pt x="8719" y="4565"/>
                  </a:cubicBezTo>
                  <a:cubicBezTo>
                    <a:pt x="8697" y="4542"/>
                    <a:pt x="8674" y="4520"/>
                    <a:pt x="8651" y="4497"/>
                  </a:cubicBezTo>
                  <a:cubicBezTo>
                    <a:pt x="8583" y="4451"/>
                    <a:pt x="8537" y="4428"/>
                    <a:pt x="8491" y="4360"/>
                  </a:cubicBezTo>
                  <a:cubicBezTo>
                    <a:pt x="8354" y="4291"/>
                    <a:pt x="8423" y="4086"/>
                    <a:pt x="8263" y="4040"/>
                  </a:cubicBezTo>
                  <a:cubicBezTo>
                    <a:pt x="8217" y="3903"/>
                    <a:pt x="8012" y="3949"/>
                    <a:pt x="7943" y="3812"/>
                  </a:cubicBezTo>
                  <a:cubicBezTo>
                    <a:pt x="7396" y="3470"/>
                    <a:pt x="6962" y="2945"/>
                    <a:pt x="6460" y="2557"/>
                  </a:cubicBezTo>
                  <a:cubicBezTo>
                    <a:pt x="6414" y="2488"/>
                    <a:pt x="6346" y="2420"/>
                    <a:pt x="6300" y="2351"/>
                  </a:cubicBezTo>
                  <a:lnTo>
                    <a:pt x="6277" y="2351"/>
                  </a:lnTo>
                  <a:cubicBezTo>
                    <a:pt x="5433" y="1826"/>
                    <a:pt x="4565" y="1278"/>
                    <a:pt x="3698" y="731"/>
                  </a:cubicBezTo>
                  <a:cubicBezTo>
                    <a:pt x="3685" y="737"/>
                    <a:pt x="3669" y="740"/>
                    <a:pt x="3653" y="740"/>
                  </a:cubicBezTo>
                  <a:cubicBezTo>
                    <a:pt x="3614" y="740"/>
                    <a:pt x="3570" y="724"/>
                    <a:pt x="3538" y="708"/>
                  </a:cubicBezTo>
                  <a:cubicBezTo>
                    <a:pt x="3470" y="639"/>
                    <a:pt x="3401" y="571"/>
                    <a:pt x="3287" y="571"/>
                  </a:cubicBezTo>
                  <a:cubicBezTo>
                    <a:pt x="2831" y="388"/>
                    <a:pt x="2351" y="206"/>
                    <a:pt x="1895"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0" name="Google Shape;2210;p48"/>
            <p:cNvSpPr/>
            <p:nvPr/>
          </p:nvSpPr>
          <p:spPr>
            <a:xfrm rot="823658">
              <a:off x="7591744" y="2608088"/>
              <a:ext cx="550841" cy="654837"/>
            </a:xfrm>
            <a:custGeom>
              <a:avLst/>
              <a:gdLst/>
              <a:ahLst/>
              <a:cxnLst/>
              <a:rect l="l" t="t" r="r" b="b"/>
              <a:pathLst>
                <a:path w="25223" h="29985" extrusionOk="0">
                  <a:moveTo>
                    <a:pt x="19452" y="0"/>
                  </a:moveTo>
                  <a:cubicBezTo>
                    <a:pt x="18950" y="0"/>
                    <a:pt x="18447" y="21"/>
                    <a:pt x="17942" y="83"/>
                  </a:cubicBezTo>
                  <a:lnTo>
                    <a:pt x="17964" y="83"/>
                  </a:lnTo>
                  <a:cubicBezTo>
                    <a:pt x="17827" y="152"/>
                    <a:pt x="17668" y="129"/>
                    <a:pt x="17576" y="243"/>
                  </a:cubicBezTo>
                  <a:cubicBezTo>
                    <a:pt x="17211" y="448"/>
                    <a:pt x="16755" y="425"/>
                    <a:pt x="16458" y="768"/>
                  </a:cubicBezTo>
                  <a:cubicBezTo>
                    <a:pt x="16093" y="950"/>
                    <a:pt x="15728" y="1133"/>
                    <a:pt x="15362" y="1316"/>
                  </a:cubicBezTo>
                  <a:cubicBezTo>
                    <a:pt x="15248" y="1384"/>
                    <a:pt x="15134" y="1453"/>
                    <a:pt x="15020" y="1521"/>
                  </a:cubicBezTo>
                  <a:cubicBezTo>
                    <a:pt x="14860" y="1681"/>
                    <a:pt x="14678" y="1795"/>
                    <a:pt x="14449" y="1863"/>
                  </a:cubicBezTo>
                  <a:cubicBezTo>
                    <a:pt x="14175" y="2092"/>
                    <a:pt x="13696" y="2023"/>
                    <a:pt x="13582" y="2480"/>
                  </a:cubicBezTo>
                  <a:cubicBezTo>
                    <a:pt x="13582" y="2525"/>
                    <a:pt x="13582" y="2571"/>
                    <a:pt x="13582" y="2617"/>
                  </a:cubicBezTo>
                  <a:cubicBezTo>
                    <a:pt x="12989" y="2754"/>
                    <a:pt x="12669" y="3324"/>
                    <a:pt x="12144" y="3552"/>
                  </a:cubicBezTo>
                  <a:cubicBezTo>
                    <a:pt x="11779" y="3667"/>
                    <a:pt x="11528" y="3918"/>
                    <a:pt x="11345" y="4237"/>
                  </a:cubicBezTo>
                  <a:cubicBezTo>
                    <a:pt x="11048" y="4557"/>
                    <a:pt x="10752" y="4854"/>
                    <a:pt x="10455" y="5173"/>
                  </a:cubicBezTo>
                  <a:cubicBezTo>
                    <a:pt x="10021" y="5470"/>
                    <a:pt x="9839" y="6018"/>
                    <a:pt x="9336" y="6246"/>
                  </a:cubicBezTo>
                  <a:cubicBezTo>
                    <a:pt x="9291" y="6314"/>
                    <a:pt x="9222" y="6383"/>
                    <a:pt x="9177" y="6451"/>
                  </a:cubicBezTo>
                  <a:cubicBezTo>
                    <a:pt x="8971" y="6862"/>
                    <a:pt x="8697" y="7205"/>
                    <a:pt x="8401" y="7524"/>
                  </a:cubicBezTo>
                  <a:cubicBezTo>
                    <a:pt x="7990" y="8026"/>
                    <a:pt x="7602" y="8528"/>
                    <a:pt x="7214" y="9031"/>
                  </a:cubicBezTo>
                  <a:cubicBezTo>
                    <a:pt x="7214" y="9031"/>
                    <a:pt x="7191" y="9008"/>
                    <a:pt x="7191" y="9008"/>
                  </a:cubicBezTo>
                  <a:cubicBezTo>
                    <a:pt x="7031" y="9099"/>
                    <a:pt x="7077" y="9282"/>
                    <a:pt x="7008" y="9419"/>
                  </a:cubicBezTo>
                  <a:cubicBezTo>
                    <a:pt x="6826" y="9670"/>
                    <a:pt x="6643" y="9898"/>
                    <a:pt x="6460" y="10149"/>
                  </a:cubicBezTo>
                  <a:cubicBezTo>
                    <a:pt x="6301" y="10195"/>
                    <a:pt x="6255" y="10309"/>
                    <a:pt x="6255" y="10469"/>
                  </a:cubicBezTo>
                  <a:cubicBezTo>
                    <a:pt x="5890" y="11130"/>
                    <a:pt x="5502" y="11792"/>
                    <a:pt x="5137" y="12454"/>
                  </a:cubicBezTo>
                  <a:cubicBezTo>
                    <a:pt x="5068" y="12546"/>
                    <a:pt x="5022" y="12614"/>
                    <a:pt x="5000" y="12705"/>
                  </a:cubicBezTo>
                  <a:cubicBezTo>
                    <a:pt x="5000" y="12751"/>
                    <a:pt x="4977" y="12797"/>
                    <a:pt x="4954" y="12820"/>
                  </a:cubicBezTo>
                  <a:cubicBezTo>
                    <a:pt x="4908" y="12911"/>
                    <a:pt x="4817" y="12957"/>
                    <a:pt x="4817" y="13048"/>
                  </a:cubicBezTo>
                  <a:cubicBezTo>
                    <a:pt x="4657" y="13116"/>
                    <a:pt x="4703" y="13299"/>
                    <a:pt x="4634" y="13413"/>
                  </a:cubicBezTo>
                  <a:cubicBezTo>
                    <a:pt x="4634" y="13459"/>
                    <a:pt x="4612" y="13527"/>
                    <a:pt x="4566" y="13550"/>
                  </a:cubicBezTo>
                  <a:cubicBezTo>
                    <a:pt x="4543" y="13641"/>
                    <a:pt x="4520" y="13710"/>
                    <a:pt x="4520" y="13801"/>
                  </a:cubicBezTo>
                  <a:cubicBezTo>
                    <a:pt x="3927" y="15650"/>
                    <a:pt x="3288" y="17499"/>
                    <a:pt x="2352" y="19211"/>
                  </a:cubicBezTo>
                  <a:lnTo>
                    <a:pt x="2215" y="19211"/>
                  </a:lnTo>
                  <a:cubicBezTo>
                    <a:pt x="2169" y="19393"/>
                    <a:pt x="2101" y="19576"/>
                    <a:pt x="2055" y="19758"/>
                  </a:cubicBezTo>
                  <a:cubicBezTo>
                    <a:pt x="1873" y="19918"/>
                    <a:pt x="1827" y="20101"/>
                    <a:pt x="1873" y="20329"/>
                  </a:cubicBezTo>
                  <a:cubicBezTo>
                    <a:pt x="1599" y="21744"/>
                    <a:pt x="1188" y="23159"/>
                    <a:pt x="800" y="24575"/>
                  </a:cubicBezTo>
                  <a:cubicBezTo>
                    <a:pt x="823" y="24620"/>
                    <a:pt x="800" y="24666"/>
                    <a:pt x="754" y="24689"/>
                  </a:cubicBezTo>
                  <a:cubicBezTo>
                    <a:pt x="823" y="25465"/>
                    <a:pt x="617" y="26195"/>
                    <a:pt x="435" y="26926"/>
                  </a:cubicBezTo>
                  <a:cubicBezTo>
                    <a:pt x="47" y="27154"/>
                    <a:pt x="389" y="27542"/>
                    <a:pt x="229" y="27816"/>
                  </a:cubicBezTo>
                  <a:cubicBezTo>
                    <a:pt x="206" y="28341"/>
                    <a:pt x="252" y="28889"/>
                    <a:pt x="69" y="29414"/>
                  </a:cubicBezTo>
                  <a:cubicBezTo>
                    <a:pt x="1" y="29665"/>
                    <a:pt x="115" y="29802"/>
                    <a:pt x="389" y="29802"/>
                  </a:cubicBezTo>
                  <a:cubicBezTo>
                    <a:pt x="514" y="29733"/>
                    <a:pt x="646" y="29705"/>
                    <a:pt x="780" y="29705"/>
                  </a:cubicBezTo>
                  <a:cubicBezTo>
                    <a:pt x="914" y="29705"/>
                    <a:pt x="1051" y="29733"/>
                    <a:pt x="1188" y="29779"/>
                  </a:cubicBezTo>
                  <a:lnTo>
                    <a:pt x="1256" y="29779"/>
                  </a:lnTo>
                  <a:lnTo>
                    <a:pt x="1325" y="29802"/>
                  </a:lnTo>
                  <a:cubicBezTo>
                    <a:pt x="1491" y="29943"/>
                    <a:pt x="1666" y="29984"/>
                    <a:pt x="1846" y="29984"/>
                  </a:cubicBezTo>
                  <a:cubicBezTo>
                    <a:pt x="2102" y="29984"/>
                    <a:pt x="2367" y="29900"/>
                    <a:pt x="2629" y="29900"/>
                  </a:cubicBezTo>
                  <a:cubicBezTo>
                    <a:pt x="2689" y="29900"/>
                    <a:pt x="2749" y="29905"/>
                    <a:pt x="2808" y="29916"/>
                  </a:cubicBezTo>
                  <a:lnTo>
                    <a:pt x="3060" y="29916"/>
                  </a:lnTo>
                  <a:cubicBezTo>
                    <a:pt x="3170" y="29881"/>
                    <a:pt x="3280" y="29870"/>
                    <a:pt x="3390" y="29870"/>
                  </a:cubicBezTo>
                  <a:cubicBezTo>
                    <a:pt x="3616" y="29870"/>
                    <a:pt x="3842" y="29918"/>
                    <a:pt x="4068" y="29918"/>
                  </a:cubicBezTo>
                  <a:cubicBezTo>
                    <a:pt x="4097" y="29918"/>
                    <a:pt x="4126" y="29917"/>
                    <a:pt x="4155" y="29916"/>
                  </a:cubicBezTo>
                  <a:cubicBezTo>
                    <a:pt x="4402" y="29875"/>
                    <a:pt x="4640" y="29866"/>
                    <a:pt x="4875" y="29866"/>
                  </a:cubicBezTo>
                  <a:cubicBezTo>
                    <a:pt x="5032" y="29866"/>
                    <a:pt x="5187" y="29870"/>
                    <a:pt x="5342" y="29870"/>
                  </a:cubicBezTo>
                  <a:lnTo>
                    <a:pt x="7602" y="29870"/>
                  </a:lnTo>
                  <a:cubicBezTo>
                    <a:pt x="7815" y="29878"/>
                    <a:pt x="8028" y="29880"/>
                    <a:pt x="8242" y="29880"/>
                  </a:cubicBezTo>
                  <a:cubicBezTo>
                    <a:pt x="8669" y="29880"/>
                    <a:pt x="9101" y="29870"/>
                    <a:pt x="9542" y="29870"/>
                  </a:cubicBezTo>
                  <a:cubicBezTo>
                    <a:pt x="9702" y="29870"/>
                    <a:pt x="9839" y="29893"/>
                    <a:pt x="9998" y="29893"/>
                  </a:cubicBezTo>
                  <a:cubicBezTo>
                    <a:pt x="10158" y="29888"/>
                    <a:pt x="10316" y="29886"/>
                    <a:pt x="10473" y="29886"/>
                  </a:cubicBezTo>
                  <a:cubicBezTo>
                    <a:pt x="10904" y="29886"/>
                    <a:pt x="11330" y="29899"/>
                    <a:pt x="11760" y="29899"/>
                  </a:cubicBezTo>
                  <a:cubicBezTo>
                    <a:pt x="11918" y="29899"/>
                    <a:pt x="12076" y="29898"/>
                    <a:pt x="12235" y="29893"/>
                  </a:cubicBezTo>
                  <a:cubicBezTo>
                    <a:pt x="12412" y="29879"/>
                    <a:pt x="12588" y="29876"/>
                    <a:pt x="12765" y="29876"/>
                  </a:cubicBezTo>
                  <a:cubicBezTo>
                    <a:pt x="12952" y="29876"/>
                    <a:pt x="13141" y="29880"/>
                    <a:pt x="13330" y="29880"/>
                  </a:cubicBezTo>
                  <a:cubicBezTo>
                    <a:pt x="13564" y="29880"/>
                    <a:pt x="13799" y="29874"/>
                    <a:pt x="14038" y="29847"/>
                  </a:cubicBezTo>
                  <a:cubicBezTo>
                    <a:pt x="14384" y="29808"/>
                    <a:pt x="14735" y="29798"/>
                    <a:pt x="15086" y="29798"/>
                  </a:cubicBezTo>
                  <a:cubicBezTo>
                    <a:pt x="15415" y="29798"/>
                    <a:pt x="15745" y="29807"/>
                    <a:pt x="16072" y="29807"/>
                  </a:cubicBezTo>
                  <a:cubicBezTo>
                    <a:pt x="16201" y="29807"/>
                    <a:pt x="16330" y="29805"/>
                    <a:pt x="16458" y="29802"/>
                  </a:cubicBezTo>
                  <a:cubicBezTo>
                    <a:pt x="16595" y="29802"/>
                    <a:pt x="16709" y="29824"/>
                    <a:pt x="16846" y="29824"/>
                  </a:cubicBezTo>
                  <a:lnTo>
                    <a:pt x="17097" y="29824"/>
                  </a:lnTo>
                  <a:cubicBezTo>
                    <a:pt x="17759" y="29779"/>
                    <a:pt x="18398" y="29733"/>
                    <a:pt x="19037" y="29710"/>
                  </a:cubicBezTo>
                  <a:cubicBezTo>
                    <a:pt x="19220" y="29708"/>
                    <a:pt x="19403" y="29706"/>
                    <a:pt x="19585" y="29706"/>
                  </a:cubicBezTo>
                  <a:cubicBezTo>
                    <a:pt x="20529" y="29706"/>
                    <a:pt x="21466" y="29736"/>
                    <a:pt x="22407" y="29736"/>
                  </a:cubicBezTo>
                  <a:cubicBezTo>
                    <a:pt x="22850" y="29736"/>
                    <a:pt x="23294" y="29730"/>
                    <a:pt x="23739" y="29710"/>
                  </a:cubicBezTo>
                  <a:cubicBezTo>
                    <a:pt x="24150" y="29687"/>
                    <a:pt x="24584" y="29756"/>
                    <a:pt x="24926" y="29459"/>
                  </a:cubicBezTo>
                  <a:cubicBezTo>
                    <a:pt x="25223" y="28660"/>
                    <a:pt x="24835" y="27907"/>
                    <a:pt x="24903" y="27131"/>
                  </a:cubicBezTo>
                  <a:cubicBezTo>
                    <a:pt x="24675" y="26058"/>
                    <a:pt x="24835" y="24963"/>
                    <a:pt x="24675" y="23890"/>
                  </a:cubicBezTo>
                  <a:cubicBezTo>
                    <a:pt x="24470" y="22840"/>
                    <a:pt x="24629" y="21767"/>
                    <a:pt x="24561" y="20717"/>
                  </a:cubicBezTo>
                  <a:cubicBezTo>
                    <a:pt x="24561" y="20557"/>
                    <a:pt x="24538" y="20398"/>
                    <a:pt x="24492" y="20238"/>
                  </a:cubicBezTo>
                  <a:cubicBezTo>
                    <a:pt x="24356" y="19873"/>
                    <a:pt x="24401" y="19507"/>
                    <a:pt x="24401" y="19165"/>
                  </a:cubicBezTo>
                  <a:cubicBezTo>
                    <a:pt x="24401" y="17385"/>
                    <a:pt x="24173" y="15604"/>
                    <a:pt x="24150" y="13847"/>
                  </a:cubicBezTo>
                  <a:cubicBezTo>
                    <a:pt x="23899" y="13093"/>
                    <a:pt x="24104" y="12317"/>
                    <a:pt x="23967" y="11564"/>
                  </a:cubicBezTo>
                  <a:cubicBezTo>
                    <a:pt x="23922" y="11336"/>
                    <a:pt x="23899" y="11108"/>
                    <a:pt x="23922" y="10857"/>
                  </a:cubicBezTo>
                  <a:cubicBezTo>
                    <a:pt x="23808" y="10149"/>
                    <a:pt x="23831" y="9441"/>
                    <a:pt x="23831" y="8734"/>
                  </a:cubicBezTo>
                  <a:cubicBezTo>
                    <a:pt x="23831" y="8643"/>
                    <a:pt x="23831" y="8551"/>
                    <a:pt x="23831" y="8460"/>
                  </a:cubicBezTo>
                  <a:cubicBezTo>
                    <a:pt x="23831" y="8346"/>
                    <a:pt x="23831" y="8255"/>
                    <a:pt x="23808" y="8163"/>
                  </a:cubicBezTo>
                  <a:cubicBezTo>
                    <a:pt x="23808" y="7958"/>
                    <a:pt x="23785" y="7752"/>
                    <a:pt x="23716" y="7547"/>
                  </a:cubicBezTo>
                  <a:cubicBezTo>
                    <a:pt x="23716" y="5767"/>
                    <a:pt x="23465" y="3986"/>
                    <a:pt x="23465" y="2183"/>
                  </a:cubicBezTo>
                  <a:cubicBezTo>
                    <a:pt x="23443" y="1932"/>
                    <a:pt x="23351" y="1681"/>
                    <a:pt x="23169" y="1498"/>
                  </a:cubicBezTo>
                  <a:cubicBezTo>
                    <a:pt x="23191" y="1475"/>
                    <a:pt x="23191" y="1430"/>
                    <a:pt x="23191" y="1384"/>
                  </a:cubicBezTo>
                  <a:cubicBezTo>
                    <a:pt x="22940" y="996"/>
                    <a:pt x="23123" y="494"/>
                    <a:pt x="22940" y="60"/>
                  </a:cubicBezTo>
                  <a:cubicBezTo>
                    <a:pt x="22726" y="69"/>
                    <a:pt x="22513" y="72"/>
                    <a:pt x="22301" y="72"/>
                  </a:cubicBezTo>
                  <a:cubicBezTo>
                    <a:pt x="21344" y="72"/>
                    <a:pt x="20398" y="0"/>
                    <a:pt x="19452"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1" name="Google Shape;2211;p48"/>
            <p:cNvSpPr/>
            <p:nvPr/>
          </p:nvSpPr>
          <p:spPr>
            <a:xfrm rot="823658">
              <a:off x="7548458" y="3215657"/>
              <a:ext cx="121140" cy="116466"/>
            </a:xfrm>
            <a:custGeom>
              <a:avLst/>
              <a:gdLst/>
              <a:ahLst/>
              <a:cxnLst/>
              <a:rect l="l" t="t" r="r" b="b"/>
              <a:pathLst>
                <a:path w="5547" h="5333" extrusionOk="0">
                  <a:moveTo>
                    <a:pt x="4935" y="1"/>
                  </a:moveTo>
                  <a:cubicBezTo>
                    <a:pt x="4888" y="1"/>
                    <a:pt x="4841" y="3"/>
                    <a:pt x="4794" y="8"/>
                  </a:cubicBezTo>
                  <a:cubicBezTo>
                    <a:pt x="4342" y="85"/>
                    <a:pt x="3882" y="111"/>
                    <a:pt x="3424" y="111"/>
                  </a:cubicBezTo>
                  <a:cubicBezTo>
                    <a:pt x="3072" y="111"/>
                    <a:pt x="2721" y="96"/>
                    <a:pt x="2374" y="76"/>
                  </a:cubicBezTo>
                  <a:cubicBezTo>
                    <a:pt x="2290" y="69"/>
                    <a:pt x="2210" y="65"/>
                    <a:pt x="2134" y="65"/>
                  </a:cubicBezTo>
                  <a:cubicBezTo>
                    <a:pt x="1472" y="65"/>
                    <a:pt x="1139" y="345"/>
                    <a:pt x="1119" y="1103"/>
                  </a:cubicBezTo>
                  <a:cubicBezTo>
                    <a:pt x="1119" y="1286"/>
                    <a:pt x="1119" y="1491"/>
                    <a:pt x="959" y="1651"/>
                  </a:cubicBezTo>
                  <a:cubicBezTo>
                    <a:pt x="959" y="1902"/>
                    <a:pt x="913" y="2153"/>
                    <a:pt x="754" y="2381"/>
                  </a:cubicBezTo>
                  <a:cubicBezTo>
                    <a:pt x="685" y="2747"/>
                    <a:pt x="617" y="3112"/>
                    <a:pt x="548" y="3454"/>
                  </a:cubicBezTo>
                  <a:cubicBezTo>
                    <a:pt x="457" y="3591"/>
                    <a:pt x="480" y="3751"/>
                    <a:pt x="411" y="3888"/>
                  </a:cubicBezTo>
                  <a:cubicBezTo>
                    <a:pt x="411" y="3934"/>
                    <a:pt x="411" y="3979"/>
                    <a:pt x="366" y="4002"/>
                  </a:cubicBezTo>
                  <a:cubicBezTo>
                    <a:pt x="388" y="4162"/>
                    <a:pt x="388" y="4299"/>
                    <a:pt x="229" y="4390"/>
                  </a:cubicBezTo>
                  <a:cubicBezTo>
                    <a:pt x="0" y="5257"/>
                    <a:pt x="0" y="5257"/>
                    <a:pt x="936" y="5257"/>
                  </a:cubicBezTo>
                  <a:cubicBezTo>
                    <a:pt x="1050" y="5257"/>
                    <a:pt x="1164" y="5280"/>
                    <a:pt x="1301" y="5303"/>
                  </a:cubicBezTo>
                  <a:cubicBezTo>
                    <a:pt x="1521" y="5303"/>
                    <a:pt x="1754" y="5332"/>
                    <a:pt x="1979" y="5332"/>
                  </a:cubicBezTo>
                  <a:cubicBezTo>
                    <a:pt x="2035" y="5332"/>
                    <a:pt x="2091" y="5330"/>
                    <a:pt x="2146" y="5326"/>
                  </a:cubicBezTo>
                  <a:cubicBezTo>
                    <a:pt x="2368" y="5310"/>
                    <a:pt x="2591" y="5306"/>
                    <a:pt x="2815" y="5306"/>
                  </a:cubicBezTo>
                  <a:cubicBezTo>
                    <a:pt x="2975" y="5306"/>
                    <a:pt x="3136" y="5308"/>
                    <a:pt x="3296" y="5308"/>
                  </a:cubicBezTo>
                  <a:cubicBezTo>
                    <a:pt x="3853" y="5308"/>
                    <a:pt x="4404" y="5287"/>
                    <a:pt x="4931" y="5098"/>
                  </a:cubicBezTo>
                  <a:cubicBezTo>
                    <a:pt x="4976" y="5052"/>
                    <a:pt x="4999" y="5029"/>
                    <a:pt x="5045" y="4983"/>
                  </a:cubicBezTo>
                  <a:cubicBezTo>
                    <a:pt x="5296" y="4413"/>
                    <a:pt x="5090" y="3797"/>
                    <a:pt x="5319" y="3226"/>
                  </a:cubicBezTo>
                  <a:cubicBezTo>
                    <a:pt x="5433" y="2313"/>
                    <a:pt x="5547" y="1423"/>
                    <a:pt x="5478" y="510"/>
                  </a:cubicBezTo>
                  <a:cubicBezTo>
                    <a:pt x="5478" y="418"/>
                    <a:pt x="5456" y="327"/>
                    <a:pt x="5456" y="236"/>
                  </a:cubicBezTo>
                  <a:cubicBezTo>
                    <a:pt x="5326" y="51"/>
                    <a:pt x="5136" y="1"/>
                    <a:pt x="4935"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2" name="Google Shape;2212;p48"/>
            <p:cNvSpPr/>
            <p:nvPr/>
          </p:nvSpPr>
          <p:spPr>
            <a:xfrm rot="823658">
              <a:off x="8280806" y="3393918"/>
              <a:ext cx="123149" cy="116685"/>
            </a:xfrm>
            <a:custGeom>
              <a:avLst/>
              <a:gdLst/>
              <a:ahLst/>
              <a:cxnLst/>
              <a:rect l="l" t="t" r="r" b="b"/>
              <a:pathLst>
                <a:path w="5639" h="5343" extrusionOk="0">
                  <a:moveTo>
                    <a:pt x="388" y="1"/>
                  </a:moveTo>
                  <a:cubicBezTo>
                    <a:pt x="251" y="1"/>
                    <a:pt x="137" y="24"/>
                    <a:pt x="0" y="24"/>
                  </a:cubicBezTo>
                  <a:cubicBezTo>
                    <a:pt x="23" y="206"/>
                    <a:pt x="23" y="366"/>
                    <a:pt x="46" y="526"/>
                  </a:cubicBezTo>
                  <a:cubicBezTo>
                    <a:pt x="92" y="663"/>
                    <a:pt x="92" y="823"/>
                    <a:pt x="183" y="937"/>
                  </a:cubicBezTo>
                  <a:cubicBezTo>
                    <a:pt x="206" y="1005"/>
                    <a:pt x="206" y="1051"/>
                    <a:pt x="206" y="1097"/>
                  </a:cubicBezTo>
                  <a:cubicBezTo>
                    <a:pt x="297" y="1211"/>
                    <a:pt x="251" y="1393"/>
                    <a:pt x="365" y="1485"/>
                  </a:cubicBezTo>
                  <a:cubicBezTo>
                    <a:pt x="411" y="1530"/>
                    <a:pt x="411" y="1576"/>
                    <a:pt x="388" y="1622"/>
                  </a:cubicBezTo>
                  <a:cubicBezTo>
                    <a:pt x="365" y="2306"/>
                    <a:pt x="434" y="2968"/>
                    <a:pt x="617" y="3630"/>
                  </a:cubicBezTo>
                  <a:cubicBezTo>
                    <a:pt x="662" y="3836"/>
                    <a:pt x="685" y="4041"/>
                    <a:pt x="685" y="4269"/>
                  </a:cubicBezTo>
                  <a:cubicBezTo>
                    <a:pt x="708" y="4475"/>
                    <a:pt x="708" y="4680"/>
                    <a:pt x="731" y="4886"/>
                  </a:cubicBezTo>
                  <a:cubicBezTo>
                    <a:pt x="753" y="4954"/>
                    <a:pt x="776" y="5022"/>
                    <a:pt x="845" y="5114"/>
                  </a:cubicBezTo>
                  <a:cubicBezTo>
                    <a:pt x="936" y="5251"/>
                    <a:pt x="1141" y="5182"/>
                    <a:pt x="1256" y="5296"/>
                  </a:cubicBezTo>
                  <a:lnTo>
                    <a:pt x="1324" y="5319"/>
                  </a:lnTo>
                  <a:lnTo>
                    <a:pt x="1415" y="5342"/>
                  </a:lnTo>
                  <a:cubicBezTo>
                    <a:pt x="1575" y="5319"/>
                    <a:pt x="1735" y="5296"/>
                    <a:pt x="1872" y="5296"/>
                  </a:cubicBezTo>
                  <a:cubicBezTo>
                    <a:pt x="2051" y="5243"/>
                    <a:pt x="2230" y="5224"/>
                    <a:pt x="2409" y="5224"/>
                  </a:cubicBezTo>
                  <a:cubicBezTo>
                    <a:pt x="2687" y="5224"/>
                    <a:pt x="2964" y="5269"/>
                    <a:pt x="3241" y="5296"/>
                  </a:cubicBezTo>
                  <a:cubicBezTo>
                    <a:pt x="3858" y="5319"/>
                    <a:pt x="4474" y="5319"/>
                    <a:pt x="5090" y="5319"/>
                  </a:cubicBezTo>
                  <a:cubicBezTo>
                    <a:pt x="5478" y="5319"/>
                    <a:pt x="5638" y="5137"/>
                    <a:pt x="5501" y="4749"/>
                  </a:cubicBezTo>
                  <a:cubicBezTo>
                    <a:pt x="5296" y="4634"/>
                    <a:pt x="5478" y="4361"/>
                    <a:pt x="5296" y="4224"/>
                  </a:cubicBezTo>
                  <a:cubicBezTo>
                    <a:pt x="5250" y="4201"/>
                    <a:pt x="5250" y="4155"/>
                    <a:pt x="5273" y="4109"/>
                  </a:cubicBezTo>
                  <a:cubicBezTo>
                    <a:pt x="5227" y="3973"/>
                    <a:pt x="5227" y="3790"/>
                    <a:pt x="5090" y="3699"/>
                  </a:cubicBezTo>
                  <a:cubicBezTo>
                    <a:pt x="5022" y="3584"/>
                    <a:pt x="5045" y="3425"/>
                    <a:pt x="4953" y="3311"/>
                  </a:cubicBezTo>
                  <a:cubicBezTo>
                    <a:pt x="4908" y="3288"/>
                    <a:pt x="4885" y="3242"/>
                    <a:pt x="4908" y="3196"/>
                  </a:cubicBezTo>
                  <a:cubicBezTo>
                    <a:pt x="4771" y="2945"/>
                    <a:pt x="4931" y="2649"/>
                    <a:pt x="4771" y="2398"/>
                  </a:cubicBezTo>
                  <a:cubicBezTo>
                    <a:pt x="4725" y="2375"/>
                    <a:pt x="4702" y="2352"/>
                    <a:pt x="4725" y="2306"/>
                  </a:cubicBezTo>
                  <a:cubicBezTo>
                    <a:pt x="4679" y="2146"/>
                    <a:pt x="4679" y="1987"/>
                    <a:pt x="4565" y="1850"/>
                  </a:cubicBezTo>
                  <a:cubicBezTo>
                    <a:pt x="4542" y="1804"/>
                    <a:pt x="4520" y="1758"/>
                    <a:pt x="4542" y="1713"/>
                  </a:cubicBezTo>
                  <a:cubicBezTo>
                    <a:pt x="4474" y="1599"/>
                    <a:pt x="4497" y="1416"/>
                    <a:pt x="4383" y="1302"/>
                  </a:cubicBezTo>
                  <a:cubicBezTo>
                    <a:pt x="4337" y="1279"/>
                    <a:pt x="4337" y="1256"/>
                    <a:pt x="4360" y="1211"/>
                  </a:cubicBezTo>
                  <a:cubicBezTo>
                    <a:pt x="4177" y="845"/>
                    <a:pt x="4634" y="275"/>
                    <a:pt x="4017" y="47"/>
                  </a:cubicBezTo>
                  <a:cubicBezTo>
                    <a:pt x="3515" y="47"/>
                    <a:pt x="3036" y="24"/>
                    <a:pt x="2557" y="24"/>
                  </a:cubicBezTo>
                  <a:cubicBezTo>
                    <a:pt x="2328" y="24"/>
                    <a:pt x="2077" y="24"/>
                    <a:pt x="1826"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3" name="Google Shape;2213;p48"/>
            <p:cNvSpPr/>
            <p:nvPr/>
          </p:nvSpPr>
          <p:spPr>
            <a:xfrm rot="823658">
              <a:off x="8196604" y="3366110"/>
              <a:ext cx="98231" cy="123346"/>
            </a:xfrm>
            <a:custGeom>
              <a:avLst/>
              <a:gdLst/>
              <a:ahLst/>
              <a:cxnLst/>
              <a:rect l="l" t="t" r="r" b="b"/>
              <a:pathLst>
                <a:path w="4498" h="5648" extrusionOk="0">
                  <a:moveTo>
                    <a:pt x="1890" y="1"/>
                  </a:moveTo>
                  <a:cubicBezTo>
                    <a:pt x="1673" y="1"/>
                    <a:pt x="1454" y="23"/>
                    <a:pt x="1239" y="23"/>
                  </a:cubicBezTo>
                  <a:cubicBezTo>
                    <a:pt x="1153" y="23"/>
                    <a:pt x="1067" y="19"/>
                    <a:pt x="982" y="9"/>
                  </a:cubicBezTo>
                  <a:cubicBezTo>
                    <a:pt x="891" y="32"/>
                    <a:pt x="777" y="55"/>
                    <a:pt x="686" y="78"/>
                  </a:cubicBezTo>
                  <a:cubicBezTo>
                    <a:pt x="366" y="215"/>
                    <a:pt x="1" y="329"/>
                    <a:pt x="24" y="808"/>
                  </a:cubicBezTo>
                  <a:cubicBezTo>
                    <a:pt x="46" y="968"/>
                    <a:pt x="115" y="1128"/>
                    <a:pt x="138" y="1265"/>
                  </a:cubicBezTo>
                  <a:cubicBezTo>
                    <a:pt x="138" y="1356"/>
                    <a:pt x="138" y="1424"/>
                    <a:pt x="161" y="1516"/>
                  </a:cubicBezTo>
                  <a:cubicBezTo>
                    <a:pt x="161" y="1584"/>
                    <a:pt x="161" y="1653"/>
                    <a:pt x="161" y="1744"/>
                  </a:cubicBezTo>
                  <a:cubicBezTo>
                    <a:pt x="161" y="1858"/>
                    <a:pt x="161" y="1972"/>
                    <a:pt x="161" y="2086"/>
                  </a:cubicBezTo>
                  <a:cubicBezTo>
                    <a:pt x="161" y="2178"/>
                    <a:pt x="161" y="2246"/>
                    <a:pt x="183" y="2337"/>
                  </a:cubicBezTo>
                  <a:cubicBezTo>
                    <a:pt x="206" y="2406"/>
                    <a:pt x="206" y="2497"/>
                    <a:pt x="229" y="2566"/>
                  </a:cubicBezTo>
                  <a:cubicBezTo>
                    <a:pt x="252" y="2611"/>
                    <a:pt x="252" y="2657"/>
                    <a:pt x="275" y="2703"/>
                  </a:cubicBezTo>
                  <a:cubicBezTo>
                    <a:pt x="343" y="3502"/>
                    <a:pt x="229" y="4323"/>
                    <a:pt x="343" y="5122"/>
                  </a:cubicBezTo>
                  <a:cubicBezTo>
                    <a:pt x="366" y="5213"/>
                    <a:pt x="412" y="5305"/>
                    <a:pt x="457" y="5373"/>
                  </a:cubicBezTo>
                  <a:cubicBezTo>
                    <a:pt x="503" y="5465"/>
                    <a:pt x="571" y="5510"/>
                    <a:pt x="640" y="5579"/>
                  </a:cubicBezTo>
                  <a:cubicBezTo>
                    <a:pt x="754" y="5624"/>
                    <a:pt x="891" y="5647"/>
                    <a:pt x="1005" y="5647"/>
                  </a:cubicBezTo>
                  <a:cubicBezTo>
                    <a:pt x="1173" y="5610"/>
                    <a:pt x="1325" y="5573"/>
                    <a:pt x="1475" y="5573"/>
                  </a:cubicBezTo>
                  <a:cubicBezTo>
                    <a:pt x="1509" y="5573"/>
                    <a:pt x="1542" y="5574"/>
                    <a:pt x="1576" y="5579"/>
                  </a:cubicBezTo>
                  <a:cubicBezTo>
                    <a:pt x="1667" y="5579"/>
                    <a:pt x="1713" y="5556"/>
                    <a:pt x="1758" y="5487"/>
                  </a:cubicBezTo>
                  <a:cubicBezTo>
                    <a:pt x="1864" y="5419"/>
                    <a:pt x="1971" y="5396"/>
                    <a:pt x="2080" y="5396"/>
                  </a:cubicBezTo>
                  <a:cubicBezTo>
                    <a:pt x="2292" y="5396"/>
                    <a:pt x="2508" y="5484"/>
                    <a:pt x="2719" y="5484"/>
                  </a:cubicBezTo>
                  <a:cubicBezTo>
                    <a:pt x="2795" y="5484"/>
                    <a:pt x="2871" y="5472"/>
                    <a:pt x="2945" y="5442"/>
                  </a:cubicBezTo>
                  <a:cubicBezTo>
                    <a:pt x="3038" y="5426"/>
                    <a:pt x="3131" y="5421"/>
                    <a:pt x="3224" y="5421"/>
                  </a:cubicBezTo>
                  <a:cubicBezTo>
                    <a:pt x="3391" y="5421"/>
                    <a:pt x="3557" y="5437"/>
                    <a:pt x="3723" y="5437"/>
                  </a:cubicBezTo>
                  <a:cubicBezTo>
                    <a:pt x="3874" y="5437"/>
                    <a:pt x="4026" y="5424"/>
                    <a:pt x="4178" y="5373"/>
                  </a:cubicBezTo>
                  <a:cubicBezTo>
                    <a:pt x="4223" y="5350"/>
                    <a:pt x="4292" y="5350"/>
                    <a:pt x="4360" y="5328"/>
                  </a:cubicBezTo>
                  <a:cubicBezTo>
                    <a:pt x="4452" y="5236"/>
                    <a:pt x="4497" y="5122"/>
                    <a:pt x="4497" y="4985"/>
                  </a:cubicBezTo>
                  <a:cubicBezTo>
                    <a:pt x="4475" y="4917"/>
                    <a:pt x="4475" y="4825"/>
                    <a:pt x="4452" y="4734"/>
                  </a:cubicBezTo>
                  <a:cubicBezTo>
                    <a:pt x="4360" y="4278"/>
                    <a:pt x="4429" y="3821"/>
                    <a:pt x="4383" y="3365"/>
                  </a:cubicBezTo>
                  <a:cubicBezTo>
                    <a:pt x="4360" y="3273"/>
                    <a:pt x="4338" y="3205"/>
                    <a:pt x="4315" y="3114"/>
                  </a:cubicBezTo>
                  <a:cubicBezTo>
                    <a:pt x="4155" y="2520"/>
                    <a:pt x="3813" y="1972"/>
                    <a:pt x="3790" y="1333"/>
                  </a:cubicBezTo>
                  <a:lnTo>
                    <a:pt x="3813" y="1333"/>
                  </a:lnTo>
                  <a:cubicBezTo>
                    <a:pt x="3721" y="1219"/>
                    <a:pt x="3744" y="1059"/>
                    <a:pt x="3653" y="945"/>
                  </a:cubicBezTo>
                  <a:cubicBezTo>
                    <a:pt x="3515" y="590"/>
                    <a:pt x="3394" y="183"/>
                    <a:pt x="2950" y="183"/>
                  </a:cubicBezTo>
                  <a:cubicBezTo>
                    <a:pt x="2881" y="183"/>
                    <a:pt x="2803" y="193"/>
                    <a:pt x="2717" y="215"/>
                  </a:cubicBezTo>
                  <a:cubicBezTo>
                    <a:pt x="2453" y="39"/>
                    <a:pt x="2173" y="1"/>
                    <a:pt x="189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4" name="Google Shape;2214;p48"/>
            <p:cNvSpPr/>
            <p:nvPr/>
          </p:nvSpPr>
          <p:spPr>
            <a:xfrm rot="823658">
              <a:off x="8088431" y="3344807"/>
              <a:ext cx="116663" cy="121162"/>
            </a:xfrm>
            <a:custGeom>
              <a:avLst/>
              <a:gdLst/>
              <a:ahLst/>
              <a:cxnLst/>
              <a:rect l="l" t="t" r="r" b="b"/>
              <a:pathLst>
                <a:path w="5342" h="5548" extrusionOk="0">
                  <a:moveTo>
                    <a:pt x="4041" y="0"/>
                  </a:moveTo>
                  <a:cubicBezTo>
                    <a:pt x="3949" y="0"/>
                    <a:pt x="3858" y="29"/>
                    <a:pt x="3767" y="109"/>
                  </a:cubicBezTo>
                  <a:cubicBezTo>
                    <a:pt x="3512" y="151"/>
                    <a:pt x="3262" y="169"/>
                    <a:pt x="3013" y="169"/>
                  </a:cubicBezTo>
                  <a:cubicBezTo>
                    <a:pt x="2726" y="169"/>
                    <a:pt x="2439" y="145"/>
                    <a:pt x="2146" y="109"/>
                  </a:cubicBezTo>
                  <a:cubicBezTo>
                    <a:pt x="2101" y="109"/>
                    <a:pt x="2078" y="109"/>
                    <a:pt x="2055" y="86"/>
                  </a:cubicBezTo>
                  <a:cubicBezTo>
                    <a:pt x="2009" y="86"/>
                    <a:pt x="1964" y="76"/>
                    <a:pt x="1918" y="76"/>
                  </a:cubicBezTo>
                  <a:cubicBezTo>
                    <a:pt x="1895" y="76"/>
                    <a:pt x="1872" y="78"/>
                    <a:pt x="1849" y="86"/>
                  </a:cubicBezTo>
                  <a:lnTo>
                    <a:pt x="1758" y="86"/>
                  </a:lnTo>
                  <a:cubicBezTo>
                    <a:pt x="1461" y="86"/>
                    <a:pt x="1165" y="109"/>
                    <a:pt x="868" y="109"/>
                  </a:cubicBezTo>
                  <a:cubicBezTo>
                    <a:pt x="731" y="291"/>
                    <a:pt x="503" y="246"/>
                    <a:pt x="320" y="291"/>
                  </a:cubicBezTo>
                  <a:cubicBezTo>
                    <a:pt x="1" y="725"/>
                    <a:pt x="69" y="1250"/>
                    <a:pt x="69" y="1752"/>
                  </a:cubicBezTo>
                  <a:cubicBezTo>
                    <a:pt x="92" y="1843"/>
                    <a:pt x="92" y="1935"/>
                    <a:pt x="138" y="2049"/>
                  </a:cubicBezTo>
                  <a:cubicBezTo>
                    <a:pt x="366" y="2825"/>
                    <a:pt x="69" y="3601"/>
                    <a:pt x="69" y="4400"/>
                  </a:cubicBezTo>
                  <a:cubicBezTo>
                    <a:pt x="69" y="4605"/>
                    <a:pt x="46" y="4833"/>
                    <a:pt x="46" y="5039"/>
                  </a:cubicBezTo>
                  <a:cubicBezTo>
                    <a:pt x="92" y="5290"/>
                    <a:pt x="274" y="5404"/>
                    <a:pt x="480" y="5473"/>
                  </a:cubicBezTo>
                  <a:cubicBezTo>
                    <a:pt x="548" y="5495"/>
                    <a:pt x="640" y="5495"/>
                    <a:pt x="731" y="5495"/>
                  </a:cubicBezTo>
                  <a:cubicBezTo>
                    <a:pt x="776" y="5490"/>
                    <a:pt x="821" y="5488"/>
                    <a:pt x="866" y="5488"/>
                  </a:cubicBezTo>
                  <a:cubicBezTo>
                    <a:pt x="1099" y="5488"/>
                    <a:pt x="1333" y="5547"/>
                    <a:pt x="1566" y="5547"/>
                  </a:cubicBezTo>
                  <a:cubicBezTo>
                    <a:pt x="1676" y="5547"/>
                    <a:pt x="1785" y="5534"/>
                    <a:pt x="1895" y="5495"/>
                  </a:cubicBezTo>
                  <a:cubicBezTo>
                    <a:pt x="2235" y="5455"/>
                    <a:pt x="2576" y="5437"/>
                    <a:pt x="2916" y="5437"/>
                  </a:cubicBezTo>
                  <a:cubicBezTo>
                    <a:pt x="3352" y="5437"/>
                    <a:pt x="3787" y="5467"/>
                    <a:pt x="4223" y="5518"/>
                  </a:cubicBezTo>
                  <a:cubicBezTo>
                    <a:pt x="4280" y="5528"/>
                    <a:pt x="4337" y="5533"/>
                    <a:pt x="4393" y="5533"/>
                  </a:cubicBezTo>
                  <a:cubicBezTo>
                    <a:pt x="4474" y="5533"/>
                    <a:pt x="4554" y="5522"/>
                    <a:pt x="4634" y="5495"/>
                  </a:cubicBezTo>
                  <a:cubicBezTo>
                    <a:pt x="4771" y="5450"/>
                    <a:pt x="4885" y="5358"/>
                    <a:pt x="4954" y="5244"/>
                  </a:cubicBezTo>
                  <a:cubicBezTo>
                    <a:pt x="5342" y="4537"/>
                    <a:pt x="5182" y="3783"/>
                    <a:pt x="5205" y="3030"/>
                  </a:cubicBezTo>
                  <a:cubicBezTo>
                    <a:pt x="5091" y="2733"/>
                    <a:pt x="5091" y="2414"/>
                    <a:pt x="5045" y="2094"/>
                  </a:cubicBezTo>
                  <a:cubicBezTo>
                    <a:pt x="5022" y="2026"/>
                    <a:pt x="4999" y="1957"/>
                    <a:pt x="4977" y="1889"/>
                  </a:cubicBezTo>
                  <a:cubicBezTo>
                    <a:pt x="4931" y="1706"/>
                    <a:pt x="4931" y="1524"/>
                    <a:pt x="4977" y="1318"/>
                  </a:cubicBezTo>
                  <a:cubicBezTo>
                    <a:pt x="4977" y="1295"/>
                    <a:pt x="4977" y="1250"/>
                    <a:pt x="4977" y="1204"/>
                  </a:cubicBezTo>
                  <a:cubicBezTo>
                    <a:pt x="4977" y="1181"/>
                    <a:pt x="4954" y="1136"/>
                    <a:pt x="4954" y="1090"/>
                  </a:cubicBezTo>
                  <a:cubicBezTo>
                    <a:pt x="4908" y="816"/>
                    <a:pt x="4931" y="519"/>
                    <a:pt x="4817" y="246"/>
                  </a:cubicBezTo>
                  <a:cubicBezTo>
                    <a:pt x="4761" y="152"/>
                    <a:pt x="4689" y="74"/>
                    <a:pt x="4577" y="74"/>
                  </a:cubicBezTo>
                  <a:cubicBezTo>
                    <a:pt x="4553" y="74"/>
                    <a:pt x="4526" y="78"/>
                    <a:pt x="4497" y="86"/>
                  </a:cubicBezTo>
                  <a:lnTo>
                    <a:pt x="4315" y="63"/>
                  </a:lnTo>
                  <a:cubicBezTo>
                    <a:pt x="4223" y="29"/>
                    <a:pt x="4132" y="0"/>
                    <a:pt x="4041"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5" name="Google Shape;2215;p48"/>
            <p:cNvSpPr/>
            <p:nvPr/>
          </p:nvSpPr>
          <p:spPr>
            <a:xfrm rot="823658">
              <a:off x="7867946" y="3294227"/>
              <a:ext cx="124132" cy="116881"/>
            </a:xfrm>
            <a:custGeom>
              <a:avLst/>
              <a:gdLst/>
              <a:ahLst/>
              <a:cxnLst/>
              <a:rect l="l" t="t" r="r" b="b"/>
              <a:pathLst>
                <a:path w="5684" h="5352" extrusionOk="0">
                  <a:moveTo>
                    <a:pt x="1940" y="1"/>
                  </a:moveTo>
                  <a:cubicBezTo>
                    <a:pt x="1758" y="92"/>
                    <a:pt x="1569" y="109"/>
                    <a:pt x="1378" y="109"/>
                  </a:cubicBezTo>
                  <a:cubicBezTo>
                    <a:pt x="1263" y="109"/>
                    <a:pt x="1148" y="103"/>
                    <a:pt x="1032" y="103"/>
                  </a:cubicBezTo>
                  <a:cubicBezTo>
                    <a:pt x="954" y="103"/>
                    <a:pt x="877" y="106"/>
                    <a:pt x="799" y="115"/>
                  </a:cubicBezTo>
                  <a:cubicBezTo>
                    <a:pt x="594" y="138"/>
                    <a:pt x="365" y="92"/>
                    <a:pt x="274" y="343"/>
                  </a:cubicBezTo>
                  <a:cubicBezTo>
                    <a:pt x="274" y="411"/>
                    <a:pt x="297" y="480"/>
                    <a:pt x="297" y="526"/>
                  </a:cubicBezTo>
                  <a:cubicBezTo>
                    <a:pt x="228" y="594"/>
                    <a:pt x="205" y="685"/>
                    <a:pt x="228" y="754"/>
                  </a:cubicBezTo>
                  <a:cubicBezTo>
                    <a:pt x="251" y="1073"/>
                    <a:pt x="228" y="1370"/>
                    <a:pt x="228" y="1667"/>
                  </a:cubicBezTo>
                  <a:cubicBezTo>
                    <a:pt x="228" y="1804"/>
                    <a:pt x="228" y="1941"/>
                    <a:pt x="228" y="2078"/>
                  </a:cubicBezTo>
                  <a:cubicBezTo>
                    <a:pt x="228" y="2260"/>
                    <a:pt x="228" y="2443"/>
                    <a:pt x="228" y="2648"/>
                  </a:cubicBezTo>
                  <a:cubicBezTo>
                    <a:pt x="205" y="3036"/>
                    <a:pt x="228" y="3424"/>
                    <a:pt x="205" y="3812"/>
                  </a:cubicBezTo>
                  <a:cubicBezTo>
                    <a:pt x="274" y="4269"/>
                    <a:pt x="0" y="4748"/>
                    <a:pt x="320" y="5182"/>
                  </a:cubicBezTo>
                  <a:cubicBezTo>
                    <a:pt x="502" y="5319"/>
                    <a:pt x="708" y="5342"/>
                    <a:pt x="936" y="5342"/>
                  </a:cubicBezTo>
                  <a:cubicBezTo>
                    <a:pt x="1339" y="5349"/>
                    <a:pt x="1745" y="5352"/>
                    <a:pt x="2152" y="5352"/>
                  </a:cubicBezTo>
                  <a:cubicBezTo>
                    <a:pt x="2967" y="5352"/>
                    <a:pt x="3789" y="5342"/>
                    <a:pt x="4611" y="5342"/>
                  </a:cubicBezTo>
                  <a:cubicBezTo>
                    <a:pt x="4953" y="5319"/>
                    <a:pt x="5296" y="5319"/>
                    <a:pt x="5501" y="4999"/>
                  </a:cubicBezTo>
                  <a:cubicBezTo>
                    <a:pt x="5569" y="4908"/>
                    <a:pt x="5592" y="4794"/>
                    <a:pt x="5615" y="4680"/>
                  </a:cubicBezTo>
                  <a:cubicBezTo>
                    <a:pt x="5661" y="4018"/>
                    <a:pt x="5684" y="3333"/>
                    <a:pt x="5592" y="2671"/>
                  </a:cubicBezTo>
                  <a:cubicBezTo>
                    <a:pt x="5478" y="2329"/>
                    <a:pt x="5455" y="2009"/>
                    <a:pt x="5432" y="1667"/>
                  </a:cubicBezTo>
                  <a:cubicBezTo>
                    <a:pt x="5410" y="1553"/>
                    <a:pt x="5387" y="1461"/>
                    <a:pt x="5364" y="1370"/>
                  </a:cubicBezTo>
                  <a:cubicBezTo>
                    <a:pt x="5159" y="914"/>
                    <a:pt x="5455" y="274"/>
                    <a:pt x="4793" y="1"/>
                  </a:cubicBezTo>
                  <a:cubicBezTo>
                    <a:pt x="4474" y="54"/>
                    <a:pt x="4157" y="72"/>
                    <a:pt x="3841" y="72"/>
                  </a:cubicBezTo>
                  <a:cubicBezTo>
                    <a:pt x="3208" y="72"/>
                    <a:pt x="2579" y="1"/>
                    <a:pt x="1940"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6" name="Google Shape;2216;p48"/>
            <p:cNvSpPr/>
            <p:nvPr/>
          </p:nvSpPr>
          <p:spPr>
            <a:xfrm rot="823658">
              <a:off x="7978549" y="3317798"/>
              <a:ext cx="113671" cy="120812"/>
            </a:xfrm>
            <a:custGeom>
              <a:avLst/>
              <a:gdLst/>
              <a:ahLst/>
              <a:cxnLst/>
              <a:rect l="l" t="t" r="r" b="b"/>
              <a:pathLst>
                <a:path w="5205" h="5532" extrusionOk="0">
                  <a:moveTo>
                    <a:pt x="3994" y="0"/>
                  </a:moveTo>
                  <a:cubicBezTo>
                    <a:pt x="3971" y="0"/>
                    <a:pt x="3948" y="3"/>
                    <a:pt x="3926" y="8"/>
                  </a:cubicBezTo>
                  <a:cubicBezTo>
                    <a:pt x="3903" y="31"/>
                    <a:pt x="3881" y="77"/>
                    <a:pt x="3858" y="100"/>
                  </a:cubicBezTo>
                  <a:cubicBezTo>
                    <a:pt x="3553" y="183"/>
                    <a:pt x="3252" y="211"/>
                    <a:pt x="2951" y="211"/>
                  </a:cubicBezTo>
                  <a:cubicBezTo>
                    <a:pt x="2349" y="211"/>
                    <a:pt x="1750" y="100"/>
                    <a:pt x="1142" y="100"/>
                  </a:cubicBezTo>
                  <a:cubicBezTo>
                    <a:pt x="0" y="259"/>
                    <a:pt x="0" y="259"/>
                    <a:pt x="228" y="1423"/>
                  </a:cubicBezTo>
                  <a:cubicBezTo>
                    <a:pt x="297" y="1743"/>
                    <a:pt x="297" y="2085"/>
                    <a:pt x="343" y="2405"/>
                  </a:cubicBezTo>
                  <a:cubicBezTo>
                    <a:pt x="525" y="3204"/>
                    <a:pt x="548" y="4003"/>
                    <a:pt x="594" y="4802"/>
                  </a:cubicBezTo>
                  <a:cubicBezTo>
                    <a:pt x="594" y="4893"/>
                    <a:pt x="594" y="4984"/>
                    <a:pt x="617" y="5075"/>
                  </a:cubicBezTo>
                  <a:cubicBezTo>
                    <a:pt x="662" y="5167"/>
                    <a:pt x="708" y="5235"/>
                    <a:pt x="799" y="5304"/>
                  </a:cubicBezTo>
                  <a:cubicBezTo>
                    <a:pt x="1598" y="5509"/>
                    <a:pt x="2420" y="5441"/>
                    <a:pt x="3241" y="5532"/>
                  </a:cubicBezTo>
                  <a:cubicBezTo>
                    <a:pt x="3358" y="5512"/>
                    <a:pt x="3477" y="5506"/>
                    <a:pt x="3597" y="5506"/>
                  </a:cubicBezTo>
                  <a:cubicBezTo>
                    <a:pt x="3747" y="5506"/>
                    <a:pt x="3898" y="5515"/>
                    <a:pt x="4049" y="5515"/>
                  </a:cubicBezTo>
                  <a:cubicBezTo>
                    <a:pt x="4320" y="5515"/>
                    <a:pt x="4588" y="5486"/>
                    <a:pt x="4839" y="5327"/>
                  </a:cubicBezTo>
                  <a:cubicBezTo>
                    <a:pt x="4999" y="5053"/>
                    <a:pt x="4999" y="4710"/>
                    <a:pt x="5113" y="4436"/>
                  </a:cubicBezTo>
                  <a:cubicBezTo>
                    <a:pt x="5159" y="4254"/>
                    <a:pt x="5182" y="4048"/>
                    <a:pt x="5182" y="3866"/>
                  </a:cubicBezTo>
                  <a:cubicBezTo>
                    <a:pt x="5182" y="3774"/>
                    <a:pt x="5182" y="3683"/>
                    <a:pt x="5182" y="3569"/>
                  </a:cubicBezTo>
                  <a:cubicBezTo>
                    <a:pt x="5204" y="2930"/>
                    <a:pt x="5182" y="2291"/>
                    <a:pt x="5182" y="1629"/>
                  </a:cubicBezTo>
                  <a:cubicBezTo>
                    <a:pt x="5182" y="1538"/>
                    <a:pt x="5182" y="1423"/>
                    <a:pt x="5182" y="1332"/>
                  </a:cubicBezTo>
                  <a:cubicBezTo>
                    <a:pt x="5182" y="1081"/>
                    <a:pt x="5136" y="830"/>
                    <a:pt x="4976" y="625"/>
                  </a:cubicBezTo>
                  <a:cubicBezTo>
                    <a:pt x="4953" y="77"/>
                    <a:pt x="4520" y="168"/>
                    <a:pt x="4200" y="100"/>
                  </a:cubicBezTo>
                  <a:cubicBezTo>
                    <a:pt x="4148" y="30"/>
                    <a:pt x="4069" y="0"/>
                    <a:pt x="3994"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7" name="Google Shape;2217;p48"/>
            <p:cNvSpPr/>
            <p:nvPr/>
          </p:nvSpPr>
          <p:spPr>
            <a:xfrm rot="823658">
              <a:off x="7707790" y="3238229"/>
              <a:ext cx="22" cy="22"/>
            </a:xfrm>
            <a:custGeom>
              <a:avLst/>
              <a:gdLst/>
              <a:ahLst/>
              <a:cxnLst/>
              <a:rect l="l" t="t" r="r" b="b"/>
              <a:pathLst>
                <a:path w="1" h="1" extrusionOk="0">
                  <a:moveTo>
                    <a:pt x="0" y="1"/>
                  </a:moveTo>
                  <a:lnTo>
                    <a:pt x="0" y="1"/>
                  </a:lnTo>
                  <a:cubicBezTo>
                    <a:pt x="0" y="1"/>
                    <a:pt x="0" y="1"/>
                    <a:pt x="0" y="1"/>
                  </a:cubicBezTo>
                  <a:close/>
                </a:path>
              </a:pathLst>
            </a:custGeom>
            <a:solidFill>
              <a:srgbClr val="FDFDF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8" name="Google Shape;2218;p48"/>
            <p:cNvSpPr/>
            <p:nvPr/>
          </p:nvSpPr>
          <p:spPr>
            <a:xfrm rot="823658">
              <a:off x="7661419" y="3242009"/>
              <a:ext cx="109194" cy="120572"/>
            </a:xfrm>
            <a:custGeom>
              <a:avLst/>
              <a:gdLst/>
              <a:ahLst/>
              <a:cxnLst/>
              <a:rect l="l" t="t" r="r" b="b"/>
              <a:pathLst>
                <a:path w="5000" h="5521" extrusionOk="0">
                  <a:moveTo>
                    <a:pt x="1438" y="1"/>
                  </a:moveTo>
                  <a:cubicBezTo>
                    <a:pt x="1339" y="80"/>
                    <a:pt x="1223" y="142"/>
                    <a:pt x="1089" y="142"/>
                  </a:cubicBezTo>
                  <a:cubicBezTo>
                    <a:pt x="1069" y="142"/>
                    <a:pt x="1049" y="141"/>
                    <a:pt x="1028" y="138"/>
                  </a:cubicBezTo>
                  <a:cubicBezTo>
                    <a:pt x="997" y="133"/>
                    <a:pt x="969" y="131"/>
                    <a:pt x="943" y="131"/>
                  </a:cubicBezTo>
                  <a:cubicBezTo>
                    <a:pt x="691" y="131"/>
                    <a:pt x="608" y="319"/>
                    <a:pt x="525" y="526"/>
                  </a:cubicBezTo>
                  <a:cubicBezTo>
                    <a:pt x="183" y="1279"/>
                    <a:pt x="252" y="2100"/>
                    <a:pt x="160" y="2877"/>
                  </a:cubicBezTo>
                  <a:cubicBezTo>
                    <a:pt x="160" y="3059"/>
                    <a:pt x="229" y="3242"/>
                    <a:pt x="206" y="3447"/>
                  </a:cubicBezTo>
                  <a:cubicBezTo>
                    <a:pt x="183" y="3516"/>
                    <a:pt x="160" y="3584"/>
                    <a:pt x="160" y="3653"/>
                  </a:cubicBezTo>
                  <a:cubicBezTo>
                    <a:pt x="137" y="3835"/>
                    <a:pt x="92" y="4018"/>
                    <a:pt x="23" y="4200"/>
                  </a:cubicBezTo>
                  <a:cubicBezTo>
                    <a:pt x="0" y="4292"/>
                    <a:pt x="0" y="4406"/>
                    <a:pt x="23" y="4520"/>
                  </a:cubicBezTo>
                  <a:cubicBezTo>
                    <a:pt x="46" y="4611"/>
                    <a:pt x="92" y="4657"/>
                    <a:pt x="137" y="4725"/>
                  </a:cubicBezTo>
                  <a:cubicBezTo>
                    <a:pt x="92" y="5250"/>
                    <a:pt x="503" y="5159"/>
                    <a:pt x="777" y="5228"/>
                  </a:cubicBezTo>
                  <a:cubicBezTo>
                    <a:pt x="809" y="5235"/>
                    <a:pt x="841" y="5238"/>
                    <a:pt x="873" y="5238"/>
                  </a:cubicBezTo>
                  <a:cubicBezTo>
                    <a:pt x="1046" y="5238"/>
                    <a:pt x="1218" y="5148"/>
                    <a:pt x="1385" y="5148"/>
                  </a:cubicBezTo>
                  <a:cubicBezTo>
                    <a:pt x="1473" y="5148"/>
                    <a:pt x="1559" y="5173"/>
                    <a:pt x="1644" y="5250"/>
                  </a:cubicBezTo>
                  <a:cubicBezTo>
                    <a:pt x="1781" y="5433"/>
                    <a:pt x="1969" y="5463"/>
                    <a:pt x="2166" y="5463"/>
                  </a:cubicBezTo>
                  <a:cubicBezTo>
                    <a:pt x="2265" y="5463"/>
                    <a:pt x="2367" y="5456"/>
                    <a:pt x="2466" y="5456"/>
                  </a:cubicBezTo>
                  <a:cubicBezTo>
                    <a:pt x="2579" y="5427"/>
                    <a:pt x="2692" y="5417"/>
                    <a:pt x="2804" y="5417"/>
                  </a:cubicBezTo>
                  <a:cubicBezTo>
                    <a:pt x="3152" y="5417"/>
                    <a:pt x="3494" y="5521"/>
                    <a:pt x="3844" y="5521"/>
                  </a:cubicBezTo>
                  <a:cubicBezTo>
                    <a:pt x="3924" y="5521"/>
                    <a:pt x="4005" y="5515"/>
                    <a:pt x="4086" y="5501"/>
                  </a:cubicBezTo>
                  <a:cubicBezTo>
                    <a:pt x="4566" y="5456"/>
                    <a:pt x="4862" y="5182"/>
                    <a:pt x="4931" y="4703"/>
                  </a:cubicBezTo>
                  <a:cubicBezTo>
                    <a:pt x="4976" y="4063"/>
                    <a:pt x="4976" y="3424"/>
                    <a:pt x="4976" y="2785"/>
                  </a:cubicBezTo>
                  <a:cubicBezTo>
                    <a:pt x="4976" y="2625"/>
                    <a:pt x="4976" y="2466"/>
                    <a:pt x="4976" y="2306"/>
                  </a:cubicBezTo>
                  <a:cubicBezTo>
                    <a:pt x="4954" y="1781"/>
                    <a:pt x="4999" y="1256"/>
                    <a:pt x="4954" y="754"/>
                  </a:cubicBezTo>
                  <a:cubicBezTo>
                    <a:pt x="4954" y="526"/>
                    <a:pt x="4862" y="343"/>
                    <a:pt x="4725" y="160"/>
                  </a:cubicBezTo>
                  <a:cubicBezTo>
                    <a:pt x="4680" y="115"/>
                    <a:pt x="4657" y="69"/>
                    <a:pt x="4657" y="23"/>
                  </a:cubicBezTo>
                  <a:cubicBezTo>
                    <a:pt x="4467" y="74"/>
                    <a:pt x="4277" y="125"/>
                    <a:pt x="4091" y="125"/>
                  </a:cubicBezTo>
                  <a:cubicBezTo>
                    <a:pt x="3942" y="125"/>
                    <a:pt x="3795" y="92"/>
                    <a:pt x="3653" y="1"/>
                  </a:cubicBezTo>
                  <a:cubicBezTo>
                    <a:pt x="3359" y="95"/>
                    <a:pt x="3065" y="146"/>
                    <a:pt x="2775" y="146"/>
                  </a:cubicBezTo>
                  <a:cubicBezTo>
                    <a:pt x="2501" y="146"/>
                    <a:pt x="2229" y="100"/>
                    <a:pt x="1963" y="1"/>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19" name="Google Shape;2219;p48"/>
            <p:cNvSpPr/>
            <p:nvPr/>
          </p:nvSpPr>
          <p:spPr>
            <a:xfrm rot="823658">
              <a:off x="7765589" y="3267328"/>
              <a:ext cx="108692" cy="116161"/>
            </a:xfrm>
            <a:custGeom>
              <a:avLst/>
              <a:gdLst/>
              <a:ahLst/>
              <a:cxnLst/>
              <a:rect l="l" t="t" r="r" b="b"/>
              <a:pathLst>
                <a:path w="4977" h="5319" extrusionOk="0">
                  <a:moveTo>
                    <a:pt x="4360" y="1"/>
                  </a:moveTo>
                  <a:cubicBezTo>
                    <a:pt x="4363" y="2"/>
                    <a:pt x="4367" y="4"/>
                    <a:pt x="4371" y="5"/>
                  </a:cubicBezTo>
                  <a:lnTo>
                    <a:pt x="4371" y="5"/>
                  </a:lnTo>
                  <a:cubicBezTo>
                    <a:pt x="4375" y="4"/>
                    <a:pt x="4379" y="2"/>
                    <a:pt x="4383" y="1"/>
                  </a:cubicBezTo>
                  <a:close/>
                  <a:moveTo>
                    <a:pt x="4371" y="5"/>
                  </a:moveTo>
                  <a:lnTo>
                    <a:pt x="4371" y="5"/>
                  </a:lnTo>
                  <a:cubicBezTo>
                    <a:pt x="4093" y="117"/>
                    <a:pt x="3815" y="148"/>
                    <a:pt x="3538" y="148"/>
                  </a:cubicBezTo>
                  <a:cubicBezTo>
                    <a:pt x="3431" y="148"/>
                    <a:pt x="3325" y="144"/>
                    <a:pt x="3218" y="138"/>
                  </a:cubicBezTo>
                  <a:cubicBezTo>
                    <a:pt x="2769" y="127"/>
                    <a:pt x="2320" y="117"/>
                    <a:pt x="1873" y="117"/>
                  </a:cubicBezTo>
                  <a:cubicBezTo>
                    <a:pt x="1320" y="117"/>
                    <a:pt x="771" y="133"/>
                    <a:pt x="228" y="183"/>
                  </a:cubicBezTo>
                  <a:cubicBezTo>
                    <a:pt x="91" y="274"/>
                    <a:pt x="69" y="389"/>
                    <a:pt x="69" y="548"/>
                  </a:cubicBezTo>
                  <a:cubicBezTo>
                    <a:pt x="228" y="1073"/>
                    <a:pt x="0" y="1621"/>
                    <a:pt x="183" y="2146"/>
                  </a:cubicBezTo>
                  <a:cubicBezTo>
                    <a:pt x="388" y="2808"/>
                    <a:pt x="342" y="3493"/>
                    <a:pt x="228" y="4178"/>
                  </a:cubicBezTo>
                  <a:cubicBezTo>
                    <a:pt x="206" y="4315"/>
                    <a:pt x="206" y="4429"/>
                    <a:pt x="251" y="4566"/>
                  </a:cubicBezTo>
                  <a:cubicBezTo>
                    <a:pt x="251" y="4566"/>
                    <a:pt x="228" y="4566"/>
                    <a:pt x="228" y="4588"/>
                  </a:cubicBezTo>
                  <a:cubicBezTo>
                    <a:pt x="251" y="4817"/>
                    <a:pt x="228" y="5068"/>
                    <a:pt x="388" y="5250"/>
                  </a:cubicBezTo>
                  <a:cubicBezTo>
                    <a:pt x="411" y="5296"/>
                    <a:pt x="439" y="5319"/>
                    <a:pt x="468" y="5319"/>
                  </a:cubicBezTo>
                  <a:cubicBezTo>
                    <a:pt x="497" y="5319"/>
                    <a:pt x="525" y="5296"/>
                    <a:pt x="548" y="5250"/>
                  </a:cubicBezTo>
                  <a:cubicBezTo>
                    <a:pt x="1149" y="5180"/>
                    <a:pt x="1750" y="5153"/>
                    <a:pt x="2352" y="5153"/>
                  </a:cubicBezTo>
                  <a:cubicBezTo>
                    <a:pt x="2732" y="5153"/>
                    <a:pt x="3112" y="5164"/>
                    <a:pt x="3492" y="5182"/>
                  </a:cubicBezTo>
                  <a:cubicBezTo>
                    <a:pt x="3698" y="5182"/>
                    <a:pt x="3920" y="5239"/>
                    <a:pt x="4134" y="5239"/>
                  </a:cubicBezTo>
                  <a:cubicBezTo>
                    <a:pt x="4348" y="5239"/>
                    <a:pt x="4554" y="5182"/>
                    <a:pt x="4725" y="4954"/>
                  </a:cubicBezTo>
                  <a:cubicBezTo>
                    <a:pt x="4656" y="4520"/>
                    <a:pt x="4588" y="4063"/>
                    <a:pt x="4748" y="3630"/>
                  </a:cubicBezTo>
                  <a:cubicBezTo>
                    <a:pt x="4702" y="3516"/>
                    <a:pt x="4702" y="3379"/>
                    <a:pt x="4679" y="3242"/>
                  </a:cubicBezTo>
                  <a:cubicBezTo>
                    <a:pt x="4771" y="3105"/>
                    <a:pt x="4839" y="2968"/>
                    <a:pt x="4908" y="2808"/>
                  </a:cubicBezTo>
                  <a:cubicBezTo>
                    <a:pt x="4930" y="2740"/>
                    <a:pt x="4953" y="2648"/>
                    <a:pt x="4953" y="2557"/>
                  </a:cubicBezTo>
                  <a:cubicBezTo>
                    <a:pt x="4953" y="2489"/>
                    <a:pt x="4976" y="2397"/>
                    <a:pt x="4953" y="2306"/>
                  </a:cubicBezTo>
                  <a:cubicBezTo>
                    <a:pt x="4953" y="2078"/>
                    <a:pt x="4953" y="1849"/>
                    <a:pt x="4930" y="1621"/>
                  </a:cubicBezTo>
                  <a:cubicBezTo>
                    <a:pt x="4908" y="1530"/>
                    <a:pt x="4885" y="1461"/>
                    <a:pt x="4862" y="1393"/>
                  </a:cubicBezTo>
                  <a:cubicBezTo>
                    <a:pt x="4816" y="1256"/>
                    <a:pt x="4793" y="1119"/>
                    <a:pt x="4771" y="1005"/>
                  </a:cubicBezTo>
                  <a:cubicBezTo>
                    <a:pt x="4771" y="959"/>
                    <a:pt x="4748" y="936"/>
                    <a:pt x="4748" y="891"/>
                  </a:cubicBezTo>
                  <a:cubicBezTo>
                    <a:pt x="4725" y="845"/>
                    <a:pt x="4725" y="799"/>
                    <a:pt x="4748" y="731"/>
                  </a:cubicBezTo>
                  <a:cubicBezTo>
                    <a:pt x="4656" y="594"/>
                    <a:pt x="4656" y="457"/>
                    <a:pt x="4656" y="320"/>
                  </a:cubicBezTo>
                  <a:cubicBezTo>
                    <a:pt x="4634" y="142"/>
                    <a:pt x="4525" y="72"/>
                    <a:pt x="4371" y="5"/>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0" name="Google Shape;2220;p48"/>
            <p:cNvSpPr/>
            <p:nvPr/>
          </p:nvSpPr>
          <p:spPr>
            <a:xfrm rot="823658">
              <a:off x="8023542" y="4547005"/>
              <a:ext cx="4499" cy="3516"/>
            </a:xfrm>
            <a:custGeom>
              <a:avLst/>
              <a:gdLst/>
              <a:ahLst/>
              <a:cxnLst/>
              <a:rect l="l" t="t" r="r" b="b"/>
              <a:pathLst>
                <a:path w="206" h="161" extrusionOk="0">
                  <a:moveTo>
                    <a:pt x="205" y="0"/>
                  </a:moveTo>
                  <a:lnTo>
                    <a:pt x="205" y="0"/>
                  </a:lnTo>
                  <a:cubicBezTo>
                    <a:pt x="114" y="23"/>
                    <a:pt x="46" y="69"/>
                    <a:pt x="0" y="160"/>
                  </a:cubicBezTo>
                  <a:cubicBezTo>
                    <a:pt x="114" y="160"/>
                    <a:pt x="205" y="115"/>
                    <a:pt x="205" y="0"/>
                  </a:cubicBezTo>
                  <a:close/>
                </a:path>
              </a:pathLst>
            </a:custGeom>
            <a:solidFill>
              <a:srgbClr val="715B5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1" name="Google Shape;2221;p48"/>
            <p:cNvSpPr/>
            <p:nvPr/>
          </p:nvSpPr>
          <p:spPr>
            <a:xfrm rot="823658">
              <a:off x="7405502" y="4470328"/>
              <a:ext cx="588229" cy="47980"/>
            </a:xfrm>
            <a:custGeom>
              <a:avLst/>
              <a:gdLst/>
              <a:ahLst/>
              <a:cxnLst/>
              <a:rect l="l" t="t" r="r" b="b"/>
              <a:pathLst>
                <a:path w="26935" h="2197" extrusionOk="0">
                  <a:moveTo>
                    <a:pt x="23352" y="0"/>
                  </a:moveTo>
                  <a:cubicBezTo>
                    <a:pt x="23176" y="0"/>
                    <a:pt x="23001" y="3"/>
                    <a:pt x="22826" y="11"/>
                  </a:cubicBezTo>
                  <a:cubicBezTo>
                    <a:pt x="22232" y="115"/>
                    <a:pt x="21637" y="194"/>
                    <a:pt x="21042" y="194"/>
                  </a:cubicBezTo>
                  <a:cubicBezTo>
                    <a:pt x="20861" y="194"/>
                    <a:pt x="20679" y="186"/>
                    <a:pt x="20498" y="170"/>
                  </a:cubicBezTo>
                  <a:cubicBezTo>
                    <a:pt x="20178" y="170"/>
                    <a:pt x="19859" y="193"/>
                    <a:pt x="19562" y="193"/>
                  </a:cubicBezTo>
                  <a:cubicBezTo>
                    <a:pt x="19505" y="182"/>
                    <a:pt x="19454" y="176"/>
                    <a:pt x="19402" y="176"/>
                  </a:cubicBezTo>
                  <a:cubicBezTo>
                    <a:pt x="19351" y="176"/>
                    <a:pt x="19300" y="182"/>
                    <a:pt x="19243" y="193"/>
                  </a:cubicBezTo>
                  <a:cubicBezTo>
                    <a:pt x="18946" y="193"/>
                    <a:pt x="18626" y="193"/>
                    <a:pt x="18307" y="170"/>
                  </a:cubicBezTo>
                  <a:cubicBezTo>
                    <a:pt x="17907" y="176"/>
                    <a:pt x="17508" y="177"/>
                    <a:pt x="17108" y="177"/>
                  </a:cubicBezTo>
                  <a:cubicBezTo>
                    <a:pt x="16709" y="177"/>
                    <a:pt x="16310" y="176"/>
                    <a:pt x="15910" y="176"/>
                  </a:cubicBezTo>
                  <a:cubicBezTo>
                    <a:pt x="15111" y="176"/>
                    <a:pt x="14312" y="182"/>
                    <a:pt x="13513" y="216"/>
                  </a:cubicBezTo>
                  <a:cubicBezTo>
                    <a:pt x="13352" y="248"/>
                    <a:pt x="13202" y="280"/>
                    <a:pt x="13047" y="280"/>
                  </a:cubicBezTo>
                  <a:cubicBezTo>
                    <a:pt x="12983" y="280"/>
                    <a:pt x="12918" y="275"/>
                    <a:pt x="12852" y="262"/>
                  </a:cubicBezTo>
                  <a:cubicBezTo>
                    <a:pt x="12760" y="262"/>
                    <a:pt x="12669" y="239"/>
                    <a:pt x="12600" y="239"/>
                  </a:cubicBezTo>
                  <a:cubicBezTo>
                    <a:pt x="12509" y="239"/>
                    <a:pt x="12418" y="216"/>
                    <a:pt x="12349" y="216"/>
                  </a:cubicBezTo>
                  <a:lnTo>
                    <a:pt x="11961" y="216"/>
                  </a:lnTo>
                  <a:cubicBezTo>
                    <a:pt x="11706" y="216"/>
                    <a:pt x="11465" y="304"/>
                    <a:pt x="11215" y="304"/>
                  </a:cubicBezTo>
                  <a:cubicBezTo>
                    <a:pt x="11152" y="304"/>
                    <a:pt x="11089" y="298"/>
                    <a:pt x="11026" y="284"/>
                  </a:cubicBezTo>
                  <a:cubicBezTo>
                    <a:pt x="10680" y="284"/>
                    <a:pt x="10343" y="230"/>
                    <a:pt x="10003" y="230"/>
                  </a:cubicBezTo>
                  <a:cubicBezTo>
                    <a:pt x="9805" y="230"/>
                    <a:pt x="9607" y="248"/>
                    <a:pt x="9405" y="307"/>
                  </a:cubicBezTo>
                  <a:cubicBezTo>
                    <a:pt x="9358" y="400"/>
                    <a:pt x="9293" y="421"/>
                    <a:pt x="9223" y="421"/>
                  </a:cubicBezTo>
                  <a:cubicBezTo>
                    <a:pt x="9164" y="421"/>
                    <a:pt x="9102" y="407"/>
                    <a:pt x="9045" y="407"/>
                  </a:cubicBezTo>
                  <a:cubicBezTo>
                    <a:pt x="9002" y="407"/>
                    <a:pt x="8961" y="415"/>
                    <a:pt x="8926" y="444"/>
                  </a:cubicBezTo>
                  <a:cubicBezTo>
                    <a:pt x="7761" y="535"/>
                    <a:pt x="6597" y="581"/>
                    <a:pt x="5410" y="581"/>
                  </a:cubicBezTo>
                  <a:cubicBezTo>
                    <a:pt x="3676" y="581"/>
                    <a:pt x="1918" y="604"/>
                    <a:pt x="161" y="604"/>
                  </a:cubicBezTo>
                  <a:cubicBezTo>
                    <a:pt x="1" y="924"/>
                    <a:pt x="275" y="1243"/>
                    <a:pt x="138" y="1540"/>
                  </a:cubicBezTo>
                  <a:cubicBezTo>
                    <a:pt x="24" y="1722"/>
                    <a:pt x="24" y="1882"/>
                    <a:pt x="206" y="2019"/>
                  </a:cubicBezTo>
                  <a:cubicBezTo>
                    <a:pt x="366" y="2105"/>
                    <a:pt x="526" y="2125"/>
                    <a:pt x="686" y="2125"/>
                  </a:cubicBezTo>
                  <a:cubicBezTo>
                    <a:pt x="823" y="2125"/>
                    <a:pt x="960" y="2110"/>
                    <a:pt x="1096" y="2110"/>
                  </a:cubicBezTo>
                  <a:lnTo>
                    <a:pt x="4566" y="2110"/>
                  </a:lnTo>
                  <a:cubicBezTo>
                    <a:pt x="4623" y="2145"/>
                    <a:pt x="4680" y="2162"/>
                    <a:pt x="4737" y="2162"/>
                  </a:cubicBezTo>
                  <a:cubicBezTo>
                    <a:pt x="4794" y="2162"/>
                    <a:pt x="4851" y="2145"/>
                    <a:pt x="4908" y="2110"/>
                  </a:cubicBezTo>
                  <a:cubicBezTo>
                    <a:pt x="5241" y="2060"/>
                    <a:pt x="5572" y="2044"/>
                    <a:pt x="5902" y="2044"/>
                  </a:cubicBezTo>
                  <a:cubicBezTo>
                    <a:pt x="6490" y="2044"/>
                    <a:pt x="7076" y="2095"/>
                    <a:pt x="7667" y="2095"/>
                  </a:cubicBezTo>
                  <a:cubicBezTo>
                    <a:pt x="7790" y="2095"/>
                    <a:pt x="7912" y="2093"/>
                    <a:pt x="8035" y="2088"/>
                  </a:cubicBezTo>
                  <a:cubicBezTo>
                    <a:pt x="8332" y="2088"/>
                    <a:pt x="8629" y="2065"/>
                    <a:pt x="8926" y="2065"/>
                  </a:cubicBezTo>
                  <a:cubicBezTo>
                    <a:pt x="10455" y="2065"/>
                    <a:pt x="11961" y="2042"/>
                    <a:pt x="13468" y="2042"/>
                  </a:cubicBezTo>
                  <a:cubicBezTo>
                    <a:pt x="13541" y="1969"/>
                    <a:pt x="13614" y="1922"/>
                    <a:pt x="13688" y="1922"/>
                  </a:cubicBezTo>
                  <a:cubicBezTo>
                    <a:pt x="13751" y="1922"/>
                    <a:pt x="13815" y="1957"/>
                    <a:pt x="13879" y="2042"/>
                  </a:cubicBezTo>
                  <a:cubicBezTo>
                    <a:pt x="13929" y="2117"/>
                    <a:pt x="13986" y="2151"/>
                    <a:pt x="14050" y="2151"/>
                  </a:cubicBezTo>
                  <a:cubicBezTo>
                    <a:pt x="14103" y="2151"/>
                    <a:pt x="14159" y="2129"/>
                    <a:pt x="14221" y="2088"/>
                  </a:cubicBezTo>
                  <a:cubicBezTo>
                    <a:pt x="14404" y="2042"/>
                    <a:pt x="14586" y="2025"/>
                    <a:pt x="14769" y="2025"/>
                  </a:cubicBezTo>
                  <a:cubicBezTo>
                    <a:pt x="14951" y="2025"/>
                    <a:pt x="15134" y="2042"/>
                    <a:pt x="15317" y="2065"/>
                  </a:cubicBezTo>
                  <a:lnTo>
                    <a:pt x="16230" y="2065"/>
                  </a:lnTo>
                  <a:cubicBezTo>
                    <a:pt x="16321" y="2156"/>
                    <a:pt x="16412" y="2196"/>
                    <a:pt x="16504" y="2196"/>
                  </a:cubicBezTo>
                  <a:cubicBezTo>
                    <a:pt x="16595" y="2196"/>
                    <a:pt x="16686" y="2156"/>
                    <a:pt x="16777" y="2088"/>
                  </a:cubicBezTo>
                  <a:lnTo>
                    <a:pt x="19882" y="2088"/>
                  </a:lnTo>
                  <a:cubicBezTo>
                    <a:pt x="19950" y="2133"/>
                    <a:pt x="20019" y="2179"/>
                    <a:pt x="20110" y="2179"/>
                  </a:cubicBezTo>
                  <a:cubicBezTo>
                    <a:pt x="20133" y="2179"/>
                    <a:pt x="20178" y="2156"/>
                    <a:pt x="20224" y="2156"/>
                  </a:cubicBezTo>
                  <a:cubicBezTo>
                    <a:pt x="20239" y="2157"/>
                    <a:pt x="20253" y="2157"/>
                    <a:pt x="20268" y="2157"/>
                  </a:cubicBezTo>
                  <a:cubicBezTo>
                    <a:pt x="20548" y="2157"/>
                    <a:pt x="20817" y="2005"/>
                    <a:pt x="21102" y="2005"/>
                  </a:cubicBezTo>
                  <a:cubicBezTo>
                    <a:pt x="21196" y="2005"/>
                    <a:pt x="21291" y="2021"/>
                    <a:pt x="21388" y="2065"/>
                  </a:cubicBezTo>
                  <a:lnTo>
                    <a:pt x="21708" y="2088"/>
                  </a:lnTo>
                  <a:cubicBezTo>
                    <a:pt x="21726" y="2089"/>
                    <a:pt x="21745" y="2089"/>
                    <a:pt x="21763" y="2089"/>
                  </a:cubicBezTo>
                  <a:cubicBezTo>
                    <a:pt x="22074" y="2089"/>
                    <a:pt x="22375" y="1965"/>
                    <a:pt x="22672" y="1965"/>
                  </a:cubicBezTo>
                  <a:cubicBezTo>
                    <a:pt x="22792" y="1965"/>
                    <a:pt x="22912" y="1985"/>
                    <a:pt x="23032" y="2042"/>
                  </a:cubicBezTo>
                  <a:cubicBezTo>
                    <a:pt x="23149" y="1983"/>
                    <a:pt x="23266" y="1966"/>
                    <a:pt x="23382" y="1966"/>
                  </a:cubicBezTo>
                  <a:cubicBezTo>
                    <a:pt x="23536" y="1966"/>
                    <a:pt x="23687" y="1996"/>
                    <a:pt x="23831" y="1996"/>
                  </a:cubicBezTo>
                  <a:cubicBezTo>
                    <a:pt x="24112" y="2009"/>
                    <a:pt x="24393" y="2017"/>
                    <a:pt x="24672" y="2017"/>
                  </a:cubicBezTo>
                  <a:cubicBezTo>
                    <a:pt x="25386" y="2017"/>
                    <a:pt x="26092" y="1968"/>
                    <a:pt x="26798" y="1837"/>
                  </a:cubicBezTo>
                  <a:cubicBezTo>
                    <a:pt x="26912" y="1768"/>
                    <a:pt x="26935" y="1654"/>
                    <a:pt x="26866" y="1540"/>
                  </a:cubicBezTo>
                  <a:cubicBezTo>
                    <a:pt x="26775" y="1334"/>
                    <a:pt x="26889" y="1129"/>
                    <a:pt x="26889" y="924"/>
                  </a:cubicBezTo>
                  <a:cubicBezTo>
                    <a:pt x="26935" y="353"/>
                    <a:pt x="26843" y="262"/>
                    <a:pt x="26273" y="239"/>
                  </a:cubicBezTo>
                  <a:lnTo>
                    <a:pt x="25177" y="239"/>
                  </a:lnTo>
                  <a:cubicBezTo>
                    <a:pt x="24972" y="11"/>
                    <a:pt x="24698" y="11"/>
                    <a:pt x="24424" y="11"/>
                  </a:cubicBezTo>
                  <a:cubicBezTo>
                    <a:pt x="24059" y="11"/>
                    <a:pt x="23704" y="0"/>
                    <a:pt x="2335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2" name="Google Shape;2222;p48"/>
            <p:cNvSpPr/>
            <p:nvPr/>
          </p:nvSpPr>
          <p:spPr>
            <a:xfrm rot="823658">
              <a:off x="7502050" y="4400757"/>
              <a:ext cx="37890" cy="19546"/>
            </a:xfrm>
            <a:custGeom>
              <a:avLst/>
              <a:gdLst/>
              <a:ahLst/>
              <a:cxnLst/>
              <a:rect l="l" t="t" r="r" b="b"/>
              <a:pathLst>
                <a:path w="1735" h="895" extrusionOk="0">
                  <a:moveTo>
                    <a:pt x="770" y="1"/>
                  </a:moveTo>
                  <a:cubicBezTo>
                    <a:pt x="671" y="1"/>
                    <a:pt x="568" y="29"/>
                    <a:pt x="457" y="96"/>
                  </a:cubicBezTo>
                  <a:cubicBezTo>
                    <a:pt x="0" y="255"/>
                    <a:pt x="251" y="575"/>
                    <a:pt x="274" y="826"/>
                  </a:cubicBezTo>
                  <a:cubicBezTo>
                    <a:pt x="388" y="849"/>
                    <a:pt x="502" y="872"/>
                    <a:pt x="639" y="894"/>
                  </a:cubicBezTo>
                  <a:cubicBezTo>
                    <a:pt x="685" y="849"/>
                    <a:pt x="753" y="826"/>
                    <a:pt x="822" y="780"/>
                  </a:cubicBezTo>
                  <a:cubicBezTo>
                    <a:pt x="947" y="757"/>
                    <a:pt x="1067" y="740"/>
                    <a:pt x="1184" y="740"/>
                  </a:cubicBezTo>
                  <a:cubicBezTo>
                    <a:pt x="1301" y="740"/>
                    <a:pt x="1415" y="757"/>
                    <a:pt x="1530" y="803"/>
                  </a:cubicBezTo>
                  <a:lnTo>
                    <a:pt x="1712" y="803"/>
                  </a:lnTo>
                  <a:cubicBezTo>
                    <a:pt x="1735" y="529"/>
                    <a:pt x="1689" y="301"/>
                    <a:pt x="1347" y="278"/>
                  </a:cubicBezTo>
                  <a:cubicBezTo>
                    <a:pt x="1162" y="124"/>
                    <a:pt x="977" y="1"/>
                    <a:pt x="77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3" name="Google Shape;2223;p48"/>
            <p:cNvSpPr/>
            <p:nvPr/>
          </p:nvSpPr>
          <p:spPr>
            <a:xfrm rot="823658">
              <a:off x="7435012" y="4403137"/>
              <a:ext cx="40402" cy="5132"/>
            </a:xfrm>
            <a:custGeom>
              <a:avLst/>
              <a:gdLst/>
              <a:ahLst/>
              <a:cxnLst/>
              <a:rect l="l" t="t" r="r" b="b"/>
              <a:pathLst>
                <a:path w="1850" h="235" extrusionOk="0">
                  <a:moveTo>
                    <a:pt x="1062" y="0"/>
                  </a:moveTo>
                  <a:cubicBezTo>
                    <a:pt x="708" y="0"/>
                    <a:pt x="354" y="28"/>
                    <a:pt x="0" y="42"/>
                  </a:cubicBezTo>
                  <a:cubicBezTo>
                    <a:pt x="0" y="87"/>
                    <a:pt x="0" y="133"/>
                    <a:pt x="0" y="179"/>
                  </a:cubicBezTo>
                  <a:cubicBezTo>
                    <a:pt x="190" y="221"/>
                    <a:pt x="379" y="235"/>
                    <a:pt x="568" y="235"/>
                  </a:cubicBezTo>
                  <a:cubicBezTo>
                    <a:pt x="953" y="235"/>
                    <a:pt x="1337" y="176"/>
                    <a:pt x="1722" y="176"/>
                  </a:cubicBezTo>
                  <a:cubicBezTo>
                    <a:pt x="1765" y="176"/>
                    <a:pt x="1807" y="177"/>
                    <a:pt x="1849" y="179"/>
                  </a:cubicBezTo>
                  <a:cubicBezTo>
                    <a:pt x="1849" y="133"/>
                    <a:pt x="1849" y="110"/>
                    <a:pt x="1849" y="64"/>
                  </a:cubicBezTo>
                  <a:cubicBezTo>
                    <a:pt x="1587" y="16"/>
                    <a:pt x="1324" y="0"/>
                    <a:pt x="10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4" name="Google Shape;2224;p48"/>
            <p:cNvSpPr/>
            <p:nvPr/>
          </p:nvSpPr>
          <p:spPr>
            <a:xfrm rot="823658">
              <a:off x="7974989" y="4531796"/>
              <a:ext cx="11487" cy="3603"/>
            </a:xfrm>
            <a:custGeom>
              <a:avLst/>
              <a:gdLst/>
              <a:ahLst/>
              <a:cxnLst/>
              <a:rect l="l" t="t" r="r" b="b"/>
              <a:pathLst>
                <a:path w="526" h="165" extrusionOk="0">
                  <a:moveTo>
                    <a:pt x="234" y="1"/>
                  </a:moveTo>
                  <a:cubicBezTo>
                    <a:pt x="153" y="1"/>
                    <a:pt x="75" y="49"/>
                    <a:pt x="1" y="165"/>
                  </a:cubicBezTo>
                  <a:lnTo>
                    <a:pt x="526" y="165"/>
                  </a:lnTo>
                  <a:cubicBezTo>
                    <a:pt x="427" y="66"/>
                    <a:pt x="329" y="1"/>
                    <a:pt x="234"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5" name="Google Shape;2225;p48"/>
            <p:cNvSpPr/>
            <p:nvPr/>
          </p:nvSpPr>
          <p:spPr>
            <a:xfrm rot="823658">
              <a:off x="7965618" y="4531266"/>
              <a:ext cx="3997" cy="5023"/>
            </a:xfrm>
            <a:custGeom>
              <a:avLst/>
              <a:gdLst/>
              <a:ahLst/>
              <a:cxnLst/>
              <a:rect l="l" t="t" r="r" b="b"/>
              <a:pathLst>
                <a:path w="183" h="230" extrusionOk="0">
                  <a:moveTo>
                    <a:pt x="137" y="1"/>
                  </a:moveTo>
                  <a:cubicBezTo>
                    <a:pt x="91" y="24"/>
                    <a:pt x="46" y="47"/>
                    <a:pt x="0" y="69"/>
                  </a:cubicBezTo>
                  <a:cubicBezTo>
                    <a:pt x="68" y="115"/>
                    <a:pt x="137" y="161"/>
                    <a:pt x="183" y="229"/>
                  </a:cubicBezTo>
                  <a:cubicBezTo>
                    <a:pt x="183" y="161"/>
                    <a:pt x="160" y="69"/>
                    <a:pt x="137" y="1"/>
                  </a:cubicBezTo>
                  <a:close/>
                </a:path>
              </a:pathLst>
            </a:custGeom>
            <a:solidFill>
              <a:srgbClr val="8478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6" name="Google Shape;2226;p48"/>
            <p:cNvSpPr/>
            <p:nvPr/>
          </p:nvSpPr>
          <p:spPr>
            <a:xfrm rot="823658">
              <a:off x="7989551" y="4535101"/>
              <a:ext cx="4521" cy="3014"/>
            </a:xfrm>
            <a:custGeom>
              <a:avLst/>
              <a:gdLst/>
              <a:ahLst/>
              <a:cxnLst/>
              <a:rect l="l" t="t" r="r" b="b"/>
              <a:pathLst>
                <a:path w="207" h="138" extrusionOk="0">
                  <a:moveTo>
                    <a:pt x="206" y="1"/>
                  </a:moveTo>
                  <a:cubicBezTo>
                    <a:pt x="92" y="1"/>
                    <a:pt x="23" y="46"/>
                    <a:pt x="1" y="138"/>
                  </a:cubicBezTo>
                  <a:cubicBezTo>
                    <a:pt x="69" y="92"/>
                    <a:pt x="138" y="46"/>
                    <a:pt x="206" y="1"/>
                  </a:cubicBezTo>
                  <a:close/>
                </a:path>
              </a:pathLst>
            </a:custGeom>
            <a:solidFill>
              <a:srgbClr val="9B7277"/>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7" name="Google Shape;2227;p48"/>
            <p:cNvSpPr/>
            <p:nvPr/>
          </p:nvSpPr>
          <p:spPr>
            <a:xfrm rot="823658">
              <a:off x="7541963" y="4418494"/>
              <a:ext cx="19458" cy="7927"/>
            </a:xfrm>
            <a:custGeom>
              <a:avLst/>
              <a:gdLst/>
              <a:ahLst/>
              <a:cxnLst/>
              <a:rect l="l" t="t" r="r" b="b"/>
              <a:pathLst>
                <a:path w="891" h="363" extrusionOk="0">
                  <a:moveTo>
                    <a:pt x="390" y="1"/>
                  </a:moveTo>
                  <a:cubicBezTo>
                    <a:pt x="266" y="1"/>
                    <a:pt x="158" y="115"/>
                    <a:pt x="1" y="340"/>
                  </a:cubicBezTo>
                  <a:lnTo>
                    <a:pt x="183" y="340"/>
                  </a:lnTo>
                  <a:cubicBezTo>
                    <a:pt x="246" y="302"/>
                    <a:pt x="309" y="285"/>
                    <a:pt x="372" y="285"/>
                  </a:cubicBezTo>
                  <a:cubicBezTo>
                    <a:pt x="423" y="285"/>
                    <a:pt x="474" y="297"/>
                    <a:pt x="526" y="317"/>
                  </a:cubicBezTo>
                  <a:lnTo>
                    <a:pt x="891" y="363"/>
                  </a:lnTo>
                  <a:cubicBezTo>
                    <a:pt x="660" y="120"/>
                    <a:pt x="516" y="1"/>
                    <a:pt x="390"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8" name="Google Shape;2228;p48"/>
            <p:cNvSpPr/>
            <p:nvPr/>
          </p:nvSpPr>
          <p:spPr>
            <a:xfrm rot="823658">
              <a:off x="7518288" y="4416281"/>
              <a:ext cx="15484" cy="3975"/>
            </a:xfrm>
            <a:custGeom>
              <a:avLst/>
              <a:gdLst/>
              <a:ahLst/>
              <a:cxnLst/>
              <a:rect l="l" t="t" r="r" b="b"/>
              <a:pathLst>
                <a:path w="709" h="182" extrusionOk="0">
                  <a:moveTo>
                    <a:pt x="353" y="0"/>
                  </a:moveTo>
                  <a:cubicBezTo>
                    <a:pt x="239" y="0"/>
                    <a:pt x="123" y="46"/>
                    <a:pt x="1" y="134"/>
                  </a:cubicBezTo>
                  <a:cubicBezTo>
                    <a:pt x="142" y="163"/>
                    <a:pt x="292" y="182"/>
                    <a:pt x="440" y="182"/>
                  </a:cubicBezTo>
                  <a:cubicBezTo>
                    <a:pt x="531" y="182"/>
                    <a:pt x="621" y="175"/>
                    <a:pt x="709" y="157"/>
                  </a:cubicBezTo>
                  <a:cubicBezTo>
                    <a:pt x="591" y="51"/>
                    <a:pt x="474" y="0"/>
                    <a:pt x="35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29" name="Google Shape;2229;p48"/>
            <p:cNvSpPr/>
            <p:nvPr/>
          </p:nvSpPr>
          <p:spPr>
            <a:xfrm rot="823658">
              <a:off x="7545512" y="4422701"/>
              <a:ext cx="7491" cy="2708"/>
            </a:xfrm>
            <a:custGeom>
              <a:avLst/>
              <a:gdLst/>
              <a:ahLst/>
              <a:cxnLst/>
              <a:rect l="l" t="t" r="r" b="b"/>
              <a:pathLst>
                <a:path w="343" h="124" extrusionOk="0">
                  <a:moveTo>
                    <a:pt x="178" y="0"/>
                  </a:moveTo>
                  <a:cubicBezTo>
                    <a:pt x="119" y="0"/>
                    <a:pt x="59" y="40"/>
                    <a:pt x="0" y="123"/>
                  </a:cubicBezTo>
                  <a:cubicBezTo>
                    <a:pt x="114" y="123"/>
                    <a:pt x="228" y="123"/>
                    <a:pt x="343" y="100"/>
                  </a:cubicBezTo>
                  <a:cubicBezTo>
                    <a:pt x="288" y="34"/>
                    <a:pt x="233" y="0"/>
                    <a:pt x="1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0" name="Google Shape;2230;p48"/>
            <p:cNvSpPr/>
            <p:nvPr/>
          </p:nvSpPr>
          <p:spPr>
            <a:xfrm rot="823658">
              <a:off x="7642937" y="4454662"/>
              <a:ext cx="3014" cy="1834"/>
            </a:xfrm>
            <a:custGeom>
              <a:avLst/>
              <a:gdLst/>
              <a:ahLst/>
              <a:cxnLst/>
              <a:rect l="l" t="t" r="r" b="b"/>
              <a:pathLst>
                <a:path w="138" h="84" extrusionOk="0">
                  <a:moveTo>
                    <a:pt x="62" y="0"/>
                  </a:moveTo>
                  <a:cubicBezTo>
                    <a:pt x="41" y="0"/>
                    <a:pt x="21" y="11"/>
                    <a:pt x="0" y="32"/>
                  </a:cubicBezTo>
                  <a:cubicBezTo>
                    <a:pt x="0" y="55"/>
                    <a:pt x="23" y="78"/>
                    <a:pt x="46" y="78"/>
                  </a:cubicBezTo>
                  <a:cubicBezTo>
                    <a:pt x="51" y="82"/>
                    <a:pt x="55" y="84"/>
                    <a:pt x="60" y="84"/>
                  </a:cubicBezTo>
                  <a:cubicBezTo>
                    <a:pt x="79" y="84"/>
                    <a:pt x="101" y="55"/>
                    <a:pt x="137" y="55"/>
                  </a:cubicBezTo>
                  <a:cubicBezTo>
                    <a:pt x="112" y="17"/>
                    <a:pt x="87" y="0"/>
                    <a:pt x="6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1" name="Google Shape;2231;p48"/>
            <p:cNvSpPr/>
            <p:nvPr/>
          </p:nvSpPr>
          <p:spPr>
            <a:xfrm rot="823658">
              <a:off x="8332849" y="3514598"/>
              <a:ext cx="11990" cy="7207"/>
            </a:xfrm>
            <a:custGeom>
              <a:avLst/>
              <a:gdLst/>
              <a:ahLst/>
              <a:cxnLst/>
              <a:rect l="l" t="t" r="r" b="b"/>
              <a:pathLst>
                <a:path w="549" h="330" extrusionOk="0">
                  <a:moveTo>
                    <a:pt x="0" y="24"/>
                  </a:moveTo>
                  <a:cubicBezTo>
                    <a:pt x="0" y="92"/>
                    <a:pt x="0" y="161"/>
                    <a:pt x="0" y="229"/>
                  </a:cubicBezTo>
                  <a:cubicBezTo>
                    <a:pt x="74" y="303"/>
                    <a:pt x="141" y="329"/>
                    <a:pt x="206" y="329"/>
                  </a:cubicBezTo>
                  <a:cubicBezTo>
                    <a:pt x="323" y="329"/>
                    <a:pt x="431" y="242"/>
                    <a:pt x="548" y="184"/>
                  </a:cubicBezTo>
                  <a:cubicBezTo>
                    <a:pt x="411" y="1"/>
                    <a:pt x="206" y="47"/>
                    <a:pt x="0" y="24"/>
                  </a:cubicBezTo>
                  <a:close/>
                </a:path>
              </a:pathLst>
            </a:custGeom>
            <a:solidFill>
              <a:srgbClr val="64525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2" name="Google Shape;2232;p48"/>
            <p:cNvSpPr/>
            <p:nvPr/>
          </p:nvSpPr>
          <p:spPr>
            <a:xfrm rot="823658">
              <a:off x="7871762" y="4495190"/>
              <a:ext cx="19458" cy="11247"/>
            </a:xfrm>
            <a:custGeom>
              <a:avLst/>
              <a:gdLst/>
              <a:ahLst/>
              <a:cxnLst/>
              <a:rect l="l" t="t" r="r" b="b"/>
              <a:pathLst>
                <a:path w="891" h="515" extrusionOk="0">
                  <a:moveTo>
                    <a:pt x="437" y="1"/>
                  </a:moveTo>
                  <a:cubicBezTo>
                    <a:pt x="326" y="1"/>
                    <a:pt x="218" y="172"/>
                    <a:pt x="1" y="514"/>
                  </a:cubicBezTo>
                  <a:lnTo>
                    <a:pt x="891" y="514"/>
                  </a:lnTo>
                  <a:cubicBezTo>
                    <a:pt x="663" y="172"/>
                    <a:pt x="549" y="1"/>
                    <a:pt x="437" y="1"/>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3" name="Google Shape;2233;p48"/>
            <p:cNvSpPr/>
            <p:nvPr/>
          </p:nvSpPr>
          <p:spPr>
            <a:xfrm rot="823658">
              <a:off x="8190489" y="2613412"/>
              <a:ext cx="47390" cy="59292"/>
            </a:xfrm>
            <a:custGeom>
              <a:avLst/>
              <a:gdLst/>
              <a:ahLst/>
              <a:cxnLst/>
              <a:rect l="l" t="t" r="r" b="b"/>
              <a:pathLst>
                <a:path w="2170" h="2715" extrusionOk="0">
                  <a:moveTo>
                    <a:pt x="1867" y="0"/>
                  </a:moveTo>
                  <a:cubicBezTo>
                    <a:pt x="1600" y="0"/>
                    <a:pt x="1372" y="221"/>
                    <a:pt x="1119" y="305"/>
                  </a:cubicBezTo>
                  <a:cubicBezTo>
                    <a:pt x="823" y="465"/>
                    <a:pt x="503" y="557"/>
                    <a:pt x="229" y="716"/>
                  </a:cubicBezTo>
                  <a:cubicBezTo>
                    <a:pt x="206" y="762"/>
                    <a:pt x="161" y="785"/>
                    <a:pt x="138" y="830"/>
                  </a:cubicBezTo>
                  <a:cubicBezTo>
                    <a:pt x="138" y="1196"/>
                    <a:pt x="138" y="1561"/>
                    <a:pt x="138" y="1926"/>
                  </a:cubicBezTo>
                  <a:cubicBezTo>
                    <a:pt x="1" y="2154"/>
                    <a:pt x="1" y="2360"/>
                    <a:pt x="206" y="2542"/>
                  </a:cubicBezTo>
                  <a:cubicBezTo>
                    <a:pt x="421" y="2668"/>
                    <a:pt x="634" y="2715"/>
                    <a:pt x="845" y="2715"/>
                  </a:cubicBezTo>
                  <a:cubicBezTo>
                    <a:pt x="1283" y="2715"/>
                    <a:pt x="1715" y="2513"/>
                    <a:pt x="2146" y="2405"/>
                  </a:cubicBezTo>
                  <a:lnTo>
                    <a:pt x="2169" y="100"/>
                  </a:lnTo>
                  <a:cubicBezTo>
                    <a:pt x="2062" y="28"/>
                    <a:pt x="1962" y="0"/>
                    <a:pt x="1867"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4" name="Google Shape;2234;p48"/>
            <p:cNvSpPr/>
            <p:nvPr/>
          </p:nvSpPr>
          <p:spPr>
            <a:xfrm rot="823658">
              <a:off x="8079884" y="2306960"/>
              <a:ext cx="177965" cy="232278"/>
            </a:xfrm>
            <a:custGeom>
              <a:avLst/>
              <a:gdLst/>
              <a:ahLst/>
              <a:cxnLst/>
              <a:rect l="l" t="t" r="r" b="b"/>
              <a:pathLst>
                <a:path w="8149" h="10636" extrusionOk="0">
                  <a:moveTo>
                    <a:pt x="1520" y="0"/>
                  </a:moveTo>
                  <a:cubicBezTo>
                    <a:pt x="1475" y="0"/>
                    <a:pt x="1425" y="7"/>
                    <a:pt x="1370" y="22"/>
                  </a:cubicBezTo>
                  <a:cubicBezTo>
                    <a:pt x="1302" y="68"/>
                    <a:pt x="1233" y="136"/>
                    <a:pt x="1187" y="205"/>
                  </a:cubicBezTo>
                  <a:cubicBezTo>
                    <a:pt x="822" y="775"/>
                    <a:pt x="115" y="1095"/>
                    <a:pt x="69" y="1871"/>
                  </a:cubicBezTo>
                  <a:cubicBezTo>
                    <a:pt x="46" y="1871"/>
                    <a:pt x="23" y="1894"/>
                    <a:pt x="23" y="1917"/>
                  </a:cubicBezTo>
                  <a:cubicBezTo>
                    <a:pt x="0" y="1962"/>
                    <a:pt x="23" y="1985"/>
                    <a:pt x="92" y="2031"/>
                  </a:cubicBezTo>
                  <a:lnTo>
                    <a:pt x="229" y="2213"/>
                  </a:lnTo>
                  <a:cubicBezTo>
                    <a:pt x="480" y="2419"/>
                    <a:pt x="662" y="2670"/>
                    <a:pt x="799" y="2944"/>
                  </a:cubicBezTo>
                  <a:cubicBezTo>
                    <a:pt x="1233" y="3560"/>
                    <a:pt x="1667" y="4153"/>
                    <a:pt x="2100" y="4770"/>
                  </a:cubicBezTo>
                  <a:cubicBezTo>
                    <a:pt x="2078" y="5089"/>
                    <a:pt x="2237" y="5295"/>
                    <a:pt x="2466" y="5477"/>
                  </a:cubicBezTo>
                  <a:cubicBezTo>
                    <a:pt x="2511" y="5569"/>
                    <a:pt x="2580" y="5614"/>
                    <a:pt x="2648" y="5637"/>
                  </a:cubicBezTo>
                  <a:lnTo>
                    <a:pt x="2831" y="5865"/>
                  </a:lnTo>
                  <a:cubicBezTo>
                    <a:pt x="2876" y="5911"/>
                    <a:pt x="2922" y="5979"/>
                    <a:pt x="2945" y="6025"/>
                  </a:cubicBezTo>
                  <a:cubicBezTo>
                    <a:pt x="3493" y="6847"/>
                    <a:pt x="4246" y="7532"/>
                    <a:pt x="4657" y="8445"/>
                  </a:cubicBezTo>
                  <a:cubicBezTo>
                    <a:pt x="4954" y="8582"/>
                    <a:pt x="5045" y="8878"/>
                    <a:pt x="5159" y="9129"/>
                  </a:cubicBezTo>
                  <a:cubicBezTo>
                    <a:pt x="5159" y="9129"/>
                    <a:pt x="5182" y="9221"/>
                    <a:pt x="5182" y="9221"/>
                  </a:cubicBezTo>
                  <a:cubicBezTo>
                    <a:pt x="5182" y="9289"/>
                    <a:pt x="5227" y="9335"/>
                    <a:pt x="5250" y="9380"/>
                  </a:cubicBezTo>
                  <a:cubicBezTo>
                    <a:pt x="5296" y="9426"/>
                    <a:pt x="5342" y="9472"/>
                    <a:pt x="5387" y="9472"/>
                  </a:cubicBezTo>
                  <a:cubicBezTo>
                    <a:pt x="5684" y="9860"/>
                    <a:pt x="5981" y="10225"/>
                    <a:pt x="6300" y="10613"/>
                  </a:cubicBezTo>
                  <a:cubicBezTo>
                    <a:pt x="6351" y="10629"/>
                    <a:pt x="6397" y="10636"/>
                    <a:pt x="6441" y="10636"/>
                  </a:cubicBezTo>
                  <a:cubicBezTo>
                    <a:pt x="6711" y="10636"/>
                    <a:pt x="6857" y="10363"/>
                    <a:pt x="7054" y="10225"/>
                  </a:cubicBezTo>
                  <a:cubicBezTo>
                    <a:pt x="7099" y="10156"/>
                    <a:pt x="7168" y="10111"/>
                    <a:pt x="7213" y="10065"/>
                  </a:cubicBezTo>
                  <a:cubicBezTo>
                    <a:pt x="7236" y="10042"/>
                    <a:pt x="7259" y="10020"/>
                    <a:pt x="7305" y="9997"/>
                  </a:cubicBezTo>
                  <a:cubicBezTo>
                    <a:pt x="7350" y="9951"/>
                    <a:pt x="7419" y="9928"/>
                    <a:pt x="7487" y="9905"/>
                  </a:cubicBezTo>
                  <a:cubicBezTo>
                    <a:pt x="7556" y="9860"/>
                    <a:pt x="7624" y="9837"/>
                    <a:pt x="7670" y="9814"/>
                  </a:cubicBezTo>
                  <a:cubicBezTo>
                    <a:pt x="7898" y="9700"/>
                    <a:pt x="8012" y="9517"/>
                    <a:pt x="8081" y="9289"/>
                  </a:cubicBezTo>
                  <a:cubicBezTo>
                    <a:pt x="8103" y="9289"/>
                    <a:pt x="8126" y="9289"/>
                    <a:pt x="8126" y="9266"/>
                  </a:cubicBezTo>
                  <a:cubicBezTo>
                    <a:pt x="8147" y="9225"/>
                    <a:pt x="8149" y="9203"/>
                    <a:pt x="8100" y="9166"/>
                  </a:cubicBezTo>
                  <a:lnTo>
                    <a:pt x="8100" y="9166"/>
                  </a:lnTo>
                  <a:cubicBezTo>
                    <a:pt x="8030" y="8989"/>
                    <a:pt x="7896" y="8899"/>
                    <a:pt x="7761" y="8787"/>
                  </a:cubicBezTo>
                  <a:lnTo>
                    <a:pt x="7761" y="8764"/>
                  </a:lnTo>
                  <a:cubicBezTo>
                    <a:pt x="7624" y="8696"/>
                    <a:pt x="7670" y="8513"/>
                    <a:pt x="7556" y="8422"/>
                  </a:cubicBezTo>
                  <a:lnTo>
                    <a:pt x="7533" y="8422"/>
                  </a:lnTo>
                  <a:cubicBezTo>
                    <a:pt x="7464" y="8308"/>
                    <a:pt x="7442" y="8148"/>
                    <a:pt x="7396" y="8011"/>
                  </a:cubicBezTo>
                  <a:cubicBezTo>
                    <a:pt x="7373" y="7942"/>
                    <a:pt x="7327" y="7897"/>
                    <a:pt x="7282" y="7828"/>
                  </a:cubicBezTo>
                  <a:cubicBezTo>
                    <a:pt x="7259" y="7760"/>
                    <a:pt x="7213" y="7714"/>
                    <a:pt x="7168" y="7646"/>
                  </a:cubicBezTo>
                  <a:cubicBezTo>
                    <a:pt x="7122" y="7600"/>
                    <a:pt x="7076" y="7554"/>
                    <a:pt x="7008" y="7532"/>
                  </a:cubicBezTo>
                  <a:cubicBezTo>
                    <a:pt x="6551" y="7144"/>
                    <a:pt x="6300" y="6641"/>
                    <a:pt x="6072" y="6094"/>
                  </a:cubicBezTo>
                  <a:cubicBezTo>
                    <a:pt x="5775" y="5660"/>
                    <a:pt x="5479" y="5226"/>
                    <a:pt x="5182" y="4793"/>
                  </a:cubicBezTo>
                  <a:cubicBezTo>
                    <a:pt x="4702" y="4222"/>
                    <a:pt x="4246" y="3628"/>
                    <a:pt x="3926" y="2944"/>
                  </a:cubicBezTo>
                  <a:cubicBezTo>
                    <a:pt x="3287" y="2213"/>
                    <a:pt x="2808" y="1369"/>
                    <a:pt x="2260" y="570"/>
                  </a:cubicBezTo>
                  <a:cubicBezTo>
                    <a:pt x="1976" y="448"/>
                    <a:pt x="1890" y="0"/>
                    <a:pt x="1520"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5" name="Google Shape;2235;p48"/>
            <p:cNvSpPr/>
            <p:nvPr/>
          </p:nvSpPr>
          <p:spPr>
            <a:xfrm rot="823658">
              <a:off x="8190277" y="2536699"/>
              <a:ext cx="51867" cy="34418"/>
            </a:xfrm>
            <a:custGeom>
              <a:avLst/>
              <a:gdLst/>
              <a:ahLst/>
              <a:cxnLst/>
              <a:rect l="l" t="t" r="r" b="b"/>
              <a:pathLst>
                <a:path w="2375" h="1576" extrusionOk="0">
                  <a:moveTo>
                    <a:pt x="1868" y="0"/>
                  </a:moveTo>
                  <a:cubicBezTo>
                    <a:pt x="1712" y="0"/>
                    <a:pt x="1558" y="70"/>
                    <a:pt x="1416" y="117"/>
                  </a:cubicBezTo>
                  <a:cubicBezTo>
                    <a:pt x="1119" y="254"/>
                    <a:pt x="822" y="414"/>
                    <a:pt x="548" y="596"/>
                  </a:cubicBezTo>
                  <a:cubicBezTo>
                    <a:pt x="251" y="825"/>
                    <a:pt x="0" y="1076"/>
                    <a:pt x="251" y="1509"/>
                  </a:cubicBezTo>
                  <a:lnTo>
                    <a:pt x="251" y="1487"/>
                  </a:lnTo>
                  <a:cubicBezTo>
                    <a:pt x="312" y="1547"/>
                    <a:pt x="372" y="1575"/>
                    <a:pt x="432" y="1575"/>
                  </a:cubicBezTo>
                  <a:cubicBezTo>
                    <a:pt x="486" y="1575"/>
                    <a:pt x="540" y="1552"/>
                    <a:pt x="594" y="1509"/>
                  </a:cubicBezTo>
                  <a:cubicBezTo>
                    <a:pt x="845" y="1327"/>
                    <a:pt x="1187" y="1418"/>
                    <a:pt x="1438" y="1235"/>
                  </a:cubicBezTo>
                  <a:cubicBezTo>
                    <a:pt x="1826" y="1007"/>
                    <a:pt x="2374" y="893"/>
                    <a:pt x="2329" y="254"/>
                  </a:cubicBezTo>
                  <a:cubicBezTo>
                    <a:pt x="2329" y="163"/>
                    <a:pt x="2260" y="94"/>
                    <a:pt x="2169" y="71"/>
                  </a:cubicBezTo>
                  <a:cubicBezTo>
                    <a:pt x="2155" y="78"/>
                    <a:pt x="2144" y="81"/>
                    <a:pt x="2134" y="81"/>
                  </a:cubicBezTo>
                  <a:cubicBezTo>
                    <a:pt x="2110" y="81"/>
                    <a:pt x="2094" y="65"/>
                    <a:pt x="2077" y="49"/>
                  </a:cubicBezTo>
                  <a:cubicBezTo>
                    <a:pt x="2008" y="14"/>
                    <a:pt x="1938" y="0"/>
                    <a:pt x="1868"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6" name="Google Shape;2236;p48"/>
            <p:cNvSpPr/>
            <p:nvPr/>
          </p:nvSpPr>
          <p:spPr>
            <a:xfrm rot="823658">
              <a:off x="8201669" y="2565536"/>
              <a:ext cx="46866" cy="29941"/>
            </a:xfrm>
            <a:custGeom>
              <a:avLst/>
              <a:gdLst/>
              <a:ahLst/>
              <a:cxnLst/>
              <a:rect l="l" t="t" r="r" b="b"/>
              <a:pathLst>
                <a:path w="2146" h="1371" extrusionOk="0">
                  <a:moveTo>
                    <a:pt x="1940" y="1"/>
                  </a:moveTo>
                  <a:cubicBezTo>
                    <a:pt x="1598" y="115"/>
                    <a:pt x="1256" y="229"/>
                    <a:pt x="913" y="320"/>
                  </a:cubicBezTo>
                  <a:cubicBezTo>
                    <a:pt x="731" y="571"/>
                    <a:pt x="434" y="480"/>
                    <a:pt x="183" y="526"/>
                  </a:cubicBezTo>
                  <a:cubicBezTo>
                    <a:pt x="137" y="571"/>
                    <a:pt x="69" y="640"/>
                    <a:pt x="0" y="686"/>
                  </a:cubicBezTo>
                  <a:lnTo>
                    <a:pt x="0" y="1211"/>
                  </a:lnTo>
                  <a:cubicBezTo>
                    <a:pt x="23" y="1233"/>
                    <a:pt x="46" y="1279"/>
                    <a:pt x="69" y="1302"/>
                  </a:cubicBezTo>
                  <a:cubicBezTo>
                    <a:pt x="137" y="1348"/>
                    <a:pt x="206" y="1370"/>
                    <a:pt x="297" y="1370"/>
                  </a:cubicBezTo>
                  <a:cubicBezTo>
                    <a:pt x="365" y="1370"/>
                    <a:pt x="434" y="1370"/>
                    <a:pt x="525" y="1348"/>
                  </a:cubicBezTo>
                  <a:cubicBezTo>
                    <a:pt x="594" y="1325"/>
                    <a:pt x="662" y="1302"/>
                    <a:pt x="731" y="1279"/>
                  </a:cubicBezTo>
                  <a:cubicBezTo>
                    <a:pt x="959" y="1211"/>
                    <a:pt x="1142" y="1051"/>
                    <a:pt x="1278" y="868"/>
                  </a:cubicBezTo>
                  <a:lnTo>
                    <a:pt x="2123" y="480"/>
                  </a:lnTo>
                  <a:cubicBezTo>
                    <a:pt x="2146" y="435"/>
                    <a:pt x="2146" y="389"/>
                    <a:pt x="2146" y="320"/>
                  </a:cubicBezTo>
                  <a:cubicBezTo>
                    <a:pt x="2077" y="229"/>
                    <a:pt x="2009" y="115"/>
                    <a:pt x="194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7" name="Google Shape;2237;p48"/>
            <p:cNvSpPr/>
            <p:nvPr/>
          </p:nvSpPr>
          <p:spPr>
            <a:xfrm rot="823658">
              <a:off x="8102999" y="2677834"/>
              <a:ext cx="89233" cy="647740"/>
            </a:xfrm>
            <a:custGeom>
              <a:avLst/>
              <a:gdLst/>
              <a:ahLst/>
              <a:cxnLst/>
              <a:rect l="l" t="t" r="r" b="b"/>
              <a:pathLst>
                <a:path w="4086" h="29660" extrusionOk="0">
                  <a:moveTo>
                    <a:pt x="365" y="0"/>
                  </a:moveTo>
                  <a:cubicBezTo>
                    <a:pt x="205" y="137"/>
                    <a:pt x="205" y="343"/>
                    <a:pt x="205" y="525"/>
                  </a:cubicBezTo>
                  <a:cubicBezTo>
                    <a:pt x="457" y="1530"/>
                    <a:pt x="0" y="2534"/>
                    <a:pt x="251" y="3538"/>
                  </a:cubicBezTo>
                  <a:cubicBezTo>
                    <a:pt x="251" y="4132"/>
                    <a:pt x="525" y="4725"/>
                    <a:pt x="411" y="5319"/>
                  </a:cubicBezTo>
                  <a:cubicBezTo>
                    <a:pt x="251" y="6095"/>
                    <a:pt x="434" y="6779"/>
                    <a:pt x="708" y="7487"/>
                  </a:cubicBezTo>
                  <a:cubicBezTo>
                    <a:pt x="753" y="8286"/>
                    <a:pt x="822" y="9085"/>
                    <a:pt x="867" y="9884"/>
                  </a:cubicBezTo>
                  <a:cubicBezTo>
                    <a:pt x="890" y="10363"/>
                    <a:pt x="982" y="10819"/>
                    <a:pt x="890" y="11299"/>
                  </a:cubicBezTo>
                  <a:cubicBezTo>
                    <a:pt x="959" y="11664"/>
                    <a:pt x="959" y="12029"/>
                    <a:pt x="913" y="12394"/>
                  </a:cubicBezTo>
                  <a:cubicBezTo>
                    <a:pt x="1301" y="13832"/>
                    <a:pt x="1004" y="15339"/>
                    <a:pt x="1255" y="16777"/>
                  </a:cubicBezTo>
                  <a:cubicBezTo>
                    <a:pt x="936" y="17416"/>
                    <a:pt x="1027" y="18055"/>
                    <a:pt x="1118" y="18717"/>
                  </a:cubicBezTo>
                  <a:cubicBezTo>
                    <a:pt x="1233" y="19219"/>
                    <a:pt x="1233" y="19767"/>
                    <a:pt x="1438" y="20246"/>
                  </a:cubicBezTo>
                  <a:cubicBezTo>
                    <a:pt x="1507" y="20566"/>
                    <a:pt x="1529" y="20863"/>
                    <a:pt x="1461" y="21159"/>
                  </a:cubicBezTo>
                  <a:cubicBezTo>
                    <a:pt x="1370" y="21296"/>
                    <a:pt x="1324" y="21456"/>
                    <a:pt x="1347" y="21616"/>
                  </a:cubicBezTo>
                  <a:cubicBezTo>
                    <a:pt x="1666" y="22346"/>
                    <a:pt x="1438" y="23145"/>
                    <a:pt x="1666" y="23898"/>
                  </a:cubicBezTo>
                  <a:cubicBezTo>
                    <a:pt x="1735" y="24948"/>
                    <a:pt x="1849" y="25975"/>
                    <a:pt x="1803" y="27025"/>
                  </a:cubicBezTo>
                  <a:cubicBezTo>
                    <a:pt x="1666" y="27231"/>
                    <a:pt x="1758" y="27482"/>
                    <a:pt x="1735" y="27710"/>
                  </a:cubicBezTo>
                  <a:cubicBezTo>
                    <a:pt x="1643" y="28212"/>
                    <a:pt x="1712" y="28692"/>
                    <a:pt x="1872" y="29171"/>
                  </a:cubicBezTo>
                  <a:cubicBezTo>
                    <a:pt x="1917" y="29262"/>
                    <a:pt x="1940" y="29354"/>
                    <a:pt x="1963" y="29445"/>
                  </a:cubicBezTo>
                  <a:cubicBezTo>
                    <a:pt x="2009" y="29513"/>
                    <a:pt x="2077" y="29559"/>
                    <a:pt x="2146" y="29627"/>
                  </a:cubicBezTo>
                  <a:cubicBezTo>
                    <a:pt x="2210" y="29644"/>
                    <a:pt x="2263" y="29660"/>
                    <a:pt x="2321" y="29660"/>
                  </a:cubicBezTo>
                  <a:cubicBezTo>
                    <a:pt x="2345" y="29660"/>
                    <a:pt x="2370" y="29657"/>
                    <a:pt x="2397" y="29650"/>
                  </a:cubicBezTo>
                  <a:cubicBezTo>
                    <a:pt x="2671" y="29605"/>
                    <a:pt x="2967" y="29582"/>
                    <a:pt x="3241" y="29536"/>
                  </a:cubicBezTo>
                  <a:cubicBezTo>
                    <a:pt x="3310" y="29513"/>
                    <a:pt x="3401" y="29490"/>
                    <a:pt x="3470" y="29445"/>
                  </a:cubicBezTo>
                  <a:cubicBezTo>
                    <a:pt x="3698" y="29308"/>
                    <a:pt x="4086" y="29285"/>
                    <a:pt x="3835" y="28829"/>
                  </a:cubicBezTo>
                  <a:cubicBezTo>
                    <a:pt x="3538" y="28007"/>
                    <a:pt x="3675" y="27139"/>
                    <a:pt x="3675" y="26272"/>
                  </a:cubicBezTo>
                  <a:cubicBezTo>
                    <a:pt x="3675" y="25542"/>
                    <a:pt x="3401" y="24834"/>
                    <a:pt x="3492" y="24081"/>
                  </a:cubicBezTo>
                  <a:cubicBezTo>
                    <a:pt x="3629" y="23830"/>
                    <a:pt x="3584" y="23533"/>
                    <a:pt x="3629" y="23259"/>
                  </a:cubicBezTo>
                  <a:cubicBezTo>
                    <a:pt x="3401" y="22689"/>
                    <a:pt x="3743" y="22049"/>
                    <a:pt x="3333" y="21524"/>
                  </a:cubicBezTo>
                  <a:cubicBezTo>
                    <a:pt x="3378" y="20863"/>
                    <a:pt x="3196" y="20201"/>
                    <a:pt x="3310" y="19516"/>
                  </a:cubicBezTo>
                  <a:cubicBezTo>
                    <a:pt x="3401" y="19333"/>
                    <a:pt x="3264" y="19151"/>
                    <a:pt x="3287" y="18968"/>
                  </a:cubicBezTo>
                  <a:cubicBezTo>
                    <a:pt x="3264" y="18900"/>
                    <a:pt x="3287" y="18854"/>
                    <a:pt x="3287" y="18785"/>
                  </a:cubicBezTo>
                  <a:cubicBezTo>
                    <a:pt x="3470" y="18169"/>
                    <a:pt x="3310" y="17553"/>
                    <a:pt x="3355" y="16937"/>
                  </a:cubicBezTo>
                  <a:cubicBezTo>
                    <a:pt x="3355" y="16822"/>
                    <a:pt x="3333" y="16731"/>
                    <a:pt x="3333" y="16640"/>
                  </a:cubicBezTo>
                  <a:cubicBezTo>
                    <a:pt x="3310" y="16549"/>
                    <a:pt x="3310" y="16457"/>
                    <a:pt x="3287" y="16366"/>
                  </a:cubicBezTo>
                  <a:cubicBezTo>
                    <a:pt x="3218" y="15065"/>
                    <a:pt x="3173" y="13787"/>
                    <a:pt x="3127" y="12486"/>
                  </a:cubicBezTo>
                  <a:cubicBezTo>
                    <a:pt x="3104" y="12394"/>
                    <a:pt x="3081" y="12303"/>
                    <a:pt x="3036" y="12235"/>
                  </a:cubicBezTo>
                  <a:cubicBezTo>
                    <a:pt x="2945" y="11527"/>
                    <a:pt x="3013" y="10819"/>
                    <a:pt x="2990" y="10089"/>
                  </a:cubicBezTo>
                  <a:cubicBezTo>
                    <a:pt x="2990" y="9952"/>
                    <a:pt x="2990" y="9815"/>
                    <a:pt x="2990" y="9678"/>
                  </a:cubicBezTo>
                  <a:cubicBezTo>
                    <a:pt x="2945" y="9267"/>
                    <a:pt x="2785" y="8856"/>
                    <a:pt x="2876" y="8446"/>
                  </a:cubicBezTo>
                  <a:cubicBezTo>
                    <a:pt x="2785" y="7692"/>
                    <a:pt x="2830" y="6939"/>
                    <a:pt x="2808" y="6186"/>
                  </a:cubicBezTo>
                  <a:cubicBezTo>
                    <a:pt x="2808" y="6049"/>
                    <a:pt x="2785" y="5912"/>
                    <a:pt x="2785" y="5775"/>
                  </a:cubicBezTo>
                  <a:cubicBezTo>
                    <a:pt x="2762" y="5661"/>
                    <a:pt x="2762" y="5524"/>
                    <a:pt x="2716" y="5387"/>
                  </a:cubicBezTo>
                  <a:cubicBezTo>
                    <a:pt x="2716" y="5319"/>
                    <a:pt x="2693" y="5227"/>
                    <a:pt x="2671" y="5159"/>
                  </a:cubicBezTo>
                  <a:cubicBezTo>
                    <a:pt x="2579" y="4930"/>
                    <a:pt x="2602" y="4702"/>
                    <a:pt x="2648" y="4451"/>
                  </a:cubicBezTo>
                  <a:cubicBezTo>
                    <a:pt x="2671" y="4383"/>
                    <a:pt x="2671" y="4314"/>
                    <a:pt x="2671" y="4223"/>
                  </a:cubicBezTo>
                  <a:cubicBezTo>
                    <a:pt x="2648" y="4177"/>
                    <a:pt x="2648" y="4154"/>
                    <a:pt x="2648" y="4109"/>
                  </a:cubicBezTo>
                  <a:cubicBezTo>
                    <a:pt x="2579" y="3903"/>
                    <a:pt x="2579" y="3652"/>
                    <a:pt x="2442" y="3470"/>
                  </a:cubicBezTo>
                  <a:cubicBezTo>
                    <a:pt x="2351" y="2328"/>
                    <a:pt x="2260" y="1187"/>
                    <a:pt x="2146" y="46"/>
                  </a:cubicBezTo>
                  <a:cubicBezTo>
                    <a:pt x="1552" y="23"/>
                    <a:pt x="959" y="0"/>
                    <a:pt x="365" y="0"/>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8" name="Google Shape;2238;p48"/>
            <p:cNvSpPr/>
            <p:nvPr/>
          </p:nvSpPr>
          <p:spPr>
            <a:xfrm rot="823658">
              <a:off x="8203828" y="2589411"/>
              <a:ext cx="40402" cy="30924"/>
            </a:xfrm>
            <a:custGeom>
              <a:avLst/>
              <a:gdLst/>
              <a:ahLst/>
              <a:cxnLst/>
              <a:rect l="l" t="t" r="r" b="b"/>
              <a:pathLst>
                <a:path w="1850" h="1416" extrusionOk="0">
                  <a:moveTo>
                    <a:pt x="1781" y="1"/>
                  </a:moveTo>
                  <a:lnTo>
                    <a:pt x="1781" y="1"/>
                  </a:lnTo>
                  <a:cubicBezTo>
                    <a:pt x="1553" y="69"/>
                    <a:pt x="1324" y="115"/>
                    <a:pt x="1096" y="183"/>
                  </a:cubicBezTo>
                  <a:cubicBezTo>
                    <a:pt x="708" y="206"/>
                    <a:pt x="274" y="160"/>
                    <a:pt x="0" y="548"/>
                  </a:cubicBezTo>
                  <a:cubicBezTo>
                    <a:pt x="0" y="822"/>
                    <a:pt x="0" y="1119"/>
                    <a:pt x="0" y="1416"/>
                  </a:cubicBezTo>
                  <a:cubicBezTo>
                    <a:pt x="229" y="1347"/>
                    <a:pt x="480" y="1302"/>
                    <a:pt x="708" y="1233"/>
                  </a:cubicBezTo>
                  <a:lnTo>
                    <a:pt x="708" y="1256"/>
                  </a:lnTo>
                  <a:cubicBezTo>
                    <a:pt x="777" y="1188"/>
                    <a:pt x="822" y="1142"/>
                    <a:pt x="891" y="1096"/>
                  </a:cubicBezTo>
                  <a:cubicBezTo>
                    <a:pt x="1096" y="959"/>
                    <a:pt x="1279" y="799"/>
                    <a:pt x="1484" y="685"/>
                  </a:cubicBezTo>
                  <a:cubicBezTo>
                    <a:pt x="1758" y="526"/>
                    <a:pt x="1849" y="297"/>
                    <a:pt x="178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39" name="Google Shape;2239;p48"/>
            <p:cNvSpPr/>
            <p:nvPr/>
          </p:nvSpPr>
          <p:spPr>
            <a:xfrm rot="823658">
              <a:off x="7878393" y="3559142"/>
              <a:ext cx="3997" cy="7993"/>
            </a:xfrm>
            <a:custGeom>
              <a:avLst/>
              <a:gdLst/>
              <a:ahLst/>
              <a:cxnLst/>
              <a:rect l="l" t="t" r="r" b="b"/>
              <a:pathLst>
                <a:path w="183" h="366" extrusionOk="0">
                  <a:moveTo>
                    <a:pt x="183" y="1"/>
                  </a:moveTo>
                  <a:cubicBezTo>
                    <a:pt x="0" y="115"/>
                    <a:pt x="0" y="252"/>
                    <a:pt x="183" y="366"/>
                  </a:cubicBezTo>
                  <a:lnTo>
                    <a:pt x="183" y="1"/>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0" name="Google Shape;2240;p48"/>
            <p:cNvSpPr/>
            <p:nvPr/>
          </p:nvSpPr>
          <p:spPr>
            <a:xfrm rot="823658">
              <a:off x="7883426" y="3558504"/>
              <a:ext cx="2009" cy="1507"/>
            </a:xfrm>
            <a:custGeom>
              <a:avLst/>
              <a:gdLst/>
              <a:ahLst/>
              <a:cxnLst/>
              <a:rect l="l" t="t" r="r" b="b"/>
              <a:pathLst>
                <a:path w="92" h="69" extrusionOk="0">
                  <a:moveTo>
                    <a:pt x="46" y="0"/>
                  </a:moveTo>
                  <a:lnTo>
                    <a:pt x="0" y="69"/>
                  </a:lnTo>
                  <a:lnTo>
                    <a:pt x="0" y="69"/>
                  </a:lnTo>
                  <a:lnTo>
                    <a:pt x="91" y="23"/>
                  </a:lnTo>
                  <a:lnTo>
                    <a:pt x="46" y="0"/>
                  </a:lnTo>
                  <a:close/>
                </a:path>
              </a:pathLst>
            </a:custGeom>
            <a:solidFill>
              <a:srgbClr val="FEA5A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1" name="Google Shape;2241;p48"/>
            <p:cNvSpPr/>
            <p:nvPr/>
          </p:nvSpPr>
          <p:spPr>
            <a:xfrm rot="823658">
              <a:off x="7809694" y="3594484"/>
              <a:ext cx="7993" cy="4564"/>
            </a:xfrm>
            <a:custGeom>
              <a:avLst/>
              <a:gdLst/>
              <a:ahLst/>
              <a:cxnLst/>
              <a:rect l="l" t="t" r="r" b="b"/>
              <a:pathLst>
                <a:path w="366" h="209" extrusionOk="0">
                  <a:moveTo>
                    <a:pt x="97" y="1"/>
                  </a:moveTo>
                  <a:cubicBezTo>
                    <a:pt x="87" y="1"/>
                    <a:pt x="77" y="3"/>
                    <a:pt x="68" y="7"/>
                  </a:cubicBezTo>
                  <a:cubicBezTo>
                    <a:pt x="0" y="30"/>
                    <a:pt x="0" y="98"/>
                    <a:pt x="46" y="167"/>
                  </a:cubicBezTo>
                  <a:cubicBezTo>
                    <a:pt x="74" y="196"/>
                    <a:pt x="107" y="208"/>
                    <a:pt x="140" y="208"/>
                  </a:cubicBezTo>
                  <a:cubicBezTo>
                    <a:pt x="187" y="208"/>
                    <a:pt x="234" y="184"/>
                    <a:pt x="274" y="144"/>
                  </a:cubicBezTo>
                  <a:cubicBezTo>
                    <a:pt x="365" y="98"/>
                    <a:pt x="342" y="53"/>
                    <a:pt x="251" y="53"/>
                  </a:cubicBezTo>
                  <a:cubicBezTo>
                    <a:pt x="196" y="34"/>
                    <a:pt x="140" y="1"/>
                    <a:pt x="97" y="1"/>
                  </a:cubicBezTo>
                  <a:close/>
                </a:path>
              </a:pathLst>
            </a:custGeom>
            <a:solidFill>
              <a:srgbClr val="FE9FA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2" name="Google Shape;2242;p48"/>
            <p:cNvSpPr/>
            <p:nvPr/>
          </p:nvSpPr>
          <p:spPr>
            <a:xfrm rot="823658">
              <a:off x="7589608" y="3334894"/>
              <a:ext cx="4018" cy="1703"/>
            </a:xfrm>
            <a:custGeom>
              <a:avLst/>
              <a:gdLst/>
              <a:ahLst/>
              <a:cxnLst/>
              <a:rect l="l" t="t" r="r" b="b"/>
              <a:pathLst>
                <a:path w="184" h="78" extrusionOk="0">
                  <a:moveTo>
                    <a:pt x="78" y="0"/>
                  </a:moveTo>
                  <a:cubicBezTo>
                    <a:pt x="49" y="0"/>
                    <a:pt x="22" y="23"/>
                    <a:pt x="1" y="77"/>
                  </a:cubicBezTo>
                  <a:lnTo>
                    <a:pt x="183" y="77"/>
                  </a:lnTo>
                  <a:cubicBezTo>
                    <a:pt x="147" y="29"/>
                    <a:pt x="111" y="0"/>
                    <a:pt x="78" y="0"/>
                  </a:cubicBezTo>
                  <a:close/>
                </a:path>
              </a:pathLst>
            </a:custGeom>
            <a:solidFill>
              <a:srgbClr val="6A646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3" name="Google Shape;2243;p48"/>
            <p:cNvSpPr/>
            <p:nvPr/>
          </p:nvSpPr>
          <p:spPr>
            <a:xfrm rot="823658">
              <a:off x="7756677" y="3373329"/>
              <a:ext cx="4018" cy="2271"/>
            </a:xfrm>
            <a:custGeom>
              <a:avLst/>
              <a:gdLst/>
              <a:ahLst/>
              <a:cxnLst/>
              <a:rect l="l" t="t" r="r" b="b"/>
              <a:pathLst>
                <a:path w="184" h="104" extrusionOk="0">
                  <a:moveTo>
                    <a:pt x="1" y="1"/>
                  </a:moveTo>
                  <a:cubicBezTo>
                    <a:pt x="23" y="69"/>
                    <a:pt x="52" y="104"/>
                    <a:pt x="83" y="104"/>
                  </a:cubicBezTo>
                  <a:cubicBezTo>
                    <a:pt x="115" y="104"/>
                    <a:pt x="149"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4" name="Google Shape;2244;p48"/>
            <p:cNvSpPr/>
            <p:nvPr/>
          </p:nvSpPr>
          <p:spPr>
            <a:xfrm rot="823658">
              <a:off x="7744843" y="3370464"/>
              <a:ext cx="4018" cy="4018"/>
            </a:xfrm>
            <a:custGeom>
              <a:avLst/>
              <a:gdLst/>
              <a:ahLst/>
              <a:cxnLst/>
              <a:rect l="l" t="t" r="r" b="b"/>
              <a:pathLst>
                <a:path w="184" h="184" extrusionOk="0">
                  <a:moveTo>
                    <a:pt x="183" y="1"/>
                  </a:moveTo>
                  <a:cubicBezTo>
                    <a:pt x="115" y="69"/>
                    <a:pt x="46" y="138"/>
                    <a:pt x="1" y="183"/>
                  </a:cubicBezTo>
                  <a:cubicBezTo>
                    <a:pt x="46" y="138"/>
                    <a:pt x="115" y="69"/>
                    <a:pt x="183" y="1"/>
                  </a:cubicBezTo>
                  <a:close/>
                </a:path>
              </a:pathLst>
            </a:custGeom>
            <a:solidFill>
              <a:srgbClr val="5A5A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5" name="Google Shape;2245;p48"/>
            <p:cNvSpPr/>
            <p:nvPr/>
          </p:nvSpPr>
          <p:spPr>
            <a:xfrm rot="823658">
              <a:off x="8018452" y="3438180"/>
              <a:ext cx="2992" cy="2228"/>
            </a:xfrm>
            <a:custGeom>
              <a:avLst/>
              <a:gdLst/>
              <a:ahLst/>
              <a:cxnLst/>
              <a:rect l="l" t="t" r="r" b="b"/>
              <a:pathLst>
                <a:path w="137" h="102" extrusionOk="0">
                  <a:moveTo>
                    <a:pt x="68" y="0"/>
                  </a:moveTo>
                  <a:cubicBezTo>
                    <a:pt x="46" y="0"/>
                    <a:pt x="23" y="23"/>
                    <a:pt x="0" y="23"/>
                  </a:cubicBezTo>
                  <a:cubicBezTo>
                    <a:pt x="0" y="46"/>
                    <a:pt x="0" y="69"/>
                    <a:pt x="23" y="92"/>
                  </a:cubicBezTo>
                  <a:cubicBezTo>
                    <a:pt x="38" y="92"/>
                    <a:pt x="53" y="102"/>
                    <a:pt x="68" y="102"/>
                  </a:cubicBezTo>
                  <a:cubicBezTo>
                    <a:pt x="76" y="102"/>
                    <a:pt x="84" y="99"/>
                    <a:pt x="91" y="92"/>
                  </a:cubicBezTo>
                  <a:cubicBezTo>
                    <a:pt x="137" y="69"/>
                    <a:pt x="137" y="23"/>
                    <a:pt x="68" y="0"/>
                  </a:cubicBezTo>
                  <a:close/>
                </a:path>
              </a:pathLst>
            </a:custGeom>
            <a:solidFill>
              <a:srgbClr val="53585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6" name="Google Shape;2246;p48"/>
            <p:cNvSpPr/>
            <p:nvPr/>
          </p:nvSpPr>
          <p:spPr>
            <a:xfrm rot="823658">
              <a:off x="8181952" y="3478588"/>
              <a:ext cx="15986" cy="4237"/>
            </a:xfrm>
            <a:custGeom>
              <a:avLst/>
              <a:gdLst/>
              <a:ahLst/>
              <a:cxnLst/>
              <a:rect l="l" t="t" r="r" b="b"/>
              <a:pathLst>
                <a:path w="732" h="194" extrusionOk="0">
                  <a:moveTo>
                    <a:pt x="328" y="1"/>
                  </a:moveTo>
                  <a:cubicBezTo>
                    <a:pt x="246" y="1"/>
                    <a:pt x="162" y="9"/>
                    <a:pt x="81" y="9"/>
                  </a:cubicBezTo>
                  <a:cubicBezTo>
                    <a:pt x="54" y="9"/>
                    <a:pt x="27" y="8"/>
                    <a:pt x="1" y="6"/>
                  </a:cubicBezTo>
                  <a:lnTo>
                    <a:pt x="1" y="6"/>
                  </a:lnTo>
                  <a:cubicBezTo>
                    <a:pt x="121" y="165"/>
                    <a:pt x="263" y="193"/>
                    <a:pt x="412" y="193"/>
                  </a:cubicBezTo>
                  <a:cubicBezTo>
                    <a:pt x="491" y="193"/>
                    <a:pt x="572" y="185"/>
                    <a:pt x="652" y="185"/>
                  </a:cubicBezTo>
                  <a:cubicBezTo>
                    <a:pt x="679" y="185"/>
                    <a:pt x="705" y="186"/>
                    <a:pt x="731" y="188"/>
                  </a:cubicBezTo>
                  <a:cubicBezTo>
                    <a:pt x="625" y="29"/>
                    <a:pt x="480" y="1"/>
                    <a:pt x="328" y="1"/>
                  </a:cubicBezTo>
                  <a:close/>
                </a:path>
              </a:pathLst>
            </a:custGeom>
            <a:solidFill>
              <a:srgbClr val="645D5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7" name="Google Shape;2247;p48"/>
            <p:cNvSpPr/>
            <p:nvPr/>
          </p:nvSpPr>
          <p:spPr>
            <a:xfrm rot="823658">
              <a:off x="7387140" y="2268823"/>
              <a:ext cx="1151016" cy="2295108"/>
            </a:xfrm>
            <a:custGeom>
              <a:avLst/>
              <a:gdLst/>
              <a:ahLst/>
              <a:cxnLst/>
              <a:rect l="l" t="t" r="r" b="b"/>
              <a:pathLst>
                <a:path w="52705" h="105093" extrusionOk="0">
                  <a:moveTo>
                    <a:pt x="21936" y="1032"/>
                  </a:moveTo>
                  <a:cubicBezTo>
                    <a:pt x="22027" y="1055"/>
                    <a:pt x="22095" y="1078"/>
                    <a:pt x="22164" y="1078"/>
                  </a:cubicBezTo>
                  <a:cubicBezTo>
                    <a:pt x="22415" y="1101"/>
                    <a:pt x="22552" y="1398"/>
                    <a:pt x="22803" y="1398"/>
                  </a:cubicBezTo>
                  <a:cubicBezTo>
                    <a:pt x="23260" y="2311"/>
                    <a:pt x="23693" y="3224"/>
                    <a:pt x="24606" y="3817"/>
                  </a:cubicBezTo>
                  <a:cubicBezTo>
                    <a:pt x="24629" y="4639"/>
                    <a:pt x="25108" y="5187"/>
                    <a:pt x="25770" y="5620"/>
                  </a:cubicBezTo>
                  <a:cubicBezTo>
                    <a:pt x="25793" y="5620"/>
                    <a:pt x="25816" y="5620"/>
                    <a:pt x="25839" y="5598"/>
                  </a:cubicBezTo>
                  <a:cubicBezTo>
                    <a:pt x="25884" y="6145"/>
                    <a:pt x="26136" y="6556"/>
                    <a:pt x="26615" y="6830"/>
                  </a:cubicBezTo>
                  <a:cubicBezTo>
                    <a:pt x="26638" y="7492"/>
                    <a:pt x="26980" y="7994"/>
                    <a:pt x="27505" y="8359"/>
                  </a:cubicBezTo>
                  <a:cubicBezTo>
                    <a:pt x="27574" y="8359"/>
                    <a:pt x="27619" y="8359"/>
                    <a:pt x="27665" y="8337"/>
                  </a:cubicBezTo>
                  <a:cubicBezTo>
                    <a:pt x="27665" y="8382"/>
                    <a:pt x="27665" y="8428"/>
                    <a:pt x="27711" y="8474"/>
                  </a:cubicBezTo>
                  <a:cubicBezTo>
                    <a:pt x="27711" y="8565"/>
                    <a:pt x="27756" y="8633"/>
                    <a:pt x="27847" y="8679"/>
                  </a:cubicBezTo>
                  <a:cubicBezTo>
                    <a:pt x="27870" y="8907"/>
                    <a:pt x="27984" y="9067"/>
                    <a:pt x="28144" y="9204"/>
                  </a:cubicBezTo>
                  <a:cubicBezTo>
                    <a:pt x="28144" y="9227"/>
                    <a:pt x="28144" y="9250"/>
                    <a:pt x="28167" y="9250"/>
                  </a:cubicBezTo>
                  <a:cubicBezTo>
                    <a:pt x="28190" y="9364"/>
                    <a:pt x="28235" y="9455"/>
                    <a:pt x="28281" y="9546"/>
                  </a:cubicBezTo>
                  <a:cubicBezTo>
                    <a:pt x="28327" y="9592"/>
                    <a:pt x="28372" y="9660"/>
                    <a:pt x="28418" y="9706"/>
                  </a:cubicBezTo>
                  <a:cubicBezTo>
                    <a:pt x="28487" y="9775"/>
                    <a:pt x="28555" y="9843"/>
                    <a:pt x="28624" y="9911"/>
                  </a:cubicBezTo>
                  <a:cubicBezTo>
                    <a:pt x="28646" y="9934"/>
                    <a:pt x="28692" y="9980"/>
                    <a:pt x="28738" y="10003"/>
                  </a:cubicBezTo>
                  <a:cubicBezTo>
                    <a:pt x="28738" y="10048"/>
                    <a:pt x="28715" y="10071"/>
                    <a:pt x="28738" y="10117"/>
                  </a:cubicBezTo>
                  <a:cubicBezTo>
                    <a:pt x="28738" y="10117"/>
                    <a:pt x="28738" y="10117"/>
                    <a:pt x="28738" y="10094"/>
                  </a:cubicBezTo>
                  <a:cubicBezTo>
                    <a:pt x="28760" y="10094"/>
                    <a:pt x="28783" y="10094"/>
                    <a:pt x="28783" y="10072"/>
                  </a:cubicBezTo>
                  <a:lnTo>
                    <a:pt x="28783" y="10072"/>
                  </a:lnTo>
                  <a:cubicBezTo>
                    <a:pt x="28783" y="10094"/>
                    <a:pt x="28760" y="10117"/>
                    <a:pt x="28738" y="10117"/>
                  </a:cubicBezTo>
                  <a:cubicBezTo>
                    <a:pt x="28715" y="10117"/>
                    <a:pt x="28715" y="10117"/>
                    <a:pt x="28692" y="10140"/>
                  </a:cubicBezTo>
                  <a:cubicBezTo>
                    <a:pt x="28532" y="10254"/>
                    <a:pt x="28372" y="10391"/>
                    <a:pt x="28235" y="10505"/>
                  </a:cubicBezTo>
                  <a:cubicBezTo>
                    <a:pt x="28167" y="10505"/>
                    <a:pt x="28121" y="10505"/>
                    <a:pt x="28076" y="10528"/>
                  </a:cubicBezTo>
                  <a:cubicBezTo>
                    <a:pt x="27962" y="10528"/>
                    <a:pt x="27893" y="10573"/>
                    <a:pt x="27847" y="10688"/>
                  </a:cubicBezTo>
                  <a:cubicBezTo>
                    <a:pt x="27779" y="10733"/>
                    <a:pt x="27733" y="10779"/>
                    <a:pt x="27665" y="10825"/>
                  </a:cubicBezTo>
                  <a:cubicBezTo>
                    <a:pt x="27437" y="10939"/>
                    <a:pt x="27300" y="11190"/>
                    <a:pt x="27094" y="11327"/>
                  </a:cubicBezTo>
                  <a:cubicBezTo>
                    <a:pt x="27094" y="11304"/>
                    <a:pt x="27071" y="11281"/>
                    <a:pt x="27071" y="11235"/>
                  </a:cubicBezTo>
                  <a:cubicBezTo>
                    <a:pt x="26752" y="10893"/>
                    <a:pt x="26638" y="10345"/>
                    <a:pt x="26044" y="10277"/>
                  </a:cubicBezTo>
                  <a:cubicBezTo>
                    <a:pt x="26021" y="10208"/>
                    <a:pt x="26021" y="10163"/>
                    <a:pt x="25999" y="10094"/>
                  </a:cubicBezTo>
                  <a:cubicBezTo>
                    <a:pt x="25999" y="10026"/>
                    <a:pt x="25953" y="10003"/>
                    <a:pt x="25884" y="10003"/>
                  </a:cubicBezTo>
                  <a:cubicBezTo>
                    <a:pt x="25907" y="9957"/>
                    <a:pt x="25907" y="9911"/>
                    <a:pt x="25907" y="9889"/>
                  </a:cubicBezTo>
                  <a:cubicBezTo>
                    <a:pt x="25863" y="9579"/>
                    <a:pt x="25819" y="9248"/>
                    <a:pt x="25443" y="9248"/>
                  </a:cubicBezTo>
                  <a:cubicBezTo>
                    <a:pt x="25431" y="9248"/>
                    <a:pt x="25418" y="9249"/>
                    <a:pt x="25405" y="9250"/>
                  </a:cubicBezTo>
                  <a:cubicBezTo>
                    <a:pt x="25245" y="8245"/>
                    <a:pt x="24424" y="7675"/>
                    <a:pt x="23899" y="6899"/>
                  </a:cubicBezTo>
                  <a:cubicBezTo>
                    <a:pt x="23807" y="6807"/>
                    <a:pt x="23739" y="6716"/>
                    <a:pt x="23670" y="6625"/>
                  </a:cubicBezTo>
                  <a:cubicBezTo>
                    <a:pt x="23602" y="6533"/>
                    <a:pt x="23511" y="6465"/>
                    <a:pt x="23419" y="6396"/>
                  </a:cubicBezTo>
                  <a:cubicBezTo>
                    <a:pt x="23328" y="6328"/>
                    <a:pt x="23237" y="6282"/>
                    <a:pt x="23145" y="6237"/>
                  </a:cubicBezTo>
                  <a:cubicBezTo>
                    <a:pt x="23123" y="6214"/>
                    <a:pt x="23123" y="6214"/>
                    <a:pt x="23100" y="6214"/>
                  </a:cubicBezTo>
                  <a:cubicBezTo>
                    <a:pt x="23054" y="5986"/>
                    <a:pt x="22963" y="5780"/>
                    <a:pt x="22780" y="5598"/>
                  </a:cubicBezTo>
                  <a:cubicBezTo>
                    <a:pt x="22803" y="5598"/>
                    <a:pt x="22803" y="5598"/>
                    <a:pt x="22803" y="5575"/>
                  </a:cubicBezTo>
                  <a:cubicBezTo>
                    <a:pt x="22826" y="5506"/>
                    <a:pt x="22803" y="5415"/>
                    <a:pt x="22780" y="5324"/>
                  </a:cubicBezTo>
                  <a:cubicBezTo>
                    <a:pt x="22438" y="4730"/>
                    <a:pt x="22118" y="4114"/>
                    <a:pt x="21525" y="3680"/>
                  </a:cubicBezTo>
                  <a:lnTo>
                    <a:pt x="21479" y="3680"/>
                  </a:lnTo>
                  <a:cubicBezTo>
                    <a:pt x="21525" y="3269"/>
                    <a:pt x="21297" y="3064"/>
                    <a:pt x="20954" y="2904"/>
                  </a:cubicBezTo>
                  <a:cubicBezTo>
                    <a:pt x="20954" y="2858"/>
                    <a:pt x="20886" y="2790"/>
                    <a:pt x="20817" y="2744"/>
                  </a:cubicBezTo>
                  <a:lnTo>
                    <a:pt x="20749" y="2744"/>
                  </a:lnTo>
                  <a:cubicBezTo>
                    <a:pt x="20749" y="2744"/>
                    <a:pt x="20749" y="2722"/>
                    <a:pt x="20772" y="2722"/>
                  </a:cubicBezTo>
                  <a:cubicBezTo>
                    <a:pt x="20817" y="2676"/>
                    <a:pt x="20863" y="2607"/>
                    <a:pt x="20909" y="2562"/>
                  </a:cubicBezTo>
                  <a:cubicBezTo>
                    <a:pt x="21114" y="1968"/>
                    <a:pt x="21776" y="1694"/>
                    <a:pt x="21867" y="1032"/>
                  </a:cubicBezTo>
                  <a:close/>
                  <a:moveTo>
                    <a:pt x="29012" y="10733"/>
                  </a:moveTo>
                  <a:cubicBezTo>
                    <a:pt x="29080" y="10779"/>
                    <a:pt x="29126" y="10802"/>
                    <a:pt x="29171" y="10847"/>
                  </a:cubicBezTo>
                  <a:cubicBezTo>
                    <a:pt x="29240" y="10893"/>
                    <a:pt x="29285" y="10984"/>
                    <a:pt x="29331" y="11053"/>
                  </a:cubicBezTo>
                  <a:cubicBezTo>
                    <a:pt x="29285" y="11213"/>
                    <a:pt x="29171" y="11327"/>
                    <a:pt x="28989" y="11418"/>
                  </a:cubicBezTo>
                  <a:cubicBezTo>
                    <a:pt x="28783" y="11509"/>
                    <a:pt x="28555" y="11601"/>
                    <a:pt x="28418" y="11783"/>
                  </a:cubicBezTo>
                  <a:cubicBezTo>
                    <a:pt x="28167" y="11806"/>
                    <a:pt x="27962" y="11874"/>
                    <a:pt x="27779" y="12034"/>
                  </a:cubicBezTo>
                  <a:lnTo>
                    <a:pt x="27665" y="12034"/>
                  </a:lnTo>
                  <a:cubicBezTo>
                    <a:pt x="27631" y="12043"/>
                    <a:pt x="27598" y="12048"/>
                    <a:pt x="27566" y="12048"/>
                  </a:cubicBezTo>
                  <a:cubicBezTo>
                    <a:pt x="27510" y="12048"/>
                    <a:pt x="27457" y="12032"/>
                    <a:pt x="27414" y="11989"/>
                  </a:cubicBezTo>
                  <a:cubicBezTo>
                    <a:pt x="27391" y="11943"/>
                    <a:pt x="27345" y="11897"/>
                    <a:pt x="27322" y="11852"/>
                  </a:cubicBezTo>
                  <a:cubicBezTo>
                    <a:pt x="27322" y="11829"/>
                    <a:pt x="27322" y="11829"/>
                    <a:pt x="27322" y="11806"/>
                  </a:cubicBezTo>
                  <a:cubicBezTo>
                    <a:pt x="27345" y="11738"/>
                    <a:pt x="27391" y="11669"/>
                    <a:pt x="27505" y="11601"/>
                  </a:cubicBezTo>
                  <a:cubicBezTo>
                    <a:pt x="27870" y="11372"/>
                    <a:pt x="28258" y="11121"/>
                    <a:pt x="28624" y="10893"/>
                  </a:cubicBezTo>
                  <a:cubicBezTo>
                    <a:pt x="28760" y="10825"/>
                    <a:pt x="28897" y="10779"/>
                    <a:pt x="29012" y="10733"/>
                  </a:cubicBezTo>
                  <a:close/>
                  <a:moveTo>
                    <a:pt x="29810" y="11874"/>
                  </a:moveTo>
                  <a:cubicBezTo>
                    <a:pt x="29765" y="12011"/>
                    <a:pt x="29810" y="12126"/>
                    <a:pt x="29970" y="12194"/>
                  </a:cubicBezTo>
                  <a:cubicBezTo>
                    <a:pt x="29993" y="12171"/>
                    <a:pt x="29993" y="12171"/>
                    <a:pt x="30016" y="12148"/>
                  </a:cubicBezTo>
                  <a:cubicBezTo>
                    <a:pt x="30016" y="12148"/>
                    <a:pt x="30016" y="12171"/>
                    <a:pt x="30016" y="12171"/>
                  </a:cubicBezTo>
                  <a:cubicBezTo>
                    <a:pt x="29993" y="12194"/>
                    <a:pt x="29970" y="12217"/>
                    <a:pt x="29970" y="12263"/>
                  </a:cubicBezTo>
                  <a:cubicBezTo>
                    <a:pt x="29970" y="12263"/>
                    <a:pt x="29970" y="12240"/>
                    <a:pt x="29970" y="12240"/>
                  </a:cubicBezTo>
                  <a:cubicBezTo>
                    <a:pt x="29922" y="12235"/>
                    <a:pt x="29876" y="12232"/>
                    <a:pt x="29831" y="12232"/>
                  </a:cubicBezTo>
                  <a:cubicBezTo>
                    <a:pt x="29472" y="12232"/>
                    <a:pt x="29220" y="12394"/>
                    <a:pt x="29057" y="12719"/>
                  </a:cubicBezTo>
                  <a:cubicBezTo>
                    <a:pt x="29057" y="12719"/>
                    <a:pt x="29057" y="12742"/>
                    <a:pt x="29057" y="12742"/>
                  </a:cubicBezTo>
                  <a:cubicBezTo>
                    <a:pt x="28829" y="12833"/>
                    <a:pt x="28555" y="12833"/>
                    <a:pt x="28395" y="13039"/>
                  </a:cubicBezTo>
                  <a:cubicBezTo>
                    <a:pt x="28281" y="13061"/>
                    <a:pt x="28144" y="13061"/>
                    <a:pt x="28030" y="13061"/>
                  </a:cubicBezTo>
                  <a:cubicBezTo>
                    <a:pt x="27984" y="13061"/>
                    <a:pt x="27962" y="13039"/>
                    <a:pt x="27916" y="13039"/>
                  </a:cubicBezTo>
                  <a:cubicBezTo>
                    <a:pt x="28007" y="12902"/>
                    <a:pt x="28007" y="12742"/>
                    <a:pt x="27939" y="12582"/>
                  </a:cubicBezTo>
                  <a:cubicBezTo>
                    <a:pt x="27939" y="12559"/>
                    <a:pt x="27962" y="12536"/>
                    <a:pt x="27984" y="12514"/>
                  </a:cubicBezTo>
                  <a:cubicBezTo>
                    <a:pt x="28030" y="12491"/>
                    <a:pt x="28053" y="12445"/>
                    <a:pt x="28053" y="12354"/>
                  </a:cubicBezTo>
                  <a:cubicBezTo>
                    <a:pt x="28076" y="12377"/>
                    <a:pt x="28099" y="12399"/>
                    <a:pt x="28121" y="12422"/>
                  </a:cubicBezTo>
                  <a:cubicBezTo>
                    <a:pt x="28234" y="12453"/>
                    <a:pt x="28346" y="12484"/>
                    <a:pt x="28446" y="12484"/>
                  </a:cubicBezTo>
                  <a:cubicBezTo>
                    <a:pt x="28570" y="12484"/>
                    <a:pt x="28675" y="12437"/>
                    <a:pt x="28738" y="12285"/>
                  </a:cubicBezTo>
                  <a:cubicBezTo>
                    <a:pt x="28764" y="12287"/>
                    <a:pt x="28790" y="12287"/>
                    <a:pt x="28815" y="12287"/>
                  </a:cubicBezTo>
                  <a:cubicBezTo>
                    <a:pt x="29192" y="12287"/>
                    <a:pt x="29510" y="12132"/>
                    <a:pt x="29788" y="11897"/>
                  </a:cubicBezTo>
                  <a:cubicBezTo>
                    <a:pt x="29810" y="11875"/>
                    <a:pt x="29810" y="11874"/>
                    <a:pt x="29810" y="11874"/>
                  </a:cubicBezTo>
                  <a:close/>
                  <a:moveTo>
                    <a:pt x="29879" y="13016"/>
                  </a:moveTo>
                  <a:lnTo>
                    <a:pt x="29879" y="13016"/>
                  </a:lnTo>
                  <a:cubicBezTo>
                    <a:pt x="29696" y="13358"/>
                    <a:pt x="29400" y="13541"/>
                    <a:pt x="29148" y="13769"/>
                  </a:cubicBezTo>
                  <a:cubicBezTo>
                    <a:pt x="29057" y="13860"/>
                    <a:pt x="28966" y="13952"/>
                    <a:pt x="28897" y="14066"/>
                  </a:cubicBezTo>
                  <a:cubicBezTo>
                    <a:pt x="28897" y="14089"/>
                    <a:pt x="28897" y="14089"/>
                    <a:pt x="28897" y="14111"/>
                  </a:cubicBezTo>
                  <a:cubicBezTo>
                    <a:pt x="28817" y="14071"/>
                    <a:pt x="28746" y="14054"/>
                    <a:pt x="28679" y="14054"/>
                  </a:cubicBezTo>
                  <a:cubicBezTo>
                    <a:pt x="28557" y="14054"/>
                    <a:pt x="28453" y="14114"/>
                    <a:pt x="28350" y="14203"/>
                  </a:cubicBezTo>
                  <a:cubicBezTo>
                    <a:pt x="28418" y="13974"/>
                    <a:pt x="28418" y="13746"/>
                    <a:pt x="28327" y="13518"/>
                  </a:cubicBezTo>
                  <a:cubicBezTo>
                    <a:pt x="28327" y="13472"/>
                    <a:pt x="28304" y="13449"/>
                    <a:pt x="28281" y="13427"/>
                  </a:cubicBezTo>
                  <a:cubicBezTo>
                    <a:pt x="28624" y="13404"/>
                    <a:pt x="28943" y="13312"/>
                    <a:pt x="29217" y="13130"/>
                  </a:cubicBezTo>
                  <a:cubicBezTo>
                    <a:pt x="29240" y="13153"/>
                    <a:pt x="29263" y="13153"/>
                    <a:pt x="29285" y="13176"/>
                  </a:cubicBezTo>
                  <a:cubicBezTo>
                    <a:pt x="29333" y="13185"/>
                    <a:pt x="29380" y="13190"/>
                    <a:pt x="29425" y="13190"/>
                  </a:cubicBezTo>
                  <a:cubicBezTo>
                    <a:pt x="29597" y="13190"/>
                    <a:pt x="29752" y="13124"/>
                    <a:pt x="29879" y="13016"/>
                  </a:cubicBezTo>
                  <a:close/>
                  <a:moveTo>
                    <a:pt x="30165" y="14156"/>
                  </a:moveTo>
                  <a:cubicBezTo>
                    <a:pt x="30176" y="14156"/>
                    <a:pt x="30187" y="14156"/>
                    <a:pt x="30198" y="14157"/>
                  </a:cubicBezTo>
                  <a:cubicBezTo>
                    <a:pt x="30176" y="14180"/>
                    <a:pt x="30176" y="14180"/>
                    <a:pt x="30153" y="14203"/>
                  </a:cubicBezTo>
                  <a:cubicBezTo>
                    <a:pt x="29810" y="14819"/>
                    <a:pt x="30062" y="15527"/>
                    <a:pt x="29947" y="16166"/>
                  </a:cubicBezTo>
                  <a:cubicBezTo>
                    <a:pt x="29833" y="16303"/>
                    <a:pt x="29742" y="16417"/>
                    <a:pt x="29673" y="16508"/>
                  </a:cubicBezTo>
                  <a:cubicBezTo>
                    <a:pt x="29484" y="16527"/>
                    <a:pt x="29291" y="16538"/>
                    <a:pt x="29096" y="16538"/>
                  </a:cubicBezTo>
                  <a:cubicBezTo>
                    <a:pt x="28820" y="16538"/>
                    <a:pt x="28539" y="16516"/>
                    <a:pt x="28258" y="16462"/>
                  </a:cubicBezTo>
                  <a:cubicBezTo>
                    <a:pt x="28235" y="16303"/>
                    <a:pt x="28213" y="16143"/>
                    <a:pt x="28190" y="15983"/>
                  </a:cubicBezTo>
                  <a:lnTo>
                    <a:pt x="28144" y="15983"/>
                  </a:lnTo>
                  <a:cubicBezTo>
                    <a:pt x="28213" y="15937"/>
                    <a:pt x="28258" y="15892"/>
                    <a:pt x="28350" y="15892"/>
                  </a:cubicBezTo>
                  <a:cubicBezTo>
                    <a:pt x="28464" y="15595"/>
                    <a:pt x="28464" y="15298"/>
                    <a:pt x="28327" y="15002"/>
                  </a:cubicBezTo>
                  <a:cubicBezTo>
                    <a:pt x="28281" y="14933"/>
                    <a:pt x="28235" y="14910"/>
                    <a:pt x="28190" y="14887"/>
                  </a:cubicBezTo>
                  <a:lnTo>
                    <a:pt x="28235" y="14887"/>
                  </a:lnTo>
                  <a:cubicBezTo>
                    <a:pt x="28578" y="14887"/>
                    <a:pt x="28875" y="14773"/>
                    <a:pt x="29148" y="14522"/>
                  </a:cubicBezTo>
                  <a:cubicBezTo>
                    <a:pt x="29159" y="14523"/>
                    <a:pt x="29169" y="14523"/>
                    <a:pt x="29180" y="14523"/>
                  </a:cubicBezTo>
                  <a:cubicBezTo>
                    <a:pt x="29540" y="14523"/>
                    <a:pt x="29785" y="14156"/>
                    <a:pt x="30165" y="14156"/>
                  </a:cubicBezTo>
                  <a:close/>
                  <a:moveTo>
                    <a:pt x="27300" y="16508"/>
                  </a:moveTo>
                  <a:lnTo>
                    <a:pt x="27345" y="16531"/>
                  </a:lnTo>
                  <a:cubicBezTo>
                    <a:pt x="27345" y="16531"/>
                    <a:pt x="27345" y="16554"/>
                    <a:pt x="27345" y="16554"/>
                  </a:cubicBezTo>
                  <a:cubicBezTo>
                    <a:pt x="27322" y="16531"/>
                    <a:pt x="27300" y="16531"/>
                    <a:pt x="27300" y="16508"/>
                  </a:cubicBezTo>
                  <a:close/>
                  <a:moveTo>
                    <a:pt x="28395" y="29678"/>
                  </a:moveTo>
                  <a:lnTo>
                    <a:pt x="28395" y="29678"/>
                  </a:lnTo>
                  <a:cubicBezTo>
                    <a:pt x="28372" y="29701"/>
                    <a:pt x="28372" y="29724"/>
                    <a:pt x="28350" y="29747"/>
                  </a:cubicBezTo>
                  <a:cubicBezTo>
                    <a:pt x="28350" y="29724"/>
                    <a:pt x="28350" y="29701"/>
                    <a:pt x="28395" y="29678"/>
                  </a:cubicBezTo>
                  <a:close/>
                  <a:moveTo>
                    <a:pt x="29445" y="44469"/>
                  </a:moveTo>
                  <a:cubicBezTo>
                    <a:pt x="29468" y="44469"/>
                    <a:pt x="29491" y="44469"/>
                    <a:pt x="29537" y="44492"/>
                  </a:cubicBezTo>
                  <a:cubicBezTo>
                    <a:pt x="29514" y="44492"/>
                    <a:pt x="29514" y="44492"/>
                    <a:pt x="29514" y="44515"/>
                  </a:cubicBezTo>
                  <a:cubicBezTo>
                    <a:pt x="29491" y="44492"/>
                    <a:pt x="29468" y="44469"/>
                    <a:pt x="29445" y="44469"/>
                  </a:cubicBezTo>
                  <a:close/>
                  <a:moveTo>
                    <a:pt x="32435" y="17284"/>
                  </a:moveTo>
                  <a:cubicBezTo>
                    <a:pt x="32502" y="17317"/>
                    <a:pt x="32557" y="17339"/>
                    <a:pt x="32617" y="17339"/>
                  </a:cubicBezTo>
                  <a:cubicBezTo>
                    <a:pt x="32639" y="17339"/>
                    <a:pt x="32662" y="17336"/>
                    <a:pt x="32686" y="17330"/>
                  </a:cubicBezTo>
                  <a:cubicBezTo>
                    <a:pt x="33006" y="17763"/>
                    <a:pt x="33577" y="17718"/>
                    <a:pt x="33987" y="17969"/>
                  </a:cubicBezTo>
                  <a:cubicBezTo>
                    <a:pt x="34124" y="17992"/>
                    <a:pt x="34239" y="18037"/>
                    <a:pt x="34353" y="18060"/>
                  </a:cubicBezTo>
                  <a:cubicBezTo>
                    <a:pt x="34444" y="18060"/>
                    <a:pt x="34512" y="18037"/>
                    <a:pt x="34581" y="17992"/>
                  </a:cubicBezTo>
                  <a:lnTo>
                    <a:pt x="34581" y="17992"/>
                  </a:lnTo>
                  <a:cubicBezTo>
                    <a:pt x="34581" y="18037"/>
                    <a:pt x="34558" y="18060"/>
                    <a:pt x="34558" y="18083"/>
                  </a:cubicBezTo>
                  <a:cubicBezTo>
                    <a:pt x="35289" y="18699"/>
                    <a:pt x="35973" y="19407"/>
                    <a:pt x="36955" y="19589"/>
                  </a:cubicBezTo>
                  <a:lnTo>
                    <a:pt x="36978" y="19589"/>
                  </a:lnTo>
                  <a:cubicBezTo>
                    <a:pt x="37023" y="19658"/>
                    <a:pt x="37069" y="19726"/>
                    <a:pt x="37115" y="19795"/>
                  </a:cubicBezTo>
                  <a:cubicBezTo>
                    <a:pt x="37160" y="19863"/>
                    <a:pt x="37206" y="19932"/>
                    <a:pt x="37274" y="20000"/>
                  </a:cubicBezTo>
                  <a:cubicBezTo>
                    <a:pt x="37754" y="20388"/>
                    <a:pt x="38142" y="20890"/>
                    <a:pt x="38689" y="21210"/>
                  </a:cubicBezTo>
                  <a:cubicBezTo>
                    <a:pt x="38826" y="21278"/>
                    <a:pt x="38986" y="21324"/>
                    <a:pt x="39146" y="21347"/>
                  </a:cubicBezTo>
                  <a:cubicBezTo>
                    <a:pt x="39169" y="21438"/>
                    <a:pt x="39192" y="21507"/>
                    <a:pt x="39260" y="21552"/>
                  </a:cubicBezTo>
                  <a:cubicBezTo>
                    <a:pt x="39283" y="21598"/>
                    <a:pt x="39306" y="21644"/>
                    <a:pt x="39329" y="21689"/>
                  </a:cubicBezTo>
                  <a:cubicBezTo>
                    <a:pt x="39351" y="21712"/>
                    <a:pt x="39374" y="21735"/>
                    <a:pt x="39420" y="21758"/>
                  </a:cubicBezTo>
                  <a:cubicBezTo>
                    <a:pt x="39488" y="21826"/>
                    <a:pt x="39557" y="21895"/>
                    <a:pt x="39602" y="21963"/>
                  </a:cubicBezTo>
                  <a:cubicBezTo>
                    <a:pt x="39625" y="22032"/>
                    <a:pt x="39648" y="22100"/>
                    <a:pt x="39671" y="22146"/>
                  </a:cubicBezTo>
                  <a:cubicBezTo>
                    <a:pt x="39694" y="22191"/>
                    <a:pt x="39717" y="22214"/>
                    <a:pt x="39739" y="22237"/>
                  </a:cubicBezTo>
                  <a:cubicBezTo>
                    <a:pt x="39762" y="22306"/>
                    <a:pt x="39808" y="22374"/>
                    <a:pt x="39854" y="22443"/>
                  </a:cubicBezTo>
                  <a:cubicBezTo>
                    <a:pt x="40424" y="23036"/>
                    <a:pt x="40789" y="23789"/>
                    <a:pt x="41360" y="24383"/>
                  </a:cubicBezTo>
                  <a:cubicBezTo>
                    <a:pt x="41429" y="24451"/>
                    <a:pt x="41474" y="24497"/>
                    <a:pt x="41543" y="24565"/>
                  </a:cubicBezTo>
                  <a:cubicBezTo>
                    <a:pt x="41565" y="24588"/>
                    <a:pt x="41611" y="24611"/>
                    <a:pt x="41634" y="24634"/>
                  </a:cubicBezTo>
                  <a:cubicBezTo>
                    <a:pt x="41702" y="24702"/>
                    <a:pt x="41771" y="24748"/>
                    <a:pt x="41839" y="24794"/>
                  </a:cubicBezTo>
                  <a:cubicBezTo>
                    <a:pt x="41862" y="24794"/>
                    <a:pt x="41908" y="24816"/>
                    <a:pt x="41953" y="24839"/>
                  </a:cubicBezTo>
                  <a:cubicBezTo>
                    <a:pt x="41999" y="24976"/>
                    <a:pt x="42090" y="25113"/>
                    <a:pt x="42205" y="25250"/>
                  </a:cubicBezTo>
                  <a:cubicBezTo>
                    <a:pt x="42227" y="25341"/>
                    <a:pt x="42250" y="25456"/>
                    <a:pt x="42296" y="25570"/>
                  </a:cubicBezTo>
                  <a:cubicBezTo>
                    <a:pt x="42478" y="26049"/>
                    <a:pt x="42684" y="26505"/>
                    <a:pt x="42981" y="26916"/>
                  </a:cubicBezTo>
                  <a:cubicBezTo>
                    <a:pt x="43414" y="27510"/>
                    <a:pt x="43551" y="28286"/>
                    <a:pt x="44168" y="28720"/>
                  </a:cubicBezTo>
                  <a:cubicBezTo>
                    <a:pt x="44168" y="28720"/>
                    <a:pt x="44168" y="28742"/>
                    <a:pt x="44168" y="28742"/>
                  </a:cubicBezTo>
                  <a:cubicBezTo>
                    <a:pt x="44122" y="28925"/>
                    <a:pt x="44122" y="29108"/>
                    <a:pt x="44213" y="29267"/>
                  </a:cubicBezTo>
                  <a:cubicBezTo>
                    <a:pt x="45377" y="31618"/>
                    <a:pt x="46016" y="34152"/>
                    <a:pt x="46747" y="36663"/>
                  </a:cubicBezTo>
                  <a:cubicBezTo>
                    <a:pt x="46838" y="36891"/>
                    <a:pt x="46907" y="37142"/>
                    <a:pt x="47158" y="37233"/>
                  </a:cubicBezTo>
                  <a:cubicBezTo>
                    <a:pt x="46884" y="37895"/>
                    <a:pt x="47112" y="38557"/>
                    <a:pt x="47226" y="39196"/>
                  </a:cubicBezTo>
                  <a:cubicBezTo>
                    <a:pt x="47500" y="40840"/>
                    <a:pt x="47546" y="42529"/>
                    <a:pt x="47911" y="44172"/>
                  </a:cubicBezTo>
                  <a:cubicBezTo>
                    <a:pt x="47934" y="44195"/>
                    <a:pt x="47957" y="44218"/>
                    <a:pt x="47979" y="44264"/>
                  </a:cubicBezTo>
                  <a:cubicBezTo>
                    <a:pt x="47842" y="44560"/>
                    <a:pt x="47888" y="44857"/>
                    <a:pt x="47957" y="45177"/>
                  </a:cubicBezTo>
                  <a:cubicBezTo>
                    <a:pt x="48071" y="45199"/>
                    <a:pt x="48139" y="45245"/>
                    <a:pt x="48208" y="45313"/>
                  </a:cubicBezTo>
                  <a:cubicBezTo>
                    <a:pt x="48185" y="45336"/>
                    <a:pt x="48139" y="45359"/>
                    <a:pt x="48116" y="45359"/>
                  </a:cubicBezTo>
                  <a:cubicBezTo>
                    <a:pt x="48071" y="45428"/>
                    <a:pt x="48071" y="45473"/>
                    <a:pt x="48116" y="45542"/>
                  </a:cubicBezTo>
                  <a:cubicBezTo>
                    <a:pt x="48071" y="45565"/>
                    <a:pt x="48025" y="45610"/>
                    <a:pt x="47979" y="45656"/>
                  </a:cubicBezTo>
                  <a:cubicBezTo>
                    <a:pt x="47842" y="46204"/>
                    <a:pt x="47477" y="46409"/>
                    <a:pt x="46929" y="46409"/>
                  </a:cubicBezTo>
                  <a:cubicBezTo>
                    <a:pt x="46621" y="46409"/>
                    <a:pt x="46307" y="46375"/>
                    <a:pt x="45996" y="46375"/>
                  </a:cubicBezTo>
                  <a:cubicBezTo>
                    <a:pt x="45685" y="46375"/>
                    <a:pt x="45377" y="46409"/>
                    <a:pt x="45081" y="46546"/>
                  </a:cubicBezTo>
                  <a:cubicBezTo>
                    <a:pt x="45058" y="46592"/>
                    <a:pt x="45035" y="46615"/>
                    <a:pt x="45012" y="46637"/>
                  </a:cubicBezTo>
                  <a:lnTo>
                    <a:pt x="44647" y="46637"/>
                  </a:lnTo>
                  <a:cubicBezTo>
                    <a:pt x="44558" y="46621"/>
                    <a:pt x="44472" y="46614"/>
                    <a:pt x="44387" y="46614"/>
                  </a:cubicBezTo>
                  <a:cubicBezTo>
                    <a:pt x="44231" y="46614"/>
                    <a:pt x="44079" y="46639"/>
                    <a:pt x="43916" y="46683"/>
                  </a:cubicBezTo>
                  <a:cubicBezTo>
                    <a:pt x="43723" y="46638"/>
                    <a:pt x="43530" y="46603"/>
                    <a:pt x="43330" y="46603"/>
                  </a:cubicBezTo>
                  <a:cubicBezTo>
                    <a:pt x="43223" y="46603"/>
                    <a:pt x="43115" y="46613"/>
                    <a:pt x="43003" y="46637"/>
                  </a:cubicBezTo>
                  <a:cubicBezTo>
                    <a:pt x="42975" y="46628"/>
                    <a:pt x="42951" y="46622"/>
                    <a:pt x="42928" y="46622"/>
                  </a:cubicBezTo>
                  <a:cubicBezTo>
                    <a:pt x="42897" y="46622"/>
                    <a:pt x="42870" y="46633"/>
                    <a:pt x="42844" y="46660"/>
                  </a:cubicBezTo>
                  <a:lnTo>
                    <a:pt x="42090" y="46660"/>
                  </a:lnTo>
                  <a:cubicBezTo>
                    <a:pt x="42008" y="46629"/>
                    <a:pt x="41926" y="46617"/>
                    <a:pt x="41843" y="46617"/>
                  </a:cubicBezTo>
                  <a:cubicBezTo>
                    <a:pt x="41743" y="46617"/>
                    <a:pt x="41643" y="46635"/>
                    <a:pt x="41543" y="46660"/>
                  </a:cubicBezTo>
                  <a:lnTo>
                    <a:pt x="41383" y="46660"/>
                  </a:lnTo>
                  <a:cubicBezTo>
                    <a:pt x="41208" y="46635"/>
                    <a:pt x="41032" y="46617"/>
                    <a:pt x="40861" y="46617"/>
                  </a:cubicBezTo>
                  <a:cubicBezTo>
                    <a:pt x="40720" y="46617"/>
                    <a:pt x="40581" y="46629"/>
                    <a:pt x="40447" y="46660"/>
                  </a:cubicBezTo>
                  <a:cubicBezTo>
                    <a:pt x="40230" y="46637"/>
                    <a:pt x="40019" y="46626"/>
                    <a:pt x="39808" y="46626"/>
                  </a:cubicBezTo>
                  <a:cubicBezTo>
                    <a:pt x="39597" y="46626"/>
                    <a:pt x="39386" y="46637"/>
                    <a:pt x="39169" y="46660"/>
                  </a:cubicBezTo>
                  <a:cubicBezTo>
                    <a:pt x="38788" y="46637"/>
                    <a:pt x="38405" y="46630"/>
                    <a:pt x="38021" y="46630"/>
                  </a:cubicBezTo>
                  <a:cubicBezTo>
                    <a:pt x="37251" y="46630"/>
                    <a:pt x="36475" y="46660"/>
                    <a:pt x="35699" y="46660"/>
                  </a:cubicBezTo>
                  <a:cubicBezTo>
                    <a:pt x="35037" y="46660"/>
                    <a:pt x="34353" y="46660"/>
                    <a:pt x="33691" y="46683"/>
                  </a:cubicBezTo>
                  <a:cubicBezTo>
                    <a:pt x="33462" y="46683"/>
                    <a:pt x="33211" y="46706"/>
                    <a:pt x="32960" y="46729"/>
                  </a:cubicBezTo>
                  <a:cubicBezTo>
                    <a:pt x="32755" y="46592"/>
                    <a:pt x="32732" y="46409"/>
                    <a:pt x="32732" y="46181"/>
                  </a:cubicBezTo>
                  <a:cubicBezTo>
                    <a:pt x="32686" y="45496"/>
                    <a:pt x="32618" y="44788"/>
                    <a:pt x="32572" y="44081"/>
                  </a:cubicBezTo>
                  <a:cubicBezTo>
                    <a:pt x="32618" y="43579"/>
                    <a:pt x="32458" y="43122"/>
                    <a:pt x="32413" y="42620"/>
                  </a:cubicBezTo>
                  <a:cubicBezTo>
                    <a:pt x="32618" y="42392"/>
                    <a:pt x="32595" y="42141"/>
                    <a:pt x="32413" y="41890"/>
                  </a:cubicBezTo>
                  <a:cubicBezTo>
                    <a:pt x="32378" y="41901"/>
                    <a:pt x="32350" y="41907"/>
                    <a:pt x="32324" y="41907"/>
                  </a:cubicBezTo>
                  <a:cubicBezTo>
                    <a:pt x="32298" y="41907"/>
                    <a:pt x="32276" y="41901"/>
                    <a:pt x="32253" y="41890"/>
                  </a:cubicBezTo>
                  <a:lnTo>
                    <a:pt x="32413" y="41890"/>
                  </a:lnTo>
                  <a:cubicBezTo>
                    <a:pt x="32344" y="41410"/>
                    <a:pt x="32435" y="40908"/>
                    <a:pt x="32207" y="40452"/>
                  </a:cubicBezTo>
                  <a:cubicBezTo>
                    <a:pt x="32230" y="40338"/>
                    <a:pt x="32253" y="40223"/>
                    <a:pt x="32253" y="40109"/>
                  </a:cubicBezTo>
                  <a:cubicBezTo>
                    <a:pt x="32458" y="39653"/>
                    <a:pt x="32458" y="39219"/>
                    <a:pt x="32321" y="38785"/>
                  </a:cubicBezTo>
                  <a:cubicBezTo>
                    <a:pt x="32321" y="38717"/>
                    <a:pt x="32298" y="38671"/>
                    <a:pt x="32253" y="38603"/>
                  </a:cubicBezTo>
                  <a:cubicBezTo>
                    <a:pt x="32253" y="38489"/>
                    <a:pt x="32253" y="38375"/>
                    <a:pt x="32253" y="38238"/>
                  </a:cubicBezTo>
                  <a:lnTo>
                    <a:pt x="32230" y="37507"/>
                  </a:lnTo>
                  <a:cubicBezTo>
                    <a:pt x="32230" y="36731"/>
                    <a:pt x="32230" y="35932"/>
                    <a:pt x="32207" y="35156"/>
                  </a:cubicBezTo>
                  <a:cubicBezTo>
                    <a:pt x="32161" y="35133"/>
                    <a:pt x="32116" y="35111"/>
                    <a:pt x="32070" y="35111"/>
                  </a:cubicBezTo>
                  <a:cubicBezTo>
                    <a:pt x="32093" y="34928"/>
                    <a:pt x="32116" y="34768"/>
                    <a:pt x="32047" y="34586"/>
                  </a:cubicBezTo>
                  <a:cubicBezTo>
                    <a:pt x="32047" y="34289"/>
                    <a:pt x="32024" y="33992"/>
                    <a:pt x="32024" y="33673"/>
                  </a:cubicBezTo>
                  <a:cubicBezTo>
                    <a:pt x="32093" y="33558"/>
                    <a:pt x="32093" y="33444"/>
                    <a:pt x="32047" y="33307"/>
                  </a:cubicBezTo>
                  <a:cubicBezTo>
                    <a:pt x="31979" y="31732"/>
                    <a:pt x="31933" y="30158"/>
                    <a:pt x="31842" y="28560"/>
                  </a:cubicBezTo>
                  <a:cubicBezTo>
                    <a:pt x="31819" y="28149"/>
                    <a:pt x="31910" y="27715"/>
                    <a:pt x="31728" y="27327"/>
                  </a:cubicBezTo>
                  <a:cubicBezTo>
                    <a:pt x="31705" y="27304"/>
                    <a:pt x="31682" y="27282"/>
                    <a:pt x="31636" y="27282"/>
                  </a:cubicBezTo>
                  <a:cubicBezTo>
                    <a:pt x="31636" y="27259"/>
                    <a:pt x="31636" y="27259"/>
                    <a:pt x="31659" y="27259"/>
                  </a:cubicBezTo>
                  <a:cubicBezTo>
                    <a:pt x="31682" y="27282"/>
                    <a:pt x="31705" y="27304"/>
                    <a:pt x="31728" y="27327"/>
                  </a:cubicBezTo>
                  <a:cubicBezTo>
                    <a:pt x="31910" y="27053"/>
                    <a:pt x="31842" y="26802"/>
                    <a:pt x="31728" y="26551"/>
                  </a:cubicBezTo>
                  <a:cubicBezTo>
                    <a:pt x="31705" y="26254"/>
                    <a:pt x="31682" y="25958"/>
                    <a:pt x="31659" y="25638"/>
                  </a:cubicBezTo>
                  <a:cubicBezTo>
                    <a:pt x="31705" y="24542"/>
                    <a:pt x="31636" y="23470"/>
                    <a:pt x="31500" y="22374"/>
                  </a:cubicBezTo>
                  <a:cubicBezTo>
                    <a:pt x="31545" y="22351"/>
                    <a:pt x="31591" y="22306"/>
                    <a:pt x="31636" y="22237"/>
                  </a:cubicBezTo>
                  <a:cubicBezTo>
                    <a:pt x="31796" y="21370"/>
                    <a:pt x="32002" y="20502"/>
                    <a:pt x="31477" y="19681"/>
                  </a:cubicBezTo>
                  <a:cubicBezTo>
                    <a:pt x="31317" y="18973"/>
                    <a:pt x="31248" y="18266"/>
                    <a:pt x="31317" y="17558"/>
                  </a:cubicBezTo>
                  <a:cubicBezTo>
                    <a:pt x="31385" y="17535"/>
                    <a:pt x="31454" y="17512"/>
                    <a:pt x="31522" y="17512"/>
                  </a:cubicBezTo>
                  <a:cubicBezTo>
                    <a:pt x="31842" y="17489"/>
                    <a:pt x="32184" y="17512"/>
                    <a:pt x="32435" y="17284"/>
                  </a:cubicBezTo>
                  <a:close/>
                  <a:moveTo>
                    <a:pt x="28421" y="17354"/>
                  </a:moveTo>
                  <a:lnTo>
                    <a:pt x="28421" y="17354"/>
                  </a:lnTo>
                  <a:cubicBezTo>
                    <a:pt x="28721" y="17466"/>
                    <a:pt x="29014" y="17537"/>
                    <a:pt x="29307" y="17537"/>
                  </a:cubicBezTo>
                  <a:cubicBezTo>
                    <a:pt x="29549" y="17537"/>
                    <a:pt x="29792" y="17489"/>
                    <a:pt x="30039" y="17375"/>
                  </a:cubicBezTo>
                  <a:cubicBezTo>
                    <a:pt x="30062" y="17398"/>
                    <a:pt x="30062" y="17398"/>
                    <a:pt x="30107" y="17421"/>
                  </a:cubicBezTo>
                  <a:cubicBezTo>
                    <a:pt x="30107" y="17421"/>
                    <a:pt x="30107" y="17421"/>
                    <a:pt x="30107" y="17444"/>
                  </a:cubicBezTo>
                  <a:cubicBezTo>
                    <a:pt x="29833" y="18494"/>
                    <a:pt x="30221" y="19544"/>
                    <a:pt x="30267" y="20594"/>
                  </a:cubicBezTo>
                  <a:cubicBezTo>
                    <a:pt x="30313" y="20685"/>
                    <a:pt x="30381" y="20753"/>
                    <a:pt x="30472" y="20799"/>
                  </a:cubicBezTo>
                  <a:cubicBezTo>
                    <a:pt x="30404" y="21027"/>
                    <a:pt x="30358" y="21256"/>
                    <a:pt x="30564" y="21461"/>
                  </a:cubicBezTo>
                  <a:cubicBezTo>
                    <a:pt x="30564" y="21507"/>
                    <a:pt x="30564" y="21552"/>
                    <a:pt x="30586" y="21598"/>
                  </a:cubicBezTo>
                  <a:cubicBezTo>
                    <a:pt x="30381" y="21918"/>
                    <a:pt x="30381" y="22237"/>
                    <a:pt x="30586" y="22557"/>
                  </a:cubicBezTo>
                  <a:cubicBezTo>
                    <a:pt x="30586" y="22671"/>
                    <a:pt x="30609" y="22785"/>
                    <a:pt x="30632" y="22899"/>
                  </a:cubicBezTo>
                  <a:cubicBezTo>
                    <a:pt x="30609" y="23036"/>
                    <a:pt x="30609" y="23150"/>
                    <a:pt x="30586" y="23264"/>
                  </a:cubicBezTo>
                  <a:cubicBezTo>
                    <a:pt x="30586" y="24109"/>
                    <a:pt x="30541" y="24953"/>
                    <a:pt x="30746" y="25775"/>
                  </a:cubicBezTo>
                  <a:cubicBezTo>
                    <a:pt x="30495" y="26186"/>
                    <a:pt x="30792" y="26551"/>
                    <a:pt x="30792" y="26939"/>
                  </a:cubicBezTo>
                  <a:cubicBezTo>
                    <a:pt x="30792" y="27053"/>
                    <a:pt x="30792" y="27167"/>
                    <a:pt x="30792" y="27304"/>
                  </a:cubicBezTo>
                  <a:cubicBezTo>
                    <a:pt x="30838" y="28080"/>
                    <a:pt x="30632" y="28879"/>
                    <a:pt x="30975" y="29655"/>
                  </a:cubicBezTo>
                  <a:cubicBezTo>
                    <a:pt x="30906" y="31002"/>
                    <a:pt x="30997" y="32349"/>
                    <a:pt x="31134" y="33695"/>
                  </a:cubicBezTo>
                  <a:cubicBezTo>
                    <a:pt x="31111" y="33764"/>
                    <a:pt x="31111" y="33810"/>
                    <a:pt x="31157" y="33878"/>
                  </a:cubicBezTo>
                  <a:cubicBezTo>
                    <a:pt x="31157" y="33924"/>
                    <a:pt x="31157" y="33992"/>
                    <a:pt x="31157" y="34061"/>
                  </a:cubicBezTo>
                  <a:cubicBezTo>
                    <a:pt x="31134" y="34700"/>
                    <a:pt x="31066" y="35362"/>
                    <a:pt x="31317" y="36001"/>
                  </a:cubicBezTo>
                  <a:cubicBezTo>
                    <a:pt x="31294" y="36024"/>
                    <a:pt x="31271" y="36046"/>
                    <a:pt x="31248" y="36069"/>
                  </a:cubicBezTo>
                  <a:cubicBezTo>
                    <a:pt x="31226" y="36138"/>
                    <a:pt x="31226" y="36206"/>
                    <a:pt x="31248" y="36297"/>
                  </a:cubicBezTo>
                  <a:cubicBezTo>
                    <a:pt x="31248" y="36297"/>
                    <a:pt x="31248" y="36297"/>
                    <a:pt x="31248" y="36320"/>
                  </a:cubicBezTo>
                  <a:cubicBezTo>
                    <a:pt x="31157" y="36457"/>
                    <a:pt x="31248" y="36617"/>
                    <a:pt x="31317" y="36754"/>
                  </a:cubicBezTo>
                  <a:cubicBezTo>
                    <a:pt x="31248" y="36800"/>
                    <a:pt x="31203" y="36868"/>
                    <a:pt x="31180" y="36937"/>
                  </a:cubicBezTo>
                  <a:cubicBezTo>
                    <a:pt x="31020" y="37507"/>
                    <a:pt x="31020" y="38078"/>
                    <a:pt x="31180" y="38649"/>
                  </a:cubicBezTo>
                  <a:cubicBezTo>
                    <a:pt x="31226" y="38740"/>
                    <a:pt x="31271" y="38808"/>
                    <a:pt x="31363" y="38854"/>
                  </a:cubicBezTo>
                  <a:cubicBezTo>
                    <a:pt x="31477" y="39379"/>
                    <a:pt x="31180" y="39950"/>
                    <a:pt x="31500" y="40475"/>
                  </a:cubicBezTo>
                  <a:lnTo>
                    <a:pt x="31522" y="41228"/>
                  </a:lnTo>
                  <a:cubicBezTo>
                    <a:pt x="31454" y="41342"/>
                    <a:pt x="31408" y="41479"/>
                    <a:pt x="31317" y="41593"/>
                  </a:cubicBezTo>
                  <a:cubicBezTo>
                    <a:pt x="31248" y="42255"/>
                    <a:pt x="31271" y="42894"/>
                    <a:pt x="31659" y="43465"/>
                  </a:cubicBezTo>
                  <a:cubicBezTo>
                    <a:pt x="31614" y="43510"/>
                    <a:pt x="31568" y="43579"/>
                    <a:pt x="31545" y="43647"/>
                  </a:cubicBezTo>
                  <a:cubicBezTo>
                    <a:pt x="31385" y="44423"/>
                    <a:pt x="31340" y="45222"/>
                    <a:pt x="31636" y="45998"/>
                  </a:cubicBezTo>
                  <a:cubicBezTo>
                    <a:pt x="31682" y="46090"/>
                    <a:pt x="31773" y="46158"/>
                    <a:pt x="31842" y="46249"/>
                  </a:cubicBezTo>
                  <a:cubicBezTo>
                    <a:pt x="31751" y="46455"/>
                    <a:pt x="31454" y="46455"/>
                    <a:pt x="31317" y="46637"/>
                  </a:cubicBezTo>
                  <a:cubicBezTo>
                    <a:pt x="31239" y="46655"/>
                    <a:pt x="31158" y="46659"/>
                    <a:pt x="31076" y="46659"/>
                  </a:cubicBezTo>
                  <a:cubicBezTo>
                    <a:pt x="31015" y="46659"/>
                    <a:pt x="30953" y="46657"/>
                    <a:pt x="30891" y="46657"/>
                  </a:cubicBezTo>
                  <a:cubicBezTo>
                    <a:pt x="30721" y="46657"/>
                    <a:pt x="30552" y="46673"/>
                    <a:pt x="30404" y="46797"/>
                  </a:cubicBezTo>
                  <a:lnTo>
                    <a:pt x="30267" y="46797"/>
                  </a:lnTo>
                  <a:cubicBezTo>
                    <a:pt x="30198" y="46751"/>
                    <a:pt x="30130" y="46706"/>
                    <a:pt x="30039" y="46660"/>
                  </a:cubicBezTo>
                  <a:cubicBezTo>
                    <a:pt x="29993" y="46569"/>
                    <a:pt x="29970" y="46455"/>
                    <a:pt x="29947" y="46363"/>
                  </a:cubicBezTo>
                  <a:cubicBezTo>
                    <a:pt x="29947" y="46135"/>
                    <a:pt x="29925" y="45907"/>
                    <a:pt x="29879" y="45702"/>
                  </a:cubicBezTo>
                  <a:cubicBezTo>
                    <a:pt x="29856" y="45473"/>
                    <a:pt x="29879" y="45245"/>
                    <a:pt x="29856" y="44994"/>
                  </a:cubicBezTo>
                  <a:cubicBezTo>
                    <a:pt x="29856" y="44811"/>
                    <a:pt x="29856" y="44606"/>
                    <a:pt x="29833" y="44423"/>
                  </a:cubicBezTo>
                  <a:cubicBezTo>
                    <a:pt x="29902" y="44355"/>
                    <a:pt x="29947" y="44286"/>
                    <a:pt x="30016" y="44195"/>
                  </a:cubicBezTo>
                  <a:cubicBezTo>
                    <a:pt x="30244" y="43191"/>
                    <a:pt x="29993" y="42209"/>
                    <a:pt x="29879" y="41228"/>
                  </a:cubicBezTo>
                  <a:cubicBezTo>
                    <a:pt x="29673" y="40817"/>
                    <a:pt x="29742" y="40360"/>
                    <a:pt x="29673" y="39950"/>
                  </a:cubicBezTo>
                  <a:cubicBezTo>
                    <a:pt x="29673" y="39562"/>
                    <a:pt x="29651" y="39173"/>
                    <a:pt x="29514" y="38785"/>
                  </a:cubicBezTo>
                  <a:cubicBezTo>
                    <a:pt x="29514" y="38717"/>
                    <a:pt x="29514" y="38671"/>
                    <a:pt x="29491" y="38603"/>
                  </a:cubicBezTo>
                  <a:cubicBezTo>
                    <a:pt x="29537" y="38534"/>
                    <a:pt x="29582" y="38466"/>
                    <a:pt x="29628" y="38397"/>
                  </a:cubicBezTo>
                  <a:cubicBezTo>
                    <a:pt x="29719" y="38146"/>
                    <a:pt x="29719" y="37872"/>
                    <a:pt x="29651" y="37599"/>
                  </a:cubicBezTo>
                  <a:cubicBezTo>
                    <a:pt x="29605" y="37484"/>
                    <a:pt x="29537" y="37370"/>
                    <a:pt x="29491" y="37279"/>
                  </a:cubicBezTo>
                  <a:cubicBezTo>
                    <a:pt x="29491" y="36868"/>
                    <a:pt x="29537" y="36434"/>
                    <a:pt x="29354" y="36046"/>
                  </a:cubicBezTo>
                  <a:cubicBezTo>
                    <a:pt x="29377" y="35407"/>
                    <a:pt x="29377" y="34745"/>
                    <a:pt x="29285" y="34083"/>
                  </a:cubicBezTo>
                  <a:lnTo>
                    <a:pt x="29308" y="34083"/>
                  </a:lnTo>
                  <a:cubicBezTo>
                    <a:pt x="29377" y="34038"/>
                    <a:pt x="29445" y="33969"/>
                    <a:pt x="29468" y="33878"/>
                  </a:cubicBezTo>
                  <a:cubicBezTo>
                    <a:pt x="29582" y="32760"/>
                    <a:pt x="29308" y="31664"/>
                    <a:pt x="29377" y="30568"/>
                  </a:cubicBezTo>
                  <a:cubicBezTo>
                    <a:pt x="29377" y="30272"/>
                    <a:pt x="29285" y="29975"/>
                    <a:pt x="29103" y="29724"/>
                  </a:cubicBezTo>
                  <a:cubicBezTo>
                    <a:pt x="29080" y="29678"/>
                    <a:pt x="29034" y="29633"/>
                    <a:pt x="28989" y="29610"/>
                  </a:cubicBezTo>
                  <a:cubicBezTo>
                    <a:pt x="29217" y="29290"/>
                    <a:pt x="29240" y="28971"/>
                    <a:pt x="29012" y="28674"/>
                  </a:cubicBezTo>
                  <a:cubicBezTo>
                    <a:pt x="29057" y="28628"/>
                    <a:pt x="29080" y="28560"/>
                    <a:pt x="29126" y="28468"/>
                  </a:cubicBezTo>
                  <a:cubicBezTo>
                    <a:pt x="29263" y="27236"/>
                    <a:pt x="29080" y="26049"/>
                    <a:pt x="28897" y="24839"/>
                  </a:cubicBezTo>
                  <a:cubicBezTo>
                    <a:pt x="28852" y="24771"/>
                    <a:pt x="28806" y="24725"/>
                    <a:pt x="28738" y="24725"/>
                  </a:cubicBezTo>
                  <a:cubicBezTo>
                    <a:pt x="28669" y="23424"/>
                    <a:pt x="28601" y="22146"/>
                    <a:pt x="28532" y="20845"/>
                  </a:cubicBezTo>
                  <a:cubicBezTo>
                    <a:pt x="28532" y="20799"/>
                    <a:pt x="28464" y="20753"/>
                    <a:pt x="28441" y="20685"/>
                  </a:cubicBezTo>
                  <a:cubicBezTo>
                    <a:pt x="28418" y="19955"/>
                    <a:pt x="28418" y="19224"/>
                    <a:pt x="28395" y="18494"/>
                  </a:cubicBezTo>
                  <a:cubicBezTo>
                    <a:pt x="28418" y="18288"/>
                    <a:pt x="28418" y="18083"/>
                    <a:pt x="28441" y="17878"/>
                  </a:cubicBezTo>
                  <a:cubicBezTo>
                    <a:pt x="28441" y="17703"/>
                    <a:pt x="28441" y="17528"/>
                    <a:pt x="28421" y="17354"/>
                  </a:cubicBezTo>
                  <a:close/>
                  <a:moveTo>
                    <a:pt x="22232" y="17238"/>
                  </a:moveTo>
                  <a:cubicBezTo>
                    <a:pt x="22278" y="17307"/>
                    <a:pt x="22347" y="17353"/>
                    <a:pt x="22461" y="17421"/>
                  </a:cubicBezTo>
                  <a:cubicBezTo>
                    <a:pt x="23368" y="17472"/>
                    <a:pt x="24288" y="17498"/>
                    <a:pt x="25202" y="17498"/>
                  </a:cubicBezTo>
                  <a:cubicBezTo>
                    <a:pt x="25506" y="17498"/>
                    <a:pt x="25810" y="17495"/>
                    <a:pt x="26113" y="17489"/>
                  </a:cubicBezTo>
                  <a:cubicBezTo>
                    <a:pt x="26144" y="17489"/>
                    <a:pt x="26174" y="17489"/>
                    <a:pt x="26205" y="17489"/>
                  </a:cubicBezTo>
                  <a:cubicBezTo>
                    <a:pt x="26690" y="17489"/>
                    <a:pt x="27096" y="17510"/>
                    <a:pt x="27117" y="18197"/>
                  </a:cubicBezTo>
                  <a:cubicBezTo>
                    <a:pt x="27138" y="18343"/>
                    <a:pt x="27197" y="18545"/>
                    <a:pt x="27397" y="18545"/>
                  </a:cubicBezTo>
                  <a:cubicBezTo>
                    <a:pt x="27417" y="18545"/>
                    <a:pt x="27437" y="18543"/>
                    <a:pt x="27459" y="18539"/>
                  </a:cubicBezTo>
                  <a:cubicBezTo>
                    <a:pt x="27459" y="18562"/>
                    <a:pt x="27459" y="18562"/>
                    <a:pt x="27459" y="18585"/>
                  </a:cubicBezTo>
                  <a:cubicBezTo>
                    <a:pt x="27414" y="18631"/>
                    <a:pt x="27368" y="18676"/>
                    <a:pt x="27322" y="18722"/>
                  </a:cubicBezTo>
                  <a:lnTo>
                    <a:pt x="27482" y="19270"/>
                  </a:lnTo>
                  <a:cubicBezTo>
                    <a:pt x="27551" y="20959"/>
                    <a:pt x="27642" y="22648"/>
                    <a:pt x="27711" y="24337"/>
                  </a:cubicBezTo>
                  <a:cubicBezTo>
                    <a:pt x="27733" y="24542"/>
                    <a:pt x="27688" y="24771"/>
                    <a:pt x="27825" y="24953"/>
                  </a:cubicBezTo>
                  <a:cubicBezTo>
                    <a:pt x="27847" y="25113"/>
                    <a:pt x="27870" y="25296"/>
                    <a:pt x="27870" y="25456"/>
                  </a:cubicBezTo>
                  <a:cubicBezTo>
                    <a:pt x="27870" y="25524"/>
                    <a:pt x="27870" y="25592"/>
                    <a:pt x="27870" y="25661"/>
                  </a:cubicBezTo>
                  <a:cubicBezTo>
                    <a:pt x="27870" y="25707"/>
                    <a:pt x="27870" y="25775"/>
                    <a:pt x="27870" y="25844"/>
                  </a:cubicBezTo>
                  <a:cubicBezTo>
                    <a:pt x="27893" y="26620"/>
                    <a:pt x="27779" y="27418"/>
                    <a:pt x="28007" y="28195"/>
                  </a:cubicBezTo>
                  <a:cubicBezTo>
                    <a:pt x="27893" y="28331"/>
                    <a:pt x="27893" y="28446"/>
                    <a:pt x="28030" y="28583"/>
                  </a:cubicBezTo>
                  <a:cubicBezTo>
                    <a:pt x="28030" y="29313"/>
                    <a:pt x="27962" y="30043"/>
                    <a:pt x="28144" y="30774"/>
                  </a:cubicBezTo>
                  <a:cubicBezTo>
                    <a:pt x="28144" y="30842"/>
                    <a:pt x="28167" y="30911"/>
                    <a:pt x="28190" y="30979"/>
                  </a:cubicBezTo>
                  <a:cubicBezTo>
                    <a:pt x="28099" y="32600"/>
                    <a:pt x="28327" y="34220"/>
                    <a:pt x="28418" y="35841"/>
                  </a:cubicBezTo>
                  <a:cubicBezTo>
                    <a:pt x="28464" y="36389"/>
                    <a:pt x="28350" y="36982"/>
                    <a:pt x="28555" y="37530"/>
                  </a:cubicBezTo>
                  <a:cubicBezTo>
                    <a:pt x="28509" y="37644"/>
                    <a:pt x="28509" y="37758"/>
                    <a:pt x="28578" y="37872"/>
                  </a:cubicBezTo>
                  <a:cubicBezTo>
                    <a:pt x="28578" y="38991"/>
                    <a:pt x="28487" y="40132"/>
                    <a:pt x="28738" y="41228"/>
                  </a:cubicBezTo>
                  <a:cubicBezTo>
                    <a:pt x="28760" y="42255"/>
                    <a:pt x="28738" y="43259"/>
                    <a:pt x="28943" y="44264"/>
                  </a:cubicBezTo>
                  <a:cubicBezTo>
                    <a:pt x="28875" y="45062"/>
                    <a:pt x="29034" y="45838"/>
                    <a:pt x="29126" y="46615"/>
                  </a:cubicBezTo>
                  <a:cubicBezTo>
                    <a:pt x="28727" y="46668"/>
                    <a:pt x="28329" y="46680"/>
                    <a:pt x="27930" y="46680"/>
                  </a:cubicBezTo>
                  <a:cubicBezTo>
                    <a:pt x="27607" y="46680"/>
                    <a:pt x="27283" y="46672"/>
                    <a:pt x="26960" y="46672"/>
                  </a:cubicBezTo>
                  <a:cubicBezTo>
                    <a:pt x="26655" y="46672"/>
                    <a:pt x="26349" y="46679"/>
                    <a:pt x="26044" y="46706"/>
                  </a:cubicBezTo>
                  <a:cubicBezTo>
                    <a:pt x="25925" y="46714"/>
                    <a:pt x="25806" y="46717"/>
                    <a:pt x="25686" y="46717"/>
                  </a:cubicBezTo>
                  <a:cubicBezTo>
                    <a:pt x="25172" y="46717"/>
                    <a:pt x="24658" y="46656"/>
                    <a:pt x="24148" y="46656"/>
                  </a:cubicBezTo>
                  <a:cubicBezTo>
                    <a:pt x="23781" y="46656"/>
                    <a:pt x="23416" y="46688"/>
                    <a:pt x="23054" y="46797"/>
                  </a:cubicBezTo>
                  <a:cubicBezTo>
                    <a:pt x="22847" y="46741"/>
                    <a:pt x="22640" y="46722"/>
                    <a:pt x="22433" y="46722"/>
                  </a:cubicBezTo>
                  <a:cubicBezTo>
                    <a:pt x="22047" y="46722"/>
                    <a:pt x="21660" y="46790"/>
                    <a:pt x="21274" y="46820"/>
                  </a:cubicBezTo>
                  <a:lnTo>
                    <a:pt x="20749" y="46820"/>
                  </a:lnTo>
                  <a:cubicBezTo>
                    <a:pt x="20339" y="46769"/>
                    <a:pt x="19921" y="46739"/>
                    <a:pt x="19505" y="46739"/>
                  </a:cubicBezTo>
                  <a:cubicBezTo>
                    <a:pt x="19180" y="46739"/>
                    <a:pt x="18855" y="46757"/>
                    <a:pt x="18535" y="46797"/>
                  </a:cubicBezTo>
                  <a:cubicBezTo>
                    <a:pt x="17873" y="46797"/>
                    <a:pt x="17211" y="46820"/>
                    <a:pt x="16549" y="46843"/>
                  </a:cubicBezTo>
                  <a:cubicBezTo>
                    <a:pt x="16347" y="46802"/>
                    <a:pt x="16144" y="46788"/>
                    <a:pt x="15942" y="46788"/>
                  </a:cubicBezTo>
                  <a:cubicBezTo>
                    <a:pt x="15475" y="46788"/>
                    <a:pt x="15008" y="46863"/>
                    <a:pt x="14541" y="46863"/>
                  </a:cubicBezTo>
                  <a:cubicBezTo>
                    <a:pt x="14412" y="46863"/>
                    <a:pt x="14282" y="46858"/>
                    <a:pt x="14152" y="46843"/>
                  </a:cubicBezTo>
                  <a:cubicBezTo>
                    <a:pt x="14038" y="46843"/>
                    <a:pt x="13924" y="46820"/>
                    <a:pt x="13810" y="46820"/>
                  </a:cubicBezTo>
                  <a:cubicBezTo>
                    <a:pt x="13079" y="46820"/>
                    <a:pt x="12349" y="46843"/>
                    <a:pt x="11619" y="46843"/>
                  </a:cubicBezTo>
                  <a:lnTo>
                    <a:pt x="11413" y="46843"/>
                  </a:lnTo>
                  <a:cubicBezTo>
                    <a:pt x="11390" y="46831"/>
                    <a:pt x="11362" y="46826"/>
                    <a:pt x="11333" y="46826"/>
                  </a:cubicBezTo>
                  <a:cubicBezTo>
                    <a:pt x="11305" y="46826"/>
                    <a:pt x="11276" y="46831"/>
                    <a:pt x="11253" y="46843"/>
                  </a:cubicBezTo>
                  <a:lnTo>
                    <a:pt x="11048" y="46843"/>
                  </a:lnTo>
                  <a:cubicBezTo>
                    <a:pt x="11002" y="46843"/>
                    <a:pt x="10934" y="46843"/>
                    <a:pt x="10888" y="46866"/>
                  </a:cubicBezTo>
                  <a:cubicBezTo>
                    <a:pt x="10650" y="46841"/>
                    <a:pt x="10412" y="46822"/>
                    <a:pt x="10175" y="46822"/>
                  </a:cubicBezTo>
                  <a:cubicBezTo>
                    <a:pt x="9979" y="46822"/>
                    <a:pt x="9783" y="46835"/>
                    <a:pt x="9587" y="46866"/>
                  </a:cubicBezTo>
                  <a:cubicBezTo>
                    <a:pt x="9370" y="46855"/>
                    <a:pt x="9157" y="46828"/>
                    <a:pt x="8948" y="46828"/>
                  </a:cubicBezTo>
                  <a:cubicBezTo>
                    <a:pt x="8717" y="46828"/>
                    <a:pt x="8490" y="46860"/>
                    <a:pt x="8263" y="46980"/>
                  </a:cubicBezTo>
                  <a:cubicBezTo>
                    <a:pt x="8066" y="46918"/>
                    <a:pt x="7875" y="46876"/>
                    <a:pt x="7684" y="46876"/>
                  </a:cubicBezTo>
                  <a:cubicBezTo>
                    <a:pt x="7521" y="46876"/>
                    <a:pt x="7358" y="46906"/>
                    <a:pt x="7191" y="46980"/>
                  </a:cubicBezTo>
                  <a:cubicBezTo>
                    <a:pt x="7172" y="46970"/>
                    <a:pt x="7153" y="46965"/>
                    <a:pt x="7134" y="46965"/>
                  </a:cubicBezTo>
                  <a:cubicBezTo>
                    <a:pt x="7107" y="46965"/>
                    <a:pt x="7080" y="46976"/>
                    <a:pt x="7054" y="47003"/>
                  </a:cubicBezTo>
                  <a:cubicBezTo>
                    <a:pt x="6843" y="46952"/>
                    <a:pt x="6632" y="46933"/>
                    <a:pt x="6421" y="46933"/>
                  </a:cubicBezTo>
                  <a:cubicBezTo>
                    <a:pt x="6152" y="46933"/>
                    <a:pt x="5884" y="46964"/>
                    <a:pt x="5616" y="47003"/>
                  </a:cubicBezTo>
                  <a:cubicBezTo>
                    <a:pt x="5570" y="46934"/>
                    <a:pt x="5524" y="46888"/>
                    <a:pt x="5456" y="46866"/>
                  </a:cubicBezTo>
                  <a:cubicBezTo>
                    <a:pt x="5250" y="46797"/>
                    <a:pt x="5045" y="46797"/>
                    <a:pt x="4840" y="46751"/>
                  </a:cubicBezTo>
                  <a:cubicBezTo>
                    <a:pt x="4452" y="46249"/>
                    <a:pt x="4840" y="45702"/>
                    <a:pt x="4680" y="45177"/>
                  </a:cubicBezTo>
                  <a:cubicBezTo>
                    <a:pt x="4680" y="45108"/>
                    <a:pt x="4657" y="45040"/>
                    <a:pt x="4634" y="44948"/>
                  </a:cubicBezTo>
                  <a:cubicBezTo>
                    <a:pt x="4634" y="44925"/>
                    <a:pt x="4611" y="44925"/>
                    <a:pt x="4611" y="44903"/>
                  </a:cubicBezTo>
                  <a:cubicBezTo>
                    <a:pt x="4771" y="44674"/>
                    <a:pt x="4680" y="44378"/>
                    <a:pt x="4703" y="44127"/>
                  </a:cubicBezTo>
                  <a:cubicBezTo>
                    <a:pt x="4771" y="44127"/>
                    <a:pt x="4840" y="44104"/>
                    <a:pt x="4885" y="44058"/>
                  </a:cubicBezTo>
                  <a:cubicBezTo>
                    <a:pt x="5136" y="43373"/>
                    <a:pt x="5365" y="42666"/>
                    <a:pt x="5136" y="41935"/>
                  </a:cubicBezTo>
                  <a:cubicBezTo>
                    <a:pt x="5113" y="41913"/>
                    <a:pt x="5068" y="41890"/>
                    <a:pt x="5045" y="41867"/>
                  </a:cubicBezTo>
                  <a:lnTo>
                    <a:pt x="5091" y="41844"/>
                  </a:lnTo>
                  <a:lnTo>
                    <a:pt x="5068" y="41776"/>
                  </a:lnTo>
                  <a:cubicBezTo>
                    <a:pt x="5068" y="41730"/>
                    <a:pt x="5068" y="41707"/>
                    <a:pt x="5045" y="41661"/>
                  </a:cubicBezTo>
                  <a:lnTo>
                    <a:pt x="5045" y="41661"/>
                  </a:lnTo>
                  <a:cubicBezTo>
                    <a:pt x="5113" y="41684"/>
                    <a:pt x="5182" y="41684"/>
                    <a:pt x="5250" y="41707"/>
                  </a:cubicBezTo>
                  <a:cubicBezTo>
                    <a:pt x="5730" y="40406"/>
                    <a:pt x="6118" y="39082"/>
                    <a:pt x="6300" y="37690"/>
                  </a:cubicBezTo>
                  <a:cubicBezTo>
                    <a:pt x="6255" y="37621"/>
                    <a:pt x="6232" y="37553"/>
                    <a:pt x="6209" y="37484"/>
                  </a:cubicBezTo>
                  <a:cubicBezTo>
                    <a:pt x="6323" y="37370"/>
                    <a:pt x="6346" y="37211"/>
                    <a:pt x="6323" y="37074"/>
                  </a:cubicBezTo>
                  <a:cubicBezTo>
                    <a:pt x="6346" y="37051"/>
                    <a:pt x="6369" y="37051"/>
                    <a:pt x="6392" y="37028"/>
                  </a:cubicBezTo>
                  <a:cubicBezTo>
                    <a:pt x="6529" y="36891"/>
                    <a:pt x="6643" y="36731"/>
                    <a:pt x="6574" y="36503"/>
                  </a:cubicBezTo>
                  <a:cubicBezTo>
                    <a:pt x="6551" y="36480"/>
                    <a:pt x="6529" y="36434"/>
                    <a:pt x="6483" y="36412"/>
                  </a:cubicBezTo>
                  <a:lnTo>
                    <a:pt x="6483" y="36412"/>
                  </a:lnTo>
                  <a:cubicBezTo>
                    <a:pt x="6529" y="36434"/>
                    <a:pt x="6551" y="36457"/>
                    <a:pt x="6574" y="36480"/>
                  </a:cubicBezTo>
                  <a:cubicBezTo>
                    <a:pt x="6666" y="36480"/>
                    <a:pt x="6734" y="36434"/>
                    <a:pt x="6780" y="36366"/>
                  </a:cubicBezTo>
                  <a:cubicBezTo>
                    <a:pt x="6803" y="36320"/>
                    <a:pt x="6803" y="36297"/>
                    <a:pt x="6825" y="36252"/>
                  </a:cubicBezTo>
                  <a:cubicBezTo>
                    <a:pt x="6848" y="36229"/>
                    <a:pt x="6871" y="36206"/>
                    <a:pt x="6894" y="36206"/>
                  </a:cubicBezTo>
                  <a:cubicBezTo>
                    <a:pt x="7373" y="35978"/>
                    <a:pt x="7693" y="35681"/>
                    <a:pt x="7442" y="35088"/>
                  </a:cubicBezTo>
                  <a:cubicBezTo>
                    <a:pt x="7350" y="34882"/>
                    <a:pt x="7464" y="34677"/>
                    <a:pt x="7670" y="34563"/>
                  </a:cubicBezTo>
                  <a:cubicBezTo>
                    <a:pt x="8218" y="34220"/>
                    <a:pt x="8241" y="33604"/>
                    <a:pt x="8241" y="33079"/>
                  </a:cubicBezTo>
                  <a:cubicBezTo>
                    <a:pt x="8241" y="32737"/>
                    <a:pt x="8263" y="32531"/>
                    <a:pt x="8560" y="32372"/>
                  </a:cubicBezTo>
                  <a:cubicBezTo>
                    <a:pt x="8925" y="32166"/>
                    <a:pt x="9108" y="31915"/>
                    <a:pt x="8902" y="31481"/>
                  </a:cubicBezTo>
                  <a:cubicBezTo>
                    <a:pt x="8834" y="31322"/>
                    <a:pt x="8880" y="31116"/>
                    <a:pt x="8880" y="30956"/>
                  </a:cubicBezTo>
                  <a:cubicBezTo>
                    <a:pt x="8857" y="30911"/>
                    <a:pt x="8857" y="30888"/>
                    <a:pt x="8857" y="30865"/>
                  </a:cubicBezTo>
                  <a:cubicBezTo>
                    <a:pt x="8880" y="30842"/>
                    <a:pt x="8925" y="30819"/>
                    <a:pt x="8948" y="30774"/>
                  </a:cubicBezTo>
                  <a:cubicBezTo>
                    <a:pt x="8971" y="30705"/>
                    <a:pt x="8971" y="30637"/>
                    <a:pt x="8971" y="30568"/>
                  </a:cubicBezTo>
                  <a:cubicBezTo>
                    <a:pt x="8971" y="30568"/>
                    <a:pt x="8971" y="30546"/>
                    <a:pt x="8971" y="30546"/>
                  </a:cubicBezTo>
                  <a:cubicBezTo>
                    <a:pt x="9017" y="30500"/>
                    <a:pt x="9062" y="30431"/>
                    <a:pt x="9062" y="30363"/>
                  </a:cubicBezTo>
                  <a:cubicBezTo>
                    <a:pt x="9085" y="30340"/>
                    <a:pt x="9085" y="30340"/>
                    <a:pt x="9108" y="30340"/>
                  </a:cubicBezTo>
                  <a:cubicBezTo>
                    <a:pt x="9176" y="30272"/>
                    <a:pt x="9222" y="30226"/>
                    <a:pt x="9290" y="30158"/>
                  </a:cubicBezTo>
                  <a:cubicBezTo>
                    <a:pt x="9336" y="30089"/>
                    <a:pt x="9382" y="30021"/>
                    <a:pt x="9427" y="29929"/>
                  </a:cubicBezTo>
                  <a:cubicBezTo>
                    <a:pt x="9473" y="29838"/>
                    <a:pt x="9542" y="29747"/>
                    <a:pt x="9610" y="29633"/>
                  </a:cubicBezTo>
                  <a:cubicBezTo>
                    <a:pt x="9975" y="29016"/>
                    <a:pt x="10455" y="28423"/>
                    <a:pt x="10569" y="27692"/>
                  </a:cubicBezTo>
                  <a:cubicBezTo>
                    <a:pt x="10569" y="27670"/>
                    <a:pt x="10546" y="27670"/>
                    <a:pt x="10546" y="27647"/>
                  </a:cubicBezTo>
                  <a:cubicBezTo>
                    <a:pt x="10660" y="27578"/>
                    <a:pt x="10706" y="27464"/>
                    <a:pt x="10728" y="27350"/>
                  </a:cubicBezTo>
                  <a:cubicBezTo>
                    <a:pt x="10728" y="27327"/>
                    <a:pt x="10728" y="27327"/>
                    <a:pt x="10728" y="27327"/>
                  </a:cubicBezTo>
                  <a:cubicBezTo>
                    <a:pt x="10728" y="27327"/>
                    <a:pt x="10728" y="27327"/>
                    <a:pt x="10751" y="27350"/>
                  </a:cubicBezTo>
                  <a:cubicBezTo>
                    <a:pt x="11117" y="27327"/>
                    <a:pt x="11231" y="27030"/>
                    <a:pt x="11345" y="26757"/>
                  </a:cubicBezTo>
                  <a:cubicBezTo>
                    <a:pt x="11390" y="26620"/>
                    <a:pt x="11436" y="26460"/>
                    <a:pt x="11459" y="26323"/>
                  </a:cubicBezTo>
                  <a:cubicBezTo>
                    <a:pt x="11459" y="26300"/>
                    <a:pt x="11459" y="26254"/>
                    <a:pt x="11482" y="26232"/>
                  </a:cubicBezTo>
                  <a:cubicBezTo>
                    <a:pt x="11459" y="26209"/>
                    <a:pt x="11459" y="26186"/>
                    <a:pt x="11459" y="26163"/>
                  </a:cubicBezTo>
                  <a:cubicBezTo>
                    <a:pt x="12235" y="26003"/>
                    <a:pt x="12440" y="25319"/>
                    <a:pt x="12783" y="24725"/>
                  </a:cubicBezTo>
                  <a:cubicBezTo>
                    <a:pt x="12760" y="24725"/>
                    <a:pt x="12760" y="24702"/>
                    <a:pt x="12760" y="24702"/>
                  </a:cubicBezTo>
                  <a:cubicBezTo>
                    <a:pt x="13194" y="24565"/>
                    <a:pt x="13308" y="24109"/>
                    <a:pt x="13559" y="23789"/>
                  </a:cubicBezTo>
                  <a:cubicBezTo>
                    <a:pt x="13627" y="23698"/>
                    <a:pt x="13673" y="23584"/>
                    <a:pt x="13719" y="23447"/>
                  </a:cubicBezTo>
                  <a:cubicBezTo>
                    <a:pt x="14312" y="23401"/>
                    <a:pt x="14472" y="22876"/>
                    <a:pt x="14769" y="22488"/>
                  </a:cubicBezTo>
                  <a:cubicBezTo>
                    <a:pt x="14769" y="22443"/>
                    <a:pt x="14769" y="22397"/>
                    <a:pt x="14746" y="22374"/>
                  </a:cubicBezTo>
                  <a:cubicBezTo>
                    <a:pt x="15248" y="22328"/>
                    <a:pt x="15453" y="21940"/>
                    <a:pt x="15682" y="21575"/>
                  </a:cubicBezTo>
                  <a:cubicBezTo>
                    <a:pt x="15682" y="21530"/>
                    <a:pt x="15659" y="21484"/>
                    <a:pt x="15636" y="21438"/>
                  </a:cubicBezTo>
                  <a:lnTo>
                    <a:pt x="16275" y="20868"/>
                  </a:lnTo>
                  <a:lnTo>
                    <a:pt x="16412" y="20868"/>
                  </a:lnTo>
                  <a:cubicBezTo>
                    <a:pt x="16983" y="20708"/>
                    <a:pt x="17393" y="20274"/>
                    <a:pt x="17850" y="19932"/>
                  </a:cubicBezTo>
                  <a:cubicBezTo>
                    <a:pt x="17896" y="19863"/>
                    <a:pt x="17941" y="19795"/>
                    <a:pt x="17964" y="19726"/>
                  </a:cubicBezTo>
                  <a:cubicBezTo>
                    <a:pt x="17987" y="19658"/>
                    <a:pt x="18033" y="19589"/>
                    <a:pt x="18055" y="19544"/>
                  </a:cubicBezTo>
                  <a:cubicBezTo>
                    <a:pt x="18215" y="19430"/>
                    <a:pt x="18375" y="19316"/>
                    <a:pt x="18535" y="19201"/>
                  </a:cubicBezTo>
                  <a:cubicBezTo>
                    <a:pt x="18603" y="19201"/>
                    <a:pt x="18649" y="19179"/>
                    <a:pt x="18717" y="19156"/>
                  </a:cubicBezTo>
                  <a:cubicBezTo>
                    <a:pt x="18740" y="19133"/>
                    <a:pt x="18763" y="19110"/>
                    <a:pt x="18763" y="19087"/>
                  </a:cubicBezTo>
                  <a:cubicBezTo>
                    <a:pt x="18836" y="19105"/>
                    <a:pt x="18902" y="19116"/>
                    <a:pt x="18961" y="19116"/>
                  </a:cubicBezTo>
                  <a:cubicBezTo>
                    <a:pt x="19124" y="19116"/>
                    <a:pt x="19232" y="19038"/>
                    <a:pt x="19265" y="18836"/>
                  </a:cubicBezTo>
                  <a:cubicBezTo>
                    <a:pt x="19425" y="18813"/>
                    <a:pt x="19539" y="18722"/>
                    <a:pt x="19608" y="18585"/>
                  </a:cubicBezTo>
                  <a:cubicBezTo>
                    <a:pt x="19630" y="18585"/>
                    <a:pt x="19653" y="18608"/>
                    <a:pt x="19676" y="18608"/>
                  </a:cubicBezTo>
                  <a:cubicBezTo>
                    <a:pt x="20064" y="18517"/>
                    <a:pt x="20566" y="18585"/>
                    <a:pt x="20703" y="18037"/>
                  </a:cubicBezTo>
                  <a:cubicBezTo>
                    <a:pt x="20749" y="18037"/>
                    <a:pt x="20794" y="18014"/>
                    <a:pt x="20840" y="17992"/>
                  </a:cubicBezTo>
                  <a:cubicBezTo>
                    <a:pt x="20931" y="17923"/>
                    <a:pt x="21023" y="17878"/>
                    <a:pt x="21114" y="17832"/>
                  </a:cubicBezTo>
                  <a:cubicBezTo>
                    <a:pt x="21251" y="17786"/>
                    <a:pt x="21365" y="17741"/>
                    <a:pt x="21479" y="17672"/>
                  </a:cubicBezTo>
                  <a:cubicBezTo>
                    <a:pt x="21548" y="17649"/>
                    <a:pt x="21593" y="17626"/>
                    <a:pt x="21662" y="17626"/>
                  </a:cubicBezTo>
                  <a:cubicBezTo>
                    <a:pt x="21730" y="17604"/>
                    <a:pt x="21799" y="17558"/>
                    <a:pt x="21867" y="17535"/>
                  </a:cubicBezTo>
                  <a:cubicBezTo>
                    <a:pt x="21936" y="17489"/>
                    <a:pt x="21981" y="17467"/>
                    <a:pt x="22050" y="17421"/>
                  </a:cubicBezTo>
                  <a:cubicBezTo>
                    <a:pt x="22118" y="17398"/>
                    <a:pt x="22164" y="17353"/>
                    <a:pt x="22232" y="17284"/>
                  </a:cubicBezTo>
                  <a:lnTo>
                    <a:pt x="22210" y="17284"/>
                  </a:lnTo>
                  <a:cubicBezTo>
                    <a:pt x="22210" y="17261"/>
                    <a:pt x="22232" y="17261"/>
                    <a:pt x="22232" y="17238"/>
                  </a:cubicBezTo>
                  <a:close/>
                  <a:moveTo>
                    <a:pt x="45834" y="47139"/>
                  </a:moveTo>
                  <a:cubicBezTo>
                    <a:pt x="45805" y="47159"/>
                    <a:pt x="45788" y="47166"/>
                    <a:pt x="45782" y="47166"/>
                  </a:cubicBezTo>
                  <a:cubicBezTo>
                    <a:pt x="45773" y="47166"/>
                    <a:pt x="45785" y="47153"/>
                    <a:pt x="45811" y="47139"/>
                  </a:cubicBezTo>
                  <a:close/>
                  <a:moveTo>
                    <a:pt x="16754" y="49696"/>
                  </a:moveTo>
                  <a:cubicBezTo>
                    <a:pt x="16754" y="49696"/>
                    <a:pt x="16754" y="49696"/>
                    <a:pt x="16754" y="49719"/>
                  </a:cubicBezTo>
                  <a:lnTo>
                    <a:pt x="16732" y="49719"/>
                  </a:lnTo>
                  <a:cubicBezTo>
                    <a:pt x="16732" y="49719"/>
                    <a:pt x="16754" y="49696"/>
                    <a:pt x="16754" y="49696"/>
                  </a:cubicBezTo>
                  <a:close/>
                  <a:moveTo>
                    <a:pt x="36841" y="49901"/>
                  </a:moveTo>
                  <a:cubicBezTo>
                    <a:pt x="36841" y="49901"/>
                    <a:pt x="36863" y="49924"/>
                    <a:pt x="36863" y="49924"/>
                  </a:cubicBezTo>
                  <a:lnTo>
                    <a:pt x="36841" y="49924"/>
                  </a:lnTo>
                  <a:lnTo>
                    <a:pt x="36841" y="49901"/>
                  </a:lnTo>
                  <a:close/>
                  <a:moveTo>
                    <a:pt x="23328" y="47345"/>
                  </a:moveTo>
                  <a:cubicBezTo>
                    <a:pt x="23328" y="47391"/>
                    <a:pt x="23351" y="47413"/>
                    <a:pt x="23351" y="47459"/>
                  </a:cubicBezTo>
                  <a:cubicBezTo>
                    <a:pt x="23965" y="47635"/>
                    <a:pt x="24589" y="47716"/>
                    <a:pt x="25223" y="47716"/>
                  </a:cubicBezTo>
                  <a:cubicBezTo>
                    <a:pt x="25577" y="47716"/>
                    <a:pt x="25935" y="47691"/>
                    <a:pt x="26295" y="47642"/>
                  </a:cubicBezTo>
                  <a:lnTo>
                    <a:pt x="26364" y="47642"/>
                  </a:lnTo>
                  <a:cubicBezTo>
                    <a:pt x="26455" y="47801"/>
                    <a:pt x="26455" y="48007"/>
                    <a:pt x="26455" y="48212"/>
                  </a:cubicBezTo>
                  <a:cubicBezTo>
                    <a:pt x="26455" y="48441"/>
                    <a:pt x="26387" y="48692"/>
                    <a:pt x="26546" y="48897"/>
                  </a:cubicBezTo>
                  <a:cubicBezTo>
                    <a:pt x="26524" y="48966"/>
                    <a:pt x="26524" y="48988"/>
                    <a:pt x="26569" y="49011"/>
                  </a:cubicBezTo>
                  <a:cubicBezTo>
                    <a:pt x="26638" y="49354"/>
                    <a:pt x="26478" y="49696"/>
                    <a:pt x="26729" y="50015"/>
                  </a:cubicBezTo>
                  <a:cubicBezTo>
                    <a:pt x="26729" y="50700"/>
                    <a:pt x="26752" y="51408"/>
                    <a:pt x="26752" y="52115"/>
                  </a:cubicBezTo>
                  <a:cubicBezTo>
                    <a:pt x="26752" y="52184"/>
                    <a:pt x="26775" y="52252"/>
                    <a:pt x="26775" y="52298"/>
                  </a:cubicBezTo>
                  <a:cubicBezTo>
                    <a:pt x="26663" y="52494"/>
                    <a:pt x="26499" y="52518"/>
                    <a:pt x="26332" y="52518"/>
                  </a:cubicBezTo>
                  <a:cubicBezTo>
                    <a:pt x="26276" y="52518"/>
                    <a:pt x="26221" y="52516"/>
                    <a:pt x="26166" y="52516"/>
                  </a:cubicBezTo>
                  <a:cubicBezTo>
                    <a:pt x="26117" y="52516"/>
                    <a:pt x="26068" y="52518"/>
                    <a:pt x="26021" y="52526"/>
                  </a:cubicBezTo>
                  <a:cubicBezTo>
                    <a:pt x="25320" y="52501"/>
                    <a:pt x="24626" y="52483"/>
                    <a:pt x="23931" y="52483"/>
                  </a:cubicBezTo>
                  <a:cubicBezTo>
                    <a:pt x="23359" y="52483"/>
                    <a:pt x="22787" y="52495"/>
                    <a:pt x="22210" y="52526"/>
                  </a:cubicBezTo>
                  <a:cubicBezTo>
                    <a:pt x="22027" y="52503"/>
                    <a:pt x="21844" y="52481"/>
                    <a:pt x="21662" y="52458"/>
                  </a:cubicBezTo>
                  <a:cubicBezTo>
                    <a:pt x="21799" y="52047"/>
                    <a:pt x="21913" y="51636"/>
                    <a:pt x="21822" y="51202"/>
                  </a:cubicBezTo>
                  <a:cubicBezTo>
                    <a:pt x="21844" y="50769"/>
                    <a:pt x="21936" y="50335"/>
                    <a:pt x="21776" y="49924"/>
                  </a:cubicBezTo>
                  <a:cubicBezTo>
                    <a:pt x="21799" y="49742"/>
                    <a:pt x="21799" y="49559"/>
                    <a:pt x="21822" y="49376"/>
                  </a:cubicBezTo>
                  <a:cubicBezTo>
                    <a:pt x="21867" y="49262"/>
                    <a:pt x="21867" y="49125"/>
                    <a:pt x="21799" y="49011"/>
                  </a:cubicBezTo>
                  <a:cubicBezTo>
                    <a:pt x="21776" y="48692"/>
                    <a:pt x="21890" y="48349"/>
                    <a:pt x="21662" y="48053"/>
                  </a:cubicBezTo>
                  <a:cubicBezTo>
                    <a:pt x="21685" y="48030"/>
                    <a:pt x="21685" y="48030"/>
                    <a:pt x="21685" y="48030"/>
                  </a:cubicBezTo>
                  <a:cubicBezTo>
                    <a:pt x="21685" y="48007"/>
                    <a:pt x="21707" y="47984"/>
                    <a:pt x="21707" y="47961"/>
                  </a:cubicBezTo>
                  <a:cubicBezTo>
                    <a:pt x="21707" y="47893"/>
                    <a:pt x="21707" y="47847"/>
                    <a:pt x="21685" y="47801"/>
                  </a:cubicBezTo>
                  <a:cubicBezTo>
                    <a:pt x="21797" y="47783"/>
                    <a:pt x="21911" y="47778"/>
                    <a:pt x="22027" y="47778"/>
                  </a:cubicBezTo>
                  <a:cubicBezTo>
                    <a:pt x="22129" y="47778"/>
                    <a:pt x="22231" y="47782"/>
                    <a:pt x="22333" y="47782"/>
                  </a:cubicBezTo>
                  <a:cubicBezTo>
                    <a:pt x="22682" y="47782"/>
                    <a:pt x="23024" y="47742"/>
                    <a:pt x="23305" y="47391"/>
                  </a:cubicBezTo>
                  <a:cubicBezTo>
                    <a:pt x="23305" y="47368"/>
                    <a:pt x="23328" y="47368"/>
                    <a:pt x="23328" y="47345"/>
                  </a:cubicBezTo>
                  <a:close/>
                  <a:moveTo>
                    <a:pt x="20931" y="47482"/>
                  </a:moveTo>
                  <a:cubicBezTo>
                    <a:pt x="20931" y="47482"/>
                    <a:pt x="20931" y="47505"/>
                    <a:pt x="20931" y="47505"/>
                  </a:cubicBezTo>
                  <a:cubicBezTo>
                    <a:pt x="21000" y="47596"/>
                    <a:pt x="21046" y="47687"/>
                    <a:pt x="21068" y="47801"/>
                  </a:cubicBezTo>
                  <a:cubicBezTo>
                    <a:pt x="21091" y="47916"/>
                    <a:pt x="21114" y="48030"/>
                    <a:pt x="21160" y="48121"/>
                  </a:cubicBezTo>
                  <a:cubicBezTo>
                    <a:pt x="21182" y="48189"/>
                    <a:pt x="21228" y="48235"/>
                    <a:pt x="21297" y="48281"/>
                  </a:cubicBezTo>
                  <a:lnTo>
                    <a:pt x="21274" y="48281"/>
                  </a:lnTo>
                  <a:lnTo>
                    <a:pt x="21251" y="48258"/>
                  </a:lnTo>
                  <a:lnTo>
                    <a:pt x="21251" y="48258"/>
                  </a:lnTo>
                  <a:cubicBezTo>
                    <a:pt x="21114" y="48463"/>
                    <a:pt x="21068" y="48646"/>
                    <a:pt x="21274" y="48829"/>
                  </a:cubicBezTo>
                  <a:cubicBezTo>
                    <a:pt x="21297" y="49148"/>
                    <a:pt x="21297" y="49445"/>
                    <a:pt x="21297" y="49742"/>
                  </a:cubicBezTo>
                  <a:cubicBezTo>
                    <a:pt x="21297" y="49810"/>
                    <a:pt x="21297" y="49879"/>
                    <a:pt x="21319" y="49924"/>
                  </a:cubicBezTo>
                  <a:cubicBezTo>
                    <a:pt x="21297" y="49993"/>
                    <a:pt x="21274" y="50061"/>
                    <a:pt x="21297" y="50107"/>
                  </a:cubicBezTo>
                  <a:cubicBezTo>
                    <a:pt x="21228" y="50221"/>
                    <a:pt x="21182" y="50335"/>
                    <a:pt x="21114" y="50449"/>
                  </a:cubicBezTo>
                  <a:cubicBezTo>
                    <a:pt x="21228" y="50632"/>
                    <a:pt x="21091" y="50860"/>
                    <a:pt x="21251" y="51043"/>
                  </a:cubicBezTo>
                  <a:cubicBezTo>
                    <a:pt x="21228" y="51065"/>
                    <a:pt x="21205" y="51088"/>
                    <a:pt x="21182" y="51111"/>
                  </a:cubicBezTo>
                  <a:cubicBezTo>
                    <a:pt x="21000" y="51431"/>
                    <a:pt x="21114" y="51773"/>
                    <a:pt x="21000" y="52115"/>
                  </a:cubicBezTo>
                  <a:cubicBezTo>
                    <a:pt x="20822" y="52306"/>
                    <a:pt x="20617" y="52348"/>
                    <a:pt x="20406" y="52348"/>
                  </a:cubicBezTo>
                  <a:cubicBezTo>
                    <a:pt x="20238" y="52348"/>
                    <a:pt x="20067" y="52321"/>
                    <a:pt x="19904" y="52321"/>
                  </a:cubicBezTo>
                  <a:cubicBezTo>
                    <a:pt x="19665" y="52315"/>
                    <a:pt x="19425" y="52311"/>
                    <a:pt x="19186" y="52311"/>
                  </a:cubicBezTo>
                  <a:cubicBezTo>
                    <a:pt x="18468" y="52311"/>
                    <a:pt x="17753" y="52349"/>
                    <a:pt x="17051" y="52503"/>
                  </a:cubicBezTo>
                  <a:cubicBezTo>
                    <a:pt x="17028" y="52526"/>
                    <a:pt x="17028" y="52572"/>
                    <a:pt x="17005" y="52618"/>
                  </a:cubicBezTo>
                  <a:cubicBezTo>
                    <a:pt x="17005" y="52389"/>
                    <a:pt x="16868" y="52230"/>
                    <a:pt x="16800" y="52024"/>
                  </a:cubicBezTo>
                  <a:cubicBezTo>
                    <a:pt x="16800" y="52001"/>
                    <a:pt x="16800" y="52001"/>
                    <a:pt x="16777" y="51978"/>
                  </a:cubicBezTo>
                  <a:lnTo>
                    <a:pt x="16777" y="51978"/>
                  </a:lnTo>
                  <a:cubicBezTo>
                    <a:pt x="16794" y="51984"/>
                    <a:pt x="16809" y="51987"/>
                    <a:pt x="16821" y="51987"/>
                  </a:cubicBezTo>
                  <a:cubicBezTo>
                    <a:pt x="16857" y="51987"/>
                    <a:pt x="16874" y="51961"/>
                    <a:pt x="16891" y="51910"/>
                  </a:cubicBezTo>
                  <a:cubicBezTo>
                    <a:pt x="16891" y="51796"/>
                    <a:pt x="16891" y="51682"/>
                    <a:pt x="16914" y="51568"/>
                  </a:cubicBezTo>
                  <a:cubicBezTo>
                    <a:pt x="17211" y="50814"/>
                    <a:pt x="17165" y="50084"/>
                    <a:pt x="16868" y="49331"/>
                  </a:cubicBezTo>
                  <a:cubicBezTo>
                    <a:pt x="16663" y="48851"/>
                    <a:pt x="17074" y="48326"/>
                    <a:pt x="16754" y="47870"/>
                  </a:cubicBezTo>
                  <a:cubicBezTo>
                    <a:pt x="16754" y="47847"/>
                    <a:pt x="16754" y="47801"/>
                    <a:pt x="16754" y="47779"/>
                  </a:cubicBezTo>
                  <a:cubicBezTo>
                    <a:pt x="16800" y="47779"/>
                    <a:pt x="16846" y="47801"/>
                    <a:pt x="16891" y="47801"/>
                  </a:cubicBezTo>
                  <a:cubicBezTo>
                    <a:pt x="17292" y="47828"/>
                    <a:pt x="17701" y="47839"/>
                    <a:pt x="18109" y="47839"/>
                  </a:cubicBezTo>
                  <a:cubicBezTo>
                    <a:pt x="18397" y="47839"/>
                    <a:pt x="18685" y="47834"/>
                    <a:pt x="18968" y="47824"/>
                  </a:cubicBezTo>
                  <a:cubicBezTo>
                    <a:pt x="19016" y="47823"/>
                    <a:pt x="19063" y="47822"/>
                    <a:pt x="19110" y="47822"/>
                  </a:cubicBezTo>
                  <a:cubicBezTo>
                    <a:pt x="19328" y="47822"/>
                    <a:pt x="19550" y="47836"/>
                    <a:pt x="19770" y="47836"/>
                  </a:cubicBezTo>
                  <a:cubicBezTo>
                    <a:pt x="20155" y="47836"/>
                    <a:pt x="20536" y="47792"/>
                    <a:pt x="20886" y="47550"/>
                  </a:cubicBezTo>
                  <a:cubicBezTo>
                    <a:pt x="20909" y="47528"/>
                    <a:pt x="20909" y="47505"/>
                    <a:pt x="20931" y="47482"/>
                  </a:cubicBezTo>
                  <a:close/>
                  <a:moveTo>
                    <a:pt x="30405" y="47384"/>
                  </a:moveTo>
                  <a:cubicBezTo>
                    <a:pt x="30406" y="47391"/>
                    <a:pt x="30412" y="47391"/>
                    <a:pt x="30427" y="47391"/>
                  </a:cubicBezTo>
                  <a:cubicBezTo>
                    <a:pt x="30475" y="47407"/>
                    <a:pt x="30524" y="47423"/>
                    <a:pt x="30580" y="47423"/>
                  </a:cubicBezTo>
                  <a:cubicBezTo>
                    <a:pt x="30603" y="47423"/>
                    <a:pt x="30628" y="47420"/>
                    <a:pt x="30655" y="47413"/>
                  </a:cubicBezTo>
                  <a:cubicBezTo>
                    <a:pt x="30678" y="47436"/>
                    <a:pt x="30723" y="47459"/>
                    <a:pt x="30746" y="47482"/>
                  </a:cubicBezTo>
                  <a:cubicBezTo>
                    <a:pt x="30997" y="47573"/>
                    <a:pt x="31226" y="47710"/>
                    <a:pt x="31408" y="47916"/>
                  </a:cubicBezTo>
                  <a:cubicBezTo>
                    <a:pt x="31454" y="47938"/>
                    <a:pt x="31477" y="47961"/>
                    <a:pt x="31522" y="47984"/>
                  </a:cubicBezTo>
                  <a:cubicBezTo>
                    <a:pt x="31500" y="48189"/>
                    <a:pt x="31431" y="48418"/>
                    <a:pt x="31522" y="48646"/>
                  </a:cubicBezTo>
                  <a:cubicBezTo>
                    <a:pt x="31500" y="48714"/>
                    <a:pt x="31500" y="48783"/>
                    <a:pt x="31545" y="48829"/>
                  </a:cubicBezTo>
                  <a:cubicBezTo>
                    <a:pt x="31522" y="49559"/>
                    <a:pt x="31522" y="50289"/>
                    <a:pt x="31500" y="51020"/>
                  </a:cubicBezTo>
                  <a:cubicBezTo>
                    <a:pt x="31500" y="51088"/>
                    <a:pt x="31500" y="51157"/>
                    <a:pt x="31500" y="51202"/>
                  </a:cubicBezTo>
                  <a:lnTo>
                    <a:pt x="31477" y="51750"/>
                  </a:lnTo>
                  <a:cubicBezTo>
                    <a:pt x="31226" y="52001"/>
                    <a:pt x="31431" y="52366"/>
                    <a:pt x="31271" y="52640"/>
                  </a:cubicBezTo>
                  <a:cubicBezTo>
                    <a:pt x="31087" y="52579"/>
                    <a:pt x="30907" y="52558"/>
                    <a:pt x="30728" y="52558"/>
                  </a:cubicBezTo>
                  <a:cubicBezTo>
                    <a:pt x="30442" y="52558"/>
                    <a:pt x="30160" y="52612"/>
                    <a:pt x="29879" y="52640"/>
                  </a:cubicBezTo>
                  <a:cubicBezTo>
                    <a:pt x="29788" y="52549"/>
                    <a:pt x="29673" y="52549"/>
                    <a:pt x="29559" y="52549"/>
                  </a:cubicBezTo>
                  <a:cubicBezTo>
                    <a:pt x="28829" y="52526"/>
                    <a:pt x="28076" y="52572"/>
                    <a:pt x="27345" y="52435"/>
                  </a:cubicBezTo>
                  <a:cubicBezTo>
                    <a:pt x="27345" y="52389"/>
                    <a:pt x="27345" y="52344"/>
                    <a:pt x="27300" y="52298"/>
                  </a:cubicBezTo>
                  <a:cubicBezTo>
                    <a:pt x="27345" y="52252"/>
                    <a:pt x="27345" y="52207"/>
                    <a:pt x="27322" y="52161"/>
                  </a:cubicBezTo>
                  <a:cubicBezTo>
                    <a:pt x="27482" y="51339"/>
                    <a:pt x="27300" y="50540"/>
                    <a:pt x="27117" y="49742"/>
                  </a:cubicBezTo>
                  <a:cubicBezTo>
                    <a:pt x="27071" y="49742"/>
                    <a:pt x="27049" y="49696"/>
                    <a:pt x="27026" y="49650"/>
                  </a:cubicBezTo>
                  <a:lnTo>
                    <a:pt x="27026" y="49650"/>
                  </a:lnTo>
                  <a:cubicBezTo>
                    <a:pt x="27049" y="49673"/>
                    <a:pt x="27071" y="49696"/>
                    <a:pt x="27117" y="49742"/>
                  </a:cubicBezTo>
                  <a:cubicBezTo>
                    <a:pt x="27094" y="49399"/>
                    <a:pt x="27071" y="49034"/>
                    <a:pt x="27003" y="48692"/>
                  </a:cubicBezTo>
                  <a:cubicBezTo>
                    <a:pt x="26866" y="48007"/>
                    <a:pt x="26820" y="47779"/>
                    <a:pt x="27049" y="47619"/>
                  </a:cubicBezTo>
                  <a:lnTo>
                    <a:pt x="27574" y="47619"/>
                  </a:lnTo>
                  <a:cubicBezTo>
                    <a:pt x="27636" y="47616"/>
                    <a:pt x="27698" y="47614"/>
                    <a:pt x="27761" y="47614"/>
                  </a:cubicBezTo>
                  <a:cubicBezTo>
                    <a:pt x="28137" y="47614"/>
                    <a:pt x="28526" y="47664"/>
                    <a:pt x="28897" y="47664"/>
                  </a:cubicBezTo>
                  <a:cubicBezTo>
                    <a:pt x="29174" y="47676"/>
                    <a:pt x="29457" y="47739"/>
                    <a:pt x="29729" y="47739"/>
                  </a:cubicBezTo>
                  <a:cubicBezTo>
                    <a:pt x="29974" y="47739"/>
                    <a:pt x="30211" y="47688"/>
                    <a:pt x="30427" y="47505"/>
                  </a:cubicBezTo>
                  <a:cubicBezTo>
                    <a:pt x="30427" y="47464"/>
                    <a:pt x="30409" y="47424"/>
                    <a:pt x="30405" y="47384"/>
                  </a:cubicBezTo>
                  <a:close/>
                  <a:moveTo>
                    <a:pt x="39466" y="47368"/>
                  </a:moveTo>
                  <a:cubicBezTo>
                    <a:pt x="39488" y="47391"/>
                    <a:pt x="39511" y="47436"/>
                    <a:pt x="39557" y="47459"/>
                  </a:cubicBezTo>
                  <a:cubicBezTo>
                    <a:pt x="39854" y="47596"/>
                    <a:pt x="40105" y="47779"/>
                    <a:pt x="40264" y="48075"/>
                  </a:cubicBezTo>
                  <a:cubicBezTo>
                    <a:pt x="40333" y="48212"/>
                    <a:pt x="40424" y="48326"/>
                    <a:pt x="40493" y="48486"/>
                  </a:cubicBezTo>
                  <a:cubicBezTo>
                    <a:pt x="40516" y="48555"/>
                    <a:pt x="40538" y="48623"/>
                    <a:pt x="40561" y="48692"/>
                  </a:cubicBezTo>
                  <a:cubicBezTo>
                    <a:pt x="40584" y="48760"/>
                    <a:pt x="40584" y="48806"/>
                    <a:pt x="40607" y="48874"/>
                  </a:cubicBezTo>
                  <a:cubicBezTo>
                    <a:pt x="40630" y="49376"/>
                    <a:pt x="40789" y="49879"/>
                    <a:pt x="40972" y="50358"/>
                  </a:cubicBezTo>
                  <a:cubicBezTo>
                    <a:pt x="40949" y="50404"/>
                    <a:pt x="40949" y="50449"/>
                    <a:pt x="40995" y="50472"/>
                  </a:cubicBezTo>
                  <a:cubicBezTo>
                    <a:pt x="41132" y="51020"/>
                    <a:pt x="40858" y="51613"/>
                    <a:pt x="41155" y="52138"/>
                  </a:cubicBezTo>
                  <a:lnTo>
                    <a:pt x="41132" y="52138"/>
                  </a:lnTo>
                  <a:cubicBezTo>
                    <a:pt x="41155" y="52207"/>
                    <a:pt x="41155" y="52298"/>
                    <a:pt x="41155" y="52366"/>
                  </a:cubicBezTo>
                  <a:cubicBezTo>
                    <a:pt x="41109" y="52366"/>
                    <a:pt x="41063" y="52389"/>
                    <a:pt x="41018" y="52412"/>
                  </a:cubicBezTo>
                  <a:cubicBezTo>
                    <a:pt x="40995" y="52458"/>
                    <a:pt x="40972" y="52481"/>
                    <a:pt x="40972" y="52526"/>
                  </a:cubicBezTo>
                  <a:cubicBezTo>
                    <a:pt x="40739" y="52526"/>
                    <a:pt x="40515" y="52477"/>
                    <a:pt x="40293" y="52477"/>
                  </a:cubicBezTo>
                  <a:cubicBezTo>
                    <a:pt x="40146" y="52477"/>
                    <a:pt x="40000" y="52499"/>
                    <a:pt x="39854" y="52572"/>
                  </a:cubicBezTo>
                  <a:cubicBezTo>
                    <a:pt x="39785" y="52526"/>
                    <a:pt x="39739" y="52503"/>
                    <a:pt x="39671" y="52481"/>
                  </a:cubicBezTo>
                  <a:cubicBezTo>
                    <a:pt x="39435" y="52481"/>
                    <a:pt x="39198" y="52375"/>
                    <a:pt x="38968" y="52375"/>
                  </a:cubicBezTo>
                  <a:cubicBezTo>
                    <a:pt x="38843" y="52375"/>
                    <a:pt x="38719" y="52407"/>
                    <a:pt x="38598" y="52503"/>
                  </a:cubicBezTo>
                  <a:cubicBezTo>
                    <a:pt x="38598" y="52549"/>
                    <a:pt x="38575" y="52595"/>
                    <a:pt x="38553" y="52618"/>
                  </a:cubicBezTo>
                  <a:cubicBezTo>
                    <a:pt x="38530" y="52618"/>
                    <a:pt x="38484" y="52618"/>
                    <a:pt x="38461" y="52640"/>
                  </a:cubicBezTo>
                  <a:cubicBezTo>
                    <a:pt x="38340" y="52543"/>
                    <a:pt x="38225" y="52491"/>
                    <a:pt x="38113" y="52491"/>
                  </a:cubicBezTo>
                  <a:cubicBezTo>
                    <a:pt x="38015" y="52491"/>
                    <a:pt x="37918" y="52532"/>
                    <a:pt x="37822" y="52618"/>
                  </a:cubicBezTo>
                  <a:cubicBezTo>
                    <a:pt x="37731" y="52640"/>
                    <a:pt x="37662" y="52640"/>
                    <a:pt x="37594" y="52640"/>
                  </a:cubicBezTo>
                  <a:cubicBezTo>
                    <a:pt x="37503" y="52595"/>
                    <a:pt x="37434" y="52526"/>
                    <a:pt x="37366" y="52458"/>
                  </a:cubicBezTo>
                  <a:lnTo>
                    <a:pt x="37366" y="52458"/>
                  </a:lnTo>
                  <a:cubicBezTo>
                    <a:pt x="37367" y="52124"/>
                    <a:pt x="37387" y="51812"/>
                    <a:pt x="37343" y="51499"/>
                  </a:cubicBezTo>
                  <a:cubicBezTo>
                    <a:pt x="37251" y="50837"/>
                    <a:pt x="37480" y="50175"/>
                    <a:pt x="37183" y="49559"/>
                  </a:cubicBezTo>
                  <a:cubicBezTo>
                    <a:pt x="37229" y="49490"/>
                    <a:pt x="37206" y="49445"/>
                    <a:pt x="37160" y="49376"/>
                  </a:cubicBezTo>
                  <a:cubicBezTo>
                    <a:pt x="37160" y="49331"/>
                    <a:pt x="37160" y="49262"/>
                    <a:pt x="37160" y="49194"/>
                  </a:cubicBezTo>
                  <a:cubicBezTo>
                    <a:pt x="37160" y="49080"/>
                    <a:pt x="37160" y="48966"/>
                    <a:pt x="37160" y="48829"/>
                  </a:cubicBezTo>
                  <a:cubicBezTo>
                    <a:pt x="37160" y="48783"/>
                    <a:pt x="37160" y="48714"/>
                    <a:pt x="37160" y="48646"/>
                  </a:cubicBezTo>
                  <a:cubicBezTo>
                    <a:pt x="37137" y="48600"/>
                    <a:pt x="37137" y="48532"/>
                    <a:pt x="37137" y="48463"/>
                  </a:cubicBezTo>
                  <a:cubicBezTo>
                    <a:pt x="37183" y="48326"/>
                    <a:pt x="37137" y="48189"/>
                    <a:pt x="37000" y="48075"/>
                  </a:cubicBezTo>
                  <a:cubicBezTo>
                    <a:pt x="36909" y="47710"/>
                    <a:pt x="37092" y="47550"/>
                    <a:pt x="37343" y="47459"/>
                  </a:cubicBezTo>
                  <a:cubicBezTo>
                    <a:pt x="37411" y="47459"/>
                    <a:pt x="37480" y="47436"/>
                    <a:pt x="37548" y="47391"/>
                  </a:cubicBezTo>
                  <a:lnTo>
                    <a:pt x="37525" y="47368"/>
                  </a:lnTo>
                  <a:lnTo>
                    <a:pt x="37525" y="47368"/>
                  </a:lnTo>
                  <a:cubicBezTo>
                    <a:pt x="37845" y="47391"/>
                    <a:pt x="38170" y="47402"/>
                    <a:pt x="38495" y="47402"/>
                  </a:cubicBezTo>
                  <a:cubicBezTo>
                    <a:pt x="38821" y="47402"/>
                    <a:pt x="39146" y="47391"/>
                    <a:pt x="39466" y="47368"/>
                  </a:cubicBezTo>
                  <a:close/>
                  <a:moveTo>
                    <a:pt x="46039" y="47322"/>
                  </a:moveTo>
                  <a:cubicBezTo>
                    <a:pt x="46062" y="47345"/>
                    <a:pt x="46062" y="47345"/>
                    <a:pt x="46062" y="47345"/>
                  </a:cubicBezTo>
                  <a:cubicBezTo>
                    <a:pt x="46086" y="47385"/>
                    <a:pt x="46090" y="47394"/>
                    <a:pt x="46088" y="47394"/>
                  </a:cubicBezTo>
                  <a:cubicBezTo>
                    <a:pt x="46086" y="47394"/>
                    <a:pt x="46079" y="47387"/>
                    <a:pt x="46075" y="47387"/>
                  </a:cubicBezTo>
                  <a:lnTo>
                    <a:pt x="46075" y="47387"/>
                  </a:lnTo>
                  <a:cubicBezTo>
                    <a:pt x="46070" y="47387"/>
                    <a:pt x="46069" y="47396"/>
                    <a:pt x="46085" y="47436"/>
                  </a:cubicBezTo>
                  <a:cubicBezTo>
                    <a:pt x="46153" y="47482"/>
                    <a:pt x="46245" y="47528"/>
                    <a:pt x="46313" y="47550"/>
                  </a:cubicBezTo>
                  <a:cubicBezTo>
                    <a:pt x="46632" y="47595"/>
                    <a:pt x="46950" y="47611"/>
                    <a:pt x="47269" y="47611"/>
                  </a:cubicBezTo>
                  <a:cubicBezTo>
                    <a:pt x="47772" y="47611"/>
                    <a:pt x="48275" y="47569"/>
                    <a:pt x="48778" y="47528"/>
                  </a:cubicBezTo>
                  <a:lnTo>
                    <a:pt x="48778" y="47528"/>
                  </a:lnTo>
                  <a:cubicBezTo>
                    <a:pt x="48687" y="47801"/>
                    <a:pt x="48847" y="48007"/>
                    <a:pt x="49121" y="48167"/>
                  </a:cubicBezTo>
                  <a:lnTo>
                    <a:pt x="49189" y="48167"/>
                  </a:lnTo>
                  <a:cubicBezTo>
                    <a:pt x="49212" y="48258"/>
                    <a:pt x="49258" y="48349"/>
                    <a:pt x="49326" y="48418"/>
                  </a:cubicBezTo>
                  <a:cubicBezTo>
                    <a:pt x="49326" y="48463"/>
                    <a:pt x="49303" y="48509"/>
                    <a:pt x="49303" y="48577"/>
                  </a:cubicBezTo>
                  <a:cubicBezTo>
                    <a:pt x="49372" y="48920"/>
                    <a:pt x="49509" y="49194"/>
                    <a:pt x="49874" y="49285"/>
                  </a:cubicBezTo>
                  <a:cubicBezTo>
                    <a:pt x="49874" y="49308"/>
                    <a:pt x="49874" y="49354"/>
                    <a:pt x="49874" y="49376"/>
                  </a:cubicBezTo>
                  <a:cubicBezTo>
                    <a:pt x="49897" y="49468"/>
                    <a:pt x="49942" y="49559"/>
                    <a:pt x="50011" y="49627"/>
                  </a:cubicBezTo>
                  <a:cubicBezTo>
                    <a:pt x="50034" y="49673"/>
                    <a:pt x="50056" y="49696"/>
                    <a:pt x="50102" y="49719"/>
                  </a:cubicBezTo>
                  <a:cubicBezTo>
                    <a:pt x="50102" y="49719"/>
                    <a:pt x="50079" y="49742"/>
                    <a:pt x="50079" y="49764"/>
                  </a:cubicBezTo>
                  <a:cubicBezTo>
                    <a:pt x="50034" y="50061"/>
                    <a:pt x="50262" y="50289"/>
                    <a:pt x="50376" y="50563"/>
                  </a:cubicBezTo>
                  <a:cubicBezTo>
                    <a:pt x="50696" y="50974"/>
                    <a:pt x="50810" y="51590"/>
                    <a:pt x="51380" y="51796"/>
                  </a:cubicBezTo>
                  <a:cubicBezTo>
                    <a:pt x="51380" y="51796"/>
                    <a:pt x="51398" y="51796"/>
                    <a:pt x="51402" y="51781"/>
                  </a:cubicBezTo>
                  <a:lnTo>
                    <a:pt x="51402" y="51781"/>
                  </a:lnTo>
                  <a:cubicBezTo>
                    <a:pt x="51359" y="52118"/>
                    <a:pt x="51474" y="52322"/>
                    <a:pt x="51746" y="52435"/>
                  </a:cubicBezTo>
                  <a:cubicBezTo>
                    <a:pt x="51723" y="52458"/>
                    <a:pt x="51723" y="52481"/>
                    <a:pt x="51723" y="52503"/>
                  </a:cubicBezTo>
                  <a:cubicBezTo>
                    <a:pt x="51281" y="52592"/>
                    <a:pt x="50840" y="52632"/>
                    <a:pt x="50399" y="52632"/>
                  </a:cubicBezTo>
                  <a:cubicBezTo>
                    <a:pt x="49927" y="52632"/>
                    <a:pt x="49455" y="52586"/>
                    <a:pt x="48984" y="52503"/>
                  </a:cubicBezTo>
                  <a:cubicBezTo>
                    <a:pt x="48824" y="52469"/>
                    <a:pt x="48670" y="52446"/>
                    <a:pt x="48516" y="52446"/>
                  </a:cubicBezTo>
                  <a:cubicBezTo>
                    <a:pt x="48362" y="52446"/>
                    <a:pt x="48208" y="52469"/>
                    <a:pt x="48048" y="52526"/>
                  </a:cubicBezTo>
                  <a:cubicBezTo>
                    <a:pt x="47957" y="52549"/>
                    <a:pt x="47888" y="52595"/>
                    <a:pt x="47842" y="52640"/>
                  </a:cubicBezTo>
                  <a:cubicBezTo>
                    <a:pt x="47409" y="52640"/>
                    <a:pt x="47044" y="52549"/>
                    <a:pt x="46952" y="52024"/>
                  </a:cubicBezTo>
                  <a:cubicBezTo>
                    <a:pt x="46907" y="51796"/>
                    <a:pt x="46747" y="51590"/>
                    <a:pt x="46633" y="51385"/>
                  </a:cubicBezTo>
                  <a:cubicBezTo>
                    <a:pt x="46633" y="51271"/>
                    <a:pt x="46587" y="51180"/>
                    <a:pt x="46496" y="51111"/>
                  </a:cubicBezTo>
                  <a:cubicBezTo>
                    <a:pt x="46587" y="51020"/>
                    <a:pt x="46610" y="50928"/>
                    <a:pt x="46473" y="50860"/>
                  </a:cubicBezTo>
                  <a:lnTo>
                    <a:pt x="46473" y="50837"/>
                  </a:lnTo>
                  <a:cubicBezTo>
                    <a:pt x="46427" y="50769"/>
                    <a:pt x="46336" y="50723"/>
                    <a:pt x="46313" y="50655"/>
                  </a:cubicBezTo>
                  <a:lnTo>
                    <a:pt x="46313" y="50655"/>
                  </a:lnTo>
                  <a:cubicBezTo>
                    <a:pt x="46359" y="50723"/>
                    <a:pt x="46427" y="50769"/>
                    <a:pt x="46473" y="50837"/>
                  </a:cubicBezTo>
                  <a:cubicBezTo>
                    <a:pt x="46450" y="50746"/>
                    <a:pt x="46427" y="50677"/>
                    <a:pt x="46336" y="50632"/>
                  </a:cubicBezTo>
                  <a:cubicBezTo>
                    <a:pt x="46313" y="50472"/>
                    <a:pt x="46267" y="50335"/>
                    <a:pt x="46131" y="50221"/>
                  </a:cubicBezTo>
                  <a:cubicBezTo>
                    <a:pt x="46153" y="50175"/>
                    <a:pt x="46153" y="50130"/>
                    <a:pt x="46108" y="50107"/>
                  </a:cubicBezTo>
                  <a:cubicBezTo>
                    <a:pt x="46108" y="49856"/>
                    <a:pt x="46199" y="49582"/>
                    <a:pt x="45925" y="49376"/>
                  </a:cubicBezTo>
                  <a:cubicBezTo>
                    <a:pt x="45925" y="49285"/>
                    <a:pt x="45902" y="49171"/>
                    <a:pt x="45902" y="49080"/>
                  </a:cubicBezTo>
                  <a:cubicBezTo>
                    <a:pt x="45879" y="49057"/>
                    <a:pt x="45857" y="49034"/>
                    <a:pt x="45834" y="49011"/>
                  </a:cubicBezTo>
                  <a:cubicBezTo>
                    <a:pt x="45834" y="49011"/>
                    <a:pt x="45834" y="49011"/>
                    <a:pt x="45834" y="48988"/>
                  </a:cubicBezTo>
                  <a:cubicBezTo>
                    <a:pt x="45834" y="48920"/>
                    <a:pt x="45834" y="48851"/>
                    <a:pt x="45834" y="48783"/>
                  </a:cubicBezTo>
                  <a:cubicBezTo>
                    <a:pt x="45788" y="48646"/>
                    <a:pt x="45743" y="48509"/>
                    <a:pt x="45697" y="48372"/>
                  </a:cubicBezTo>
                  <a:cubicBezTo>
                    <a:pt x="45674" y="48304"/>
                    <a:pt x="45628" y="48258"/>
                    <a:pt x="45583" y="48212"/>
                  </a:cubicBezTo>
                  <a:cubicBezTo>
                    <a:pt x="45606" y="47938"/>
                    <a:pt x="45423" y="47710"/>
                    <a:pt x="45400" y="47459"/>
                  </a:cubicBezTo>
                  <a:lnTo>
                    <a:pt x="45400" y="47459"/>
                  </a:lnTo>
                  <a:cubicBezTo>
                    <a:pt x="45476" y="47497"/>
                    <a:pt x="45558" y="47514"/>
                    <a:pt x="45643" y="47514"/>
                  </a:cubicBezTo>
                  <a:cubicBezTo>
                    <a:pt x="45713" y="47514"/>
                    <a:pt x="45785" y="47502"/>
                    <a:pt x="45857" y="47482"/>
                  </a:cubicBezTo>
                  <a:cubicBezTo>
                    <a:pt x="45902" y="47436"/>
                    <a:pt x="45948" y="47391"/>
                    <a:pt x="45971" y="47345"/>
                  </a:cubicBezTo>
                  <a:lnTo>
                    <a:pt x="46039" y="47322"/>
                  </a:lnTo>
                  <a:close/>
                  <a:moveTo>
                    <a:pt x="6871" y="47368"/>
                  </a:moveTo>
                  <a:lnTo>
                    <a:pt x="6848" y="47391"/>
                  </a:lnTo>
                  <a:cubicBezTo>
                    <a:pt x="7168" y="47710"/>
                    <a:pt x="6757" y="48053"/>
                    <a:pt x="6848" y="48372"/>
                  </a:cubicBezTo>
                  <a:cubicBezTo>
                    <a:pt x="6711" y="48623"/>
                    <a:pt x="6643" y="48897"/>
                    <a:pt x="6666" y="49194"/>
                  </a:cubicBezTo>
                  <a:cubicBezTo>
                    <a:pt x="6529" y="49285"/>
                    <a:pt x="6506" y="49399"/>
                    <a:pt x="6529" y="49559"/>
                  </a:cubicBezTo>
                  <a:cubicBezTo>
                    <a:pt x="6483" y="49605"/>
                    <a:pt x="6483" y="49650"/>
                    <a:pt x="6483" y="49719"/>
                  </a:cubicBezTo>
                  <a:cubicBezTo>
                    <a:pt x="6300" y="49879"/>
                    <a:pt x="6323" y="50084"/>
                    <a:pt x="6346" y="50289"/>
                  </a:cubicBezTo>
                  <a:cubicBezTo>
                    <a:pt x="6300" y="50312"/>
                    <a:pt x="6278" y="50358"/>
                    <a:pt x="6278" y="50404"/>
                  </a:cubicBezTo>
                  <a:cubicBezTo>
                    <a:pt x="6049" y="50769"/>
                    <a:pt x="6049" y="51180"/>
                    <a:pt x="5935" y="51568"/>
                  </a:cubicBezTo>
                  <a:cubicBezTo>
                    <a:pt x="5935" y="51682"/>
                    <a:pt x="5912" y="51819"/>
                    <a:pt x="5912" y="51933"/>
                  </a:cubicBezTo>
                  <a:cubicBezTo>
                    <a:pt x="5661" y="52115"/>
                    <a:pt x="5844" y="52595"/>
                    <a:pt x="5433" y="52663"/>
                  </a:cubicBezTo>
                  <a:cubicBezTo>
                    <a:pt x="5387" y="52618"/>
                    <a:pt x="5319" y="52595"/>
                    <a:pt x="5250" y="52595"/>
                  </a:cubicBezTo>
                  <a:cubicBezTo>
                    <a:pt x="5136" y="52640"/>
                    <a:pt x="5022" y="52663"/>
                    <a:pt x="4931" y="52663"/>
                  </a:cubicBezTo>
                  <a:lnTo>
                    <a:pt x="4429" y="52663"/>
                  </a:lnTo>
                  <a:cubicBezTo>
                    <a:pt x="4223" y="52618"/>
                    <a:pt x="4018" y="52549"/>
                    <a:pt x="3835" y="52503"/>
                  </a:cubicBezTo>
                  <a:cubicBezTo>
                    <a:pt x="3467" y="52440"/>
                    <a:pt x="3107" y="52426"/>
                    <a:pt x="2745" y="52426"/>
                  </a:cubicBezTo>
                  <a:cubicBezTo>
                    <a:pt x="2456" y="52426"/>
                    <a:pt x="2166" y="52435"/>
                    <a:pt x="1872" y="52435"/>
                  </a:cubicBezTo>
                  <a:cubicBezTo>
                    <a:pt x="1849" y="52436"/>
                    <a:pt x="1827" y="52437"/>
                    <a:pt x="1806" y="52437"/>
                  </a:cubicBezTo>
                  <a:cubicBezTo>
                    <a:pt x="1366" y="52437"/>
                    <a:pt x="1333" y="52212"/>
                    <a:pt x="1507" y="51842"/>
                  </a:cubicBezTo>
                  <a:cubicBezTo>
                    <a:pt x="1484" y="51796"/>
                    <a:pt x="1484" y="51750"/>
                    <a:pt x="1484" y="51682"/>
                  </a:cubicBezTo>
                  <a:cubicBezTo>
                    <a:pt x="2260" y="51294"/>
                    <a:pt x="2443" y="50495"/>
                    <a:pt x="2717" y="49787"/>
                  </a:cubicBezTo>
                  <a:cubicBezTo>
                    <a:pt x="2717" y="49764"/>
                    <a:pt x="2694" y="49742"/>
                    <a:pt x="2694" y="49719"/>
                  </a:cubicBezTo>
                  <a:cubicBezTo>
                    <a:pt x="2899" y="49627"/>
                    <a:pt x="2968" y="49490"/>
                    <a:pt x="2899" y="49285"/>
                  </a:cubicBezTo>
                  <a:cubicBezTo>
                    <a:pt x="2968" y="49262"/>
                    <a:pt x="3036" y="49239"/>
                    <a:pt x="3082" y="49194"/>
                  </a:cubicBezTo>
                  <a:cubicBezTo>
                    <a:pt x="3150" y="49102"/>
                    <a:pt x="3196" y="49034"/>
                    <a:pt x="3265" y="48943"/>
                  </a:cubicBezTo>
                  <a:cubicBezTo>
                    <a:pt x="3287" y="48874"/>
                    <a:pt x="3333" y="48829"/>
                    <a:pt x="3356" y="48783"/>
                  </a:cubicBezTo>
                  <a:cubicBezTo>
                    <a:pt x="3424" y="48692"/>
                    <a:pt x="3493" y="48623"/>
                    <a:pt x="3539" y="48532"/>
                  </a:cubicBezTo>
                  <a:cubicBezTo>
                    <a:pt x="3607" y="48441"/>
                    <a:pt x="3630" y="48349"/>
                    <a:pt x="3561" y="48235"/>
                  </a:cubicBezTo>
                  <a:cubicBezTo>
                    <a:pt x="3653" y="48235"/>
                    <a:pt x="3698" y="48189"/>
                    <a:pt x="3698" y="48121"/>
                  </a:cubicBezTo>
                  <a:cubicBezTo>
                    <a:pt x="3763" y="48137"/>
                    <a:pt x="3816" y="48153"/>
                    <a:pt x="3882" y="48153"/>
                  </a:cubicBezTo>
                  <a:cubicBezTo>
                    <a:pt x="3909" y="48153"/>
                    <a:pt x="3939" y="48150"/>
                    <a:pt x="3972" y="48144"/>
                  </a:cubicBezTo>
                  <a:cubicBezTo>
                    <a:pt x="4520" y="47870"/>
                    <a:pt x="5136" y="47801"/>
                    <a:pt x="5775" y="47779"/>
                  </a:cubicBezTo>
                  <a:cubicBezTo>
                    <a:pt x="5854" y="47779"/>
                    <a:pt x="5952" y="47790"/>
                    <a:pt x="6050" y="47790"/>
                  </a:cubicBezTo>
                  <a:cubicBezTo>
                    <a:pt x="6265" y="47790"/>
                    <a:pt x="6476" y="47736"/>
                    <a:pt x="6460" y="47391"/>
                  </a:cubicBezTo>
                  <a:lnTo>
                    <a:pt x="6529" y="47391"/>
                  </a:lnTo>
                  <a:cubicBezTo>
                    <a:pt x="6643" y="47391"/>
                    <a:pt x="6757" y="47391"/>
                    <a:pt x="6871" y="47368"/>
                  </a:cubicBezTo>
                  <a:close/>
                  <a:moveTo>
                    <a:pt x="10774" y="47550"/>
                  </a:moveTo>
                  <a:cubicBezTo>
                    <a:pt x="11048" y="47550"/>
                    <a:pt x="11299" y="47573"/>
                    <a:pt x="11550" y="47596"/>
                  </a:cubicBezTo>
                  <a:cubicBezTo>
                    <a:pt x="11550" y="47642"/>
                    <a:pt x="11573" y="47687"/>
                    <a:pt x="11573" y="47733"/>
                  </a:cubicBezTo>
                  <a:cubicBezTo>
                    <a:pt x="11596" y="47824"/>
                    <a:pt x="11619" y="47938"/>
                    <a:pt x="11641" y="48053"/>
                  </a:cubicBezTo>
                  <a:cubicBezTo>
                    <a:pt x="11664" y="48098"/>
                    <a:pt x="11687" y="48144"/>
                    <a:pt x="11710" y="48167"/>
                  </a:cubicBezTo>
                  <a:cubicBezTo>
                    <a:pt x="11482" y="48988"/>
                    <a:pt x="11390" y="49810"/>
                    <a:pt x="11390" y="50655"/>
                  </a:cubicBezTo>
                  <a:cubicBezTo>
                    <a:pt x="11139" y="51248"/>
                    <a:pt x="11231" y="51864"/>
                    <a:pt x="11231" y="52481"/>
                  </a:cubicBezTo>
                  <a:cubicBezTo>
                    <a:pt x="11208" y="52458"/>
                    <a:pt x="11185" y="52435"/>
                    <a:pt x="11139" y="52435"/>
                  </a:cubicBezTo>
                  <a:cubicBezTo>
                    <a:pt x="11014" y="52437"/>
                    <a:pt x="10889" y="52438"/>
                    <a:pt x="10764" y="52438"/>
                  </a:cubicBezTo>
                  <a:cubicBezTo>
                    <a:pt x="10454" y="52438"/>
                    <a:pt x="10142" y="52433"/>
                    <a:pt x="9831" y="52433"/>
                  </a:cubicBezTo>
                  <a:cubicBezTo>
                    <a:pt x="9094" y="52433"/>
                    <a:pt x="8355" y="52463"/>
                    <a:pt x="7624" y="52663"/>
                  </a:cubicBezTo>
                  <a:cubicBezTo>
                    <a:pt x="7305" y="52344"/>
                    <a:pt x="6529" y="52549"/>
                    <a:pt x="6574" y="51796"/>
                  </a:cubicBezTo>
                  <a:cubicBezTo>
                    <a:pt x="6551" y="51773"/>
                    <a:pt x="6551" y="51773"/>
                    <a:pt x="6529" y="51773"/>
                  </a:cubicBezTo>
                  <a:cubicBezTo>
                    <a:pt x="6757" y="51727"/>
                    <a:pt x="6780" y="51613"/>
                    <a:pt x="6711" y="51476"/>
                  </a:cubicBezTo>
                  <a:cubicBezTo>
                    <a:pt x="6757" y="51408"/>
                    <a:pt x="6803" y="51339"/>
                    <a:pt x="6848" y="51271"/>
                  </a:cubicBezTo>
                  <a:cubicBezTo>
                    <a:pt x="6917" y="51111"/>
                    <a:pt x="6985" y="50928"/>
                    <a:pt x="7031" y="50769"/>
                  </a:cubicBezTo>
                  <a:cubicBezTo>
                    <a:pt x="7145" y="50426"/>
                    <a:pt x="7282" y="50061"/>
                    <a:pt x="7236" y="49696"/>
                  </a:cubicBezTo>
                  <a:cubicBezTo>
                    <a:pt x="7236" y="49696"/>
                    <a:pt x="7236" y="49673"/>
                    <a:pt x="7236" y="49673"/>
                  </a:cubicBezTo>
                  <a:cubicBezTo>
                    <a:pt x="7442" y="49536"/>
                    <a:pt x="7396" y="49331"/>
                    <a:pt x="7282" y="49102"/>
                  </a:cubicBezTo>
                  <a:cubicBezTo>
                    <a:pt x="7533" y="49011"/>
                    <a:pt x="7601" y="48760"/>
                    <a:pt x="7647" y="48509"/>
                  </a:cubicBezTo>
                  <a:cubicBezTo>
                    <a:pt x="7647" y="48304"/>
                    <a:pt x="7670" y="48098"/>
                    <a:pt x="7601" y="47893"/>
                  </a:cubicBezTo>
                  <a:cubicBezTo>
                    <a:pt x="7670" y="47687"/>
                    <a:pt x="7807" y="47596"/>
                    <a:pt x="8012" y="47550"/>
                  </a:cubicBezTo>
                  <a:cubicBezTo>
                    <a:pt x="8112" y="47575"/>
                    <a:pt x="8213" y="47594"/>
                    <a:pt x="8313" y="47594"/>
                  </a:cubicBezTo>
                  <a:cubicBezTo>
                    <a:pt x="8395" y="47594"/>
                    <a:pt x="8478" y="47581"/>
                    <a:pt x="8560" y="47550"/>
                  </a:cubicBezTo>
                  <a:cubicBezTo>
                    <a:pt x="8651" y="47562"/>
                    <a:pt x="8748" y="47567"/>
                    <a:pt x="8845" y="47567"/>
                  </a:cubicBezTo>
                  <a:cubicBezTo>
                    <a:pt x="8942" y="47567"/>
                    <a:pt x="9039" y="47562"/>
                    <a:pt x="9131" y="47550"/>
                  </a:cubicBezTo>
                  <a:cubicBezTo>
                    <a:pt x="9482" y="47578"/>
                    <a:pt x="9825" y="47633"/>
                    <a:pt x="10160" y="47633"/>
                  </a:cubicBezTo>
                  <a:cubicBezTo>
                    <a:pt x="10368" y="47633"/>
                    <a:pt x="10573" y="47612"/>
                    <a:pt x="10774" y="47550"/>
                  </a:cubicBezTo>
                  <a:close/>
                  <a:moveTo>
                    <a:pt x="33896" y="47368"/>
                  </a:moveTo>
                  <a:cubicBezTo>
                    <a:pt x="33919" y="47413"/>
                    <a:pt x="33942" y="47459"/>
                    <a:pt x="33987" y="47482"/>
                  </a:cubicBezTo>
                  <a:cubicBezTo>
                    <a:pt x="34194" y="47626"/>
                    <a:pt x="34405" y="47678"/>
                    <a:pt x="34621" y="47678"/>
                  </a:cubicBezTo>
                  <a:cubicBezTo>
                    <a:pt x="34882" y="47678"/>
                    <a:pt x="35150" y="47603"/>
                    <a:pt x="35425" y="47528"/>
                  </a:cubicBezTo>
                  <a:cubicBezTo>
                    <a:pt x="35597" y="47476"/>
                    <a:pt x="35768" y="47450"/>
                    <a:pt x="35939" y="47450"/>
                  </a:cubicBezTo>
                  <a:cubicBezTo>
                    <a:pt x="35996" y="47450"/>
                    <a:pt x="36053" y="47453"/>
                    <a:pt x="36110" y="47459"/>
                  </a:cubicBezTo>
                  <a:cubicBezTo>
                    <a:pt x="36179" y="47459"/>
                    <a:pt x="36224" y="47413"/>
                    <a:pt x="36270" y="47391"/>
                  </a:cubicBezTo>
                  <a:cubicBezTo>
                    <a:pt x="36338" y="47436"/>
                    <a:pt x="36384" y="47505"/>
                    <a:pt x="36453" y="47550"/>
                  </a:cubicBezTo>
                  <a:cubicBezTo>
                    <a:pt x="36453" y="47870"/>
                    <a:pt x="36338" y="48212"/>
                    <a:pt x="36567" y="48509"/>
                  </a:cubicBezTo>
                  <a:cubicBezTo>
                    <a:pt x="36567" y="48555"/>
                    <a:pt x="36567" y="48600"/>
                    <a:pt x="36612" y="48646"/>
                  </a:cubicBezTo>
                  <a:cubicBezTo>
                    <a:pt x="36453" y="48829"/>
                    <a:pt x="36430" y="49011"/>
                    <a:pt x="36612" y="49217"/>
                  </a:cubicBezTo>
                  <a:cubicBezTo>
                    <a:pt x="36544" y="49559"/>
                    <a:pt x="36612" y="49879"/>
                    <a:pt x="36727" y="50221"/>
                  </a:cubicBezTo>
                  <a:cubicBezTo>
                    <a:pt x="36749" y="50244"/>
                    <a:pt x="36749" y="50289"/>
                    <a:pt x="36772" y="50335"/>
                  </a:cubicBezTo>
                  <a:cubicBezTo>
                    <a:pt x="36749" y="51065"/>
                    <a:pt x="36727" y="51796"/>
                    <a:pt x="36681" y="52503"/>
                  </a:cubicBezTo>
                  <a:cubicBezTo>
                    <a:pt x="36635" y="52549"/>
                    <a:pt x="36590" y="52572"/>
                    <a:pt x="36544" y="52595"/>
                  </a:cubicBezTo>
                  <a:cubicBezTo>
                    <a:pt x="36498" y="52618"/>
                    <a:pt x="36453" y="52640"/>
                    <a:pt x="36430" y="52663"/>
                  </a:cubicBezTo>
                  <a:cubicBezTo>
                    <a:pt x="36316" y="52663"/>
                    <a:pt x="36202" y="52663"/>
                    <a:pt x="36065" y="52640"/>
                  </a:cubicBezTo>
                  <a:cubicBezTo>
                    <a:pt x="35606" y="52554"/>
                    <a:pt x="35140" y="52494"/>
                    <a:pt x="34676" y="52494"/>
                  </a:cubicBezTo>
                  <a:cubicBezTo>
                    <a:pt x="34285" y="52494"/>
                    <a:pt x="33894" y="52536"/>
                    <a:pt x="33508" y="52640"/>
                  </a:cubicBezTo>
                  <a:cubicBezTo>
                    <a:pt x="33492" y="52641"/>
                    <a:pt x="33476" y="52642"/>
                    <a:pt x="33460" y="52642"/>
                  </a:cubicBezTo>
                  <a:cubicBezTo>
                    <a:pt x="33226" y="52642"/>
                    <a:pt x="32993" y="52544"/>
                    <a:pt x="32760" y="52544"/>
                  </a:cubicBezTo>
                  <a:cubicBezTo>
                    <a:pt x="32644" y="52544"/>
                    <a:pt x="32528" y="52568"/>
                    <a:pt x="32413" y="52640"/>
                  </a:cubicBezTo>
                  <a:cubicBezTo>
                    <a:pt x="32386" y="52627"/>
                    <a:pt x="32360" y="52614"/>
                    <a:pt x="32333" y="52614"/>
                  </a:cubicBezTo>
                  <a:cubicBezTo>
                    <a:pt x="32314" y="52614"/>
                    <a:pt x="32295" y="52621"/>
                    <a:pt x="32276" y="52640"/>
                  </a:cubicBezTo>
                  <a:cubicBezTo>
                    <a:pt x="32161" y="52526"/>
                    <a:pt x="31956" y="52503"/>
                    <a:pt x="31888" y="52298"/>
                  </a:cubicBezTo>
                  <a:cubicBezTo>
                    <a:pt x="32047" y="52161"/>
                    <a:pt x="32047" y="51956"/>
                    <a:pt x="32047" y="51750"/>
                  </a:cubicBezTo>
                  <a:cubicBezTo>
                    <a:pt x="32070" y="50951"/>
                    <a:pt x="32367" y="50175"/>
                    <a:pt x="32070" y="49354"/>
                  </a:cubicBezTo>
                  <a:cubicBezTo>
                    <a:pt x="32070" y="49308"/>
                    <a:pt x="32070" y="49262"/>
                    <a:pt x="32047" y="49194"/>
                  </a:cubicBezTo>
                  <a:cubicBezTo>
                    <a:pt x="32047" y="48737"/>
                    <a:pt x="32070" y="48281"/>
                    <a:pt x="32070" y="47801"/>
                  </a:cubicBezTo>
                  <a:cubicBezTo>
                    <a:pt x="32139" y="47779"/>
                    <a:pt x="32184" y="47756"/>
                    <a:pt x="32230" y="47756"/>
                  </a:cubicBezTo>
                  <a:cubicBezTo>
                    <a:pt x="32413" y="47687"/>
                    <a:pt x="32641" y="47687"/>
                    <a:pt x="32618" y="47391"/>
                  </a:cubicBezTo>
                  <a:lnTo>
                    <a:pt x="32618" y="47391"/>
                  </a:lnTo>
                  <a:cubicBezTo>
                    <a:pt x="32641" y="47413"/>
                    <a:pt x="32664" y="47459"/>
                    <a:pt x="32709" y="47505"/>
                  </a:cubicBezTo>
                  <a:cubicBezTo>
                    <a:pt x="32817" y="47544"/>
                    <a:pt x="32930" y="47566"/>
                    <a:pt x="33043" y="47566"/>
                  </a:cubicBezTo>
                  <a:cubicBezTo>
                    <a:pt x="33192" y="47566"/>
                    <a:pt x="33342" y="47527"/>
                    <a:pt x="33485" y="47436"/>
                  </a:cubicBezTo>
                  <a:cubicBezTo>
                    <a:pt x="33508" y="47436"/>
                    <a:pt x="33508" y="47413"/>
                    <a:pt x="33531" y="47391"/>
                  </a:cubicBezTo>
                  <a:cubicBezTo>
                    <a:pt x="33585" y="47456"/>
                    <a:pt x="33640" y="47485"/>
                    <a:pt x="33697" y="47485"/>
                  </a:cubicBezTo>
                  <a:cubicBezTo>
                    <a:pt x="33759" y="47485"/>
                    <a:pt x="33825" y="47450"/>
                    <a:pt x="33896" y="47391"/>
                  </a:cubicBezTo>
                  <a:cubicBezTo>
                    <a:pt x="33896" y="47391"/>
                    <a:pt x="33896" y="47391"/>
                    <a:pt x="33896" y="47368"/>
                  </a:cubicBezTo>
                  <a:close/>
                  <a:moveTo>
                    <a:pt x="22415" y="52663"/>
                  </a:moveTo>
                  <a:cubicBezTo>
                    <a:pt x="22392" y="52686"/>
                    <a:pt x="22392" y="52686"/>
                    <a:pt x="22392" y="52686"/>
                  </a:cubicBezTo>
                  <a:cubicBezTo>
                    <a:pt x="22369" y="52686"/>
                    <a:pt x="22369" y="52686"/>
                    <a:pt x="22369" y="52663"/>
                  </a:cubicBezTo>
                  <a:close/>
                  <a:moveTo>
                    <a:pt x="43369" y="47345"/>
                  </a:moveTo>
                  <a:cubicBezTo>
                    <a:pt x="43414" y="47413"/>
                    <a:pt x="43483" y="47459"/>
                    <a:pt x="43551" y="47528"/>
                  </a:cubicBezTo>
                  <a:cubicBezTo>
                    <a:pt x="43750" y="47572"/>
                    <a:pt x="43948" y="47610"/>
                    <a:pt x="44142" y="47610"/>
                  </a:cubicBezTo>
                  <a:cubicBezTo>
                    <a:pt x="44348" y="47610"/>
                    <a:pt x="44549" y="47566"/>
                    <a:pt x="44738" y="47436"/>
                  </a:cubicBezTo>
                  <a:cubicBezTo>
                    <a:pt x="44784" y="47459"/>
                    <a:pt x="44829" y="47482"/>
                    <a:pt x="44875" y="47482"/>
                  </a:cubicBezTo>
                  <a:cubicBezTo>
                    <a:pt x="45012" y="47733"/>
                    <a:pt x="45012" y="48030"/>
                    <a:pt x="45081" y="48304"/>
                  </a:cubicBezTo>
                  <a:cubicBezTo>
                    <a:pt x="45081" y="48326"/>
                    <a:pt x="45058" y="48349"/>
                    <a:pt x="45058" y="48372"/>
                  </a:cubicBezTo>
                  <a:cubicBezTo>
                    <a:pt x="45058" y="48441"/>
                    <a:pt x="45058" y="48532"/>
                    <a:pt x="45081" y="48600"/>
                  </a:cubicBezTo>
                  <a:cubicBezTo>
                    <a:pt x="45126" y="48737"/>
                    <a:pt x="45172" y="48874"/>
                    <a:pt x="45218" y="49011"/>
                  </a:cubicBezTo>
                  <a:cubicBezTo>
                    <a:pt x="45240" y="49080"/>
                    <a:pt x="45263" y="49148"/>
                    <a:pt x="45286" y="49217"/>
                  </a:cubicBezTo>
                  <a:cubicBezTo>
                    <a:pt x="45332" y="49354"/>
                    <a:pt x="45377" y="49490"/>
                    <a:pt x="45400" y="49627"/>
                  </a:cubicBezTo>
                  <a:cubicBezTo>
                    <a:pt x="45423" y="49696"/>
                    <a:pt x="45446" y="49764"/>
                    <a:pt x="45469" y="49833"/>
                  </a:cubicBezTo>
                  <a:cubicBezTo>
                    <a:pt x="45537" y="50015"/>
                    <a:pt x="45537" y="50198"/>
                    <a:pt x="45560" y="50381"/>
                  </a:cubicBezTo>
                  <a:cubicBezTo>
                    <a:pt x="45583" y="50449"/>
                    <a:pt x="45606" y="50518"/>
                    <a:pt x="45628" y="50586"/>
                  </a:cubicBezTo>
                  <a:cubicBezTo>
                    <a:pt x="45674" y="50723"/>
                    <a:pt x="45743" y="50860"/>
                    <a:pt x="45788" y="50974"/>
                  </a:cubicBezTo>
                  <a:cubicBezTo>
                    <a:pt x="45811" y="51043"/>
                    <a:pt x="45834" y="51111"/>
                    <a:pt x="45879" y="51180"/>
                  </a:cubicBezTo>
                  <a:cubicBezTo>
                    <a:pt x="45902" y="51271"/>
                    <a:pt x="45925" y="51362"/>
                    <a:pt x="45948" y="51453"/>
                  </a:cubicBezTo>
                  <a:cubicBezTo>
                    <a:pt x="45971" y="51522"/>
                    <a:pt x="45994" y="51590"/>
                    <a:pt x="46016" y="51659"/>
                  </a:cubicBezTo>
                  <a:cubicBezTo>
                    <a:pt x="46062" y="51819"/>
                    <a:pt x="46108" y="52001"/>
                    <a:pt x="46062" y="52161"/>
                  </a:cubicBezTo>
                  <a:cubicBezTo>
                    <a:pt x="45831" y="52413"/>
                    <a:pt x="45564" y="52469"/>
                    <a:pt x="45286" y="52469"/>
                  </a:cubicBezTo>
                  <a:cubicBezTo>
                    <a:pt x="45062" y="52469"/>
                    <a:pt x="44831" y="52432"/>
                    <a:pt x="44606" y="52432"/>
                  </a:cubicBezTo>
                  <a:cubicBezTo>
                    <a:pt x="44480" y="52432"/>
                    <a:pt x="44356" y="52444"/>
                    <a:pt x="44236" y="52481"/>
                  </a:cubicBezTo>
                  <a:cubicBezTo>
                    <a:pt x="44145" y="52481"/>
                    <a:pt x="44076" y="52526"/>
                    <a:pt x="43985" y="52549"/>
                  </a:cubicBezTo>
                  <a:cubicBezTo>
                    <a:pt x="43985" y="52572"/>
                    <a:pt x="43962" y="52572"/>
                    <a:pt x="43962" y="52595"/>
                  </a:cubicBezTo>
                  <a:cubicBezTo>
                    <a:pt x="43776" y="52510"/>
                    <a:pt x="43590" y="52463"/>
                    <a:pt x="43413" y="52463"/>
                  </a:cubicBezTo>
                  <a:cubicBezTo>
                    <a:pt x="43351" y="52463"/>
                    <a:pt x="43291" y="52469"/>
                    <a:pt x="43232" y="52481"/>
                  </a:cubicBezTo>
                  <a:cubicBezTo>
                    <a:pt x="43049" y="52458"/>
                    <a:pt x="42867" y="52458"/>
                    <a:pt x="42707" y="52458"/>
                  </a:cubicBezTo>
                  <a:cubicBezTo>
                    <a:pt x="42570" y="52481"/>
                    <a:pt x="42433" y="52503"/>
                    <a:pt x="42319" y="52572"/>
                  </a:cubicBezTo>
                  <a:cubicBezTo>
                    <a:pt x="42273" y="52595"/>
                    <a:pt x="42250" y="52640"/>
                    <a:pt x="42227" y="52686"/>
                  </a:cubicBezTo>
                  <a:cubicBezTo>
                    <a:pt x="42205" y="52663"/>
                    <a:pt x="42182" y="52663"/>
                    <a:pt x="42159" y="52663"/>
                  </a:cubicBezTo>
                  <a:cubicBezTo>
                    <a:pt x="42159" y="52663"/>
                    <a:pt x="42159" y="52640"/>
                    <a:pt x="42159" y="52640"/>
                  </a:cubicBezTo>
                  <a:cubicBezTo>
                    <a:pt x="42113" y="52618"/>
                    <a:pt x="42068" y="52595"/>
                    <a:pt x="42045" y="52572"/>
                  </a:cubicBezTo>
                  <a:cubicBezTo>
                    <a:pt x="41976" y="52503"/>
                    <a:pt x="41908" y="52481"/>
                    <a:pt x="41794" y="52481"/>
                  </a:cubicBezTo>
                  <a:cubicBezTo>
                    <a:pt x="41771" y="52435"/>
                    <a:pt x="41748" y="52366"/>
                    <a:pt x="41725" y="52298"/>
                  </a:cubicBezTo>
                  <a:cubicBezTo>
                    <a:pt x="41839" y="52070"/>
                    <a:pt x="41771" y="51819"/>
                    <a:pt x="41748" y="51568"/>
                  </a:cubicBezTo>
                  <a:cubicBezTo>
                    <a:pt x="41771" y="51362"/>
                    <a:pt x="41702" y="51180"/>
                    <a:pt x="41588" y="51020"/>
                  </a:cubicBezTo>
                  <a:cubicBezTo>
                    <a:pt x="41657" y="50404"/>
                    <a:pt x="41451" y="49833"/>
                    <a:pt x="41292" y="49262"/>
                  </a:cubicBezTo>
                  <a:cubicBezTo>
                    <a:pt x="41292" y="49217"/>
                    <a:pt x="41314" y="49194"/>
                    <a:pt x="41314" y="49148"/>
                  </a:cubicBezTo>
                  <a:cubicBezTo>
                    <a:pt x="41337" y="49057"/>
                    <a:pt x="41337" y="48966"/>
                    <a:pt x="41314" y="48897"/>
                  </a:cubicBezTo>
                  <a:cubicBezTo>
                    <a:pt x="41269" y="48737"/>
                    <a:pt x="41223" y="48600"/>
                    <a:pt x="41177" y="48463"/>
                  </a:cubicBezTo>
                  <a:cubicBezTo>
                    <a:pt x="41155" y="48372"/>
                    <a:pt x="41132" y="48304"/>
                    <a:pt x="41109" y="48235"/>
                  </a:cubicBezTo>
                  <a:cubicBezTo>
                    <a:pt x="41063" y="48098"/>
                    <a:pt x="41040" y="47938"/>
                    <a:pt x="41040" y="47801"/>
                  </a:cubicBezTo>
                  <a:cubicBezTo>
                    <a:pt x="41018" y="47687"/>
                    <a:pt x="41018" y="47573"/>
                    <a:pt x="41018" y="47436"/>
                  </a:cubicBezTo>
                  <a:cubicBezTo>
                    <a:pt x="41063" y="47436"/>
                    <a:pt x="41109" y="47413"/>
                    <a:pt x="41155" y="47368"/>
                  </a:cubicBezTo>
                  <a:cubicBezTo>
                    <a:pt x="41177" y="47391"/>
                    <a:pt x="41177" y="47436"/>
                    <a:pt x="41200" y="47459"/>
                  </a:cubicBezTo>
                  <a:cubicBezTo>
                    <a:pt x="41433" y="47582"/>
                    <a:pt x="41672" y="47625"/>
                    <a:pt x="41911" y="47625"/>
                  </a:cubicBezTo>
                  <a:cubicBezTo>
                    <a:pt x="42117" y="47625"/>
                    <a:pt x="42323" y="47593"/>
                    <a:pt x="42524" y="47550"/>
                  </a:cubicBezTo>
                  <a:cubicBezTo>
                    <a:pt x="42593" y="47505"/>
                    <a:pt x="42684" y="47482"/>
                    <a:pt x="42752" y="47436"/>
                  </a:cubicBezTo>
                  <a:cubicBezTo>
                    <a:pt x="42840" y="47495"/>
                    <a:pt x="42928" y="47524"/>
                    <a:pt x="43017" y="47524"/>
                  </a:cubicBezTo>
                  <a:cubicBezTo>
                    <a:pt x="43134" y="47524"/>
                    <a:pt x="43251" y="47472"/>
                    <a:pt x="43369" y="47368"/>
                  </a:cubicBezTo>
                  <a:cubicBezTo>
                    <a:pt x="43369" y="47368"/>
                    <a:pt x="43369" y="47345"/>
                    <a:pt x="43369" y="47345"/>
                  </a:cubicBezTo>
                  <a:close/>
                  <a:moveTo>
                    <a:pt x="15248" y="47391"/>
                  </a:moveTo>
                  <a:cubicBezTo>
                    <a:pt x="15271" y="47413"/>
                    <a:pt x="15271" y="47413"/>
                    <a:pt x="15271" y="47413"/>
                  </a:cubicBezTo>
                  <a:cubicBezTo>
                    <a:pt x="15294" y="47482"/>
                    <a:pt x="15339" y="47528"/>
                    <a:pt x="15385" y="47573"/>
                  </a:cubicBezTo>
                  <a:cubicBezTo>
                    <a:pt x="15521" y="47670"/>
                    <a:pt x="15661" y="47701"/>
                    <a:pt x="15802" y="47701"/>
                  </a:cubicBezTo>
                  <a:cubicBezTo>
                    <a:pt x="15992" y="47701"/>
                    <a:pt x="16183" y="47645"/>
                    <a:pt x="16366" y="47619"/>
                  </a:cubicBezTo>
                  <a:lnTo>
                    <a:pt x="16366" y="47619"/>
                  </a:lnTo>
                  <a:cubicBezTo>
                    <a:pt x="16366" y="47779"/>
                    <a:pt x="16366" y="47938"/>
                    <a:pt x="16343" y="48098"/>
                  </a:cubicBezTo>
                  <a:cubicBezTo>
                    <a:pt x="16343" y="48646"/>
                    <a:pt x="16366" y="49194"/>
                    <a:pt x="16366" y="49742"/>
                  </a:cubicBezTo>
                  <a:cubicBezTo>
                    <a:pt x="16298" y="49879"/>
                    <a:pt x="16275" y="49993"/>
                    <a:pt x="16366" y="50107"/>
                  </a:cubicBezTo>
                  <a:cubicBezTo>
                    <a:pt x="16366" y="50792"/>
                    <a:pt x="16366" y="51453"/>
                    <a:pt x="16343" y="52115"/>
                  </a:cubicBezTo>
                  <a:cubicBezTo>
                    <a:pt x="16366" y="52640"/>
                    <a:pt x="15978" y="52640"/>
                    <a:pt x="15636" y="52686"/>
                  </a:cubicBezTo>
                  <a:cubicBezTo>
                    <a:pt x="15613" y="52687"/>
                    <a:pt x="15590" y="52688"/>
                    <a:pt x="15566" y="52688"/>
                  </a:cubicBezTo>
                  <a:cubicBezTo>
                    <a:pt x="15208" y="52688"/>
                    <a:pt x="14859" y="52573"/>
                    <a:pt x="14514" y="52573"/>
                  </a:cubicBezTo>
                  <a:cubicBezTo>
                    <a:pt x="14378" y="52573"/>
                    <a:pt x="14242" y="52591"/>
                    <a:pt x="14107" y="52640"/>
                  </a:cubicBezTo>
                  <a:lnTo>
                    <a:pt x="13376" y="52640"/>
                  </a:lnTo>
                  <a:cubicBezTo>
                    <a:pt x="13353" y="52618"/>
                    <a:pt x="13308" y="52572"/>
                    <a:pt x="13285" y="52503"/>
                  </a:cubicBezTo>
                  <a:cubicBezTo>
                    <a:pt x="12851" y="52161"/>
                    <a:pt x="12189" y="52526"/>
                    <a:pt x="11801" y="52070"/>
                  </a:cubicBezTo>
                  <a:lnTo>
                    <a:pt x="11778" y="52070"/>
                  </a:lnTo>
                  <a:cubicBezTo>
                    <a:pt x="11778" y="52024"/>
                    <a:pt x="11778" y="51978"/>
                    <a:pt x="11778" y="51933"/>
                  </a:cubicBezTo>
                  <a:cubicBezTo>
                    <a:pt x="11801" y="51842"/>
                    <a:pt x="11801" y="51750"/>
                    <a:pt x="11824" y="51636"/>
                  </a:cubicBezTo>
                  <a:cubicBezTo>
                    <a:pt x="11984" y="51453"/>
                    <a:pt x="11961" y="51248"/>
                    <a:pt x="11961" y="51020"/>
                  </a:cubicBezTo>
                  <a:cubicBezTo>
                    <a:pt x="11961" y="50974"/>
                    <a:pt x="11984" y="50906"/>
                    <a:pt x="11984" y="50837"/>
                  </a:cubicBezTo>
                  <a:cubicBezTo>
                    <a:pt x="12144" y="50723"/>
                    <a:pt x="12007" y="50609"/>
                    <a:pt x="11984" y="50472"/>
                  </a:cubicBezTo>
                  <a:cubicBezTo>
                    <a:pt x="12075" y="49696"/>
                    <a:pt x="12212" y="48920"/>
                    <a:pt x="12166" y="48144"/>
                  </a:cubicBezTo>
                  <a:cubicBezTo>
                    <a:pt x="12212" y="48121"/>
                    <a:pt x="12235" y="48075"/>
                    <a:pt x="12281" y="48053"/>
                  </a:cubicBezTo>
                  <a:cubicBezTo>
                    <a:pt x="12486" y="47824"/>
                    <a:pt x="12828" y="47779"/>
                    <a:pt x="13057" y="47573"/>
                  </a:cubicBezTo>
                  <a:cubicBezTo>
                    <a:pt x="13073" y="47509"/>
                    <a:pt x="13077" y="47434"/>
                    <a:pt x="13126" y="47434"/>
                  </a:cubicBezTo>
                  <a:cubicBezTo>
                    <a:pt x="13147" y="47434"/>
                    <a:pt x="13175" y="47448"/>
                    <a:pt x="13216" y="47482"/>
                  </a:cubicBezTo>
                  <a:cubicBezTo>
                    <a:pt x="13260" y="47496"/>
                    <a:pt x="13303" y="47504"/>
                    <a:pt x="13345" y="47504"/>
                  </a:cubicBezTo>
                  <a:cubicBezTo>
                    <a:pt x="13436" y="47504"/>
                    <a:pt x="13519" y="47469"/>
                    <a:pt x="13582" y="47391"/>
                  </a:cubicBezTo>
                  <a:cubicBezTo>
                    <a:pt x="13582" y="47436"/>
                    <a:pt x="13582" y="47482"/>
                    <a:pt x="13582" y="47528"/>
                  </a:cubicBezTo>
                  <a:cubicBezTo>
                    <a:pt x="13627" y="47596"/>
                    <a:pt x="13696" y="47642"/>
                    <a:pt x="13764" y="47687"/>
                  </a:cubicBezTo>
                  <a:cubicBezTo>
                    <a:pt x="14009" y="47743"/>
                    <a:pt x="14253" y="47793"/>
                    <a:pt x="14495" y="47793"/>
                  </a:cubicBezTo>
                  <a:cubicBezTo>
                    <a:pt x="14750" y="47793"/>
                    <a:pt x="15002" y="47737"/>
                    <a:pt x="15248" y="47573"/>
                  </a:cubicBezTo>
                  <a:cubicBezTo>
                    <a:pt x="15316" y="47505"/>
                    <a:pt x="15271" y="47436"/>
                    <a:pt x="15225" y="47391"/>
                  </a:cubicBezTo>
                  <a:close/>
                  <a:moveTo>
                    <a:pt x="33508" y="52640"/>
                  </a:moveTo>
                  <a:lnTo>
                    <a:pt x="33508" y="52640"/>
                  </a:lnTo>
                  <a:cubicBezTo>
                    <a:pt x="33508" y="52663"/>
                    <a:pt x="33531" y="52686"/>
                    <a:pt x="33554" y="52732"/>
                  </a:cubicBezTo>
                  <a:lnTo>
                    <a:pt x="33531" y="52732"/>
                  </a:lnTo>
                  <a:cubicBezTo>
                    <a:pt x="33508" y="52709"/>
                    <a:pt x="33508" y="52663"/>
                    <a:pt x="33508" y="52640"/>
                  </a:cubicBezTo>
                  <a:close/>
                  <a:moveTo>
                    <a:pt x="26067" y="52891"/>
                  </a:moveTo>
                  <a:cubicBezTo>
                    <a:pt x="26136" y="52914"/>
                    <a:pt x="26181" y="52937"/>
                    <a:pt x="26227" y="52937"/>
                  </a:cubicBezTo>
                  <a:cubicBezTo>
                    <a:pt x="26158" y="52937"/>
                    <a:pt x="26113" y="52914"/>
                    <a:pt x="26067" y="52891"/>
                  </a:cubicBezTo>
                  <a:close/>
                  <a:moveTo>
                    <a:pt x="15590" y="52891"/>
                  </a:moveTo>
                  <a:cubicBezTo>
                    <a:pt x="15590" y="52891"/>
                    <a:pt x="15590" y="52914"/>
                    <a:pt x="15590" y="52914"/>
                  </a:cubicBezTo>
                  <a:cubicBezTo>
                    <a:pt x="15590" y="52914"/>
                    <a:pt x="15590" y="52983"/>
                    <a:pt x="15590" y="52983"/>
                  </a:cubicBezTo>
                  <a:lnTo>
                    <a:pt x="15522" y="52983"/>
                  </a:lnTo>
                  <a:cubicBezTo>
                    <a:pt x="15499" y="52960"/>
                    <a:pt x="15476" y="52960"/>
                    <a:pt x="15453" y="52960"/>
                  </a:cubicBezTo>
                  <a:cubicBezTo>
                    <a:pt x="15499" y="52937"/>
                    <a:pt x="15545" y="52914"/>
                    <a:pt x="15590" y="52891"/>
                  </a:cubicBezTo>
                  <a:close/>
                  <a:moveTo>
                    <a:pt x="6643" y="66952"/>
                  </a:moveTo>
                  <a:cubicBezTo>
                    <a:pt x="6666" y="66952"/>
                    <a:pt x="6666" y="66952"/>
                    <a:pt x="6666" y="66975"/>
                  </a:cubicBezTo>
                  <a:cubicBezTo>
                    <a:pt x="6666" y="66975"/>
                    <a:pt x="6666" y="66997"/>
                    <a:pt x="6643" y="67020"/>
                  </a:cubicBezTo>
                  <a:lnTo>
                    <a:pt x="6643" y="66952"/>
                  </a:lnTo>
                  <a:close/>
                  <a:moveTo>
                    <a:pt x="8857" y="81971"/>
                  </a:moveTo>
                  <a:cubicBezTo>
                    <a:pt x="8834" y="81994"/>
                    <a:pt x="8834" y="81994"/>
                    <a:pt x="8857" y="82039"/>
                  </a:cubicBezTo>
                  <a:cubicBezTo>
                    <a:pt x="8834" y="82016"/>
                    <a:pt x="8834" y="82016"/>
                    <a:pt x="8834" y="81994"/>
                  </a:cubicBezTo>
                  <a:cubicBezTo>
                    <a:pt x="8834" y="81994"/>
                    <a:pt x="8834" y="81971"/>
                    <a:pt x="8857" y="81971"/>
                  </a:cubicBezTo>
                  <a:close/>
                  <a:moveTo>
                    <a:pt x="36133" y="52846"/>
                  </a:moveTo>
                  <a:cubicBezTo>
                    <a:pt x="36202" y="52869"/>
                    <a:pt x="36270" y="52891"/>
                    <a:pt x="36338" y="52914"/>
                  </a:cubicBezTo>
                  <a:cubicBezTo>
                    <a:pt x="36247" y="53006"/>
                    <a:pt x="36202" y="53074"/>
                    <a:pt x="36247" y="53188"/>
                  </a:cubicBezTo>
                  <a:cubicBezTo>
                    <a:pt x="36795" y="53188"/>
                    <a:pt x="37343" y="53211"/>
                    <a:pt x="37891" y="53211"/>
                  </a:cubicBezTo>
                  <a:cubicBezTo>
                    <a:pt x="38028" y="53188"/>
                    <a:pt x="38142" y="53188"/>
                    <a:pt x="38256" y="53188"/>
                  </a:cubicBezTo>
                  <a:cubicBezTo>
                    <a:pt x="38433" y="53232"/>
                    <a:pt x="38610" y="53246"/>
                    <a:pt x="38787" y="53246"/>
                  </a:cubicBezTo>
                  <a:cubicBezTo>
                    <a:pt x="39052" y="53246"/>
                    <a:pt x="39317" y="53216"/>
                    <a:pt x="39583" y="53216"/>
                  </a:cubicBezTo>
                  <a:cubicBezTo>
                    <a:pt x="39688" y="53216"/>
                    <a:pt x="39794" y="53221"/>
                    <a:pt x="39899" y="53234"/>
                  </a:cubicBezTo>
                  <a:cubicBezTo>
                    <a:pt x="39968" y="53211"/>
                    <a:pt x="40036" y="53188"/>
                    <a:pt x="40082" y="53165"/>
                  </a:cubicBezTo>
                  <a:cubicBezTo>
                    <a:pt x="40561" y="53188"/>
                    <a:pt x="41063" y="53234"/>
                    <a:pt x="41543" y="53257"/>
                  </a:cubicBezTo>
                  <a:cubicBezTo>
                    <a:pt x="41588" y="53295"/>
                    <a:pt x="41631" y="53310"/>
                    <a:pt x="41673" y="53310"/>
                  </a:cubicBezTo>
                  <a:cubicBezTo>
                    <a:pt x="41756" y="53310"/>
                    <a:pt x="41832" y="53249"/>
                    <a:pt x="41908" y="53188"/>
                  </a:cubicBezTo>
                  <a:cubicBezTo>
                    <a:pt x="42045" y="53143"/>
                    <a:pt x="42159" y="53097"/>
                    <a:pt x="42273" y="53028"/>
                  </a:cubicBezTo>
                  <a:cubicBezTo>
                    <a:pt x="42492" y="53138"/>
                    <a:pt x="42711" y="53174"/>
                    <a:pt x="42930" y="53174"/>
                  </a:cubicBezTo>
                  <a:cubicBezTo>
                    <a:pt x="43259" y="53174"/>
                    <a:pt x="43588" y="53092"/>
                    <a:pt x="43916" y="53051"/>
                  </a:cubicBezTo>
                  <a:cubicBezTo>
                    <a:pt x="43962" y="53006"/>
                    <a:pt x="43985" y="52960"/>
                    <a:pt x="43962" y="52914"/>
                  </a:cubicBezTo>
                  <a:lnTo>
                    <a:pt x="43962" y="52914"/>
                  </a:lnTo>
                  <a:cubicBezTo>
                    <a:pt x="43962" y="52914"/>
                    <a:pt x="43985" y="52937"/>
                    <a:pt x="43985" y="52937"/>
                  </a:cubicBezTo>
                  <a:cubicBezTo>
                    <a:pt x="44049" y="52974"/>
                    <a:pt x="44113" y="52981"/>
                    <a:pt x="44177" y="52981"/>
                  </a:cubicBezTo>
                  <a:cubicBezTo>
                    <a:pt x="44219" y="52981"/>
                    <a:pt x="44262" y="52978"/>
                    <a:pt x="44305" y="52978"/>
                  </a:cubicBezTo>
                  <a:cubicBezTo>
                    <a:pt x="44358" y="52978"/>
                    <a:pt x="44411" y="52983"/>
                    <a:pt x="44464" y="53006"/>
                  </a:cubicBezTo>
                  <a:cubicBezTo>
                    <a:pt x="44681" y="53045"/>
                    <a:pt x="44915" y="53101"/>
                    <a:pt x="45136" y="53101"/>
                  </a:cubicBezTo>
                  <a:cubicBezTo>
                    <a:pt x="45171" y="53101"/>
                    <a:pt x="45206" y="53100"/>
                    <a:pt x="45240" y="53097"/>
                  </a:cubicBezTo>
                  <a:cubicBezTo>
                    <a:pt x="45402" y="53081"/>
                    <a:pt x="45563" y="53075"/>
                    <a:pt x="45722" y="53075"/>
                  </a:cubicBezTo>
                  <a:cubicBezTo>
                    <a:pt x="46175" y="53075"/>
                    <a:pt x="46620" y="53123"/>
                    <a:pt x="47063" y="53123"/>
                  </a:cubicBezTo>
                  <a:cubicBezTo>
                    <a:pt x="47125" y="53123"/>
                    <a:pt x="47187" y="53122"/>
                    <a:pt x="47249" y="53120"/>
                  </a:cubicBezTo>
                  <a:cubicBezTo>
                    <a:pt x="47273" y="53117"/>
                    <a:pt x="47295" y="53116"/>
                    <a:pt x="47316" y="53116"/>
                  </a:cubicBezTo>
                  <a:cubicBezTo>
                    <a:pt x="47491" y="53116"/>
                    <a:pt x="47548" y="53198"/>
                    <a:pt x="47569" y="53279"/>
                  </a:cubicBezTo>
                  <a:cubicBezTo>
                    <a:pt x="47546" y="53394"/>
                    <a:pt x="47523" y="53508"/>
                    <a:pt x="47454" y="53599"/>
                  </a:cubicBezTo>
                  <a:cubicBezTo>
                    <a:pt x="47432" y="53668"/>
                    <a:pt x="47432" y="53713"/>
                    <a:pt x="47409" y="53782"/>
                  </a:cubicBezTo>
                  <a:cubicBezTo>
                    <a:pt x="47180" y="53896"/>
                    <a:pt x="47180" y="54147"/>
                    <a:pt x="47158" y="54352"/>
                  </a:cubicBezTo>
                  <a:cubicBezTo>
                    <a:pt x="47135" y="54923"/>
                    <a:pt x="46998" y="55494"/>
                    <a:pt x="47044" y="56064"/>
                  </a:cubicBezTo>
                  <a:cubicBezTo>
                    <a:pt x="47135" y="56155"/>
                    <a:pt x="47180" y="56270"/>
                    <a:pt x="47226" y="56384"/>
                  </a:cubicBezTo>
                  <a:cubicBezTo>
                    <a:pt x="47112" y="56658"/>
                    <a:pt x="47021" y="56909"/>
                    <a:pt x="47180" y="57183"/>
                  </a:cubicBezTo>
                  <a:cubicBezTo>
                    <a:pt x="47089" y="57205"/>
                    <a:pt x="46998" y="57274"/>
                    <a:pt x="46929" y="57342"/>
                  </a:cubicBezTo>
                  <a:cubicBezTo>
                    <a:pt x="46587" y="58210"/>
                    <a:pt x="46564" y="59100"/>
                    <a:pt x="46610" y="60013"/>
                  </a:cubicBezTo>
                  <a:cubicBezTo>
                    <a:pt x="46610" y="60013"/>
                    <a:pt x="46610" y="60013"/>
                    <a:pt x="46610" y="60036"/>
                  </a:cubicBezTo>
                  <a:cubicBezTo>
                    <a:pt x="46450" y="60173"/>
                    <a:pt x="46450" y="60424"/>
                    <a:pt x="46359" y="60606"/>
                  </a:cubicBezTo>
                  <a:cubicBezTo>
                    <a:pt x="46336" y="60698"/>
                    <a:pt x="46313" y="60766"/>
                    <a:pt x="46313" y="60857"/>
                  </a:cubicBezTo>
                  <a:cubicBezTo>
                    <a:pt x="46290" y="60972"/>
                    <a:pt x="46267" y="61086"/>
                    <a:pt x="46267" y="61223"/>
                  </a:cubicBezTo>
                  <a:cubicBezTo>
                    <a:pt x="46267" y="61291"/>
                    <a:pt x="46267" y="61382"/>
                    <a:pt x="46290" y="61451"/>
                  </a:cubicBezTo>
                  <a:cubicBezTo>
                    <a:pt x="46290" y="61565"/>
                    <a:pt x="46313" y="61702"/>
                    <a:pt x="46336" y="61816"/>
                  </a:cubicBezTo>
                  <a:cubicBezTo>
                    <a:pt x="46359" y="61862"/>
                    <a:pt x="46404" y="61907"/>
                    <a:pt x="46450" y="61930"/>
                  </a:cubicBezTo>
                  <a:cubicBezTo>
                    <a:pt x="46382" y="61999"/>
                    <a:pt x="46336" y="62067"/>
                    <a:pt x="46313" y="62159"/>
                  </a:cubicBezTo>
                  <a:cubicBezTo>
                    <a:pt x="46245" y="62387"/>
                    <a:pt x="46176" y="62592"/>
                    <a:pt x="46131" y="62820"/>
                  </a:cubicBezTo>
                  <a:cubicBezTo>
                    <a:pt x="46085" y="63094"/>
                    <a:pt x="46062" y="63368"/>
                    <a:pt x="46267" y="63574"/>
                  </a:cubicBezTo>
                  <a:cubicBezTo>
                    <a:pt x="45994" y="63733"/>
                    <a:pt x="45925" y="63985"/>
                    <a:pt x="45902" y="64258"/>
                  </a:cubicBezTo>
                  <a:cubicBezTo>
                    <a:pt x="45879" y="64487"/>
                    <a:pt x="45834" y="64715"/>
                    <a:pt x="45788" y="64920"/>
                  </a:cubicBezTo>
                  <a:cubicBezTo>
                    <a:pt x="45743" y="65057"/>
                    <a:pt x="45720" y="65194"/>
                    <a:pt x="45720" y="65331"/>
                  </a:cubicBezTo>
                  <a:cubicBezTo>
                    <a:pt x="45720" y="65537"/>
                    <a:pt x="45720" y="65765"/>
                    <a:pt x="45857" y="65948"/>
                  </a:cubicBezTo>
                  <a:cubicBezTo>
                    <a:pt x="45879" y="65993"/>
                    <a:pt x="45902" y="65993"/>
                    <a:pt x="45925" y="66016"/>
                  </a:cubicBezTo>
                  <a:cubicBezTo>
                    <a:pt x="45902" y="66062"/>
                    <a:pt x="45902" y="66130"/>
                    <a:pt x="45925" y="66176"/>
                  </a:cubicBezTo>
                  <a:cubicBezTo>
                    <a:pt x="45948" y="66199"/>
                    <a:pt x="45971" y="66199"/>
                    <a:pt x="45971" y="66199"/>
                  </a:cubicBezTo>
                  <a:cubicBezTo>
                    <a:pt x="45925" y="66221"/>
                    <a:pt x="45879" y="66221"/>
                    <a:pt x="45834" y="66221"/>
                  </a:cubicBezTo>
                  <a:cubicBezTo>
                    <a:pt x="45697" y="66404"/>
                    <a:pt x="45606" y="66632"/>
                    <a:pt x="45560" y="66861"/>
                  </a:cubicBezTo>
                  <a:cubicBezTo>
                    <a:pt x="45332" y="68002"/>
                    <a:pt x="45240" y="69166"/>
                    <a:pt x="45035" y="70330"/>
                  </a:cubicBezTo>
                  <a:cubicBezTo>
                    <a:pt x="44989" y="70604"/>
                    <a:pt x="44966" y="70878"/>
                    <a:pt x="45058" y="71174"/>
                  </a:cubicBezTo>
                  <a:cubicBezTo>
                    <a:pt x="45149" y="71174"/>
                    <a:pt x="45218" y="71220"/>
                    <a:pt x="45286" y="71266"/>
                  </a:cubicBezTo>
                  <a:cubicBezTo>
                    <a:pt x="45263" y="71289"/>
                    <a:pt x="45240" y="71289"/>
                    <a:pt x="45218" y="71289"/>
                  </a:cubicBezTo>
                  <a:cubicBezTo>
                    <a:pt x="44898" y="71540"/>
                    <a:pt x="44966" y="71928"/>
                    <a:pt x="44829" y="72247"/>
                  </a:cubicBezTo>
                  <a:cubicBezTo>
                    <a:pt x="44715" y="73252"/>
                    <a:pt x="44487" y="74256"/>
                    <a:pt x="44510" y="75283"/>
                  </a:cubicBezTo>
                  <a:cubicBezTo>
                    <a:pt x="44556" y="75374"/>
                    <a:pt x="44601" y="75443"/>
                    <a:pt x="44670" y="75488"/>
                  </a:cubicBezTo>
                  <a:cubicBezTo>
                    <a:pt x="44578" y="75557"/>
                    <a:pt x="44556" y="75648"/>
                    <a:pt x="44556" y="75740"/>
                  </a:cubicBezTo>
                  <a:cubicBezTo>
                    <a:pt x="44578" y="75854"/>
                    <a:pt x="44601" y="75945"/>
                    <a:pt x="44578" y="76036"/>
                  </a:cubicBezTo>
                  <a:cubicBezTo>
                    <a:pt x="44578" y="76082"/>
                    <a:pt x="44578" y="76128"/>
                    <a:pt x="44601" y="76150"/>
                  </a:cubicBezTo>
                  <a:cubicBezTo>
                    <a:pt x="44168" y="76538"/>
                    <a:pt x="44190" y="76972"/>
                    <a:pt x="44441" y="77451"/>
                  </a:cubicBezTo>
                  <a:cubicBezTo>
                    <a:pt x="44441" y="77474"/>
                    <a:pt x="44441" y="77497"/>
                    <a:pt x="44441" y="77520"/>
                  </a:cubicBezTo>
                  <a:cubicBezTo>
                    <a:pt x="44419" y="77497"/>
                    <a:pt x="44373" y="77497"/>
                    <a:pt x="44327" y="77474"/>
                  </a:cubicBezTo>
                  <a:cubicBezTo>
                    <a:pt x="43825" y="78045"/>
                    <a:pt x="44076" y="78707"/>
                    <a:pt x="44099" y="79323"/>
                  </a:cubicBezTo>
                  <a:cubicBezTo>
                    <a:pt x="44099" y="79392"/>
                    <a:pt x="44122" y="79460"/>
                    <a:pt x="44122" y="79529"/>
                  </a:cubicBezTo>
                  <a:cubicBezTo>
                    <a:pt x="43871" y="79620"/>
                    <a:pt x="43894" y="79894"/>
                    <a:pt x="43848" y="80099"/>
                  </a:cubicBezTo>
                  <a:cubicBezTo>
                    <a:pt x="43734" y="80670"/>
                    <a:pt x="43643" y="81218"/>
                    <a:pt x="43574" y="81788"/>
                  </a:cubicBezTo>
                  <a:cubicBezTo>
                    <a:pt x="43528" y="82108"/>
                    <a:pt x="43460" y="82450"/>
                    <a:pt x="43711" y="82724"/>
                  </a:cubicBezTo>
                  <a:cubicBezTo>
                    <a:pt x="43620" y="82815"/>
                    <a:pt x="43551" y="82930"/>
                    <a:pt x="43528" y="83044"/>
                  </a:cubicBezTo>
                  <a:cubicBezTo>
                    <a:pt x="43369" y="83728"/>
                    <a:pt x="43095" y="84436"/>
                    <a:pt x="43528" y="85121"/>
                  </a:cubicBezTo>
                  <a:lnTo>
                    <a:pt x="43437" y="85121"/>
                  </a:lnTo>
                  <a:cubicBezTo>
                    <a:pt x="43118" y="85326"/>
                    <a:pt x="43095" y="85691"/>
                    <a:pt x="43003" y="86011"/>
                  </a:cubicBezTo>
                  <a:cubicBezTo>
                    <a:pt x="43049" y="86696"/>
                    <a:pt x="42615" y="87380"/>
                    <a:pt x="43003" y="88042"/>
                  </a:cubicBezTo>
                  <a:cubicBezTo>
                    <a:pt x="42958" y="88088"/>
                    <a:pt x="42889" y="88134"/>
                    <a:pt x="42867" y="88202"/>
                  </a:cubicBezTo>
                  <a:cubicBezTo>
                    <a:pt x="42821" y="88293"/>
                    <a:pt x="42798" y="88385"/>
                    <a:pt x="42775" y="88476"/>
                  </a:cubicBezTo>
                  <a:cubicBezTo>
                    <a:pt x="42707" y="89480"/>
                    <a:pt x="42250" y="90439"/>
                    <a:pt x="42501" y="91466"/>
                  </a:cubicBezTo>
                  <a:cubicBezTo>
                    <a:pt x="42547" y="91512"/>
                    <a:pt x="42570" y="91557"/>
                    <a:pt x="42615" y="91603"/>
                  </a:cubicBezTo>
                  <a:cubicBezTo>
                    <a:pt x="42547" y="91694"/>
                    <a:pt x="42570" y="91809"/>
                    <a:pt x="42638" y="91900"/>
                  </a:cubicBezTo>
                  <a:cubicBezTo>
                    <a:pt x="42615" y="91923"/>
                    <a:pt x="42570" y="91945"/>
                    <a:pt x="42547" y="91968"/>
                  </a:cubicBezTo>
                  <a:cubicBezTo>
                    <a:pt x="42433" y="92219"/>
                    <a:pt x="42456" y="92516"/>
                    <a:pt x="42342" y="92767"/>
                  </a:cubicBezTo>
                  <a:cubicBezTo>
                    <a:pt x="42319" y="92858"/>
                    <a:pt x="42296" y="92927"/>
                    <a:pt x="42273" y="93018"/>
                  </a:cubicBezTo>
                  <a:cubicBezTo>
                    <a:pt x="42227" y="93292"/>
                    <a:pt x="42113" y="93589"/>
                    <a:pt x="42090" y="93886"/>
                  </a:cubicBezTo>
                  <a:cubicBezTo>
                    <a:pt x="42090" y="94091"/>
                    <a:pt x="42090" y="94296"/>
                    <a:pt x="42273" y="94433"/>
                  </a:cubicBezTo>
                  <a:cubicBezTo>
                    <a:pt x="42227" y="94456"/>
                    <a:pt x="42182" y="94502"/>
                    <a:pt x="42159" y="94548"/>
                  </a:cubicBezTo>
                  <a:cubicBezTo>
                    <a:pt x="41999" y="94981"/>
                    <a:pt x="41771" y="95415"/>
                    <a:pt x="42045" y="95894"/>
                  </a:cubicBezTo>
                  <a:cubicBezTo>
                    <a:pt x="41999" y="95894"/>
                    <a:pt x="41953" y="95917"/>
                    <a:pt x="41908" y="95940"/>
                  </a:cubicBezTo>
                  <a:cubicBezTo>
                    <a:pt x="41451" y="97104"/>
                    <a:pt x="41497" y="98359"/>
                    <a:pt x="41269" y="99569"/>
                  </a:cubicBezTo>
                  <a:cubicBezTo>
                    <a:pt x="41155" y="100254"/>
                    <a:pt x="40972" y="100961"/>
                    <a:pt x="41223" y="101646"/>
                  </a:cubicBezTo>
                  <a:cubicBezTo>
                    <a:pt x="41269" y="101692"/>
                    <a:pt x="41292" y="101715"/>
                    <a:pt x="41314" y="101738"/>
                  </a:cubicBezTo>
                  <a:cubicBezTo>
                    <a:pt x="41128" y="101626"/>
                    <a:pt x="40948" y="101548"/>
                    <a:pt x="40779" y="101548"/>
                  </a:cubicBezTo>
                  <a:cubicBezTo>
                    <a:pt x="40638" y="101548"/>
                    <a:pt x="40503" y="101602"/>
                    <a:pt x="40379" y="101738"/>
                  </a:cubicBezTo>
                  <a:cubicBezTo>
                    <a:pt x="40242" y="101738"/>
                    <a:pt x="40127" y="101760"/>
                    <a:pt x="39991" y="101806"/>
                  </a:cubicBezTo>
                  <a:cubicBezTo>
                    <a:pt x="39899" y="101852"/>
                    <a:pt x="39831" y="101920"/>
                    <a:pt x="39762" y="101989"/>
                  </a:cubicBezTo>
                  <a:lnTo>
                    <a:pt x="39739" y="102080"/>
                  </a:lnTo>
                  <a:cubicBezTo>
                    <a:pt x="39694" y="102034"/>
                    <a:pt x="39648" y="102011"/>
                    <a:pt x="39580" y="101989"/>
                  </a:cubicBezTo>
                  <a:cubicBezTo>
                    <a:pt x="39511" y="101977"/>
                    <a:pt x="39437" y="101971"/>
                    <a:pt x="39360" y="101971"/>
                  </a:cubicBezTo>
                  <a:cubicBezTo>
                    <a:pt x="39283" y="101971"/>
                    <a:pt x="39203" y="101977"/>
                    <a:pt x="39123" y="101989"/>
                  </a:cubicBezTo>
                  <a:cubicBezTo>
                    <a:pt x="39032" y="102011"/>
                    <a:pt x="38918" y="102057"/>
                    <a:pt x="38826" y="102057"/>
                  </a:cubicBezTo>
                  <a:cubicBezTo>
                    <a:pt x="38712" y="102057"/>
                    <a:pt x="38621" y="102034"/>
                    <a:pt x="38507" y="102011"/>
                  </a:cubicBezTo>
                  <a:cubicBezTo>
                    <a:pt x="38438" y="102011"/>
                    <a:pt x="38393" y="102011"/>
                    <a:pt x="38324" y="102034"/>
                  </a:cubicBezTo>
                  <a:cubicBezTo>
                    <a:pt x="38216" y="101965"/>
                    <a:pt x="38099" y="101947"/>
                    <a:pt x="37980" y="101947"/>
                  </a:cubicBezTo>
                  <a:cubicBezTo>
                    <a:pt x="37849" y="101947"/>
                    <a:pt x="37714" y="101969"/>
                    <a:pt x="37583" y="101969"/>
                  </a:cubicBezTo>
                  <a:cubicBezTo>
                    <a:pt x="37556" y="101969"/>
                    <a:pt x="37529" y="101968"/>
                    <a:pt x="37503" y="101966"/>
                  </a:cubicBezTo>
                  <a:cubicBezTo>
                    <a:pt x="36658" y="101943"/>
                    <a:pt x="35813" y="101943"/>
                    <a:pt x="34969" y="101920"/>
                  </a:cubicBezTo>
                  <a:cubicBezTo>
                    <a:pt x="34821" y="101840"/>
                    <a:pt x="34672" y="101800"/>
                    <a:pt x="34524" y="101800"/>
                  </a:cubicBezTo>
                  <a:cubicBezTo>
                    <a:pt x="34375" y="101800"/>
                    <a:pt x="34227" y="101840"/>
                    <a:pt x="34079" y="101920"/>
                  </a:cubicBezTo>
                  <a:cubicBezTo>
                    <a:pt x="34010" y="101920"/>
                    <a:pt x="33942" y="101897"/>
                    <a:pt x="33873" y="101874"/>
                  </a:cubicBezTo>
                  <a:cubicBezTo>
                    <a:pt x="33873" y="101874"/>
                    <a:pt x="33873" y="101966"/>
                    <a:pt x="33873" y="101966"/>
                  </a:cubicBezTo>
                  <a:cubicBezTo>
                    <a:pt x="33097" y="101966"/>
                    <a:pt x="32298" y="101989"/>
                    <a:pt x="31500" y="101989"/>
                  </a:cubicBezTo>
                  <a:cubicBezTo>
                    <a:pt x="30518" y="101989"/>
                    <a:pt x="29514" y="101966"/>
                    <a:pt x="28532" y="101966"/>
                  </a:cubicBezTo>
                  <a:cubicBezTo>
                    <a:pt x="28502" y="101967"/>
                    <a:pt x="28472" y="101968"/>
                    <a:pt x="28442" y="101968"/>
                  </a:cubicBezTo>
                  <a:cubicBezTo>
                    <a:pt x="28170" y="101968"/>
                    <a:pt x="27899" y="101922"/>
                    <a:pt x="27634" y="101922"/>
                  </a:cubicBezTo>
                  <a:cubicBezTo>
                    <a:pt x="27395" y="101922"/>
                    <a:pt x="27160" y="101959"/>
                    <a:pt x="26934" y="102103"/>
                  </a:cubicBezTo>
                  <a:cubicBezTo>
                    <a:pt x="26701" y="102031"/>
                    <a:pt x="26467" y="101945"/>
                    <a:pt x="26234" y="101945"/>
                  </a:cubicBezTo>
                  <a:cubicBezTo>
                    <a:pt x="26171" y="101945"/>
                    <a:pt x="26107" y="101951"/>
                    <a:pt x="26044" y="101966"/>
                  </a:cubicBezTo>
                  <a:lnTo>
                    <a:pt x="25474" y="101966"/>
                  </a:lnTo>
                  <a:cubicBezTo>
                    <a:pt x="25359" y="101966"/>
                    <a:pt x="25245" y="101966"/>
                    <a:pt x="25108" y="101989"/>
                  </a:cubicBezTo>
                  <a:cubicBezTo>
                    <a:pt x="25007" y="101990"/>
                    <a:pt x="24905" y="101991"/>
                    <a:pt x="24803" y="101991"/>
                  </a:cubicBezTo>
                  <a:cubicBezTo>
                    <a:pt x="24010" y="101991"/>
                    <a:pt x="23210" y="101943"/>
                    <a:pt x="22413" y="101943"/>
                  </a:cubicBezTo>
                  <a:cubicBezTo>
                    <a:pt x="22025" y="101943"/>
                    <a:pt x="21637" y="101954"/>
                    <a:pt x="21251" y="101989"/>
                  </a:cubicBezTo>
                  <a:cubicBezTo>
                    <a:pt x="21182" y="101920"/>
                    <a:pt x="21114" y="101874"/>
                    <a:pt x="21023" y="101829"/>
                  </a:cubicBezTo>
                  <a:cubicBezTo>
                    <a:pt x="20938" y="101800"/>
                    <a:pt x="20849" y="101784"/>
                    <a:pt x="20759" y="101784"/>
                  </a:cubicBezTo>
                  <a:cubicBezTo>
                    <a:pt x="20632" y="101784"/>
                    <a:pt x="20504" y="101817"/>
                    <a:pt x="20384" y="101897"/>
                  </a:cubicBezTo>
                  <a:cubicBezTo>
                    <a:pt x="20315" y="101920"/>
                    <a:pt x="20315" y="101966"/>
                    <a:pt x="20338" y="102011"/>
                  </a:cubicBezTo>
                  <a:lnTo>
                    <a:pt x="19448" y="101943"/>
                  </a:lnTo>
                  <a:cubicBezTo>
                    <a:pt x="19356" y="101874"/>
                    <a:pt x="19242" y="101829"/>
                    <a:pt x="19128" y="101806"/>
                  </a:cubicBezTo>
                  <a:cubicBezTo>
                    <a:pt x="19071" y="101795"/>
                    <a:pt x="19008" y="101789"/>
                    <a:pt x="18946" y="101789"/>
                  </a:cubicBezTo>
                  <a:cubicBezTo>
                    <a:pt x="18883" y="101789"/>
                    <a:pt x="18820" y="101795"/>
                    <a:pt x="18763" y="101806"/>
                  </a:cubicBezTo>
                  <a:cubicBezTo>
                    <a:pt x="18695" y="101829"/>
                    <a:pt x="18603" y="101874"/>
                    <a:pt x="18558" y="101920"/>
                  </a:cubicBezTo>
                  <a:lnTo>
                    <a:pt x="18352" y="101920"/>
                  </a:lnTo>
                  <a:cubicBezTo>
                    <a:pt x="18284" y="101874"/>
                    <a:pt x="18215" y="101829"/>
                    <a:pt x="18124" y="101783"/>
                  </a:cubicBezTo>
                  <a:cubicBezTo>
                    <a:pt x="18029" y="101764"/>
                    <a:pt x="17935" y="101753"/>
                    <a:pt x="17840" y="101753"/>
                  </a:cubicBezTo>
                  <a:cubicBezTo>
                    <a:pt x="17707" y="101753"/>
                    <a:pt x="17573" y="101775"/>
                    <a:pt x="17439" y="101829"/>
                  </a:cubicBezTo>
                  <a:cubicBezTo>
                    <a:pt x="17348" y="101852"/>
                    <a:pt x="17302" y="101920"/>
                    <a:pt x="17279" y="102011"/>
                  </a:cubicBezTo>
                  <a:cubicBezTo>
                    <a:pt x="17257" y="102057"/>
                    <a:pt x="17234" y="102103"/>
                    <a:pt x="17188" y="102126"/>
                  </a:cubicBezTo>
                  <a:cubicBezTo>
                    <a:pt x="17211" y="102057"/>
                    <a:pt x="17234" y="101989"/>
                    <a:pt x="17257" y="101897"/>
                  </a:cubicBezTo>
                  <a:cubicBezTo>
                    <a:pt x="17165" y="101806"/>
                    <a:pt x="17028" y="101760"/>
                    <a:pt x="16891" y="101738"/>
                  </a:cubicBezTo>
                  <a:cubicBezTo>
                    <a:pt x="16709" y="101715"/>
                    <a:pt x="16526" y="101715"/>
                    <a:pt x="16343" y="101715"/>
                  </a:cubicBezTo>
                  <a:cubicBezTo>
                    <a:pt x="16070" y="101715"/>
                    <a:pt x="15773" y="101715"/>
                    <a:pt x="15522" y="101852"/>
                  </a:cubicBezTo>
                  <a:cubicBezTo>
                    <a:pt x="15430" y="101897"/>
                    <a:pt x="15408" y="101966"/>
                    <a:pt x="15385" y="102057"/>
                  </a:cubicBezTo>
                  <a:cubicBezTo>
                    <a:pt x="15385" y="102080"/>
                    <a:pt x="15408" y="102103"/>
                    <a:pt x="15430" y="102126"/>
                  </a:cubicBezTo>
                  <a:cubicBezTo>
                    <a:pt x="15189" y="102068"/>
                    <a:pt x="14948" y="102046"/>
                    <a:pt x="14707" y="102046"/>
                  </a:cubicBezTo>
                  <a:cubicBezTo>
                    <a:pt x="14377" y="102046"/>
                    <a:pt x="14048" y="102086"/>
                    <a:pt x="13719" y="102126"/>
                  </a:cubicBezTo>
                  <a:cubicBezTo>
                    <a:pt x="13696" y="102080"/>
                    <a:pt x="13696" y="102057"/>
                    <a:pt x="13673" y="102011"/>
                  </a:cubicBezTo>
                  <a:cubicBezTo>
                    <a:pt x="13650" y="101920"/>
                    <a:pt x="13582" y="101874"/>
                    <a:pt x="13513" y="101829"/>
                  </a:cubicBezTo>
                  <a:cubicBezTo>
                    <a:pt x="13094" y="101736"/>
                    <a:pt x="12686" y="101643"/>
                    <a:pt x="12274" y="101643"/>
                  </a:cubicBezTo>
                  <a:cubicBezTo>
                    <a:pt x="12080" y="101643"/>
                    <a:pt x="11885" y="101663"/>
                    <a:pt x="11687" y="101715"/>
                  </a:cubicBezTo>
                  <a:cubicBezTo>
                    <a:pt x="11710" y="101349"/>
                    <a:pt x="11641" y="101007"/>
                    <a:pt x="11664" y="100665"/>
                  </a:cubicBezTo>
                  <a:cubicBezTo>
                    <a:pt x="11619" y="100254"/>
                    <a:pt x="11505" y="99843"/>
                    <a:pt x="11413" y="99432"/>
                  </a:cubicBezTo>
                  <a:cubicBezTo>
                    <a:pt x="11322" y="99204"/>
                    <a:pt x="11299" y="98976"/>
                    <a:pt x="11253" y="98747"/>
                  </a:cubicBezTo>
                  <a:cubicBezTo>
                    <a:pt x="11208" y="98610"/>
                    <a:pt x="11139" y="98519"/>
                    <a:pt x="11048" y="98451"/>
                  </a:cubicBezTo>
                  <a:cubicBezTo>
                    <a:pt x="11413" y="98017"/>
                    <a:pt x="11299" y="97629"/>
                    <a:pt x="10934" y="97287"/>
                  </a:cubicBezTo>
                  <a:cubicBezTo>
                    <a:pt x="10980" y="97241"/>
                    <a:pt x="11002" y="97195"/>
                    <a:pt x="11025" y="97150"/>
                  </a:cubicBezTo>
                  <a:cubicBezTo>
                    <a:pt x="11185" y="96602"/>
                    <a:pt x="11025" y="96077"/>
                    <a:pt x="10888" y="95552"/>
                  </a:cubicBezTo>
                  <a:cubicBezTo>
                    <a:pt x="10820" y="95369"/>
                    <a:pt x="10751" y="95209"/>
                    <a:pt x="10637" y="95073"/>
                  </a:cubicBezTo>
                  <a:cubicBezTo>
                    <a:pt x="10614" y="95050"/>
                    <a:pt x="10569" y="95027"/>
                    <a:pt x="10523" y="95004"/>
                  </a:cubicBezTo>
                  <a:cubicBezTo>
                    <a:pt x="10706" y="94753"/>
                    <a:pt x="10728" y="94548"/>
                    <a:pt x="10523" y="94342"/>
                  </a:cubicBezTo>
                  <a:lnTo>
                    <a:pt x="10546" y="94342"/>
                  </a:lnTo>
                  <a:cubicBezTo>
                    <a:pt x="10865" y="93886"/>
                    <a:pt x="10660" y="93429"/>
                    <a:pt x="10523" y="92973"/>
                  </a:cubicBezTo>
                  <a:cubicBezTo>
                    <a:pt x="10455" y="92767"/>
                    <a:pt x="10386" y="92562"/>
                    <a:pt x="10363" y="92356"/>
                  </a:cubicBezTo>
                  <a:cubicBezTo>
                    <a:pt x="10363" y="92265"/>
                    <a:pt x="10363" y="92197"/>
                    <a:pt x="10340" y="92105"/>
                  </a:cubicBezTo>
                  <a:cubicBezTo>
                    <a:pt x="10340" y="91991"/>
                    <a:pt x="10318" y="91854"/>
                    <a:pt x="10295" y="91740"/>
                  </a:cubicBezTo>
                  <a:cubicBezTo>
                    <a:pt x="10272" y="91694"/>
                    <a:pt x="10249" y="91649"/>
                    <a:pt x="10203" y="91603"/>
                  </a:cubicBezTo>
                  <a:cubicBezTo>
                    <a:pt x="10249" y="91557"/>
                    <a:pt x="10295" y="91489"/>
                    <a:pt x="10318" y="91421"/>
                  </a:cubicBezTo>
                  <a:cubicBezTo>
                    <a:pt x="10272" y="89435"/>
                    <a:pt x="10044" y="87495"/>
                    <a:pt x="9542" y="85577"/>
                  </a:cubicBezTo>
                  <a:cubicBezTo>
                    <a:pt x="9496" y="85532"/>
                    <a:pt x="9450" y="85486"/>
                    <a:pt x="9405" y="85440"/>
                  </a:cubicBezTo>
                  <a:cubicBezTo>
                    <a:pt x="9610" y="85189"/>
                    <a:pt x="9405" y="85007"/>
                    <a:pt x="9245" y="84801"/>
                  </a:cubicBezTo>
                  <a:cubicBezTo>
                    <a:pt x="9268" y="84801"/>
                    <a:pt x="9290" y="84778"/>
                    <a:pt x="9313" y="84756"/>
                  </a:cubicBezTo>
                  <a:cubicBezTo>
                    <a:pt x="9542" y="84368"/>
                    <a:pt x="9473" y="83979"/>
                    <a:pt x="9405" y="83569"/>
                  </a:cubicBezTo>
                  <a:cubicBezTo>
                    <a:pt x="9313" y="83295"/>
                    <a:pt x="9290" y="82975"/>
                    <a:pt x="9017" y="82793"/>
                  </a:cubicBezTo>
                  <a:cubicBezTo>
                    <a:pt x="9085" y="82770"/>
                    <a:pt x="9131" y="82747"/>
                    <a:pt x="9176" y="82678"/>
                  </a:cubicBezTo>
                  <a:cubicBezTo>
                    <a:pt x="9268" y="82382"/>
                    <a:pt x="9313" y="82062"/>
                    <a:pt x="8994" y="81857"/>
                  </a:cubicBezTo>
                  <a:cubicBezTo>
                    <a:pt x="8925" y="81857"/>
                    <a:pt x="8880" y="81880"/>
                    <a:pt x="8857" y="81925"/>
                  </a:cubicBezTo>
                  <a:cubicBezTo>
                    <a:pt x="8857" y="81902"/>
                    <a:pt x="8880" y="81902"/>
                    <a:pt x="8880" y="81880"/>
                  </a:cubicBezTo>
                  <a:cubicBezTo>
                    <a:pt x="8877" y="81880"/>
                    <a:pt x="8874" y="81880"/>
                    <a:pt x="8872" y="81880"/>
                  </a:cubicBezTo>
                  <a:lnTo>
                    <a:pt x="8872" y="81880"/>
                  </a:lnTo>
                  <a:cubicBezTo>
                    <a:pt x="8901" y="81842"/>
                    <a:pt x="8952" y="81803"/>
                    <a:pt x="8971" y="81765"/>
                  </a:cubicBezTo>
                  <a:cubicBezTo>
                    <a:pt x="8994" y="81743"/>
                    <a:pt x="8994" y="81720"/>
                    <a:pt x="8994" y="81720"/>
                  </a:cubicBezTo>
                  <a:cubicBezTo>
                    <a:pt x="8994" y="81720"/>
                    <a:pt x="9017" y="81697"/>
                    <a:pt x="9017" y="81697"/>
                  </a:cubicBezTo>
                  <a:cubicBezTo>
                    <a:pt x="9199" y="80989"/>
                    <a:pt x="8902" y="80305"/>
                    <a:pt x="8857" y="79620"/>
                  </a:cubicBezTo>
                  <a:cubicBezTo>
                    <a:pt x="8811" y="79437"/>
                    <a:pt x="8720" y="79277"/>
                    <a:pt x="8606" y="79118"/>
                  </a:cubicBezTo>
                  <a:cubicBezTo>
                    <a:pt x="8606" y="79118"/>
                    <a:pt x="8583" y="79095"/>
                    <a:pt x="8560" y="79072"/>
                  </a:cubicBezTo>
                  <a:cubicBezTo>
                    <a:pt x="8834" y="78730"/>
                    <a:pt x="8743" y="78319"/>
                    <a:pt x="8743" y="77908"/>
                  </a:cubicBezTo>
                  <a:cubicBezTo>
                    <a:pt x="8492" y="77246"/>
                    <a:pt x="8743" y="76470"/>
                    <a:pt x="8218" y="75877"/>
                  </a:cubicBezTo>
                  <a:cubicBezTo>
                    <a:pt x="8172" y="75854"/>
                    <a:pt x="8149" y="75854"/>
                    <a:pt x="8104" y="75854"/>
                  </a:cubicBezTo>
                  <a:lnTo>
                    <a:pt x="8126" y="75854"/>
                  </a:lnTo>
                  <a:cubicBezTo>
                    <a:pt x="8241" y="75762"/>
                    <a:pt x="8263" y="75648"/>
                    <a:pt x="8241" y="75511"/>
                  </a:cubicBezTo>
                  <a:cubicBezTo>
                    <a:pt x="8195" y="75352"/>
                    <a:pt x="8104" y="75215"/>
                    <a:pt x="7967" y="75146"/>
                  </a:cubicBezTo>
                  <a:cubicBezTo>
                    <a:pt x="7989" y="75123"/>
                    <a:pt x="8035" y="75100"/>
                    <a:pt x="8058" y="75055"/>
                  </a:cubicBezTo>
                  <a:cubicBezTo>
                    <a:pt x="8149" y="74895"/>
                    <a:pt x="8172" y="74735"/>
                    <a:pt x="8172" y="74553"/>
                  </a:cubicBezTo>
                  <a:cubicBezTo>
                    <a:pt x="8172" y="74370"/>
                    <a:pt x="8149" y="74210"/>
                    <a:pt x="8081" y="74028"/>
                  </a:cubicBezTo>
                  <a:cubicBezTo>
                    <a:pt x="7921" y="73685"/>
                    <a:pt x="7807" y="73320"/>
                    <a:pt x="7967" y="72932"/>
                  </a:cubicBezTo>
                  <a:cubicBezTo>
                    <a:pt x="8058" y="72270"/>
                    <a:pt x="7852" y="71654"/>
                    <a:pt x="7738" y="71038"/>
                  </a:cubicBezTo>
                  <a:cubicBezTo>
                    <a:pt x="7670" y="70992"/>
                    <a:pt x="7624" y="70946"/>
                    <a:pt x="7579" y="70878"/>
                  </a:cubicBezTo>
                  <a:cubicBezTo>
                    <a:pt x="7647" y="70832"/>
                    <a:pt x="7670" y="70786"/>
                    <a:pt x="7670" y="70718"/>
                  </a:cubicBezTo>
                  <a:cubicBezTo>
                    <a:pt x="7670" y="70581"/>
                    <a:pt x="7670" y="70421"/>
                    <a:pt x="7670" y="70284"/>
                  </a:cubicBezTo>
                  <a:cubicBezTo>
                    <a:pt x="7647" y="69326"/>
                    <a:pt x="7556" y="68390"/>
                    <a:pt x="7213" y="67477"/>
                  </a:cubicBezTo>
                  <a:cubicBezTo>
                    <a:pt x="7213" y="67454"/>
                    <a:pt x="7191" y="67431"/>
                    <a:pt x="7168" y="67408"/>
                  </a:cubicBezTo>
                  <a:cubicBezTo>
                    <a:pt x="7373" y="66997"/>
                    <a:pt x="7236" y="66609"/>
                    <a:pt x="6985" y="66221"/>
                  </a:cubicBezTo>
                  <a:cubicBezTo>
                    <a:pt x="6939" y="66199"/>
                    <a:pt x="6917" y="66176"/>
                    <a:pt x="6871" y="66153"/>
                  </a:cubicBezTo>
                  <a:cubicBezTo>
                    <a:pt x="6962" y="66039"/>
                    <a:pt x="6939" y="65925"/>
                    <a:pt x="6825" y="65811"/>
                  </a:cubicBezTo>
                  <a:cubicBezTo>
                    <a:pt x="6803" y="65765"/>
                    <a:pt x="6780" y="65719"/>
                    <a:pt x="6757" y="65674"/>
                  </a:cubicBezTo>
                  <a:lnTo>
                    <a:pt x="6757" y="65674"/>
                  </a:lnTo>
                  <a:cubicBezTo>
                    <a:pt x="6803" y="65696"/>
                    <a:pt x="6848" y="65742"/>
                    <a:pt x="6894" y="65811"/>
                  </a:cubicBezTo>
                  <a:cubicBezTo>
                    <a:pt x="6917" y="65788"/>
                    <a:pt x="6939" y="65765"/>
                    <a:pt x="6939" y="65742"/>
                  </a:cubicBezTo>
                  <a:cubicBezTo>
                    <a:pt x="7168" y="64989"/>
                    <a:pt x="7008" y="64304"/>
                    <a:pt x="6620" y="63642"/>
                  </a:cubicBezTo>
                  <a:cubicBezTo>
                    <a:pt x="6597" y="63619"/>
                    <a:pt x="6551" y="63597"/>
                    <a:pt x="6529" y="63597"/>
                  </a:cubicBezTo>
                  <a:cubicBezTo>
                    <a:pt x="6734" y="63368"/>
                    <a:pt x="6711" y="63117"/>
                    <a:pt x="6666" y="62866"/>
                  </a:cubicBezTo>
                  <a:cubicBezTo>
                    <a:pt x="6620" y="62638"/>
                    <a:pt x="6551" y="62432"/>
                    <a:pt x="6414" y="62250"/>
                  </a:cubicBezTo>
                  <a:cubicBezTo>
                    <a:pt x="6392" y="62227"/>
                    <a:pt x="6369" y="62181"/>
                    <a:pt x="6346" y="62159"/>
                  </a:cubicBezTo>
                  <a:cubicBezTo>
                    <a:pt x="6711" y="61428"/>
                    <a:pt x="6597" y="60721"/>
                    <a:pt x="6255" y="60036"/>
                  </a:cubicBezTo>
                  <a:cubicBezTo>
                    <a:pt x="6232" y="60013"/>
                    <a:pt x="6209" y="59990"/>
                    <a:pt x="6186" y="59990"/>
                  </a:cubicBezTo>
                  <a:cubicBezTo>
                    <a:pt x="6186" y="59967"/>
                    <a:pt x="6186" y="59967"/>
                    <a:pt x="6186" y="59944"/>
                  </a:cubicBezTo>
                  <a:cubicBezTo>
                    <a:pt x="6186" y="59488"/>
                    <a:pt x="6209" y="59031"/>
                    <a:pt x="6163" y="58575"/>
                  </a:cubicBezTo>
                  <a:cubicBezTo>
                    <a:pt x="6163" y="58484"/>
                    <a:pt x="6141" y="58392"/>
                    <a:pt x="6118" y="58301"/>
                  </a:cubicBezTo>
                  <a:cubicBezTo>
                    <a:pt x="5890" y="57776"/>
                    <a:pt x="6186" y="57160"/>
                    <a:pt x="5775" y="56680"/>
                  </a:cubicBezTo>
                  <a:lnTo>
                    <a:pt x="5593" y="56680"/>
                  </a:lnTo>
                  <a:cubicBezTo>
                    <a:pt x="5593" y="56680"/>
                    <a:pt x="5616" y="56658"/>
                    <a:pt x="5616" y="56635"/>
                  </a:cubicBezTo>
                  <a:lnTo>
                    <a:pt x="5570" y="56384"/>
                  </a:lnTo>
                  <a:cubicBezTo>
                    <a:pt x="5593" y="56270"/>
                    <a:pt x="5661" y="56155"/>
                    <a:pt x="5753" y="56064"/>
                  </a:cubicBezTo>
                  <a:cubicBezTo>
                    <a:pt x="5798" y="55494"/>
                    <a:pt x="5661" y="54923"/>
                    <a:pt x="5638" y="54352"/>
                  </a:cubicBezTo>
                  <a:cubicBezTo>
                    <a:pt x="5616" y="54170"/>
                    <a:pt x="5616" y="53941"/>
                    <a:pt x="5433" y="53827"/>
                  </a:cubicBezTo>
                  <a:cubicBezTo>
                    <a:pt x="5456" y="53713"/>
                    <a:pt x="5479" y="53576"/>
                    <a:pt x="5479" y="53462"/>
                  </a:cubicBezTo>
                  <a:cubicBezTo>
                    <a:pt x="5479" y="53439"/>
                    <a:pt x="5479" y="53439"/>
                    <a:pt x="5479" y="53416"/>
                  </a:cubicBezTo>
                  <a:cubicBezTo>
                    <a:pt x="5821" y="53394"/>
                    <a:pt x="6163" y="53394"/>
                    <a:pt x="6506" y="53371"/>
                  </a:cubicBezTo>
                  <a:lnTo>
                    <a:pt x="7967" y="53371"/>
                  </a:lnTo>
                  <a:cubicBezTo>
                    <a:pt x="7989" y="53348"/>
                    <a:pt x="8018" y="53337"/>
                    <a:pt x="8047" y="53337"/>
                  </a:cubicBezTo>
                  <a:cubicBezTo>
                    <a:pt x="8075" y="53337"/>
                    <a:pt x="8104" y="53348"/>
                    <a:pt x="8126" y="53371"/>
                  </a:cubicBezTo>
                  <a:cubicBezTo>
                    <a:pt x="8211" y="53357"/>
                    <a:pt x="8296" y="53352"/>
                    <a:pt x="8381" y="53352"/>
                  </a:cubicBezTo>
                  <a:cubicBezTo>
                    <a:pt x="8627" y="53352"/>
                    <a:pt x="8876" y="53394"/>
                    <a:pt x="9121" y="53394"/>
                  </a:cubicBezTo>
                  <a:cubicBezTo>
                    <a:pt x="9365" y="53394"/>
                    <a:pt x="9606" y="53353"/>
                    <a:pt x="9838" y="53188"/>
                  </a:cubicBezTo>
                  <a:cubicBezTo>
                    <a:pt x="10080" y="53353"/>
                    <a:pt x="10333" y="53391"/>
                    <a:pt x="10591" y="53391"/>
                  </a:cubicBezTo>
                  <a:cubicBezTo>
                    <a:pt x="10809" y="53391"/>
                    <a:pt x="11032" y="53364"/>
                    <a:pt x="11255" y="53364"/>
                  </a:cubicBezTo>
                  <a:cubicBezTo>
                    <a:pt x="11315" y="53364"/>
                    <a:pt x="11376" y="53366"/>
                    <a:pt x="11436" y="53371"/>
                  </a:cubicBezTo>
                  <a:cubicBezTo>
                    <a:pt x="12166" y="53394"/>
                    <a:pt x="12897" y="53394"/>
                    <a:pt x="13627" y="53416"/>
                  </a:cubicBezTo>
                  <a:cubicBezTo>
                    <a:pt x="14038" y="53416"/>
                    <a:pt x="14472" y="53394"/>
                    <a:pt x="14906" y="53371"/>
                  </a:cubicBezTo>
                  <a:cubicBezTo>
                    <a:pt x="14906" y="53371"/>
                    <a:pt x="14928" y="53348"/>
                    <a:pt x="14928" y="53302"/>
                  </a:cubicBezTo>
                  <a:cubicBezTo>
                    <a:pt x="14928" y="53279"/>
                    <a:pt x="14928" y="53234"/>
                    <a:pt x="14928" y="53211"/>
                  </a:cubicBezTo>
                  <a:lnTo>
                    <a:pt x="14997" y="53211"/>
                  </a:lnTo>
                  <a:cubicBezTo>
                    <a:pt x="14997" y="53279"/>
                    <a:pt x="15020" y="53325"/>
                    <a:pt x="15065" y="53371"/>
                  </a:cubicBezTo>
                  <a:cubicBezTo>
                    <a:pt x="15385" y="53394"/>
                    <a:pt x="15682" y="53416"/>
                    <a:pt x="15978" y="53439"/>
                  </a:cubicBezTo>
                  <a:cubicBezTo>
                    <a:pt x="16042" y="53471"/>
                    <a:pt x="16100" y="53488"/>
                    <a:pt x="16159" y="53488"/>
                  </a:cubicBezTo>
                  <a:cubicBezTo>
                    <a:pt x="16226" y="53488"/>
                    <a:pt x="16293" y="53465"/>
                    <a:pt x="16366" y="53416"/>
                  </a:cubicBezTo>
                  <a:cubicBezTo>
                    <a:pt x="17609" y="53400"/>
                    <a:pt x="18863" y="53384"/>
                    <a:pt x="20121" y="53384"/>
                  </a:cubicBezTo>
                  <a:cubicBezTo>
                    <a:pt x="20642" y="53384"/>
                    <a:pt x="21163" y="53387"/>
                    <a:pt x="21685" y="53394"/>
                  </a:cubicBezTo>
                  <a:cubicBezTo>
                    <a:pt x="22232" y="53394"/>
                    <a:pt x="22792" y="53325"/>
                    <a:pt x="23354" y="53325"/>
                  </a:cubicBezTo>
                  <a:cubicBezTo>
                    <a:pt x="23589" y="53325"/>
                    <a:pt x="23823" y="53337"/>
                    <a:pt x="24058" y="53371"/>
                  </a:cubicBezTo>
                  <a:cubicBezTo>
                    <a:pt x="24173" y="53325"/>
                    <a:pt x="24287" y="53279"/>
                    <a:pt x="24378" y="53211"/>
                  </a:cubicBezTo>
                  <a:cubicBezTo>
                    <a:pt x="24615" y="53250"/>
                    <a:pt x="24848" y="53263"/>
                    <a:pt x="25081" y="53263"/>
                  </a:cubicBezTo>
                  <a:cubicBezTo>
                    <a:pt x="25456" y="53263"/>
                    <a:pt x="25827" y="53231"/>
                    <a:pt x="26197" y="53231"/>
                  </a:cubicBezTo>
                  <a:cubicBezTo>
                    <a:pt x="26260" y="53231"/>
                    <a:pt x="26323" y="53232"/>
                    <a:pt x="26387" y="53234"/>
                  </a:cubicBezTo>
                  <a:cubicBezTo>
                    <a:pt x="26432" y="53165"/>
                    <a:pt x="26432" y="53097"/>
                    <a:pt x="26432" y="53051"/>
                  </a:cubicBezTo>
                  <a:cubicBezTo>
                    <a:pt x="26478" y="53120"/>
                    <a:pt x="26546" y="53165"/>
                    <a:pt x="26592" y="53234"/>
                  </a:cubicBezTo>
                  <a:lnTo>
                    <a:pt x="27300" y="53234"/>
                  </a:lnTo>
                  <a:cubicBezTo>
                    <a:pt x="27391" y="53371"/>
                    <a:pt x="27528" y="53348"/>
                    <a:pt x="27665" y="53394"/>
                  </a:cubicBezTo>
                  <a:lnTo>
                    <a:pt x="27756" y="53394"/>
                  </a:lnTo>
                  <a:cubicBezTo>
                    <a:pt x="27776" y="53391"/>
                    <a:pt x="27796" y="53390"/>
                    <a:pt x="27816" y="53390"/>
                  </a:cubicBezTo>
                  <a:cubicBezTo>
                    <a:pt x="27975" y="53390"/>
                    <a:pt x="28119" y="53462"/>
                    <a:pt x="28281" y="53462"/>
                  </a:cubicBezTo>
                  <a:cubicBezTo>
                    <a:pt x="28372" y="53439"/>
                    <a:pt x="28441" y="53394"/>
                    <a:pt x="28441" y="53302"/>
                  </a:cubicBezTo>
                  <a:cubicBezTo>
                    <a:pt x="28464" y="53348"/>
                    <a:pt x="28532" y="53371"/>
                    <a:pt x="28601" y="53371"/>
                  </a:cubicBezTo>
                  <a:lnTo>
                    <a:pt x="28760" y="53371"/>
                  </a:lnTo>
                  <a:cubicBezTo>
                    <a:pt x="28939" y="53242"/>
                    <a:pt x="29126" y="53212"/>
                    <a:pt x="29316" y="53212"/>
                  </a:cubicBezTo>
                  <a:cubicBezTo>
                    <a:pt x="29480" y="53212"/>
                    <a:pt x="29646" y="53234"/>
                    <a:pt x="29811" y="53234"/>
                  </a:cubicBezTo>
                  <a:cubicBezTo>
                    <a:pt x="29895" y="53234"/>
                    <a:pt x="29979" y="53228"/>
                    <a:pt x="30062" y="53211"/>
                  </a:cubicBezTo>
                  <a:cubicBezTo>
                    <a:pt x="30089" y="53210"/>
                    <a:pt x="30116" y="53209"/>
                    <a:pt x="30143" y="53209"/>
                  </a:cubicBezTo>
                  <a:cubicBezTo>
                    <a:pt x="30416" y="53209"/>
                    <a:pt x="30692" y="53261"/>
                    <a:pt x="30963" y="53261"/>
                  </a:cubicBezTo>
                  <a:cubicBezTo>
                    <a:pt x="31211" y="53261"/>
                    <a:pt x="31454" y="53217"/>
                    <a:pt x="31682" y="53051"/>
                  </a:cubicBezTo>
                  <a:cubicBezTo>
                    <a:pt x="31754" y="53159"/>
                    <a:pt x="31854" y="53196"/>
                    <a:pt x="31959" y="53196"/>
                  </a:cubicBezTo>
                  <a:cubicBezTo>
                    <a:pt x="31988" y="53196"/>
                    <a:pt x="32018" y="53193"/>
                    <a:pt x="32047" y="53188"/>
                  </a:cubicBezTo>
                  <a:cubicBezTo>
                    <a:pt x="32093" y="53165"/>
                    <a:pt x="32116" y="53120"/>
                    <a:pt x="32139" y="53097"/>
                  </a:cubicBezTo>
                  <a:cubicBezTo>
                    <a:pt x="32230" y="53143"/>
                    <a:pt x="32344" y="53120"/>
                    <a:pt x="32413" y="53211"/>
                  </a:cubicBezTo>
                  <a:lnTo>
                    <a:pt x="32595" y="53211"/>
                  </a:lnTo>
                  <a:cubicBezTo>
                    <a:pt x="32748" y="53232"/>
                    <a:pt x="32898" y="53240"/>
                    <a:pt x="33047" y="53240"/>
                  </a:cubicBezTo>
                  <a:cubicBezTo>
                    <a:pt x="33389" y="53240"/>
                    <a:pt x="33722" y="53197"/>
                    <a:pt x="34056" y="53165"/>
                  </a:cubicBezTo>
                  <a:cubicBezTo>
                    <a:pt x="34124" y="53188"/>
                    <a:pt x="34193" y="53188"/>
                    <a:pt x="34261" y="53211"/>
                  </a:cubicBezTo>
                  <a:cubicBezTo>
                    <a:pt x="34586" y="53224"/>
                    <a:pt x="34917" y="53243"/>
                    <a:pt x="35248" y="53243"/>
                  </a:cubicBezTo>
                  <a:cubicBezTo>
                    <a:pt x="35522" y="53243"/>
                    <a:pt x="35796" y="53230"/>
                    <a:pt x="36065" y="53188"/>
                  </a:cubicBezTo>
                  <a:cubicBezTo>
                    <a:pt x="36110" y="53074"/>
                    <a:pt x="36065" y="52960"/>
                    <a:pt x="36133" y="52846"/>
                  </a:cubicBezTo>
                  <a:close/>
                  <a:moveTo>
                    <a:pt x="16366" y="102308"/>
                  </a:moveTo>
                  <a:cubicBezTo>
                    <a:pt x="16366" y="102308"/>
                    <a:pt x="16366" y="102308"/>
                    <a:pt x="16343" y="102331"/>
                  </a:cubicBezTo>
                  <a:cubicBezTo>
                    <a:pt x="16343" y="102308"/>
                    <a:pt x="16343" y="102308"/>
                    <a:pt x="16366" y="102308"/>
                  </a:cubicBezTo>
                  <a:close/>
                  <a:moveTo>
                    <a:pt x="16389" y="102308"/>
                  </a:moveTo>
                  <a:cubicBezTo>
                    <a:pt x="16389" y="102308"/>
                    <a:pt x="16389" y="102331"/>
                    <a:pt x="16412" y="102331"/>
                  </a:cubicBezTo>
                  <a:lnTo>
                    <a:pt x="16366" y="102331"/>
                  </a:lnTo>
                  <a:cubicBezTo>
                    <a:pt x="16366" y="102308"/>
                    <a:pt x="16366" y="102308"/>
                    <a:pt x="16389" y="102308"/>
                  </a:cubicBezTo>
                  <a:close/>
                  <a:moveTo>
                    <a:pt x="26934" y="102285"/>
                  </a:moveTo>
                  <a:cubicBezTo>
                    <a:pt x="26957" y="102308"/>
                    <a:pt x="26957" y="102308"/>
                    <a:pt x="26957" y="102331"/>
                  </a:cubicBezTo>
                  <a:lnTo>
                    <a:pt x="26934" y="102331"/>
                  </a:lnTo>
                  <a:cubicBezTo>
                    <a:pt x="26934" y="102308"/>
                    <a:pt x="26934" y="102308"/>
                    <a:pt x="26934" y="102285"/>
                  </a:cubicBezTo>
                  <a:close/>
                  <a:moveTo>
                    <a:pt x="40105" y="104340"/>
                  </a:moveTo>
                  <a:cubicBezTo>
                    <a:pt x="40082" y="104340"/>
                    <a:pt x="40059" y="104362"/>
                    <a:pt x="40036" y="104362"/>
                  </a:cubicBezTo>
                  <a:cubicBezTo>
                    <a:pt x="40059" y="104340"/>
                    <a:pt x="40059" y="104340"/>
                    <a:pt x="40082" y="104340"/>
                  </a:cubicBezTo>
                  <a:close/>
                  <a:moveTo>
                    <a:pt x="38050" y="102491"/>
                  </a:moveTo>
                  <a:cubicBezTo>
                    <a:pt x="38073" y="102536"/>
                    <a:pt x="38096" y="102582"/>
                    <a:pt x="38164" y="102628"/>
                  </a:cubicBezTo>
                  <a:cubicBezTo>
                    <a:pt x="38895" y="102719"/>
                    <a:pt x="39671" y="102719"/>
                    <a:pt x="39648" y="103769"/>
                  </a:cubicBezTo>
                  <a:cubicBezTo>
                    <a:pt x="39739" y="103769"/>
                    <a:pt x="39808" y="103769"/>
                    <a:pt x="39854" y="103792"/>
                  </a:cubicBezTo>
                  <a:lnTo>
                    <a:pt x="39762" y="103792"/>
                  </a:lnTo>
                  <a:cubicBezTo>
                    <a:pt x="39739" y="103883"/>
                    <a:pt x="39717" y="103974"/>
                    <a:pt x="39694" y="104089"/>
                  </a:cubicBezTo>
                  <a:cubicBezTo>
                    <a:pt x="39671" y="104043"/>
                    <a:pt x="39625" y="103997"/>
                    <a:pt x="39557" y="103997"/>
                  </a:cubicBezTo>
                  <a:cubicBezTo>
                    <a:pt x="39326" y="103980"/>
                    <a:pt x="39096" y="103974"/>
                    <a:pt x="38865" y="103974"/>
                  </a:cubicBezTo>
                  <a:cubicBezTo>
                    <a:pt x="37907" y="103974"/>
                    <a:pt x="36949" y="104090"/>
                    <a:pt x="35991" y="104090"/>
                  </a:cubicBezTo>
                  <a:cubicBezTo>
                    <a:pt x="35924" y="104090"/>
                    <a:pt x="35858" y="104090"/>
                    <a:pt x="35791" y="104089"/>
                  </a:cubicBezTo>
                  <a:lnTo>
                    <a:pt x="35768" y="104089"/>
                  </a:lnTo>
                  <a:cubicBezTo>
                    <a:pt x="35668" y="104009"/>
                    <a:pt x="35563" y="103979"/>
                    <a:pt x="35454" y="103979"/>
                  </a:cubicBezTo>
                  <a:cubicBezTo>
                    <a:pt x="35190" y="103979"/>
                    <a:pt x="34908" y="104154"/>
                    <a:pt x="34649" y="104203"/>
                  </a:cubicBezTo>
                  <a:cubicBezTo>
                    <a:pt x="34627" y="104225"/>
                    <a:pt x="34581" y="104248"/>
                    <a:pt x="34558" y="104271"/>
                  </a:cubicBezTo>
                  <a:cubicBezTo>
                    <a:pt x="34467" y="104203"/>
                    <a:pt x="34375" y="104180"/>
                    <a:pt x="34261" y="104157"/>
                  </a:cubicBezTo>
                  <a:cubicBezTo>
                    <a:pt x="34147" y="104157"/>
                    <a:pt x="34056" y="104180"/>
                    <a:pt x="33987" y="104225"/>
                  </a:cubicBezTo>
                  <a:cubicBezTo>
                    <a:pt x="33860" y="104191"/>
                    <a:pt x="33733" y="104173"/>
                    <a:pt x="33606" y="104173"/>
                  </a:cubicBezTo>
                  <a:cubicBezTo>
                    <a:pt x="33393" y="104173"/>
                    <a:pt x="33184" y="104225"/>
                    <a:pt x="32983" y="104340"/>
                  </a:cubicBezTo>
                  <a:lnTo>
                    <a:pt x="32846" y="104340"/>
                  </a:lnTo>
                  <a:cubicBezTo>
                    <a:pt x="32846" y="104317"/>
                    <a:pt x="32846" y="104294"/>
                    <a:pt x="32846" y="104271"/>
                  </a:cubicBezTo>
                  <a:cubicBezTo>
                    <a:pt x="32801" y="104180"/>
                    <a:pt x="32755" y="104134"/>
                    <a:pt x="32664" y="104089"/>
                  </a:cubicBezTo>
                  <a:cubicBezTo>
                    <a:pt x="32184" y="104089"/>
                    <a:pt x="31705" y="104060"/>
                    <a:pt x="31228" y="104060"/>
                  </a:cubicBezTo>
                  <a:cubicBezTo>
                    <a:pt x="30752" y="104060"/>
                    <a:pt x="30278" y="104089"/>
                    <a:pt x="29810" y="104203"/>
                  </a:cubicBezTo>
                  <a:cubicBezTo>
                    <a:pt x="29742" y="104248"/>
                    <a:pt x="29696" y="104294"/>
                    <a:pt x="29651" y="104340"/>
                  </a:cubicBezTo>
                  <a:cubicBezTo>
                    <a:pt x="29550" y="104311"/>
                    <a:pt x="29439" y="104282"/>
                    <a:pt x="29326" y="104282"/>
                  </a:cubicBezTo>
                  <a:cubicBezTo>
                    <a:pt x="29260" y="104282"/>
                    <a:pt x="29193" y="104292"/>
                    <a:pt x="29126" y="104317"/>
                  </a:cubicBezTo>
                  <a:cubicBezTo>
                    <a:pt x="29126" y="104317"/>
                    <a:pt x="29126" y="104340"/>
                    <a:pt x="29126" y="104362"/>
                  </a:cubicBezTo>
                  <a:cubicBezTo>
                    <a:pt x="29057" y="104317"/>
                    <a:pt x="29012" y="104248"/>
                    <a:pt x="28966" y="104180"/>
                  </a:cubicBezTo>
                  <a:cubicBezTo>
                    <a:pt x="28871" y="104154"/>
                    <a:pt x="28772" y="104138"/>
                    <a:pt x="28674" y="104138"/>
                  </a:cubicBezTo>
                  <a:cubicBezTo>
                    <a:pt x="28513" y="104138"/>
                    <a:pt x="28354" y="104181"/>
                    <a:pt x="28213" y="104294"/>
                  </a:cubicBezTo>
                  <a:cubicBezTo>
                    <a:pt x="28190" y="104271"/>
                    <a:pt x="28167" y="104248"/>
                    <a:pt x="28144" y="104225"/>
                  </a:cubicBezTo>
                  <a:cubicBezTo>
                    <a:pt x="27984" y="104145"/>
                    <a:pt x="27823" y="104112"/>
                    <a:pt x="27658" y="104112"/>
                  </a:cubicBezTo>
                  <a:cubicBezTo>
                    <a:pt x="27542" y="104112"/>
                    <a:pt x="27423" y="104129"/>
                    <a:pt x="27300" y="104157"/>
                  </a:cubicBezTo>
                  <a:cubicBezTo>
                    <a:pt x="27231" y="104180"/>
                    <a:pt x="27163" y="104225"/>
                    <a:pt x="27117" y="104271"/>
                  </a:cubicBezTo>
                  <a:cubicBezTo>
                    <a:pt x="27071" y="104271"/>
                    <a:pt x="27071" y="104294"/>
                    <a:pt x="27071" y="104340"/>
                  </a:cubicBezTo>
                  <a:cubicBezTo>
                    <a:pt x="27026" y="104317"/>
                    <a:pt x="26980" y="104317"/>
                    <a:pt x="26934" y="104317"/>
                  </a:cubicBezTo>
                  <a:cubicBezTo>
                    <a:pt x="26889" y="104248"/>
                    <a:pt x="26843" y="104180"/>
                    <a:pt x="26797" y="104134"/>
                  </a:cubicBezTo>
                  <a:cubicBezTo>
                    <a:pt x="26710" y="104091"/>
                    <a:pt x="26634" y="104063"/>
                    <a:pt x="26567" y="104063"/>
                  </a:cubicBezTo>
                  <a:cubicBezTo>
                    <a:pt x="26495" y="104063"/>
                    <a:pt x="26434" y="104096"/>
                    <a:pt x="26387" y="104180"/>
                  </a:cubicBezTo>
                  <a:cubicBezTo>
                    <a:pt x="26341" y="104157"/>
                    <a:pt x="26273" y="104111"/>
                    <a:pt x="26181" y="104111"/>
                  </a:cubicBezTo>
                  <a:cubicBezTo>
                    <a:pt x="25459" y="104076"/>
                    <a:pt x="24736" y="104034"/>
                    <a:pt x="24014" y="104034"/>
                  </a:cubicBezTo>
                  <a:cubicBezTo>
                    <a:pt x="23344" y="104034"/>
                    <a:pt x="22674" y="104070"/>
                    <a:pt x="22004" y="104180"/>
                  </a:cubicBezTo>
                  <a:cubicBezTo>
                    <a:pt x="21936" y="104248"/>
                    <a:pt x="21890" y="104317"/>
                    <a:pt x="21867" y="104362"/>
                  </a:cubicBezTo>
                  <a:cubicBezTo>
                    <a:pt x="21867" y="104362"/>
                    <a:pt x="21844" y="104340"/>
                    <a:pt x="21822" y="104317"/>
                  </a:cubicBezTo>
                  <a:cubicBezTo>
                    <a:pt x="21670" y="104200"/>
                    <a:pt x="21524" y="104137"/>
                    <a:pt x="21378" y="104137"/>
                  </a:cubicBezTo>
                  <a:cubicBezTo>
                    <a:pt x="21238" y="104137"/>
                    <a:pt x="21099" y="104194"/>
                    <a:pt x="20954" y="104317"/>
                  </a:cubicBezTo>
                  <a:cubicBezTo>
                    <a:pt x="20954" y="104317"/>
                    <a:pt x="20954" y="104294"/>
                    <a:pt x="20954" y="104294"/>
                  </a:cubicBezTo>
                  <a:cubicBezTo>
                    <a:pt x="20509" y="104087"/>
                    <a:pt x="20053" y="104031"/>
                    <a:pt x="19594" y="104031"/>
                  </a:cubicBezTo>
                  <a:cubicBezTo>
                    <a:pt x="19089" y="104031"/>
                    <a:pt x="18580" y="104099"/>
                    <a:pt x="18078" y="104111"/>
                  </a:cubicBezTo>
                  <a:cubicBezTo>
                    <a:pt x="17918" y="104157"/>
                    <a:pt x="17781" y="104203"/>
                    <a:pt x="17645" y="104317"/>
                  </a:cubicBezTo>
                  <a:cubicBezTo>
                    <a:pt x="17576" y="104317"/>
                    <a:pt x="17508" y="104340"/>
                    <a:pt x="17462" y="104362"/>
                  </a:cubicBezTo>
                  <a:cubicBezTo>
                    <a:pt x="17462" y="104408"/>
                    <a:pt x="17462" y="104454"/>
                    <a:pt x="17439" y="104499"/>
                  </a:cubicBezTo>
                  <a:cubicBezTo>
                    <a:pt x="17439" y="104522"/>
                    <a:pt x="17439" y="104522"/>
                    <a:pt x="17416" y="104522"/>
                  </a:cubicBezTo>
                  <a:lnTo>
                    <a:pt x="17371" y="104522"/>
                  </a:lnTo>
                  <a:cubicBezTo>
                    <a:pt x="17371" y="104465"/>
                    <a:pt x="17513" y="104187"/>
                    <a:pt x="17456" y="104187"/>
                  </a:cubicBezTo>
                  <a:cubicBezTo>
                    <a:pt x="17444" y="104187"/>
                    <a:pt x="17424" y="104199"/>
                    <a:pt x="17393" y="104225"/>
                  </a:cubicBezTo>
                  <a:cubicBezTo>
                    <a:pt x="17325" y="104180"/>
                    <a:pt x="17234" y="104134"/>
                    <a:pt x="17142" y="104111"/>
                  </a:cubicBezTo>
                  <a:cubicBezTo>
                    <a:pt x="16550" y="104068"/>
                    <a:pt x="15957" y="104045"/>
                    <a:pt x="15364" y="104045"/>
                  </a:cubicBezTo>
                  <a:cubicBezTo>
                    <a:pt x="14702" y="104045"/>
                    <a:pt x="14039" y="104074"/>
                    <a:pt x="13376" y="104134"/>
                  </a:cubicBezTo>
                  <a:cubicBezTo>
                    <a:pt x="13262" y="104157"/>
                    <a:pt x="13171" y="104203"/>
                    <a:pt x="13102" y="104271"/>
                  </a:cubicBezTo>
                  <a:cubicBezTo>
                    <a:pt x="13125" y="104111"/>
                    <a:pt x="13125" y="103952"/>
                    <a:pt x="13034" y="103815"/>
                  </a:cubicBezTo>
                  <a:lnTo>
                    <a:pt x="13102" y="103815"/>
                  </a:lnTo>
                  <a:cubicBezTo>
                    <a:pt x="13239" y="103586"/>
                    <a:pt x="13262" y="103335"/>
                    <a:pt x="13171" y="103130"/>
                  </a:cubicBezTo>
                  <a:lnTo>
                    <a:pt x="13308" y="103130"/>
                  </a:lnTo>
                  <a:cubicBezTo>
                    <a:pt x="14571" y="103130"/>
                    <a:pt x="15834" y="103140"/>
                    <a:pt x="17097" y="103140"/>
                  </a:cubicBezTo>
                  <a:cubicBezTo>
                    <a:pt x="17728" y="103140"/>
                    <a:pt x="18360" y="103137"/>
                    <a:pt x="18991" y="103130"/>
                  </a:cubicBezTo>
                  <a:cubicBezTo>
                    <a:pt x="19881" y="103107"/>
                    <a:pt x="20794" y="103130"/>
                    <a:pt x="21662" y="102879"/>
                  </a:cubicBezTo>
                  <a:cubicBezTo>
                    <a:pt x="21730" y="102810"/>
                    <a:pt x="21799" y="102742"/>
                    <a:pt x="21822" y="102696"/>
                  </a:cubicBezTo>
                  <a:cubicBezTo>
                    <a:pt x="21908" y="102725"/>
                    <a:pt x="21985" y="102799"/>
                    <a:pt x="22064" y="102799"/>
                  </a:cubicBezTo>
                  <a:cubicBezTo>
                    <a:pt x="22111" y="102799"/>
                    <a:pt x="22159" y="102773"/>
                    <a:pt x="22210" y="102696"/>
                  </a:cubicBezTo>
                  <a:cubicBezTo>
                    <a:pt x="22527" y="102733"/>
                    <a:pt x="22851" y="102756"/>
                    <a:pt x="23175" y="102756"/>
                  </a:cubicBezTo>
                  <a:cubicBezTo>
                    <a:pt x="23456" y="102756"/>
                    <a:pt x="23737" y="102739"/>
                    <a:pt x="24013" y="102696"/>
                  </a:cubicBezTo>
                  <a:cubicBezTo>
                    <a:pt x="24184" y="102721"/>
                    <a:pt x="24348" y="102745"/>
                    <a:pt x="24509" y="102745"/>
                  </a:cubicBezTo>
                  <a:cubicBezTo>
                    <a:pt x="24650" y="102745"/>
                    <a:pt x="24788" y="102726"/>
                    <a:pt x="24926" y="102673"/>
                  </a:cubicBezTo>
                  <a:cubicBezTo>
                    <a:pt x="25063" y="102673"/>
                    <a:pt x="25177" y="102673"/>
                    <a:pt x="25291" y="102696"/>
                  </a:cubicBezTo>
                  <a:lnTo>
                    <a:pt x="25474" y="102673"/>
                  </a:lnTo>
                  <a:lnTo>
                    <a:pt x="25656" y="102673"/>
                  </a:lnTo>
                  <a:cubicBezTo>
                    <a:pt x="25737" y="102728"/>
                    <a:pt x="25811" y="102774"/>
                    <a:pt x="25885" y="102774"/>
                  </a:cubicBezTo>
                  <a:cubicBezTo>
                    <a:pt x="25937" y="102774"/>
                    <a:pt x="25989" y="102752"/>
                    <a:pt x="26044" y="102696"/>
                  </a:cubicBezTo>
                  <a:cubicBezTo>
                    <a:pt x="27802" y="102696"/>
                    <a:pt x="29559" y="102673"/>
                    <a:pt x="31340" y="102651"/>
                  </a:cubicBezTo>
                  <a:cubicBezTo>
                    <a:pt x="31636" y="102651"/>
                    <a:pt x="31933" y="102651"/>
                    <a:pt x="32230" y="102673"/>
                  </a:cubicBezTo>
                  <a:cubicBezTo>
                    <a:pt x="32298" y="102651"/>
                    <a:pt x="32367" y="102651"/>
                    <a:pt x="32413" y="102651"/>
                  </a:cubicBezTo>
                  <a:cubicBezTo>
                    <a:pt x="32732" y="102651"/>
                    <a:pt x="33029" y="102651"/>
                    <a:pt x="33326" y="102673"/>
                  </a:cubicBezTo>
                  <a:cubicBezTo>
                    <a:pt x="33491" y="102678"/>
                    <a:pt x="33656" y="102681"/>
                    <a:pt x="33822" y="102681"/>
                  </a:cubicBezTo>
                  <a:cubicBezTo>
                    <a:pt x="34454" y="102681"/>
                    <a:pt x="35084" y="102640"/>
                    <a:pt x="35699" y="102514"/>
                  </a:cubicBezTo>
                  <a:cubicBezTo>
                    <a:pt x="35882" y="102559"/>
                    <a:pt x="36065" y="102574"/>
                    <a:pt x="36247" y="102574"/>
                  </a:cubicBezTo>
                  <a:cubicBezTo>
                    <a:pt x="36612" y="102574"/>
                    <a:pt x="36978" y="102514"/>
                    <a:pt x="37343" y="102514"/>
                  </a:cubicBezTo>
                  <a:cubicBezTo>
                    <a:pt x="37480" y="102526"/>
                    <a:pt x="37611" y="102545"/>
                    <a:pt x="37738" y="102545"/>
                  </a:cubicBezTo>
                  <a:cubicBezTo>
                    <a:pt x="37844" y="102545"/>
                    <a:pt x="37947" y="102532"/>
                    <a:pt x="38050" y="102491"/>
                  </a:cubicBezTo>
                  <a:close/>
                  <a:moveTo>
                    <a:pt x="22141" y="1"/>
                  </a:moveTo>
                  <a:cubicBezTo>
                    <a:pt x="22023" y="1"/>
                    <a:pt x="22061" y="203"/>
                    <a:pt x="22004" y="279"/>
                  </a:cubicBezTo>
                  <a:cubicBezTo>
                    <a:pt x="21936" y="325"/>
                    <a:pt x="21844" y="371"/>
                    <a:pt x="21776" y="439"/>
                  </a:cubicBezTo>
                  <a:cubicBezTo>
                    <a:pt x="21570" y="485"/>
                    <a:pt x="21593" y="644"/>
                    <a:pt x="21616" y="781"/>
                  </a:cubicBezTo>
                  <a:cubicBezTo>
                    <a:pt x="21251" y="873"/>
                    <a:pt x="21068" y="1169"/>
                    <a:pt x="20840" y="1420"/>
                  </a:cubicBezTo>
                  <a:lnTo>
                    <a:pt x="20794" y="1443"/>
                  </a:lnTo>
                  <a:cubicBezTo>
                    <a:pt x="20794" y="1443"/>
                    <a:pt x="20817" y="1489"/>
                    <a:pt x="20817" y="1489"/>
                  </a:cubicBezTo>
                  <a:cubicBezTo>
                    <a:pt x="20726" y="1626"/>
                    <a:pt x="20566" y="1717"/>
                    <a:pt x="20566" y="1923"/>
                  </a:cubicBezTo>
                  <a:lnTo>
                    <a:pt x="20543" y="1923"/>
                  </a:lnTo>
                  <a:cubicBezTo>
                    <a:pt x="20429" y="2014"/>
                    <a:pt x="20361" y="2128"/>
                    <a:pt x="20384" y="2265"/>
                  </a:cubicBezTo>
                  <a:lnTo>
                    <a:pt x="20361" y="2288"/>
                  </a:lnTo>
                  <a:cubicBezTo>
                    <a:pt x="20110" y="2539"/>
                    <a:pt x="20018" y="2767"/>
                    <a:pt x="20338" y="3041"/>
                  </a:cubicBezTo>
                  <a:cubicBezTo>
                    <a:pt x="20406" y="3087"/>
                    <a:pt x="20475" y="3155"/>
                    <a:pt x="20543" y="3224"/>
                  </a:cubicBezTo>
                  <a:cubicBezTo>
                    <a:pt x="20521" y="3292"/>
                    <a:pt x="20543" y="3338"/>
                    <a:pt x="20589" y="3383"/>
                  </a:cubicBezTo>
                  <a:cubicBezTo>
                    <a:pt x="20977" y="4365"/>
                    <a:pt x="21662" y="5164"/>
                    <a:pt x="22347" y="5963"/>
                  </a:cubicBezTo>
                  <a:cubicBezTo>
                    <a:pt x="22438" y="6579"/>
                    <a:pt x="22917" y="6967"/>
                    <a:pt x="23282" y="7401"/>
                  </a:cubicBezTo>
                  <a:cubicBezTo>
                    <a:pt x="23670" y="8154"/>
                    <a:pt x="24081" y="8862"/>
                    <a:pt x="24698" y="9432"/>
                  </a:cubicBezTo>
                  <a:cubicBezTo>
                    <a:pt x="24789" y="10071"/>
                    <a:pt x="25268" y="10436"/>
                    <a:pt x="25656" y="10870"/>
                  </a:cubicBezTo>
                  <a:cubicBezTo>
                    <a:pt x="26021" y="11464"/>
                    <a:pt x="26273" y="12148"/>
                    <a:pt x="26752" y="12696"/>
                  </a:cubicBezTo>
                  <a:cubicBezTo>
                    <a:pt x="26752" y="12810"/>
                    <a:pt x="26797" y="12879"/>
                    <a:pt x="26934" y="12879"/>
                  </a:cubicBezTo>
                  <a:cubicBezTo>
                    <a:pt x="27049" y="13541"/>
                    <a:pt x="27163" y="14203"/>
                    <a:pt x="27300" y="14865"/>
                  </a:cubicBezTo>
                  <a:cubicBezTo>
                    <a:pt x="27071" y="15412"/>
                    <a:pt x="27414" y="15960"/>
                    <a:pt x="27300" y="16508"/>
                  </a:cubicBezTo>
                  <a:cubicBezTo>
                    <a:pt x="27113" y="16547"/>
                    <a:pt x="26925" y="16556"/>
                    <a:pt x="26736" y="16556"/>
                  </a:cubicBezTo>
                  <a:cubicBezTo>
                    <a:pt x="26549" y="16556"/>
                    <a:pt x="26361" y="16547"/>
                    <a:pt x="26174" y="16547"/>
                  </a:cubicBezTo>
                  <a:cubicBezTo>
                    <a:pt x="25878" y="16547"/>
                    <a:pt x="25582" y="16570"/>
                    <a:pt x="25291" y="16691"/>
                  </a:cubicBezTo>
                  <a:cubicBezTo>
                    <a:pt x="25032" y="16626"/>
                    <a:pt x="24772" y="16603"/>
                    <a:pt x="24513" y="16603"/>
                  </a:cubicBezTo>
                  <a:cubicBezTo>
                    <a:pt x="23926" y="16603"/>
                    <a:pt x="23340" y="16718"/>
                    <a:pt x="22753" y="16718"/>
                  </a:cubicBezTo>
                  <a:cubicBezTo>
                    <a:pt x="22686" y="16718"/>
                    <a:pt x="22619" y="16717"/>
                    <a:pt x="22552" y="16713"/>
                  </a:cubicBezTo>
                  <a:cubicBezTo>
                    <a:pt x="22446" y="16683"/>
                    <a:pt x="22343" y="16670"/>
                    <a:pt x="22243" y="16670"/>
                  </a:cubicBezTo>
                  <a:cubicBezTo>
                    <a:pt x="21892" y="16670"/>
                    <a:pt x="21576" y="16837"/>
                    <a:pt x="21274" y="17033"/>
                  </a:cubicBezTo>
                  <a:cubicBezTo>
                    <a:pt x="21114" y="17033"/>
                    <a:pt x="20977" y="17056"/>
                    <a:pt x="20909" y="17216"/>
                  </a:cubicBezTo>
                  <a:cubicBezTo>
                    <a:pt x="20703" y="17238"/>
                    <a:pt x="20475" y="17193"/>
                    <a:pt x="20338" y="17398"/>
                  </a:cubicBezTo>
                  <a:cubicBezTo>
                    <a:pt x="19881" y="17581"/>
                    <a:pt x="19402" y="17786"/>
                    <a:pt x="19037" y="18129"/>
                  </a:cubicBezTo>
                  <a:cubicBezTo>
                    <a:pt x="19025" y="18122"/>
                    <a:pt x="19012" y="18120"/>
                    <a:pt x="19000" y="18120"/>
                  </a:cubicBezTo>
                  <a:cubicBezTo>
                    <a:pt x="18967" y="18120"/>
                    <a:pt x="18933" y="18141"/>
                    <a:pt x="18900" y="18174"/>
                  </a:cubicBezTo>
                  <a:cubicBezTo>
                    <a:pt x="18672" y="18197"/>
                    <a:pt x="18466" y="18311"/>
                    <a:pt x="18329" y="18494"/>
                  </a:cubicBezTo>
                  <a:cubicBezTo>
                    <a:pt x="18192" y="18539"/>
                    <a:pt x="18055" y="18562"/>
                    <a:pt x="18010" y="18722"/>
                  </a:cubicBezTo>
                  <a:cubicBezTo>
                    <a:pt x="17873" y="18745"/>
                    <a:pt x="17713" y="18722"/>
                    <a:pt x="17622" y="18905"/>
                  </a:cubicBezTo>
                  <a:cubicBezTo>
                    <a:pt x="17530" y="18905"/>
                    <a:pt x="17462" y="18973"/>
                    <a:pt x="17439" y="19064"/>
                  </a:cubicBezTo>
                  <a:cubicBezTo>
                    <a:pt x="17325" y="19087"/>
                    <a:pt x="17279" y="19156"/>
                    <a:pt x="17257" y="19247"/>
                  </a:cubicBezTo>
                  <a:cubicBezTo>
                    <a:pt x="17188" y="19316"/>
                    <a:pt x="17120" y="19361"/>
                    <a:pt x="17051" y="19430"/>
                  </a:cubicBezTo>
                  <a:cubicBezTo>
                    <a:pt x="16549" y="19772"/>
                    <a:pt x="15978" y="20023"/>
                    <a:pt x="15636" y="20548"/>
                  </a:cubicBezTo>
                  <a:lnTo>
                    <a:pt x="15613" y="20525"/>
                  </a:lnTo>
                  <a:cubicBezTo>
                    <a:pt x="15522" y="20548"/>
                    <a:pt x="15453" y="20617"/>
                    <a:pt x="15430" y="20708"/>
                  </a:cubicBezTo>
                  <a:cubicBezTo>
                    <a:pt x="15339" y="20731"/>
                    <a:pt x="15271" y="20776"/>
                    <a:pt x="15225" y="20868"/>
                  </a:cubicBezTo>
                  <a:cubicBezTo>
                    <a:pt x="15157" y="20890"/>
                    <a:pt x="15134" y="20913"/>
                    <a:pt x="15088" y="20959"/>
                  </a:cubicBezTo>
                  <a:cubicBezTo>
                    <a:pt x="14837" y="21301"/>
                    <a:pt x="14381" y="21438"/>
                    <a:pt x="14175" y="21826"/>
                  </a:cubicBezTo>
                  <a:cubicBezTo>
                    <a:pt x="14061" y="21826"/>
                    <a:pt x="13992" y="21895"/>
                    <a:pt x="13970" y="21986"/>
                  </a:cubicBezTo>
                  <a:cubicBezTo>
                    <a:pt x="13924" y="22055"/>
                    <a:pt x="13856" y="22123"/>
                    <a:pt x="13810" y="22191"/>
                  </a:cubicBezTo>
                  <a:cubicBezTo>
                    <a:pt x="13490" y="22443"/>
                    <a:pt x="13239" y="22716"/>
                    <a:pt x="13057" y="23082"/>
                  </a:cubicBezTo>
                  <a:cubicBezTo>
                    <a:pt x="12897" y="23173"/>
                    <a:pt x="12783" y="23310"/>
                    <a:pt x="12691" y="23447"/>
                  </a:cubicBezTo>
                  <a:cubicBezTo>
                    <a:pt x="12509" y="23515"/>
                    <a:pt x="12486" y="23721"/>
                    <a:pt x="12349" y="23835"/>
                  </a:cubicBezTo>
                  <a:cubicBezTo>
                    <a:pt x="12235" y="23858"/>
                    <a:pt x="12189" y="23903"/>
                    <a:pt x="12189" y="24018"/>
                  </a:cubicBezTo>
                  <a:cubicBezTo>
                    <a:pt x="12144" y="24040"/>
                    <a:pt x="12121" y="24086"/>
                    <a:pt x="12121" y="24132"/>
                  </a:cubicBezTo>
                  <a:cubicBezTo>
                    <a:pt x="11756" y="24542"/>
                    <a:pt x="11390" y="24908"/>
                    <a:pt x="11231" y="25433"/>
                  </a:cubicBezTo>
                  <a:cubicBezTo>
                    <a:pt x="10683" y="25958"/>
                    <a:pt x="10272" y="26597"/>
                    <a:pt x="9930" y="27282"/>
                  </a:cubicBezTo>
                  <a:cubicBezTo>
                    <a:pt x="9633" y="27761"/>
                    <a:pt x="9222" y="28172"/>
                    <a:pt x="9039" y="28742"/>
                  </a:cubicBezTo>
                  <a:cubicBezTo>
                    <a:pt x="8811" y="29176"/>
                    <a:pt x="8560" y="29610"/>
                    <a:pt x="8332" y="30043"/>
                  </a:cubicBezTo>
                  <a:cubicBezTo>
                    <a:pt x="8286" y="30089"/>
                    <a:pt x="8286" y="30135"/>
                    <a:pt x="8309" y="30180"/>
                  </a:cubicBezTo>
                  <a:cubicBezTo>
                    <a:pt x="8218" y="30294"/>
                    <a:pt x="8126" y="30431"/>
                    <a:pt x="8126" y="30568"/>
                  </a:cubicBezTo>
                  <a:cubicBezTo>
                    <a:pt x="7921" y="30705"/>
                    <a:pt x="7944" y="30956"/>
                    <a:pt x="7830" y="31139"/>
                  </a:cubicBezTo>
                  <a:cubicBezTo>
                    <a:pt x="7761" y="31162"/>
                    <a:pt x="7738" y="31207"/>
                    <a:pt x="7738" y="31253"/>
                  </a:cubicBezTo>
                  <a:cubicBezTo>
                    <a:pt x="7601" y="31367"/>
                    <a:pt x="7579" y="31504"/>
                    <a:pt x="7601" y="31687"/>
                  </a:cubicBezTo>
                  <a:cubicBezTo>
                    <a:pt x="7373" y="31869"/>
                    <a:pt x="7350" y="32166"/>
                    <a:pt x="7236" y="32417"/>
                  </a:cubicBezTo>
                  <a:cubicBezTo>
                    <a:pt x="7031" y="32737"/>
                    <a:pt x="6871" y="33079"/>
                    <a:pt x="6825" y="33490"/>
                  </a:cubicBezTo>
                  <a:cubicBezTo>
                    <a:pt x="6734" y="33673"/>
                    <a:pt x="6620" y="33855"/>
                    <a:pt x="6574" y="34061"/>
                  </a:cubicBezTo>
                  <a:cubicBezTo>
                    <a:pt x="5753" y="36503"/>
                    <a:pt x="4862" y="38945"/>
                    <a:pt x="4543" y="41547"/>
                  </a:cubicBezTo>
                  <a:cubicBezTo>
                    <a:pt x="4474" y="41570"/>
                    <a:pt x="4452" y="41616"/>
                    <a:pt x="4452" y="41684"/>
                  </a:cubicBezTo>
                  <a:cubicBezTo>
                    <a:pt x="4223" y="42141"/>
                    <a:pt x="4292" y="42689"/>
                    <a:pt x="4178" y="43168"/>
                  </a:cubicBezTo>
                  <a:cubicBezTo>
                    <a:pt x="4041" y="43442"/>
                    <a:pt x="4086" y="43739"/>
                    <a:pt x="4086" y="44035"/>
                  </a:cubicBezTo>
                  <a:cubicBezTo>
                    <a:pt x="3927" y="44811"/>
                    <a:pt x="3881" y="45587"/>
                    <a:pt x="3949" y="46386"/>
                  </a:cubicBezTo>
                  <a:cubicBezTo>
                    <a:pt x="3858" y="46637"/>
                    <a:pt x="3790" y="46888"/>
                    <a:pt x="3721" y="47139"/>
                  </a:cubicBezTo>
                  <a:cubicBezTo>
                    <a:pt x="3630" y="47185"/>
                    <a:pt x="3561" y="47254"/>
                    <a:pt x="3561" y="47368"/>
                  </a:cubicBezTo>
                  <a:cubicBezTo>
                    <a:pt x="3424" y="47413"/>
                    <a:pt x="3379" y="47550"/>
                    <a:pt x="3333" y="47687"/>
                  </a:cubicBezTo>
                  <a:cubicBezTo>
                    <a:pt x="3287" y="47756"/>
                    <a:pt x="3242" y="47824"/>
                    <a:pt x="3173" y="47893"/>
                  </a:cubicBezTo>
                  <a:cubicBezTo>
                    <a:pt x="2945" y="48258"/>
                    <a:pt x="2694" y="48646"/>
                    <a:pt x="2466" y="49011"/>
                  </a:cubicBezTo>
                  <a:cubicBezTo>
                    <a:pt x="2329" y="49080"/>
                    <a:pt x="2283" y="49194"/>
                    <a:pt x="2260" y="49331"/>
                  </a:cubicBezTo>
                  <a:cubicBezTo>
                    <a:pt x="1827" y="49924"/>
                    <a:pt x="1393" y="50540"/>
                    <a:pt x="1028" y="51225"/>
                  </a:cubicBezTo>
                  <a:cubicBezTo>
                    <a:pt x="777" y="51613"/>
                    <a:pt x="526" y="52024"/>
                    <a:pt x="229" y="52412"/>
                  </a:cubicBezTo>
                  <a:cubicBezTo>
                    <a:pt x="1" y="52686"/>
                    <a:pt x="92" y="52869"/>
                    <a:pt x="320" y="53097"/>
                  </a:cubicBezTo>
                  <a:cubicBezTo>
                    <a:pt x="548" y="53325"/>
                    <a:pt x="845" y="53371"/>
                    <a:pt x="1142" y="53371"/>
                  </a:cubicBezTo>
                  <a:cubicBezTo>
                    <a:pt x="1986" y="53371"/>
                    <a:pt x="2831" y="53394"/>
                    <a:pt x="3675" y="53394"/>
                  </a:cubicBezTo>
                  <a:cubicBezTo>
                    <a:pt x="3794" y="53390"/>
                    <a:pt x="3895" y="53387"/>
                    <a:pt x="3981" y="53387"/>
                  </a:cubicBezTo>
                  <a:cubicBezTo>
                    <a:pt x="4479" y="53387"/>
                    <a:pt x="4508" y="53482"/>
                    <a:pt x="4703" y="54124"/>
                  </a:cubicBezTo>
                  <a:cubicBezTo>
                    <a:pt x="4771" y="54238"/>
                    <a:pt x="4748" y="54398"/>
                    <a:pt x="4840" y="54512"/>
                  </a:cubicBezTo>
                  <a:cubicBezTo>
                    <a:pt x="4999" y="55402"/>
                    <a:pt x="4954" y="56338"/>
                    <a:pt x="5159" y="57228"/>
                  </a:cubicBezTo>
                  <a:cubicBezTo>
                    <a:pt x="5159" y="57251"/>
                    <a:pt x="5159" y="57251"/>
                    <a:pt x="5159" y="57274"/>
                  </a:cubicBezTo>
                  <a:cubicBezTo>
                    <a:pt x="5159" y="57342"/>
                    <a:pt x="5182" y="57388"/>
                    <a:pt x="5205" y="57434"/>
                  </a:cubicBezTo>
                  <a:lnTo>
                    <a:pt x="5250" y="58004"/>
                  </a:lnTo>
                  <a:cubicBezTo>
                    <a:pt x="5250" y="58392"/>
                    <a:pt x="5091" y="58803"/>
                    <a:pt x="5342" y="59191"/>
                  </a:cubicBezTo>
                  <a:cubicBezTo>
                    <a:pt x="5433" y="59625"/>
                    <a:pt x="5524" y="60081"/>
                    <a:pt x="5593" y="60515"/>
                  </a:cubicBezTo>
                  <a:lnTo>
                    <a:pt x="5775" y="62159"/>
                  </a:lnTo>
                  <a:cubicBezTo>
                    <a:pt x="5753" y="62866"/>
                    <a:pt x="5912" y="63574"/>
                    <a:pt x="6049" y="64258"/>
                  </a:cubicBezTo>
                  <a:cubicBezTo>
                    <a:pt x="6049" y="64373"/>
                    <a:pt x="6072" y="64487"/>
                    <a:pt x="6118" y="64601"/>
                  </a:cubicBezTo>
                  <a:cubicBezTo>
                    <a:pt x="6163" y="65012"/>
                    <a:pt x="6232" y="65423"/>
                    <a:pt x="6300" y="65811"/>
                  </a:cubicBezTo>
                  <a:cubicBezTo>
                    <a:pt x="6255" y="65993"/>
                    <a:pt x="6255" y="66176"/>
                    <a:pt x="6323" y="66358"/>
                  </a:cubicBezTo>
                  <a:cubicBezTo>
                    <a:pt x="6414" y="67180"/>
                    <a:pt x="6437" y="68002"/>
                    <a:pt x="6643" y="68823"/>
                  </a:cubicBezTo>
                  <a:cubicBezTo>
                    <a:pt x="6643" y="69348"/>
                    <a:pt x="6688" y="69873"/>
                    <a:pt x="6871" y="70376"/>
                  </a:cubicBezTo>
                  <a:cubicBezTo>
                    <a:pt x="6894" y="71357"/>
                    <a:pt x="6962" y="72339"/>
                    <a:pt x="7236" y="73297"/>
                  </a:cubicBezTo>
                  <a:cubicBezTo>
                    <a:pt x="7213" y="73685"/>
                    <a:pt x="7168" y="74096"/>
                    <a:pt x="7373" y="74439"/>
                  </a:cubicBezTo>
                  <a:cubicBezTo>
                    <a:pt x="7373" y="74439"/>
                    <a:pt x="7373" y="74439"/>
                    <a:pt x="7373" y="74461"/>
                  </a:cubicBezTo>
                  <a:cubicBezTo>
                    <a:pt x="7373" y="74507"/>
                    <a:pt x="7373" y="74553"/>
                    <a:pt x="7419" y="74575"/>
                  </a:cubicBezTo>
                  <a:cubicBezTo>
                    <a:pt x="7464" y="75009"/>
                    <a:pt x="7282" y="75466"/>
                    <a:pt x="7556" y="75899"/>
                  </a:cubicBezTo>
                  <a:cubicBezTo>
                    <a:pt x="7556" y="75945"/>
                    <a:pt x="7556" y="75991"/>
                    <a:pt x="7601" y="76036"/>
                  </a:cubicBezTo>
                  <a:cubicBezTo>
                    <a:pt x="7601" y="76424"/>
                    <a:pt x="7579" y="76812"/>
                    <a:pt x="7738" y="77178"/>
                  </a:cubicBezTo>
                  <a:cubicBezTo>
                    <a:pt x="7716" y="77223"/>
                    <a:pt x="7738" y="77269"/>
                    <a:pt x="7784" y="77314"/>
                  </a:cubicBezTo>
                  <a:cubicBezTo>
                    <a:pt x="7716" y="77817"/>
                    <a:pt x="7875" y="78296"/>
                    <a:pt x="7967" y="78775"/>
                  </a:cubicBezTo>
                  <a:cubicBezTo>
                    <a:pt x="7989" y="79026"/>
                    <a:pt x="8012" y="79255"/>
                    <a:pt x="8035" y="79506"/>
                  </a:cubicBezTo>
                  <a:cubicBezTo>
                    <a:pt x="7967" y="79643"/>
                    <a:pt x="7967" y="79734"/>
                    <a:pt x="8081" y="79825"/>
                  </a:cubicBezTo>
                  <a:cubicBezTo>
                    <a:pt x="8149" y="80761"/>
                    <a:pt x="8309" y="81697"/>
                    <a:pt x="8492" y="82610"/>
                  </a:cubicBezTo>
                  <a:cubicBezTo>
                    <a:pt x="8469" y="83226"/>
                    <a:pt x="8492" y="83843"/>
                    <a:pt x="8720" y="84436"/>
                  </a:cubicBezTo>
                  <a:cubicBezTo>
                    <a:pt x="8629" y="84756"/>
                    <a:pt x="8765" y="85052"/>
                    <a:pt x="8857" y="85349"/>
                  </a:cubicBezTo>
                  <a:cubicBezTo>
                    <a:pt x="9131" y="87289"/>
                    <a:pt x="9176" y="89275"/>
                    <a:pt x="9564" y="91192"/>
                  </a:cubicBezTo>
                  <a:cubicBezTo>
                    <a:pt x="9610" y="91557"/>
                    <a:pt x="9542" y="91945"/>
                    <a:pt x="9793" y="92265"/>
                  </a:cubicBezTo>
                  <a:lnTo>
                    <a:pt x="9793" y="92288"/>
                  </a:lnTo>
                  <a:cubicBezTo>
                    <a:pt x="9793" y="92402"/>
                    <a:pt x="9793" y="92516"/>
                    <a:pt x="9793" y="92653"/>
                  </a:cubicBezTo>
                  <a:cubicBezTo>
                    <a:pt x="9770" y="93201"/>
                    <a:pt x="9793" y="93749"/>
                    <a:pt x="9998" y="94296"/>
                  </a:cubicBezTo>
                  <a:lnTo>
                    <a:pt x="10158" y="95209"/>
                  </a:lnTo>
                  <a:cubicBezTo>
                    <a:pt x="10112" y="95324"/>
                    <a:pt x="10112" y="95438"/>
                    <a:pt x="10158" y="95575"/>
                  </a:cubicBezTo>
                  <a:cubicBezTo>
                    <a:pt x="10249" y="95894"/>
                    <a:pt x="10044" y="96237"/>
                    <a:pt x="10295" y="96533"/>
                  </a:cubicBezTo>
                  <a:cubicBezTo>
                    <a:pt x="10249" y="96830"/>
                    <a:pt x="10295" y="97104"/>
                    <a:pt x="10363" y="97401"/>
                  </a:cubicBezTo>
                  <a:cubicBezTo>
                    <a:pt x="10363" y="97538"/>
                    <a:pt x="10386" y="97652"/>
                    <a:pt x="10409" y="97789"/>
                  </a:cubicBezTo>
                  <a:lnTo>
                    <a:pt x="10386" y="97857"/>
                  </a:lnTo>
                  <a:cubicBezTo>
                    <a:pt x="10386" y="97857"/>
                    <a:pt x="10455" y="97903"/>
                    <a:pt x="10455" y="97903"/>
                  </a:cubicBezTo>
                  <a:cubicBezTo>
                    <a:pt x="10546" y="98291"/>
                    <a:pt x="10500" y="98702"/>
                    <a:pt x="10683" y="99090"/>
                  </a:cubicBezTo>
                  <a:cubicBezTo>
                    <a:pt x="10660" y="99113"/>
                    <a:pt x="10660" y="99135"/>
                    <a:pt x="10683" y="99181"/>
                  </a:cubicBezTo>
                  <a:cubicBezTo>
                    <a:pt x="10546" y="99318"/>
                    <a:pt x="10569" y="99455"/>
                    <a:pt x="10683" y="99592"/>
                  </a:cubicBezTo>
                  <a:cubicBezTo>
                    <a:pt x="10706" y="100071"/>
                    <a:pt x="10660" y="100573"/>
                    <a:pt x="10888" y="101053"/>
                  </a:cubicBezTo>
                  <a:cubicBezTo>
                    <a:pt x="10820" y="101167"/>
                    <a:pt x="10843" y="101281"/>
                    <a:pt x="10888" y="101418"/>
                  </a:cubicBezTo>
                  <a:cubicBezTo>
                    <a:pt x="10934" y="101692"/>
                    <a:pt x="11002" y="101966"/>
                    <a:pt x="11208" y="102171"/>
                  </a:cubicBezTo>
                  <a:cubicBezTo>
                    <a:pt x="11290" y="102294"/>
                    <a:pt x="11408" y="102380"/>
                    <a:pt x="11531" y="102380"/>
                  </a:cubicBezTo>
                  <a:cubicBezTo>
                    <a:pt x="11545" y="102380"/>
                    <a:pt x="11559" y="102379"/>
                    <a:pt x="11573" y="102377"/>
                  </a:cubicBezTo>
                  <a:cubicBezTo>
                    <a:pt x="11645" y="102359"/>
                    <a:pt x="11710" y="102350"/>
                    <a:pt x="11770" y="102350"/>
                  </a:cubicBezTo>
                  <a:cubicBezTo>
                    <a:pt x="12087" y="102350"/>
                    <a:pt x="12237" y="102587"/>
                    <a:pt x="12372" y="102856"/>
                  </a:cubicBezTo>
                  <a:cubicBezTo>
                    <a:pt x="12349" y="103472"/>
                    <a:pt x="12212" y="104111"/>
                    <a:pt x="12486" y="104705"/>
                  </a:cubicBezTo>
                  <a:cubicBezTo>
                    <a:pt x="12532" y="104682"/>
                    <a:pt x="12577" y="104659"/>
                    <a:pt x="12600" y="104614"/>
                  </a:cubicBezTo>
                  <a:cubicBezTo>
                    <a:pt x="12600" y="104636"/>
                    <a:pt x="12600" y="104659"/>
                    <a:pt x="12623" y="104682"/>
                  </a:cubicBezTo>
                  <a:cubicBezTo>
                    <a:pt x="12577" y="104705"/>
                    <a:pt x="12532" y="104705"/>
                    <a:pt x="12486" y="104705"/>
                  </a:cubicBezTo>
                  <a:cubicBezTo>
                    <a:pt x="12593" y="104827"/>
                    <a:pt x="12709" y="104887"/>
                    <a:pt x="12843" y="104887"/>
                  </a:cubicBezTo>
                  <a:cubicBezTo>
                    <a:pt x="12910" y="104887"/>
                    <a:pt x="12981" y="104872"/>
                    <a:pt x="13057" y="104842"/>
                  </a:cubicBezTo>
                  <a:cubicBezTo>
                    <a:pt x="13257" y="104867"/>
                    <a:pt x="13457" y="104885"/>
                    <a:pt x="13658" y="104885"/>
                  </a:cubicBezTo>
                  <a:cubicBezTo>
                    <a:pt x="13823" y="104885"/>
                    <a:pt x="13987" y="104873"/>
                    <a:pt x="14152" y="104842"/>
                  </a:cubicBezTo>
                  <a:lnTo>
                    <a:pt x="14358" y="104865"/>
                  </a:lnTo>
                  <a:lnTo>
                    <a:pt x="15088" y="104865"/>
                  </a:lnTo>
                  <a:cubicBezTo>
                    <a:pt x="15202" y="104887"/>
                    <a:pt x="15316" y="104887"/>
                    <a:pt x="15430" y="104910"/>
                  </a:cubicBezTo>
                  <a:cubicBezTo>
                    <a:pt x="15545" y="104956"/>
                    <a:pt x="15636" y="105002"/>
                    <a:pt x="15750" y="105024"/>
                  </a:cubicBezTo>
                  <a:cubicBezTo>
                    <a:pt x="16330" y="105024"/>
                    <a:pt x="16921" y="105093"/>
                    <a:pt x="17508" y="105093"/>
                  </a:cubicBezTo>
                  <a:cubicBezTo>
                    <a:pt x="17753" y="105093"/>
                    <a:pt x="17996" y="105081"/>
                    <a:pt x="18238" y="105047"/>
                  </a:cubicBezTo>
                  <a:lnTo>
                    <a:pt x="18261" y="105024"/>
                  </a:lnTo>
                  <a:lnTo>
                    <a:pt x="18306" y="105047"/>
                  </a:lnTo>
                  <a:lnTo>
                    <a:pt x="18603" y="105047"/>
                  </a:lnTo>
                  <a:cubicBezTo>
                    <a:pt x="18892" y="104995"/>
                    <a:pt x="19184" y="104986"/>
                    <a:pt x="19477" y="104986"/>
                  </a:cubicBezTo>
                  <a:cubicBezTo>
                    <a:pt x="19627" y="104986"/>
                    <a:pt x="19777" y="104988"/>
                    <a:pt x="19927" y="104988"/>
                  </a:cubicBezTo>
                  <a:cubicBezTo>
                    <a:pt x="20248" y="104988"/>
                    <a:pt x="20569" y="104977"/>
                    <a:pt x="20886" y="104910"/>
                  </a:cubicBezTo>
                  <a:cubicBezTo>
                    <a:pt x="20886" y="104910"/>
                    <a:pt x="20886" y="104910"/>
                    <a:pt x="20909" y="104887"/>
                  </a:cubicBezTo>
                  <a:cubicBezTo>
                    <a:pt x="21068" y="105002"/>
                    <a:pt x="21228" y="105053"/>
                    <a:pt x="21391" y="105053"/>
                  </a:cubicBezTo>
                  <a:cubicBezTo>
                    <a:pt x="21553" y="105053"/>
                    <a:pt x="21719" y="105002"/>
                    <a:pt x="21890" y="104910"/>
                  </a:cubicBezTo>
                  <a:cubicBezTo>
                    <a:pt x="21992" y="104910"/>
                    <a:pt x="22103" y="104975"/>
                    <a:pt x="22211" y="104975"/>
                  </a:cubicBezTo>
                  <a:cubicBezTo>
                    <a:pt x="22273" y="104975"/>
                    <a:pt x="22334" y="104954"/>
                    <a:pt x="22392" y="104887"/>
                  </a:cubicBezTo>
                  <a:cubicBezTo>
                    <a:pt x="22419" y="104886"/>
                    <a:pt x="22445" y="104885"/>
                    <a:pt x="22472" y="104885"/>
                  </a:cubicBezTo>
                  <a:cubicBezTo>
                    <a:pt x="22731" y="104885"/>
                    <a:pt x="23000" y="104952"/>
                    <a:pt x="23272" y="104952"/>
                  </a:cubicBezTo>
                  <a:cubicBezTo>
                    <a:pt x="23381" y="104952"/>
                    <a:pt x="23492" y="104941"/>
                    <a:pt x="23602" y="104910"/>
                  </a:cubicBezTo>
                  <a:cubicBezTo>
                    <a:pt x="23973" y="105023"/>
                    <a:pt x="24338" y="105072"/>
                    <a:pt x="24702" y="105072"/>
                  </a:cubicBezTo>
                  <a:cubicBezTo>
                    <a:pt x="25144" y="105072"/>
                    <a:pt x="25583" y="105000"/>
                    <a:pt x="26021" y="104887"/>
                  </a:cubicBezTo>
                  <a:cubicBezTo>
                    <a:pt x="26127" y="104922"/>
                    <a:pt x="26245" y="104971"/>
                    <a:pt x="26346" y="104971"/>
                  </a:cubicBezTo>
                  <a:cubicBezTo>
                    <a:pt x="26377" y="104971"/>
                    <a:pt x="26406" y="104966"/>
                    <a:pt x="26432" y="104956"/>
                  </a:cubicBezTo>
                  <a:cubicBezTo>
                    <a:pt x="26809" y="105022"/>
                    <a:pt x="27191" y="105067"/>
                    <a:pt x="27573" y="105067"/>
                  </a:cubicBezTo>
                  <a:cubicBezTo>
                    <a:pt x="27978" y="105067"/>
                    <a:pt x="28384" y="105017"/>
                    <a:pt x="28783" y="104887"/>
                  </a:cubicBezTo>
                  <a:cubicBezTo>
                    <a:pt x="29010" y="104944"/>
                    <a:pt x="29237" y="105027"/>
                    <a:pt x="29464" y="105027"/>
                  </a:cubicBezTo>
                  <a:cubicBezTo>
                    <a:pt x="29603" y="105027"/>
                    <a:pt x="29741" y="104997"/>
                    <a:pt x="29879" y="104910"/>
                  </a:cubicBezTo>
                  <a:cubicBezTo>
                    <a:pt x="30378" y="104910"/>
                    <a:pt x="30886" y="104995"/>
                    <a:pt x="31398" y="104995"/>
                  </a:cubicBezTo>
                  <a:cubicBezTo>
                    <a:pt x="31682" y="104995"/>
                    <a:pt x="31967" y="104969"/>
                    <a:pt x="32253" y="104887"/>
                  </a:cubicBezTo>
                  <a:lnTo>
                    <a:pt x="32321" y="104910"/>
                  </a:lnTo>
                  <a:lnTo>
                    <a:pt x="32413" y="104887"/>
                  </a:lnTo>
                  <a:cubicBezTo>
                    <a:pt x="32614" y="104983"/>
                    <a:pt x="32816" y="105019"/>
                    <a:pt x="33020" y="105019"/>
                  </a:cubicBezTo>
                  <a:cubicBezTo>
                    <a:pt x="33255" y="105019"/>
                    <a:pt x="33492" y="104971"/>
                    <a:pt x="33736" y="104910"/>
                  </a:cubicBezTo>
                  <a:lnTo>
                    <a:pt x="33805" y="104933"/>
                  </a:lnTo>
                  <a:lnTo>
                    <a:pt x="33873" y="104887"/>
                  </a:lnTo>
                  <a:cubicBezTo>
                    <a:pt x="33942" y="104887"/>
                    <a:pt x="34010" y="104887"/>
                    <a:pt x="34056" y="104910"/>
                  </a:cubicBezTo>
                  <a:cubicBezTo>
                    <a:pt x="34360" y="104910"/>
                    <a:pt x="34654" y="104931"/>
                    <a:pt x="34945" y="104931"/>
                  </a:cubicBezTo>
                  <a:cubicBezTo>
                    <a:pt x="35091" y="104931"/>
                    <a:pt x="35235" y="104925"/>
                    <a:pt x="35380" y="104910"/>
                  </a:cubicBezTo>
                  <a:cubicBezTo>
                    <a:pt x="35403" y="104922"/>
                    <a:pt x="35431" y="104927"/>
                    <a:pt x="35463" y="104927"/>
                  </a:cubicBezTo>
                  <a:cubicBezTo>
                    <a:pt x="35494" y="104927"/>
                    <a:pt x="35528" y="104922"/>
                    <a:pt x="35562" y="104910"/>
                  </a:cubicBezTo>
                  <a:lnTo>
                    <a:pt x="35631" y="104910"/>
                  </a:lnTo>
                  <a:cubicBezTo>
                    <a:pt x="35677" y="104933"/>
                    <a:pt x="35699" y="104933"/>
                    <a:pt x="35722" y="104956"/>
                  </a:cubicBezTo>
                  <a:cubicBezTo>
                    <a:pt x="35804" y="104997"/>
                    <a:pt x="35886" y="105020"/>
                    <a:pt x="35968" y="105020"/>
                  </a:cubicBezTo>
                  <a:cubicBezTo>
                    <a:pt x="36069" y="105020"/>
                    <a:pt x="36169" y="104986"/>
                    <a:pt x="36270" y="104910"/>
                  </a:cubicBezTo>
                  <a:cubicBezTo>
                    <a:pt x="36475" y="104933"/>
                    <a:pt x="36681" y="104956"/>
                    <a:pt x="36886" y="104979"/>
                  </a:cubicBezTo>
                  <a:cubicBezTo>
                    <a:pt x="37381" y="104989"/>
                    <a:pt x="37876" y="105024"/>
                    <a:pt x="38369" y="105024"/>
                  </a:cubicBezTo>
                  <a:cubicBezTo>
                    <a:pt x="39013" y="105024"/>
                    <a:pt x="39654" y="104963"/>
                    <a:pt x="40287" y="104705"/>
                  </a:cubicBezTo>
                  <a:cubicBezTo>
                    <a:pt x="40493" y="104591"/>
                    <a:pt x="40424" y="104408"/>
                    <a:pt x="40447" y="104225"/>
                  </a:cubicBezTo>
                  <a:cubicBezTo>
                    <a:pt x="40447" y="103655"/>
                    <a:pt x="40447" y="103084"/>
                    <a:pt x="40447" y="102514"/>
                  </a:cubicBezTo>
                  <a:cubicBezTo>
                    <a:pt x="40573" y="102387"/>
                    <a:pt x="40719" y="102368"/>
                    <a:pt x="40867" y="102368"/>
                  </a:cubicBezTo>
                  <a:cubicBezTo>
                    <a:pt x="40932" y="102368"/>
                    <a:pt x="40998" y="102372"/>
                    <a:pt x="41062" y="102372"/>
                  </a:cubicBezTo>
                  <a:cubicBezTo>
                    <a:pt x="41167" y="102372"/>
                    <a:pt x="41269" y="102361"/>
                    <a:pt x="41360" y="102308"/>
                  </a:cubicBezTo>
                  <a:cubicBezTo>
                    <a:pt x="41429" y="102263"/>
                    <a:pt x="41474" y="102171"/>
                    <a:pt x="41565" y="102148"/>
                  </a:cubicBezTo>
                  <a:lnTo>
                    <a:pt x="41588" y="102148"/>
                  </a:lnTo>
                  <a:cubicBezTo>
                    <a:pt x="41794" y="101943"/>
                    <a:pt x="41862" y="101692"/>
                    <a:pt x="41885" y="101418"/>
                  </a:cubicBezTo>
                  <a:cubicBezTo>
                    <a:pt x="41953" y="101281"/>
                    <a:pt x="41976" y="101167"/>
                    <a:pt x="41908" y="101053"/>
                  </a:cubicBezTo>
                  <a:cubicBezTo>
                    <a:pt x="42205" y="100094"/>
                    <a:pt x="42136" y="99090"/>
                    <a:pt x="42227" y="98131"/>
                  </a:cubicBezTo>
                  <a:lnTo>
                    <a:pt x="42205" y="98063"/>
                  </a:lnTo>
                  <a:lnTo>
                    <a:pt x="42136" y="98063"/>
                  </a:lnTo>
                  <a:cubicBezTo>
                    <a:pt x="42136" y="98063"/>
                    <a:pt x="42068" y="98040"/>
                    <a:pt x="42068" y="98040"/>
                  </a:cubicBezTo>
                  <a:cubicBezTo>
                    <a:pt x="42068" y="98040"/>
                    <a:pt x="42136" y="98017"/>
                    <a:pt x="42136" y="98017"/>
                  </a:cubicBezTo>
                  <a:cubicBezTo>
                    <a:pt x="42182" y="98017"/>
                    <a:pt x="42205" y="97994"/>
                    <a:pt x="42227" y="97949"/>
                  </a:cubicBezTo>
                  <a:cubicBezTo>
                    <a:pt x="42319" y="97834"/>
                    <a:pt x="42410" y="97720"/>
                    <a:pt x="42387" y="97583"/>
                  </a:cubicBezTo>
                  <a:lnTo>
                    <a:pt x="42707" y="95346"/>
                  </a:lnTo>
                  <a:cubicBezTo>
                    <a:pt x="42867" y="95073"/>
                    <a:pt x="42798" y="94799"/>
                    <a:pt x="42798" y="94502"/>
                  </a:cubicBezTo>
                  <a:cubicBezTo>
                    <a:pt x="42912" y="93886"/>
                    <a:pt x="43026" y="93269"/>
                    <a:pt x="43003" y="92653"/>
                  </a:cubicBezTo>
                  <a:cubicBezTo>
                    <a:pt x="43072" y="92219"/>
                    <a:pt x="43232" y="91809"/>
                    <a:pt x="43186" y="91375"/>
                  </a:cubicBezTo>
                  <a:cubicBezTo>
                    <a:pt x="43460" y="90234"/>
                    <a:pt x="43620" y="89092"/>
                    <a:pt x="43574" y="87905"/>
                  </a:cubicBezTo>
                  <a:cubicBezTo>
                    <a:pt x="43597" y="87860"/>
                    <a:pt x="43620" y="87814"/>
                    <a:pt x="43597" y="87768"/>
                  </a:cubicBezTo>
                  <a:cubicBezTo>
                    <a:pt x="43825" y="86970"/>
                    <a:pt x="43871" y="86171"/>
                    <a:pt x="43939" y="85349"/>
                  </a:cubicBezTo>
                  <a:cubicBezTo>
                    <a:pt x="44145" y="84459"/>
                    <a:pt x="44350" y="83546"/>
                    <a:pt x="44305" y="82610"/>
                  </a:cubicBezTo>
                  <a:cubicBezTo>
                    <a:pt x="44236" y="82222"/>
                    <a:pt x="44533" y="81880"/>
                    <a:pt x="44441" y="81514"/>
                  </a:cubicBezTo>
                  <a:cubicBezTo>
                    <a:pt x="44487" y="81469"/>
                    <a:pt x="44510" y="81400"/>
                    <a:pt x="44487" y="81355"/>
                  </a:cubicBezTo>
                  <a:cubicBezTo>
                    <a:pt x="44738" y="80944"/>
                    <a:pt x="44578" y="80442"/>
                    <a:pt x="44693" y="80008"/>
                  </a:cubicBezTo>
                  <a:cubicBezTo>
                    <a:pt x="44875" y="79871"/>
                    <a:pt x="44829" y="79711"/>
                    <a:pt x="44784" y="79529"/>
                  </a:cubicBezTo>
                  <a:cubicBezTo>
                    <a:pt x="44829" y="79141"/>
                    <a:pt x="44898" y="78775"/>
                    <a:pt x="44829" y="78410"/>
                  </a:cubicBezTo>
                  <a:cubicBezTo>
                    <a:pt x="45058" y="78068"/>
                    <a:pt x="45012" y="77680"/>
                    <a:pt x="45012" y="77314"/>
                  </a:cubicBezTo>
                  <a:lnTo>
                    <a:pt x="45012" y="77292"/>
                  </a:lnTo>
                  <a:cubicBezTo>
                    <a:pt x="45240" y="76904"/>
                    <a:pt x="45172" y="76470"/>
                    <a:pt x="45195" y="76036"/>
                  </a:cubicBezTo>
                  <a:cubicBezTo>
                    <a:pt x="45240" y="75991"/>
                    <a:pt x="45240" y="75945"/>
                    <a:pt x="45218" y="75899"/>
                  </a:cubicBezTo>
                  <a:cubicBezTo>
                    <a:pt x="45423" y="75009"/>
                    <a:pt x="45491" y="74096"/>
                    <a:pt x="45583" y="73183"/>
                  </a:cubicBezTo>
                  <a:cubicBezTo>
                    <a:pt x="45788" y="72749"/>
                    <a:pt x="45743" y="72293"/>
                    <a:pt x="45765" y="71836"/>
                  </a:cubicBezTo>
                  <a:cubicBezTo>
                    <a:pt x="46131" y="69942"/>
                    <a:pt x="46267" y="68002"/>
                    <a:pt x="46496" y="66084"/>
                  </a:cubicBezTo>
                  <a:cubicBezTo>
                    <a:pt x="46496" y="66062"/>
                    <a:pt x="46496" y="66016"/>
                    <a:pt x="46473" y="65993"/>
                  </a:cubicBezTo>
                  <a:cubicBezTo>
                    <a:pt x="46473" y="65925"/>
                    <a:pt x="46473" y="65879"/>
                    <a:pt x="46473" y="65811"/>
                  </a:cubicBezTo>
                  <a:lnTo>
                    <a:pt x="46678" y="64601"/>
                  </a:lnTo>
                  <a:cubicBezTo>
                    <a:pt x="46701" y="64487"/>
                    <a:pt x="46724" y="64395"/>
                    <a:pt x="46747" y="64304"/>
                  </a:cubicBezTo>
                  <a:cubicBezTo>
                    <a:pt x="46884" y="63597"/>
                    <a:pt x="47044" y="62889"/>
                    <a:pt x="47021" y="62159"/>
                  </a:cubicBezTo>
                  <a:cubicBezTo>
                    <a:pt x="47089" y="61611"/>
                    <a:pt x="47135" y="61063"/>
                    <a:pt x="47180" y="60515"/>
                  </a:cubicBezTo>
                  <a:cubicBezTo>
                    <a:pt x="47363" y="60081"/>
                    <a:pt x="47340" y="59648"/>
                    <a:pt x="47432" y="59191"/>
                  </a:cubicBezTo>
                  <a:cubicBezTo>
                    <a:pt x="47705" y="58826"/>
                    <a:pt x="47546" y="58392"/>
                    <a:pt x="47546" y="57981"/>
                  </a:cubicBezTo>
                  <a:cubicBezTo>
                    <a:pt x="47546" y="57799"/>
                    <a:pt x="47569" y="57616"/>
                    <a:pt x="47591" y="57434"/>
                  </a:cubicBezTo>
                  <a:cubicBezTo>
                    <a:pt x="47637" y="57365"/>
                    <a:pt x="47637" y="57297"/>
                    <a:pt x="47614" y="57251"/>
                  </a:cubicBezTo>
                  <a:cubicBezTo>
                    <a:pt x="47820" y="56407"/>
                    <a:pt x="47820" y="55516"/>
                    <a:pt x="47911" y="54672"/>
                  </a:cubicBezTo>
                  <a:cubicBezTo>
                    <a:pt x="47957" y="54626"/>
                    <a:pt x="47957" y="54581"/>
                    <a:pt x="47957" y="54512"/>
                  </a:cubicBezTo>
                  <a:cubicBezTo>
                    <a:pt x="48048" y="54398"/>
                    <a:pt x="48002" y="54238"/>
                    <a:pt x="48094" y="54124"/>
                  </a:cubicBezTo>
                  <a:cubicBezTo>
                    <a:pt x="48272" y="53447"/>
                    <a:pt x="48311" y="53298"/>
                    <a:pt x="48743" y="53298"/>
                  </a:cubicBezTo>
                  <a:cubicBezTo>
                    <a:pt x="48864" y="53298"/>
                    <a:pt x="49017" y="53310"/>
                    <a:pt x="49212" y="53325"/>
                  </a:cubicBezTo>
                  <a:cubicBezTo>
                    <a:pt x="49292" y="53337"/>
                    <a:pt x="49377" y="53337"/>
                    <a:pt x="49466" y="53337"/>
                  </a:cubicBezTo>
                  <a:cubicBezTo>
                    <a:pt x="49554" y="53337"/>
                    <a:pt x="49646" y="53337"/>
                    <a:pt x="49737" y="53348"/>
                  </a:cubicBezTo>
                  <a:cubicBezTo>
                    <a:pt x="49977" y="53369"/>
                    <a:pt x="50214" y="53379"/>
                    <a:pt x="50450" y="53379"/>
                  </a:cubicBezTo>
                  <a:cubicBezTo>
                    <a:pt x="51001" y="53379"/>
                    <a:pt x="51545" y="53323"/>
                    <a:pt x="52088" y="53211"/>
                  </a:cubicBezTo>
                  <a:cubicBezTo>
                    <a:pt x="52636" y="53097"/>
                    <a:pt x="52704" y="52960"/>
                    <a:pt x="52544" y="52458"/>
                  </a:cubicBezTo>
                  <a:cubicBezTo>
                    <a:pt x="52293" y="52047"/>
                    <a:pt x="52019" y="51636"/>
                    <a:pt x="51768" y="51202"/>
                  </a:cubicBezTo>
                  <a:cubicBezTo>
                    <a:pt x="51380" y="50563"/>
                    <a:pt x="50992" y="49924"/>
                    <a:pt x="50513" y="49354"/>
                  </a:cubicBezTo>
                  <a:cubicBezTo>
                    <a:pt x="50490" y="49217"/>
                    <a:pt x="50445" y="49080"/>
                    <a:pt x="50308" y="49011"/>
                  </a:cubicBezTo>
                  <a:cubicBezTo>
                    <a:pt x="50079" y="48646"/>
                    <a:pt x="49828" y="48281"/>
                    <a:pt x="49577" y="47916"/>
                  </a:cubicBezTo>
                  <a:cubicBezTo>
                    <a:pt x="49417" y="47664"/>
                    <a:pt x="49235" y="47413"/>
                    <a:pt x="49075" y="47162"/>
                  </a:cubicBezTo>
                  <a:cubicBezTo>
                    <a:pt x="49007" y="47117"/>
                    <a:pt x="48961" y="47048"/>
                    <a:pt x="48915" y="46980"/>
                  </a:cubicBezTo>
                  <a:cubicBezTo>
                    <a:pt x="48892" y="46888"/>
                    <a:pt x="48892" y="46774"/>
                    <a:pt x="48892" y="46660"/>
                  </a:cubicBezTo>
                  <a:cubicBezTo>
                    <a:pt x="49075" y="46523"/>
                    <a:pt x="48938" y="46363"/>
                    <a:pt x="48870" y="46226"/>
                  </a:cubicBezTo>
                  <a:cubicBezTo>
                    <a:pt x="48892" y="46181"/>
                    <a:pt x="48892" y="46135"/>
                    <a:pt x="48824" y="46090"/>
                  </a:cubicBezTo>
                  <a:cubicBezTo>
                    <a:pt x="48824" y="44994"/>
                    <a:pt x="48892" y="43898"/>
                    <a:pt x="48664" y="42803"/>
                  </a:cubicBezTo>
                  <a:cubicBezTo>
                    <a:pt x="48801" y="41935"/>
                    <a:pt x="48504" y="41136"/>
                    <a:pt x="48390" y="40292"/>
                  </a:cubicBezTo>
                  <a:cubicBezTo>
                    <a:pt x="48253" y="39014"/>
                    <a:pt x="48048" y="37735"/>
                    <a:pt x="47591" y="36526"/>
                  </a:cubicBezTo>
                  <a:cubicBezTo>
                    <a:pt x="47660" y="35841"/>
                    <a:pt x="47386" y="35225"/>
                    <a:pt x="47203" y="34586"/>
                  </a:cubicBezTo>
                  <a:cubicBezTo>
                    <a:pt x="46587" y="32577"/>
                    <a:pt x="45994" y="30546"/>
                    <a:pt x="44898" y="28742"/>
                  </a:cubicBezTo>
                  <a:cubicBezTo>
                    <a:pt x="44305" y="27213"/>
                    <a:pt x="43551" y="25798"/>
                    <a:pt x="42501" y="24542"/>
                  </a:cubicBezTo>
                  <a:cubicBezTo>
                    <a:pt x="42478" y="24383"/>
                    <a:pt x="42410" y="24269"/>
                    <a:pt x="42273" y="24223"/>
                  </a:cubicBezTo>
                  <a:lnTo>
                    <a:pt x="42250" y="24200"/>
                  </a:lnTo>
                  <a:cubicBezTo>
                    <a:pt x="42205" y="24132"/>
                    <a:pt x="42159" y="24040"/>
                    <a:pt x="42113" y="23972"/>
                  </a:cubicBezTo>
                  <a:cubicBezTo>
                    <a:pt x="41657" y="23127"/>
                    <a:pt x="40972" y="22465"/>
                    <a:pt x="40310" y="21803"/>
                  </a:cubicBezTo>
                  <a:cubicBezTo>
                    <a:pt x="40287" y="21689"/>
                    <a:pt x="40219" y="21621"/>
                    <a:pt x="40105" y="21598"/>
                  </a:cubicBezTo>
                  <a:cubicBezTo>
                    <a:pt x="40105" y="21507"/>
                    <a:pt x="40036" y="21438"/>
                    <a:pt x="39945" y="21415"/>
                  </a:cubicBezTo>
                  <a:cubicBezTo>
                    <a:pt x="39922" y="21301"/>
                    <a:pt x="39831" y="21256"/>
                    <a:pt x="39739" y="21256"/>
                  </a:cubicBezTo>
                  <a:cubicBezTo>
                    <a:pt x="39717" y="21142"/>
                    <a:pt x="39648" y="21096"/>
                    <a:pt x="39534" y="21096"/>
                  </a:cubicBezTo>
                  <a:cubicBezTo>
                    <a:pt x="39534" y="20982"/>
                    <a:pt x="39488" y="20913"/>
                    <a:pt x="39397" y="20868"/>
                  </a:cubicBezTo>
                  <a:cubicBezTo>
                    <a:pt x="39374" y="20639"/>
                    <a:pt x="39214" y="20548"/>
                    <a:pt x="39009" y="20480"/>
                  </a:cubicBezTo>
                  <a:cubicBezTo>
                    <a:pt x="38553" y="20046"/>
                    <a:pt x="38096" y="19612"/>
                    <a:pt x="37571" y="19247"/>
                  </a:cubicBezTo>
                  <a:cubicBezTo>
                    <a:pt x="37525" y="19133"/>
                    <a:pt x="37457" y="19087"/>
                    <a:pt x="37343" y="19087"/>
                  </a:cubicBezTo>
                  <a:cubicBezTo>
                    <a:pt x="37320" y="19064"/>
                    <a:pt x="37274" y="19042"/>
                    <a:pt x="37229" y="19042"/>
                  </a:cubicBezTo>
                  <a:cubicBezTo>
                    <a:pt x="37183" y="18950"/>
                    <a:pt x="37115" y="18882"/>
                    <a:pt x="37000" y="18882"/>
                  </a:cubicBezTo>
                  <a:cubicBezTo>
                    <a:pt x="36384" y="18334"/>
                    <a:pt x="35745" y="17900"/>
                    <a:pt x="34969" y="17626"/>
                  </a:cubicBezTo>
                  <a:cubicBezTo>
                    <a:pt x="34627" y="17284"/>
                    <a:pt x="34124" y="17170"/>
                    <a:pt x="33759" y="16873"/>
                  </a:cubicBezTo>
                  <a:cubicBezTo>
                    <a:pt x="33456" y="16611"/>
                    <a:pt x="33118" y="16527"/>
                    <a:pt x="32743" y="16527"/>
                  </a:cubicBezTo>
                  <a:cubicBezTo>
                    <a:pt x="32694" y="16527"/>
                    <a:pt x="32645" y="16528"/>
                    <a:pt x="32595" y="16531"/>
                  </a:cubicBezTo>
                  <a:cubicBezTo>
                    <a:pt x="32184" y="16508"/>
                    <a:pt x="31751" y="16508"/>
                    <a:pt x="31340" y="16508"/>
                  </a:cubicBezTo>
                  <a:cubicBezTo>
                    <a:pt x="31089" y="15800"/>
                    <a:pt x="31203" y="15047"/>
                    <a:pt x="31111" y="14340"/>
                  </a:cubicBezTo>
                  <a:cubicBezTo>
                    <a:pt x="31180" y="14203"/>
                    <a:pt x="31157" y="14089"/>
                    <a:pt x="31111" y="13974"/>
                  </a:cubicBezTo>
                  <a:cubicBezTo>
                    <a:pt x="31180" y="13472"/>
                    <a:pt x="31111" y="12993"/>
                    <a:pt x="30997" y="12514"/>
                  </a:cubicBezTo>
                  <a:cubicBezTo>
                    <a:pt x="31089" y="12240"/>
                    <a:pt x="31020" y="11989"/>
                    <a:pt x="30815" y="11760"/>
                  </a:cubicBezTo>
                  <a:cubicBezTo>
                    <a:pt x="30381" y="11144"/>
                    <a:pt x="29970" y="10551"/>
                    <a:pt x="29537" y="9934"/>
                  </a:cubicBezTo>
                  <a:cubicBezTo>
                    <a:pt x="29514" y="9820"/>
                    <a:pt x="29445" y="9775"/>
                    <a:pt x="29354" y="9752"/>
                  </a:cubicBezTo>
                  <a:cubicBezTo>
                    <a:pt x="29331" y="9638"/>
                    <a:pt x="29263" y="9569"/>
                    <a:pt x="29171" y="9546"/>
                  </a:cubicBezTo>
                  <a:cubicBezTo>
                    <a:pt x="29171" y="9409"/>
                    <a:pt x="29148" y="9250"/>
                    <a:pt x="28989" y="9204"/>
                  </a:cubicBezTo>
                  <a:cubicBezTo>
                    <a:pt x="28989" y="9135"/>
                    <a:pt x="28966" y="9090"/>
                    <a:pt x="28897" y="9044"/>
                  </a:cubicBezTo>
                  <a:cubicBezTo>
                    <a:pt x="28852" y="8884"/>
                    <a:pt x="28760" y="8747"/>
                    <a:pt x="28624" y="8656"/>
                  </a:cubicBezTo>
                  <a:lnTo>
                    <a:pt x="28441" y="8451"/>
                  </a:lnTo>
                  <a:cubicBezTo>
                    <a:pt x="28395" y="8222"/>
                    <a:pt x="28281" y="8063"/>
                    <a:pt x="28099" y="7926"/>
                  </a:cubicBezTo>
                  <a:cubicBezTo>
                    <a:pt x="27756" y="7446"/>
                    <a:pt x="27528" y="6921"/>
                    <a:pt x="27140" y="6488"/>
                  </a:cubicBezTo>
                  <a:cubicBezTo>
                    <a:pt x="26820" y="6054"/>
                    <a:pt x="26524" y="5620"/>
                    <a:pt x="26227" y="5187"/>
                  </a:cubicBezTo>
                  <a:cubicBezTo>
                    <a:pt x="26136" y="5050"/>
                    <a:pt x="26044" y="4890"/>
                    <a:pt x="25953" y="4753"/>
                  </a:cubicBezTo>
                  <a:lnTo>
                    <a:pt x="25907" y="4799"/>
                  </a:lnTo>
                  <a:lnTo>
                    <a:pt x="25930" y="4730"/>
                  </a:lnTo>
                  <a:cubicBezTo>
                    <a:pt x="25588" y="4319"/>
                    <a:pt x="25359" y="3794"/>
                    <a:pt x="24926" y="3406"/>
                  </a:cubicBezTo>
                  <a:cubicBezTo>
                    <a:pt x="24515" y="2470"/>
                    <a:pt x="23762" y="1763"/>
                    <a:pt x="23100" y="1010"/>
                  </a:cubicBezTo>
                  <a:cubicBezTo>
                    <a:pt x="22963" y="553"/>
                    <a:pt x="22620" y="256"/>
                    <a:pt x="22232" y="28"/>
                  </a:cubicBezTo>
                  <a:cubicBezTo>
                    <a:pt x="22194" y="9"/>
                    <a:pt x="22164" y="1"/>
                    <a:pt x="2214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8" name="Google Shape;2248;p48"/>
            <p:cNvSpPr/>
            <p:nvPr/>
          </p:nvSpPr>
          <p:spPr>
            <a:xfrm rot="823658">
              <a:off x="7787307" y="2681199"/>
              <a:ext cx="226818" cy="255056"/>
            </a:xfrm>
            <a:custGeom>
              <a:avLst/>
              <a:gdLst/>
              <a:ahLst/>
              <a:cxnLst/>
              <a:rect l="l" t="t" r="r" b="b"/>
              <a:pathLst>
                <a:path w="10386" h="11679" extrusionOk="0">
                  <a:moveTo>
                    <a:pt x="9772" y="1"/>
                  </a:moveTo>
                  <a:cubicBezTo>
                    <a:pt x="9704" y="1"/>
                    <a:pt x="9668" y="58"/>
                    <a:pt x="9633" y="130"/>
                  </a:cubicBezTo>
                  <a:cubicBezTo>
                    <a:pt x="9450" y="175"/>
                    <a:pt x="9245" y="175"/>
                    <a:pt x="9153" y="381"/>
                  </a:cubicBezTo>
                  <a:lnTo>
                    <a:pt x="9130" y="403"/>
                  </a:lnTo>
                  <a:cubicBezTo>
                    <a:pt x="8993" y="495"/>
                    <a:pt x="8788" y="540"/>
                    <a:pt x="8742" y="746"/>
                  </a:cubicBezTo>
                  <a:cubicBezTo>
                    <a:pt x="8674" y="792"/>
                    <a:pt x="8605" y="837"/>
                    <a:pt x="8537" y="906"/>
                  </a:cubicBezTo>
                  <a:cubicBezTo>
                    <a:pt x="8103" y="1248"/>
                    <a:pt x="7578" y="1499"/>
                    <a:pt x="7236" y="1978"/>
                  </a:cubicBezTo>
                  <a:cubicBezTo>
                    <a:pt x="7076" y="2161"/>
                    <a:pt x="6916" y="2366"/>
                    <a:pt x="6734" y="2549"/>
                  </a:cubicBezTo>
                  <a:cubicBezTo>
                    <a:pt x="6574" y="2686"/>
                    <a:pt x="6323" y="2732"/>
                    <a:pt x="6209" y="2937"/>
                  </a:cubicBezTo>
                  <a:cubicBezTo>
                    <a:pt x="6163" y="3006"/>
                    <a:pt x="6095" y="3074"/>
                    <a:pt x="6026" y="3143"/>
                  </a:cubicBezTo>
                  <a:cubicBezTo>
                    <a:pt x="5798" y="3348"/>
                    <a:pt x="5478" y="3462"/>
                    <a:pt x="5410" y="3804"/>
                  </a:cubicBezTo>
                  <a:cubicBezTo>
                    <a:pt x="5067" y="3964"/>
                    <a:pt x="4885" y="4261"/>
                    <a:pt x="4748" y="4581"/>
                  </a:cubicBezTo>
                  <a:cubicBezTo>
                    <a:pt x="4634" y="4581"/>
                    <a:pt x="4588" y="4649"/>
                    <a:pt x="4542" y="4740"/>
                  </a:cubicBezTo>
                  <a:cubicBezTo>
                    <a:pt x="4428" y="4832"/>
                    <a:pt x="4360" y="4946"/>
                    <a:pt x="4337" y="5106"/>
                  </a:cubicBezTo>
                  <a:cubicBezTo>
                    <a:pt x="3995" y="5425"/>
                    <a:pt x="3652" y="5745"/>
                    <a:pt x="3424" y="6155"/>
                  </a:cubicBezTo>
                  <a:lnTo>
                    <a:pt x="2899" y="6909"/>
                  </a:lnTo>
                  <a:cubicBezTo>
                    <a:pt x="2808" y="6977"/>
                    <a:pt x="2762" y="7046"/>
                    <a:pt x="2762" y="7137"/>
                  </a:cubicBezTo>
                  <a:lnTo>
                    <a:pt x="2762" y="7160"/>
                  </a:lnTo>
                  <a:cubicBezTo>
                    <a:pt x="2557" y="7274"/>
                    <a:pt x="2443" y="7457"/>
                    <a:pt x="2328" y="7662"/>
                  </a:cubicBezTo>
                  <a:lnTo>
                    <a:pt x="2191" y="7867"/>
                  </a:lnTo>
                  <a:cubicBezTo>
                    <a:pt x="2032" y="7913"/>
                    <a:pt x="1986" y="8050"/>
                    <a:pt x="1986" y="8187"/>
                  </a:cubicBezTo>
                  <a:cubicBezTo>
                    <a:pt x="1621" y="8758"/>
                    <a:pt x="1073" y="9191"/>
                    <a:pt x="913" y="9876"/>
                  </a:cubicBezTo>
                  <a:cubicBezTo>
                    <a:pt x="868" y="9899"/>
                    <a:pt x="868" y="9944"/>
                    <a:pt x="868" y="9990"/>
                  </a:cubicBezTo>
                  <a:cubicBezTo>
                    <a:pt x="571" y="10401"/>
                    <a:pt x="229" y="10789"/>
                    <a:pt x="160" y="11314"/>
                  </a:cubicBezTo>
                  <a:cubicBezTo>
                    <a:pt x="69" y="11405"/>
                    <a:pt x="0" y="11497"/>
                    <a:pt x="69" y="11611"/>
                  </a:cubicBezTo>
                  <a:cubicBezTo>
                    <a:pt x="98" y="11659"/>
                    <a:pt x="138" y="11678"/>
                    <a:pt x="183" y="11678"/>
                  </a:cubicBezTo>
                  <a:cubicBezTo>
                    <a:pt x="244" y="11678"/>
                    <a:pt x="313" y="11641"/>
                    <a:pt x="365" y="11588"/>
                  </a:cubicBezTo>
                  <a:cubicBezTo>
                    <a:pt x="434" y="11519"/>
                    <a:pt x="480" y="11405"/>
                    <a:pt x="525" y="11314"/>
                  </a:cubicBezTo>
                  <a:cubicBezTo>
                    <a:pt x="731" y="10972"/>
                    <a:pt x="913" y="10606"/>
                    <a:pt x="1119" y="10241"/>
                  </a:cubicBezTo>
                  <a:cubicBezTo>
                    <a:pt x="1461" y="9648"/>
                    <a:pt x="2009" y="9214"/>
                    <a:pt x="2328" y="8575"/>
                  </a:cubicBezTo>
                  <a:cubicBezTo>
                    <a:pt x="2420" y="8484"/>
                    <a:pt x="2488" y="8370"/>
                    <a:pt x="2580" y="8255"/>
                  </a:cubicBezTo>
                  <a:cubicBezTo>
                    <a:pt x="2899" y="7936"/>
                    <a:pt x="3105" y="7548"/>
                    <a:pt x="3333" y="7160"/>
                  </a:cubicBezTo>
                  <a:cubicBezTo>
                    <a:pt x="3561" y="7023"/>
                    <a:pt x="3698" y="6795"/>
                    <a:pt x="3812" y="6566"/>
                  </a:cubicBezTo>
                  <a:cubicBezTo>
                    <a:pt x="4269" y="6270"/>
                    <a:pt x="4542" y="5813"/>
                    <a:pt x="4748" y="5334"/>
                  </a:cubicBezTo>
                  <a:cubicBezTo>
                    <a:pt x="4908" y="5334"/>
                    <a:pt x="5045" y="5265"/>
                    <a:pt x="5090" y="5106"/>
                  </a:cubicBezTo>
                  <a:cubicBezTo>
                    <a:pt x="5341" y="4809"/>
                    <a:pt x="5592" y="4512"/>
                    <a:pt x="5844" y="4215"/>
                  </a:cubicBezTo>
                  <a:cubicBezTo>
                    <a:pt x="6391" y="3919"/>
                    <a:pt x="6597" y="3279"/>
                    <a:pt x="7145" y="2960"/>
                  </a:cubicBezTo>
                  <a:lnTo>
                    <a:pt x="7670" y="2389"/>
                  </a:lnTo>
                  <a:cubicBezTo>
                    <a:pt x="7807" y="2298"/>
                    <a:pt x="7966" y="2207"/>
                    <a:pt x="8035" y="2024"/>
                  </a:cubicBezTo>
                  <a:cubicBezTo>
                    <a:pt x="8331" y="1841"/>
                    <a:pt x="8628" y="1636"/>
                    <a:pt x="8925" y="1453"/>
                  </a:cubicBezTo>
                  <a:cubicBezTo>
                    <a:pt x="9016" y="1431"/>
                    <a:pt x="9085" y="1385"/>
                    <a:pt x="9108" y="1271"/>
                  </a:cubicBezTo>
                  <a:cubicBezTo>
                    <a:pt x="9290" y="1157"/>
                    <a:pt x="9541" y="1134"/>
                    <a:pt x="9655" y="906"/>
                  </a:cubicBezTo>
                  <a:cubicBezTo>
                    <a:pt x="9724" y="860"/>
                    <a:pt x="9792" y="814"/>
                    <a:pt x="9861" y="746"/>
                  </a:cubicBezTo>
                  <a:cubicBezTo>
                    <a:pt x="9975" y="746"/>
                    <a:pt x="10043" y="700"/>
                    <a:pt x="10066" y="586"/>
                  </a:cubicBezTo>
                  <a:cubicBezTo>
                    <a:pt x="10249" y="518"/>
                    <a:pt x="10386" y="381"/>
                    <a:pt x="10294" y="198"/>
                  </a:cubicBezTo>
                  <a:cubicBezTo>
                    <a:pt x="10240" y="52"/>
                    <a:pt x="10112" y="8"/>
                    <a:pt x="9958" y="8"/>
                  </a:cubicBezTo>
                  <a:cubicBezTo>
                    <a:pt x="9919" y="8"/>
                    <a:pt x="9879" y="11"/>
                    <a:pt x="9838" y="15"/>
                  </a:cubicBezTo>
                  <a:cubicBezTo>
                    <a:pt x="9813" y="5"/>
                    <a:pt x="9791" y="1"/>
                    <a:pt x="97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49" name="Google Shape;2249;p48"/>
            <p:cNvSpPr/>
            <p:nvPr/>
          </p:nvSpPr>
          <p:spPr>
            <a:xfrm rot="823658">
              <a:off x="7685378" y="3494437"/>
              <a:ext cx="105198" cy="145971"/>
            </a:xfrm>
            <a:custGeom>
              <a:avLst/>
              <a:gdLst/>
              <a:ahLst/>
              <a:cxnLst/>
              <a:rect l="l" t="t" r="r" b="b"/>
              <a:pathLst>
                <a:path w="4817" h="6684" extrusionOk="0">
                  <a:moveTo>
                    <a:pt x="2899" y="372"/>
                  </a:moveTo>
                  <a:cubicBezTo>
                    <a:pt x="2899" y="395"/>
                    <a:pt x="2876" y="395"/>
                    <a:pt x="2876" y="417"/>
                  </a:cubicBezTo>
                  <a:cubicBezTo>
                    <a:pt x="2876" y="417"/>
                    <a:pt x="2876" y="395"/>
                    <a:pt x="2876" y="395"/>
                  </a:cubicBezTo>
                  <a:cubicBezTo>
                    <a:pt x="2876" y="395"/>
                    <a:pt x="2876" y="372"/>
                    <a:pt x="2899" y="372"/>
                  </a:cubicBezTo>
                  <a:close/>
                  <a:moveTo>
                    <a:pt x="2663" y="0"/>
                  </a:moveTo>
                  <a:cubicBezTo>
                    <a:pt x="2644" y="0"/>
                    <a:pt x="2624" y="2"/>
                    <a:pt x="2602" y="7"/>
                  </a:cubicBezTo>
                  <a:cubicBezTo>
                    <a:pt x="2351" y="783"/>
                    <a:pt x="2237" y="1559"/>
                    <a:pt x="2237" y="2335"/>
                  </a:cubicBezTo>
                  <a:cubicBezTo>
                    <a:pt x="2214" y="2380"/>
                    <a:pt x="2191" y="2426"/>
                    <a:pt x="2191" y="2472"/>
                  </a:cubicBezTo>
                  <a:cubicBezTo>
                    <a:pt x="2077" y="2494"/>
                    <a:pt x="1986" y="2494"/>
                    <a:pt x="1895" y="2494"/>
                  </a:cubicBezTo>
                  <a:cubicBezTo>
                    <a:pt x="1667" y="1969"/>
                    <a:pt x="1324" y="1513"/>
                    <a:pt x="1005" y="1056"/>
                  </a:cubicBezTo>
                  <a:cubicBezTo>
                    <a:pt x="949" y="927"/>
                    <a:pt x="923" y="752"/>
                    <a:pt x="794" y="752"/>
                  </a:cubicBezTo>
                  <a:cubicBezTo>
                    <a:pt x="764" y="752"/>
                    <a:pt x="728" y="761"/>
                    <a:pt x="685" y="783"/>
                  </a:cubicBezTo>
                  <a:cubicBezTo>
                    <a:pt x="594" y="828"/>
                    <a:pt x="708" y="965"/>
                    <a:pt x="753" y="1056"/>
                  </a:cubicBezTo>
                  <a:cubicBezTo>
                    <a:pt x="822" y="1696"/>
                    <a:pt x="1370" y="2106"/>
                    <a:pt x="1507" y="2700"/>
                  </a:cubicBezTo>
                  <a:cubicBezTo>
                    <a:pt x="1324" y="2768"/>
                    <a:pt x="1187" y="2883"/>
                    <a:pt x="1142" y="3065"/>
                  </a:cubicBezTo>
                  <a:cubicBezTo>
                    <a:pt x="0" y="4298"/>
                    <a:pt x="160" y="5439"/>
                    <a:pt x="1575" y="6306"/>
                  </a:cubicBezTo>
                  <a:cubicBezTo>
                    <a:pt x="1689" y="6352"/>
                    <a:pt x="1781" y="6443"/>
                    <a:pt x="1872" y="6512"/>
                  </a:cubicBezTo>
                  <a:cubicBezTo>
                    <a:pt x="2000" y="6640"/>
                    <a:pt x="2129" y="6683"/>
                    <a:pt x="2257" y="6683"/>
                  </a:cubicBezTo>
                  <a:cubicBezTo>
                    <a:pt x="2425" y="6683"/>
                    <a:pt x="2594" y="6609"/>
                    <a:pt x="2762" y="6557"/>
                  </a:cubicBezTo>
                  <a:cubicBezTo>
                    <a:pt x="4383" y="6055"/>
                    <a:pt x="4816" y="5119"/>
                    <a:pt x="4109" y="3590"/>
                  </a:cubicBezTo>
                  <a:cubicBezTo>
                    <a:pt x="4018" y="3430"/>
                    <a:pt x="3949" y="3248"/>
                    <a:pt x="3858" y="3065"/>
                  </a:cubicBezTo>
                  <a:cubicBezTo>
                    <a:pt x="3675" y="3019"/>
                    <a:pt x="3607" y="2837"/>
                    <a:pt x="3493" y="2700"/>
                  </a:cubicBezTo>
                  <a:cubicBezTo>
                    <a:pt x="3493" y="2449"/>
                    <a:pt x="3607" y="2243"/>
                    <a:pt x="3858" y="2152"/>
                  </a:cubicBezTo>
                  <a:cubicBezTo>
                    <a:pt x="3972" y="1901"/>
                    <a:pt x="4086" y="1650"/>
                    <a:pt x="4200" y="1399"/>
                  </a:cubicBezTo>
                  <a:cubicBezTo>
                    <a:pt x="4291" y="1216"/>
                    <a:pt x="4383" y="1056"/>
                    <a:pt x="4451" y="874"/>
                  </a:cubicBezTo>
                  <a:cubicBezTo>
                    <a:pt x="4497" y="783"/>
                    <a:pt x="4451" y="691"/>
                    <a:pt x="4383" y="646"/>
                  </a:cubicBezTo>
                  <a:cubicBezTo>
                    <a:pt x="4356" y="626"/>
                    <a:pt x="4329" y="617"/>
                    <a:pt x="4304" y="617"/>
                  </a:cubicBezTo>
                  <a:cubicBezTo>
                    <a:pt x="4242" y="617"/>
                    <a:pt x="4187" y="666"/>
                    <a:pt x="4154" y="714"/>
                  </a:cubicBezTo>
                  <a:cubicBezTo>
                    <a:pt x="4109" y="805"/>
                    <a:pt x="4063" y="920"/>
                    <a:pt x="4018" y="1011"/>
                  </a:cubicBezTo>
                  <a:lnTo>
                    <a:pt x="3698" y="1422"/>
                  </a:lnTo>
                  <a:cubicBezTo>
                    <a:pt x="3652" y="1490"/>
                    <a:pt x="3607" y="1559"/>
                    <a:pt x="3561" y="1627"/>
                  </a:cubicBezTo>
                  <a:cubicBezTo>
                    <a:pt x="2899" y="1696"/>
                    <a:pt x="2853" y="1741"/>
                    <a:pt x="3150" y="2335"/>
                  </a:cubicBezTo>
                  <a:cubicBezTo>
                    <a:pt x="3150" y="2403"/>
                    <a:pt x="3127" y="2449"/>
                    <a:pt x="3127" y="2494"/>
                  </a:cubicBezTo>
                  <a:lnTo>
                    <a:pt x="3036" y="2494"/>
                  </a:lnTo>
                  <a:cubicBezTo>
                    <a:pt x="2990" y="2472"/>
                    <a:pt x="2922" y="2449"/>
                    <a:pt x="2853" y="2426"/>
                  </a:cubicBezTo>
                  <a:lnTo>
                    <a:pt x="2785" y="2426"/>
                  </a:lnTo>
                  <a:cubicBezTo>
                    <a:pt x="2785" y="2370"/>
                    <a:pt x="2754" y="2329"/>
                    <a:pt x="2692" y="2329"/>
                  </a:cubicBezTo>
                  <a:cubicBezTo>
                    <a:pt x="2679" y="2329"/>
                    <a:pt x="2664" y="2331"/>
                    <a:pt x="2648" y="2335"/>
                  </a:cubicBezTo>
                  <a:cubicBezTo>
                    <a:pt x="2853" y="1855"/>
                    <a:pt x="2899" y="1353"/>
                    <a:pt x="2922" y="851"/>
                  </a:cubicBezTo>
                  <a:cubicBezTo>
                    <a:pt x="2935" y="878"/>
                    <a:pt x="2964" y="889"/>
                    <a:pt x="3009" y="889"/>
                  </a:cubicBezTo>
                  <a:cubicBezTo>
                    <a:pt x="3041" y="889"/>
                    <a:pt x="3080" y="883"/>
                    <a:pt x="3127" y="874"/>
                  </a:cubicBezTo>
                  <a:cubicBezTo>
                    <a:pt x="3127" y="668"/>
                    <a:pt x="3150" y="440"/>
                    <a:pt x="2945" y="303"/>
                  </a:cubicBezTo>
                  <a:lnTo>
                    <a:pt x="2922" y="303"/>
                  </a:lnTo>
                  <a:cubicBezTo>
                    <a:pt x="2839" y="180"/>
                    <a:pt x="2831" y="0"/>
                    <a:pt x="266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0" name="Google Shape;2250;p48"/>
            <p:cNvSpPr/>
            <p:nvPr/>
          </p:nvSpPr>
          <p:spPr>
            <a:xfrm rot="823658">
              <a:off x="8053433" y="3583585"/>
              <a:ext cx="106705" cy="143219"/>
            </a:xfrm>
            <a:custGeom>
              <a:avLst/>
              <a:gdLst/>
              <a:ahLst/>
              <a:cxnLst/>
              <a:rect l="l" t="t" r="r" b="b"/>
              <a:pathLst>
                <a:path w="4886" h="6558" extrusionOk="0">
                  <a:moveTo>
                    <a:pt x="2078" y="1"/>
                  </a:moveTo>
                  <a:cubicBezTo>
                    <a:pt x="2032" y="275"/>
                    <a:pt x="2123" y="549"/>
                    <a:pt x="2169" y="800"/>
                  </a:cubicBezTo>
                  <a:cubicBezTo>
                    <a:pt x="2238" y="1393"/>
                    <a:pt x="2420" y="1987"/>
                    <a:pt x="2032" y="2534"/>
                  </a:cubicBezTo>
                  <a:cubicBezTo>
                    <a:pt x="2001" y="2532"/>
                    <a:pt x="1970" y="2530"/>
                    <a:pt x="1940" y="2530"/>
                  </a:cubicBezTo>
                  <a:cubicBezTo>
                    <a:pt x="1720" y="2530"/>
                    <a:pt x="1507" y="2603"/>
                    <a:pt x="1347" y="2763"/>
                  </a:cubicBezTo>
                  <a:cubicBezTo>
                    <a:pt x="1302" y="3105"/>
                    <a:pt x="1005" y="3265"/>
                    <a:pt x="868" y="3516"/>
                  </a:cubicBezTo>
                  <a:cubicBezTo>
                    <a:pt x="1" y="4885"/>
                    <a:pt x="685" y="6438"/>
                    <a:pt x="2192" y="6552"/>
                  </a:cubicBezTo>
                  <a:cubicBezTo>
                    <a:pt x="2259" y="6555"/>
                    <a:pt x="2324" y="6557"/>
                    <a:pt x="2389" y="6557"/>
                  </a:cubicBezTo>
                  <a:cubicBezTo>
                    <a:pt x="2722" y="6557"/>
                    <a:pt x="3031" y="6507"/>
                    <a:pt x="3356" y="6392"/>
                  </a:cubicBezTo>
                  <a:cubicBezTo>
                    <a:pt x="3402" y="6346"/>
                    <a:pt x="3424" y="6301"/>
                    <a:pt x="3470" y="6278"/>
                  </a:cubicBezTo>
                  <a:cubicBezTo>
                    <a:pt x="4771" y="5410"/>
                    <a:pt x="4885" y="4224"/>
                    <a:pt x="3813" y="3105"/>
                  </a:cubicBezTo>
                  <a:cubicBezTo>
                    <a:pt x="3653" y="2945"/>
                    <a:pt x="3447" y="2808"/>
                    <a:pt x="3356" y="2557"/>
                  </a:cubicBezTo>
                  <a:cubicBezTo>
                    <a:pt x="3561" y="2283"/>
                    <a:pt x="3881" y="2055"/>
                    <a:pt x="3904" y="1667"/>
                  </a:cubicBezTo>
                  <a:cubicBezTo>
                    <a:pt x="4018" y="1530"/>
                    <a:pt x="4109" y="1370"/>
                    <a:pt x="4223" y="1233"/>
                  </a:cubicBezTo>
                  <a:cubicBezTo>
                    <a:pt x="4201" y="1074"/>
                    <a:pt x="4452" y="891"/>
                    <a:pt x="4246" y="777"/>
                  </a:cubicBezTo>
                  <a:cubicBezTo>
                    <a:pt x="4220" y="760"/>
                    <a:pt x="4195" y="752"/>
                    <a:pt x="4171" y="752"/>
                  </a:cubicBezTo>
                  <a:cubicBezTo>
                    <a:pt x="4067" y="752"/>
                    <a:pt x="3978" y="890"/>
                    <a:pt x="3904" y="982"/>
                  </a:cubicBezTo>
                  <a:cubicBezTo>
                    <a:pt x="3813" y="1119"/>
                    <a:pt x="3698" y="1279"/>
                    <a:pt x="3721" y="1462"/>
                  </a:cubicBezTo>
                  <a:cubicBezTo>
                    <a:pt x="3447" y="1713"/>
                    <a:pt x="3310" y="2055"/>
                    <a:pt x="3128" y="2352"/>
                  </a:cubicBezTo>
                  <a:cubicBezTo>
                    <a:pt x="3088" y="2358"/>
                    <a:pt x="3051" y="2361"/>
                    <a:pt x="3017" y="2361"/>
                  </a:cubicBezTo>
                  <a:cubicBezTo>
                    <a:pt x="2682" y="2361"/>
                    <a:pt x="2628" y="2071"/>
                    <a:pt x="2648" y="1781"/>
                  </a:cubicBezTo>
                  <a:cubicBezTo>
                    <a:pt x="2671" y="1279"/>
                    <a:pt x="2420" y="800"/>
                    <a:pt x="2420" y="298"/>
                  </a:cubicBezTo>
                  <a:cubicBezTo>
                    <a:pt x="2443" y="69"/>
                    <a:pt x="2283" y="1"/>
                    <a:pt x="207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1" name="Google Shape;2251;p48"/>
            <p:cNvSpPr/>
            <p:nvPr/>
          </p:nvSpPr>
          <p:spPr>
            <a:xfrm rot="823658">
              <a:off x="8070735" y="3588756"/>
              <a:ext cx="25945" cy="40402"/>
            </a:xfrm>
            <a:custGeom>
              <a:avLst/>
              <a:gdLst/>
              <a:ahLst/>
              <a:cxnLst/>
              <a:rect l="l" t="t" r="r" b="b"/>
              <a:pathLst>
                <a:path w="1188" h="1850" extrusionOk="0">
                  <a:moveTo>
                    <a:pt x="297" y="1"/>
                  </a:moveTo>
                  <a:cubicBezTo>
                    <a:pt x="0" y="229"/>
                    <a:pt x="183" y="480"/>
                    <a:pt x="228" y="731"/>
                  </a:cubicBezTo>
                  <a:lnTo>
                    <a:pt x="274" y="914"/>
                  </a:lnTo>
                  <a:cubicBezTo>
                    <a:pt x="274" y="1165"/>
                    <a:pt x="274" y="1439"/>
                    <a:pt x="639" y="1461"/>
                  </a:cubicBezTo>
                  <a:cubicBezTo>
                    <a:pt x="708" y="1530"/>
                    <a:pt x="753" y="1621"/>
                    <a:pt x="822" y="1690"/>
                  </a:cubicBezTo>
                  <a:cubicBezTo>
                    <a:pt x="890" y="1735"/>
                    <a:pt x="936" y="1781"/>
                    <a:pt x="1005" y="1827"/>
                  </a:cubicBezTo>
                  <a:cubicBezTo>
                    <a:pt x="1005" y="1827"/>
                    <a:pt x="1005" y="1850"/>
                    <a:pt x="1005" y="1850"/>
                  </a:cubicBezTo>
                  <a:cubicBezTo>
                    <a:pt x="1119" y="1781"/>
                    <a:pt x="1187" y="1667"/>
                    <a:pt x="1141" y="1553"/>
                  </a:cubicBezTo>
                  <a:cubicBezTo>
                    <a:pt x="868" y="1028"/>
                    <a:pt x="708" y="457"/>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2" name="Google Shape;2252;p48"/>
            <p:cNvSpPr/>
            <p:nvPr/>
          </p:nvSpPr>
          <p:spPr>
            <a:xfrm rot="823658">
              <a:off x="7853504" y="3627959"/>
              <a:ext cx="111181" cy="129002"/>
            </a:xfrm>
            <a:custGeom>
              <a:avLst/>
              <a:gdLst/>
              <a:ahLst/>
              <a:cxnLst/>
              <a:rect l="l" t="t" r="r" b="b"/>
              <a:pathLst>
                <a:path w="5091" h="5907" extrusionOk="0">
                  <a:moveTo>
                    <a:pt x="415" y="1"/>
                  </a:moveTo>
                  <a:cubicBezTo>
                    <a:pt x="406" y="1"/>
                    <a:pt x="398" y="1"/>
                    <a:pt x="389" y="1"/>
                  </a:cubicBezTo>
                  <a:cubicBezTo>
                    <a:pt x="1" y="47"/>
                    <a:pt x="160" y="595"/>
                    <a:pt x="138" y="937"/>
                  </a:cubicBezTo>
                  <a:cubicBezTo>
                    <a:pt x="138" y="1485"/>
                    <a:pt x="138" y="2056"/>
                    <a:pt x="138" y="2626"/>
                  </a:cubicBezTo>
                  <a:cubicBezTo>
                    <a:pt x="320" y="3288"/>
                    <a:pt x="526" y="3973"/>
                    <a:pt x="708" y="4635"/>
                  </a:cubicBezTo>
                  <a:cubicBezTo>
                    <a:pt x="754" y="4635"/>
                    <a:pt x="822" y="4635"/>
                    <a:pt x="868" y="4658"/>
                  </a:cubicBezTo>
                  <a:cubicBezTo>
                    <a:pt x="914" y="4886"/>
                    <a:pt x="959" y="5137"/>
                    <a:pt x="1233" y="5205"/>
                  </a:cubicBezTo>
                  <a:cubicBezTo>
                    <a:pt x="1613" y="5673"/>
                    <a:pt x="2049" y="5907"/>
                    <a:pt x="2541" y="5907"/>
                  </a:cubicBezTo>
                  <a:cubicBezTo>
                    <a:pt x="2818" y="5907"/>
                    <a:pt x="3112" y="5833"/>
                    <a:pt x="3424" y="5685"/>
                  </a:cubicBezTo>
                  <a:cubicBezTo>
                    <a:pt x="3607" y="5525"/>
                    <a:pt x="3790" y="5342"/>
                    <a:pt x="3972" y="5183"/>
                  </a:cubicBezTo>
                  <a:cubicBezTo>
                    <a:pt x="4155" y="4635"/>
                    <a:pt x="4543" y="4155"/>
                    <a:pt x="4566" y="3539"/>
                  </a:cubicBezTo>
                  <a:cubicBezTo>
                    <a:pt x="4680" y="3448"/>
                    <a:pt x="4680" y="3288"/>
                    <a:pt x="4725" y="3151"/>
                  </a:cubicBezTo>
                  <a:cubicBezTo>
                    <a:pt x="4908" y="2444"/>
                    <a:pt x="4840" y="1690"/>
                    <a:pt x="5091" y="983"/>
                  </a:cubicBezTo>
                  <a:cubicBezTo>
                    <a:pt x="5068" y="869"/>
                    <a:pt x="5045" y="754"/>
                    <a:pt x="5045" y="618"/>
                  </a:cubicBezTo>
                  <a:cubicBezTo>
                    <a:pt x="5045" y="298"/>
                    <a:pt x="4908" y="70"/>
                    <a:pt x="4589" y="47"/>
                  </a:cubicBezTo>
                  <a:cubicBezTo>
                    <a:pt x="4223" y="47"/>
                    <a:pt x="4223" y="366"/>
                    <a:pt x="4178" y="663"/>
                  </a:cubicBezTo>
                  <a:cubicBezTo>
                    <a:pt x="4132" y="1302"/>
                    <a:pt x="4064" y="1964"/>
                    <a:pt x="3995" y="2626"/>
                  </a:cubicBezTo>
                  <a:cubicBezTo>
                    <a:pt x="3904" y="2809"/>
                    <a:pt x="3790" y="2969"/>
                    <a:pt x="3812" y="3174"/>
                  </a:cubicBezTo>
                  <a:cubicBezTo>
                    <a:pt x="3812" y="3242"/>
                    <a:pt x="3812" y="3288"/>
                    <a:pt x="3790" y="3357"/>
                  </a:cubicBezTo>
                  <a:cubicBezTo>
                    <a:pt x="3767" y="3402"/>
                    <a:pt x="3767" y="3448"/>
                    <a:pt x="3767" y="3494"/>
                  </a:cubicBezTo>
                  <a:cubicBezTo>
                    <a:pt x="3607" y="3904"/>
                    <a:pt x="3470" y="4338"/>
                    <a:pt x="3265" y="4726"/>
                  </a:cubicBezTo>
                  <a:cubicBezTo>
                    <a:pt x="3087" y="5057"/>
                    <a:pt x="2799" y="5223"/>
                    <a:pt x="2506" y="5223"/>
                  </a:cubicBezTo>
                  <a:cubicBezTo>
                    <a:pt x="2233" y="5223"/>
                    <a:pt x="1956" y="5080"/>
                    <a:pt x="1758" y="4795"/>
                  </a:cubicBezTo>
                  <a:cubicBezTo>
                    <a:pt x="1644" y="4612"/>
                    <a:pt x="1530" y="4452"/>
                    <a:pt x="1416" y="4270"/>
                  </a:cubicBezTo>
                  <a:cubicBezTo>
                    <a:pt x="1119" y="3334"/>
                    <a:pt x="822" y="2398"/>
                    <a:pt x="868" y="1371"/>
                  </a:cubicBezTo>
                  <a:cubicBezTo>
                    <a:pt x="754" y="1234"/>
                    <a:pt x="754" y="1051"/>
                    <a:pt x="731" y="869"/>
                  </a:cubicBezTo>
                  <a:cubicBezTo>
                    <a:pt x="686" y="555"/>
                    <a:pt x="839" y="1"/>
                    <a:pt x="41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3" name="Google Shape;2253;p48"/>
            <p:cNvSpPr/>
            <p:nvPr/>
          </p:nvSpPr>
          <p:spPr>
            <a:xfrm rot="823658">
              <a:off x="7980475" y="3652518"/>
              <a:ext cx="2009" cy="2009"/>
            </a:xfrm>
            <a:custGeom>
              <a:avLst/>
              <a:gdLst/>
              <a:ahLst/>
              <a:cxnLst/>
              <a:rect l="l" t="t" r="r" b="b"/>
              <a:pathLst>
                <a:path w="92" h="92" extrusionOk="0">
                  <a:moveTo>
                    <a:pt x="23" y="0"/>
                  </a:moveTo>
                  <a:cubicBezTo>
                    <a:pt x="23" y="23"/>
                    <a:pt x="0" y="46"/>
                    <a:pt x="0" y="69"/>
                  </a:cubicBezTo>
                  <a:cubicBezTo>
                    <a:pt x="0" y="92"/>
                    <a:pt x="46" y="92"/>
                    <a:pt x="69" y="92"/>
                  </a:cubicBezTo>
                  <a:cubicBezTo>
                    <a:pt x="91" y="69"/>
                    <a:pt x="91" y="46"/>
                    <a:pt x="91" y="23"/>
                  </a:cubicBezTo>
                  <a:cubicBezTo>
                    <a:pt x="91" y="0"/>
                    <a:pt x="46" y="0"/>
                    <a:pt x="23" y="0"/>
                  </a:cubicBez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4" name="Google Shape;2254;p48"/>
            <p:cNvSpPr/>
            <p:nvPr/>
          </p:nvSpPr>
          <p:spPr>
            <a:xfrm rot="823658">
              <a:off x="7792604" y="3554221"/>
              <a:ext cx="1507" cy="1507"/>
            </a:xfrm>
            <a:custGeom>
              <a:avLst/>
              <a:gdLst/>
              <a:ahLst/>
              <a:cxnLst/>
              <a:rect l="l" t="t" r="r" b="b"/>
              <a:pathLst>
                <a:path w="69" h="69" extrusionOk="0">
                  <a:moveTo>
                    <a:pt x="69" y="0"/>
                  </a:moveTo>
                  <a:lnTo>
                    <a:pt x="0" y="46"/>
                  </a:lnTo>
                  <a:lnTo>
                    <a:pt x="46" y="69"/>
                  </a:lnTo>
                  <a:lnTo>
                    <a:pt x="69" y="0"/>
                  </a:lnTo>
                  <a:close/>
                </a:path>
              </a:pathLst>
            </a:custGeom>
            <a:solidFill>
              <a:srgbClr val="644C4E"/>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5" name="Google Shape;2255;p48"/>
            <p:cNvSpPr/>
            <p:nvPr/>
          </p:nvSpPr>
          <p:spPr>
            <a:xfrm rot="823658">
              <a:off x="8057191" y="4461069"/>
              <a:ext cx="6508" cy="5045"/>
            </a:xfrm>
            <a:custGeom>
              <a:avLst/>
              <a:gdLst/>
              <a:ahLst/>
              <a:cxnLst/>
              <a:rect l="l" t="t" r="r" b="b"/>
              <a:pathLst>
                <a:path w="298" h="231" extrusionOk="0">
                  <a:moveTo>
                    <a:pt x="297" y="1"/>
                  </a:moveTo>
                  <a:cubicBezTo>
                    <a:pt x="252" y="1"/>
                    <a:pt x="206" y="1"/>
                    <a:pt x="160" y="23"/>
                  </a:cubicBezTo>
                  <a:cubicBezTo>
                    <a:pt x="69" y="46"/>
                    <a:pt x="1" y="115"/>
                    <a:pt x="46" y="206"/>
                  </a:cubicBezTo>
                  <a:cubicBezTo>
                    <a:pt x="55" y="223"/>
                    <a:pt x="70" y="231"/>
                    <a:pt x="87" y="231"/>
                  </a:cubicBezTo>
                  <a:cubicBezTo>
                    <a:pt x="115" y="231"/>
                    <a:pt x="146" y="211"/>
                    <a:pt x="160" y="183"/>
                  </a:cubicBezTo>
                  <a:lnTo>
                    <a:pt x="297" y="183"/>
                  </a:lnTo>
                  <a:cubicBezTo>
                    <a:pt x="297" y="115"/>
                    <a:pt x="297" y="46"/>
                    <a:pt x="29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6" name="Google Shape;2256;p48"/>
            <p:cNvSpPr/>
            <p:nvPr/>
          </p:nvSpPr>
          <p:spPr>
            <a:xfrm rot="823658">
              <a:off x="7414905" y="4164299"/>
              <a:ext cx="3516" cy="8495"/>
            </a:xfrm>
            <a:custGeom>
              <a:avLst/>
              <a:gdLst/>
              <a:ahLst/>
              <a:cxnLst/>
              <a:rect l="l" t="t" r="r" b="b"/>
              <a:pathLst>
                <a:path w="161" h="389" extrusionOk="0">
                  <a:moveTo>
                    <a:pt x="1" y="0"/>
                  </a:moveTo>
                  <a:cubicBezTo>
                    <a:pt x="1" y="114"/>
                    <a:pt x="1" y="251"/>
                    <a:pt x="1" y="388"/>
                  </a:cubicBezTo>
                  <a:cubicBezTo>
                    <a:pt x="138" y="251"/>
                    <a:pt x="161" y="114"/>
                    <a:pt x="1" y="0"/>
                  </a:cubicBezTo>
                  <a:close/>
                </a:path>
              </a:pathLst>
            </a:custGeom>
            <a:solidFill>
              <a:srgbClr val="473E3F"/>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7" name="Google Shape;2257;p48"/>
            <p:cNvSpPr/>
            <p:nvPr/>
          </p:nvSpPr>
          <p:spPr>
            <a:xfrm rot="823658">
              <a:off x="8096384" y="4335059"/>
              <a:ext cx="7993" cy="20463"/>
            </a:xfrm>
            <a:custGeom>
              <a:avLst/>
              <a:gdLst/>
              <a:ahLst/>
              <a:cxnLst/>
              <a:rect l="l" t="t" r="r" b="b"/>
              <a:pathLst>
                <a:path w="366" h="937" extrusionOk="0">
                  <a:moveTo>
                    <a:pt x="251" y="1"/>
                  </a:moveTo>
                  <a:cubicBezTo>
                    <a:pt x="0" y="275"/>
                    <a:pt x="114" y="617"/>
                    <a:pt x="91" y="937"/>
                  </a:cubicBezTo>
                  <a:cubicBezTo>
                    <a:pt x="365" y="663"/>
                    <a:pt x="228" y="320"/>
                    <a:pt x="25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8" name="Google Shape;2258;p48"/>
            <p:cNvSpPr/>
            <p:nvPr/>
          </p:nvSpPr>
          <p:spPr>
            <a:xfrm rot="823658">
              <a:off x="7773497" y="4204883"/>
              <a:ext cx="110679" cy="109129"/>
            </a:xfrm>
            <a:custGeom>
              <a:avLst/>
              <a:gdLst/>
              <a:ahLst/>
              <a:cxnLst/>
              <a:rect l="l" t="t" r="r" b="b"/>
              <a:pathLst>
                <a:path w="5068" h="4997" extrusionOk="0">
                  <a:moveTo>
                    <a:pt x="1758" y="0"/>
                  </a:moveTo>
                  <a:cubicBezTo>
                    <a:pt x="1690" y="46"/>
                    <a:pt x="1621" y="114"/>
                    <a:pt x="1553" y="183"/>
                  </a:cubicBezTo>
                  <a:cubicBezTo>
                    <a:pt x="1530" y="205"/>
                    <a:pt x="1484" y="205"/>
                    <a:pt x="1439" y="205"/>
                  </a:cubicBezTo>
                  <a:cubicBezTo>
                    <a:pt x="1325" y="205"/>
                    <a:pt x="1256" y="251"/>
                    <a:pt x="1188" y="342"/>
                  </a:cubicBezTo>
                  <a:lnTo>
                    <a:pt x="1188" y="365"/>
                  </a:lnTo>
                  <a:lnTo>
                    <a:pt x="1005" y="365"/>
                  </a:lnTo>
                  <a:cubicBezTo>
                    <a:pt x="1005" y="434"/>
                    <a:pt x="1005" y="479"/>
                    <a:pt x="1028" y="548"/>
                  </a:cubicBezTo>
                  <a:cubicBezTo>
                    <a:pt x="1005" y="548"/>
                    <a:pt x="982" y="571"/>
                    <a:pt x="982" y="593"/>
                  </a:cubicBezTo>
                  <a:cubicBezTo>
                    <a:pt x="891" y="639"/>
                    <a:pt x="800" y="685"/>
                    <a:pt x="708" y="730"/>
                  </a:cubicBezTo>
                  <a:cubicBezTo>
                    <a:pt x="640" y="776"/>
                    <a:pt x="549" y="845"/>
                    <a:pt x="503" y="890"/>
                  </a:cubicBezTo>
                  <a:cubicBezTo>
                    <a:pt x="24" y="1415"/>
                    <a:pt x="1" y="2031"/>
                    <a:pt x="92" y="2671"/>
                  </a:cubicBezTo>
                  <a:cubicBezTo>
                    <a:pt x="457" y="3241"/>
                    <a:pt x="229" y="4040"/>
                    <a:pt x="800" y="4542"/>
                  </a:cubicBezTo>
                  <a:cubicBezTo>
                    <a:pt x="891" y="4634"/>
                    <a:pt x="982" y="4725"/>
                    <a:pt x="1119" y="4771"/>
                  </a:cubicBezTo>
                  <a:cubicBezTo>
                    <a:pt x="1159" y="4797"/>
                    <a:pt x="1207" y="4808"/>
                    <a:pt x="1258" y="4808"/>
                  </a:cubicBezTo>
                  <a:cubicBezTo>
                    <a:pt x="1295" y="4808"/>
                    <a:pt x="1332" y="4803"/>
                    <a:pt x="1370" y="4793"/>
                  </a:cubicBezTo>
                  <a:cubicBezTo>
                    <a:pt x="1614" y="4949"/>
                    <a:pt x="1874" y="4996"/>
                    <a:pt x="2140" y="4996"/>
                  </a:cubicBezTo>
                  <a:cubicBezTo>
                    <a:pt x="2421" y="4996"/>
                    <a:pt x="2709" y="4943"/>
                    <a:pt x="2991" y="4907"/>
                  </a:cubicBezTo>
                  <a:cubicBezTo>
                    <a:pt x="3049" y="4915"/>
                    <a:pt x="3106" y="4918"/>
                    <a:pt x="3162" y="4918"/>
                  </a:cubicBezTo>
                  <a:cubicBezTo>
                    <a:pt x="3462" y="4918"/>
                    <a:pt x="3735" y="4811"/>
                    <a:pt x="3927" y="4542"/>
                  </a:cubicBezTo>
                  <a:cubicBezTo>
                    <a:pt x="4201" y="4451"/>
                    <a:pt x="4360" y="4246"/>
                    <a:pt x="4475" y="4017"/>
                  </a:cubicBezTo>
                  <a:lnTo>
                    <a:pt x="4475" y="3629"/>
                  </a:lnTo>
                  <a:cubicBezTo>
                    <a:pt x="4657" y="3561"/>
                    <a:pt x="4680" y="3424"/>
                    <a:pt x="4657" y="3241"/>
                  </a:cubicBezTo>
                  <a:cubicBezTo>
                    <a:pt x="4680" y="3127"/>
                    <a:pt x="4680" y="3013"/>
                    <a:pt x="4703" y="2899"/>
                  </a:cubicBezTo>
                  <a:cubicBezTo>
                    <a:pt x="5068" y="2031"/>
                    <a:pt x="4748" y="1370"/>
                    <a:pt x="4109" y="822"/>
                  </a:cubicBezTo>
                  <a:cubicBezTo>
                    <a:pt x="3790" y="548"/>
                    <a:pt x="3425" y="342"/>
                    <a:pt x="3037" y="183"/>
                  </a:cubicBezTo>
                  <a:cubicBezTo>
                    <a:pt x="2831" y="46"/>
                    <a:pt x="2620" y="17"/>
                    <a:pt x="2409" y="17"/>
                  </a:cubicBezTo>
                  <a:cubicBezTo>
                    <a:pt x="2258" y="17"/>
                    <a:pt x="2107" y="32"/>
                    <a:pt x="1958" y="32"/>
                  </a:cubicBezTo>
                  <a:cubicBezTo>
                    <a:pt x="1899" y="32"/>
                    <a:pt x="1840" y="29"/>
                    <a:pt x="1781" y="23"/>
                  </a:cubicBezTo>
                  <a:lnTo>
                    <a:pt x="1758"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59" name="Google Shape;2259;p48"/>
            <p:cNvSpPr/>
            <p:nvPr/>
          </p:nvSpPr>
          <p:spPr>
            <a:xfrm rot="823658">
              <a:off x="7677954" y="4286765"/>
              <a:ext cx="77768" cy="89364"/>
            </a:xfrm>
            <a:custGeom>
              <a:avLst/>
              <a:gdLst/>
              <a:ahLst/>
              <a:cxnLst/>
              <a:rect l="l" t="t" r="r" b="b"/>
              <a:pathLst>
                <a:path w="3561" h="4092" extrusionOk="0">
                  <a:moveTo>
                    <a:pt x="1784" y="0"/>
                  </a:moveTo>
                  <a:cubicBezTo>
                    <a:pt x="1517" y="0"/>
                    <a:pt x="1249" y="33"/>
                    <a:pt x="982" y="58"/>
                  </a:cubicBezTo>
                  <a:cubicBezTo>
                    <a:pt x="525" y="515"/>
                    <a:pt x="0" y="948"/>
                    <a:pt x="0" y="1702"/>
                  </a:cubicBezTo>
                  <a:cubicBezTo>
                    <a:pt x="0" y="2135"/>
                    <a:pt x="343" y="2478"/>
                    <a:pt x="274" y="2911"/>
                  </a:cubicBezTo>
                  <a:cubicBezTo>
                    <a:pt x="479" y="3459"/>
                    <a:pt x="822" y="3870"/>
                    <a:pt x="1370" y="4053"/>
                  </a:cubicBezTo>
                  <a:cubicBezTo>
                    <a:pt x="1499" y="4069"/>
                    <a:pt x="1616" y="4085"/>
                    <a:pt x="1723" y="4085"/>
                  </a:cubicBezTo>
                  <a:cubicBezTo>
                    <a:pt x="1767" y="4085"/>
                    <a:pt x="1809" y="4082"/>
                    <a:pt x="1849" y="4076"/>
                  </a:cubicBezTo>
                  <a:cubicBezTo>
                    <a:pt x="1905" y="4086"/>
                    <a:pt x="1961" y="4091"/>
                    <a:pt x="2015" y="4091"/>
                  </a:cubicBezTo>
                  <a:cubicBezTo>
                    <a:pt x="2200" y="4091"/>
                    <a:pt x="2369" y="4024"/>
                    <a:pt x="2511" y="3847"/>
                  </a:cubicBezTo>
                  <a:cubicBezTo>
                    <a:pt x="2534" y="3847"/>
                    <a:pt x="2557" y="3824"/>
                    <a:pt x="2557" y="3824"/>
                  </a:cubicBezTo>
                  <a:cubicBezTo>
                    <a:pt x="2579" y="3779"/>
                    <a:pt x="2602" y="3733"/>
                    <a:pt x="2625" y="3710"/>
                  </a:cubicBezTo>
                  <a:cubicBezTo>
                    <a:pt x="2716" y="3619"/>
                    <a:pt x="2762" y="3482"/>
                    <a:pt x="2876" y="3436"/>
                  </a:cubicBezTo>
                  <a:cubicBezTo>
                    <a:pt x="3470" y="3185"/>
                    <a:pt x="3538" y="2660"/>
                    <a:pt x="3561" y="2113"/>
                  </a:cubicBezTo>
                  <a:cubicBezTo>
                    <a:pt x="3561" y="1770"/>
                    <a:pt x="3470" y="1451"/>
                    <a:pt x="3401" y="1131"/>
                  </a:cubicBezTo>
                  <a:cubicBezTo>
                    <a:pt x="3355" y="515"/>
                    <a:pt x="2922" y="264"/>
                    <a:pt x="2420" y="81"/>
                  </a:cubicBezTo>
                  <a:cubicBezTo>
                    <a:pt x="2208" y="21"/>
                    <a:pt x="1996" y="0"/>
                    <a:pt x="17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0" name="Google Shape;2260;p48"/>
            <p:cNvSpPr/>
            <p:nvPr/>
          </p:nvSpPr>
          <p:spPr>
            <a:xfrm rot="823658">
              <a:off x="7824491" y="4313277"/>
              <a:ext cx="101201" cy="82966"/>
            </a:xfrm>
            <a:custGeom>
              <a:avLst/>
              <a:gdLst/>
              <a:ahLst/>
              <a:cxnLst/>
              <a:rect l="l" t="t" r="r" b="b"/>
              <a:pathLst>
                <a:path w="4634" h="3799" extrusionOk="0">
                  <a:moveTo>
                    <a:pt x="3173" y="1"/>
                  </a:moveTo>
                  <a:cubicBezTo>
                    <a:pt x="2739" y="24"/>
                    <a:pt x="2329" y="24"/>
                    <a:pt x="1895" y="24"/>
                  </a:cubicBezTo>
                  <a:cubicBezTo>
                    <a:pt x="1530" y="183"/>
                    <a:pt x="1028" y="115"/>
                    <a:pt x="822" y="594"/>
                  </a:cubicBezTo>
                  <a:cubicBezTo>
                    <a:pt x="548" y="594"/>
                    <a:pt x="434" y="731"/>
                    <a:pt x="457" y="982"/>
                  </a:cubicBezTo>
                  <a:cubicBezTo>
                    <a:pt x="297" y="1530"/>
                    <a:pt x="0" y="2032"/>
                    <a:pt x="69" y="2626"/>
                  </a:cubicBezTo>
                  <a:cubicBezTo>
                    <a:pt x="137" y="3402"/>
                    <a:pt x="297" y="3584"/>
                    <a:pt x="1165" y="3699"/>
                  </a:cubicBezTo>
                  <a:lnTo>
                    <a:pt x="1712" y="3699"/>
                  </a:lnTo>
                  <a:cubicBezTo>
                    <a:pt x="1843" y="3758"/>
                    <a:pt x="1973" y="3799"/>
                    <a:pt x="2100" y="3799"/>
                  </a:cubicBezTo>
                  <a:cubicBezTo>
                    <a:pt x="2218" y="3799"/>
                    <a:pt x="2333" y="3764"/>
                    <a:pt x="2443" y="3676"/>
                  </a:cubicBezTo>
                  <a:cubicBezTo>
                    <a:pt x="2488" y="3677"/>
                    <a:pt x="2532" y="3678"/>
                    <a:pt x="2576" y="3678"/>
                  </a:cubicBezTo>
                  <a:cubicBezTo>
                    <a:pt x="4004" y="3678"/>
                    <a:pt x="4518" y="2953"/>
                    <a:pt x="4474" y="1690"/>
                  </a:cubicBezTo>
                  <a:cubicBezTo>
                    <a:pt x="4474" y="1553"/>
                    <a:pt x="4451" y="1439"/>
                    <a:pt x="4451" y="1325"/>
                  </a:cubicBezTo>
                  <a:cubicBezTo>
                    <a:pt x="4474" y="1256"/>
                    <a:pt x="4497" y="1211"/>
                    <a:pt x="4520" y="1165"/>
                  </a:cubicBezTo>
                  <a:cubicBezTo>
                    <a:pt x="4634" y="480"/>
                    <a:pt x="4177" y="229"/>
                    <a:pt x="3652" y="46"/>
                  </a:cubicBezTo>
                  <a:cubicBezTo>
                    <a:pt x="3630" y="46"/>
                    <a:pt x="3584" y="46"/>
                    <a:pt x="3538" y="69"/>
                  </a:cubicBezTo>
                  <a:cubicBezTo>
                    <a:pt x="3424" y="24"/>
                    <a:pt x="3287" y="24"/>
                    <a:pt x="317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1" name="Google Shape;2261;p48"/>
            <p:cNvSpPr/>
            <p:nvPr/>
          </p:nvSpPr>
          <p:spPr>
            <a:xfrm rot="823658">
              <a:off x="7499671" y="4325932"/>
              <a:ext cx="78795" cy="84254"/>
            </a:xfrm>
            <a:custGeom>
              <a:avLst/>
              <a:gdLst/>
              <a:ahLst/>
              <a:cxnLst/>
              <a:rect l="l" t="t" r="r" b="b"/>
              <a:pathLst>
                <a:path w="3608" h="3858" extrusionOk="0">
                  <a:moveTo>
                    <a:pt x="2278" y="0"/>
                  </a:moveTo>
                  <a:cubicBezTo>
                    <a:pt x="2011" y="0"/>
                    <a:pt x="1732" y="62"/>
                    <a:pt x="1462" y="125"/>
                  </a:cubicBezTo>
                  <a:cubicBezTo>
                    <a:pt x="434" y="330"/>
                    <a:pt x="161" y="695"/>
                    <a:pt x="69" y="1722"/>
                  </a:cubicBezTo>
                  <a:cubicBezTo>
                    <a:pt x="1" y="2613"/>
                    <a:pt x="503" y="3138"/>
                    <a:pt x="1051" y="3663"/>
                  </a:cubicBezTo>
                  <a:cubicBezTo>
                    <a:pt x="1309" y="3682"/>
                    <a:pt x="1550" y="3858"/>
                    <a:pt x="1819" y="3858"/>
                  </a:cubicBezTo>
                  <a:cubicBezTo>
                    <a:pt x="1859" y="3858"/>
                    <a:pt x="1900" y="3854"/>
                    <a:pt x="1941" y="3845"/>
                  </a:cubicBezTo>
                  <a:cubicBezTo>
                    <a:pt x="2489" y="3389"/>
                    <a:pt x="3105" y="2955"/>
                    <a:pt x="3310" y="2202"/>
                  </a:cubicBezTo>
                  <a:cubicBezTo>
                    <a:pt x="3493" y="1585"/>
                    <a:pt x="3607" y="924"/>
                    <a:pt x="3151" y="376"/>
                  </a:cubicBezTo>
                  <a:cubicBezTo>
                    <a:pt x="2902" y="90"/>
                    <a:pt x="2599" y="0"/>
                    <a:pt x="227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2" name="Google Shape;2262;p48"/>
            <p:cNvSpPr/>
            <p:nvPr/>
          </p:nvSpPr>
          <p:spPr>
            <a:xfrm rot="823658">
              <a:off x="7599212" y="4369181"/>
              <a:ext cx="71806" cy="60122"/>
            </a:xfrm>
            <a:custGeom>
              <a:avLst/>
              <a:gdLst/>
              <a:ahLst/>
              <a:cxnLst/>
              <a:rect l="l" t="t" r="r" b="b"/>
              <a:pathLst>
                <a:path w="3288" h="2753" extrusionOk="0">
                  <a:moveTo>
                    <a:pt x="1923" y="0"/>
                  </a:moveTo>
                  <a:cubicBezTo>
                    <a:pt x="1877" y="0"/>
                    <a:pt x="1829" y="2"/>
                    <a:pt x="1781" y="5"/>
                  </a:cubicBezTo>
                  <a:cubicBezTo>
                    <a:pt x="1461" y="28"/>
                    <a:pt x="1119" y="5"/>
                    <a:pt x="822" y="210"/>
                  </a:cubicBezTo>
                  <a:cubicBezTo>
                    <a:pt x="434" y="301"/>
                    <a:pt x="160" y="507"/>
                    <a:pt x="114" y="963"/>
                  </a:cubicBezTo>
                  <a:lnTo>
                    <a:pt x="92" y="963"/>
                  </a:lnTo>
                  <a:cubicBezTo>
                    <a:pt x="69" y="963"/>
                    <a:pt x="46" y="986"/>
                    <a:pt x="23" y="1009"/>
                  </a:cubicBezTo>
                  <a:cubicBezTo>
                    <a:pt x="0" y="1077"/>
                    <a:pt x="23" y="1123"/>
                    <a:pt x="92" y="1146"/>
                  </a:cubicBezTo>
                  <a:cubicBezTo>
                    <a:pt x="46" y="1762"/>
                    <a:pt x="69" y="2379"/>
                    <a:pt x="845" y="2584"/>
                  </a:cubicBezTo>
                  <a:cubicBezTo>
                    <a:pt x="1101" y="2695"/>
                    <a:pt x="1357" y="2752"/>
                    <a:pt x="1614" y="2752"/>
                  </a:cubicBezTo>
                  <a:cubicBezTo>
                    <a:pt x="1882" y="2752"/>
                    <a:pt x="2151" y="2690"/>
                    <a:pt x="2420" y="2561"/>
                  </a:cubicBezTo>
                  <a:cubicBezTo>
                    <a:pt x="3013" y="2264"/>
                    <a:pt x="3287" y="1580"/>
                    <a:pt x="3082" y="872"/>
                  </a:cubicBezTo>
                  <a:cubicBezTo>
                    <a:pt x="2933" y="297"/>
                    <a:pt x="2565" y="0"/>
                    <a:pt x="19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3" name="Google Shape;2263;p48"/>
            <p:cNvSpPr/>
            <p:nvPr/>
          </p:nvSpPr>
          <p:spPr>
            <a:xfrm rot="823658">
              <a:off x="7407861" y="4321133"/>
              <a:ext cx="64818" cy="58266"/>
            </a:xfrm>
            <a:custGeom>
              <a:avLst/>
              <a:gdLst/>
              <a:ahLst/>
              <a:cxnLst/>
              <a:rect l="l" t="t" r="r" b="b"/>
              <a:pathLst>
                <a:path w="2968" h="2668" extrusionOk="0">
                  <a:moveTo>
                    <a:pt x="1553" y="1"/>
                  </a:moveTo>
                  <a:cubicBezTo>
                    <a:pt x="1119" y="1"/>
                    <a:pt x="708" y="138"/>
                    <a:pt x="366" y="389"/>
                  </a:cubicBezTo>
                  <a:cubicBezTo>
                    <a:pt x="115" y="914"/>
                    <a:pt x="0" y="1439"/>
                    <a:pt x="229" y="2009"/>
                  </a:cubicBezTo>
                  <a:cubicBezTo>
                    <a:pt x="577" y="2445"/>
                    <a:pt x="992" y="2668"/>
                    <a:pt x="1483" y="2668"/>
                  </a:cubicBezTo>
                  <a:cubicBezTo>
                    <a:pt x="1636" y="2668"/>
                    <a:pt x="1796" y="2646"/>
                    <a:pt x="1963" y="2603"/>
                  </a:cubicBezTo>
                  <a:cubicBezTo>
                    <a:pt x="2123" y="2352"/>
                    <a:pt x="2420" y="2283"/>
                    <a:pt x="2580" y="2078"/>
                  </a:cubicBezTo>
                  <a:cubicBezTo>
                    <a:pt x="2739" y="1895"/>
                    <a:pt x="2922" y="1758"/>
                    <a:pt x="2945" y="1485"/>
                  </a:cubicBezTo>
                  <a:cubicBezTo>
                    <a:pt x="2968" y="686"/>
                    <a:pt x="2351" y="1"/>
                    <a:pt x="1553"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4" name="Google Shape;2264;p48"/>
            <p:cNvSpPr/>
            <p:nvPr/>
          </p:nvSpPr>
          <p:spPr>
            <a:xfrm rot="823658">
              <a:off x="7436748" y="4231051"/>
              <a:ext cx="91243" cy="80738"/>
            </a:xfrm>
            <a:custGeom>
              <a:avLst/>
              <a:gdLst/>
              <a:ahLst/>
              <a:cxnLst/>
              <a:rect l="l" t="t" r="r" b="b"/>
              <a:pathLst>
                <a:path w="4178" h="3697" extrusionOk="0">
                  <a:moveTo>
                    <a:pt x="1535" y="0"/>
                  </a:moveTo>
                  <a:cubicBezTo>
                    <a:pt x="1246" y="0"/>
                    <a:pt x="1078" y="207"/>
                    <a:pt x="890" y="394"/>
                  </a:cubicBezTo>
                  <a:cubicBezTo>
                    <a:pt x="868" y="531"/>
                    <a:pt x="822" y="645"/>
                    <a:pt x="662" y="691"/>
                  </a:cubicBezTo>
                  <a:cubicBezTo>
                    <a:pt x="617" y="737"/>
                    <a:pt x="617" y="782"/>
                    <a:pt x="617" y="828"/>
                  </a:cubicBezTo>
                  <a:cubicBezTo>
                    <a:pt x="571" y="828"/>
                    <a:pt x="548" y="851"/>
                    <a:pt x="502" y="896"/>
                  </a:cubicBezTo>
                  <a:cubicBezTo>
                    <a:pt x="343" y="1604"/>
                    <a:pt x="0" y="2357"/>
                    <a:pt x="845" y="2905"/>
                  </a:cubicBezTo>
                  <a:cubicBezTo>
                    <a:pt x="890" y="2951"/>
                    <a:pt x="913" y="2996"/>
                    <a:pt x="959" y="3042"/>
                  </a:cubicBezTo>
                  <a:cubicBezTo>
                    <a:pt x="1349" y="3472"/>
                    <a:pt x="1849" y="3696"/>
                    <a:pt x="2376" y="3696"/>
                  </a:cubicBezTo>
                  <a:cubicBezTo>
                    <a:pt x="2745" y="3696"/>
                    <a:pt x="3126" y="3587"/>
                    <a:pt x="3493" y="3361"/>
                  </a:cubicBezTo>
                  <a:cubicBezTo>
                    <a:pt x="4177" y="2928"/>
                    <a:pt x="4177" y="2311"/>
                    <a:pt x="4109" y="1604"/>
                  </a:cubicBezTo>
                  <a:cubicBezTo>
                    <a:pt x="3997" y="553"/>
                    <a:pt x="3491" y="28"/>
                    <a:pt x="2485" y="28"/>
                  </a:cubicBezTo>
                  <a:cubicBezTo>
                    <a:pt x="2463" y="28"/>
                    <a:pt x="2442" y="28"/>
                    <a:pt x="2420" y="29"/>
                  </a:cubicBezTo>
                  <a:cubicBezTo>
                    <a:pt x="2346" y="36"/>
                    <a:pt x="2271" y="38"/>
                    <a:pt x="2194" y="38"/>
                  </a:cubicBezTo>
                  <a:cubicBezTo>
                    <a:pt x="2008" y="38"/>
                    <a:pt x="1815" y="22"/>
                    <a:pt x="1621" y="6"/>
                  </a:cubicBezTo>
                  <a:cubicBezTo>
                    <a:pt x="1591" y="2"/>
                    <a:pt x="1562" y="0"/>
                    <a:pt x="1535"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5" name="Google Shape;2265;p48"/>
            <p:cNvSpPr/>
            <p:nvPr/>
          </p:nvSpPr>
          <p:spPr>
            <a:xfrm rot="823658">
              <a:off x="7812134" y="4429739"/>
              <a:ext cx="45862" cy="49662"/>
            </a:xfrm>
            <a:custGeom>
              <a:avLst/>
              <a:gdLst/>
              <a:ahLst/>
              <a:cxnLst/>
              <a:rect l="l" t="t" r="r" b="b"/>
              <a:pathLst>
                <a:path w="2100" h="2274" extrusionOk="0">
                  <a:moveTo>
                    <a:pt x="1051" y="0"/>
                  </a:moveTo>
                  <a:cubicBezTo>
                    <a:pt x="685" y="0"/>
                    <a:pt x="369" y="270"/>
                    <a:pt x="160" y="801"/>
                  </a:cubicBezTo>
                  <a:cubicBezTo>
                    <a:pt x="0" y="1234"/>
                    <a:pt x="23" y="1622"/>
                    <a:pt x="365" y="1987"/>
                  </a:cubicBezTo>
                  <a:cubicBezTo>
                    <a:pt x="567" y="2203"/>
                    <a:pt x="786" y="2274"/>
                    <a:pt x="1018" y="2274"/>
                  </a:cubicBezTo>
                  <a:cubicBezTo>
                    <a:pt x="1154" y="2274"/>
                    <a:pt x="1294" y="2250"/>
                    <a:pt x="1438" y="2216"/>
                  </a:cubicBezTo>
                  <a:cubicBezTo>
                    <a:pt x="1917" y="2079"/>
                    <a:pt x="2100" y="1714"/>
                    <a:pt x="2100" y="1234"/>
                  </a:cubicBezTo>
                  <a:cubicBezTo>
                    <a:pt x="2100" y="1029"/>
                    <a:pt x="2077" y="823"/>
                    <a:pt x="2054" y="618"/>
                  </a:cubicBezTo>
                  <a:lnTo>
                    <a:pt x="2054" y="595"/>
                  </a:lnTo>
                  <a:cubicBezTo>
                    <a:pt x="1708" y="196"/>
                    <a:pt x="1361" y="0"/>
                    <a:pt x="105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6" name="Google Shape;2266;p48"/>
            <p:cNvSpPr/>
            <p:nvPr/>
          </p:nvSpPr>
          <p:spPr>
            <a:xfrm rot="823658">
              <a:off x="7515982" y="4137789"/>
              <a:ext cx="92750" cy="89190"/>
            </a:xfrm>
            <a:custGeom>
              <a:avLst/>
              <a:gdLst/>
              <a:ahLst/>
              <a:cxnLst/>
              <a:rect l="l" t="t" r="r" b="b"/>
              <a:pathLst>
                <a:path w="4247" h="4084" extrusionOk="0">
                  <a:moveTo>
                    <a:pt x="1462" y="418"/>
                  </a:moveTo>
                  <a:cubicBezTo>
                    <a:pt x="1462" y="418"/>
                    <a:pt x="1462" y="441"/>
                    <a:pt x="1462" y="441"/>
                  </a:cubicBezTo>
                  <a:lnTo>
                    <a:pt x="1439" y="441"/>
                  </a:lnTo>
                  <a:cubicBezTo>
                    <a:pt x="1439" y="418"/>
                    <a:pt x="1439" y="418"/>
                    <a:pt x="1462" y="418"/>
                  </a:cubicBezTo>
                  <a:close/>
                  <a:moveTo>
                    <a:pt x="2009" y="0"/>
                  </a:moveTo>
                  <a:cubicBezTo>
                    <a:pt x="1564" y="0"/>
                    <a:pt x="1129" y="135"/>
                    <a:pt x="708" y="441"/>
                  </a:cubicBezTo>
                  <a:cubicBezTo>
                    <a:pt x="594" y="464"/>
                    <a:pt x="549" y="533"/>
                    <a:pt x="526" y="624"/>
                  </a:cubicBezTo>
                  <a:lnTo>
                    <a:pt x="526" y="647"/>
                  </a:lnTo>
                  <a:cubicBezTo>
                    <a:pt x="366" y="669"/>
                    <a:pt x="320" y="806"/>
                    <a:pt x="275" y="943"/>
                  </a:cubicBezTo>
                  <a:cubicBezTo>
                    <a:pt x="46" y="1172"/>
                    <a:pt x="1" y="1468"/>
                    <a:pt x="69" y="1765"/>
                  </a:cubicBezTo>
                  <a:cubicBezTo>
                    <a:pt x="161" y="2176"/>
                    <a:pt x="252" y="2587"/>
                    <a:pt x="343" y="2998"/>
                  </a:cubicBezTo>
                  <a:cubicBezTo>
                    <a:pt x="366" y="3043"/>
                    <a:pt x="412" y="3112"/>
                    <a:pt x="457" y="3157"/>
                  </a:cubicBezTo>
                  <a:cubicBezTo>
                    <a:pt x="480" y="3226"/>
                    <a:pt x="503" y="3272"/>
                    <a:pt x="526" y="3317"/>
                  </a:cubicBezTo>
                  <a:cubicBezTo>
                    <a:pt x="1032" y="3838"/>
                    <a:pt x="1483" y="4083"/>
                    <a:pt x="2001" y="4083"/>
                  </a:cubicBezTo>
                  <a:cubicBezTo>
                    <a:pt x="2301" y="4083"/>
                    <a:pt x="2623" y="4001"/>
                    <a:pt x="2991" y="3842"/>
                  </a:cubicBezTo>
                  <a:cubicBezTo>
                    <a:pt x="3196" y="3751"/>
                    <a:pt x="3402" y="3614"/>
                    <a:pt x="3584" y="3500"/>
                  </a:cubicBezTo>
                  <a:cubicBezTo>
                    <a:pt x="3744" y="3112"/>
                    <a:pt x="3904" y="2724"/>
                    <a:pt x="4064" y="2336"/>
                  </a:cubicBezTo>
                  <a:cubicBezTo>
                    <a:pt x="4223" y="1971"/>
                    <a:pt x="4246" y="1651"/>
                    <a:pt x="3995" y="1331"/>
                  </a:cubicBezTo>
                  <a:cubicBezTo>
                    <a:pt x="3995" y="1172"/>
                    <a:pt x="3927" y="1058"/>
                    <a:pt x="3790" y="989"/>
                  </a:cubicBezTo>
                  <a:cubicBezTo>
                    <a:pt x="3653" y="647"/>
                    <a:pt x="3539" y="281"/>
                    <a:pt x="3082" y="236"/>
                  </a:cubicBezTo>
                  <a:cubicBezTo>
                    <a:pt x="2719" y="85"/>
                    <a:pt x="2361" y="0"/>
                    <a:pt x="200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7" name="Google Shape;2267;p48"/>
            <p:cNvSpPr/>
            <p:nvPr/>
          </p:nvSpPr>
          <p:spPr>
            <a:xfrm rot="823658">
              <a:off x="7738177" y="4364799"/>
              <a:ext cx="80782" cy="79122"/>
            </a:xfrm>
            <a:custGeom>
              <a:avLst/>
              <a:gdLst/>
              <a:ahLst/>
              <a:cxnLst/>
              <a:rect l="l" t="t" r="r" b="b"/>
              <a:pathLst>
                <a:path w="3699" h="3623" extrusionOk="0">
                  <a:moveTo>
                    <a:pt x="2648" y="1634"/>
                  </a:moveTo>
                  <a:cubicBezTo>
                    <a:pt x="2625" y="1657"/>
                    <a:pt x="2603" y="1679"/>
                    <a:pt x="2580" y="1702"/>
                  </a:cubicBezTo>
                  <a:cubicBezTo>
                    <a:pt x="2580" y="1679"/>
                    <a:pt x="2580" y="1679"/>
                    <a:pt x="2603" y="1657"/>
                  </a:cubicBezTo>
                  <a:cubicBezTo>
                    <a:pt x="2603" y="1657"/>
                    <a:pt x="2625" y="1634"/>
                    <a:pt x="2625" y="1634"/>
                  </a:cubicBezTo>
                  <a:close/>
                  <a:moveTo>
                    <a:pt x="1870" y="0"/>
                  </a:moveTo>
                  <a:cubicBezTo>
                    <a:pt x="1000" y="0"/>
                    <a:pt x="507" y="431"/>
                    <a:pt x="92" y="1451"/>
                  </a:cubicBezTo>
                  <a:cubicBezTo>
                    <a:pt x="69" y="1451"/>
                    <a:pt x="46" y="1474"/>
                    <a:pt x="23" y="1497"/>
                  </a:cubicBezTo>
                  <a:cubicBezTo>
                    <a:pt x="1" y="1542"/>
                    <a:pt x="1" y="1565"/>
                    <a:pt x="69" y="1634"/>
                  </a:cubicBezTo>
                  <a:cubicBezTo>
                    <a:pt x="69" y="2022"/>
                    <a:pt x="69" y="2410"/>
                    <a:pt x="69" y="2798"/>
                  </a:cubicBezTo>
                  <a:cubicBezTo>
                    <a:pt x="69" y="3140"/>
                    <a:pt x="252" y="3368"/>
                    <a:pt x="548" y="3505"/>
                  </a:cubicBezTo>
                  <a:cubicBezTo>
                    <a:pt x="721" y="3585"/>
                    <a:pt x="939" y="3622"/>
                    <a:pt x="1178" y="3622"/>
                  </a:cubicBezTo>
                  <a:cubicBezTo>
                    <a:pt x="1824" y="3622"/>
                    <a:pt x="2613" y="3352"/>
                    <a:pt x="3014" y="2935"/>
                  </a:cubicBezTo>
                  <a:cubicBezTo>
                    <a:pt x="3698" y="2204"/>
                    <a:pt x="3607" y="1383"/>
                    <a:pt x="3333" y="538"/>
                  </a:cubicBezTo>
                  <a:cubicBezTo>
                    <a:pt x="3265" y="310"/>
                    <a:pt x="3082" y="150"/>
                    <a:pt x="2831" y="127"/>
                  </a:cubicBezTo>
                  <a:cubicBezTo>
                    <a:pt x="2466" y="44"/>
                    <a:pt x="2149" y="0"/>
                    <a:pt x="187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8" name="Google Shape;2268;p48"/>
            <p:cNvSpPr/>
            <p:nvPr/>
          </p:nvSpPr>
          <p:spPr>
            <a:xfrm rot="823658">
              <a:off x="7574001" y="4238413"/>
              <a:ext cx="100699" cy="98799"/>
            </a:xfrm>
            <a:custGeom>
              <a:avLst/>
              <a:gdLst/>
              <a:ahLst/>
              <a:cxnLst/>
              <a:rect l="l" t="t" r="r" b="b"/>
              <a:pathLst>
                <a:path w="4611" h="4524" extrusionOk="0">
                  <a:moveTo>
                    <a:pt x="982" y="1553"/>
                  </a:moveTo>
                  <a:cubicBezTo>
                    <a:pt x="982" y="1575"/>
                    <a:pt x="982" y="1575"/>
                    <a:pt x="959" y="1575"/>
                  </a:cubicBezTo>
                  <a:cubicBezTo>
                    <a:pt x="982" y="1575"/>
                    <a:pt x="982" y="1553"/>
                    <a:pt x="982" y="1553"/>
                  </a:cubicBezTo>
                  <a:close/>
                  <a:moveTo>
                    <a:pt x="2990" y="0"/>
                  </a:moveTo>
                  <a:cubicBezTo>
                    <a:pt x="2878" y="0"/>
                    <a:pt x="2757" y="34"/>
                    <a:pt x="2625" y="115"/>
                  </a:cubicBezTo>
                  <a:cubicBezTo>
                    <a:pt x="2419" y="115"/>
                    <a:pt x="2212" y="203"/>
                    <a:pt x="1998" y="203"/>
                  </a:cubicBezTo>
                  <a:cubicBezTo>
                    <a:pt x="1905" y="203"/>
                    <a:pt x="1809" y="186"/>
                    <a:pt x="1712" y="137"/>
                  </a:cubicBezTo>
                  <a:cubicBezTo>
                    <a:pt x="1598" y="183"/>
                    <a:pt x="1484" y="229"/>
                    <a:pt x="1370" y="274"/>
                  </a:cubicBezTo>
                  <a:cubicBezTo>
                    <a:pt x="868" y="297"/>
                    <a:pt x="548" y="526"/>
                    <a:pt x="411" y="1005"/>
                  </a:cubicBezTo>
                  <a:cubicBezTo>
                    <a:pt x="0" y="1781"/>
                    <a:pt x="365" y="2488"/>
                    <a:pt x="617" y="3219"/>
                  </a:cubicBezTo>
                  <a:cubicBezTo>
                    <a:pt x="776" y="3493"/>
                    <a:pt x="868" y="3790"/>
                    <a:pt x="1142" y="3949"/>
                  </a:cubicBezTo>
                  <a:cubicBezTo>
                    <a:pt x="1164" y="4063"/>
                    <a:pt x="1210" y="4109"/>
                    <a:pt x="1324" y="4132"/>
                  </a:cubicBezTo>
                  <a:cubicBezTo>
                    <a:pt x="1507" y="4451"/>
                    <a:pt x="1826" y="4497"/>
                    <a:pt x="2169" y="4520"/>
                  </a:cubicBezTo>
                  <a:cubicBezTo>
                    <a:pt x="2204" y="4522"/>
                    <a:pt x="2239" y="4523"/>
                    <a:pt x="2273" y="4523"/>
                  </a:cubicBezTo>
                  <a:cubicBezTo>
                    <a:pt x="2943" y="4523"/>
                    <a:pt x="3376" y="4106"/>
                    <a:pt x="3766" y="3607"/>
                  </a:cubicBezTo>
                  <a:cubicBezTo>
                    <a:pt x="3903" y="3356"/>
                    <a:pt x="4109" y="3105"/>
                    <a:pt x="4154" y="2831"/>
                  </a:cubicBezTo>
                  <a:cubicBezTo>
                    <a:pt x="4291" y="2032"/>
                    <a:pt x="4611" y="1187"/>
                    <a:pt x="3903" y="503"/>
                  </a:cubicBezTo>
                  <a:cubicBezTo>
                    <a:pt x="3847" y="427"/>
                    <a:pt x="3790" y="383"/>
                    <a:pt x="3720" y="383"/>
                  </a:cubicBezTo>
                  <a:cubicBezTo>
                    <a:pt x="3706" y="383"/>
                    <a:pt x="3691" y="385"/>
                    <a:pt x="3675" y="389"/>
                  </a:cubicBezTo>
                  <a:cubicBezTo>
                    <a:pt x="3652" y="366"/>
                    <a:pt x="3652" y="343"/>
                    <a:pt x="3629" y="320"/>
                  </a:cubicBezTo>
                  <a:cubicBezTo>
                    <a:pt x="3428" y="150"/>
                    <a:pt x="3227" y="0"/>
                    <a:pt x="299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69" name="Google Shape;2269;p48"/>
            <p:cNvSpPr/>
            <p:nvPr/>
          </p:nvSpPr>
          <p:spPr>
            <a:xfrm rot="823658">
              <a:off x="7700772" y="4283039"/>
              <a:ext cx="1529" cy="1507"/>
            </a:xfrm>
            <a:custGeom>
              <a:avLst/>
              <a:gdLst/>
              <a:ahLst/>
              <a:cxnLst/>
              <a:rect l="l" t="t" r="r" b="b"/>
              <a:pathLst>
                <a:path w="70" h="69" extrusionOk="0">
                  <a:moveTo>
                    <a:pt x="69" y="0"/>
                  </a:moveTo>
                  <a:lnTo>
                    <a:pt x="1" y="23"/>
                  </a:lnTo>
                  <a:lnTo>
                    <a:pt x="47"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0" name="Google Shape;2270;p48"/>
            <p:cNvSpPr/>
            <p:nvPr/>
          </p:nvSpPr>
          <p:spPr>
            <a:xfrm rot="823658">
              <a:off x="7672722" y="4151728"/>
              <a:ext cx="94235" cy="89124"/>
            </a:xfrm>
            <a:custGeom>
              <a:avLst/>
              <a:gdLst/>
              <a:ahLst/>
              <a:cxnLst/>
              <a:rect l="l" t="t" r="r" b="b"/>
              <a:pathLst>
                <a:path w="4315" h="4081" extrusionOk="0">
                  <a:moveTo>
                    <a:pt x="1916" y="1"/>
                  </a:moveTo>
                  <a:cubicBezTo>
                    <a:pt x="1249" y="1"/>
                    <a:pt x="789" y="292"/>
                    <a:pt x="343" y="893"/>
                  </a:cubicBezTo>
                  <a:cubicBezTo>
                    <a:pt x="0" y="1395"/>
                    <a:pt x="114" y="1943"/>
                    <a:pt x="137" y="2468"/>
                  </a:cubicBezTo>
                  <a:cubicBezTo>
                    <a:pt x="209" y="3218"/>
                    <a:pt x="1301" y="4081"/>
                    <a:pt x="2254" y="4081"/>
                  </a:cubicBezTo>
                  <a:cubicBezTo>
                    <a:pt x="2518" y="4081"/>
                    <a:pt x="2772" y="4014"/>
                    <a:pt x="2990" y="3860"/>
                  </a:cubicBezTo>
                  <a:cubicBezTo>
                    <a:pt x="3652" y="3381"/>
                    <a:pt x="4314" y="2856"/>
                    <a:pt x="4154" y="1897"/>
                  </a:cubicBezTo>
                  <a:cubicBezTo>
                    <a:pt x="3926" y="1304"/>
                    <a:pt x="3766" y="688"/>
                    <a:pt x="3241" y="277"/>
                  </a:cubicBezTo>
                  <a:cubicBezTo>
                    <a:pt x="3036" y="208"/>
                    <a:pt x="2853" y="140"/>
                    <a:pt x="2648" y="94"/>
                  </a:cubicBezTo>
                  <a:cubicBezTo>
                    <a:pt x="2377" y="32"/>
                    <a:pt x="2136" y="1"/>
                    <a:pt x="1916"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1" name="Google Shape;2271;p48"/>
            <p:cNvSpPr/>
            <p:nvPr/>
          </p:nvSpPr>
          <p:spPr>
            <a:xfrm rot="823658">
              <a:off x="7428248" y="4094814"/>
              <a:ext cx="81765" cy="89779"/>
            </a:xfrm>
            <a:custGeom>
              <a:avLst/>
              <a:gdLst/>
              <a:ahLst/>
              <a:cxnLst/>
              <a:rect l="l" t="t" r="r" b="b"/>
              <a:pathLst>
                <a:path w="3744" h="4111" extrusionOk="0">
                  <a:moveTo>
                    <a:pt x="2006" y="0"/>
                  </a:moveTo>
                  <a:cubicBezTo>
                    <a:pt x="1579" y="0"/>
                    <a:pt x="1184" y="189"/>
                    <a:pt x="822" y="564"/>
                  </a:cubicBezTo>
                  <a:cubicBezTo>
                    <a:pt x="639" y="701"/>
                    <a:pt x="457" y="861"/>
                    <a:pt x="479" y="1158"/>
                  </a:cubicBezTo>
                  <a:cubicBezTo>
                    <a:pt x="0" y="2230"/>
                    <a:pt x="91" y="2892"/>
                    <a:pt x="822" y="3577"/>
                  </a:cubicBezTo>
                  <a:cubicBezTo>
                    <a:pt x="890" y="3668"/>
                    <a:pt x="959" y="3783"/>
                    <a:pt x="1050" y="3897"/>
                  </a:cubicBezTo>
                  <a:cubicBezTo>
                    <a:pt x="1326" y="3989"/>
                    <a:pt x="1602" y="4111"/>
                    <a:pt x="1878" y="4111"/>
                  </a:cubicBezTo>
                  <a:cubicBezTo>
                    <a:pt x="2081" y="4111"/>
                    <a:pt x="2285" y="4045"/>
                    <a:pt x="2488" y="3851"/>
                  </a:cubicBezTo>
                  <a:cubicBezTo>
                    <a:pt x="3310" y="3143"/>
                    <a:pt x="3743" y="2253"/>
                    <a:pt x="3629" y="1135"/>
                  </a:cubicBezTo>
                  <a:cubicBezTo>
                    <a:pt x="3606" y="838"/>
                    <a:pt x="3561" y="541"/>
                    <a:pt x="3218" y="450"/>
                  </a:cubicBezTo>
                  <a:cubicBezTo>
                    <a:pt x="2789" y="149"/>
                    <a:pt x="2385" y="0"/>
                    <a:pt x="2006"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2" name="Google Shape;2272;p48"/>
            <p:cNvSpPr/>
            <p:nvPr/>
          </p:nvSpPr>
          <p:spPr>
            <a:xfrm rot="823658">
              <a:off x="7947544" y="4339640"/>
              <a:ext cx="93230" cy="89015"/>
            </a:xfrm>
            <a:custGeom>
              <a:avLst/>
              <a:gdLst/>
              <a:ahLst/>
              <a:cxnLst/>
              <a:rect l="l" t="t" r="r" b="b"/>
              <a:pathLst>
                <a:path w="4269" h="4076" extrusionOk="0">
                  <a:moveTo>
                    <a:pt x="1777" y="1"/>
                  </a:moveTo>
                  <a:cubicBezTo>
                    <a:pt x="1497" y="1"/>
                    <a:pt x="1217" y="45"/>
                    <a:pt x="936" y="171"/>
                  </a:cubicBezTo>
                  <a:cubicBezTo>
                    <a:pt x="845" y="217"/>
                    <a:pt x="776" y="286"/>
                    <a:pt x="730" y="377"/>
                  </a:cubicBezTo>
                  <a:cubicBezTo>
                    <a:pt x="137" y="1336"/>
                    <a:pt x="0" y="2363"/>
                    <a:pt x="137" y="3458"/>
                  </a:cubicBezTo>
                  <a:cubicBezTo>
                    <a:pt x="479" y="3755"/>
                    <a:pt x="867" y="3983"/>
                    <a:pt x="1347" y="4029"/>
                  </a:cubicBezTo>
                  <a:cubicBezTo>
                    <a:pt x="1636" y="4059"/>
                    <a:pt x="1925" y="4076"/>
                    <a:pt x="2214" y="4076"/>
                  </a:cubicBezTo>
                  <a:cubicBezTo>
                    <a:pt x="2587" y="4076"/>
                    <a:pt x="2960" y="4048"/>
                    <a:pt x="3333" y="3983"/>
                  </a:cubicBezTo>
                  <a:cubicBezTo>
                    <a:pt x="4040" y="3846"/>
                    <a:pt x="4268" y="3641"/>
                    <a:pt x="4268" y="2888"/>
                  </a:cubicBezTo>
                  <a:cubicBezTo>
                    <a:pt x="4268" y="2340"/>
                    <a:pt x="4200" y="1792"/>
                    <a:pt x="4177" y="1267"/>
                  </a:cubicBezTo>
                  <a:cubicBezTo>
                    <a:pt x="4017" y="674"/>
                    <a:pt x="3492" y="468"/>
                    <a:pt x="3036" y="171"/>
                  </a:cubicBezTo>
                  <a:cubicBezTo>
                    <a:pt x="2623" y="103"/>
                    <a:pt x="2201" y="1"/>
                    <a:pt x="1777"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3" name="Google Shape;2273;p48"/>
            <p:cNvSpPr/>
            <p:nvPr/>
          </p:nvSpPr>
          <p:spPr>
            <a:xfrm rot="823658">
              <a:off x="7982631" y="4450908"/>
              <a:ext cx="38895" cy="38917"/>
            </a:xfrm>
            <a:custGeom>
              <a:avLst/>
              <a:gdLst/>
              <a:ahLst/>
              <a:cxnLst/>
              <a:rect l="l" t="t" r="r" b="b"/>
              <a:pathLst>
                <a:path w="1781" h="1782" extrusionOk="0">
                  <a:moveTo>
                    <a:pt x="822" y="0"/>
                  </a:moveTo>
                  <a:cubicBezTo>
                    <a:pt x="412" y="0"/>
                    <a:pt x="1" y="480"/>
                    <a:pt x="23" y="936"/>
                  </a:cubicBezTo>
                  <a:cubicBezTo>
                    <a:pt x="46" y="1466"/>
                    <a:pt x="345" y="1782"/>
                    <a:pt x="798" y="1782"/>
                  </a:cubicBezTo>
                  <a:cubicBezTo>
                    <a:pt x="813" y="1782"/>
                    <a:pt x="829" y="1781"/>
                    <a:pt x="845" y="1781"/>
                  </a:cubicBezTo>
                  <a:cubicBezTo>
                    <a:pt x="1393" y="1758"/>
                    <a:pt x="1781" y="1415"/>
                    <a:pt x="1781" y="1005"/>
                  </a:cubicBezTo>
                  <a:cubicBezTo>
                    <a:pt x="1758" y="457"/>
                    <a:pt x="1325" y="0"/>
                    <a:pt x="82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4" name="Google Shape;2274;p48"/>
            <p:cNvSpPr/>
            <p:nvPr/>
          </p:nvSpPr>
          <p:spPr>
            <a:xfrm rot="823658">
              <a:off x="7868204" y="4409593"/>
              <a:ext cx="84254" cy="84997"/>
            </a:xfrm>
            <a:custGeom>
              <a:avLst/>
              <a:gdLst/>
              <a:ahLst/>
              <a:cxnLst/>
              <a:rect l="l" t="t" r="r" b="b"/>
              <a:pathLst>
                <a:path w="3858" h="3892" extrusionOk="0">
                  <a:moveTo>
                    <a:pt x="2922" y="3268"/>
                  </a:moveTo>
                  <a:lnTo>
                    <a:pt x="2922" y="3291"/>
                  </a:lnTo>
                  <a:lnTo>
                    <a:pt x="2876" y="3291"/>
                  </a:lnTo>
                  <a:cubicBezTo>
                    <a:pt x="2899" y="3291"/>
                    <a:pt x="2899" y="3268"/>
                    <a:pt x="2922" y="3268"/>
                  </a:cubicBezTo>
                  <a:close/>
                  <a:moveTo>
                    <a:pt x="1913" y="0"/>
                  </a:moveTo>
                  <a:cubicBezTo>
                    <a:pt x="1694" y="0"/>
                    <a:pt x="1475" y="9"/>
                    <a:pt x="1256" y="50"/>
                  </a:cubicBezTo>
                  <a:cubicBezTo>
                    <a:pt x="731" y="118"/>
                    <a:pt x="320" y="438"/>
                    <a:pt x="251" y="963"/>
                  </a:cubicBezTo>
                  <a:cubicBezTo>
                    <a:pt x="160" y="1602"/>
                    <a:pt x="0" y="2264"/>
                    <a:pt x="343" y="2903"/>
                  </a:cubicBezTo>
                  <a:cubicBezTo>
                    <a:pt x="366" y="3017"/>
                    <a:pt x="388" y="3131"/>
                    <a:pt x="388" y="3245"/>
                  </a:cubicBezTo>
                  <a:cubicBezTo>
                    <a:pt x="855" y="3669"/>
                    <a:pt x="1356" y="3892"/>
                    <a:pt x="1892" y="3892"/>
                  </a:cubicBezTo>
                  <a:cubicBezTo>
                    <a:pt x="2222" y="3892"/>
                    <a:pt x="2565" y="3807"/>
                    <a:pt x="2922" y="3633"/>
                  </a:cubicBezTo>
                  <a:cubicBezTo>
                    <a:pt x="3264" y="3588"/>
                    <a:pt x="3493" y="3382"/>
                    <a:pt x="3630" y="3063"/>
                  </a:cubicBezTo>
                  <a:cubicBezTo>
                    <a:pt x="3858" y="2675"/>
                    <a:pt x="3812" y="2264"/>
                    <a:pt x="3789" y="1830"/>
                  </a:cubicBezTo>
                  <a:cubicBezTo>
                    <a:pt x="3744" y="848"/>
                    <a:pt x="3379" y="415"/>
                    <a:pt x="2374" y="118"/>
                  </a:cubicBezTo>
                  <a:cubicBezTo>
                    <a:pt x="2374" y="72"/>
                    <a:pt x="2374" y="27"/>
                    <a:pt x="2351" y="4"/>
                  </a:cubicBezTo>
                  <a:cubicBezTo>
                    <a:pt x="2205" y="4"/>
                    <a:pt x="2059" y="0"/>
                    <a:pt x="191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5" name="Google Shape;2275;p48"/>
            <p:cNvSpPr/>
            <p:nvPr/>
          </p:nvSpPr>
          <p:spPr>
            <a:xfrm rot="823658">
              <a:off x="8069826" y="4391711"/>
              <a:ext cx="2009" cy="2031"/>
            </a:xfrm>
            <a:custGeom>
              <a:avLst/>
              <a:gdLst/>
              <a:ahLst/>
              <a:cxnLst/>
              <a:rect l="l" t="t" r="r" b="b"/>
              <a:pathLst>
                <a:path w="92" h="93" extrusionOk="0">
                  <a:moveTo>
                    <a:pt x="46" y="1"/>
                  </a:moveTo>
                  <a:lnTo>
                    <a:pt x="0" y="92"/>
                  </a:lnTo>
                  <a:lnTo>
                    <a:pt x="0" y="92"/>
                  </a:lnTo>
                  <a:lnTo>
                    <a:pt x="92" y="47"/>
                  </a:lnTo>
                  <a:lnTo>
                    <a:pt x="46" y="1"/>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6" name="Google Shape;2276;p48"/>
            <p:cNvSpPr/>
            <p:nvPr/>
          </p:nvSpPr>
          <p:spPr>
            <a:xfrm rot="823658">
              <a:off x="8067954" y="4393255"/>
              <a:ext cx="1529" cy="1507"/>
            </a:xfrm>
            <a:custGeom>
              <a:avLst/>
              <a:gdLst/>
              <a:ahLst/>
              <a:cxnLst/>
              <a:rect l="l" t="t" r="r" b="b"/>
              <a:pathLst>
                <a:path w="70" h="69" extrusionOk="0">
                  <a:moveTo>
                    <a:pt x="69" y="0"/>
                  </a:moveTo>
                  <a:lnTo>
                    <a:pt x="1" y="23"/>
                  </a:lnTo>
                  <a:lnTo>
                    <a:pt x="24" y="69"/>
                  </a:lnTo>
                  <a:lnTo>
                    <a:pt x="69"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7" name="Google Shape;2277;p48"/>
            <p:cNvSpPr/>
            <p:nvPr/>
          </p:nvSpPr>
          <p:spPr>
            <a:xfrm rot="823658">
              <a:off x="8007367" y="4243759"/>
              <a:ext cx="95239" cy="89408"/>
            </a:xfrm>
            <a:custGeom>
              <a:avLst/>
              <a:gdLst/>
              <a:ahLst/>
              <a:cxnLst/>
              <a:rect l="l" t="t" r="r" b="b"/>
              <a:pathLst>
                <a:path w="4361" h="4094" extrusionOk="0">
                  <a:moveTo>
                    <a:pt x="1723" y="0"/>
                  </a:moveTo>
                  <a:cubicBezTo>
                    <a:pt x="1592" y="0"/>
                    <a:pt x="1493" y="44"/>
                    <a:pt x="1439" y="190"/>
                  </a:cubicBezTo>
                  <a:cubicBezTo>
                    <a:pt x="1399" y="269"/>
                    <a:pt x="1342" y="331"/>
                    <a:pt x="1253" y="331"/>
                  </a:cubicBezTo>
                  <a:cubicBezTo>
                    <a:pt x="1240" y="331"/>
                    <a:pt x="1225" y="330"/>
                    <a:pt x="1210" y="327"/>
                  </a:cubicBezTo>
                  <a:cubicBezTo>
                    <a:pt x="229" y="852"/>
                    <a:pt x="1" y="1263"/>
                    <a:pt x="160" y="2336"/>
                  </a:cubicBezTo>
                  <a:cubicBezTo>
                    <a:pt x="229" y="2701"/>
                    <a:pt x="252" y="3043"/>
                    <a:pt x="389" y="3386"/>
                  </a:cubicBezTo>
                  <a:cubicBezTo>
                    <a:pt x="571" y="3682"/>
                    <a:pt x="777" y="3933"/>
                    <a:pt x="1096" y="4093"/>
                  </a:cubicBezTo>
                  <a:cubicBezTo>
                    <a:pt x="1416" y="4093"/>
                    <a:pt x="1735" y="4070"/>
                    <a:pt x="2055" y="4070"/>
                  </a:cubicBezTo>
                  <a:cubicBezTo>
                    <a:pt x="2101" y="4048"/>
                    <a:pt x="2123" y="4025"/>
                    <a:pt x="2169" y="4002"/>
                  </a:cubicBezTo>
                  <a:cubicBezTo>
                    <a:pt x="2223" y="4045"/>
                    <a:pt x="2277" y="4068"/>
                    <a:pt x="2331" y="4068"/>
                  </a:cubicBezTo>
                  <a:cubicBezTo>
                    <a:pt x="2391" y="4068"/>
                    <a:pt x="2451" y="4039"/>
                    <a:pt x="2511" y="3979"/>
                  </a:cubicBezTo>
                  <a:cubicBezTo>
                    <a:pt x="3059" y="3705"/>
                    <a:pt x="3676" y="3454"/>
                    <a:pt x="3835" y="2746"/>
                  </a:cubicBezTo>
                  <a:cubicBezTo>
                    <a:pt x="4360" y="2358"/>
                    <a:pt x="4200" y="1902"/>
                    <a:pt x="3995" y="1423"/>
                  </a:cubicBezTo>
                  <a:cubicBezTo>
                    <a:pt x="3972" y="1263"/>
                    <a:pt x="3949" y="1080"/>
                    <a:pt x="3835" y="943"/>
                  </a:cubicBezTo>
                  <a:cubicBezTo>
                    <a:pt x="3835" y="920"/>
                    <a:pt x="3812" y="898"/>
                    <a:pt x="3790" y="898"/>
                  </a:cubicBezTo>
                  <a:cubicBezTo>
                    <a:pt x="3481" y="106"/>
                    <a:pt x="2862" y="0"/>
                    <a:pt x="2195" y="0"/>
                  </a:cubicBezTo>
                  <a:cubicBezTo>
                    <a:pt x="2073" y="0"/>
                    <a:pt x="1950" y="4"/>
                    <a:pt x="1827" y="7"/>
                  </a:cubicBezTo>
                  <a:cubicBezTo>
                    <a:pt x="1790" y="3"/>
                    <a:pt x="1755" y="0"/>
                    <a:pt x="1723"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8" name="Google Shape;2278;p48"/>
            <p:cNvSpPr/>
            <p:nvPr/>
          </p:nvSpPr>
          <p:spPr>
            <a:xfrm rot="823658">
              <a:off x="8052423" y="4395690"/>
              <a:ext cx="2031" cy="2009"/>
            </a:xfrm>
            <a:custGeom>
              <a:avLst/>
              <a:gdLst/>
              <a:ahLst/>
              <a:cxnLst/>
              <a:rect l="l" t="t" r="r" b="b"/>
              <a:pathLst>
                <a:path w="93" h="92" extrusionOk="0">
                  <a:moveTo>
                    <a:pt x="46" y="0"/>
                  </a:moveTo>
                  <a:lnTo>
                    <a:pt x="1" y="91"/>
                  </a:lnTo>
                  <a:lnTo>
                    <a:pt x="1" y="91"/>
                  </a:lnTo>
                  <a:lnTo>
                    <a:pt x="92" y="46"/>
                  </a:lnTo>
                  <a:lnTo>
                    <a:pt x="46" y="0"/>
                  </a:ln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79" name="Google Shape;2279;p48"/>
            <p:cNvSpPr/>
            <p:nvPr/>
          </p:nvSpPr>
          <p:spPr>
            <a:xfrm rot="823658">
              <a:off x="7900037" y="4218782"/>
              <a:ext cx="96244" cy="98078"/>
            </a:xfrm>
            <a:custGeom>
              <a:avLst/>
              <a:gdLst/>
              <a:ahLst/>
              <a:cxnLst/>
              <a:rect l="l" t="t" r="r" b="b"/>
              <a:pathLst>
                <a:path w="4407" h="4491" extrusionOk="0">
                  <a:moveTo>
                    <a:pt x="2248" y="1"/>
                  </a:moveTo>
                  <a:cubicBezTo>
                    <a:pt x="2017" y="1"/>
                    <a:pt x="1769" y="46"/>
                    <a:pt x="1507" y="123"/>
                  </a:cubicBezTo>
                  <a:cubicBezTo>
                    <a:pt x="1507" y="123"/>
                    <a:pt x="1485" y="100"/>
                    <a:pt x="1485" y="100"/>
                  </a:cubicBezTo>
                  <a:cubicBezTo>
                    <a:pt x="1074" y="146"/>
                    <a:pt x="594" y="55"/>
                    <a:pt x="594" y="694"/>
                  </a:cubicBezTo>
                  <a:cubicBezTo>
                    <a:pt x="549" y="831"/>
                    <a:pt x="480" y="945"/>
                    <a:pt x="412" y="1082"/>
                  </a:cubicBezTo>
                  <a:cubicBezTo>
                    <a:pt x="1" y="1972"/>
                    <a:pt x="275" y="3638"/>
                    <a:pt x="937" y="4346"/>
                  </a:cubicBezTo>
                  <a:cubicBezTo>
                    <a:pt x="1311" y="4401"/>
                    <a:pt x="1686" y="4491"/>
                    <a:pt x="2055" y="4491"/>
                  </a:cubicBezTo>
                  <a:cubicBezTo>
                    <a:pt x="2294" y="4491"/>
                    <a:pt x="2530" y="4453"/>
                    <a:pt x="2763" y="4346"/>
                  </a:cubicBezTo>
                  <a:cubicBezTo>
                    <a:pt x="2900" y="4232"/>
                    <a:pt x="3037" y="4118"/>
                    <a:pt x="3151" y="3981"/>
                  </a:cubicBezTo>
                  <a:cubicBezTo>
                    <a:pt x="3539" y="3935"/>
                    <a:pt x="3767" y="3638"/>
                    <a:pt x="4041" y="3387"/>
                  </a:cubicBezTo>
                  <a:cubicBezTo>
                    <a:pt x="4201" y="3319"/>
                    <a:pt x="4224" y="3159"/>
                    <a:pt x="4201" y="2976"/>
                  </a:cubicBezTo>
                  <a:cubicBezTo>
                    <a:pt x="4201" y="2292"/>
                    <a:pt x="4406" y="1538"/>
                    <a:pt x="3699" y="1013"/>
                  </a:cubicBezTo>
                  <a:cubicBezTo>
                    <a:pt x="3699" y="899"/>
                    <a:pt x="3630" y="831"/>
                    <a:pt x="3516" y="808"/>
                  </a:cubicBezTo>
                  <a:cubicBezTo>
                    <a:pt x="3201" y="225"/>
                    <a:pt x="2766" y="1"/>
                    <a:pt x="224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0" name="Google Shape;2280;p48"/>
            <p:cNvSpPr/>
            <p:nvPr/>
          </p:nvSpPr>
          <p:spPr>
            <a:xfrm rot="823658">
              <a:off x="8151016" y="3889435"/>
              <a:ext cx="11465" cy="11072"/>
            </a:xfrm>
            <a:custGeom>
              <a:avLst/>
              <a:gdLst/>
              <a:ahLst/>
              <a:cxnLst/>
              <a:rect l="l" t="t" r="r" b="b"/>
              <a:pathLst>
                <a:path w="525" h="507" extrusionOk="0">
                  <a:moveTo>
                    <a:pt x="160" y="0"/>
                  </a:moveTo>
                  <a:cubicBezTo>
                    <a:pt x="114" y="69"/>
                    <a:pt x="46" y="114"/>
                    <a:pt x="0" y="183"/>
                  </a:cubicBezTo>
                  <a:cubicBezTo>
                    <a:pt x="78" y="323"/>
                    <a:pt x="156" y="506"/>
                    <a:pt x="292" y="506"/>
                  </a:cubicBezTo>
                  <a:cubicBezTo>
                    <a:pt x="355" y="506"/>
                    <a:pt x="431" y="467"/>
                    <a:pt x="525" y="365"/>
                  </a:cubicBezTo>
                  <a:cubicBezTo>
                    <a:pt x="411" y="274"/>
                    <a:pt x="457" y="92"/>
                    <a:pt x="342" y="0"/>
                  </a:cubicBezTo>
                  <a:close/>
                </a:path>
              </a:pathLst>
            </a:custGeom>
            <a:solidFill>
              <a:schemeClr val="accent3"/>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281" name="Google Shape;2281;p48"/>
            <p:cNvGrpSpPr/>
            <p:nvPr/>
          </p:nvGrpSpPr>
          <p:grpSpPr>
            <a:xfrm>
              <a:off x="7610197" y="3646766"/>
              <a:ext cx="542412" cy="231812"/>
              <a:chOff x="7610197" y="3646766"/>
              <a:chExt cx="542412" cy="231812"/>
            </a:xfrm>
          </p:grpSpPr>
          <p:sp>
            <p:nvSpPr>
              <p:cNvPr id="2282" name="Google Shape;2282;p48"/>
              <p:cNvSpPr/>
              <p:nvPr/>
            </p:nvSpPr>
            <p:spPr>
              <a:xfrm rot="823658">
                <a:off x="7683272" y="3647762"/>
                <a:ext cx="9980" cy="13169"/>
              </a:xfrm>
              <a:custGeom>
                <a:avLst/>
                <a:gdLst/>
                <a:ahLst/>
                <a:cxnLst/>
                <a:rect l="l" t="t" r="r" b="b"/>
                <a:pathLst>
                  <a:path w="457" h="603" extrusionOk="0">
                    <a:moveTo>
                      <a:pt x="23" y="1"/>
                    </a:moveTo>
                    <a:cubicBezTo>
                      <a:pt x="23" y="206"/>
                      <a:pt x="0" y="411"/>
                      <a:pt x="206" y="548"/>
                    </a:cubicBezTo>
                    <a:cubicBezTo>
                      <a:pt x="243" y="586"/>
                      <a:pt x="281" y="603"/>
                      <a:pt x="323" y="603"/>
                    </a:cubicBezTo>
                    <a:cubicBezTo>
                      <a:pt x="356" y="603"/>
                      <a:pt x="393" y="592"/>
                      <a:pt x="434" y="571"/>
                    </a:cubicBezTo>
                    <a:cubicBezTo>
                      <a:pt x="434" y="571"/>
                      <a:pt x="457" y="548"/>
                      <a:pt x="457" y="503"/>
                    </a:cubicBezTo>
                    <a:cubicBezTo>
                      <a:pt x="457" y="457"/>
                      <a:pt x="457" y="411"/>
                      <a:pt x="411" y="366"/>
                    </a:cubicBezTo>
                    <a:cubicBezTo>
                      <a:pt x="320" y="206"/>
                      <a:pt x="229" y="69"/>
                      <a:pt x="23"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3" name="Google Shape;2283;p48"/>
              <p:cNvSpPr/>
              <p:nvPr/>
            </p:nvSpPr>
            <p:spPr>
              <a:xfrm rot="823658">
                <a:off x="7696936" y="3772597"/>
                <a:ext cx="14960" cy="13562"/>
              </a:xfrm>
              <a:custGeom>
                <a:avLst/>
                <a:gdLst/>
                <a:ahLst/>
                <a:cxnLst/>
                <a:rect l="l" t="t" r="r" b="b"/>
                <a:pathLst>
                  <a:path w="685" h="621" extrusionOk="0">
                    <a:moveTo>
                      <a:pt x="338" y="0"/>
                    </a:moveTo>
                    <a:cubicBezTo>
                      <a:pt x="312" y="0"/>
                      <a:pt x="283" y="3"/>
                      <a:pt x="251" y="10"/>
                    </a:cubicBezTo>
                    <a:cubicBezTo>
                      <a:pt x="0" y="56"/>
                      <a:pt x="206" y="307"/>
                      <a:pt x="206" y="467"/>
                    </a:cubicBezTo>
                    <a:cubicBezTo>
                      <a:pt x="286" y="570"/>
                      <a:pt x="365" y="621"/>
                      <a:pt x="445" y="621"/>
                    </a:cubicBezTo>
                    <a:cubicBezTo>
                      <a:pt x="525" y="621"/>
                      <a:pt x="605" y="570"/>
                      <a:pt x="685" y="467"/>
                    </a:cubicBezTo>
                    <a:cubicBezTo>
                      <a:pt x="603" y="261"/>
                      <a:pt x="576" y="0"/>
                      <a:pt x="338"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4" name="Google Shape;2284;p48"/>
              <p:cNvSpPr/>
              <p:nvPr/>
            </p:nvSpPr>
            <p:spPr>
              <a:xfrm rot="823658">
                <a:off x="7756294" y="3727333"/>
                <a:ext cx="11465" cy="8452"/>
              </a:xfrm>
              <a:custGeom>
                <a:avLst/>
                <a:gdLst/>
                <a:ahLst/>
                <a:cxnLst/>
                <a:rect l="l" t="t" r="r" b="b"/>
                <a:pathLst>
                  <a:path w="525" h="387" extrusionOk="0">
                    <a:moveTo>
                      <a:pt x="177" y="0"/>
                    </a:moveTo>
                    <a:cubicBezTo>
                      <a:pt x="124" y="0"/>
                      <a:pt x="65" y="8"/>
                      <a:pt x="0" y="21"/>
                    </a:cubicBezTo>
                    <a:cubicBezTo>
                      <a:pt x="23" y="364"/>
                      <a:pt x="274" y="364"/>
                      <a:pt x="525" y="387"/>
                    </a:cubicBezTo>
                    <a:cubicBezTo>
                      <a:pt x="507" y="114"/>
                      <a:pt x="387" y="0"/>
                      <a:pt x="177"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5" name="Google Shape;2285;p48"/>
              <p:cNvSpPr/>
              <p:nvPr/>
            </p:nvSpPr>
            <p:spPr>
              <a:xfrm rot="823658">
                <a:off x="7631279" y="3749166"/>
                <a:ext cx="15484" cy="13999"/>
              </a:xfrm>
              <a:custGeom>
                <a:avLst/>
                <a:gdLst/>
                <a:ahLst/>
                <a:cxnLst/>
                <a:rect l="l" t="t" r="r" b="b"/>
                <a:pathLst>
                  <a:path w="709" h="641" extrusionOk="0">
                    <a:moveTo>
                      <a:pt x="459" y="1"/>
                    </a:moveTo>
                    <a:cubicBezTo>
                      <a:pt x="361" y="1"/>
                      <a:pt x="218" y="44"/>
                      <a:pt x="1" y="114"/>
                    </a:cubicBezTo>
                    <a:cubicBezTo>
                      <a:pt x="38" y="470"/>
                      <a:pt x="213" y="641"/>
                      <a:pt x="502" y="641"/>
                    </a:cubicBezTo>
                    <a:cubicBezTo>
                      <a:pt x="565" y="641"/>
                      <a:pt x="634" y="633"/>
                      <a:pt x="708" y="616"/>
                    </a:cubicBezTo>
                    <a:cubicBezTo>
                      <a:pt x="663" y="164"/>
                      <a:pt x="648" y="1"/>
                      <a:pt x="45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6" name="Google Shape;2286;p48"/>
              <p:cNvSpPr/>
              <p:nvPr/>
            </p:nvSpPr>
            <p:spPr>
              <a:xfrm rot="823658">
                <a:off x="7611212" y="3713366"/>
                <a:ext cx="11487" cy="9937"/>
              </a:xfrm>
              <a:custGeom>
                <a:avLst/>
                <a:gdLst/>
                <a:ahLst/>
                <a:cxnLst/>
                <a:rect l="l" t="t" r="r" b="b"/>
                <a:pathLst>
                  <a:path w="526" h="455" extrusionOk="0">
                    <a:moveTo>
                      <a:pt x="345" y="0"/>
                    </a:moveTo>
                    <a:cubicBezTo>
                      <a:pt x="245" y="0"/>
                      <a:pt x="117" y="82"/>
                      <a:pt x="0" y="140"/>
                    </a:cubicBezTo>
                    <a:cubicBezTo>
                      <a:pt x="11" y="382"/>
                      <a:pt x="81" y="454"/>
                      <a:pt x="175" y="454"/>
                    </a:cubicBezTo>
                    <a:cubicBezTo>
                      <a:pt x="276" y="454"/>
                      <a:pt x="407" y="370"/>
                      <a:pt x="525" y="323"/>
                    </a:cubicBezTo>
                    <a:cubicBezTo>
                      <a:pt x="514" y="76"/>
                      <a:pt x="443" y="0"/>
                      <a:pt x="345"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7" name="Google Shape;2287;p48"/>
              <p:cNvSpPr/>
              <p:nvPr/>
            </p:nvSpPr>
            <p:spPr>
              <a:xfrm rot="823658">
                <a:off x="7634631" y="3668836"/>
                <a:ext cx="11487" cy="8124"/>
              </a:xfrm>
              <a:custGeom>
                <a:avLst/>
                <a:gdLst/>
                <a:ahLst/>
                <a:cxnLst/>
                <a:rect l="l" t="t" r="r" b="b"/>
                <a:pathLst>
                  <a:path w="526" h="372" extrusionOk="0">
                    <a:moveTo>
                      <a:pt x="0" y="0"/>
                    </a:moveTo>
                    <a:cubicBezTo>
                      <a:pt x="19" y="306"/>
                      <a:pt x="198" y="372"/>
                      <a:pt x="403" y="372"/>
                    </a:cubicBezTo>
                    <a:cubicBezTo>
                      <a:pt x="443" y="372"/>
                      <a:pt x="484" y="369"/>
                      <a:pt x="525" y="366"/>
                    </a:cubicBezTo>
                    <a:cubicBezTo>
                      <a:pt x="480" y="251"/>
                      <a:pt x="411" y="115"/>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8" name="Google Shape;2288;p48"/>
              <p:cNvSpPr/>
              <p:nvPr/>
            </p:nvSpPr>
            <p:spPr>
              <a:xfrm rot="823658">
                <a:off x="7722261" y="3686485"/>
                <a:ext cx="13475" cy="15986"/>
              </a:xfrm>
              <a:custGeom>
                <a:avLst/>
                <a:gdLst/>
                <a:ahLst/>
                <a:cxnLst/>
                <a:rect l="l" t="t" r="r" b="b"/>
                <a:pathLst>
                  <a:path w="617" h="732" extrusionOk="0">
                    <a:moveTo>
                      <a:pt x="69" y="1"/>
                    </a:moveTo>
                    <a:lnTo>
                      <a:pt x="69" y="1"/>
                    </a:lnTo>
                    <a:cubicBezTo>
                      <a:pt x="1" y="275"/>
                      <a:pt x="92" y="503"/>
                      <a:pt x="252" y="731"/>
                    </a:cubicBezTo>
                    <a:cubicBezTo>
                      <a:pt x="617" y="366"/>
                      <a:pt x="571" y="229"/>
                      <a:pt x="6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89" name="Google Shape;2289;p48"/>
              <p:cNvSpPr/>
              <p:nvPr/>
            </p:nvSpPr>
            <p:spPr>
              <a:xfrm rot="823658">
                <a:off x="7705572" y="3731307"/>
                <a:ext cx="11487" cy="8080"/>
              </a:xfrm>
              <a:custGeom>
                <a:avLst/>
                <a:gdLst/>
                <a:ahLst/>
                <a:cxnLst/>
                <a:rect l="l" t="t" r="r" b="b"/>
                <a:pathLst>
                  <a:path w="526" h="370" extrusionOk="0">
                    <a:moveTo>
                      <a:pt x="1" y="1"/>
                    </a:moveTo>
                    <a:cubicBezTo>
                      <a:pt x="1" y="69"/>
                      <a:pt x="1" y="115"/>
                      <a:pt x="1" y="184"/>
                    </a:cubicBezTo>
                    <a:cubicBezTo>
                      <a:pt x="147" y="267"/>
                      <a:pt x="292" y="369"/>
                      <a:pt x="473" y="369"/>
                    </a:cubicBezTo>
                    <a:cubicBezTo>
                      <a:pt x="490" y="369"/>
                      <a:pt x="508" y="368"/>
                      <a:pt x="526" y="366"/>
                    </a:cubicBezTo>
                    <a:cubicBezTo>
                      <a:pt x="526" y="298"/>
                      <a:pt x="526" y="252"/>
                      <a:pt x="526" y="184"/>
                    </a:cubicBezTo>
                    <a:cubicBezTo>
                      <a:pt x="457" y="138"/>
                      <a:pt x="412" y="69"/>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0" name="Google Shape;2290;p48"/>
              <p:cNvSpPr/>
              <p:nvPr/>
            </p:nvSpPr>
            <p:spPr>
              <a:xfrm rot="823658">
                <a:off x="7664871" y="3694093"/>
                <a:ext cx="22428" cy="17995"/>
              </a:xfrm>
              <a:custGeom>
                <a:avLst/>
                <a:gdLst/>
                <a:ahLst/>
                <a:cxnLst/>
                <a:rect l="l" t="t" r="r" b="b"/>
                <a:pathLst>
                  <a:path w="1027" h="824" extrusionOk="0">
                    <a:moveTo>
                      <a:pt x="438" y="1"/>
                    </a:moveTo>
                    <a:cubicBezTo>
                      <a:pt x="429" y="1"/>
                      <a:pt x="420" y="1"/>
                      <a:pt x="411" y="2"/>
                    </a:cubicBezTo>
                    <a:cubicBezTo>
                      <a:pt x="274" y="2"/>
                      <a:pt x="115" y="93"/>
                      <a:pt x="69" y="253"/>
                    </a:cubicBezTo>
                    <a:cubicBezTo>
                      <a:pt x="1" y="458"/>
                      <a:pt x="366" y="823"/>
                      <a:pt x="685" y="823"/>
                    </a:cubicBezTo>
                    <a:cubicBezTo>
                      <a:pt x="822" y="823"/>
                      <a:pt x="936" y="732"/>
                      <a:pt x="982" y="572"/>
                    </a:cubicBezTo>
                    <a:cubicBezTo>
                      <a:pt x="1026" y="329"/>
                      <a:pt x="707" y="1"/>
                      <a:pt x="438"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1" name="Google Shape;2291;p48"/>
              <p:cNvSpPr/>
              <p:nvPr/>
            </p:nvSpPr>
            <p:spPr>
              <a:xfrm rot="823658">
                <a:off x="7998056" y="3807709"/>
                <a:ext cx="17471" cy="15789"/>
              </a:xfrm>
              <a:custGeom>
                <a:avLst/>
                <a:gdLst/>
                <a:ahLst/>
                <a:cxnLst/>
                <a:rect l="l" t="t" r="r" b="b"/>
                <a:pathLst>
                  <a:path w="800" h="723" extrusionOk="0">
                    <a:moveTo>
                      <a:pt x="161" y="1"/>
                    </a:moveTo>
                    <a:cubicBezTo>
                      <a:pt x="115" y="92"/>
                      <a:pt x="69" y="206"/>
                      <a:pt x="1" y="320"/>
                    </a:cubicBezTo>
                    <a:cubicBezTo>
                      <a:pt x="123" y="422"/>
                      <a:pt x="9" y="723"/>
                      <a:pt x="241" y="723"/>
                    </a:cubicBezTo>
                    <a:cubicBezTo>
                      <a:pt x="270" y="723"/>
                      <a:pt x="303" y="718"/>
                      <a:pt x="343" y="708"/>
                    </a:cubicBezTo>
                    <a:cubicBezTo>
                      <a:pt x="800" y="297"/>
                      <a:pt x="777" y="183"/>
                      <a:pt x="161"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2" name="Google Shape;2292;p48"/>
              <p:cNvSpPr/>
              <p:nvPr/>
            </p:nvSpPr>
            <p:spPr>
              <a:xfrm rot="823658">
                <a:off x="8117466" y="3860068"/>
                <a:ext cx="14479" cy="17034"/>
              </a:xfrm>
              <a:custGeom>
                <a:avLst/>
                <a:gdLst/>
                <a:ahLst/>
                <a:cxnLst/>
                <a:rect l="l" t="t" r="r" b="b"/>
                <a:pathLst>
                  <a:path w="663" h="780" extrusionOk="0">
                    <a:moveTo>
                      <a:pt x="211" y="0"/>
                    </a:moveTo>
                    <a:cubicBezTo>
                      <a:pt x="185" y="0"/>
                      <a:pt x="159" y="17"/>
                      <a:pt x="138" y="49"/>
                    </a:cubicBezTo>
                    <a:cubicBezTo>
                      <a:pt x="1" y="620"/>
                      <a:pt x="46" y="688"/>
                      <a:pt x="663" y="780"/>
                    </a:cubicBezTo>
                    <a:cubicBezTo>
                      <a:pt x="663" y="665"/>
                      <a:pt x="663" y="551"/>
                      <a:pt x="663" y="414"/>
                    </a:cubicBezTo>
                    <a:cubicBezTo>
                      <a:pt x="503" y="346"/>
                      <a:pt x="366" y="232"/>
                      <a:pt x="297" y="72"/>
                    </a:cubicBezTo>
                    <a:cubicBezTo>
                      <a:pt x="273" y="23"/>
                      <a:pt x="242" y="0"/>
                      <a:pt x="211"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3" name="Google Shape;2293;p48"/>
              <p:cNvSpPr/>
              <p:nvPr/>
            </p:nvSpPr>
            <p:spPr>
              <a:xfrm rot="823658">
                <a:off x="8011311" y="3753062"/>
                <a:ext cx="14479" cy="11968"/>
              </a:xfrm>
              <a:custGeom>
                <a:avLst/>
                <a:gdLst/>
                <a:ahLst/>
                <a:cxnLst/>
                <a:rect l="l" t="t" r="r" b="b"/>
                <a:pathLst>
                  <a:path w="663" h="548" extrusionOk="0">
                    <a:moveTo>
                      <a:pt x="366" y="0"/>
                    </a:moveTo>
                    <a:cubicBezTo>
                      <a:pt x="229" y="0"/>
                      <a:pt x="92" y="46"/>
                      <a:pt x="1" y="183"/>
                    </a:cubicBezTo>
                    <a:cubicBezTo>
                      <a:pt x="69" y="297"/>
                      <a:pt x="115" y="434"/>
                      <a:pt x="184" y="548"/>
                    </a:cubicBezTo>
                    <a:lnTo>
                      <a:pt x="549" y="548"/>
                    </a:lnTo>
                    <a:cubicBezTo>
                      <a:pt x="663" y="434"/>
                      <a:pt x="663" y="297"/>
                      <a:pt x="549" y="183"/>
                    </a:cubicBezTo>
                    <a:cubicBezTo>
                      <a:pt x="503" y="137"/>
                      <a:pt x="435" y="69"/>
                      <a:pt x="36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4" name="Google Shape;2294;p48"/>
              <p:cNvSpPr/>
              <p:nvPr/>
            </p:nvSpPr>
            <p:spPr>
              <a:xfrm rot="823658">
                <a:off x="8119143" y="3756165"/>
                <a:ext cx="10483" cy="9063"/>
              </a:xfrm>
              <a:custGeom>
                <a:avLst/>
                <a:gdLst/>
                <a:ahLst/>
                <a:cxnLst/>
                <a:rect l="l" t="t" r="r" b="b"/>
                <a:pathLst>
                  <a:path w="480" h="415" extrusionOk="0">
                    <a:moveTo>
                      <a:pt x="206" y="0"/>
                    </a:moveTo>
                    <a:cubicBezTo>
                      <a:pt x="147" y="0"/>
                      <a:pt x="91" y="30"/>
                      <a:pt x="46" y="120"/>
                    </a:cubicBezTo>
                    <a:cubicBezTo>
                      <a:pt x="0" y="257"/>
                      <a:pt x="91" y="371"/>
                      <a:pt x="205" y="394"/>
                    </a:cubicBezTo>
                    <a:cubicBezTo>
                      <a:pt x="245" y="408"/>
                      <a:pt x="279" y="415"/>
                      <a:pt x="307" y="415"/>
                    </a:cubicBezTo>
                    <a:cubicBezTo>
                      <a:pt x="457" y="415"/>
                      <a:pt x="460" y="232"/>
                      <a:pt x="479" y="97"/>
                    </a:cubicBezTo>
                    <a:cubicBezTo>
                      <a:pt x="397" y="70"/>
                      <a:pt x="297" y="0"/>
                      <a:pt x="206"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5" name="Google Shape;2295;p48"/>
              <p:cNvSpPr/>
              <p:nvPr/>
            </p:nvSpPr>
            <p:spPr>
              <a:xfrm rot="823658">
                <a:off x="8123436" y="3788413"/>
                <a:ext cx="6988" cy="5634"/>
              </a:xfrm>
              <a:custGeom>
                <a:avLst/>
                <a:gdLst/>
                <a:ahLst/>
                <a:cxnLst/>
                <a:rect l="l" t="t" r="r" b="b"/>
                <a:pathLst>
                  <a:path w="320" h="258" extrusionOk="0">
                    <a:moveTo>
                      <a:pt x="199" y="1"/>
                    </a:moveTo>
                    <a:cubicBezTo>
                      <a:pt x="120" y="1"/>
                      <a:pt x="49" y="29"/>
                      <a:pt x="0" y="126"/>
                    </a:cubicBezTo>
                    <a:cubicBezTo>
                      <a:pt x="0" y="149"/>
                      <a:pt x="0" y="195"/>
                      <a:pt x="23" y="217"/>
                    </a:cubicBezTo>
                    <a:cubicBezTo>
                      <a:pt x="52" y="246"/>
                      <a:pt x="78" y="258"/>
                      <a:pt x="103" y="258"/>
                    </a:cubicBezTo>
                    <a:cubicBezTo>
                      <a:pt x="175" y="258"/>
                      <a:pt x="234" y="160"/>
                      <a:pt x="320" y="126"/>
                    </a:cubicBezTo>
                    <a:cubicBezTo>
                      <a:pt x="297" y="103"/>
                      <a:pt x="297" y="58"/>
                      <a:pt x="297" y="12"/>
                    </a:cubicBezTo>
                    <a:cubicBezTo>
                      <a:pt x="264" y="5"/>
                      <a:pt x="231" y="1"/>
                      <a:pt x="199"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6" name="Google Shape;2296;p48"/>
              <p:cNvSpPr/>
              <p:nvPr/>
            </p:nvSpPr>
            <p:spPr>
              <a:xfrm rot="823658">
                <a:off x="8020757" y="3856467"/>
                <a:ext cx="10767" cy="8998"/>
              </a:xfrm>
              <a:custGeom>
                <a:avLst/>
                <a:gdLst/>
                <a:ahLst/>
                <a:cxnLst/>
                <a:rect l="l" t="t" r="r" b="b"/>
                <a:pathLst>
                  <a:path w="493" h="412" extrusionOk="0">
                    <a:moveTo>
                      <a:pt x="274" y="1"/>
                    </a:moveTo>
                    <a:cubicBezTo>
                      <a:pt x="0" y="46"/>
                      <a:pt x="137" y="252"/>
                      <a:pt x="114" y="411"/>
                    </a:cubicBezTo>
                    <a:cubicBezTo>
                      <a:pt x="137" y="411"/>
                      <a:pt x="161" y="412"/>
                      <a:pt x="186" y="412"/>
                    </a:cubicBezTo>
                    <a:cubicBezTo>
                      <a:pt x="333" y="412"/>
                      <a:pt x="493" y="395"/>
                      <a:pt x="434" y="160"/>
                    </a:cubicBezTo>
                    <a:cubicBezTo>
                      <a:pt x="434" y="92"/>
                      <a:pt x="320" y="1"/>
                      <a:pt x="274"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7" name="Google Shape;2297;p48"/>
              <p:cNvSpPr/>
              <p:nvPr/>
            </p:nvSpPr>
            <p:spPr>
              <a:xfrm rot="823658">
                <a:off x="8085126" y="3817913"/>
                <a:ext cx="16466" cy="17733"/>
              </a:xfrm>
              <a:custGeom>
                <a:avLst/>
                <a:gdLst/>
                <a:ahLst/>
                <a:cxnLst/>
                <a:rect l="l" t="t" r="r" b="b"/>
                <a:pathLst>
                  <a:path w="754" h="812" extrusionOk="0">
                    <a:moveTo>
                      <a:pt x="377" y="1"/>
                    </a:moveTo>
                    <a:cubicBezTo>
                      <a:pt x="290" y="1"/>
                      <a:pt x="188" y="108"/>
                      <a:pt x="0" y="306"/>
                    </a:cubicBezTo>
                    <a:cubicBezTo>
                      <a:pt x="186" y="652"/>
                      <a:pt x="271" y="811"/>
                      <a:pt x="375" y="811"/>
                    </a:cubicBezTo>
                    <a:cubicBezTo>
                      <a:pt x="463" y="811"/>
                      <a:pt x="565" y="698"/>
                      <a:pt x="753" y="489"/>
                    </a:cubicBezTo>
                    <a:cubicBezTo>
                      <a:pt x="567" y="153"/>
                      <a:pt x="482" y="1"/>
                      <a:pt x="37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8" name="Google Shape;2298;p48"/>
              <p:cNvSpPr/>
              <p:nvPr/>
            </p:nvSpPr>
            <p:spPr>
              <a:xfrm rot="823658">
                <a:off x="8065223" y="3787752"/>
                <a:ext cx="12885" cy="10308"/>
              </a:xfrm>
              <a:custGeom>
                <a:avLst/>
                <a:gdLst/>
                <a:ahLst/>
                <a:cxnLst/>
                <a:rect l="l" t="t" r="r" b="b"/>
                <a:pathLst>
                  <a:path w="590" h="472" extrusionOk="0">
                    <a:moveTo>
                      <a:pt x="165" y="1"/>
                    </a:moveTo>
                    <a:cubicBezTo>
                      <a:pt x="68" y="1"/>
                      <a:pt x="1" y="66"/>
                      <a:pt x="19" y="174"/>
                    </a:cubicBezTo>
                    <a:cubicBezTo>
                      <a:pt x="41" y="334"/>
                      <a:pt x="178" y="426"/>
                      <a:pt x="315" y="471"/>
                    </a:cubicBezTo>
                    <a:cubicBezTo>
                      <a:pt x="452" y="448"/>
                      <a:pt x="589" y="403"/>
                      <a:pt x="589" y="266"/>
                    </a:cubicBezTo>
                    <a:cubicBezTo>
                      <a:pt x="566" y="83"/>
                      <a:pt x="384" y="37"/>
                      <a:pt x="247" y="15"/>
                    </a:cubicBezTo>
                    <a:cubicBezTo>
                      <a:pt x="218" y="5"/>
                      <a:pt x="191" y="1"/>
                      <a:pt x="165"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299" name="Google Shape;2299;p48"/>
              <p:cNvSpPr/>
              <p:nvPr/>
            </p:nvSpPr>
            <p:spPr>
              <a:xfrm rot="823658">
                <a:off x="8143308" y="3817336"/>
                <a:ext cx="7993" cy="11990"/>
              </a:xfrm>
              <a:custGeom>
                <a:avLst/>
                <a:gdLst/>
                <a:ahLst/>
                <a:cxnLst/>
                <a:rect l="l" t="t" r="r" b="b"/>
                <a:pathLst>
                  <a:path w="366" h="549" extrusionOk="0">
                    <a:moveTo>
                      <a:pt x="366" y="1"/>
                    </a:moveTo>
                    <a:cubicBezTo>
                      <a:pt x="183" y="24"/>
                      <a:pt x="1" y="92"/>
                      <a:pt x="46" y="321"/>
                    </a:cubicBezTo>
                    <a:cubicBezTo>
                      <a:pt x="46" y="526"/>
                      <a:pt x="229" y="526"/>
                      <a:pt x="366" y="549"/>
                    </a:cubicBezTo>
                    <a:cubicBezTo>
                      <a:pt x="366" y="366"/>
                      <a:pt x="366" y="184"/>
                      <a:pt x="366"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grpSp>
        <p:nvGrpSpPr>
          <p:cNvPr id="2300" name="Google Shape;2300;p48"/>
          <p:cNvGrpSpPr/>
          <p:nvPr/>
        </p:nvGrpSpPr>
        <p:grpSpPr>
          <a:xfrm rot="-379222" flipH="1">
            <a:off x="3905130" y="4536445"/>
            <a:ext cx="1492619" cy="2077121"/>
            <a:chOff x="6720301" y="1819256"/>
            <a:chExt cx="2267417" cy="3255935"/>
          </a:xfrm>
        </p:grpSpPr>
        <p:sp>
          <p:nvSpPr>
            <p:cNvPr id="2301" name="Google Shape;2301;p48"/>
            <p:cNvSpPr/>
            <p:nvPr/>
          </p:nvSpPr>
          <p:spPr>
            <a:xfrm rot="427110">
              <a:off x="6901526" y="1925560"/>
              <a:ext cx="1904966" cy="3043326"/>
            </a:xfrm>
            <a:custGeom>
              <a:avLst/>
              <a:gdLst/>
              <a:ahLst/>
              <a:cxnLst/>
              <a:rect l="l" t="t" r="r" b="b"/>
              <a:pathLst>
                <a:path w="63587" h="101585" extrusionOk="0">
                  <a:moveTo>
                    <a:pt x="58544" y="36135"/>
                  </a:moveTo>
                  <a:cubicBezTo>
                    <a:pt x="58523" y="36135"/>
                    <a:pt x="58502" y="36135"/>
                    <a:pt x="58481" y="36135"/>
                  </a:cubicBezTo>
                  <a:cubicBezTo>
                    <a:pt x="57435" y="36156"/>
                    <a:pt x="56368" y="36177"/>
                    <a:pt x="55301" y="36198"/>
                  </a:cubicBezTo>
                  <a:cubicBezTo>
                    <a:pt x="53146" y="36240"/>
                    <a:pt x="50928" y="36261"/>
                    <a:pt x="48710" y="36282"/>
                  </a:cubicBezTo>
                  <a:cubicBezTo>
                    <a:pt x="47078" y="36303"/>
                    <a:pt x="45446" y="36323"/>
                    <a:pt x="43814" y="36323"/>
                  </a:cubicBezTo>
                  <a:cubicBezTo>
                    <a:pt x="42161" y="36344"/>
                    <a:pt x="40508" y="36344"/>
                    <a:pt x="38834" y="36365"/>
                  </a:cubicBezTo>
                  <a:cubicBezTo>
                    <a:pt x="37411" y="36407"/>
                    <a:pt x="35989" y="36428"/>
                    <a:pt x="34566" y="36449"/>
                  </a:cubicBezTo>
                  <a:cubicBezTo>
                    <a:pt x="33164" y="36491"/>
                    <a:pt x="31762" y="36512"/>
                    <a:pt x="30360" y="36533"/>
                  </a:cubicBezTo>
                  <a:cubicBezTo>
                    <a:pt x="30151" y="36533"/>
                    <a:pt x="29460" y="36533"/>
                    <a:pt x="29356" y="36533"/>
                  </a:cubicBezTo>
                  <a:cubicBezTo>
                    <a:pt x="29251" y="36240"/>
                    <a:pt x="29147" y="35926"/>
                    <a:pt x="29000" y="35612"/>
                  </a:cubicBezTo>
                  <a:cubicBezTo>
                    <a:pt x="28958" y="35403"/>
                    <a:pt x="28916" y="35173"/>
                    <a:pt x="28833" y="34963"/>
                  </a:cubicBezTo>
                  <a:cubicBezTo>
                    <a:pt x="28833" y="34963"/>
                    <a:pt x="28812" y="34943"/>
                    <a:pt x="28812" y="34943"/>
                  </a:cubicBezTo>
                  <a:cubicBezTo>
                    <a:pt x="28665" y="34189"/>
                    <a:pt x="28414" y="33603"/>
                    <a:pt x="28226" y="33164"/>
                  </a:cubicBezTo>
                  <a:lnTo>
                    <a:pt x="28184" y="33080"/>
                  </a:lnTo>
                  <a:cubicBezTo>
                    <a:pt x="27766" y="31720"/>
                    <a:pt x="27347" y="30360"/>
                    <a:pt x="26929" y="29000"/>
                  </a:cubicBezTo>
                  <a:cubicBezTo>
                    <a:pt x="26427" y="27326"/>
                    <a:pt x="25924" y="25652"/>
                    <a:pt x="25401" y="24020"/>
                  </a:cubicBezTo>
                  <a:cubicBezTo>
                    <a:pt x="24606" y="21426"/>
                    <a:pt x="23769" y="18748"/>
                    <a:pt x="22807" y="16132"/>
                  </a:cubicBezTo>
                  <a:cubicBezTo>
                    <a:pt x="22765" y="15797"/>
                    <a:pt x="22681" y="15504"/>
                    <a:pt x="22577" y="15212"/>
                  </a:cubicBezTo>
                  <a:cubicBezTo>
                    <a:pt x="22493" y="14877"/>
                    <a:pt x="22388" y="14605"/>
                    <a:pt x="22263" y="14333"/>
                  </a:cubicBezTo>
                  <a:lnTo>
                    <a:pt x="22242" y="14312"/>
                  </a:lnTo>
                  <a:cubicBezTo>
                    <a:pt x="22012" y="13433"/>
                    <a:pt x="21740" y="12471"/>
                    <a:pt x="21321" y="11487"/>
                  </a:cubicBezTo>
                  <a:cubicBezTo>
                    <a:pt x="21258" y="11257"/>
                    <a:pt x="21196" y="11048"/>
                    <a:pt x="21133" y="10839"/>
                  </a:cubicBezTo>
                  <a:cubicBezTo>
                    <a:pt x="21070" y="10629"/>
                    <a:pt x="21028" y="10441"/>
                    <a:pt x="20945" y="10253"/>
                  </a:cubicBezTo>
                  <a:cubicBezTo>
                    <a:pt x="20861" y="9876"/>
                    <a:pt x="20714" y="9541"/>
                    <a:pt x="20568" y="9248"/>
                  </a:cubicBezTo>
                  <a:cubicBezTo>
                    <a:pt x="20463" y="8955"/>
                    <a:pt x="20359" y="8662"/>
                    <a:pt x="20254" y="8349"/>
                  </a:cubicBezTo>
                  <a:cubicBezTo>
                    <a:pt x="20191" y="7888"/>
                    <a:pt x="20045" y="7470"/>
                    <a:pt x="19877" y="7051"/>
                  </a:cubicBezTo>
                  <a:cubicBezTo>
                    <a:pt x="19815" y="6737"/>
                    <a:pt x="19710" y="6382"/>
                    <a:pt x="19543" y="6005"/>
                  </a:cubicBezTo>
                  <a:cubicBezTo>
                    <a:pt x="19501" y="5838"/>
                    <a:pt x="19438" y="5608"/>
                    <a:pt x="19354" y="5377"/>
                  </a:cubicBezTo>
                  <a:cubicBezTo>
                    <a:pt x="19354" y="5336"/>
                    <a:pt x="19333" y="5273"/>
                    <a:pt x="19313" y="5231"/>
                  </a:cubicBezTo>
                  <a:lnTo>
                    <a:pt x="19229" y="5022"/>
                  </a:lnTo>
                  <a:cubicBezTo>
                    <a:pt x="18789" y="3871"/>
                    <a:pt x="18204" y="2344"/>
                    <a:pt x="16718" y="1109"/>
                  </a:cubicBezTo>
                  <a:cubicBezTo>
                    <a:pt x="15944" y="398"/>
                    <a:pt x="14960" y="0"/>
                    <a:pt x="13914" y="0"/>
                  </a:cubicBezTo>
                  <a:cubicBezTo>
                    <a:pt x="12784" y="0"/>
                    <a:pt x="11906" y="460"/>
                    <a:pt x="11362" y="816"/>
                  </a:cubicBezTo>
                  <a:cubicBezTo>
                    <a:pt x="9897" y="1716"/>
                    <a:pt x="8558" y="2720"/>
                    <a:pt x="7261" y="3662"/>
                  </a:cubicBezTo>
                  <a:lnTo>
                    <a:pt x="7198" y="3724"/>
                  </a:lnTo>
                  <a:cubicBezTo>
                    <a:pt x="6947" y="3850"/>
                    <a:pt x="6717" y="4017"/>
                    <a:pt x="6507" y="4185"/>
                  </a:cubicBezTo>
                  <a:cubicBezTo>
                    <a:pt x="6486" y="4206"/>
                    <a:pt x="6465" y="4227"/>
                    <a:pt x="6424" y="4248"/>
                  </a:cubicBezTo>
                  <a:cubicBezTo>
                    <a:pt x="6131" y="4394"/>
                    <a:pt x="5838" y="4561"/>
                    <a:pt x="5587" y="4792"/>
                  </a:cubicBezTo>
                  <a:cubicBezTo>
                    <a:pt x="5503" y="4854"/>
                    <a:pt x="5440" y="4917"/>
                    <a:pt x="5357" y="4980"/>
                  </a:cubicBezTo>
                  <a:cubicBezTo>
                    <a:pt x="5064" y="5126"/>
                    <a:pt x="4792" y="5315"/>
                    <a:pt x="4541" y="5524"/>
                  </a:cubicBezTo>
                  <a:cubicBezTo>
                    <a:pt x="4415" y="5608"/>
                    <a:pt x="4289" y="5691"/>
                    <a:pt x="4185" y="5796"/>
                  </a:cubicBezTo>
                  <a:cubicBezTo>
                    <a:pt x="3934" y="5942"/>
                    <a:pt x="3704" y="6110"/>
                    <a:pt x="3494" y="6319"/>
                  </a:cubicBezTo>
                  <a:cubicBezTo>
                    <a:pt x="3264" y="6445"/>
                    <a:pt x="3097" y="6591"/>
                    <a:pt x="2971" y="6696"/>
                  </a:cubicBezTo>
                  <a:cubicBezTo>
                    <a:pt x="2678" y="6842"/>
                    <a:pt x="2406" y="7051"/>
                    <a:pt x="2176" y="7261"/>
                  </a:cubicBezTo>
                  <a:cubicBezTo>
                    <a:pt x="2030" y="7365"/>
                    <a:pt x="1883" y="7491"/>
                    <a:pt x="1716" y="7637"/>
                  </a:cubicBezTo>
                  <a:cubicBezTo>
                    <a:pt x="1360" y="7867"/>
                    <a:pt x="1025" y="8181"/>
                    <a:pt x="774" y="8558"/>
                  </a:cubicBezTo>
                  <a:cubicBezTo>
                    <a:pt x="293" y="9165"/>
                    <a:pt x="21" y="9918"/>
                    <a:pt x="21" y="10713"/>
                  </a:cubicBezTo>
                  <a:cubicBezTo>
                    <a:pt x="0" y="11299"/>
                    <a:pt x="147" y="12471"/>
                    <a:pt x="1193" y="13475"/>
                  </a:cubicBezTo>
                  <a:cubicBezTo>
                    <a:pt x="1214" y="13517"/>
                    <a:pt x="1235" y="13579"/>
                    <a:pt x="1297" y="13684"/>
                  </a:cubicBezTo>
                  <a:cubicBezTo>
                    <a:pt x="1297" y="13705"/>
                    <a:pt x="1297" y="13705"/>
                    <a:pt x="1318" y="13726"/>
                  </a:cubicBezTo>
                  <a:cubicBezTo>
                    <a:pt x="1674" y="14458"/>
                    <a:pt x="2616" y="16404"/>
                    <a:pt x="4959" y="16404"/>
                  </a:cubicBezTo>
                  <a:cubicBezTo>
                    <a:pt x="6298" y="16404"/>
                    <a:pt x="7156" y="15735"/>
                    <a:pt x="7742" y="15253"/>
                  </a:cubicBezTo>
                  <a:cubicBezTo>
                    <a:pt x="7763" y="15232"/>
                    <a:pt x="7784" y="15232"/>
                    <a:pt x="7826" y="15212"/>
                  </a:cubicBezTo>
                  <a:cubicBezTo>
                    <a:pt x="8035" y="15086"/>
                    <a:pt x="8202" y="14960"/>
                    <a:pt x="8349" y="14856"/>
                  </a:cubicBezTo>
                  <a:cubicBezTo>
                    <a:pt x="9248" y="14521"/>
                    <a:pt x="9834" y="13935"/>
                    <a:pt x="10211" y="13454"/>
                  </a:cubicBezTo>
                  <a:lnTo>
                    <a:pt x="10922" y="12994"/>
                  </a:lnTo>
                  <a:cubicBezTo>
                    <a:pt x="10985" y="12931"/>
                    <a:pt x="11048" y="12889"/>
                    <a:pt x="11131" y="12826"/>
                  </a:cubicBezTo>
                  <a:cubicBezTo>
                    <a:pt x="11152" y="12805"/>
                    <a:pt x="11173" y="12784"/>
                    <a:pt x="11236" y="12763"/>
                  </a:cubicBezTo>
                  <a:cubicBezTo>
                    <a:pt x="11236" y="12763"/>
                    <a:pt x="11236" y="12763"/>
                    <a:pt x="11236" y="12763"/>
                  </a:cubicBezTo>
                  <a:cubicBezTo>
                    <a:pt x="11320" y="13182"/>
                    <a:pt x="11466" y="13517"/>
                    <a:pt x="11571" y="13768"/>
                  </a:cubicBezTo>
                  <a:cubicBezTo>
                    <a:pt x="11655" y="14103"/>
                    <a:pt x="11759" y="14416"/>
                    <a:pt x="11927" y="14730"/>
                  </a:cubicBezTo>
                  <a:cubicBezTo>
                    <a:pt x="11947" y="14877"/>
                    <a:pt x="11989" y="15002"/>
                    <a:pt x="12031" y="15149"/>
                  </a:cubicBezTo>
                  <a:cubicBezTo>
                    <a:pt x="12178" y="15714"/>
                    <a:pt x="12366" y="16404"/>
                    <a:pt x="12680" y="17137"/>
                  </a:cubicBezTo>
                  <a:cubicBezTo>
                    <a:pt x="12701" y="17220"/>
                    <a:pt x="12743" y="17325"/>
                    <a:pt x="12763" y="17429"/>
                  </a:cubicBezTo>
                  <a:cubicBezTo>
                    <a:pt x="12784" y="17513"/>
                    <a:pt x="12805" y="17597"/>
                    <a:pt x="12847" y="17681"/>
                  </a:cubicBezTo>
                  <a:cubicBezTo>
                    <a:pt x="12889" y="17848"/>
                    <a:pt x="12952" y="18099"/>
                    <a:pt x="13077" y="18392"/>
                  </a:cubicBezTo>
                  <a:cubicBezTo>
                    <a:pt x="13119" y="18622"/>
                    <a:pt x="13182" y="18915"/>
                    <a:pt x="13307" y="19208"/>
                  </a:cubicBezTo>
                  <a:cubicBezTo>
                    <a:pt x="13370" y="19438"/>
                    <a:pt x="13454" y="19647"/>
                    <a:pt x="13559" y="19857"/>
                  </a:cubicBezTo>
                  <a:cubicBezTo>
                    <a:pt x="13642" y="20254"/>
                    <a:pt x="13768" y="20589"/>
                    <a:pt x="13914" y="20903"/>
                  </a:cubicBezTo>
                  <a:cubicBezTo>
                    <a:pt x="14270" y="22263"/>
                    <a:pt x="14730" y="23518"/>
                    <a:pt x="15191" y="24732"/>
                  </a:cubicBezTo>
                  <a:cubicBezTo>
                    <a:pt x="15232" y="24941"/>
                    <a:pt x="15316" y="25276"/>
                    <a:pt x="15484" y="25673"/>
                  </a:cubicBezTo>
                  <a:cubicBezTo>
                    <a:pt x="15525" y="25883"/>
                    <a:pt x="15588" y="26155"/>
                    <a:pt x="15693" y="26448"/>
                  </a:cubicBezTo>
                  <a:cubicBezTo>
                    <a:pt x="15714" y="26531"/>
                    <a:pt x="15735" y="26594"/>
                    <a:pt x="15776" y="26678"/>
                  </a:cubicBezTo>
                  <a:cubicBezTo>
                    <a:pt x="16048" y="27368"/>
                    <a:pt x="16300" y="28121"/>
                    <a:pt x="16572" y="28917"/>
                  </a:cubicBezTo>
                  <a:cubicBezTo>
                    <a:pt x="16781" y="29565"/>
                    <a:pt x="16990" y="30235"/>
                    <a:pt x="17241" y="30925"/>
                  </a:cubicBezTo>
                  <a:cubicBezTo>
                    <a:pt x="17304" y="31093"/>
                    <a:pt x="17367" y="31323"/>
                    <a:pt x="17429" y="31553"/>
                  </a:cubicBezTo>
                  <a:cubicBezTo>
                    <a:pt x="17597" y="32139"/>
                    <a:pt x="17806" y="32850"/>
                    <a:pt x="18162" y="33603"/>
                  </a:cubicBezTo>
                  <a:cubicBezTo>
                    <a:pt x="18517" y="34817"/>
                    <a:pt x="18894" y="36093"/>
                    <a:pt x="19396" y="37349"/>
                  </a:cubicBezTo>
                  <a:cubicBezTo>
                    <a:pt x="19438" y="37453"/>
                    <a:pt x="19480" y="37579"/>
                    <a:pt x="19522" y="37704"/>
                  </a:cubicBezTo>
                  <a:cubicBezTo>
                    <a:pt x="18769" y="38395"/>
                    <a:pt x="18308" y="39399"/>
                    <a:pt x="18225" y="40697"/>
                  </a:cubicBezTo>
                  <a:cubicBezTo>
                    <a:pt x="18204" y="40759"/>
                    <a:pt x="18204" y="40843"/>
                    <a:pt x="18204" y="40927"/>
                  </a:cubicBezTo>
                  <a:cubicBezTo>
                    <a:pt x="18204" y="41303"/>
                    <a:pt x="18266" y="41638"/>
                    <a:pt x="18308" y="41847"/>
                  </a:cubicBezTo>
                  <a:cubicBezTo>
                    <a:pt x="18329" y="42119"/>
                    <a:pt x="18350" y="42412"/>
                    <a:pt x="18392" y="42705"/>
                  </a:cubicBezTo>
                  <a:cubicBezTo>
                    <a:pt x="18476" y="43751"/>
                    <a:pt x="18559" y="44735"/>
                    <a:pt x="18601" y="45718"/>
                  </a:cubicBezTo>
                  <a:cubicBezTo>
                    <a:pt x="18601" y="45739"/>
                    <a:pt x="18601" y="45760"/>
                    <a:pt x="18601" y="45781"/>
                  </a:cubicBezTo>
                  <a:cubicBezTo>
                    <a:pt x="18643" y="46346"/>
                    <a:pt x="18643" y="46953"/>
                    <a:pt x="18664" y="47601"/>
                  </a:cubicBezTo>
                  <a:cubicBezTo>
                    <a:pt x="18664" y="48396"/>
                    <a:pt x="18685" y="49233"/>
                    <a:pt x="18748" y="50112"/>
                  </a:cubicBezTo>
                  <a:cubicBezTo>
                    <a:pt x="18748" y="50133"/>
                    <a:pt x="18748" y="50154"/>
                    <a:pt x="18748" y="50175"/>
                  </a:cubicBezTo>
                  <a:cubicBezTo>
                    <a:pt x="18789" y="50614"/>
                    <a:pt x="18789" y="51116"/>
                    <a:pt x="18810" y="51640"/>
                  </a:cubicBezTo>
                  <a:cubicBezTo>
                    <a:pt x="18810" y="52497"/>
                    <a:pt x="18810" y="53439"/>
                    <a:pt x="18978" y="54485"/>
                  </a:cubicBezTo>
                  <a:cubicBezTo>
                    <a:pt x="18978" y="54757"/>
                    <a:pt x="18978" y="55029"/>
                    <a:pt x="18978" y="55301"/>
                  </a:cubicBezTo>
                  <a:cubicBezTo>
                    <a:pt x="18999" y="56243"/>
                    <a:pt x="19020" y="57205"/>
                    <a:pt x="19061" y="58189"/>
                  </a:cubicBezTo>
                  <a:cubicBezTo>
                    <a:pt x="19250" y="62499"/>
                    <a:pt x="19438" y="66830"/>
                    <a:pt x="19689" y="71433"/>
                  </a:cubicBezTo>
                  <a:cubicBezTo>
                    <a:pt x="19752" y="73316"/>
                    <a:pt x="19857" y="75220"/>
                    <a:pt x="19940" y="77062"/>
                  </a:cubicBezTo>
                  <a:cubicBezTo>
                    <a:pt x="20003" y="78045"/>
                    <a:pt x="20045" y="79029"/>
                    <a:pt x="20087" y="79970"/>
                  </a:cubicBezTo>
                  <a:cubicBezTo>
                    <a:pt x="20149" y="81435"/>
                    <a:pt x="20212" y="82899"/>
                    <a:pt x="20275" y="84364"/>
                  </a:cubicBezTo>
                  <a:cubicBezTo>
                    <a:pt x="20338" y="85892"/>
                    <a:pt x="20401" y="87398"/>
                    <a:pt x="20463" y="88967"/>
                  </a:cubicBezTo>
                  <a:cubicBezTo>
                    <a:pt x="20568" y="91039"/>
                    <a:pt x="20652" y="92901"/>
                    <a:pt x="20714" y="94763"/>
                  </a:cubicBezTo>
                  <a:cubicBezTo>
                    <a:pt x="20714" y="94826"/>
                    <a:pt x="20714" y="94910"/>
                    <a:pt x="20735" y="94951"/>
                  </a:cubicBezTo>
                  <a:cubicBezTo>
                    <a:pt x="20861" y="97065"/>
                    <a:pt x="22179" y="98027"/>
                    <a:pt x="22953" y="98425"/>
                  </a:cubicBezTo>
                  <a:cubicBezTo>
                    <a:pt x="22974" y="98425"/>
                    <a:pt x="22974" y="98446"/>
                    <a:pt x="22995" y="98446"/>
                  </a:cubicBezTo>
                  <a:cubicBezTo>
                    <a:pt x="25067" y="99450"/>
                    <a:pt x="27201" y="100140"/>
                    <a:pt x="29335" y="100496"/>
                  </a:cubicBezTo>
                  <a:cubicBezTo>
                    <a:pt x="30276" y="100789"/>
                    <a:pt x="31176" y="100873"/>
                    <a:pt x="31888" y="100957"/>
                  </a:cubicBezTo>
                  <a:cubicBezTo>
                    <a:pt x="32243" y="100998"/>
                    <a:pt x="32557" y="101019"/>
                    <a:pt x="32829" y="101082"/>
                  </a:cubicBezTo>
                  <a:cubicBezTo>
                    <a:pt x="32850" y="101082"/>
                    <a:pt x="32850" y="101082"/>
                    <a:pt x="32871" y="101082"/>
                  </a:cubicBezTo>
                  <a:cubicBezTo>
                    <a:pt x="35591" y="101563"/>
                    <a:pt x="38311" y="101584"/>
                    <a:pt x="40655" y="101584"/>
                  </a:cubicBezTo>
                  <a:cubicBezTo>
                    <a:pt x="44233" y="101584"/>
                    <a:pt x="47204" y="101375"/>
                    <a:pt x="50028" y="100873"/>
                  </a:cubicBezTo>
                  <a:lnTo>
                    <a:pt x="50593" y="100789"/>
                  </a:lnTo>
                  <a:cubicBezTo>
                    <a:pt x="51723" y="100580"/>
                    <a:pt x="52999" y="100371"/>
                    <a:pt x="54276" y="99931"/>
                  </a:cubicBezTo>
                  <a:cubicBezTo>
                    <a:pt x="54318" y="99931"/>
                    <a:pt x="54339" y="99910"/>
                    <a:pt x="54380" y="99910"/>
                  </a:cubicBezTo>
                  <a:cubicBezTo>
                    <a:pt x="55448" y="99701"/>
                    <a:pt x="56368" y="99304"/>
                    <a:pt x="57121" y="98990"/>
                  </a:cubicBezTo>
                  <a:cubicBezTo>
                    <a:pt x="57498" y="98843"/>
                    <a:pt x="57875" y="98676"/>
                    <a:pt x="58189" y="98592"/>
                  </a:cubicBezTo>
                  <a:cubicBezTo>
                    <a:pt x="58189" y="98571"/>
                    <a:pt x="58209" y="98571"/>
                    <a:pt x="58230" y="98571"/>
                  </a:cubicBezTo>
                  <a:cubicBezTo>
                    <a:pt x="59528" y="98132"/>
                    <a:pt x="60888" y="96897"/>
                    <a:pt x="60846" y="94763"/>
                  </a:cubicBezTo>
                  <a:cubicBezTo>
                    <a:pt x="60846" y="94240"/>
                    <a:pt x="60888" y="93717"/>
                    <a:pt x="60929" y="93152"/>
                  </a:cubicBezTo>
                  <a:cubicBezTo>
                    <a:pt x="60992" y="92378"/>
                    <a:pt x="61055" y="91583"/>
                    <a:pt x="61055" y="90725"/>
                  </a:cubicBezTo>
                  <a:cubicBezTo>
                    <a:pt x="61055" y="90704"/>
                    <a:pt x="61055" y="90704"/>
                    <a:pt x="61055" y="90683"/>
                  </a:cubicBezTo>
                  <a:cubicBezTo>
                    <a:pt x="61055" y="89323"/>
                    <a:pt x="61139" y="87984"/>
                    <a:pt x="61222" y="86540"/>
                  </a:cubicBezTo>
                  <a:cubicBezTo>
                    <a:pt x="61285" y="85724"/>
                    <a:pt x="61327" y="84887"/>
                    <a:pt x="61369" y="84071"/>
                  </a:cubicBezTo>
                  <a:cubicBezTo>
                    <a:pt x="61453" y="81644"/>
                    <a:pt x="61557" y="79217"/>
                    <a:pt x="61704" y="76811"/>
                  </a:cubicBezTo>
                  <a:cubicBezTo>
                    <a:pt x="61808" y="74614"/>
                    <a:pt x="61892" y="72396"/>
                    <a:pt x="61976" y="70262"/>
                  </a:cubicBezTo>
                  <a:cubicBezTo>
                    <a:pt x="62038" y="69194"/>
                    <a:pt x="62080" y="68148"/>
                    <a:pt x="62122" y="67081"/>
                  </a:cubicBezTo>
                  <a:lnTo>
                    <a:pt x="62394" y="60532"/>
                  </a:lnTo>
                  <a:lnTo>
                    <a:pt x="62813" y="51681"/>
                  </a:lnTo>
                  <a:cubicBezTo>
                    <a:pt x="62875" y="50489"/>
                    <a:pt x="62896" y="49296"/>
                    <a:pt x="62917" y="48124"/>
                  </a:cubicBezTo>
                  <a:cubicBezTo>
                    <a:pt x="62959" y="45886"/>
                    <a:pt x="63022" y="43772"/>
                    <a:pt x="63315" y="41701"/>
                  </a:cubicBezTo>
                  <a:cubicBezTo>
                    <a:pt x="63315" y="41680"/>
                    <a:pt x="63336" y="41659"/>
                    <a:pt x="63336" y="41659"/>
                  </a:cubicBezTo>
                  <a:cubicBezTo>
                    <a:pt x="63587" y="39713"/>
                    <a:pt x="62875" y="38437"/>
                    <a:pt x="62248" y="37725"/>
                  </a:cubicBezTo>
                  <a:cubicBezTo>
                    <a:pt x="61369" y="36700"/>
                    <a:pt x="60051" y="36135"/>
                    <a:pt x="58544" y="36135"/>
                  </a:cubicBezTo>
                  <a:close/>
                </a:path>
              </a:pathLst>
            </a:custGeom>
            <a:solidFill>
              <a:schemeClr val="accent6"/>
            </a:solidFill>
            <a:ln>
              <a:noFill/>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nvGrpSpPr>
            <p:cNvPr id="2302" name="Google Shape;2302;p48"/>
            <p:cNvGrpSpPr/>
            <p:nvPr/>
          </p:nvGrpSpPr>
          <p:grpSpPr>
            <a:xfrm rot="399204">
              <a:off x="6996596" y="2014269"/>
              <a:ext cx="1715065" cy="2866002"/>
              <a:chOff x="4076600" y="2697875"/>
              <a:chExt cx="1546400" cy="2584150"/>
            </a:xfrm>
          </p:grpSpPr>
          <p:sp>
            <p:nvSpPr>
              <p:cNvPr id="2303" name="Google Shape;2303;p48"/>
              <p:cNvSpPr/>
              <p:nvPr/>
            </p:nvSpPr>
            <p:spPr>
              <a:xfrm>
                <a:off x="4597900" y="3709475"/>
                <a:ext cx="714950" cy="281200"/>
              </a:xfrm>
              <a:custGeom>
                <a:avLst/>
                <a:gdLst/>
                <a:ahLst/>
                <a:cxnLst/>
                <a:rect l="l" t="t" r="r" b="b"/>
                <a:pathLst>
                  <a:path w="28598" h="11248" extrusionOk="0">
                    <a:moveTo>
                      <a:pt x="13060" y="1"/>
                    </a:moveTo>
                    <a:cubicBezTo>
                      <a:pt x="12843" y="1"/>
                      <a:pt x="12618" y="52"/>
                      <a:pt x="12407" y="94"/>
                    </a:cubicBezTo>
                    <a:cubicBezTo>
                      <a:pt x="11947" y="168"/>
                      <a:pt x="11478" y="190"/>
                      <a:pt x="11011" y="190"/>
                    </a:cubicBezTo>
                    <a:cubicBezTo>
                      <a:pt x="10689" y="190"/>
                      <a:pt x="10368" y="180"/>
                      <a:pt x="10051" y="169"/>
                    </a:cubicBezTo>
                    <a:cubicBezTo>
                      <a:pt x="9055" y="129"/>
                      <a:pt x="8059" y="115"/>
                      <a:pt x="7064" y="115"/>
                    </a:cubicBezTo>
                    <a:cubicBezTo>
                      <a:pt x="4979" y="115"/>
                      <a:pt x="2897" y="177"/>
                      <a:pt x="828" y="194"/>
                    </a:cubicBezTo>
                    <a:cubicBezTo>
                      <a:pt x="101" y="219"/>
                      <a:pt x="0" y="245"/>
                      <a:pt x="26" y="996"/>
                    </a:cubicBezTo>
                    <a:cubicBezTo>
                      <a:pt x="51" y="2951"/>
                      <a:pt x="0" y="4906"/>
                      <a:pt x="251" y="6861"/>
                    </a:cubicBezTo>
                    <a:cubicBezTo>
                      <a:pt x="389" y="7099"/>
                      <a:pt x="564" y="7162"/>
                      <a:pt x="752" y="7162"/>
                    </a:cubicBezTo>
                    <a:cubicBezTo>
                      <a:pt x="940" y="7162"/>
                      <a:pt x="1141" y="7099"/>
                      <a:pt x="1329" y="7087"/>
                    </a:cubicBezTo>
                    <a:cubicBezTo>
                      <a:pt x="1903" y="7024"/>
                      <a:pt x="2473" y="6995"/>
                      <a:pt x="3040" y="6995"/>
                    </a:cubicBezTo>
                    <a:cubicBezTo>
                      <a:pt x="4529" y="6995"/>
                      <a:pt x="5999" y="7200"/>
                      <a:pt x="7469" y="7563"/>
                    </a:cubicBezTo>
                    <a:cubicBezTo>
                      <a:pt x="10001" y="8189"/>
                      <a:pt x="12407" y="9142"/>
                      <a:pt x="14813" y="10069"/>
                    </a:cubicBezTo>
                    <a:cubicBezTo>
                      <a:pt x="16049" y="10544"/>
                      <a:pt x="17286" y="10878"/>
                      <a:pt x="18546" y="10878"/>
                    </a:cubicBezTo>
                    <a:cubicBezTo>
                      <a:pt x="19482" y="10878"/>
                      <a:pt x="20432" y="10693"/>
                      <a:pt x="21404" y="10245"/>
                    </a:cubicBezTo>
                    <a:cubicBezTo>
                      <a:pt x="22037" y="9967"/>
                      <a:pt x="22694" y="9837"/>
                      <a:pt x="23358" y="9837"/>
                    </a:cubicBezTo>
                    <a:cubicBezTo>
                      <a:pt x="24194" y="9837"/>
                      <a:pt x="25041" y="10043"/>
                      <a:pt x="25865" y="10420"/>
                    </a:cubicBezTo>
                    <a:cubicBezTo>
                      <a:pt x="26592" y="10746"/>
                      <a:pt x="27244" y="11247"/>
                      <a:pt x="28071" y="11247"/>
                    </a:cubicBezTo>
                    <a:cubicBezTo>
                      <a:pt x="28221" y="11022"/>
                      <a:pt x="28221" y="10721"/>
                      <a:pt x="28271" y="10445"/>
                    </a:cubicBezTo>
                    <a:cubicBezTo>
                      <a:pt x="28422" y="9217"/>
                      <a:pt x="28597" y="7989"/>
                      <a:pt x="27595" y="6986"/>
                    </a:cubicBezTo>
                    <a:cubicBezTo>
                      <a:pt x="26216" y="6761"/>
                      <a:pt x="25514" y="5934"/>
                      <a:pt x="25239" y="4530"/>
                    </a:cubicBezTo>
                    <a:cubicBezTo>
                      <a:pt x="25088" y="3603"/>
                      <a:pt x="24437" y="2876"/>
                      <a:pt x="23760" y="2199"/>
                    </a:cubicBezTo>
                    <a:cubicBezTo>
                      <a:pt x="23365" y="1822"/>
                      <a:pt x="22930" y="1638"/>
                      <a:pt x="22439" y="1638"/>
                    </a:cubicBezTo>
                    <a:cubicBezTo>
                      <a:pt x="22245" y="1638"/>
                      <a:pt x="22043" y="1666"/>
                      <a:pt x="21830" y="1723"/>
                    </a:cubicBezTo>
                    <a:cubicBezTo>
                      <a:pt x="20803" y="1974"/>
                      <a:pt x="19976" y="2600"/>
                      <a:pt x="19123" y="3177"/>
                    </a:cubicBezTo>
                    <a:cubicBezTo>
                      <a:pt x="18998" y="3252"/>
                      <a:pt x="18873" y="3302"/>
                      <a:pt x="18747" y="3377"/>
                    </a:cubicBezTo>
                    <a:cubicBezTo>
                      <a:pt x="18572" y="3427"/>
                      <a:pt x="18397" y="3453"/>
                      <a:pt x="18221" y="3503"/>
                    </a:cubicBezTo>
                    <a:cubicBezTo>
                      <a:pt x="18024" y="3563"/>
                      <a:pt x="17827" y="3597"/>
                      <a:pt x="17629" y="3597"/>
                    </a:cubicBezTo>
                    <a:cubicBezTo>
                      <a:pt x="17501" y="3597"/>
                      <a:pt x="17372" y="3582"/>
                      <a:pt x="17244" y="3553"/>
                    </a:cubicBezTo>
                    <a:cubicBezTo>
                      <a:pt x="17143" y="3528"/>
                      <a:pt x="17068" y="3503"/>
                      <a:pt x="16993" y="3478"/>
                    </a:cubicBezTo>
                    <a:cubicBezTo>
                      <a:pt x="16843" y="3453"/>
                      <a:pt x="16692" y="3427"/>
                      <a:pt x="16542" y="3352"/>
                    </a:cubicBezTo>
                    <a:cubicBezTo>
                      <a:pt x="16467" y="3327"/>
                      <a:pt x="16417" y="3277"/>
                      <a:pt x="16341" y="3252"/>
                    </a:cubicBezTo>
                    <a:cubicBezTo>
                      <a:pt x="16241" y="3202"/>
                      <a:pt x="16141" y="3127"/>
                      <a:pt x="16041" y="3077"/>
                    </a:cubicBezTo>
                    <a:cubicBezTo>
                      <a:pt x="15965" y="3026"/>
                      <a:pt x="15890" y="2976"/>
                      <a:pt x="15815" y="2926"/>
                    </a:cubicBezTo>
                    <a:cubicBezTo>
                      <a:pt x="14913" y="2500"/>
                      <a:pt x="14687" y="1498"/>
                      <a:pt x="14061" y="846"/>
                    </a:cubicBezTo>
                    <a:cubicBezTo>
                      <a:pt x="13935" y="721"/>
                      <a:pt x="13960" y="545"/>
                      <a:pt x="13860" y="445"/>
                    </a:cubicBezTo>
                    <a:cubicBezTo>
                      <a:pt x="13643" y="97"/>
                      <a:pt x="13358" y="1"/>
                      <a:pt x="13060"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4" name="Google Shape;2304;p48"/>
              <p:cNvSpPr/>
              <p:nvPr/>
            </p:nvSpPr>
            <p:spPr>
              <a:xfrm>
                <a:off x="4611675" y="4043975"/>
                <a:ext cx="680500" cy="164525"/>
              </a:xfrm>
              <a:custGeom>
                <a:avLst/>
                <a:gdLst/>
                <a:ahLst/>
                <a:cxnLst/>
                <a:rect l="l" t="t" r="r" b="b"/>
                <a:pathLst>
                  <a:path w="27220" h="6581" extrusionOk="0">
                    <a:moveTo>
                      <a:pt x="919" y="0"/>
                    </a:moveTo>
                    <a:cubicBezTo>
                      <a:pt x="639" y="0"/>
                      <a:pt x="365" y="67"/>
                      <a:pt x="101" y="298"/>
                    </a:cubicBezTo>
                    <a:cubicBezTo>
                      <a:pt x="1" y="2178"/>
                      <a:pt x="151" y="4007"/>
                      <a:pt x="302" y="5862"/>
                    </a:cubicBezTo>
                    <a:cubicBezTo>
                      <a:pt x="570" y="6130"/>
                      <a:pt x="868" y="6180"/>
                      <a:pt x="1177" y="6180"/>
                    </a:cubicBezTo>
                    <a:cubicBezTo>
                      <a:pt x="1359" y="6180"/>
                      <a:pt x="1545" y="6163"/>
                      <a:pt x="1730" y="6163"/>
                    </a:cubicBezTo>
                    <a:cubicBezTo>
                      <a:pt x="1946" y="6106"/>
                      <a:pt x="2159" y="6089"/>
                      <a:pt x="2371" y="6089"/>
                    </a:cubicBezTo>
                    <a:cubicBezTo>
                      <a:pt x="2724" y="6089"/>
                      <a:pt x="3074" y="6138"/>
                      <a:pt x="3434" y="6138"/>
                    </a:cubicBezTo>
                    <a:cubicBezTo>
                      <a:pt x="3585" y="6138"/>
                      <a:pt x="3710" y="6113"/>
                      <a:pt x="3861" y="6113"/>
                    </a:cubicBezTo>
                    <a:cubicBezTo>
                      <a:pt x="4161" y="6088"/>
                      <a:pt x="4462" y="6088"/>
                      <a:pt x="4738" y="6088"/>
                    </a:cubicBezTo>
                    <a:cubicBezTo>
                      <a:pt x="4838" y="6063"/>
                      <a:pt x="4938" y="6038"/>
                      <a:pt x="5013" y="6012"/>
                    </a:cubicBezTo>
                    <a:cubicBezTo>
                      <a:pt x="5122" y="5979"/>
                      <a:pt x="5229" y="5965"/>
                      <a:pt x="5334" y="5965"/>
                    </a:cubicBezTo>
                    <a:cubicBezTo>
                      <a:pt x="5618" y="5965"/>
                      <a:pt x="5892" y="6065"/>
                      <a:pt x="6166" y="6138"/>
                    </a:cubicBezTo>
                    <a:cubicBezTo>
                      <a:pt x="9074" y="6288"/>
                      <a:pt x="12006" y="6288"/>
                      <a:pt x="14913" y="6464"/>
                    </a:cubicBezTo>
                    <a:cubicBezTo>
                      <a:pt x="15239" y="6489"/>
                      <a:pt x="15590" y="6489"/>
                      <a:pt x="15916" y="6489"/>
                    </a:cubicBezTo>
                    <a:cubicBezTo>
                      <a:pt x="16358" y="6527"/>
                      <a:pt x="16786" y="6580"/>
                      <a:pt x="17210" y="6580"/>
                    </a:cubicBezTo>
                    <a:cubicBezTo>
                      <a:pt x="17339" y="6580"/>
                      <a:pt x="17467" y="6576"/>
                      <a:pt x="17595" y="6564"/>
                    </a:cubicBezTo>
                    <a:lnTo>
                      <a:pt x="17921" y="6564"/>
                    </a:lnTo>
                    <a:cubicBezTo>
                      <a:pt x="18700" y="6564"/>
                      <a:pt x="19480" y="6574"/>
                      <a:pt x="20260" y="6574"/>
                    </a:cubicBezTo>
                    <a:cubicBezTo>
                      <a:pt x="21235" y="6574"/>
                      <a:pt x="22209" y="6558"/>
                      <a:pt x="23184" y="6489"/>
                    </a:cubicBezTo>
                    <a:lnTo>
                      <a:pt x="24212" y="6489"/>
                    </a:lnTo>
                    <a:cubicBezTo>
                      <a:pt x="24546" y="6489"/>
                      <a:pt x="24869" y="6500"/>
                      <a:pt x="25195" y="6500"/>
                    </a:cubicBezTo>
                    <a:cubicBezTo>
                      <a:pt x="25359" y="6500"/>
                      <a:pt x="25523" y="6497"/>
                      <a:pt x="25690" y="6489"/>
                    </a:cubicBezTo>
                    <a:cubicBezTo>
                      <a:pt x="25786" y="6489"/>
                      <a:pt x="25884" y="6493"/>
                      <a:pt x="25979" y="6493"/>
                    </a:cubicBezTo>
                    <a:cubicBezTo>
                      <a:pt x="26281" y="6493"/>
                      <a:pt x="26559" y="6450"/>
                      <a:pt x="26693" y="6088"/>
                    </a:cubicBezTo>
                    <a:cubicBezTo>
                      <a:pt x="26768" y="4885"/>
                      <a:pt x="26818" y="3707"/>
                      <a:pt x="27044" y="2554"/>
                    </a:cubicBezTo>
                    <a:cubicBezTo>
                      <a:pt x="27169" y="1877"/>
                      <a:pt x="27169" y="1175"/>
                      <a:pt x="27219" y="499"/>
                    </a:cubicBezTo>
                    <a:cubicBezTo>
                      <a:pt x="27158" y="422"/>
                      <a:pt x="27077" y="392"/>
                      <a:pt x="26996" y="392"/>
                    </a:cubicBezTo>
                    <a:cubicBezTo>
                      <a:pt x="26944" y="392"/>
                      <a:pt x="26892" y="404"/>
                      <a:pt x="26843" y="423"/>
                    </a:cubicBezTo>
                    <a:cubicBezTo>
                      <a:pt x="26638" y="560"/>
                      <a:pt x="26426" y="602"/>
                      <a:pt x="26212" y="602"/>
                    </a:cubicBezTo>
                    <a:cubicBezTo>
                      <a:pt x="25876" y="602"/>
                      <a:pt x="25536" y="499"/>
                      <a:pt x="25214" y="499"/>
                    </a:cubicBezTo>
                    <a:cubicBezTo>
                      <a:pt x="24435" y="585"/>
                      <a:pt x="23655" y="612"/>
                      <a:pt x="22884" y="612"/>
                    </a:cubicBezTo>
                    <a:cubicBezTo>
                      <a:pt x="22540" y="612"/>
                      <a:pt x="22196" y="607"/>
                      <a:pt x="21856" y="599"/>
                    </a:cubicBezTo>
                    <a:lnTo>
                      <a:pt x="20978" y="599"/>
                    </a:lnTo>
                    <a:cubicBezTo>
                      <a:pt x="19959" y="599"/>
                      <a:pt x="18940" y="588"/>
                      <a:pt x="17921" y="588"/>
                    </a:cubicBezTo>
                    <a:cubicBezTo>
                      <a:pt x="17411" y="588"/>
                      <a:pt x="16902" y="591"/>
                      <a:pt x="16392" y="599"/>
                    </a:cubicBezTo>
                    <a:lnTo>
                      <a:pt x="16016" y="599"/>
                    </a:lnTo>
                    <a:cubicBezTo>
                      <a:pt x="15808" y="593"/>
                      <a:pt x="15600" y="590"/>
                      <a:pt x="15391" y="590"/>
                    </a:cubicBezTo>
                    <a:cubicBezTo>
                      <a:pt x="14569" y="590"/>
                      <a:pt x="13743" y="628"/>
                      <a:pt x="12918" y="628"/>
                    </a:cubicBezTo>
                    <a:cubicBezTo>
                      <a:pt x="12211" y="628"/>
                      <a:pt x="11505" y="600"/>
                      <a:pt x="10803" y="499"/>
                    </a:cubicBezTo>
                    <a:cubicBezTo>
                      <a:pt x="10678" y="449"/>
                      <a:pt x="10577" y="423"/>
                      <a:pt x="10452" y="423"/>
                    </a:cubicBezTo>
                    <a:cubicBezTo>
                      <a:pt x="10199" y="428"/>
                      <a:pt x="9946" y="430"/>
                      <a:pt x="9694" y="430"/>
                    </a:cubicBezTo>
                    <a:cubicBezTo>
                      <a:pt x="7119" y="430"/>
                      <a:pt x="4562" y="214"/>
                      <a:pt x="2006" y="123"/>
                    </a:cubicBezTo>
                    <a:cubicBezTo>
                      <a:pt x="1641" y="109"/>
                      <a:pt x="1275" y="0"/>
                      <a:pt x="919"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5" name="Google Shape;2305;p48"/>
              <p:cNvSpPr/>
              <p:nvPr/>
            </p:nvSpPr>
            <p:spPr>
              <a:xfrm>
                <a:off x="4602275" y="3875275"/>
                <a:ext cx="699925" cy="185575"/>
              </a:xfrm>
              <a:custGeom>
                <a:avLst/>
                <a:gdLst/>
                <a:ahLst/>
                <a:cxnLst/>
                <a:rect l="l" t="t" r="r" b="b"/>
                <a:pathLst>
                  <a:path w="27997" h="7423" extrusionOk="0">
                    <a:moveTo>
                      <a:pt x="2920" y="1"/>
                    </a:moveTo>
                    <a:cubicBezTo>
                      <a:pt x="2748" y="1"/>
                      <a:pt x="2571" y="54"/>
                      <a:pt x="2407" y="54"/>
                    </a:cubicBezTo>
                    <a:cubicBezTo>
                      <a:pt x="1758" y="75"/>
                      <a:pt x="1127" y="253"/>
                      <a:pt x="470" y="253"/>
                    </a:cubicBezTo>
                    <a:cubicBezTo>
                      <a:pt x="340" y="253"/>
                      <a:pt x="209" y="246"/>
                      <a:pt x="76" y="229"/>
                    </a:cubicBezTo>
                    <a:lnTo>
                      <a:pt x="76" y="229"/>
                    </a:lnTo>
                    <a:cubicBezTo>
                      <a:pt x="1" y="2159"/>
                      <a:pt x="352" y="4064"/>
                      <a:pt x="277" y="6019"/>
                    </a:cubicBezTo>
                    <a:cubicBezTo>
                      <a:pt x="352" y="6520"/>
                      <a:pt x="502" y="6846"/>
                      <a:pt x="1129" y="6846"/>
                    </a:cubicBezTo>
                    <a:cubicBezTo>
                      <a:pt x="1219" y="6845"/>
                      <a:pt x="1309" y="6844"/>
                      <a:pt x="1399" y="6844"/>
                    </a:cubicBezTo>
                    <a:cubicBezTo>
                      <a:pt x="3740" y="6844"/>
                      <a:pt x="6061" y="7126"/>
                      <a:pt x="8381" y="7126"/>
                    </a:cubicBezTo>
                    <a:cubicBezTo>
                      <a:pt x="8553" y="7126"/>
                      <a:pt x="8726" y="7125"/>
                      <a:pt x="8898" y="7121"/>
                    </a:cubicBezTo>
                    <a:lnTo>
                      <a:pt x="9274" y="7121"/>
                    </a:lnTo>
                    <a:cubicBezTo>
                      <a:pt x="9723" y="7121"/>
                      <a:pt x="10178" y="7087"/>
                      <a:pt x="10633" y="7087"/>
                    </a:cubicBezTo>
                    <a:cubicBezTo>
                      <a:pt x="11043" y="7087"/>
                      <a:pt x="11452" y="7115"/>
                      <a:pt x="11856" y="7222"/>
                    </a:cubicBezTo>
                    <a:cubicBezTo>
                      <a:pt x="11956" y="7247"/>
                      <a:pt x="12081" y="7272"/>
                      <a:pt x="12206" y="7297"/>
                    </a:cubicBezTo>
                    <a:cubicBezTo>
                      <a:pt x="12557" y="7305"/>
                      <a:pt x="12908" y="7308"/>
                      <a:pt x="13259" y="7308"/>
                    </a:cubicBezTo>
                    <a:cubicBezTo>
                      <a:pt x="13961" y="7308"/>
                      <a:pt x="14663" y="7297"/>
                      <a:pt x="15364" y="7297"/>
                    </a:cubicBezTo>
                    <a:lnTo>
                      <a:pt x="16567" y="7297"/>
                    </a:lnTo>
                    <a:cubicBezTo>
                      <a:pt x="17080" y="7311"/>
                      <a:pt x="17595" y="7315"/>
                      <a:pt x="18110" y="7315"/>
                    </a:cubicBezTo>
                    <a:cubicBezTo>
                      <a:pt x="18944" y="7315"/>
                      <a:pt x="19780" y="7304"/>
                      <a:pt x="20614" y="7304"/>
                    </a:cubicBezTo>
                    <a:cubicBezTo>
                      <a:pt x="21129" y="7304"/>
                      <a:pt x="21644" y="7308"/>
                      <a:pt x="22156" y="7322"/>
                    </a:cubicBezTo>
                    <a:cubicBezTo>
                      <a:pt x="22257" y="7347"/>
                      <a:pt x="22357" y="7372"/>
                      <a:pt x="22457" y="7397"/>
                    </a:cubicBezTo>
                    <a:cubicBezTo>
                      <a:pt x="22557" y="7422"/>
                      <a:pt x="22658" y="7422"/>
                      <a:pt x="22758" y="7422"/>
                    </a:cubicBezTo>
                    <a:cubicBezTo>
                      <a:pt x="23540" y="7422"/>
                      <a:pt x="24322" y="7326"/>
                      <a:pt x="25104" y="7326"/>
                    </a:cubicBezTo>
                    <a:cubicBezTo>
                      <a:pt x="25299" y="7326"/>
                      <a:pt x="25495" y="7332"/>
                      <a:pt x="25690" y="7347"/>
                    </a:cubicBezTo>
                    <a:cubicBezTo>
                      <a:pt x="25777" y="7326"/>
                      <a:pt x="25864" y="7319"/>
                      <a:pt x="25953" y="7319"/>
                    </a:cubicBezTo>
                    <a:cubicBezTo>
                      <a:pt x="26222" y="7319"/>
                      <a:pt x="26499" y="7390"/>
                      <a:pt x="26772" y="7390"/>
                    </a:cubicBezTo>
                    <a:cubicBezTo>
                      <a:pt x="26958" y="7390"/>
                      <a:pt x="27141" y="7357"/>
                      <a:pt x="27319" y="7247"/>
                    </a:cubicBezTo>
                    <a:lnTo>
                      <a:pt x="27595" y="7247"/>
                    </a:lnTo>
                    <a:cubicBezTo>
                      <a:pt x="27821" y="6369"/>
                      <a:pt x="27996" y="5517"/>
                      <a:pt x="27896" y="4615"/>
                    </a:cubicBezTo>
                    <a:cubicBezTo>
                      <a:pt x="27044" y="3963"/>
                      <a:pt x="26041" y="3512"/>
                      <a:pt x="25064" y="3237"/>
                    </a:cubicBezTo>
                    <a:cubicBezTo>
                      <a:pt x="24423" y="3063"/>
                      <a:pt x="23773" y="2960"/>
                      <a:pt x="23122" y="2960"/>
                    </a:cubicBezTo>
                    <a:cubicBezTo>
                      <a:pt x="22270" y="2960"/>
                      <a:pt x="21416" y="3136"/>
                      <a:pt x="20577" y="3562"/>
                    </a:cubicBezTo>
                    <a:cubicBezTo>
                      <a:pt x="19906" y="3890"/>
                      <a:pt x="19192" y="4068"/>
                      <a:pt x="18456" y="4068"/>
                    </a:cubicBezTo>
                    <a:cubicBezTo>
                      <a:pt x="18066" y="4068"/>
                      <a:pt x="17669" y="4018"/>
                      <a:pt x="17269" y="3913"/>
                    </a:cubicBezTo>
                    <a:cubicBezTo>
                      <a:pt x="16141" y="3613"/>
                      <a:pt x="14963" y="3362"/>
                      <a:pt x="13886" y="2861"/>
                    </a:cubicBezTo>
                    <a:cubicBezTo>
                      <a:pt x="12983" y="2460"/>
                      <a:pt x="12006" y="2184"/>
                      <a:pt x="11104" y="1833"/>
                    </a:cubicBezTo>
                    <a:cubicBezTo>
                      <a:pt x="9500" y="1232"/>
                      <a:pt x="7896" y="831"/>
                      <a:pt x="6267" y="405"/>
                    </a:cubicBezTo>
                    <a:cubicBezTo>
                      <a:pt x="5214" y="104"/>
                      <a:pt x="4136" y="329"/>
                      <a:pt x="3109" y="29"/>
                    </a:cubicBezTo>
                    <a:cubicBezTo>
                      <a:pt x="3047" y="8"/>
                      <a:pt x="2984" y="1"/>
                      <a:pt x="2920"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6" name="Google Shape;2306;p48"/>
              <p:cNvSpPr/>
              <p:nvPr/>
            </p:nvSpPr>
            <p:spPr>
              <a:xfrm>
                <a:off x="4968200" y="3706150"/>
                <a:ext cx="631600" cy="656700"/>
              </a:xfrm>
              <a:custGeom>
                <a:avLst/>
                <a:gdLst/>
                <a:ahLst/>
                <a:cxnLst/>
                <a:rect l="l" t="t" r="r" b="b"/>
                <a:pathLst>
                  <a:path w="25264" h="26268" extrusionOk="0">
                    <a:moveTo>
                      <a:pt x="23738" y="0"/>
                    </a:moveTo>
                    <a:cubicBezTo>
                      <a:pt x="23704" y="0"/>
                      <a:pt x="23670" y="1"/>
                      <a:pt x="23635" y="2"/>
                    </a:cubicBezTo>
                    <a:cubicBezTo>
                      <a:pt x="21605" y="27"/>
                      <a:pt x="19575" y="77"/>
                      <a:pt x="17545" y="102"/>
                    </a:cubicBezTo>
                    <a:cubicBezTo>
                      <a:pt x="17381" y="105"/>
                      <a:pt x="17218" y="106"/>
                      <a:pt x="17054" y="106"/>
                    </a:cubicBezTo>
                    <a:cubicBezTo>
                      <a:pt x="16082" y="106"/>
                      <a:pt x="15111" y="63"/>
                      <a:pt x="14139" y="63"/>
                    </a:cubicBezTo>
                    <a:cubicBezTo>
                      <a:pt x="13845" y="63"/>
                      <a:pt x="13552" y="66"/>
                      <a:pt x="13259" y="77"/>
                    </a:cubicBezTo>
                    <a:cubicBezTo>
                      <a:pt x="9700" y="177"/>
                      <a:pt x="6141" y="152"/>
                      <a:pt x="2557" y="177"/>
                    </a:cubicBezTo>
                    <a:cubicBezTo>
                      <a:pt x="2486" y="179"/>
                      <a:pt x="2415" y="180"/>
                      <a:pt x="2343" y="180"/>
                    </a:cubicBezTo>
                    <a:cubicBezTo>
                      <a:pt x="1987" y="180"/>
                      <a:pt x="1627" y="158"/>
                      <a:pt x="1269" y="158"/>
                    </a:cubicBezTo>
                    <a:cubicBezTo>
                      <a:pt x="840" y="158"/>
                      <a:pt x="414" y="190"/>
                      <a:pt x="1" y="327"/>
                    </a:cubicBezTo>
                    <a:cubicBezTo>
                      <a:pt x="239" y="617"/>
                      <a:pt x="547" y="663"/>
                      <a:pt x="862" y="663"/>
                    </a:cubicBezTo>
                    <a:cubicBezTo>
                      <a:pt x="1010" y="663"/>
                      <a:pt x="1159" y="653"/>
                      <a:pt x="1304" y="653"/>
                    </a:cubicBezTo>
                    <a:cubicBezTo>
                      <a:pt x="1830" y="662"/>
                      <a:pt x="2354" y="664"/>
                      <a:pt x="2876" y="664"/>
                    </a:cubicBezTo>
                    <a:cubicBezTo>
                      <a:pt x="3922" y="664"/>
                      <a:pt x="4963" y="653"/>
                      <a:pt x="6016" y="653"/>
                    </a:cubicBezTo>
                    <a:cubicBezTo>
                      <a:pt x="6047" y="653"/>
                      <a:pt x="6079" y="653"/>
                      <a:pt x="6111" y="653"/>
                    </a:cubicBezTo>
                    <a:cubicBezTo>
                      <a:pt x="6510" y="653"/>
                      <a:pt x="6922" y="675"/>
                      <a:pt x="6968" y="1255"/>
                    </a:cubicBezTo>
                    <a:cubicBezTo>
                      <a:pt x="7093" y="1555"/>
                      <a:pt x="7369" y="1606"/>
                      <a:pt x="7620" y="1631"/>
                    </a:cubicBezTo>
                    <a:cubicBezTo>
                      <a:pt x="9299" y="1906"/>
                      <a:pt x="10176" y="3059"/>
                      <a:pt x="10627" y="4513"/>
                    </a:cubicBezTo>
                    <a:cubicBezTo>
                      <a:pt x="11003" y="5766"/>
                      <a:pt x="11479" y="6718"/>
                      <a:pt x="12933" y="6819"/>
                    </a:cubicBezTo>
                    <a:cubicBezTo>
                      <a:pt x="13810" y="7596"/>
                      <a:pt x="13860" y="8723"/>
                      <a:pt x="14061" y="9776"/>
                    </a:cubicBezTo>
                    <a:cubicBezTo>
                      <a:pt x="14061" y="9926"/>
                      <a:pt x="14061" y="10052"/>
                      <a:pt x="14061" y="10177"/>
                    </a:cubicBezTo>
                    <a:cubicBezTo>
                      <a:pt x="13935" y="10403"/>
                      <a:pt x="13910" y="10603"/>
                      <a:pt x="14061" y="10779"/>
                    </a:cubicBezTo>
                    <a:cubicBezTo>
                      <a:pt x="14061" y="10854"/>
                      <a:pt x="14061" y="10929"/>
                      <a:pt x="14061" y="10979"/>
                    </a:cubicBezTo>
                    <a:cubicBezTo>
                      <a:pt x="13810" y="11656"/>
                      <a:pt x="14111" y="12358"/>
                      <a:pt x="13885" y="13009"/>
                    </a:cubicBezTo>
                    <a:cubicBezTo>
                      <a:pt x="13585" y="13586"/>
                      <a:pt x="13935" y="14237"/>
                      <a:pt x="13685" y="14839"/>
                    </a:cubicBezTo>
                    <a:cubicBezTo>
                      <a:pt x="13710" y="15265"/>
                      <a:pt x="13635" y="15691"/>
                      <a:pt x="13585" y="16142"/>
                    </a:cubicBezTo>
                    <a:cubicBezTo>
                      <a:pt x="13284" y="18573"/>
                      <a:pt x="13008" y="21029"/>
                      <a:pt x="13058" y="23510"/>
                    </a:cubicBezTo>
                    <a:cubicBezTo>
                      <a:pt x="13058" y="24388"/>
                      <a:pt x="13133" y="25290"/>
                      <a:pt x="13509" y="26267"/>
                    </a:cubicBezTo>
                    <a:cubicBezTo>
                      <a:pt x="14011" y="25014"/>
                      <a:pt x="14136" y="23836"/>
                      <a:pt x="14211" y="22658"/>
                    </a:cubicBezTo>
                    <a:cubicBezTo>
                      <a:pt x="14362" y="20428"/>
                      <a:pt x="14562" y="18197"/>
                      <a:pt x="14687" y="15967"/>
                    </a:cubicBezTo>
                    <a:cubicBezTo>
                      <a:pt x="14838" y="13009"/>
                      <a:pt x="15063" y="10052"/>
                      <a:pt x="14888" y="7094"/>
                    </a:cubicBezTo>
                    <a:cubicBezTo>
                      <a:pt x="14788" y="5816"/>
                      <a:pt x="14788" y="4538"/>
                      <a:pt x="15063" y="3285"/>
                    </a:cubicBezTo>
                    <a:cubicBezTo>
                      <a:pt x="15214" y="2583"/>
                      <a:pt x="15439" y="2357"/>
                      <a:pt x="15890" y="2332"/>
                    </a:cubicBezTo>
                    <a:cubicBezTo>
                      <a:pt x="16517" y="2332"/>
                      <a:pt x="16642" y="2809"/>
                      <a:pt x="16793" y="3260"/>
                    </a:cubicBezTo>
                    <a:cubicBezTo>
                      <a:pt x="16993" y="3886"/>
                      <a:pt x="17043" y="4538"/>
                      <a:pt x="17093" y="5215"/>
                    </a:cubicBezTo>
                    <a:cubicBezTo>
                      <a:pt x="17144" y="6192"/>
                      <a:pt x="17219" y="7144"/>
                      <a:pt x="17595" y="8047"/>
                    </a:cubicBezTo>
                    <a:cubicBezTo>
                      <a:pt x="17695" y="8272"/>
                      <a:pt x="17745" y="8548"/>
                      <a:pt x="18021" y="8548"/>
                    </a:cubicBezTo>
                    <a:cubicBezTo>
                      <a:pt x="18321" y="8523"/>
                      <a:pt x="18372" y="8247"/>
                      <a:pt x="18397" y="8022"/>
                    </a:cubicBezTo>
                    <a:cubicBezTo>
                      <a:pt x="18472" y="7295"/>
                      <a:pt x="18748" y="6593"/>
                      <a:pt x="18597" y="5841"/>
                    </a:cubicBezTo>
                    <a:cubicBezTo>
                      <a:pt x="18497" y="5315"/>
                      <a:pt x="18572" y="4738"/>
                      <a:pt x="19048" y="4538"/>
                    </a:cubicBezTo>
                    <a:cubicBezTo>
                      <a:pt x="19158" y="4486"/>
                      <a:pt x="19263" y="4463"/>
                      <a:pt x="19366" y="4463"/>
                    </a:cubicBezTo>
                    <a:cubicBezTo>
                      <a:pt x="19759" y="4463"/>
                      <a:pt x="20104" y="4797"/>
                      <a:pt x="20402" y="5114"/>
                    </a:cubicBezTo>
                    <a:cubicBezTo>
                      <a:pt x="20627" y="5365"/>
                      <a:pt x="20728" y="5691"/>
                      <a:pt x="21204" y="5791"/>
                    </a:cubicBezTo>
                    <a:cubicBezTo>
                      <a:pt x="21229" y="5591"/>
                      <a:pt x="21254" y="5415"/>
                      <a:pt x="21279" y="5215"/>
                    </a:cubicBezTo>
                    <a:cubicBezTo>
                      <a:pt x="21304" y="4989"/>
                      <a:pt x="21329" y="4763"/>
                      <a:pt x="21404" y="4538"/>
                    </a:cubicBezTo>
                    <a:cubicBezTo>
                      <a:pt x="21546" y="4170"/>
                      <a:pt x="21744" y="3985"/>
                      <a:pt x="21970" y="3985"/>
                    </a:cubicBezTo>
                    <a:cubicBezTo>
                      <a:pt x="22144" y="3985"/>
                      <a:pt x="22336" y="4094"/>
                      <a:pt x="22532" y="4312"/>
                    </a:cubicBezTo>
                    <a:cubicBezTo>
                      <a:pt x="22783" y="4588"/>
                      <a:pt x="22983" y="4964"/>
                      <a:pt x="23234" y="5265"/>
                    </a:cubicBezTo>
                    <a:cubicBezTo>
                      <a:pt x="23348" y="5412"/>
                      <a:pt x="23495" y="5538"/>
                      <a:pt x="23652" y="5538"/>
                    </a:cubicBezTo>
                    <a:cubicBezTo>
                      <a:pt x="23736" y="5538"/>
                      <a:pt x="23823" y="5502"/>
                      <a:pt x="23910" y="5415"/>
                    </a:cubicBezTo>
                    <a:cubicBezTo>
                      <a:pt x="24412" y="4864"/>
                      <a:pt x="24963" y="4337"/>
                      <a:pt x="25088" y="3586"/>
                    </a:cubicBezTo>
                    <a:cubicBezTo>
                      <a:pt x="25214" y="2934"/>
                      <a:pt x="25239" y="2257"/>
                      <a:pt x="25239" y="1606"/>
                    </a:cubicBezTo>
                    <a:cubicBezTo>
                      <a:pt x="25263" y="413"/>
                      <a:pt x="24862" y="0"/>
                      <a:pt x="23738" y="0"/>
                    </a:cubicBez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7" name="Google Shape;2307;p48"/>
              <p:cNvSpPr/>
              <p:nvPr/>
            </p:nvSpPr>
            <p:spPr>
              <a:xfrm>
                <a:off x="4163675" y="2711875"/>
                <a:ext cx="527600" cy="988050"/>
              </a:xfrm>
              <a:custGeom>
                <a:avLst/>
                <a:gdLst/>
                <a:ahLst/>
                <a:cxnLst/>
                <a:rect l="l" t="t" r="r" b="b"/>
                <a:pathLst>
                  <a:path w="21104" h="39522" extrusionOk="0">
                    <a:moveTo>
                      <a:pt x="7907" y="0"/>
                    </a:moveTo>
                    <a:cubicBezTo>
                      <a:pt x="7770" y="0"/>
                      <a:pt x="7621" y="69"/>
                      <a:pt x="7445" y="198"/>
                    </a:cubicBezTo>
                    <a:cubicBezTo>
                      <a:pt x="5991" y="1251"/>
                      <a:pt x="4688" y="2479"/>
                      <a:pt x="3159" y="3406"/>
                    </a:cubicBezTo>
                    <a:cubicBezTo>
                      <a:pt x="3159" y="3406"/>
                      <a:pt x="3134" y="3432"/>
                      <a:pt x="3134" y="3432"/>
                    </a:cubicBezTo>
                    <a:cubicBezTo>
                      <a:pt x="3059" y="3607"/>
                      <a:pt x="2858" y="3532"/>
                      <a:pt x="2783" y="3657"/>
                    </a:cubicBezTo>
                    <a:cubicBezTo>
                      <a:pt x="2658" y="3782"/>
                      <a:pt x="2482" y="3732"/>
                      <a:pt x="2382" y="3883"/>
                    </a:cubicBezTo>
                    <a:lnTo>
                      <a:pt x="2382" y="3858"/>
                    </a:lnTo>
                    <a:cubicBezTo>
                      <a:pt x="2307" y="3933"/>
                      <a:pt x="2232" y="3983"/>
                      <a:pt x="2181" y="4083"/>
                    </a:cubicBezTo>
                    <a:lnTo>
                      <a:pt x="2181" y="4058"/>
                    </a:lnTo>
                    <a:cubicBezTo>
                      <a:pt x="2106" y="4108"/>
                      <a:pt x="2031" y="4183"/>
                      <a:pt x="1981" y="4259"/>
                    </a:cubicBezTo>
                    <a:cubicBezTo>
                      <a:pt x="1856" y="4359"/>
                      <a:pt x="1655" y="4309"/>
                      <a:pt x="1605" y="4484"/>
                    </a:cubicBezTo>
                    <a:cubicBezTo>
                      <a:pt x="1404" y="4534"/>
                      <a:pt x="1279" y="4710"/>
                      <a:pt x="1179" y="4860"/>
                    </a:cubicBezTo>
                    <a:lnTo>
                      <a:pt x="1154" y="4860"/>
                    </a:lnTo>
                    <a:cubicBezTo>
                      <a:pt x="928" y="5111"/>
                      <a:pt x="527" y="5136"/>
                      <a:pt x="352" y="5437"/>
                    </a:cubicBezTo>
                    <a:lnTo>
                      <a:pt x="352" y="5462"/>
                    </a:lnTo>
                    <a:cubicBezTo>
                      <a:pt x="277" y="5587"/>
                      <a:pt x="26" y="5537"/>
                      <a:pt x="1" y="5737"/>
                    </a:cubicBezTo>
                    <a:lnTo>
                      <a:pt x="1" y="5787"/>
                    </a:lnTo>
                    <a:cubicBezTo>
                      <a:pt x="76" y="5938"/>
                      <a:pt x="51" y="6138"/>
                      <a:pt x="201" y="6264"/>
                    </a:cubicBezTo>
                    <a:cubicBezTo>
                      <a:pt x="352" y="6414"/>
                      <a:pt x="352" y="6614"/>
                      <a:pt x="402" y="6815"/>
                    </a:cubicBezTo>
                    <a:cubicBezTo>
                      <a:pt x="475" y="7016"/>
                      <a:pt x="588" y="7150"/>
                      <a:pt x="760" y="7150"/>
                    </a:cubicBezTo>
                    <a:cubicBezTo>
                      <a:pt x="824" y="7150"/>
                      <a:pt x="897" y="7132"/>
                      <a:pt x="978" y="7091"/>
                    </a:cubicBezTo>
                    <a:lnTo>
                      <a:pt x="978" y="7066"/>
                    </a:lnTo>
                    <a:cubicBezTo>
                      <a:pt x="1480" y="6690"/>
                      <a:pt x="1981" y="6289"/>
                      <a:pt x="2557" y="6038"/>
                    </a:cubicBezTo>
                    <a:cubicBezTo>
                      <a:pt x="2758" y="5762"/>
                      <a:pt x="2983" y="5512"/>
                      <a:pt x="3334" y="5437"/>
                    </a:cubicBezTo>
                    <a:cubicBezTo>
                      <a:pt x="3435" y="5411"/>
                      <a:pt x="3510" y="5336"/>
                      <a:pt x="3585" y="5261"/>
                    </a:cubicBezTo>
                    <a:cubicBezTo>
                      <a:pt x="3710" y="5161"/>
                      <a:pt x="3861" y="5036"/>
                      <a:pt x="3986" y="4910"/>
                    </a:cubicBezTo>
                    <a:cubicBezTo>
                      <a:pt x="4036" y="4885"/>
                      <a:pt x="4111" y="4860"/>
                      <a:pt x="4186" y="4860"/>
                    </a:cubicBezTo>
                    <a:cubicBezTo>
                      <a:pt x="4287" y="4735"/>
                      <a:pt x="4487" y="4785"/>
                      <a:pt x="4562" y="4635"/>
                    </a:cubicBezTo>
                    <a:cubicBezTo>
                      <a:pt x="5189" y="4108"/>
                      <a:pt x="5841" y="3607"/>
                      <a:pt x="6567" y="3231"/>
                    </a:cubicBezTo>
                    <a:cubicBezTo>
                      <a:pt x="6693" y="3131"/>
                      <a:pt x="6868" y="3181"/>
                      <a:pt x="6968" y="3056"/>
                    </a:cubicBezTo>
                    <a:cubicBezTo>
                      <a:pt x="7047" y="3003"/>
                      <a:pt x="7119" y="2965"/>
                      <a:pt x="7184" y="2965"/>
                    </a:cubicBezTo>
                    <a:cubicBezTo>
                      <a:pt x="7243" y="2965"/>
                      <a:pt x="7296" y="2997"/>
                      <a:pt x="7344" y="3081"/>
                    </a:cubicBezTo>
                    <a:cubicBezTo>
                      <a:pt x="7394" y="3131"/>
                      <a:pt x="7394" y="3181"/>
                      <a:pt x="7394" y="3256"/>
                    </a:cubicBezTo>
                    <a:cubicBezTo>
                      <a:pt x="7896" y="3532"/>
                      <a:pt x="7745" y="4083"/>
                      <a:pt x="7946" y="4484"/>
                    </a:cubicBezTo>
                    <a:cubicBezTo>
                      <a:pt x="7946" y="4484"/>
                      <a:pt x="7921" y="4484"/>
                      <a:pt x="7921" y="4534"/>
                    </a:cubicBezTo>
                    <a:cubicBezTo>
                      <a:pt x="7896" y="4584"/>
                      <a:pt x="7921" y="4635"/>
                      <a:pt x="7971" y="4660"/>
                    </a:cubicBezTo>
                    <a:cubicBezTo>
                      <a:pt x="8096" y="4910"/>
                      <a:pt x="8222" y="5136"/>
                      <a:pt x="8196" y="5437"/>
                    </a:cubicBezTo>
                    <a:cubicBezTo>
                      <a:pt x="8347" y="5537"/>
                      <a:pt x="8397" y="5687"/>
                      <a:pt x="8397" y="5838"/>
                    </a:cubicBezTo>
                    <a:cubicBezTo>
                      <a:pt x="8447" y="5913"/>
                      <a:pt x="8497" y="5988"/>
                      <a:pt x="8547" y="6063"/>
                    </a:cubicBezTo>
                    <a:cubicBezTo>
                      <a:pt x="8547" y="6163"/>
                      <a:pt x="8572" y="6289"/>
                      <a:pt x="8597" y="6414"/>
                    </a:cubicBezTo>
                    <a:cubicBezTo>
                      <a:pt x="8748" y="6614"/>
                      <a:pt x="8623" y="6865"/>
                      <a:pt x="8773" y="7066"/>
                    </a:cubicBezTo>
                    <a:cubicBezTo>
                      <a:pt x="8898" y="7166"/>
                      <a:pt x="8873" y="7341"/>
                      <a:pt x="8973" y="7467"/>
                    </a:cubicBezTo>
                    <a:cubicBezTo>
                      <a:pt x="8998" y="7517"/>
                      <a:pt x="8998" y="7567"/>
                      <a:pt x="8998" y="7642"/>
                    </a:cubicBezTo>
                    <a:cubicBezTo>
                      <a:pt x="9199" y="7868"/>
                      <a:pt x="8948" y="8244"/>
                      <a:pt x="9199" y="8469"/>
                    </a:cubicBezTo>
                    <a:cubicBezTo>
                      <a:pt x="9550" y="8795"/>
                      <a:pt x="9575" y="9271"/>
                      <a:pt x="9750" y="9672"/>
                    </a:cubicBezTo>
                    <a:cubicBezTo>
                      <a:pt x="9775" y="9797"/>
                      <a:pt x="9801" y="9923"/>
                      <a:pt x="9826" y="10023"/>
                    </a:cubicBezTo>
                    <a:cubicBezTo>
                      <a:pt x="10227" y="10725"/>
                      <a:pt x="10477" y="11477"/>
                      <a:pt x="10603" y="12279"/>
                    </a:cubicBezTo>
                    <a:cubicBezTo>
                      <a:pt x="10828" y="12554"/>
                      <a:pt x="10878" y="12930"/>
                      <a:pt x="11004" y="13256"/>
                    </a:cubicBezTo>
                    <a:cubicBezTo>
                      <a:pt x="11204" y="13406"/>
                      <a:pt x="11204" y="13657"/>
                      <a:pt x="11204" y="13883"/>
                    </a:cubicBezTo>
                    <a:lnTo>
                      <a:pt x="11179" y="13883"/>
                    </a:lnTo>
                    <a:cubicBezTo>
                      <a:pt x="11430" y="14108"/>
                      <a:pt x="11154" y="14459"/>
                      <a:pt x="11405" y="14685"/>
                    </a:cubicBezTo>
                    <a:lnTo>
                      <a:pt x="11405" y="14660"/>
                    </a:lnTo>
                    <a:cubicBezTo>
                      <a:pt x="11455" y="14735"/>
                      <a:pt x="11505" y="14810"/>
                      <a:pt x="11530" y="14860"/>
                    </a:cubicBezTo>
                    <a:cubicBezTo>
                      <a:pt x="11555" y="14985"/>
                      <a:pt x="11580" y="15086"/>
                      <a:pt x="11605" y="15211"/>
                    </a:cubicBezTo>
                    <a:cubicBezTo>
                      <a:pt x="11630" y="15311"/>
                      <a:pt x="11705" y="15386"/>
                      <a:pt x="11755" y="15487"/>
                    </a:cubicBezTo>
                    <a:cubicBezTo>
                      <a:pt x="11780" y="15612"/>
                      <a:pt x="11780" y="15737"/>
                      <a:pt x="11806" y="15888"/>
                    </a:cubicBezTo>
                    <a:cubicBezTo>
                      <a:pt x="11931" y="16214"/>
                      <a:pt x="12232" y="16489"/>
                      <a:pt x="12207" y="16890"/>
                    </a:cubicBezTo>
                    <a:cubicBezTo>
                      <a:pt x="12758" y="18018"/>
                      <a:pt x="13034" y="19246"/>
                      <a:pt x="13410" y="20449"/>
                    </a:cubicBezTo>
                    <a:cubicBezTo>
                      <a:pt x="13660" y="20825"/>
                      <a:pt x="13735" y="21251"/>
                      <a:pt x="13785" y="21702"/>
                    </a:cubicBezTo>
                    <a:cubicBezTo>
                      <a:pt x="13961" y="21928"/>
                      <a:pt x="13836" y="22329"/>
                      <a:pt x="14161" y="22504"/>
                    </a:cubicBezTo>
                    <a:cubicBezTo>
                      <a:pt x="14763" y="24309"/>
                      <a:pt x="15415" y="26088"/>
                      <a:pt x="15966" y="27893"/>
                    </a:cubicBezTo>
                    <a:cubicBezTo>
                      <a:pt x="16192" y="28620"/>
                      <a:pt x="16643" y="29271"/>
                      <a:pt x="16618" y="30073"/>
                    </a:cubicBezTo>
                    <a:cubicBezTo>
                      <a:pt x="17344" y="31552"/>
                      <a:pt x="17796" y="33106"/>
                      <a:pt x="18222" y="34685"/>
                    </a:cubicBezTo>
                    <a:cubicBezTo>
                      <a:pt x="18297" y="34810"/>
                      <a:pt x="18272" y="35011"/>
                      <a:pt x="18397" y="35136"/>
                    </a:cubicBezTo>
                    <a:cubicBezTo>
                      <a:pt x="18422" y="35161"/>
                      <a:pt x="18422" y="35236"/>
                      <a:pt x="18422" y="35286"/>
                    </a:cubicBezTo>
                    <a:cubicBezTo>
                      <a:pt x="18623" y="35612"/>
                      <a:pt x="18748" y="35938"/>
                      <a:pt x="18773" y="36339"/>
                    </a:cubicBezTo>
                    <a:cubicBezTo>
                      <a:pt x="18823" y="36389"/>
                      <a:pt x="18823" y="36439"/>
                      <a:pt x="18823" y="36489"/>
                    </a:cubicBezTo>
                    <a:cubicBezTo>
                      <a:pt x="18923" y="36615"/>
                      <a:pt x="18873" y="36815"/>
                      <a:pt x="18999" y="36915"/>
                    </a:cubicBezTo>
                    <a:cubicBezTo>
                      <a:pt x="19400" y="37768"/>
                      <a:pt x="19450" y="38745"/>
                      <a:pt x="20051" y="39497"/>
                    </a:cubicBezTo>
                    <a:lnTo>
                      <a:pt x="20101" y="39497"/>
                    </a:lnTo>
                    <a:lnTo>
                      <a:pt x="20177" y="39522"/>
                    </a:lnTo>
                    <a:cubicBezTo>
                      <a:pt x="21104" y="39221"/>
                      <a:pt x="21104" y="39221"/>
                      <a:pt x="20753" y="38269"/>
                    </a:cubicBezTo>
                    <a:cubicBezTo>
                      <a:pt x="20402" y="37216"/>
                      <a:pt x="20051" y="36189"/>
                      <a:pt x="19801" y="35136"/>
                    </a:cubicBezTo>
                    <a:cubicBezTo>
                      <a:pt x="19450" y="34434"/>
                      <a:pt x="19324" y="33682"/>
                      <a:pt x="19099" y="32955"/>
                    </a:cubicBezTo>
                    <a:cubicBezTo>
                      <a:pt x="18096" y="29848"/>
                      <a:pt x="17069" y="26715"/>
                      <a:pt x="16066" y="23607"/>
                    </a:cubicBezTo>
                    <a:cubicBezTo>
                      <a:pt x="15740" y="22579"/>
                      <a:pt x="15440" y="21577"/>
                      <a:pt x="15114" y="20574"/>
                    </a:cubicBezTo>
                    <a:cubicBezTo>
                      <a:pt x="14537" y="18820"/>
                      <a:pt x="14011" y="17091"/>
                      <a:pt x="13560" y="15311"/>
                    </a:cubicBezTo>
                    <a:cubicBezTo>
                      <a:pt x="13435" y="15136"/>
                      <a:pt x="13560" y="14860"/>
                      <a:pt x="13384" y="14685"/>
                    </a:cubicBezTo>
                    <a:cubicBezTo>
                      <a:pt x="13259" y="14509"/>
                      <a:pt x="13384" y="14234"/>
                      <a:pt x="13184" y="14083"/>
                    </a:cubicBezTo>
                    <a:cubicBezTo>
                      <a:pt x="13059" y="13908"/>
                      <a:pt x="13184" y="13632"/>
                      <a:pt x="12983" y="13482"/>
                    </a:cubicBezTo>
                    <a:cubicBezTo>
                      <a:pt x="12858" y="13231"/>
                      <a:pt x="13009" y="12905"/>
                      <a:pt x="12758" y="12680"/>
                    </a:cubicBezTo>
                    <a:cubicBezTo>
                      <a:pt x="12307" y="11878"/>
                      <a:pt x="12131" y="11000"/>
                      <a:pt x="11956" y="10123"/>
                    </a:cubicBezTo>
                    <a:cubicBezTo>
                      <a:pt x="11906" y="9998"/>
                      <a:pt x="11881" y="9898"/>
                      <a:pt x="11881" y="9772"/>
                    </a:cubicBezTo>
                    <a:cubicBezTo>
                      <a:pt x="11881" y="9622"/>
                      <a:pt x="11881" y="9472"/>
                      <a:pt x="11881" y="9321"/>
                    </a:cubicBezTo>
                    <a:cubicBezTo>
                      <a:pt x="11780" y="9121"/>
                      <a:pt x="11780" y="8920"/>
                      <a:pt x="11730" y="8745"/>
                    </a:cubicBezTo>
                    <a:cubicBezTo>
                      <a:pt x="11730" y="8670"/>
                      <a:pt x="11705" y="8594"/>
                      <a:pt x="11680" y="8519"/>
                    </a:cubicBezTo>
                    <a:cubicBezTo>
                      <a:pt x="11630" y="8369"/>
                      <a:pt x="11580" y="8219"/>
                      <a:pt x="11555" y="8043"/>
                    </a:cubicBezTo>
                    <a:cubicBezTo>
                      <a:pt x="11530" y="7968"/>
                      <a:pt x="11505" y="7918"/>
                      <a:pt x="11480" y="7843"/>
                    </a:cubicBezTo>
                    <a:cubicBezTo>
                      <a:pt x="11455" y="7767"/>
                      <a:pt x="11430" y="7692"/>
                      <a:pt x="11379" y="7642"/>
                    </a:cubicBezTo>
                    <a:cubicBezTo>
                      <a:pt x="11354" y="7567"/>
                      <a:pt x="11329" y="7492"/>
                      <a:pt x="11279" y="7442"/>
                    </a:cubicBezTo>
                    <a:cubicBezTo>
                      <a:pt x="11229" y="7341"/>
                      <a:pt x="11204" y="7241"/>
                      <a:pt x="11179" y="7141"/>
                    </a:cubicBezTo>
                    <a:cubicBezTo>
                      <a:pt x="11154" y="7041"/>
                      <a:pt x="11129" y="6915"/>
                      <a:pt x="11079" y="6815"/>
                    </a:cubicBezTo>
                    <a:cubicBezTo>
                      <a:pt x="11054" y="6715"/>
                      <a:pt x="11004" y="6589"/>
                      <a:pt x="10978" y="6464"/>
                    </a:cubicBezTo>
                    <a:cubicBezTo>
                      <a:pt x="10953" y="6389"/>
                      <a:pt x="10928" y="6314"/>
                      <a:pt x="10903" y="6239"/>
                    </a:cubicBezTo>
                    <a:cubicBezTo>
                      <a:pt x="10853" y="6113"/>
                      <a:pt x="10803" y="5963"/>
                      <a:pt x="10778" y="5838"/>
                    </a:cubicBezTo>
                    <a:cubicBezTo>
                      <a:pt x="10778" y="5712"/>
                      <a:pt x="10753" y="5612"/>
                      <a:pt x="10703" y="5512"/>
                    </a:cubicBezTo>
                    <a:cubicBezTo>
                      <a:pt x="10653" y="5411"/>
                      <a:pt x="10603" y="5311"/>
                      <a:pt x="10552" y="5211"/>
                    </a:cubicBezTo>
                    <a:cubicBezTo>
                      <a:pt x="10502" y="5161"/>
                      <a:pt x="10452" y="5111"/>
                      <a:pt x="10377" y="5086"/>
                    </a:cubicBezTo>
                    <a:cubicBezTo>
                      <a:pt x="10076" y="4785"/>
                      <a:pt x="10252" y="4384"/>
                      <a:pt x="10176" y="4058"/>
                    </a:cubicBezTo>
                    <a:cubicBezTo>
                      <a:pt x="10176" y="3883"/>
                      <a:pt x="10126" y="3757"/>
                      <a:pt x="9951" y="3682"/>
                    </a:cubicBezTo>
                    <a:cubicBezTo>
                      <a:pt x="9600" y="2454"/>
                      <a:pt x="9074" y="1326"/>
                      <a:pt x="8347" y="274"/>
                    </a:cubicBezTo>
                    <a:cubicBezTo>
                      <a:pt x="8201" y="88"/>
                      <a:pt x="8062" y="0"/>
                      <a:pt x="7907" y="0"/>
                    </a:cubicBezTo>
                    <a:close/>
                  </a:path>
                </a:pathLst>
              </a:custGeom>
              <a:solidFill>
                <a:schemeClr val="accen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8" name="Google Shape;2308;p48"/>
              <p:cNvSpPr/>
              <p:nvPr/>
            </p:nvSpPr>
            <p:spPr>
              <a:xfrm>
                <a:off x="4659300" y="5140525"/>
                <a:ext cx="875350" cy="126650"/>
              </a:xfrm>
              <a:custGeom>
                <a:avLst/>
                <a:gdLst/>
                <a:ahLst/>
                <a:cxnLst/>
                <a:rect l="l" t="t" r="r" b="b"/>
                <a:pathLst>
                  <a:path w="35014" h="5066" extrusionOk="0">
                    <a:moveTo>
                      <a:pt x="34715" y="0"/>
                    </a:moveTo>
                    <a:cubicBezTo>
                      <a:pt x="34541" y="0"/>
                      <a:pt x="34371" y="114"/>
                      <a:pt x="34211" y="146"/>
                    </a:cubicBezTo>
                    <a:cubicBezTo>
                      <a:pt x="33886" y="296"/>
                      <a:pt x="33560" y="396"/>
                      <a:pt x="33259" y="497"/>
                    </a:cubicBezTo>
                    <a:cubicBezTo>
                      <a:pt x="32607" y="847"/>
                      <a:pt x="31780" y="797"/>
                      <a:pt x="31229" y="1349"/>
                    </a:cubicBezTo>
                    <a:cubicBezTo>
                      <a:pt x="31187" y="1432"/>
                      <a:pt x="31129" y="1480"/>
                      <a:pt x="31053" y="1480"/>
                    </a:cubicBezTo>
                    <a:cubicBezTo>
                      <a:pt x="31037" y="1480"/>
                      <a:pt x="31020" y="1478"/>
                      <a:pt x="31003" y="1474"/>
                    </a:cubicBezTo>
                    <a:cubicBezTo>
                      <a:pt x="30842" y="1447"/>
                      <a:pt x="30685" y="1431"/>
                      <a:pt x="30533" y="1431"/>
                    </a:cubicBezTo>
                    <a:cubicBezTo>
                      <a:pt x="30116" y="1431"/>
                      <a:pt x="29736" y="1551"/>
                      <a:pt x="29424" y="1900"/>
                    </a:cubicBezTo>
                    <a:cubicBezTo>
                      <a:pt x="29239" y="2030"/>
                      <a:pt x="29040" y="2105"/>
                      <a:pt x="28838" y="2105"/>
                    </a:cubicBezTo>
                    <a:cubicBezTo>
                      <a:pt x="28766" y="2105"/>
                      <a:pt x="28694" y="2095"/>
                      <a:pt x="28622" y="2076"/>
                    </a:cubicBezTo>
                    <a:cubicBezTo>
                      <a:pt x="28478" y="1985"/>
                      <a:pt x="28333" y="1953"/>
                      <a:pt x="28188" y="1953"/>
                    </a:cubicBezTo>
                    <a:cubicBezTo>
                      <a:pt x="27932" y="1953"/>
                      <a:pt x="27676" y="2053"/>
                      <a:pt x="27419" y="2101"/>
                    </a:cubicBezTo>
                    <a:cubicBezTo>
                      <a:pt x="27043" y="2126"/>
                      <a:pt x="26718" y="2251"/>
                      <a:pt x="26417" y="2502"/>
                    </a:cubicBezTo>
                    <a:cubicBezTo>
                      <a:pt x="26291" y="2502"/>
                      <a:pt x="26166" y="2502"/>
                      <a:pt x="26041" y="2527"/>
                    </a:cubicBezTo>
                    <a:cubicBezTo>
                      <a:pt x="25895" y="2397"/>
                      <a:pt x="25749" y="2354"/>
                      <a:pt x="25603" y="2354"/>
                    </a:cubicBezTo>
                    <a:cubicBezTo>
                      <a:pt x="25309" y="2354"/>
                      <a:pt x="25011" y="2528"/>
                      <a:pt x="24704" y="2528"/>
                    </a:cubicBezTo>
                    <a:cubicBezTo>
                      <a:pt x="24690" y="2528"/>
                      <a:pt x="24676" y="2527"/>
                      <a:pt x="24662" y="2527"/>
                    </a:cubicBezTo>
                    <a:cubicBezTo>
                      <a:pt x="24562" y="2527"/>
                      <a:pt x="24462" y="2552"/>
                      <a:pt x="24362" y="2552"/>
                    </a:cubicBezTo>
                    <a:cubicBezTo>
                      <a:pt x="23977" y="2685"/>
                      <a:pt x="23582" y="2708"/>
                      <a:pt x="23183" y="2708"/>
                    </a:cubicBezTo>
                    <a:cubicBezTo>
                      <a:pt x="22983" y="2708"/>
                      <a:pt x="22783" y="2702"/>
                      <a:pt x="22582" y="2702"/>
                    </a:cubicBezTo>
                    <a:cubicBezTo>
                      <a:pt x="22432" y="2727"/>
                      <a:pt x="22281" y="2727"/>
                      <a:pt x="22156" y="2727"/>
                    </a:cubicBezTo>
                    <a:cubicBezTo>
                      <a:pt x="22006" y="2727"/>
                      <a:pt x="21880" y="2727"/>
                      <a:pt x="21755" y="2777"/>
                    </a:cubicBezTo>
                    <a:cubicBezTo>
                      <a:pt x="21630" y="2802"/>
                      <a:pt x="21530" y="2878"/>
                      <a:pt x="21404" y="2903"/>
                    </a:cubicBezTo>
                    <a:cubicBezTo>
                      <a:pt x="21329" y="2928"/>
                      <a:pt x="21254" y="2953"/>
                      <a:pt x="21179" y="2978"/>
                    </a:cubicBezTo>
                    <a:cubicBezTo>
                      <a:pt x="21129" y="3003"/>
                      <a:pt x="21053" y="3053"/>
                      <a:pt x="21003" y="3103"/>
                    </a:cubicBezTo>
                    <a:cubicBezTo>
                      <a:pt x="20728" y="3103"/>
                      <a:pt x="20477" y="3078"/>
                      <a:pt x="20201" y="3078"/>
                    </a:cubicBezTo>
                    <a:cubicBezTo>
                      <a:pt x="19988" y="2936"/>
                      <a:pt x="19762" y="2869"/>
                      <a:pt x="19533" y="2869"/>
                    </a:cubicBezTo>
                    <a:cubicBezTo>
                      <a:pt x="19439" y="2869"/>
                      <a:pt x="19344" y="2881"/>
                      <a:pt x="19249" y="2903"/>
                    </a:cubicBezTo>
                    <a:cubicBezTo>
                      <a:pt x="19073" y="2928"/>
                      <a:pt x="18923" y="2928"/>
                      <a:pt x="18748" y="2928"/>
                    </a:cubicBezTo>
                    <a:lnTo>
                      <a:pt x="15966" y="2928"/>
                    </a:lnTo>
                    <a:cubicBezTo>
                      <a:pt x="15659" y="2921"/>
                      <a:pt x="15350" y="2921"/>
                      <a:pt x="15041" y="2921"/>
                    </a:cubicBezTo>
                    <a:lnTo>
                      <a:pt x="15041" y="2921"/>
                    </a:lnTo>
                    <a:cubicBezTo>
                      <a:pt x="14113" y="2921"/>
                      <a:pt x="13177" y="2921"/>
                      <a:pt x="12256" y="2752"/>
                    </a:cubicBezTo>
                    <a:cubicBezTo>
                      <a:pt x="11944" y="2730"/>
                      <a:pt x="11651" y="2648"/>
                      <a:pt x="11343" y="2648"/>
                    </a:cubicBezTo>
                    <a:cubicBezTo>
                      <a:pt x="11305" y="2648"/>
                      <a:pt x="11267" y="2649"/>
                      <a:pt x="11229" y="2652"/>
                    </a:cubicBezTo>
                    <a:cubicBezTo>
                      <a:pt x="10301" y="2627"/>
                      <a:pt x="9399" y="2502"/>
                      <a:pt x="8497" y="2351"/>
                    </a:cubicBezTo>
                    <a:cubicBezTo>
                      <a:pt x="8071" y="2326"/>
                      <a:pt x="7670" y="2226"/>
                      <a:pt x="7269" y="2151"/>
                    </a:cubicBezTo>
                    <a:cubicBezTo>
                      <a:pt x="7169" y="2126"/>
                      <a:pt x="7068" y="2126"/>
                      <a:pt x="6968" y="2126"/>
                    </a:cubicBezTo>
                    <a:cubicBezTo>
                      <a:pt x="6342" y="1975"/>
                      <a:pt x="5715" y="1850"/>
                      <a:pt x="5088" y="1700"/>
                    </a:cubicBezTo>
                    <a:cubicBezTo>
                      <a:pt x="4712" y="1599"/>
                      <a:pt x="4362" y="1499"/>
                      <a:pt x="4011" y="1349"/>
                    </a:cubicBezTo>
                    <a:cubicBezTo>
                      <a:pt x="3484" y="1349"/>
                      <a:pt x="3058" y="1073"/>
                      <a:pt x="2582" y="948"/>
                    </a:cubicBezTo>
                    <a:cubicBezTo>
                      <a:pt x="2432" y="923"/>
                      <a:pt x="2256" y="923"/>
                      <a:pt x="2081" y="898"/>
                    </a:cubicBezTo>
                    <a:cubicBezTo>
                      <a:pt x="2031" y="872"/>
                      <a:pt x="1956" y="847"/>
                      <a:pt x="1880" y="822"/>
                    </a:cubicBezTo>
                    <a:cubicBezTo>
                      <a:pt x="1755" y="772"/>
                      <a:pt x="1680" y="722"/>
                      <a:pt x="1580" y="647"/>
                    </a:cubicBezTo>
                    <a:cubicBezTo>
                      <a:pt x="1504" y="572"/>
                      <a:pt x="1379" y="547"/>
                      <a:pt x="1279" y="522"/>
                    </a:cubicBezTo>
                    <a:cubicBezTo>
                      <a:pt x="1179" y="471"/>
                      <a:pt x="1078" y="421"/>
                      <a:pt x="978" y="396"/>
                    </a:cubicBezTo>
                    <a:cubicBezTo>
                      <a:pt x="903" y="346"/>
                      <a:pt x="828" y="321"/>
                      <a:pt x="753" y="296"/>
                    </a:cubicBezTo>
                    <a:cubicBezTo>
                      <a:pt x="627" y="221"/>
                      <a:pt x="502" y="196"/>
                      <a:pt x="377" y="196"/>
                    </a:cubicBezTo>
                    <a:cubicBezTo>
                      <a:pt x="276" y="196"/>
                      <a:pt x="201" y="246"/>
                      <a:pt x="126" y="296"/>
                    </a:cubicBezTo>
                    <a:cubicBezTo>
                      <a:pt x="101" y="396"/>
                      <a:pt x="76" y="497"/>
                      <a:pt x="76" y="597"/>
                    </a:cubicBezTo>
                    <a:cubicBezTo>
                      <a:pt x="126" y="1098"/>
                      <a:pt x="1" y="1624"/>
                      <a:pt x="151" y="2126"/>
                    </a:cubicBezTo>
                    <a:cubicBezTo>
                      <a:pt x="627" y="2552"/>
                      <a:pt x="1229" y="2702"/>
                      <a:pt x="1805" y="2928"/>
                    </a:cubicBezTo>
                    <a:cubicBezTo>
                      <a:pt x="3234" y="3454"/>
                      <a:pt x="4737" y="3680"/>
                      <a:pt x="6191" y="4156"/>
                    </a:cubicBezTo>
                    <a:cubicBezTo>
                      <a:pt x="7194" y="4156"/>
                      <a:pt x="8146" y="4431"/>
                      <a:pt x="9149" y="4557"/>
                    </a:cubicBezTo>
                    <a:cubicBezTo>
                      <a:pt x="11279" y="4807"/>
                      <a:pt x="13459" y="4883"/>
                      <a:pt x="15615" y="5008"/>
                    </a:cubicBezTo>
                    <a:cubicBezTo>
                      <a:pt x="16251" y="5048"/>
                      <a:pt x="16887" y="5065"/>
                      <a:pt x="17523" y="5065"/>
                    </a:cubicBezTo>
                    <a:cubicBezTo>
                      <a:pt x="19243" y="5065"/>
                      <a:pt x="20963" y="4942"/>
                      <a:pt x="22682" y="4832"/>
                    </a:cubicBezTo>
                    <a:cubicBezTo>
                      <a:pt x="25489" y="4682"/>
                      <a:pt x="28271" y="4181"/>
                      <a:pt x="31028" y="3554"/>
                    </a:cubicBezTo>
                    <a:cubicBezTo>
                      <a:pt x="31830" y="3279"/>
                      <a:pt x="32657" y="3028"/>
                      <a:pt x="33459" y="2702"/>
                    </a:cubicBezTo>
                    <a:cubicBezTo>
                      <a:pt x="35013" y="2101"/>
                      <a:pt x="35013" y="2076"/>
                      <a:pt x="35013" y="446"/>
                    </a:cubicBezTo>
                    <a:cubicBezTo>
                      <a:pt x="35013" y="346"/>
                      <a:pt x="35013" y="246"/>
                      <a:pt x="35013" y="146"/>
                    </a:cubicBezTo>
                    <a:cubicBezTo>
                      <a:pt x="34914" y="37"/>
                      <a:pt x="34814" y="0"/>
                      <a:pt x="34715"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09" name="Google Shape;2309;p48"/>
              <p:cNvSpPr/>
              <p:nvPr/>
            </p:nvSpPr>
            <p:spPr>
              <a:xfrm>
                <a:off x="5357925" y="3799975"/>
                <a:ext cx="237500" cy="225775"/>
              </a:xfrm>
              <a:custGeom>
                <a:avLst/>
                <a:gdLst/>
                <a:ahLst/>
                <a:cxnLst/>
                <a:rect l="l" t="t" r="r" b="b"/>
                <a:pathLst>
                  <a:path w="9500" h="9031" extrusionOk="0">
                    <a:moveTo>
                      <a:pt x="405" y="1"/>
                    </a:moveTo>
                    <a:cubicBezTo>
                      <a:pt x="201" y="1"/>
                      <a:pt x="199" y="200"/>
                      <a:pt x="176" y="359"/>
                    </a:cubicBezTo>
                    <a:cubicBezTo>
                      <a:pt x="151" y="710"/>
                      <a:pt x="276" y="1086"/>
                      <a:pt x="101" y="1411"/>
                    </a:cubicBezTo>
                    <a:cubicBezTo>
                      <a:pt x="26" y="2364"/>
                      <a:pt x="1" y="3291"/>
                      <a:pt x="101" y="4244"/>
                    </a:cubicBezTo>
                    <a:cubicBezTo>
                      <a:pt x="276" y="5321"/>
                      <a:pt x="176" y="6424"/>
                      <a:pt x="151" y="7527"/>
                    </a:cubicBezTo>
                    <a:cubicBezTo>
                      <a:pt x="151" y="8204"/>
                      <a:pt x="402" y="8504"/>
                      <a:pt x="1028" y="8605"/>
                    </a:cubicBezTo>
                    <a:cubicBezTo>
                      <a:pt x="1354" y="8680"/>
                      <a:pt x="1680" y="8705"/>
                      <a:pt x="2031" y="8705"/>
                    </a:cubicBezTo>
                    <a:cubicBezTo>
                      <a:pt x="4387" y="8705"/>
                      <a:pt x="6717" y="8905"/>
                      <a:pt x="9073" y="9031"/>
                    </a:cubicBezTo>
                    <a:cubicBezTo>
                      <a:pt x="9324" y="6625"/>
                      <a:pt x="9324" y="4219"/>
                      <a:pt x="9499" y="1737"/>
                    </a:cubicBezTo>
                    <a:lnTo>
                      <a:pt x="9499" y="1737"/>
                    </a:lnTo>
                    <a:cubicBezTo>
                      <a:pt x="8920" y="2149"/>
                      <a:pt x="8532" y="2449"/>
                      <a:pt x="8098" y="2449"/>
                    </a:cubicBezTo>
                    <a:cubicBezTo>
                      <a:pt x="7688" y="2449"/>
                      <a:pt x="7236" y="2181"/>
                      <a:pt x="6542" y="1487"/>
                    </a:cubicBezTo>
                    <a:cubicBezTo>
                      <a:pt x="6467" y="1838"/>
                      <a:pt x="6367" y="2138"/>
                      <a:pt x="6291" y="2439"/>
                    </a:cubicBezTo>
                    <a:cubicBezTo>
                      <a:pt x="6160" y="2833"/>
                      <a:pt x="5921" y="3033"/>
                      <a:pt x="5631" y="3033"/>
                    </a:cubicBezTo>
                    <a:cubicBezTo>
                      <a:pt x="5479" y="3033"/>
                      <a:pt x="5312" y="2978"/>
                      <a:pt x="5139" y="2865"/>
                    </a:cubicBezTo>
                    <a:cubicBezTo>
                      <a:pt x="4863" y="2690"/>
                      <a:pt x="4738" y="2389"/>
                      <a:pt x="4537" y="2188"/>
                    </a:cubicBezTo>
                    <a:cubicBezTo>
                      <a:pt x="4336" y="1988"/>
                      <a:pt x="4311" y="1612"/>
                      <a:pt x="3860" y="1612"/>
                    </a:cubicBezTo>
                    <a:cubicBezTo>
                      <a:pt x="3860" y="2564"/>
                      <a:pt x="3835" y="3542"/>
                      <a:pt x="3560" y="4469"/>
                    </a:cubicBezTo>
                    <a:cubicBezTo>
                      <a:pt x="3359" y="5171"/>
                      <a:pt x="3159" y="5422"/>
                      <a:pt x="2632" y="5472"/>
                    </a:cubicBezTo>
                    <a:cubicBezTo>
                      <a:pt x="2589" y="5475"/>
                      <a:pt x="2546" y="5477"/>
                      <a:pt x="2504" y="5477"/>
                    </a:cubicBezTo>
                    <a:cubicBezTo>
                      <a:pt x="1960" y="5477"/>
                      <a:pt x="1511" y="5178"/>
                      <a:pt x="1279" y="4620"/>
                    </a:cubicBezTo>
                    <a:cubicBezTo>
                      <a:pt x="1103" y="4118"/>
                      <a:pt x="928" y="3617"/>
                      <a:pt x="853" y="3091"/>
                    </a:cubicBezTo>
                    <a:cubicBezTo>
                      <a:pt x="753" y="2063"/>
                      <a:pt x="602" y="1036"/>
                      <a:pt x="477" y="8"/>
                    </a:cubicBezTo>
                    <a:cubicBezTo>
                      <a:pt x="450" y="3"/>
                      <a:pt x="426" y="1"/>
                      <a:pt x="405"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0" name="Google Shape;2310;p48"/>
              <p:cNvSpPr/>
              <p:nvPr/>
            </p:nvSpPr>
            <p:spPr>
              <a:xfrm>
                <a:off x="5350400" y="4059350"/>
                <a:ext cx="233750" cy="144700"/>
              </a:xfrm>
              <a:custGeom>
                <a:avLst/>
                <a:gdLst/>
                <a:ahLst/>
                <a:cxnLst/>
                <a:rect l="l" t="t" r="r" b="b"/>
                <a:pathLst>
                  <a:path w="9350" h="5788" extrusionOk="0">
                    <a:moveTo>
                      <a:pt x="8608" y="0"/>
                    </a:moveTo>
                    <a:cubicBezTo>
                      <a:pt x="8397" y="0"/>
                      <a:pt x="8179" y="34"/>
                      <a:pt x="7971" y="34"/>
                    </a:cubicBezTo>
                    <a:cubicBezTo>
                      <a:pt x="7812" y="68"/>
                      <a:pt x="7654" y="81"/>
                      <a:pt x="7496" y="81"/>
                    </a:cubicBezTo>
                    <a:cubicBezTo>
                      <a:pt x="7303" y="81"/>
                      <a:pt x="7111" y="62"/>
                      <a:pt x="6918" y="34"/>
                    </a:cubicBezTo>
                    <a:cubicBezTo>
                      <a:pt x="6606" y="86"/>
                      <a:pt x="6291" y="99"/>
                      <a:pt x="5975" y="99"/>
                    </a:cubicBezTo>
                    <a:cubicBezTo>
                      <a:pt x="5655" y="99"/>
                      <a:pt x="5333" y="86"/>
                      <a:pt x="5011" y="86"/>
                    </a:cubicBezTo>
                    <a:cubicBezTo>
                      <a:pt x="4728" y="86"/>
                      <a:pt x="4445" y="96"/>
                      <a:pt x="4161" y="134"/>
                    </a:cubicBezTo>
                    <a:cubicBezTo>
                      <a:pt x="3955" y="178"/>
                      <a:pt x="3744" y="188"/>
                      <a:pt x="3531" y="188"/>
                    </a:cubicBezTo>
                    <a:cubicBezTo>
                      <a:pt x="3330" y="188"/>
                      <a:pt x="3127" y="179"/>
                      <a:pt x="2924" y="179"/>
                    </a:cubicBezTo>
                    <a:cubicBezTo>
                      <a:pt x="2843" y="179"/>
                      <a:pt x="2763" y="180"/>
                      <a:pt x="2683" y="184"/>
                    </a:cubicBezTo>
                    <a:cubicBezTo>
                      <a:pt x="2633" y="186"/>
                      <a:pt x="2584" y="187"/>
                      <a:pt x="2535" y="187"/>
                    </a:cubicBezTo>
                    <a:cubicBezTo>
                      <a:pt x="2232" y="187"/>
                      <a:pt x="1927" y="161"/>
                      <a:pt x="1625" y="161"/>
                    </a:cubicBezTo>
                    <a:cubicBezTo>
                      <a:pt x="1198" y="161"/>
                      <a:pt x="776" y="212"/>
                      <a:pt x="377" y="460"/>
                    </a:cubicBezTo>
                    <a:cubicBezTo>
                      <a:pt x="51" y="1237"/>
                      <a:pt x="277" y="2064"/>
                      <a:pt x="151" y="2866"/>
                    </a:cubicBezTo>
                    <a:cubicBezTo>
                      <a:pt x="1" y="3392"/>
                      <a:pt x="101" y="3919"/>
                      <a:pt x="76" y="4445"/>
                    </a:cubicBezTo>
                    <a:cubicBezTo>
                      <a:pt x="76" y="5553"/>
                      <a:pt x="76" y="5786"/>
                      <a:pt x="753" y="5786"/>
                    </a:cubicBezTo>
                    <a:cubicBezTo>
                      <a:pt x="934" y="5786"/>
                      <a:pt x="1164" y="5769"/>
                      <a:pt x="1455" y="5748"/>
                    </a:cubicBezTo>
                    <a:cubicBezTo>
                      <a:pt x="1517" y="5745"/>
                      <a:pt x="1579" y="5743"/>
                      <a:pt x="1642" y="5743"/>
                    </a:cubicBezTo>
                    <a:cubicBezTo>
                      <a:pt x="1943" y="5743"/>
                      <a:pt x="2244" y="5779"/>
                      <a:pt x="2546" y="5779"/>
                    </a:cubicBezTo>
                    <a:cubicBezTo>
                      <a:pt x="2608" y="5779"/>
                      <a:pt x="2670" y="5777"/>
                      <a:pt x="2733" y="5773"/>
                    </a:cubicBezTo>
                    <a:cubicBezTo>
                      <a:pt x="2858" y="5773"/>
                      <a:pt x="2983" y="5748"/>
                      <a:pt x="3109" y="5748"/>
                    </a:cubicBezTo>
                    <a:cubicBezTo>
                      <a:pt x="3469" y="5712"/>
                      <a:pt x="3830" y="5699"/>
                      <a:pt x="4193" y="5699"/>
                    </a:cubicBezTo>
                    <a:cubicBezTo>
                      <a:pt x="5137" y="5699"/>
                      <a:pt x="6087" y="5788"/>
                      <a:pt x="7030" y="5788"/>
                    </a:cubicBezTo>
                    <a:cubicBezTo>
                      <a:pt x="7235" y="5788"/>
                      <a:pt x="7440" y="5784"/>
                      <a:pt x="7645" y="5773"/>
                    </a:cubicBezTo>
                    <a:cubicBezTo>
                      <a:pt x="8998" y="5723"/>
                      <a:pt x="8998" y="5773"/>
                      <a:pt x="9174" y="4470"/>
                    </a:cubicBezTo>
                    <a:cubicBezTo>
                      <a:pt x="9224" y="3092"/>
                      <a:pt x="9274" y="1688"/>
                      <a:pt x="9349" y="310"/>
                    </a:cubicBezTo>
                    <a:cubicBezTo>
                      <a:pt x="9138" y="56"/>
                      <a:pt x="8879" y="0"/>
                      <a:pt x="8608" y="0"/>
                    </a:cubicBezTo>
                    <a:close/>
                  </a:path>
                </a:pathLst>
              </a:custGeom>
              <a:solidFill>
                <a:schemeClr val="accent4"/>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1" name="Google Shape;2311;p48"/>
              <p:cNvSpPr/>
              <p:nvPr/>
            </p:nvSpPr>
            <p:spPr>
              <a:xfrm>
                <a:off x="5359800" y="3906050"/>
                <a:ext cx="226850" cy="158025"/>
              </a:xfrm>
              <a:custGeom>
                <a:avLst/>
                <a:gdLst/>
                <a:ahLst/>
                <a:cxnLst/>
                <a:rect l="l" t="t" r="r" b="b"/>
                <a:pathLst>
                  <a:path w="9074" h="6321" extrusionOk="0">
                    <a:moveTo>
                      <a:pt x="26" y="1"/>
                    </a:moveTo>
                    <a:cubicBezTo>
                      <a:pt x="26" y="2006"/>
                      <a:pt x="1" y="4011"/>
                      <a:pt x="1" y="5991"/>
                    </a:cubicBezTo>
                    <a:cubicBezTo>
                      <a:pt x="478" y="6258"/>
                      <a:pt x="971" y="6321"/>
                      <a:pt x="1471" y="6321"/>
                    </a:cubicBezTo>
                    <a:cubicBezTo>
                      <a:pt x="1906" y="6321"/>
                      <a:pt x="2346" y="6273"/>
                      <a:pt x="2784" y="6273"/>
                    </a:cubicBezTo>
                    <a:cubicBezTo>
                      <a:pt x="2926" y="6273"/>
                      <a:pt x="3068" y="6278"/>
                      <a:pt x="3209" y="6291"/>
                    </a:cubicBezTo>
                    <a:cubicBezTo>
                      <a:pt x="4044" y="6225"/>
                      <a:pt x="4880" y="6225"/>
                      <a:pt x="5723" y="6225"/>
                    </a:cubicBezTo>
                    <a:cubicBezTo>
                      <a:pt x="6144" y="6225"/>
                      <a:pt x="6567" y="6225"/>
                      <a:pt x="6993" y="6216"/>
                    </a:cubicBezTo>
                    <a:cubicBezTo>
                      <a:pt x="7115" y="6193"/>
                      <a:pt x="7238" y="6185"/>
                      <a:pt x="7363" y="6185"/>
                    </a:cubicBezTo>
                    <a:cubicBezTo>
                      <a:pt x="7607" y="6185"/>
                      <a:pt x="7856" y="6214"/>
                      <a:pt x="8101" y="6214"/>
                    </a:cubicBezTo>
                    <a:cubicBezTo>
                      <a:pt x="8405" y="6214"/>
                      <a:pt x="8702" y="6169"/>
                      <a:pt x="8973" y="5966"/>
                    </a:cubicBezTo>
                    <a:cubicBezTo>
                      <a:pt x="9023" y="5565"/>
                      <a:pt x="9074" y="5189"/>
                      <a:pt x="8998" y="4788"/>
                    </a:cubicBezTo>
                    <a:cubicBezTo>
                      <a:pt x="8649" y="4475"/>
                      <a:pt x="8272" y="4283"/>
                      <a:pt x="7838" y="4283"/>
                    </a:cubicBezTo>
                    <a:cubicBezTo>
                      <a:pt x="7681" y="4283"/>
                      <a:pt x="7517" y="4308"/>
                      <a:pt x="7344" y="4362"/>
                    </a:cubicBezTo>
                    <a:cubicBezTo>
                      <a:pt x="7258" y="4394"/>
                      <a:pt x="7163" y="4403"/>
                      <a:pt x="7065" y="4403"/>
                    </a:cubicBezTo>
                    <a:cubicBezTo>
                      <a:pt x="6933" y="4403"/>
                      <a:pt x="6796" y="4387"/>
                      <a:pt x="6668" y="4387"/>
                    </a:cubicBezTo>
                    <a:cubicBezTo>
                      <a:pt x="5265" y="4387"/>
                      <a:pt x="3880" y="4139"/>
                      <a:pt x="2484" y="4139"/>
                    </a:cubicBezTo>
                    <a:cubicBezTo>
                      <a:pt x="2158" y="4139"/>
                      <a:pt x="1832" y="4153"/>
                      <a:pt x="1505" y="4186"/>
                    </a:cubicBezTo>
                    <a:cubicBezTo>
                      <a:pt x="1488" y="4188"/>
                      <a:pt x="1471" y="4189"/>
                      <a:pt x="1455" y="4189"/>
                    </a:cubicBezTo>
                    <a:cubicBezTo>
                      <a:pt x="1221" y="4189"/>
                      <a:pt x="985" y="4034"/>
                      <a:pt x="728" y="4011"/>
                    </a:cubicBezTo>
                    <a:cubicBezTo>
                      <a:pt x="302" y="3986"/>
                      <a:pt x="201" y="3735"/>
                      <a:pt x="201" y="3334"/>
                    </a:cubicBezTo>
                    <a:cubicBezTo>
                      <a:pt x="226" y="2532"/>
                      <a:pt x="226" y="1755"/>
                      <a:pt x="201" y="953"/>
                    </a:cubicBezTo>
                    <a:cubicBezTo>
                      <a:pt x="201" y="627"/>
                      <a:pt x="302" y="276"/>
                      <a:pt x="26" y="1"/>
                    </a:cubicBezTo>
                    <a:close/>
                  </a:path>
                </a:pathLst>
              </a:custGeom>
              <a:solidFill>
                <a:schemeClr val="dk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2" name="Google Shape;2312;p48"/>
              <p:cNvSpPr/>
              <p:nvPr/>
            </p:nvSpPr>
            <p:spPr>
              <a:xfrm>
                <a:off x="4952550" y="3710550"/>
                <a:ext cx="204275" cy="85875"/>
              </a:xfrm>
              <a:custGeom>
                <a:avLst/>
                <a:gdLst/>
                <a:ahLst/>
                <a:cxnLst/>
                <a:rect l="l" t="t" r="r" b="b"/>
                <a:pathLst>
                  <a:path w="8171" h="3435" extrusionOk="0">
                    <a:moveTo>
                      <a:pt x="125" y="1"/>
                    </a:moveTo>
                    <a:cubicBezTo>
                      <a:pt x="25" y="51"/>
                      <a:pt x="0" y="101"/>
                      <a:pt x="50" y="176"/>
                    </a:cubicBezTo>
                    <a:cubicBezTo>
                      <a:pt x="100" y="252"/>
                      <a:pt x="100" y="302"/>
                      <a:pt x="75" y="352"/>
                    </a:cubicBezTo>
                    <a:cubicBezTo>
                      <a:pt x="150" y="1455"/>
                      <a:pt x="952" y="2106"/>
                      <a:pt x="1654" y="2783"/>
                    </a:cubicBezTo>
                    <a:cubicBezTo>
                      <a:pt x="1729" y="2833"/>
                      <a:pt x="1805" y="2883"/>
                      <a:pt x="1880" y="2933"/>
                    </a:cubicBezTo>
                    <a:cubicBezTo>
                      <a:pt x="1980" y="2983"/>
                      <a:pt x="2105" y="3034"/>
                      <a:pt x="2231" y="3084"/>
                    </a:cubicBezTo>
                    <a:cubicBezTo>
                      <a:pt x="2306" y="3134"/>
                      <a:pt x="2381" y="3159"/>
                      <a:pt x="2456" y="3184"/>
                    </a:cubicBezTo>
                    <a:cubicBezTo>
                      <a:pt x="2607" y="3209"/>
                      <a:pt x="2757" y="3284"/>
                      <a:pt x="2907" y="3334"/>
                    </a:cubicBezTo>
                    <a:cubicBezTo>
                      <a:pt x="2957" y="3359"/>
                      <a:pt x="3008" y="3359"/>
                      <a:pt x="3033" y="3384"/>
                    </a:cubicBezTo>
                    <a:cubicBezTo>
                      <a:pt x="3083" y="3384"/>
                      <a:pt x="3108" y="3384"/>
                      <a:pt x="3158" y="3410"/>
                    </a:cubicBezTo>
                    <a:cubicBezTo>
                      <a:pt x="3258" y="3410"/>
                      <a:pt x="3333" y="3435"/>
                      <a:pt x="3434" y="3435"/>
                    </a:cubicBezTo>
                    <a:cubicBezTo>
                      <a:pt x="3609" y="3435"/>
                      <a:pt x="3784" y="3435"/>
                      <a:pt x="3985" y="3384"/>
                    </a:cubicBezTo>
                    <a:cubicBezTo>
                      <a:pt x="5338" y="2858"/>
                      <a:pt x="6416" y="1856"/>
                      <a:pt x="7669" y="1179"/>
                    </a:cubicBezTo>
                    <a:cubicBezTo>
                      <a:pt x="7744" y="1104"/>
                      <a:pt x="7795" y="1004"/>
                      <a:pt x="7845" y="928"/>
                    </a:cubicBezTo>
                    <a:cubicBezTo>
                      <a:pt x="8170" y="352"/>
                      <a:pt x="8095" y="227"/>
                      <a:pt x="7494" y="202"/>
                    </a:cubicBezTo>
                    <a:cubicBezTo>
                      <a:pt x="7427" y="193"/>
                      <a:pt x="7360" y="190"/>
                      <a:pt x="7293" y="190"/>
                    </a:cubicBezTo>
                    <a:cubicBezTo>
                      <a:pt x="7160" y="190"/>
                      <a:pt x="7026" y="202"/>
                      <a:pt x="6892" y="202"/>
                    </a:cubicBezTo>
                    <a:cubicBezTo>
                      <a:pt x="4812" y="176"/>
                      <a:pt x="2707" y="176"/>
                      <a:pt x="627" y="151"/>
                    </a:cubicBezTo>
                    <a:lnTo>
                      <a:pt x="125" y="1"/>
                    </a:lnTo>
                    <a:close/>
                  </a:path>
                </a:pathLst>
              </a:custGeom>
              <a:solidFill>
                <a:schemeClr val="lt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3" name="Google Shape;2313;p48"/>
              <p:cNvSpPr/>
              <p:nvPr/>
            </p:nvSpPr>
            <p:spPr>
              <a:xfrm>
                <a:off x="4616700" y="4195050"/>
                <a:ext cx="962425" cy="1028100"/>
              </a:xfrm>
              <a:custGeom>
                <a:avLst/>
                <a:gdLst/>
                <a:ahLst/>
                <a:cxnLst/>
                <a:rect l="l" t="t" r="r" b="b"/>
                <a:pathLst>
                  <a:path w="38497" h="41124" extrusionOk="0">
                    <a:moveTo>
                      <a:pt x="34344" y="32862"/>
                    </a:moveTo>
                    <a:cubicBezTo>
                      <a:pt x="34797" y="32862"/>
                      <a:pt x="35194" y="33042"/>
                      <a:pt x="35464" y="33403"/>
                    </a:cubicBezTo>
                    <a:cubicBezTo>
                      <a:pt x="35940" y="33980"/>
                      <a:pt x="35840" y="35082"/>
                      <a:pt x="35289" y="35709"/>
                    </a:cubicBezTo>
                    <a:cubicBezTo>
                      <a:pt x="35088" y="35960"/>
                      <a:pt x="34737" y="36110"/>
                      <a:pt x="34687" y="36461"/>
                    </a:cubicBezTo>
                    <a:cubicBezTo>
                      <a:pt x="34737" y="36536"/>
                      <a:pt x="34813" y="36586"/>
                      <a:pt x="34863" y="36661"/>
                    </a:cubicBezTo>
                    <a:cubicBezTo>
                      <a:pt x="34788" y="36586"/>
                      <a:pt x="34712" y="36511"/>
                      <a:pt x="34637" y="36461"/>
                    </a:cubicBezTo>
                    <a:cubicBezTo>
                      <a:pt x="34595" y="36453"/>
                      <a:pt x="34551" y="36450"/>
                      <a:pt x="34505" y="36450"/>
                    </a:cubicBezTo>
                    <a:cubicBezTo>
                      <a:pt x="34414" y="36450"/>
                      <a:pt x="34320" y="36461"/>
                      <a:pt x="34236" y="36461"/>
                    </a:cubicBezTo>
                    <a:cubicBezTo>
                      <a:pt x="34208" y="36462"/>
                      <a:pt x="34181" y="36462"/>
                      <a:pt x="34154" y="36462"/>
                    </a:cubicBezTo>
                    <a:cubicBezTo>
                      <a:pt x="33095" y="36462"/>
                      <a:pt x="32351" y="35988"/>
                      <a:pt x="32131" y="35158"/>
                    </a:cubicBezTo>
                    <a:cubicBezTo>
                      <a:pt x="31930" y="34456"/>
                      <a:pt x="32507" y="33529"/>
                      <a:pt x="33384" y="33102"/>
                    </a:cubicBezTo>
                    <a:cubicBezTo>
                      <a:pt x="33715" y="32942"/>
                      <a:pt x="34042" y="32862"/>
                      <a:pt x="34344" y="32862"/>
                    </a:cubicBezTo>
                    <a:close/>
                    <a:moveTo>
                      <a:pt x="4411" y="1"/>
                    </a:moveTo>
                    <a:cubicBezTo>
                      <a:pt x="4255" y="1"/>
                      <a:pt x="4098" y="7"/>
                      <a:pt x="3935" y="20"/>
                    </a:cubicBezTo>
                    <a:cubicBezTo>
                      <a:pt x="3835" y="45"/>
                      <a:pt x="3735" y="70"/>
                      <a:pt x="3634" y="95"/>
                    </a:cubicBezTo>
                    <a:cubicBezTo>
                      <a:pt x="3478" y="159"/>
                      <a:pt x="3323" y="180"/>
                      <a:pt x="3167" y="180"/>
                    </a:cubicBezTo>
                    <a:cubicBezTo>
                      <a:pt x="2835" y="180"/>
                      <a:pt x="2504" y="82"/>
                      <a:pt x="2173" y="82"/>
                    </a:cubicBezTo>
                    <a:cubicBezTo>
                      <a:pt x="2108" y="82"/>
                      <a:pt x="2044" y="86"/>
                      <a:pt x="1980" y="95"/>
                    </a:cubicBezTo>
                    <a:cubicBezTo>
                      <a:pt x="1799" y="155"/>
                      <a:pt x="1605" y="166"/>
                      <a:pt x="1410" y="166"/>
                    </a:cubicBezTo>
                    <a:cubicBezTo>
                      <a:pt x="1310" y="166"/>
                      <a:pt x="1209" y="163"/>
                      <a:pt x="1109" y="163"/>
                    </a:cubicBezTo>
                    <a:cubicBezTo>
                      <a:pt x="757" y="163"/>
                      <a:pt x="412" y="196"/>
                      <a:pt x="126" y="496"/>
                    </a:cubicBezTo>
                    <a:cubicBezTo>
                      <a:pt x="0" y="1423"/>
                      <a:pt x="226" y="2350"/>
                      <a:pt x="251" y="3278"/>
                    </a:cubicBezTo>
                    <a:cubicBezTo>
                      <a:pt x="326" y="5834"/>
                      <a:pt x="426" y="8416"/>
                      <a:pt x="552" y="10972"/>
                    </a:cubicBezTo>
                    <a:cubicBezTo>
                      <a:pt x="702" y="14406"/>
                      <a:pt x="878" y="17814"/>
                      <a:pt x="1028" y="21248"/>
                    </a:cubicBezTo>
                    <a:cubicBezTo>
                      <a:pt x="1153" y="23729"/>
                      <a:pt x="1153" y="26235"/>
                      <a:pt x="1329" y="28716"/>
                    </a:cubicBezTo>
                    <a:cubicBezTo>
                      <a:pt x="1504" y="31599"/>
                      <a:pt x="1654" y="34456"/>
                      <a:pt x="1705" y="37313"/>
                    </a:cubicBezTo>
                    <a:cubicBezTo>
                      <a:pt x="1780" y="37639"/>
                      <a:pt x="1930" y="37915"/>
                      <a:pt x="2306" y="38015"/>
                    </a:cubicBezTo>
                    <a:cubicBezTo>
                      <a:pt x="2757" y="38140"/>
                      <a:pt x="3133" y="38441"/>
                      <a:pt x="3534" y="38666"/>
                    </a:cubicBezTo>
                    <a:cubicBezTo>
                      <a:pt x="4336" y="38792"/>
                      <a:pt x="5138" y="39042"/>
                      <a:pt x="5915" y="39268"/>
                    </a:cubicBezTo>
                    <a:cubicBezTo>
                      <a:pt x="6091" y="39293"/>
                      <a:pt x="6266" y="39343"/>
                      <a:pt x="6467" y="39368"/>
                    </a:cubicBezTo>
                    <a:cubicBezTo>
                      <a:pt x="6592" y="39368"/>
                      <a:pt x="6692" y="39393"/>
                      <a:pt x="6817" y="39443"/>
                    </a:cubicBezTo>
                    <a:cubicBezTo>
                      <a:pt x="6893" y="39468"/>
                      <a:pt x="6968" y="39493"/>
                      <a:pt x="7043" y="39519"/>
                    </a:cubicBezTo>
                    <a:cubicBezTo>
                      <a:pt x="7243" y="39544"/>
                      <a:pt x="7444" y="39569"/>
                      <a:pt x="7619" y="39644"/>
                    </a:cubicBezTo>
                    <a:cubicBezTo>
                      <a:pt x="7695" y="39669"/>
                      <a:pt x="7770" y="39694"/>
                      <a:pt x="7870" y="39719"/>
                    </a:cubicBezTo>
                    <a:cubicBezTo>
                      <a:pt x="8096" y="39769"/>
                      <a:pt x="8346" y="39819"/>
                      <a:pt x="8572" y="39895"/>
                    </a:cubicBezTo>
                    <a:cubicBezTo>
                      <a:pt x="9073" y="39995"/>
                      <a:pt x="9624" y="39970"/>
                      <a:pt x="10126" y="40095"/>
                    </a:cubicBezTo>
                    <a:cubicBezTo>
                      <a:pt x="10201" y="40120"/>
                      <a:pt x="10301" y="40145"/>
                      <a:pt x="10376" y="40170"/>
                    </a:cubicBezTo>
                    <a:cubicBezTo>
                      <a:pt x="10477" y="40195"/>
                      <a:pt x="10577" y="40195"/>
                      <a:pt x="10652" y="40220"/>
                    </a:cubicBezTo>
                    <a:cubicBezTo>
                      <a:pt x="11063" y="40289"/>
                      <a:pt x="11454" y="40399"/>
                      <a:pt x="11880" y="40399"/>
                    </a:cubicBezTo>
                    <a:cubicBezTo>
                      <a:pt x="11921" y="40399"/>
                      <a:pt x="11963" y="40398"/>
                      <a:pt x="12005" y="40396"/>
                    </a:cubicBezTo>
                    <a:cubicBezTo>
                      <a:pt x="12076" y="40393"/>
                      <a:pt x="12147" y="40392"/>
                      <a:pt x="12217" y="40392"/>
                    </a:cubicBezTo>
                    <a:cubicBezTo>
                      <a:pt x="12823" y="40392"/>
                      <a:pt x="13429" y="40484"/>
                      <a:pt x="14036" y="40596"/>
                    </a:cubicBezTo>
                    <a:cubicBezTo>
                      <a:pt x="14136" y="40621"/>
                      <a:pt x="14236" y="40621"/>
                      <a:pt x="14361" y="40621"/>
                    </a:cubicBezTo>
                    <a:cubicBezTo>
                      <a:pt x="15439" y="40747"/>
                      <a:pt x="16517" y="40822"/>
                      <a:pt x="17594" y="40822"/>
                    </a:cubicBezTo>
                    <a:lnTo>
                      <a:pt x="19700" y="40822"/>
                    </a:lnTo>
                    <a:cubicBezTo>
                      <a:pt x="19758" y="40830"/>
                      <a:pt x="19817" y="40833"/>
                      <a:pt x="19876" y="40833"/>
                    </a:cubicBezTo>
                    <a:cubicBezTo>
                      <a:pt x="20288" y="40833"/>
                      <a:pt x="20712" y="40666"/>
                      <a:pt x="21123" y="40666"/>
                    </a:cubicBezTo>
                    <a:cubicBezTo>
                      <a:pt x="21409" y="40666"/>
                      <a:pt x="21690" y="40747"/>
                      <a:pt x="21955" y="41022"/>
                    </a:cubicBezTo>
                    <a:cubicBezTo>
                      <a:pt x="22068" y="41093"/>
                      <a:pt x="22197" y="41124"/>
                      <a:pt x="22329" y="41124"/>
                    </a:cubicBezTo>
                    <a:cubicBezTo>
                      <a:pt x="22430" y="41124"/>
                      <a:pt x="22534" y="41105"/>
                      <a:pt x="22632" y="41072"/>
                    </a:cubicBezTo>
                    <a:cubicBezTo>
                      <a:pt x="22732" y="41047"/>
                      <a:pt x="22807" y="40997"/>
                      <a:pt x="22883" y="40947"/>
                    </a:cubicBezTo>
                    <a:cubicBezTo>
                      <a:pt x="23635" y="40396"/>
                      <a:pt x="24512" y="40571"/>
                      <a:pt x="25364" y="40471"/>
                    </a:cubicBezTo>
                    <a:cubicBezTo>
                      <a:pt x="25615" y="40396"/>
                      <a:pt x="25890" y="40396"/>
                      <a:pt x="26166" y="40371"/>
                    </a:cubicBezTo>
                    <a:cubicBezTo>
                      <a:pt x="26485" y="40371"/>
                      <a:pt x="26814" y="40229"/>
                      <a:pt x="27140" y="40229"/>
                    </a:cubicBezTo>
                    <a:cubicBezTo>
                      <a:pt x="27327" y="40229"/>
                      <a:pt x="27512" y="40275"/>
                      <a:pt x="27695" y="40421"/>
                    </a:cubicBezTo>
                    <a:cubicBezTo>
                      <a:pt x="27768" y="40450"/>
                      <a:pt x="27842" y="40462"/>
                      <a:pt x="27920" y="40462"/>
                    </a:cubicBezTo>
                    <a:cubicBezTo>
                      <a:pt x="27975" y="40462"/>
                      <a:pt x="28033" y="40456"/>
                      <a:pt x="28096" y="40446"/>
                    </a:cubicBezTo>
                    <a:cubicBezTo>
                      <a:pt x="28371" y="40245"/>
                      <a:pt x="28647" y="39995"/>
                      <a:pt x="28998" y="39920"/>
                    </a:cubicBezTo>
                    <a:cubicBezTo>
                      <a:pt x="29236" y="39807"/>
                      <a:pt x="29474" y="39719"/>
                      <a:pt x="29703" y="39719"/>
                    </a:cubicBezTo>
                    <a:cubicBezTo>
                      <a:pt x="29932" y="39719"/>
                      <a:pt x="30151" y="39807"/>
                      <a:pt x="30351" y="40045"/>
                    </a:cubicBezTo>
                    <a:cubicBezTo>
                      <a:pt x="30455" y="40077"/>
                      <a:pt x="30550" y="40093"/>
                      <a:pt x="30640" y="40093"/>
                    </a:cubicBezTo>
                    <a:cubicBezTo>
                      <a:pt x="30833" y="40093"/>
                      <a:pt x="30999" y="40016"/>
                      <a:pt x="31153" y="39844"/>
                    </a:cubicBezTo>
                    <a:cubicBezTo>
                      <a:pt x="31354" y="39401"/>
                      <a:pt x="31644" y="39268"/>
                      <a:pt x="31972" y="39268"/>
                    </a:cubicBezTo>
                    <a:cubicBezTo>
                      <a:pt x="32220" y="39268"/>
                      <a:pt x="32488" y="39343"/>
                      <a:pt x="32757" y="39418"/>
                    </a:cubicBezTo>
                    <a:cubicBezTo>
                      <a:pt x="32908" y="39393"/>
                      <a:pt x="33008" y="39318"/>
                      <a:pt x="33108" y="39193"/>
                    </a:cubicBezTo>
                    <a:cubicBezTo>
                      <a:pt x="33309" y="38591"/>
                      <a:pt x="34236" y="38867"/>
                      <a:pt x="34387" y="38165"/>
                    </a:cubicBezTo>
                    <a:cubicBezTo>
                      <a:pt x="34503" y="38262"/>
                      <a:pt x="34635" y="38299"/>
                      <a:pt x="34770" y="38299"/>
                    </a:cubicBezTo>
                    <a:cubicBezTo>
                      <a:pt x="34809" y="38299"/>
                      <a:pt x="34848" y="38296"/>
                      <a:pt x="34888" y="38290"/>
                    </a:cubicBezTo>
                    <a:cubicBezTo>
                      <a:pt x="35063" y="38240"/>
                      <a:pt x="35239" y="38165"/>
                      <a:pt x="35414" y="38115"/>
                    </a:cubicBezTo>
                    <a:cubicBezTo>
                      <a:pt x="35890" y="37915"/>
                      <a:pt x="36392" y="37739"/>
                      <a:pt x="36717" y="37313"/>
                    </a:cubicBezTo>
                    <a:cubicBezTo>
                      <a:pt x="36818" y="36937"/>
                      <a:pt x="36793" y="36536"/>
                      <a:pt x="36742" y="36135"/>
                    </a:cubicBezTo>
                    <a:cubicBezTo>
                      <a:pt x="36793" y="35834"/>
                      <a:pt x="36893" y="35534"/>
                      <a:pt x="36893" y="35258"/>
                    </a:cubicBezTo>
                    <a:cubicBezTo>
                      <a:pt x="36943" y="32050"/>
                      <a:pt x="37168" y="28867"/>
                      <a:pt x="37319" y="25684"/>
                    </a:cubicBezTo>
                    <a:cubicBezTo>
                      <a:pt x="37444" y="22827"/>
                      <a:pt x="37595" y="19970"/>
                      <a:pt x="37695" y="17112"/>
                    </a:cubicBezTo>
                    <a:cubicBezTo>
                      <a:pt x="37820" y="14105"/>
                      <a:pt x="37920" y="11122"/>
                      <a:pt x="38096" y="8140"/>
                    </a:cubicBezTo>
                    <a:cubicBezTo>
                      <a:pt x="38221" y="6110"/>
                      <a:pt x="38271" y="4080"/>
                      <a:pt x="38346" y="2050"/>
                    </a:cubicBezTo>
                    <a:cubicBezTo>
                      <a:pt x="38472" y="1599"/>
                      <a:pt x="38497" y="1122"/>
                      <a:pt x="38346" y="646"/>
                    </a:cubicBezTo>
                    <a:cubicBezTo>
                      <a:pt x="38092" y="413"/>
                      <a:pt x="37784" y="395"/>
                      <a:pt x="37482" y="395"/>
                    </a:cubicBezTo>
                    <a:cubicBezTo>
                      <a:pt x="37427" y="395"/>
                      <a:pt x="37373" y="396"/>
                      <a:pt x="37319" y="396"/>
                    </a:cubicBezTo>
                    <a:cubicBezTo>
                      <a:pt x="35701" y="379"/>
                      <a:pt x="34096" y="327"/>
                      <a:pt x="32486" y="327"/>
                    </a:cubicBezTo>
                    <a:cubicBezTo>
                      <a:pt x="31726" y="327"/>
                      <a:pt x="30965" y="338"/>
                      <a:pt x="30201" y="370"/>
                    </a:cubicBezTo>
                    <a:cubicBezTo>
                      <a:pt x="30051" y="370"/>
                      <a:pt x="29900" y="345"/>
                      <a:pt x="29750" y="320"/>
                    </a:cubicBezTo>
                    <a:cubicBezTo>
                      <a:pt x="29600" y="320"/>
                      <a:pt x="29449" y="345"/>
                      <a:pt x="29324" y="446"/>
                    </a:cubicBezTo>
                    <a:cubicBezTo>
                      <a:pt x="29098" y="1198"/>
                      <a:pt x="29123" y="1974"/>
                      <a:pt x="29098" y="2726"/>
                    </a:cubicBezTo>
                    <a:cubicBezTo>
                      <a:pt x="29023" y="4155"/>
                      <a:pt x="28747" y="5508"/>
                      <a:pt x="28371" y="6862"/>
                    </a:cubicBezTo>
                    <a:cubicBezTo>
                      <a:pt x="28275" y="7223"/>
                      <a:pt x="28132" y="7515"/>
                      <a:pt x="27699" y="7515"/>
                    </a:cubicBezTo>
                    <a:cubicBezTo>
                      <a:pt x="27681" y="7515"/>
                      <a:pt x="27663" y="7514"/>
                      <a:pt x="27645" y="7513"/>
                    </a:cubicBezTo>
                    <a:cubicBezTo>
                      <a:pt x="27219" y="7513"/>
                      <a:pt x="26868" y="7363"/>
                      <a:pt x="26717" y="6912"/>
                    </a:cubicBezTo>
                    <a:cubicBezTo>
                      <a:pt x="26642" y="6686"/>
                      <a:pt x="26567" y="6461"/>
                      <a:pt x="26517" y="6235"/>
                    </a:cubicBezTo>
                    <a:cubicBezTo>
                      <a:pt x="26166" y="4581"/>
                      <a:pt x="26266" y="2927"/>
                      <a:pt x="26341" y="1248"/>
                    </a:cubicBezTo>
                    <a:cubicBezTo>
                      <a:pt x="26492" y="897"/>
                      <a:pt x="26442" y="621"/>
                      <a:pt x="26066" y="471"/>
                    </a:cubicBezTo>
                    <a:cubicBezTo>
                      <a:pt x="25965" y="446"/>
                      <a:pt x="25840" y="421"/>
                      <a:pt x="25740" y="396"/>
                    </a:cubicBezTo>
                    <a:lnTo>
                      <a:pt x="25113" y="396"/>
                    </a:lnTo>
                    <a:cubicBezTo>
                      <a:pt x="24512" y="396"/>
                      <a:pt x="23935" y="396"/>
                      <a:pt x="23359" y="370"/>
                    </a:cubicBezTo>
                    <a:cubicBezTo>
                      <a:pt x="23133" y="370"/>
                      <a:pt x="22933" y="370"/>
                      <a:pt x="22732" y="396"/>
                    </a:cubicBezTo>
                    <a:cubicBezTo>
                      <a:pt x="21830" y="508"/>
                      <a:pt x="20942" y="565"/>
                      <a:pt x="20047" y="565"/>
                    </a:cubicBezTo>
                    <a:cubicBezTo>
                      <a:pt x="19748" y="565"/>
                      <a:pt x="19449" y="558"/>
                      <a:pt x="19148" y="546"/>
                    </a:cubicBezTo>
                    <a:cubicBezTo>
                      <a:pt x="19098" y="521"/>
                      <a:pt x="19073" y="521"/>
                      <a:pt x="19023" y="521"/>
                    </a:cubicBezTo>
                    <a:lnTo>
                      <a:pt x="18873" y="521"/>
                    </a:lnTo>
                    <a:cubicBezTo>
                      <a:pt x="18712" y="521"/>
                      <a:pt x="18552" y="553"/>
                      <a:pt x="18379" y="553"/>
                    </a:cubicBezTo>
                    <a:cubicBezTo>
                      <a:pt x="18335" y="553"/>
                      <a:pt x="18291" y="551"/>
                      <a:pt x="18246" y="546"/>
                    </a:cubicBezTo>
                    <a:cubicBezTo>
                      <a:pt x="18171" y="546"/>
                      <a:pt x="18096" y="546"/>
                      <a:pt x="17995" y="571"/>
                    </a:cubicBezTo>
                    <a:cubicBezTo>
                      <a:pt x="17820" y="596"/>
                      <a:pt x="17670" y="596"/>
                      <a:pt x="17494" y="596"/>
                    </a:cubicBezTo>
                    <a:cubicBezTo>
                      <a:pt x="17417" y="599"/>
                      <a:pt x="17340" y="601"/>
                      <a:pt x="17262" y="601"/>
                    </a:cubicBezTo>
                    <a:cubicBezTo>
                      <a:pt x="16763" y="601"/>
                      <a:pt x="16264" y="536"/>
                      <a:pt x="15765" y="471"/>
                    </a:cubicBezTo>
                    <a:cubicBezTo>
                      <a:pt x="15289" y="446"/>
                      <a:pt x="14838" y="370"/>
                      <a:pt x="14361" y="370"/>
                    </a:cubicBezTo>
                    <a:cubicBezTo>
                      <a:pt x="14089" y="376"/>
                      <a:pt x="13818" y="378"/>
                      <a:pt x="13546" y="378"/>
                    </a:cubicBezTo>
                    <a:cubicBezTo>
                      <a:pt x="11342" y="378"/>
                      <a:pt x="9155" y="215"/>
                      <a:pt x="6968" y="170"/>
                    </a:cubicBezTo>
                    <a:cubicBezTo>
                      <a:pt x="6692" y="170"/>
                      <a:pt x="6423" y="189"/>
                      <a:pt x="6156" y="189"/>
                    </a:cubicBezTo>
                    <a:cubicBezTo>
                      <a:pt x="5890" y="189"/>
                      <a:pt x="5627" y="170"/>
                      <a:pt x="5364" y="95"/>
                    </a:cubicBezTo>
                    <a:cubicBezTo>
                      <a:pt x="5213" y="45"/>
                      <a:pt x="5038" y="20"/>
                      <a:pt x="4888" y="20"/>
                    </a:cubicBezTo>
                    <a:cubicBezTo>
                      <a:pt x="4725" y="7"/>
                      <a:pt x="4568" y="1"/>
                      <a:pt x="4411" y="1"/>
                    </a:cubicBezTo>
                    <a:close/>
                  </a:path>
                </a:pathLst>
              </a:custGeom>
              <a:solidFill>
                <a:schemeClr val="accent5"/>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4" name="Google Shape;2314;p48"/>
              <p:cNvSpPr/>
              <p:nvPr/>
            </p:nvSpPr>
            <p:spPr>
              <a:xfrm>
                <a:off x="5309675" y="3980625"/>
                <a:ext cx="13825" cy="50775"/>
              </a:xfrm>
              <a:custGeom>
                <a:avLst/>
                <a:gdLst/>
                <a:ahLst/>
                <a:cxnLst/>
                <a:rect l="l" t="t" r="r" b="b"/>
                <a:pathLst>
                  <a:path w="553" h="2031" extrusionOk="0">
                    <a:moveTo>
                      <a:pt x="402" y="0"/>
                    </a:moveTo>
                    <a:lnTo>
                      <a:pt x="402" y="0"/>
                    </a:lnTo>
                    <a:cubicBezTo>
                      <a:pt x="1" y="652"/>
                      <a:pt x="251" y="1353"/>
                      <a:pt x="226" y="2030"/>
                    </a:cubicBezTo>
                    <a:cubicBezTo>
                      <a:pt x="552" y="1379"/>
                      <a:pt x="377" y="677"/>
                      <a:pt x="402"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5" name="Google Shape;2315;p48"/>
              <p:cNvSpPr/>
              <p:nvPr/>
            </p:nvSpPr>
            <p:spPr>
              <a:xfrm>
                <a:off x="5313450" y="3960575"/>
                <a:ext cx="8150" cy="15050"/>
              </a:xfrm>
              <a:custGeom>
                <a:avLst/>
                <a:gdLst/>
                <a:ahLst/>
                <a:cxnLst/>
                <a:rect l="l" t="t" r="r" b="b"/>
                <a:pathLst>
                  <a:path w="326" h="602" extrusionOk="0">
                    <a:moveTo>
                      <a:pt x="251" y="0"/>
                    </a:moveTo>
                    <a:cubicBezTo>
                      <a:pt x="0" y="226"/>
                      <a:pt x="0" y="426"/>
                      <a:pt x="251" y="602"/>
                    </a:cubicBezTo>
                    <a:cubicBezTo>
                      <a:pt x="326" y="401"/>
                      <a:pt x="301" y="201"/>
                      <a:pt x="251" y="0"/>
                    </a:cubicBezTo>
                    <a:close/>
                  </a:path>
                </a:pathLst>
              </a:custGeom>
              <a:solidFill>
                <a:srgbClr val="6D67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6" name="Google Shape;2316;p48"/>
              <p:cNvSpPr/>
              <p:nvPr/>
            </p:nvSpPr>
            <p:spPr>
              <a:xfrm>
                <a:off x="4740150" y="4237500"/>
                <a:ext cx="83350" cy="89100"/>
              </a:xfrm>
              <a:custGeom>
                <a:avLst/>
                <a:gdLst/>
                <a:ahLst/>
                <a:cxnLst/>
                <a:rect l="l" t="t" r="r" b="b"/>
                <a:pathLst>
                  <a:path w="3334" h="3564" extrusionOk="0">
                    <a:moveTo>
                      <a:pt x="1647" y="0"/>
                    </a:moveTo>
                    <a:cubicBezTo>
                      <a:pt x="878" y="0"/>
                      <a:pt x="0" y="888"/>
                      <a:pt x="25" y="1580"/>
                    </a:cubicBezTo>
                    <a:cubicBezTo>
                      <a:pt x="73" y="2618"/>
                      <a:pt x="959" y="3564"/>
                      <a:pt x="1876" y="3564"/>
                    </a:cubicBezTo>
                    <a:cubicBezTo>
                      <a:pt x="1911" y="3564"/>
                      <a:pt x="1945" y="3562"/>
                      <a:pt x="1980" y="3560"/>
                    </a:cubicBezTo>
                    <a:cubicBezTo>
                      <a:pt x="2807" y="3510"/>
                      <a:pt x="3333" y="2808"/>
                      <a:pt x="3283" y="1780"/>
                    </a:cubicBezTo>
                    <a:cubicBezTo>
                      <a:pt x="3233" y="327"/>
                      <a:pt x="2707" y="26"/>
                      <a:pt x="1679" y="1"/>
                    </a:cubicBezTo>
                    <a:cubicBezTo>
                      <a:pt x="1668" y="0"/>
                      <a:pt x="1658" y="0"/>
                      <a:pt x="16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7" name="Google Shape;2317;p48"/>
              <p:cNvSpPr/>
              <p:nvPr/>
            </p:nvSpPr>
            <p:spPr>
              <a:xfrm>
                <a:off x="5380475" y="4236250"/>
                <a:ext cx="80225" cy="89025"/>
              </a:xfrm>
              <a:custGeom>
                <a:avLst/>
                <a:gdLst/>
                <a:ahLst/>
                <a:cxnLst/>
                <a:rect l="l" t="t" r="r" b="b"/>
                <a:pathLst>
                  <a:path w="3209" h="3561" extrusionOk="0">
                    <a:moveTo>
                      <a:pt x="1655" y="1"/>
                    </a:moveTo>
                    <a:cubicBezTo>
                      <a:pt x="703" y="1"/>
                      <a:pt x="1" y="878"/>
                      <a:pt x="1" y="2006"/>
                    </a:cubicBezTo>
                    <a:cubicBezTo>
                      <a:pt x="1" y="2808"/>
                      <a:pt x="803" y="3560"/>
                      <a:pt x="1655" y="3560"/>
                    </a:cubicBezTo>
                    <a:cubicBezTo>
                      <a:pt x="1667" y="3560"/>
                      <a:pt x="1679" y="3560"/>
                      <a:pt x="1691" y="3560"/>
                    </a:cubicBezTo>
                    <a:cubicBezTo>
                      <a:pt x="2503" y="3560"/>
                      <a:pt x="3209" y="2720"/>
                      <a:pt x="3209" y="1830"/>
                    </a:cubicBezTo>
                    <a:cubicBezTo>
                      <a:pt x="3209" y="753"/>
                      <a:pt x="2557" y="1"/>
                      <a:pt x="1655"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8" name="Google Shape;2318;p48"/>
              <p:cNvSpPr/>
              <p:nvPr/>
            </p:nvSpPr>
            <p:spPr>
              <a:xfrm>
                <a:off x="5194400" y="4481875"/>
                <a:ext cx="55775" cy="60175"/>
              </a:xfrm>
              <a:custGeom>
                <a:avLst/>
                <a:gdLst/>
                <a:ahLst/>
                <a:cxnLst/>
                <a:rect l="l" t="t" r="r" b="b"/>
                <a:pathLst>
                  <a:path w="2231" h="2407" extrusionOk="0">
                    <a:moveTo>
                      <a:pt x="1228" y="0"/>
                    </a:moveTo>
                    <a:cubicBezTo>
                      <a:pt x="627" y="0"/>
                      <a:pt x="50" y="502"/>
                      <a:pt x="25" y="1078"/>
                    </a:cubicBezTo>
                    <a:cubicBezTo>
                      <a:pt x="0" y="1604"/>
                      <a:pt x="602" y="2381"/>
                      <a:pt x="1028" y="2406"/>
                    </a:cubicBezTo>
                    <a:cubicBezTo>
                      <a:pt x="1529" y="2406"/>
                      <a:pt x="2156" y="1855"/>
                      <a:pt x="2181" y="1354"/>
                    </a:cubicBezTo>
                    <a:cubicBezTo>
                      <a:pt x="2231" y="577"/>
                      <a:pt x="1830" y="25"/>
                      <a:pt x="1228"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19" name="Google Shape;2319;p48"/>
              <p:cNvSpPr/>
              <p:nvPr/>
            </p:nvSpPr>
            <p:spPr>
              <a:xfrm>
                <a:off x="5296525" y="4557675"/>
                <a:ext cx="43875" cy="39125"/>
              </a:xfrm>
              <a:custGeom>
                <a:avLst/>
                <a:gdLst/>
                <a:ahLst/>
                <a:cxnLst/>
                <a:rect l="l" t="t" r="r" b="b"/>
                <a:pathLst>
                  <a:path w="1755" h="1565" extrusionOk="0">
                    <a:moveTo>
                      <a:pt x="1003" y="1"/>
                    </a:moveTo>
                    <a:cubicBezTo>
                      <a:pt x="527" y="26"/>
                      <a:pt x="0" y="502"/>
                      <a:pt x="0" y="903"/>
                    </a:cubicBezTo>
                    <a:cubicBezTo>
                      <a:pt x="23" y="1223"/>
                      <a:pt x="46" y="1564"/>
                      <a:pt x="412" y="1564"/>
                    </a:cubicBezTo>
                    <a:cubicBezTo>
                      <a:pt x="447" y="1564"/>
                      <a:pt x="485" y="1561"/>
                      <a:pt x="527" y="1555"/>
                    </a:cubicBezTo>
                    <a:cubicBezTo>
                      <a:pt x="1203" y="1480"/>
                      <a:pt x="1755" y="1254"/>
                      <a:pt x="1730" y="803"/>
                    </a:cubicBezTo>
                    <a:cubicBezTo>
                      <a:pt x="1705" y="402"/>
                      <a:pt x="1354" y="1"/>
                      <a:pt x="1003"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0" name="Google Shape;2320;p48"/>
              <p:cNvSpPr/>
              <p:nvPr/>
            </p:nvSpPr>
            <p:spPr>
              <a:xfrm>
                <a:off x="4814075" y="4637250"/>
                <a:ext cx="43250" cy="35150"/>
              </a:xfrm>
              <a:custGeom>
                <a:avLst/>
                <a:gdLst/>
                <a:ahLst/>
                <a:cxnLst/>
                <a:rect l="l" t="t" r="r" b="b"/>
                <a:pathLst>
                  <a:path w="1730" h="1406" extrusionOk="0">
                    <a:moveTo>
                      <a:pt x="752" y="1"/>
                    </a:moveTo>
                    <a:cubicBezTo>
                      <a:pt x="351" y="1"/>
                      <a:pt x="25" y="101"/>
                      <a:pt x="0" y="602"/>
                    </a:cubicBezTo>
                    <a:cubicBezTo>
                      <a:pt x="0" y="1039"/>
                      <a:pt x="376" y="1406"/>
                      <a:pt x="878" y="1406"/>
                    </a:cubicBezTo>
                    <a:cubicBezTo>
                      <a:pt x="894" y="1406"/>
                      <a:pt x="911" y="1405"/>
                      <a:pt x="927" y="1404"/>
                    </a:cubicBezTo>
                    <a:cubicBezTo>
                      <a:pt x="1328" y="1404"/>
                      <a:pt x="1729" y="1079"/>
                      <a:pt x="1729" y="803"/>
                    </a:cubicBezTo>
                    <a:cubicBezTo>
                      <a:pt x="1729" y="452"/>
                      <a:pt x="1178" y="1"/>
                      <a:pt x="752" y="1"/>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1" name="Google Shape;2321;p48"/>
              <p:cNvSpPr/>
              <p:nvPr/>
            </p:nvSpPr>
            <p:spPr>
              <a:xfrm>
                <a:off x="5303425" y="4450525"/>
                <a:ext cx="27575" cy="29500"/>
              </a:xfrm>
              <a:custGeom>
                <a:avLst/>
                <a:gdLst/>
                <a:ahLst/>
                <a:cxnLst/>
                <a:rect l="l" t="t" r="r" b="b"/>
                <a:pathLst>
                  <a:path w="1103" h="1180" extrusionOk="0">
                    <a:moveTo>
                      <a:pt x="512" y="0"/>
                    </a:moveTo>
                    <a:cubicBezTo>
                      <a:pt x="500" y="0"/>
                      <a:pt x="488" y="1"/>
                      <a:pt x="476" y="1"/>
                    </a:cubicBezTo>
                    <a:cubicBezTo>
                      <a:pt x="151" y="1"/>
                      <a:pt x="0" y="277"/>
                      <a:pt x="75" y="578"/>
                    </a:cubicBezTo>
                    <a:cubicBezTo>
                      <a:pt x="151" y="828"/>
                      <a:pt x="176" y="1179"/>
                      <a:pt x="552" y="1179"/>
                    </a:cubicBezTo>
                    <a:cubicBezTo>
                      <a:pt x="777" y="1079"/>
                      <a:pt x="1103" y="1029"/>
                      <a:pt x="953" y="728"/>
                    </a:cubicBezTo>
                    <a:cubicBezTo>
                      <a:pt x="855" y="459"/>
                      <a:pt x="948" y="0"/>
                      <a:pt x="512"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2" name="Google Shape;2322;p48"/>
              <p:cNvSpPr/>
              <p:nvPr/>
            </p:nvSpPr>
            <p:spPr>
              <a:xfrm>
                <a:off x="5034000" y="4757975"/>
                <a:ext cx="10050" cy="4625"/>
              </a:xfrm>
              <a:custGeom>
                <a:avLst/>
                <a:gdLst/>
                <a:ahLst/>
                <a:cxnLst/>
                <a:rect l="l" t="t" r="r" b="b"/>
                <a:pathLst>
                  <a:path w="402" h="185" extrusionOk="0">
                    <a:moveTo>
                      <a:pt x="298" y="1"/>
                    </a:moveTo>
                    <a:cubicBezTo>
                      <a:pt x="175" y="1"/>
                      <a:pt x="80" y="45"/>
                      <a:pt x="0" y="184"/>
                    </a:cubicBezTo>
                    <a:cubicBezTo>
                      <a:pt x="151" y="184"/>
                      <a:pt x="326" y="159"/>
                      <a:pt x="401" y="9"/>
                    </a:cubicBezTo>
                    <a:cubicBezTo>
                      <a:pt x="365" y="4"/>
                      <a:pt x="331" y="1"/>
                      <a:pt x="298" y="1"/>
                    </a:cubicBezTo>
                    <a:close/>
                  </a:path>
                </a:pathLst>
              </a:custGeom>
              <a:solidFill>
                <a:srgbClr val="6D667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3" name="Google Shape;2323;p48"/>
              <p:cNvSpPr/>
              <p:nvPr/>
            </p:nvSpPr>
            <p:spPr>
              <a:xfrm>
                <a:off x="4950650" y="3865900"/>
                <a:ext cx="34500" cy="33975"/>
              </a:xfrm>
              <a:custGeom>
                <a:avLst/>
                <a:gdLst/>
                <a:ahLst/>
                <a:cxnLst/>
                <a:rect l="l" t="t" r="r" b="b"/>
                <a:pathLst>
                  <a:path w="1380" h="1359" extrusionOk="0">
                    <a:moveTo>
                      <a:pt x="733" y="0"/>
                    </a:moveTo>
                    <a:cubicBezTo>
                      <a:pt x="393" y="0"/>
                      <a:pt x="145" y="175"/>
                      <a:pt x="51" y="504"/>
                    </a:cubicBezTo>
                    <a:cubicBezTo>
                      <a:pt x="1" y="805"/>
                      <a:pt x="502" y="1331"/>
                      <a:pt x="803" y="1356"/>
                    </a:cubicBezTo>
                    <a:cubicBezTo>
                      <a:pt x="822" y="1358"/>
                      <a:pt x="841" y="1358"/>
                      <a:pt x="859" y="1358"/>
                    </a:cubicBezTo>
                    <a:cubicBezTo>
                      <a:pt x="1125" y="1358"/>
                      <a:pt x="1281" y="1190"/>
                      <a:pt x="1304" y="955"/>
                    </a:cubicBezTo>
                    <a:cubicBezTo>
                      <a:pt x="1379" y="379"/>
                      <a:pt x="1154" y="3"/>
                      <a:pt x="803" y="3"/>
                    </a:cubicBezTo>
                    <a:cubicBezTo>
                      <a:pt x="779" y="1"/>
                      <a:pt x="756" y="0"/>
                      <a:pt x="733" y="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4" name="Google Shape;2324;p48"/>
              <p:cNvSpPr/>
              <p:nvPr/>
            </p:nvSpPr>
            <p:spPr>
              <a:xfrm>
                <a:off x="4920575" y="4098400"/>
                <a:ext cx="33825" cy="32650"/>
              </a:xfrm>
              <a:custGeom>
                <a:avLst/>
                <a:gdLst/>
                <a:ahLst/>
                <a:cxnLst/>
                <a:rect l="l" t="t" r="r" b="b"/>
                <a:pathLst>
                  <a:path w="1353" h="1306" extrusionOk="0">
                    <a:moveTo>
                      <a:pt x="918" y="50"/>
                    </a:moveTo>
                    <a:cubicBezTo>
                      <a:pt x="905" y="50"/>
                      <a:pt x="892" y="50"/>
                      <a:pt x="878" y="51"/>
                    </a:cubicBezTo>
                    <a:cubicBezTo>
                      <a:pt x="527" y="151"/>
                      <a:pt x="1" y="1"/>
                      <a:pt x="26" y="552"/>
                    </a:cubicBezTo>
                    <a:cubicBezTo>
                      <a:pt x="26" y="828"/>
                      <a:pt x="51" y="1254"/>
                      <a:pt x="527" y="1304"/>
                    </a:cubicBezTo>
                    <a:cubicBezTo>
                      <a:pt x="539" y="1305"/>
                      <a:pt x="551" y="1305"/>
                      <a:pt x="563" y="1305"/>
                    </a:cubicBezTo>
                    <a:cubicBezTo>
                      <a:pt x="931" y="1305"/>
                      <a:pt x="1353" y="941"/>
                      <a:pt x="1304" y="577"/>
                    </a:cubicBezTo>
                    <a:cubicBezTo>
                      <a:pt x="1280" y="337"/>
                      <a:pt x="1233" y="50"/>
                      <a:pt x="918" y="50"/>
                    </a:cubicBezTo>
                    <a:close/>
                  </a:path>
                </a:pathLst>
              </a:custGeom>
              <a:solidFill>
                <a:schemeClr val="accent6"/>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5" name="Google Shape;2325;p48"/>
              <p:cNvSpPr/>
              <p:nvPr/>
            </p:nvSpPr>
            <p:spPr>
              <a:xfrm>
                <a:off x="4664325" y="5144775"/>
                <a:ext cx="5025" cy="3175"/>
              </a:xfrm>
              <a:custGeom>
                <a:avLst/>
                <a:gdLst/>
                <a:ahLst/>
                <a:cxnLst/>
                <a:rect l="l" t="t" r="r" b="b"/>
                <a:pathLst>
                  <a:path w="201" h="127" extrusionOk="0">
                    <a:moveTo>
                      <a:pt x="72" y="1"/>
                    </a:moveTo>
                    <a:cubicBezTo>
                      <a:pt x="38" y="1"/>
                      <a:pt x="13" y="38"/>
                      <a:pt x="0" y="126"/>
                    </a:cubicBezTo>
                    <a:cubicBezTo>
                      <a:pt x="75" y="126"/>
                      <a:pt x="125" y="101"/>
                      <a:pt x="201" y="101"/>
                    </a:cubicBezTo>
                    <a:cubicBezTo>
                      <a:pt x="151" y="38"/>
                      <a:pt x="107" y="1"/>
                      <a:pt x="72" y="1"/>
                    </a:cubicBezTo>
                    <a:close/>
                  </a:path>
                </a:pathLst>
              </a:custGeom>
              <a:solidFill>
                <a:srgbClr val="DAB6F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6" name="Google Shape;2326;p48"/>
              <p:cNvSpPr/>
              <p:nvPr/>
            </p:nvSpPr>
            <p:spPr>
              <a:xfrm>
                <a:off x="5315950" y="4878975"/>
                <a:ext cx="134725" cy="119050"/>
              </a:xfrm>
              <a:custGeom>
                <a:avLst/>
                <a:gdLst/>
                <a:ahLst/>
                <a:cxnLst/>
                <a:rect l="l" t="t" r="r" b="b"/>
                <a:pathLst>
                  <a:path w="5389" h="4762" extrusionOk="0">
                    <a:moveTo>
                      <a:pt x="2532" y="0"/>
                    </a:moveTo>
                    <a:cubicBezTo>
                      <a:pt x="2482" y="0"/>
                      <a:pt x="2431" y="2"/>
                      <a:pt x="2381" y="6"/>
                    </a:cubicBezTo>
                    <a:cubicBezTo>
                      <a:pt x="1153" y="106"/>
                      <a:pt x="0" y="1234"/>
                      <a:pt x="101" y="2237"/>
                    </a:cubicBezTo>
                    <a:cubicBezTo>
                      <a:pt x="262" y="3965"/>
                      <a:pt x="1017" y="4761"/>
                      <a:pt x="2423" y="4761"/>
                    </a:cubicBezTo>
                    <a:cubicBezTo>
                      <a:pt x="2546" y="4761"/>
                      <a:pt x="2674" y="4755"/>
                      <a:pt x="2807" y="4743"/>
                    </a:cubicBezTo>
                    <a:cubicBezTo>
                      <a:pt x="3860" y="4668"/>
                      <a:pt x="5389" y="3590"/>
                      <a:pt x="5213" y="2412"/>
                    </a:cubicBezTo>
                    <a:cubicBezTo>
                      <a:pt x="5045" y="1160"/>
                      <a:pt x="3766" y="0"/>
                      <a:pt x="25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7" name="Google Shape;2327;p48"/>
              <p:cNvSpPr/>
              <p:nvPr/>
            </p:nvSpPr>
            <p:spPr>
              <a:xfrm>
                <a:off x="5394900" y="4943025"/>
                <a:ext cx="5025" cy="5025"/>
              </a:xfrm>
              <a:custGeom>
                <a:avLst/>
                <a:gdLst/>
                <a:ahLst/>
                <a:cxnLst/>
                <a:rect l="l" t="t" r="r" b="b"/>
                <a:pathLst>
                  <a:path w="201" h="201" extrusionOk="0">
                    <a:moveTo>
                      <a:pt x="201" y="201"/>
                    </a:moveTo>
                    <a:cubicBezTo>
                      <a:pt x="126" y="126"/>
                      <a:pt x="76" y="76"/>
                      <a:pt x="0" y="1"/>
                    </a:cubicBezTo>
                    <a:cubicBezTo>
                      <a:pt x="76" y="76"/>
                      <a:pt x="126" y="126"/>
                      <a:pt x="201" y="201"/>
                    </a:cubicBezTo>
                    <a:close/>
                  </a:path>
                </a:pathLst>
              </a:custGeom>
              <a:solidFill>
                <a:srgbClr val="68656A"/>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8" name="Google Shape;2328;p48"/>
              <p:cNvSpPr/>
              <p:nvPr/>
            </p:nvSpPr>
            <p:spPr>
              <a:xfrm>
                <a:off x="5228850" y="5040200"/>
                <a:ext cx="140375" cy="111975"/>
              </a:xfrm>
              <a:custGeom>
                <a:avLst/>
                <a:gdLst/>
                <a:ahLst/>
                <a:cxnLst/>
                <a:rect l="l" t="t" r="r" b="b"/>
                <a:pathLst>
                  <a:path w="5615" h="4479" extrusionOk="0">
                    <a:moveTo>
                      <a:pt x="2259" y="0"/>
                    </a:moveTo>
                    <a:cubicBezTo>
                      <a:pt x="2019" y="0"/>
                      <a:pt x="1776" y="24"/>
                      <a:pt x="1530" y="73"/>
                    </a:cubicBezTo>
                    <a:cubicBezTo>
                      <a:pt x="477" y="274"/>
                      <a:pt x="1" y="875"/>
                      <a:pt x="251" y="1903"/>
                    </a:cubicBezTo>
                    <a:cubicBezTo>
                      <a:pt x="452" y="2680"/>
                      <a:pt x="753" y="3432"/>
                      <a:pt x="1454" y="3908"/>
                    </a:cubicBezTo>
                    <a:cubicBezTo>
                      <a:pt x="1888" y="4290"/>
                      <a:pt x="2211" y="4478"/>
                      <a:pt x="2572" y="4478"/>
                    </a:cubicBezTo>
                    <a:cubicBezTo>
                      <a:pt x="2921" y="4478"/>
                      <a:pt x="3306" y="4303"/>
                      <a:pt x="3860" y="3958"/>
                    </a:cubicBezTo>
                    <a:cubicBezTo>
                      <a:pt x="4011" y="3833"/>
                      <a:pt x="4186" y="3708"/>
                      <a:pt x="4337" y="3582"/>
                    </a:cubicBezTo>
                    <a:cubicBezTo>
                      <a:pt x="5615" y="2630"/>
                      <a:pt x="5489" y="1101"/>
                      <a:pt x="4036" y="424"/>
                    </a:cubicBezTo>
                    <a:cubicBezTo>
                      <a:pt x="3459" y="154"/>
                      <a:pt x="2870" y="0"/>
                      <a:pt x="2259"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29" name="Google Shape;2329;p48"/>
              <p:cNvSpPr/>
              <p:nvPr/>
            </p:nvSpPr>
            <p:spPr>
              <a:xfrm>
                <a:off x="5319700" y="5098425"/>
                <a:ext cx="3175" cy="5025"/>
              </a:xfrm>
              <a:custGeom>
                <a:avLst/>
                <a:gdLst/>
                <a:ahLst/>
                <a:cxnLst/>
                <a:rect l="l" t="t" r="r" b="b"/>
                <a:pathLst>
                  <a:path w="127" h="201" extrusionOk="0">
                    <a:moveTo>
                      <a:pt x="1" y="0"/>
                    </a:moveTo>
                    <a:cubicBezTo>
                      <a:pt x="1" y="50"/>
                      <a:pt x="1" y="125"/>
                      <a:pt x="1" y="201"/>
                    </a:cubicBezTo>
                    <a:cubicBezTo>
                      <a:pt x="26" y="176"/>
                      <a:pt x="76" y="176"/>
                      <a:pt x="76" y="150"/>
                    </a:cubicBezTo>
                    <a:cubicBezTo>
                      <a:pt x="126" y="75"/>
                      <a:pt x="76" y="25"/>
                      <a:pt x="1" y="0"/>
                    </a:cubicBezTo>
                    <a:close/>
                  </a:path>
                </a:pathLst>
              </a:custGeom>
              <a:solidFill>
                <a:srgbClr val="69666D"/>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0" name="Google Shape;2330;p48"/>
              <p:cNvSpPr/>
              <p:nvPr/>
            </p:nvSpPr>
            <p:spPr>
              <a:xfrm>
                <a:off x="5408675" y="5009825"/>
                <a:ext cx="112175" cy="102900"/>
              </a:xfrm>
              <a:custGeom>
                <a:avLst/>
                <a:gdLst/>
                <a:ahLst/>
                <a:cxnLst/>
                <a:rect l="l" t="t" r="r" b="b"/>
                <a:pathLst>
                  <a:path w="4487" h="4116" extrusionOk="0">
                    <a:moveTo>
                      <a:pt x="2542" y="0"/>
                    </a:moveTo>
                    <a:cubicBezTo>
                      <a:pt x="2432" y="0"/>
                      <a:pt x="2327" y="11"/>
                      <a:pt x="2231" y="35"/>
                    </a:cubicBezTo>
                    <a:cubicBezTo>
                      <a:pt x="1379" y="236"/>
                      <a:pt x="728" y="687"/>
                      <a:pt x="327" y="1514"/>
                    </a:cubicBezTo>
                    <a:cubicBezTo>
                      <a:pt x="1" y="2166"/>
                      <a:pt x="126" y="2717"/>
                      <a:pt x="502" y="3268"/>
                    </a:cubicBezTo>
                    <a:cubicBezTo>
                      <a:pt x="895" y="3849"/>
                      <a:pt x="1345" y="4115"/>
                      <a:pt x="1997" y="4115"/>
                    </a:cubicBezTo>
                    <a:cubicBezTo>
                      <a:pt x="2302" y="4115"/>
                      <a:pt x="2651" y="4057"/>
                      <a:pt x="3058" y="3945"/>
                    </a:cubicBezTo>
                    <a:cubicBezTo>
                      <a:pt x="3359" y="3644"/>
                      <a:pt x="3760" y="3419"/>
                      <a:pt x="4011" y="3068"/>
                    </a:cubicBezTo>
                    <a:cubicBezTo>
                      <a:pt x="4437" y="2441"/>
                      <a:pt x="4487" y="1263"/>
                      <a:pt x="4111" y="712"/>
                    </a:cubicBezTo>
                    <a:cubicBezTo>
                      <a:pt x="3837" y="312"/>
                      <a:pt x="3121" y="0"/>
                      <a:pt x="254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1" name="Google Shape;2331;p48"/>
              <p:cNvSpPr/>
              <p:nvPr/>
            </p:nvSpPr>
            <p:spPr>
              <a:xfrm>
                <a:off x="4928725" y="5055250"/>
                <a:ext cx="127225" cy="104925"/>
              </a:xfrm>
              <a:custGeom>
                <a:avLst/>
                <a:gdLst/>
                <a:ahLst/>
                <a:cxnLst/>
                <a:rect l="l" t="t" r="r" b="b"/>
                <a:pathLst>
                  <a:path w="5089" h="4197" extrusionOk="0">
                    <a:moveTo>
                      <a:pt x="1894" y="1"/>
                    </a:moveTo>
                    <a:cubicBezTo>
                      <a:pt x="855" y="1"/>
                      <a:pt x="398" y="438"/>
                      <a:pt x="176" y="1502"/>
                    </a:cubicBezTo>
                    <a:lnTo>
                      <a:pt x="201" y="1502"/>
                    </a:lnTo>
                    <a:cubicBezTo>
                      <a:pt x="1" y="1652"/>
                      <a:pt x="51" y="1802"/>
                      <a:pt x="201" y="1928"/>
                    </a:cubicBezTo>
                    <a:cubicBezTo>
                      <a:pt x="151" y="2178"/>
                      <a:pt x="176" y="2404"/>
                      <a:pt x="402" y="2579"/>
                    </a:cubicBezTo>
                    <a:cubicBezTo>
                      <a:pt x="862" y="3635"/>
                      <a:pt x="1623" y="4196"/>
                      <a:pt x="2427" y="4196"/>
                    </a:cubicBezTo>
                    <a:cubicBezTo>
                      <a:pt x="2979" y="4196"/>
                      <a:pt x="3551" y="3932"/>
                      <a:pt x="4061" y="3381"/>
                    </a:cubicBezTo>
                    <a:cubicBezTo>
                      <a:pt x="4512" y="2830"/>
                      <a:pt x="5088" y="2304"/>
                      <a:pt x="4662" y="1451"/>
                    </a:cubicBezTo>
                    <a:cubicBezTo>
                      <a:pt x="4662" y="1401"/>
                      <a:pt x="4662" y="1376"/>
                      <a:pt x="4637" y="1326"/>
                    </a:cubicBezTo>
                    <a:cubicBezTo>
                      <a:pt x="4562" y="1301"/>
                      <a:pt x="4512" y="1276"/>
                      <a:pt x="4437" y="1251"/>
                    </a:cubicBezTo>
                    <a:cubicBezTo>
                      <a:pt x="4487" y="1251"/>
                      <a:pt x="4562" y="1276"/>
                      <a:pt x="4637" y="1326"/>
                    </a:cubicBezTo>
                    <a:cubicBezTo>
                      <a:pt x="4562" y="574"/>
                      <a:pt x="4086" y="223"/>
                      <a:pt x="3409" y="123"/>
                    </a:cubicBezTo>
                    <a:cubicBezTo>
                      <a:pt x="3033" y="73"/>
                      <a:pt x="2682" y="48"/>
                      <a:pt x="2331" y="23"/>
                    </a:cubicBezTo>
                    <a:cubicBezTo>
                      <a:pt x="2175" y="8"/>
                      <a:pt x="2029" y="1"/>
                      <a:pt x="1894"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2" name="Google Shape;2332;p48"/>
              <p:cNvSpPr/>
              <p:nvPr/>
            </p:nvSpPr>
            <p:spPr>
              <a:xfrm>
                <a:off x="5233250" y="4741175"/>
                <a:ext cx="114050" cy="109300"/>
              </a:xfrm>
              <a:custGeom>
                <a:avLst/>
                <a:gdLst/>
                <a:ahLst/>
                <a:cxnLst/>
                <a:rect l="l" t="t" r="r" b="b"/>
                <a:pathLst>
                  <a:path w="4562" h="4372" extrusionOk="0">
                    <a:moveTo>
                      <a:pt x="2211" y="0"/>
                    </a:moveTo>
                    <a:cubicBezTo>
                      <a:pt x="1960" y="0"/>
                      <a:pt x="1707" y="47"/>
                      <a:pt x="1454" y="105"/>
                    </a:cubicBezTo>
                    <a:cubicBezTo>
                      <a:pt x="877" y="230"/>
                      <a:pt x="451" y="581"/>
                      <a:pt x="451" y="1257"/>
                    </a:cubicBezTo>
                    <a:cubicBezTo>
                      <a:pt x="0" y="2210"/>
                      <a:pt x="401" y="2962"/>
                      <a:pt x="1053" y="3663"/>
                    </a:cubicBezTo>
                    <a:cubicBezTo>
                      <a:pt x="1078" y="3789"/>
                      <a:pt x="1153" y="3839"/>
                      <a:pt x="1253" y="3889"/>
                    </a:cubicBezTo>
                    <a:cubicBezTo>
                      <a:pt x="1606" y="4213"/>
                      <a:pt x="1998" y="4371"/>
                      <a:pt x="2385" y="4371"/>
                    </a:cubicBezTo>
                    <a:cubicBezTo>
                      <a:pt x="2686" y="4371"/>
                      <a:pt x="2984" y="4276"/>
                      <a:pt x="3258" y="4090"/>
                    </a:cubicBezTo>
                    <a:cubicBezTo>
                      <a:pt x="4010" y="3563"/>
                      <a:pt x="4562" y="2861"/>
                      <a:pt x="4486" y="1834"/>
                    </a:cubicBezTo>
                    <a:cubicBezTo>
                      <a:pt x="4411" y="932"/>
                      <a:pt x="3885" y="480"/>
                      <a:pt x="3083" y="255"/>
                    </a:cubicBezTo>
                    <a:cubicBezTo>
                      <a:pt x="2798" y="65"/>
                      <a:pt x="2506" y="0"/>
                      <a:pt x="2211"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3" name="Google Shape;2333;p48"/>
              <p:cNvSpPr/>
              <p:nvPr/>
            </p:nvSpPr>
            <p:spPr>
              <a:xfrm>
                <a:off x="4690625" y="4778150"/>
                <a:ext cx="139750" cy="119325"/>
              </a:xfrm>
              <a:custGeom>
                <a:avLst/>
                <a:gdLst/>
                <a:ahLst/>
                <a:cxnLst/>
                <a:rect l="l" t="t" r="r" b="b"/>
                <a:pathLst>
                  <a:path w="5590" h="4773" extrusionOk="0">
                    <a:moveTo>
                      <a:pt x="2372" y="1"/>
                    </a:moveTo>
                    <a:cubicBezTo>
                      <a:pt x="1646" y="1"/>
                      <a:pt x="1037" y="330"/>
                      <a:pt x="527" y="981"/>
                    </a:cubicBezTo>
                    <a:cubicBezTo>
                      <a:pt x="1" y="1558"/>
                      <a:pt x="176" y="2235"/>
                      <a:pt x="302" y="2861"/>
                    </a:cubicBezTo>
                    <a:cubicBezTo>
                      <a:pt x="588" y="4169"/>
                      <a:pt x="1348" y="4772"/>
                      <a:pt x="2299" y="4772"/>
                    </a:cubicBezTo>
                    <a:cubicBezTo>
                      <a:pt x="2678" y="4772"/>
                      <a:pt x="3088" y="4676"/>
                      <a:pt x="3510" y="4490"/>
                    </a:cubicBezTo>
                    <a:cubicBezTo>
                      <a:pt x="3835" y="4340"/>
                      <a:pt x="4161" y="4139"/>
                      <a:pt x="4437" y="3914"/>
                    </a:cubicBezTo>
                    <a:cubicBezTo>
                      <a:pt x="5565" y="2986"/>
                      <a:pt x="5590" y="1633"/>
                      <a:pt x="4537" y="781"/>
                    </a:cubicBezTo>
                    <a:cubicBezTo>
                      <a:pt x="4236" y="380"/>
                      <a:pt x="3835" y="179"/>
                      <a:pt x="3359" y="179"/>
                    </a:cubicBezTo>
                    <a:cubicBezTo>
                      <a:pt x="3008" y="60"/>
                      <a:pt x="2680" y="1"/>
                      <a:pt x="2372"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4" name="Google Shape;2334;p48"/>
              <p:cNvSpPr/>
              <p:nvPr/>
            </p:nvSpPr>
            <p:spPr>
              <a:xfrm>
                <a:off x="5037125" y="4242500"/>
                <a:ext cx="130350" cy="154175"/>
              </a:xfrm>
              <a:custGeom>
                <a:avLst/>
                <a:gdLst/>
                <a:ahLst/>
                <a:cxnLst/>
                <a:rect l="l" t="t" r="r" b="b"/>
                <a:pathLst>
                  <a:path w="5214" h="6167" extrusionOk="0">
                    <a:moveTo>
                      <a:pt x="387" y="0"/>
                    </a:moveTo>
                    <a:cubicBezTo>
                      <a:pt x="375" y="0"/>
                      <a:pt x="364" y="1"/>
                      <a:pt x="351" y="1"/>
                    </a:cubicBezTo>
                    <a:cubicBezTo>
                      <a:pt x="0" y="26"/>
                      <a:pt x="126" y="478"/>
                      <a:pt x="101" y="753"/>
                    </a:cubicBezTo>
                    <a:cubicBezTo>
                      <a:pt x="76" y="828"/>
                      <a:pt x="101" y="879"/>
                      <a:pt x="101" y="954"/>
                    </a:cubicBezTo>
                    <a:cubicBezTo>
                      <a:pt x="101" y="1029"/>
                      <a:pt x="126" y="1104"/>
                      <a:pt x="126" y="1154"/>
                    </a:cubicBezTo>
                    <a:cubicBezTo>
                      <a:pt x="126" y="1856"/>
                      <a:pt x="226" y="2533"/>
                      <a:pt x="452" y="3184"/>
                    </a:cubicBezTo>
                    <a:cubicBezTo>
                      <a:pt x="627" y="3660"/>
                      <a:pt x="577" y="4237"/>
                      <a:pt x="1078" y="4588"/>
                    </a:cubicBezTo>
                    <a:cubicBezTo>
                      <a:pt x="1078" y="4738"/>
                      <a:pt x="1078" y="4914"/>
                      <a:pt x="1254" y="4989"/>
                    </a:cubicBezTo>
                    <a:cubicBezTo>
                      <a:pt x="1279" y="5114"/>
                      <a:pt x="1329" y="5189"/>
                      <a:pt x="1454" y="5189"/>
                    </a:cubicBezTo>
                    <a:cubicBezTo>
                      <a:pt x="1479" y="5290"/>
                      <a:pt x="1554" y="5365"/>
                      <a:pt x="1655" y="5415"/>
                    </a:cubicBezTo>
                    <a:cubicBezTo>
                      <a:pt x="1655" y="5590"/>
                      <a:pt x="1730" y="5716"/>
                      <a:pt x="1905" y="5766"/>
                    </a:cubicBezTo>
                    <a:cubicBezTo>
                      <a:pt x="2363" y="6030"/>
                      <a:pt x="2726" y="6167"/>
                      <a:pt x="3044" y="6167"/>
                    </a:cubicBezTo>
                    <a:cubicBezTo>
                      <a:pt x="3510" y="6167"/>
                      <a:pt x="3880" y="5875"/>
                      <a:pt x="4311" y="5264"/>
                    </a:cubicBezTo>
                    <a:cubicBezTo>
                      <a:pt x="5038" y="4187"/>
                      <a:pt x="5063" y="2959"/>
                      <a:pt x="5188" y="1731"/>
                    </a:cubicBezTo>
                    <a:cubicBezTo>
                      <a:pt x="5214" y="1405"/>
                      <a:pt x="5163" y="1079"/>
                      <a:pt x="5163" y="753"/>
                    </a:cubicBezTo>
                    <a:cubicBezTo>
                      <a:pt x="5163" y="323"/>
                      <a:pt x="4912" y="75"/>
                      <a:pt x="4519" y="75"/>
                    </a:cubicBezTo>
                    <a:cubicBezTo>
                      <a:pt x="4500" y="75"/>
                      <a:pt x="4481" y="75"/>
                      <a:pt x="4462" y="76"/>
                    </a:cubicBezTo>
                    <a:cubicBezTo>
                      <a:pt x="4061" y="76"/>
                      <a:pt x="4111" y="452"/>
                      <a:pt x="4111" y="753"/>
                    </a:cubicBezTo>
                    <a:cubicBezTo>
                      <a:pt x="4111" y="1104"/>
                      <a:pt x="4111" y="1430"/>
                      <a:pt x="4111" y="1756"/>
                    </a:cubicBezTo>
                    <a:cubicBezTo>
                      <a:pt x="4136" y="2708"/>
                      <a:pt x="4011" y="3610"/>
                      <a:pt x="3685" y="4488"/>
                    </a:cubicBezTo>
                    <a:cubicBezTo>
                      <a:pt x="3438" y="5139"/>
                      <a:pt x="3150" y="5348"/>
                      <a:pt x="2551" y="5348"/>
                    </a:cubicBezTo>
                    <a:cubicBezTo>
                      <a:pt x="2482" y="5348"/>
                      <a:pt x="2409" y="5345"/>
                      <a:pt x="2331" y="5340"/>
                    </a:cubicBezTo>
                    <a:cubicBezTo>
                      <a:pt x="2306" y="5239"/>
                      <a:pt x="2256" y="5164"/>
                      <a:pt x="2156" y="5114"/>
                    </a:cubicBezTo>
                    <a:cubicBezTo>
                      <a:pt x="2131" y="4964"/>
                      <a:pt x="2006" y="4863"/>
                      <a:pt x="1880" y="4763"/>
                    </a:cubicBezTo>
                    <a:cubicBezTo>
                      <a:pt x="1880" y="4663"/>
                      <a:pt x="1830" y="4563"/>
                      <a:pt x="1730" y="4538"/>
                    </a:cubicBezTo>
                    <a:cubicBezTo>
                      <a:pt x="1705" y="4387"/>
                      <a:pt x="1680" y="4237"/>
                      <a:pt x="1529" y="4137"/>
                    </a:cubicBezTo>
                    <a:cubicBezTo>
                      <a:pt x="1529" y="3911"/>
                      <a:pt x="1504" y="3711"/>
                      <a:pt x="1279" y="3560"/>
                    </a:cubicBezTo>
                    <a:cubicBezTo>
                      <a:pt x="1279" y="3460"/>
                      <a:pt x="1229" y="3360"/>
                      <a:pt x="1128" y="3335"/>
                    </a:cubicBezTo>
                    <a:cubicBezTo>
                      <a:pt x="1103" y="3059"/>
                      <a:pt x="1153" y="2758"/>
                      <a:pt x="903" y="2558"/>
                    </a:cubicBezTo>
                    <a:cubicBezTo>
                      <a:pt x="953" y="2483"/>
                      <a:pt x="953" y="2432"/>
                      <a:pt x="903" y="2357"/>
                    </a:cubicBezTo>
                    <a:cubicBezTo>
                      <a:pt x="878" y="2357"/>
                      <a:pt x="853" y="2357"/>
                      <a:pt x="853" y="2332"/>
                    </a:cubicBezTo>
                    <a:lnTo>
                      <a:pt x="853" y="2332"/>
                    </a:lnTo>
                    <a:cubicBezTo>
                      <a:pt x="853" y="2332"/>
                      <a:pt x="878" y="2357"/>
                      <a:pt x="903" y="2357"/>
                    </a:cubicBezTo>
                    <a:cubicBezTo>
                      <a:pt x="928" y="2357"/>
                      <a:pt x="928" y="2307"/>
                      <a:pt x="928" y="2307"/>
                    </a:cubicBezTo>
                    <a:cubicBezTo>
                      <a:pt x="928" y="2257"/>
                      <a:pt x="903" y="2207"/>
                      <a:pt x="903" y="2157"/>
                    </a:cubicBezTo>
                    <a:cubicBezTo>
                      <a:pt x="903" y="1806"/>
                      <a:pt x="903" y="1430"/>
                      <a:pt x="727" y="1104"/>
                    </a:cubicBezTo>
                    <a:cubicBezTo>
                      <a:pt x="702" y="979"/>
                      <a:pt x="677" y="879"/>
                      <a:pt x="677" y="753"/>
                    </a:cubicBezTo>
                    <a:cubicBezTo>
                      <a:pt x="628" y="484"/>
                      <a:pt x="842" y="0"/>
                      <a:pt x="38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5" name="Google Shape;2335;p48"/>
              <p:cNvSpPr/>
              <p:nvPr/>
            </p:nvSpPr>
            <p:spPr>
              <a:xfrm>
                <a:off x="5089750" y="5084925"/>
                <a:ext cx="99650" cy="86000"/>
              </a:xfrm>
              <a:custGeom>
                <a:avLst/>
                <a:gdLst/>
                <a:ahLst/>
                <a:cxnLst/>
                <a:rect l="l" t="t" r="r" b="b"/>
                <a:pathLst>
                  <a:path w="3986" h="3440" extrusionOk="0">
                    <a:moveTo>
                      <a:pt x="2521" y="1"/>
                    </a:moveTo>
                    <a:cubicBezTo>
                      <a:pt x="2319" y="1"/>
                      <a:pt x="2090" y="31"/>
                      <a:pt x="1830" y="89"/>
                    </a:cubicBezTo>
                    <a:cubicBezTo>
                      <a:pt x="1605" y="139"/>
                      <a:pt x="1354" y="139"/>
                      <a:pt x="1179" y="340"/>
                    </a:cubicBezTo>
                    <a:cubicBezTo>
                      <a:pt x="1" y="1317"/>
                      <a:pt x="151" y="2445"/>
                      <a:pt x="1580" y="3172"/>
                    </a:cubicBezTo>
                    <a:cubicBezTo>
                      <a:pt x="1835" y="3331"/>
                      <a:pt x="2110" y="3440"/>
                      <a:pt x="2393" y="3440"/>
                    </a:cubicBezTo>
                    <a:cubicBezTo>
                      <a:pt x="2555" y="3440"/>
                      <a:pt x="2719" y="3404"/>
                      <a:pt x="2883" y="3322"/>
                    </a:cubicBezTo>
                    <a:cubicBezTo>
                      <a:pt x="3635" y="2971"/>
                      <a:pt x="3986" y="1743"/>
                      <a:pt x="3635" y="766"/>
                    </a:cubicBezTo>
                    <a:cubicBezTo>
                      <a:pt x="3449" y="246"/>
                      <a:pt x="3098" y="1"/>
                      <a:pt x="25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6" name="Google Shape;2336;p48"/>
              <p:cNvSpPr/>
              <p:nvPr/>
            </p:nvSpPr>
            <p:spPr>
              <a:xfrm>
                <a:off x="5127350" y="5128500"/>
                <a:ext cx="1900" cy="1900"/>
              </a:xfrm>
              <a:custGeom>
                <a:avLst/>
                <a:gdLst/>
                <a:ahLst/>
                <a:cxnLst/>
                <a:rect l="l" t="t" r="r" b="b"/>
                <a:pathLst>
                  <a:path w="76" h="76" extrusionOk="0">
                    <a:moveTo>
                      <a:pt x="76" y="0"/>
                    </a:moveTo>
                    <a:lnTo>
                      <a:pt x="1" y="50"/>
                    </a:lnTo>
                    <a:lnTo>
                      <a:pt x="51" y="75"/>
                    </a:lnTo>
                    <a:lnTo>
                      <a:pt x="76" y="0"/>
                    </a:lnTo>
                    <a:close/>
                  </a:path>
                </a:pathLst>
              </a:custGeom>
              <a:solidFill>
                <a:srgbClr val="69666B"/>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7" name="Google Shape;2337;p48"/>
              <p:cNvSpPr/>
              <p:nvPr/>
            </p:nvSpPr>
            <p:spPr>
              <a:xfrm>
                <a:off x="4721325" y="4378225"/>
                <a:ext cx="117825" cy="123200"/>
              </a:xfrm>
              <a:custGeom>
                <a:avLst/>
                <a:gdLst/>
                <a:ahLst/>
                <a:cxnLst/>
                <a:rect l="l" t="t" r="r" b="b"/>
                <a:pathLst>
                  <a:path w="4713" h="4928" extrusionOk="0">
                    <a:moveTo>
                      <a:pt x="2357" y="387"/>
                    </a:moveTo>
                    <a:cubicBezTo>
                      <a:pt x="2858" y="587"/>
                      <a:pt x="3284" y="1013"/>
                      <a:pt x="3810" y="1214"/>
                    </a:cubicBezTo>
                    <a:cubicBezTo>
                      <a:pt x="3825" y="1214"/>
                      <a:pt x="3839" y="1214"/>
                      <a:pt x="3848" y="1209"/>
                    </a:cubicBezTo>
                    <a:lnTo>
                      <a:pt x="3848" y="1209"/>
                    </a:lnTo>
                    <a:cubicBezTo>
                      <a:pt x="3562" y="1702"/>
                      <a:pt x="3641" y="2146"/>
                      <a:pt x="4086" y="2517"/>
                    </a:cubicBezTo>
                    <a:cubicBezTo>
                      <a:pt x="4061" y="2517"/>
                      <a:pt x="4036" y="2517"/>
                      <a:pt x="4011" y="2492"/>
                    </a:cubicBezTo>
                    <a:cubicBezTo>
                      <a:pt x="3760" y="2592"/>
                      <a:pt x="3710" y="2818"/>
                      <a:pt x="3660" y="3044"/>
                    </a:cubicBezTo>
                    <a:cubicBezTo>
                      <a:pt x="3471" y="3727"/>
                      <a:pt x="3061" y="4101"/>
                      <a:pt x="2366" y="4101"/>
                    </a:cubicBezTo>
                    <a:cubicBezTo>
                      <a:pt x="2322" y="4101"/>
                      <a:pt x="2277" y="4099"/>
                      <a:pt x="2231" y="4096"/>
                    </a:cubicBezTo>
                    <a:cubicBezTo>
                      <a:pt x="2051" y="4096"/>
                      <a:pt x="1871" y="4064"/>
                      <a:pt x="1690" y="4064"/>
                    </a:cubicBezTo>
                    <a:cubicBezTo>
                      <a:pt x="1645" y="4064"/>
                      <a:pt x="1600" y="4066"/>
                      <a:pt x="1555" y="4071"/>
                    </a:cubicBezTo>
                    <a:cubicBezTo>
                      <a:pt x="1555" y="4071"/>
                      <a:pt x="1530" y="4096"/>
                      <a:pt x="1530" y="4096"/>
                    </a:cubicBezTo>
                    <a:cubicBezTo>
                      <a:pt x="1605" y="3795"/>
                      <a:pt x="1454" y="3520"/>
                      <a:pt x="1354" y="3244"/>
                    </a:cubicBezTo>
                    <a:cubicBezTo>
                      <a:pt x="1028" y="2166"/>
                      <a:pt x="1229" y="1515"/>
                      <a:pt x="2156" y="738"/>
                    </a:cubicBezTo>
                    <a:cubicBezTo>
                      <a:pt x="2231" y="688"/>
                      <a:pt x="2282" y="638"/>
                      <a:pt x="2332" y="562"/>
                    </a:cubicBezTo>
                    <a:cubicBezTo>
                      <a:pt x="2357" y="512"/>
                      <a:pt x="2357" y="437"/>
                      <a:pt x="2357" y="387"/>
                    </a:cubicBezTo>
                    <a:close/>
                    <a:moveTo>
                      <a:pt x="2588" y="1"/>
                    </a:moveTo>
                    <a:cubicBezTo>
                      <a:pt x="2376" y="1"/>
                      <a:pt x="2144" y="39"/>
                      <a:pt x="1881" y="111"/>
                    </a:cubicBezTo>
                    <a:cubicBezTo>
                      <a:pt x="302" y="938"/>
                      <a:pt x="1" y="3119"/>
                      <a:pt x="1304" y="4347"/>
                    </a:cubicBezTo>
                    <a:cubicBezTo>
                      <a:pt x="1664" y="4756"/>
                      <a:pt x="2111" y="4927"/>
                      <a:pt x="2549" y="4927"/>
                    </a:cubicBezTo>
                    <a:cubicBezTo>
                      <a:pt x="3210" y="4927"/>
                      <a:pt x="3850" y="4539"/>
                      <a:pt x="4136" y="3996"/>
                    </a:cubicBezTo>
                    <a:cubicBezTo>
                      <a:pt x="4587" y="3144"/>
                      <a:pt x="4713" y="2242"/>
                      <a:pt x="4312" y="1339"/>
                    </a:cubicBezTo>
                    <a:cubicBezTo>
                      <a:pt x="4236" y="1214"/>
                      <a:pt x="4161" y="1089"/>
                      <a:pt x="4086" y="963"/>
                    </a:cubicBezTo>
                    <a:cubicBezTo>
                      <a:pt x="3606" y="298"/>
                      <a:pt x="3180" y="1"/>
                      <a:pt x="2588"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8" name="Google Shape;2338;p48"/>
              <p:cNvSpPr/>
              <p:nvPr/>
            </p:nvSpPr>
            <p:spPr>
              <a:xfrm>
                <a:off x="5007675" y="4753575"/>
                <a:ext cx="114700" cy="94100"/>
              </a:xfrm>
              <a:custGeom>
                <a:avLst/>
                <a:gdLst/>
                <a:ahLst/>
                <a:cxnLst/>
                <a:rect l="l" t="t" r="r" b="b"/>
                <a:pathLst>
                  <a:path w="4588" h="3764" extrusionOk="0">
                    <a:moveTo>
                      <a:pt x="2430" y="1"/>
                    </a:moveTo>
                    <a:cubicBezTo>
                      <a:pt x="2179" y="1"/>
                      <a:pt x="1920" y="54"/>
                      <a:pt x="1655" y="160"/>
                    </a:cubicBezTo>
                    <a:cubicBezTo>
                      <a:pt x="1624" y="150"/>
                      <a:pt x="1597" y="143"/>
                      <a:pt x="1571" y="143"/>
                    </a:cubicBezTo>
                    <a:cubicBezTo>
                      <a:pt x="1534" y="143"/>
                      <a:pt x="1498" y="156"/>
                      <a:pt x="1454" y="185"/>
                    </a:cubicBezTo>
                    <a:cubicBezTo>
                      <a:pt x="1354" y="285"/>
                      <a:pt x="1153" y="235"/>
                      <a:pt x="1053" y="360"/>
                    </a:cubicBezTo>
                    <a:cubicBezTo>
                      <a:pt x="76" y="1137"/>
                      <a:pt x="1" y="1639"/>
                      <a:pt x="652" y="2967"/>
                    </a:cubicBezTo>
                    <a:cubicBezTo>
                      <a:pt x="652" y="3218"/>
                      <a:pt x="803" y="3368"/>
                      <a:pt x="1053" y="3393"/>
                    </a:cubicBezTo>
                    <a:cubicBezTo>
                      <a:pt x="1153" y="3619"/>
                      <a:pt x="1329" y="3719"/>
                      <a:pt x="1579" y="3744"/>
                    </a:cubicBezTo>
                    <a:cubicBezTo>
                      <a:pt x="1705" y="3757"/>
                      <a:pt x="1828" y="3764"/>
                      <a:pt x="1949" y="3764"/>
                    </a:cubicBezTo>
                    <a:cubicBezTo>
                      <a:pt x="2528" y="3764"/>
                      <a:pt x="3049" y="3603"/>
                      <a:pt x="3484" y="3167"/>
                    </a:cubicBezTo>
                    <a:cubicBezTo>
                      <a:pt x="3760" y="3042"/>
                      <a:pt x="3960" y="2842"/>
                      <a:pt x="4086" y="2566"/>
                    </a:cubicBezTo>
                    <a:cubicBezTo>
                      <a:pt x="4587" y="1589"/>
                      <a:pt x="4512" y="1187"/>
                      <a:pt x="3710" y="536"/>
                    </a:cubicBezTo>
                    <a:cubicBezTo>
                      <a:pt x="3321" y="179"/>
                      <a:pt x="2889" y="1"/>
                      <a:pt x="2430"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39" name="Google Shape;2339;p48"/>
              <p:cNvSpPr/>
              <p:nvPr/>
            </p:nvSpPr>
            <p:spPr>
              <a:xfrm>
                <a:off x="5358550" y="4378600"/>
                <a:ext cx="106550" cy="121850"/>
              </a:xfrm>
              <a:custGeom>
                <a:avLst/>
                <a:gdLst/>
                <a:ahLst/>
                <a:cxnLst/>
                <a:rect l="l" t="t" r="r" b="b"/>
                <a:pathLst>
                  <a:path w="4262" h="4874" extrusionOk="0">
                    <a:moveTo>
                      <a:pt x="2081" y="347"/>
                    </a:moveTo>
                    <a:lnTo>
                      <a:pt x="2081" y="347"/>
                    </a:lnTo>
                    <a:cubicBezTo>
                      <a:pt x="2632" y="623"/>
                      <a:pt x="3008" y="1124"/>
                      <a:pt x="3585" y="1399"/>
                    </a:cubicBezTo>
                    <a:cubicBezTo>
                      <a:pt x="3585" y="1399"/>
                      <a:pt x="3585" y="1399"/>
                      <a:pt x="3610" y="1374"/>
                    </a:cubicBezTo>
                    <a:lnTo>
                      <a:pt x="3610" y="1374"/>
                    </a:lnTo>
                    <a:cubicBezTo>
                      <a:pt x="3384" y="1700"/>
                      <a:pt x="3384" y="2001"/>
                      <a:pt x="3660" y="2302"/>
                    </a:cubicBezTo>
                    <a:cubicBezTo>
                      <a:pt x="3610" y="2327"/>
                      <a:pt x="3585" y="2377"/>
                      <a:pt x="3560" y="2427"/>
                    </a:cubicBezTo>
                    <a:cubicBezTo>
                      <a:pt x="3560" y="2653"/>
                      <a:pt x="3535" y="2853"/>
                      <a:pt x="3409" y="3029"/>
                    </a:cubicBezTo>
                    <a:cubicBezTo>
                      <a:pt x="3033" y="4056"/>
                      <a:pt x="2181" y="4106"/>
                      <a:pt x="1304" y="4181"/>
                    </a:cubicBezTo>
                    <a:cubicBezTo>
                      <a:pt x="1354" y="3580"/>
                      <a:pt x="1003" y="3179"/>
                      <a:pt x="652" y="2778"/>
                    </a:cubicBezTo>
                    <a:lnTo>
                      <a:pt x="677" y="2778"/>
                    </a:lnTo>
                    <a:cubicBezTo>
                      <a:pt x="728" y="2703"/>
                      <a:pt x="778" y="2628"/>
                      <a:pt x="828" y="2552"/>
                    </a:cubicBezTo>
                    <a:cubicBezTo>
                      <a:pt x="953" y="1700"/>
                      <a:pt x="1279" y="1024"/>
                      <a:pt x="2031" y="572"/>
                    </a:cubicBezTo>
                    <a:cubicBezTo>
                      <a:pt x="2081" y="497"/>
                      <a:pt x="2106" y="422"/>
                      <a:pt x="2081" y="347"/>
                    </a:cubicBezTo>
                    <a:close/>
                    <a:moveTo>
                      <a:pt x="2232" y="0"/>
                    </a:moveTo>
                    <a:cubicBezTo>
                      <a:pt x="2048" y="0"/>
                      <a:pt x="1849" y="24"/>
                      <a:pt x="1630" y="71"/>
                    </a:cubicBezTo>
                    <a:cubicBezTo>
                      <a:pt x="702" y="322"/>
                      <a:pt x="352" y="1049"/>
                      <a:pt x="226" y="1926"/>
                    </a:cubicBezTo>
                    <a:cubicBezTo>
                      <a:pt x="1" y="2126"/>
                      <a:pt x="1" y="2327"/>
                      <a:pt x="251" y="2527"/>
                    </a:cubicBezTo>
                    <a:lnTo>
                      <a:pt x="251" y="2728"/>
                    </a:lnTo>
                    <a:cubicBezTo>
                      <a:pt x="251" y="2853"/>
                      <a:pt x="251" y="3003"/>
                      <a:pt x="251" y="3129"/>
                    </a:cubicBezTo>
                    <a:cubicBezTo>
                      <a:pt x="251" y="3354"/>
                      <a:pt x="251" y="3580"/>
                      <a:pt x="452" y="3755"/>
                    </a:cubicBezTo>
                    <a:cubicBezTo>
                      <a:pt x="577" y="4006"/>
                      <a:pt x="728" y="4232"/>
                      <a:pt x="1003" y="4357"/>
                    </a:cubicBezTo>
                    <a:cubicBezTo>
                      <a:pt x="1434" y="4695"/>
                      <a:pt x="1921" y="4873"/>
                      <a:pt x="2373" y="4873"/>
                    </a:cubicBezTo>
                    <a:cubicBezTo>
                      <a:pt x="2657" y="4873"/>
                      <a:pt x="2926" y="4803"/>
                      <a:pt x="3159" y="4658"/>
                    </a:cubicBezTo>
                    <a:cubicBezTo>
                      <a:pt x="3860" y="4232"/>
                      <a:pt x="4261" y="3204"/>
                      <a:pt x="4086" y="2327"/>
                    </a:cubicBezTo>
                    <a:cubicBezTo>
                      <a:pt x="4261" y="1876"/>
                      <a:pt x="4061" y="1500"/>
                      <a:pt x="3860" y="1124"/>
                    </a:cubicBezTo>
                    <a:cubicBezTo>
                      <a:pt x="3404" y="350"/>
                      <a:pt x="2932" y="0"/>
                      <a:pt x="2232"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0" name="Google Shape;2340;p48"/>
              <p:cNvSpPr/>
              <p:nvPr/>
            </p:nvSpPr>
            <p:spPr>
              <a:xfrm>
                <a:off x="4802800" y="5183625"/>
                <a:ext cx="6275" cy="3875"/>
              </a:xfrm>
              <a:custGeom>
                <a:avLst/>
                <a:gdLst/>
                <a:ahLst/>
                <a:cxnLst/>
                <a:rect l="l" t="t" r="r" b="b"/>
                <a:pathLst>
                  <a:path w="251" h="155" extrusionOk="0">
                    <a:moveTo>
                      <a:pt x="85" y="1"/>
                    </a:moveTo>
                    <a:cubicBezTo>
                      <a:pt x="31" y="1"/>
                      <a:pt x="0" y="26"/>
                      <a:pt x="50" y="151"/>
                    </a:cubicBezTo>
                    <a:cubicBezTo>
                      <a:pt x="50" y="154"/>
                      <a:pt x="52" y="155"/>
                      <a:pt x="55" y="155"/>
                    </a:cubicBezTo>
                    <a:cubicBezTo>
                      <a:pt x="81" y="155"/>
                      <a:pt x="206" y="68"/>
                      <a:pt x="251" y="1"/>
                    </a:cubicBezTo>
                    <a:lnTo>
                      <a:pt x="251" y="1"/>
                    </a:lnTo>
                    <a:cubicBezTo>
                      <a:pt x="238" y="9"/>
                      <a:pt x="221" y="12"/>
                      <a:pt x="203" y="12"/>
                    </a:cubicBezTo>
                    <a:cubicBezTo>
                      <a:pt x="165" y="12"/>
                      <a:pt x="120" y="1"/>
                      <a:pt x="85" y="1"/>
                    </a:cubicBezTo>
                    <a:close/>
                  </a:path>
                </a:pathLst>
              </a:custGeom>
              <a:solidFill>
                <a:srgbClr val="85838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1" name="Google Shape;2341;p48"/>
              <p:cNvSpPr/>
              <p:nvPr/>
            </p:nvSpPr>
            <p:spPr>
              <a:xfrm>
                <a:off x="5413075" y="4744525"/>
                <a:ext cx="116550" cy="109175"/>
              </a:xfrm>
              <a:custGeom>
                <a:avLst/>
                <a:gdLst/>
                <a:ahLst/>
                <a:cxnLst/>
                <a:rect l="l" t="t" r="r" b="b"/>
                <a:pathLst>
                  <a:path w="4662" h="4367" extrusionOk="0">
                    <a:moveTo>
                      <a:pt x="2147" y="0"/>
                    </a:moveTo>
                    <a:cubicBezTo>
                      <a:pt x="1550" y="0"/>
                      <a:pt x="1003" y="324"/>
                      <a:pt x="627" y="898"/>
                    </a:cubicBezTo>
                    <a:cubicBezTo>
                      <a:pt x="0" y="2151"/>
                      <a:pt x="276" y="3179"/>
                      <a:pt x="1504" y="4106"/>
                    </a:cubicBezTo>
                    <a:cubicBezTo>
                      <a:pt x="1723" y="4312"/>
                      <a:pt x="1956" y="4366"/>
                      <a:pt x="2195" y="4366"/>
                    </a:cubicBezTo>
                    <a:cubicBezTo>
                      <a:pt x="2421" y="4366"/>
                      <a:pt x="2651" y="4319"/>
                      <a:pt x="2882" y="4306"/>
                    </a:cubicBezTo>
                    <a:cubicBezTo>
                      <a:pt x="3283" y="4306"/>
                      <a:pt x="3509" y="4031"/>
                      <a:pt x="3659" y="3730"/>
                    </a:cubicBezTo>
                    <a:lnTo>
                      <a:pt x="3659" y="3705"/>
                    </a:lnTo>
                    <a:cubicBezTo>
                      <a:pt x="3835" y="3655"/>
                      <a:pt x="3885" y="3504"/>
                      <a:pt x="3910" y="3329"/>
                    </a:cubicBezTo>
                    <a:cubicBezTo>
                      <a:pt x="4060" y="3078"/>
                      <a:pt x="4236" y="2828"/>
                      <a:pt x="4336" y="2552"/>
                    </a:cubicBezTo>
                    <a:cubicBezTo>
                      <a:pt x="4662" y="1725"/>
                      <a:pt x="4386" y="973"/>
                      <a:pt x="3609" y="522"/>
                    </a:cubicBezTo>
                    <a:cubicBezTo>
                      <a:pt x="3308" y="321"/>
                      <a:pt x="2983" y="146"/>
                      <a:pt x="2632" y="71"/>
                    </a:cubicBezTo>
                    <a:cubicBezTo>
                      <a:pt x="2468" y="23"/>
                      <a:pt x="2306" y="0"/>
                      <a:pt x="214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2" name="Google Shape;2342;p48"/>
              <p:cNvSpPr/>
              <p:nvPr/>
            </p:nvSpPr>
            <p:spPr>
              <a:xfrm>
                <a:off x="5390500" y="5169225"/>
                <a:ext cx="43900" cy="18825"/>
              </a:xfrm>
              <a:custGeom>
                <a:avLst/>
                <a:gdLst/>
                <a:ahLst/>
                <a:cxnLst/>
                <a:rect l="l" t="t" r="r" b="b"/>
                <a:pathLst>
                  <a:path w="1756" h="753" extrusionOk="0">
                    <a:moveTo>
                      <a:pt x="1067" y="0"/>
                    </a:moveTo>
                    <a:cubicBezTo>
                      <a:pt x="740" y="0"/>
                      <a:pt x="467" y="176"/>
                      <a:pt x="176" y="301"/>
                    </a:cubicBezTo>
                    <a:cubicBezTo>
                      <a:pt x="1" y="401"/>
                      <a:pt x="101" y="602"/>
                      <a:pt x="176" y="752"/>
                    </a:cubicBezTo>
                    <a:cubicBezTo>
                      <a:pt x="703" y="677"/>
                      <a:pt x="1229" y="501"/>
                      <a:pt x="1755" y="326"/>
                    </a:cubicBezTo>
                    <a:cubicBezTo>
                      <a:pt x="1605" y="226"/>
                      <a:pt x="1455" y="75"/>
                      <a:pt x="1279" y="25"/>
                    </a:cubicBezTo>
                    <a:cubicBezTo>
                      <a:pt x="1206" y="8"/>
                      <a:pt x="1135" y="0"/>
                      <a:pt x="1067"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3" name="Google Shape;2343;p48"/>
              <p:cNvSpPr/>
              <p:nvPr/>
            </p:nvSpPr>
            <p:spPr>
              <a:xfrm>
                <a:off x="4684375" y="5154175"/>
                <a:ext cx="5025" cy="3325"/>
              </a:xfrm>
              <a:custGeom>
                <a:avLst/>
                <a:gdLst/>
                <a:ahLst/>
                <a:cxnLst/>
                <a:rect l="l" t="t" r="r" b="b"/>
                <a:pathLst>
                  <a:path w="201" h="133" extrusionOk="0">
                    <a:moveTo>
                      <a:pt x="0" y="1"/>
                    </a:moveTo>
                    <a:lnTo>
                      <a:pt x="0" y="1"/>
                    </a:lnTo>
                    <a:cubicBezTo>
                      <a:pt x="21" y="84"/>
                      <a:pt x="76" y="132"/>
                      <a:pt x="151" y="132"/>
                    </a:cubicBezTo>
                    <a:cubicBezTo>
                      <a:pt x="167" y="132"/>
                      <a:pt x="183" y="130"/>
                      <a:pt x="201" y="126"/>
                    </a:cubicBezTo>
                    <a:cubicBezTo>
                      <a:pt x="125" y="76"/>
                      <a:pt x="50" y="51"/>
                      <a:pt x="0"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4" name="Google Shape;2344;p48"/>
              <p:cNvSpPr/>
              <p:nvPr/>
            </p:nvSpPr>
            <p:spPr>
              <a:xfrm>
                <a:off x="5184375" y="5194200"/>
                <a:ext cx="125950" cy="23275"/>
              </a:xfrm>
              <a:custGeom>
                <a:avLst/>
                <a:gdLst/>
                <a:ahLst/>
                <a:cxnLst/>
                <a:rect l="l" t="t" r="r" b="b"/>
                <a:pathLst>
                  <a:path w="5038" h="931" extrusionOk="0">
                    <a:moveTo>
                      <a:pt x="4658" y="0"/>
                    </a:moveTo>
                    <a:cubicBezTo>
                      <a:pt x="4635" y="0"/>
                      <a:pt x="4611" y="1"/>
                      <a:pt x="4587" y="4"/>
                    </a:cubicBezTo>
                    <a:cubicBezTo>
                      <a:pt x="4186" y="54"/>
                      <a:pt x="3810" y="129"/>
                      <a:pt x="3434" y="204"/>
                    </a:cubicBezTo>
                    <a:cubicBezTo>
                      <a:pt x="3306" y="194"/>
                      <a:pt x="3179" y="174"/>
                      <a:pt x="3055" y="174"/>
                    </a:cubicBezTo>
                    <a:cubicBezTo>
                      <a:pt x="2887" y="174"/>
                      <a:pt x="2726" y="210"/>
                      <a:pt x="2582" y="355"/>
                    </a:cubicBezTo>
                    <a:cubicBezTo>
                      <a:pt x="2308" y="324"/>
                      <a:pt x="2036" y="303"/>
                      <a:pt x="1768" y="303"/>
                    </a:cubicBezTo>
                    <a:cubicBezTo>
                      <a:pt x="1153" y="303"/>
                      <a:pt x="559" y="414"/>
                      <a:pt x="0" y="781"/>
                    </a:cubicBezTo>
                    <a:cubicBezTo>
                      <a:pt x="50" y="831"/>
                      <a:pt x="126" y="906"/>
                      <a:pt x="201" y="931"/>
                    </a:cubicBezTo>
                    <a:lnTo>
                      <a:pt x="426" y="931"/>
                    </a:lnTo>
                    <a:cubicBezTo>
                      <a:pt x="476" y="906"/>
                      <a:pt x="552" y="856"/>
                      <a:pt x="602" y="831"/>
                    </a:cubicBezTo>
                    <a:cubicBezTo>
                      <a:pt x="752" y="806"/>
                      <a:pt x="877" y="781"/>
                      <a:pt x="1003" y="781"/>
                    </a:cubicBezTo>
                    <a:lnTo>
                      <a:pt x="1429" y="781"/>
                    </a:lnTo>
                    <a:cubicBezTo>
                      <a:pt x="1551" y="767"/>
                      <a:pt x="1675" y="762"/>
                      <a:pt x="1800" y="762"/>
                    </a:cubicBezTo>
                    <a:cubicBezTo>
                      <a:pt x="2008" y="762"/>
                      <a:pt x="2220" y="774"/>
                      <a:pt x="2431" y="774"/>
                    </a:cubicBezTo>
                    <a:cubicBezTo>
                      <a:pt x="2770" y="774"/>
                      <a:pt x="3108" y="743"/>
                      <a:pt x="3434" y="580"/>
                    </a:cubicBezTo>
                    <a:cubicBezTo>
                      <a:pt x="3449" y="587"/>
                      <a:pt x="3465" y="591"/>
                      <a:pt x="3483" y="591"/>
                    </a:cubicBezTo>
                    <a:cubicBezTo>
                      <a:pt x="3526" y="591"/>
                      <a:pt x="3574" y="573"/>
                      <a:pt x="3609" y="555"/>
                    </a:cubicBezTo>
                    <a:cubicBezTo>
                      <a:pt x="3698" y="582"/>
                      <a:pt x="3786" y="593"/>
                      <a:pt x="3872" y="593"/>
                    </a:cubicBezTo>
                    <a:cubicBezTo>
                      <a:pt x="4255" y="593"/>
                      <a:pt x="4615" y="378"/>
                      <a:pt x="4988" y="378"/>
                    </a:cubicBezTo>
                    <a:cubicBezTo>
                      <a:pt x="5005" y="378"/>
                      <a:pt x="5021" y="379"/>
                      <a:pt x="5038" y="380"/>
                    </a:cubicBezTo>
                    <a:cubicBezTo>
                      <a:pt x="5015" y="108"/>
                      <a:pt x="4870" y="0"/>
                      <a:pt x="4658"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5" name="Google Shape;2345;p48"/>
              <p:cNvSpPr/>
              <p:nvPr/>
            </p:nvSpPr>
            <p:spPr>
              <a:xfrm>
                <a:off x="5319700" y="5181400"/>
                <a:ext cx="55175" cy="21675"/>
              </a:xfrm>
              <a:custGeom>
                <a:avLst/>
                <a:gdLst/>
                <a:ahLst/>
                <a:cxnLst/>
                <a:rect l="l" t="t" r="r" b="b"/>
                <a:pathLst>
                  <a:path w="2207" h="867" extrusionOk="0">
                    <a:moveTo>
                      <a:pt x="1721" y="1"/>
                    </a:moveTo>
                    <a:cubicBezTo>
                      <a:pt x="1667" y="1"/>
                      <a:pt x="1612" y="6"/>
                      <a:pt x="1555" y="14"/>
                    </a:cubicBezTo>
                    <a:cubicBezTo>
                      <a:pt x="1304" y="90"/>
                      <a:pt x="1053" y="190"/>
                      <a:pt x="803" y="290"/>
                    </a:cubicBezTo>
                    <a:cubicBezTo>
                      <a:pt x="502" y="390"/>
                      <a:pt x="26" y="315"/>
                      <a:pt x="1" y="867"/>
                    </a:cubicBezTo>
                    <a:cubicBezTo>
                      <a:pt x="352" y="791"/>
                      <a:pt x="677" y="741"/>
                      <a:pt x="1003" y="691"/>
                    </a:cubicBezTo>
                    <a:cubicBezTo>
                      <a:pt x="1026" y="692"/>
                      <a:pt x="1048" y="693"/>
                      <a:pt x="1070" y="693"/>
                    </a:cubicBezTo>
                    <a:cubicBezTo>
                      <a:pt x="1469" y="693"/>
                      <a:pt x="1826" y="488"/>
                      <a:pt x="2206" y="441"/>
                    </a:cubicBezTo>
                    <a:cubicBezTo>
                      <a:pt x="2165" y="110"/>
                      <a:pt x="1970" y="1"/>
                      <a:pt x="172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6" name="Google Shape;2346;p48"/>
              <p:cNvSpPr/>
              <p:nvPr/>
            </p:nvSpPr>
            <p:spPr>
              <a:xfrm>
                <a:off x="5184375" y="5213700"/>
                <a:ext cx="5025" cy="4425"/>
              </a:xfrm>
              <a:custGeom>
                <a:avLst/>
                <a:gdLst/>
                <a:ahLst/>
                <a:cxnLst/>
                <a:rect l="l" t="t" r="r" b="b"/>
                <a:pathLst>
                  <a:path w="201" h="177" extrusionOk="0">
                    <a:moveTo>
                      <a:pt x="0" y="1"/>
                    </a:moveTo>
                    <a:cubicBezTo>
                      <a:pt x="0" y="51"/>
                      <a:pt x="0" y="126"/>
                      <a:pt x="0" y="176"/>
                    </a:cubicBezTo>
                    <a:cubicBezTo>
                      <a:pt x="75" y="176"/>
                      <a:pt x="126" y="176"/>
                      <a:pt x="201" y="151"/>
                    </a:cubicBezTo>
                    <a:lnTo>
                      <a:pt x="0" y="1"/>
                    </a:ln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7" name="Google Shape;2347;p48"/>
              <p:cNvSpPr/>
              <p:nvPr/>
            </p:nvSpPr>
            <p:spPr>
              <a:xfrm>
                <a:off x="5360425" y="4206800"/>
                <a:ext cx="5050" cy="3800"/>
              </a:xfrm>
              <a:custGeom>
                <a:avLst/>
                <a:gdLst/>
                <a:ahLst/>
                <a:cxnLst/>
                <a:rect l="l" t="t" r="r" b="b"/>
                <a:pathLst>
                  <a:path w="202" h="152" extrusionOk="0">
                    <a:moveTo>
                      <a:pt x="1" y="1"/>
                    </a:moveTo>
                    <a:lnTo>
                      <a:pt x="1" y="1"/>
                    </a:lnTo>
                    <a:cubicBezTo>
                      <a:pt x="26" y="101"/>
                      <a:pt x="101" y="151"/>
                      <a:pt x="201" y="151"/>
                    </a:cubicBezTo>
                    <a:cubicBezTo>
                      <a:pt x="126" y="101"/>
                      <a:pt x="51" y="51"/>
                      <a:pt x="1" y="1"/>
                    </a:cubicBezTo>
                    <a:close/>
                  </a:path>
                </a:pathLst>
              </a:custGeom>
              <a:solidFill>
                <a:srgbClr val="6E5F79"/>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8" name="Google Shape;2348;p48"/>
              <p:cNvSpPr/>
              <p:nvPr/>
            </p:nvSpPr>
            <p:spPr>
              <a:xfrm>
                <a:off x="4076600" y="2697875"/>
                <a:ext cx="1546400" cy="2584150"/>
              </a:xfrm>
              <a:custGeom>
                <a:avLst/>
                <a:gdLst/>
                <a:ahLst/>
                <a:cxnLst/>
                <a:rect l="l" t="t" r="r" b="b"/>
                <a:pathLst>
                  <a:path w="61856" h="103366" extrusionOk="0">
                    <a:moveTo>
                      <a:pt x="14687" y="8227"/>
                    </a:moveTo>
                    <a:lnTo>
                      <a:pt x="14687" y="8227"/>
                    </a:lnTo>
                    <a:cubicBezTo>
                      <a:pt x="14737" y="8302"/>
                      <a:pt x="14812" y="8352"/>
                      <a:pt x="14862" y="8428"/>
                    </a:cubicBezTo>
                    <a:lnTo>
                      <a:pt x="14837" y="8428"/>
                    </a:lnTo>
                    <a:cubicBezTo>
                      <a:pt x="14787" y="8378"/>
                      <a:pt x="14737" y="8302"/>
                      <a:pt x="14687" y="8227"/>
                    </a:cubicBezTo>
                    <a:close/>
                    <a:moveTo>
                      <a:pt x="15485" y="8613"/>
                    </a:moveTo>
                    <a:lnTo>
                      <a:pt x="15485" y="8613"/>
                    </a:lnTo>
                    <a:cubicBezTo>
                      <a:pt x="15470" y="8622"/>
                      <a:pt x="15454" y="8638"/>
                      <a:pt x="15439" y="8653"/>
                    </a:cubicBezTo>
                    <a:cubicBezTo>
                      <a:pt x="15439" y="8628"/>
                      <a:pt x="15439" y="8628"/>
                      <a:pt x="15439" y="8628"/>
                    </a:cubicBezTo>
                    <a:cubicBezTo>
                      <a:pt x="15439" y="8628"/>
                      <a:pt x="15464" y="8620"/>
                      <a:pt x="15485" y="8613"/>
                    </a:cubicBezTo>
                    <a:close/>
                    <a:moveTo>
                      <a:pt x="1379" y="8002"/>
                    </a:moveTo>
                    <a:cubicBezTo>
                      <a:pt x="1529" y="8277"/>
                      <a:pt x="1679" y="8553"/>
                      <a:pt x="1830" y="8829"/>
                    </a:cubicBezTo>
                    <a:cubicBezTo>
                      <a:pt x="1629" y="8753"/>
                      <a:pt x="1554" y="8528"/>
                      <a:pt x="1454" y="8327"/>
                    </a:cubicBezTo>
                    <a:cubicBezTo>
                      <a:pt x="1404" y="8227"/>
                      <a:pt x="1379" y="8127"/>
                      <a:pt x="1379" y="8002"/>
                    </a:cubicBezTo>
                    <a:close/>
                    <a:moveTo>
                      <a:pt x="11433" y="915"/>
                    </a:moveTo>
                    <a:cubicBezTo>
                      <a:pt x="11534" y="915"/>
                      <a:pt x="11641" y="936"/>
                      <a:pt x="11755" y="984"/>
                    </a:cubicBezTo>
                    <a:cubicBezTo>
                      <a:pt x="11730" y="1134"/>
                      <a:pt x="11780" y="1260"/>
                      <a:pt x="11855" y="1360"/>
                    </a:cubicBezTo>
                    <a:cubicBezTo>
                      <a:pt x="12507" y="2212"/>
                      <a:pt x="12782" y="3240"/>
                      <a:pt x="13208" y="4192"/>
                    </a:cubicBezTo>
                    <a:cubicBezTo>
                      <a:pt x="13284" y="4242"/>
                      <a:pt x="13359" y="4267"/>
                      <a:pt x="13459" y="4292"/>
                    </a:cubicBezTo>
                    <a:cubicBezTo>
                      <a:pt x="13459" y="4393"/>
                      <a:pt x="13509" y="4493"/>
                      <a:pt x="13584" y="4568"/>
                    </a:cubicBezTo>
                    <a:cubicBezTo>
                      <a:pt x="13559" y="4618"/>
                      <a:pt x="13534" y="4668"/>
                      <a:pt x="13509" y="4743"/>
                    </a:cubicBezTo>
                    <a:cubicBezTo>
                      <a:pt x="13434" y="5069"/>
                      <a:pt x="13384" y="5420"/>
                      <a:pt x="13735" y="5646"/>
                    </a:cubicBezTo>
                    <a:cubicBezTo>
                      <a:pt x="13785" y="5646"/>
                      <a:pt x="13835" y="5646"/>
                      <a:pt x="13860" y="5621"/>
                    </a:cubicBezTo>
                    <a:cubicBezTo>
                      <a:pt x="13860" y="5621"/>
                      <a:pt x="13860" y="5646"/>
                      <a:pt x="13860" y="5646"/>
                    </a:cubicBezTo>
                    <a:cubicBezTo>
                      <a:pt x="13885" y="5696"/>
                      <a:pt x="13885" y="5771"/>
                      <a:pt x="13910" y="5821"/>
                    </a:cubicBezTo>
                    <a:cubicBezTo>
                      <a:pt x="13910" y="5946"/>
                      <a:pt x="13960" y="6022"/>
                      <a:pt x="14060" y="6072"/>
                    </a:cubicBezTo>
                    <a:cubicBezTo>
                      <a:pt x="14060" y="6197"/>
                      <a:pt x="14086" y="6322"/>
                      <a:pt x="14111" y="6423"/>
                    </a:cubicBezTo>
                    <a:cubicBezTo>
                      <a:pt x="14086" y="6598"/>
                      <a:pt x="14136" y="6748"/>
                      <a:pt x="14261" y="6874"/>
                    </a:cubicBezTo>
                    <a:cubicBezTo>
                      <a:pt x="14236" y="6924"/>
                      <a:pt x="14236" y="6974"/>
                      <a:pt x="14286" y="7024"/>
                    </a:cubicBezTo>
                    <a:cubicBezTo>
                      <a:pt x="14261" y="7200"/>
                      <a:pt x="14311" y="7375"/>
                      <a:pt x="14436" y="7500"/>
                    </a:cubicBezTo>
                    <a:cubicBezTo>
                      <a:pt x="14461" y="7601"/>
                      <a:pt x="14487" y="7726"/>
                      <a:pt x="14512" y="7826"/>
                    </a:cubicBezTo>
                    <a:cubicBezTo>
                      <a:pt x="14512" y="7826"/>
                      <a:pt x="14512" y="7826"/>
                      <a:pt x="14512" y="7826"/>
                    </a:cubicBezTo>
                    <a:lnTo>
                      <a:pt x="14512" y="7826"/>
                    </a:lnTo>
                    <a:cubicBezTo>
                      <a:pt x="14512" y="7951"/>
                      <a:pt x="14562" y="8027"/>
                      <a:pt x="14637" y="8102"/>
                    </a:cubicBezTo>
                    <a:lnTo>
                      <a:pt x="14512" y="7826"/>
                    </a:lnTo>
                    <a:lnTo>
                      <a:pt x="14512" y="7826"/>
                    </a:lnTo>
                    <a:cubicBezTo>
                      <a:pt x="14562" y="7926"/>
                      <a:pt x="14637" y="8002"/>
                      <a:pt x="14637" y="8102"/>
                    </a:cubicBezTo>
                    <a:cubicBezTo>
                      <a:pt x="14637" y="8152"/>
                      <a:pt x="14637" y="8202"/>
                      <a:pt x="14687" y="8227"/>
                    </a:cubicBezTo>
                    <a:cubicBezTo>
                      <a:pt x="14687" y="8327"/>
                      <a:pt x="14737" y="8403"/>
                      <a:pt x="14837" y="8453"/>
                    </a:cubicBezTo>
                    <a:cubicBezTo>
                      <a:pt x="14888" y="8728"/>
                      <a:pt x="14762" y="9029"/>
                      <a:pt x="15063" y="9255"/>
                    </a:cubicBezTo>
                    <a:lnTo>
                      <a:pt x="15038" y="9255"/>
                    </a:lnTo>
                    <a:cubicBezTo>
                      <a:pt x="15063" y="9455"/>
                      <a:pt x="15038" y="9681"/>
                      <a:pt x="15238" y="9831"/>
                    </a:cubicBezTo>
                    <a:cubicBezTo>
                      <a:pt x="15238" y="9831"/>
                      <a:pt x="15238" y="9831"/>
                      <a:pt x="15238" y="9856"/>
                    </a:cubicBezTo>
                    <a:cubicBezTo>
                      <a:pt x="15238" y="9856"/>
                      <a:pt x="15238" y="9881"/>
                      <a:pt x="15238" y="9906"/>
                    </a:cubicBezTo>
                    <a:cubicBezTo>
                      <a:pt x="15238" y="10082"/>
                      <a:pt x="15213" y="10282"/>
                      <a:pt x="15213" y="10483"/>
                    </a:cubicBezTo>
                    <a:cubicBezTo>
                      <a:pt x="15213" y="10583"/>
                      <a:pt x="15213" y="10658"/>
                      <a:pt x="15213" y="10758"/>
                    </a:cubicBezTo>
                    <a:cubicBezTo>
                      <a:pt x="15364" y="11636"/>
                      <a:pt x="15564" y="12463"/>
                      <a:pt x="15990" y="13240"/>
                    </a:cubicBezTo>
                    <a:cubicBezTo>
                      <a:pt x="16091" y="13365"/>
                      <a:pt x="16191" y="13515"/>
                      <a:pt x="16266" y="13666"/>
                    </a:cubicBezTo>
                    <a:cubicBezTo>
                      <a:pt x="16266" y="13741"/>
                      <a:pt x="16291" y="13816"/>
                      <a:pt x="16341" y="13891"/>
                    </a:cubicBezTo>
                    <a:cubicBezTo>
                      <a:pt x="16366" y="13992"/>
                      <a:pt x="16391" y="14067"/>
                      <a:pt x="16416" y="14142"/>
                    </a:cubicBezTo>
                    <a:cubicBezTo>
                      <a:pt x="16441" y="14217"/>
                      <a:pt x="16466" y="14267"/>
                      <a:pt x="16492" y="14342"/>
                    </a:cubicBezTo>
                    <a:cubicBezTo>
                      <a:pt x="16492" y="14393"/>
                      <a:pt x="16517" y="14443"/>
                      <a:pt x="16542" y="14493"/>
                    </a:cubicBezTo>
                    <a:cubicBezTo>
                      <a:pt x="16542" y="14518"/>
                      <a:pt x="16567" y="14543"/>
                      <a:pt x="16567" y="14593"/>
                    </a:cubicBezTo>
                    <a:cubicBezTo>
                      <a:pt x="16592" y="14643"/>
                      <a:pt x="16642" y="14693"/>
                      <a:pt x="16667" y="14718"/>
                    </a:cubicBezTo>
                    <a:cubicBezTo>
                      <a:pt x="16667" y="14894"/>
                      <a:pt x="16692" y="15044"/>
                      <a:pt x="16792" y="15170"/>
                    </a:cubicBezTo>
                    <a:cubicBezTo>
                      <a:pt x="16792" y="15245"/>
                      <a:pt x="16792" y="15345"/>
                      <a:pt x="16792" y="15420"/>
                    </a:cubicBezTo>
                    <a:cubicBezTo>
                      <a:pt x="16842" y="15646"/>
                      <a:pt x="16842" y="15896"/>
                      <a:pt x="16867" y="16122"/>
                    </a:cubicBezTo>
                    <a:cubicBezTo>
                      <a:pt x="16867" y="16272"/>
                      <a:pt x="16918" y="16448"/>
                      <a:pt x="16968" y="16598"/>
                    </a:cubicBezTo>
                    <a:cubicBezTo>
                      <a:pt x="18722" y="22764"/>
                      <a:pt x="20878" y="28804"/>
                      <a:pt x="22682" y="34969"/>
                    </a:cubicBezTo>
                    <a:cubicBezTo>
                      <a:pt x="22782" y="35245"/>
                      <a:pt x="22908" y="35521"/>
                      <a:pt x="23133" y="35746"/>
                    </a:cubicBezTo>
                    <a:cubicBezTo>
                      <a:pt x="23183" y="35771"/>
                      <a:pt x="23233" y="35796"/>
                      <a:pt x="23258" y="35846"/>
                    </a:cubicBezTo>
                    <a:cubicBezTo>
                      <a:pt x="23083" y="36749"/>
                      <a:pt x="23534" y="37576"/>
                      <a:pt x="23835" y="38378"/>
                    </a:cubicBezTo>
                    <a:cubicBezTo>
                      <a:pt x="24061" y="38904"/>
                      <a:pt x="24111" y="39380"/>
                      <a:pt x="23860" y="39806"/>
                    </a:cubicBezTo>
                    <a:lnTo>
                      <a:pt x="23509" y="39806"/>
                    </a:lnTo>
                    <a:cubicBezTo>
                      <a:pt x="23384" y="38979"/>
                      <a:pt x="22933" y="38227"/>
                      <a:pt x="22682" y="37450"/>
                    </a:cubicBezTo>
                    <a:cubicBezTo>
                      <a:pt x="22582" y="37275"/>
                      <a:pt x="22507" y="37074"/>
                      <a:pt x="22381" y="36924"/>
                    </a:cubicBezTo>
                    <a:cubicBezTo>
                      <a:pt x="22356" y="36874"/>
                      <a:pt x="22306" y="36874"/>
                      <a:pt x="22281" y="36849"/>
                    </a:cubicBezTo>
                    <a:cubicBezTo>
                      <a:pt x="22482" y="36423"/>
                      <a:pt x="22406" y="36122"/>
                      <a:pt x="22005" y="35896"/>
                    </a:cubicBezTo>
                    <a:cubicBezTo>
                      <a:pt x="22005" y="35821"/>
                      <a:pt x="22030" y="35746"/>
                      <a:pt x="22005" y="35671"/>
                    </a:cubicBezTo>
                    <a:cubicBezTo>
                      <a:pt x="21980" y="35470"/>
                      <a:pt x="21955" y="35270"/>
                      <a:pt x="21905" y="35094"/>
                    </a:cubicBezTo>
                    <a:cubicBezTo>
                      <a:pt x="21629" y="33791"/>
                      <a:pt x="21153" y="32563"/>
                      <a:pt x="20702" y="31335"/>
                    </a:cubicBezTo>
                    <a:cubicBezTo>
                      <a:pt x="20602" y="31109"/>
                      <a:pt x="20552" y="30834"/>
                      <a:pt x="20301" y="30708"/>
                    </a:cubicBezTo>
                    <a:cubicBezTo>
                      <a:pt x="20301" y="30683"/>
                      <a:pt x="20301" y="30658"/>
                      <a:pt x="20326" y="30633"/>
                    </a:cubicBezTo>
                    <a:cubicBezTo>
                      <a:pt x="20376" y="29881"/>
                      <a:pt x="19975" y="29230"/>
                      <a:pt x="19750" y="28553"/>
                    </a:cubicBezTo>
                    <a:cubicBezTo>
                      <a:pt x="19123" y="26749"/>
                      <a:pt x="18722" y="24869"/>
                      <a:pt x="17895" y="23114"/>
                    </a:cubicBezTo>
                    <a:cubicBezTo>
                      <a:pt x="17644" y="22889"/>
                      <a:pt x="17519" y="22588"/>
                      <a:pt x="17369" y="22312"/>
                    </a:cubicBezTo>
                    <a:cubicBezTo>
                      <a:pt x="17344" y="22262"/>
                      <a:pt x="17319" y="22262"/>
                      <a:pt x="17294" y="22237"/>
                    </a:cubicBezTo>
                    <a:cubicBezTo>
                      <a:pt x="17519" y="21786"/>
                      <a:pt x="17494" y="21410"/>
                      <a:pt x="17093" y="21134"/>
                    </a:cubicBezTo>
                    <a:cubicBezTo>
                      <a:pt x="17118" y="21084"/>
                      <a:pt x="17118" y="21059"/>
                      <a:pt x="17118" y="21009"/>
                    </a:cubicBezTo>
                    <a:cubicBezTo>
                      <a:pt x="16842" y="19706"/>
                      <a:pt x="16492" y="18403"/>
                      <a:pt x="15815" y="17250"/>
                    </a:cubicBezTo>
                    <a:cubicBezTo>
                      <a:pt x="15790" y="17225"/>
                      <a:pt x="15790" y="17225"/>
                      <a:pt x="15790" y="17225"/>
                    </a:cubicBezTo>
                    <a:cubicBezTo>
                      <a:pt x="15890" y="16874"/>
                      <a:pt x="15690" y="16648"/>
                      <a:pt x="15339" y="16473"/>
                    </a:cubicBezTo>
                    <a:cubicBezTo>
                      <a:pt x="15389" y="16373"/>
                      <a:pt x="15414" y="16272"/>
                      <a:pt x="15414" y="16172"/>
                    </a:cubicBezTo>
                    <a:cubicBezTo>
                      <a:pt x="15389" y="16047"/>
                      <a:pt x="15339" y="15921"/>
                      <a:pt x="15289" y="15821"/>
                    </a:cubicBezTo>
                    <a:cubicBezTo>
                      <a:pt x="15263" y="15696"/>
                      <a:pt x="15238" y="15596"/>
                      <a:pt x="15188" y="15470"/>
                    </a:cubicBezTo>
                    <a:cubicBezTo>
                      <a:pt x="15138" y="15370"/>
                      <a:pt x="15088" y="15270"/>
                      <a:pt x="15013" y="15170"/>
                    </a:cubicBezTo>
                    <a:cubicBezTo>
                      <a:pt x="14988" y="15119"/>
                      <a:pt x="14963" y="15044"/>
                      <a:pt x="14913" y="14969"/>
                    </a:cubicBezTo>
                    <a:cubicBezTo>
                      <a:pt x="14862" y="14769"/>
                      <a:pt x="14837" y="14568"/>
                      <a:pt x="14687" y="14418"/>
                    </a:cubicBezTo>
                    <a:cubicBezTo>
                      <a:pt x="14812" y="14167"/>
                      <a:pt x="14862" y="13966"/>
                      <a:pt x="14587" y="13866"/>
                    </a:cubicBezTo>
                    <a:cubicBezTo>
                      <a:pt x="14612" y="13841"/>
                      <a:pt x="14612" y="13816"/>
                      <a:pt x="14612" y="13791"/>
                    </a:cubicBezTo>
                    <a:cubicBezTo>
                      <a:pt x="14587" y="13415"/>
                      <a:pt x="14612" y="13014"/>
                      <a:pt x="14161" y="12864"/>
                    </a:cubicBezTo>
                    <a:cubicBezTo>
                      <a:pt x="14186" y="12814"/>
                      <a:pt x="14211" y="12789"/>
                      <a:pt x="14211" y="12738"/>
                    </a:cubicBezTo>
                    <a:cubicBezTo>
                      <a:pt x="14211" y="11936"/>
                      <a:pt x="14035" y="11185"/>
                      <a:pt x="13434" y="10608"/>
                    </a:cubicBezTo>
                    <a:cubicBezTo>
                      <a:pt x="13384" y="10608"/>
                      <a:pt x="13334" y="10633"/>
                      <a:pt x="13284" y="10658"/>
                    </a:cubicBezTo>
                    <a:cubicBezTo>
                      <a:pt x="13284" y="10633"/>
                      <a:pt x="13309" y="10608"/>
                      <a:pt x="13309" y="10583"/>
                    </a:cubicBezTo>
                    <a:cubicBezTo>
                      <a:pt x="13384" y="10458"/>
                      <a:pt x="13359" y="10357"/>
                      <a:pt x="13258" y="10257"/>
                    </a:cubicBezTo>
                    <a:cubicBezTo>
                      <a:pt x="13484" y="9756"/>
                      <a:pt x="13158" y="9380"/>
                      <a:pt x="12933" y="9004"/>
                    </a:cubicBezTo>
                    <a:cubicBezTo>
                      <a:pt x="12757" y="8804"/>
                      <a:pt x="12682" y="8578"/>
                      <a:pt x="12657" y="8327"/>
                    </a:cubicBezTo>
                    <a:cubicBezTo>
                      <a:pt x="12657" y="8252"/>
                      <a:pt x="12632" y="8177"/>
                      <a:pt x="12607" y="8102"/>
                    </a:cubicBezTo>
                    <a:cubicBezTo>
                      <a:pt x="12557" y="7951"/>
                      <a:pt x="12481" y="7801"/>
                      <a:pt x="12431" y="7651"/>
                    </a:cubicBezTo>
                    <a:cubicBezTo>
                      <a:pt x="12381" y="7601"/>
                      <a:pt x="12356" y="7525"/>
                      <a:pt x="12331" y="7450"/>
                    </a:cubicBezTo>
                    <a:cubicBezTo>
                      <a:pt x="12281" y="7300"/>
                      <a:pt x="12281" y="7124"/>
                      <a:pt x="12256" y="6974"/>
                    </a:cubicBezTo>
                    <a:cubicBezTo>
                      <a:pt x="12256" y="6849"/>
                      <a:pt x="12206" y="6723"/>
                      <a:pt x="12156" y="6623"/>
                    </a:cubicBezTo>
                    <a:cubicBezTo>
                      <a:pt x="12106" y="6498"/>
                      <a:pt x="12005" y="6423"/>
                      <a:pt x="11880" y="6372"/>
                    </a:cubicBezTo>
                    <a:cubicBezTo>
                      <a:pt x="11980" y="6222"/>
                      <a:pt x="11955" y="6072"/>
                      <a:pt x="11780" y="5971"/>
                    </a:cubicBezTo>
                    <a:cubicBezTo>
                      <a:pt x="11755" y="6022"/>
                      <a:pt x="11705" y="6022"/>
                      <a:pt x="11654" y="6047"/>
                    </a:cubicBezTo>
                    <a:cubicBezTo>
                      <a:pt x="11654" y="6022"/>
                      <a:pt x="11679" y="5997"/>
                      <a:pt x="11679" y="5997"/>
                    </a:cubicBezTo>
                    <a:cubicBezTo>
                      <a:pt x="11930" y="5671"/>
                      <a:pt x="11805" y="5420"/>
                      <a:pt x="11554" y="5195"/>
                    </a:cubicBezTo>
                    <a:cubicBezTo>
                      <a:pt x="11504" y="5169"/>
                      <a:pt x="11479" y="5169"/>
                      <a:pt x="11454" y="5169"/>
                    </a:cubicBezTo>
                    <a:cubicBezTo>
                      <a:pt x="11454" y="5144"/>
                      <a:pt x="11454" y="5144"/>
                      <a:pt x="11454" y="5119"/>
                    </a:cubicBezTo>
                    <a:cubicBezTo>
                      <a:pt x="11504" y="5094"/>
                      <a:pt x="11529" y="5044"/>
                      <a:pt x="11554" y="4969"/>
                    </a:cubicBezTo>
                    <a:cubicBezTo>
                      <a:pt x="11504" y="4493"/>
                      <a:pt x="11629" y="3916"/>
                      <a:pt x="10928" y="3816"/>
                    </a:cubicBezTo>
                    <a:cubicBezTo>
                      <a:pt x="10928" y="3766"/>
                      <a:pt x="10928" y="3716"/>
                      <a:pt x="10928" y="3641"/>
                    </a:cubicBezTo>
                    <a:cubicBezTo>
                      <a:pt x="10877" y="3591"/>
                      <a:pt x="10827" y="3540"/>
                      <a:pt x="10777" y="3515"/>
                    </a:cubicBezTo>
                    <a:cubicBezTo>
                      <a:pt x="10734" y="3472"/>
                      <a:pt x="10690" y="3445"/>
                      <a:pt x="10646" y="3445"/>
                    </a:cubicBezTo>
                    <a:cubicBezTo>
                      <a:pt x="10615" y="3445"/>
                      <a:pt x="10583" y="3459"/>
                      <a:pt x="10552" y="3490"/>
                    </a:cubicBezTo>
                    <a:cubicBezTo>
                      <a:pt x="10476" y="3490"/>
                      <a:pt x="10401" y="3515"/>
                      <a:pt x="10326" y="3540"/>
                    </a:cubicBezTo>
                    <a:cubicBezTo>
                      <a:pt x="10176" y="3591"/>
                      <a:pt x="10000" y="3641"/>
                      <a:pt x="9850" y="3691"/>
                    </a:cubicBezTo>
                    <a:cubicBezTo>
                      <a:pt x="9148" y="4017"/>
                      <a:pt x="8572" y="4493"/>
                      <a:pt x="7995" y="4994"/>
                    </a:cubicBezTo>
                    <a:cubicBezTo>
                      <a:pt x="7870" y="5119"/>
                      <a:pt x="7745" y="5220"/>
                      <a:pt x="7619" y="5370"/>
                    </a:cubicBezTo>
                    <a:cubicBezTo>
                      <a:pt x="7619" y="5370"/>
                      <a:pt x="7619" y="5395"/>
                      <a:pt x="7619" y="5395"/>
                    </a:cubicBezTo>
                    <a:cubicBezTo>
                      <a:pt x="7544" y="5370"/>
                      <a:pt x="7494" y="5370"/>
                      <a:pt x="7444" y="5370"/>
                    </a:cubicBezTo>
                    <a:cubicBezTo>
                      <a:pt x="7293" y="5445"/>
                      <a:pt x="7168" y="5570"/>
                      <a:pt x="7043" y="5646"/>
                    </a:cubicBezTo>
                    <a:cubicBezTo>
                      <a:pt x="6968" y="5696"/>
                      <a:pt x="6892" y="5721"/>
                      <a:pt x="6817" y="5771"/>
                    </a:cubicBezTo>
                    <a:cubicBezTo>
                      <a:pt x="6742" y="5796"/>
                      <a:pt x="6667" y="5821"/>
                      <a:pt x="6592" y="5871"/>
                    </a:cubicBezTo>
                    <a:cubicBezTo>
                      <a:pt x="6241" y="6022"/>
                      <a:pt x="5990" y="6247"/>
                      <a:pt x="5915" y="6598"/>
                    </a:cubicBezTo>
                    <a:cubicBezTo>
                      <a:pt x="5892" y="6597"/>
                      <a:pt x="5870" y="6597"/>
                      <a:pt x="5848" y="6597"/>
                    </a:cubicBezTo>
                    <a:cubicBezTo>
                      <a:pt x="5210" y="6597"/>
                      <a:pt x="4803" y="6943"/>
                      <a:pt x="4537" y="7500"/>
                    </a:cubicBezTo>
                    <a:lnTo>
                      <a:pt x="4436" y="7500"/>
                    </a:lnTo>
                    <a:cubicBezTo>
                      <a:pt x="4286" y="7500"/>
                      <a:pt x="4161" y="7475"/>
                      <a:pt x="4085" y="7300"/>
                    </a:cubicBezTo>
                    <a:cubicBezTo>
                      <a:pt x="4035" y="7124"/>
                      <a:pt x="4010" y="6924"/>
                      <a:pt x="3885" y="6773"/>
                    </a:cubicBezTo>
                    <a:cubicBezTo>
                      <a:pt x="3810" y="6698"/>
                      <a:pt x="3760" y="6623"/>
                      <a:pt x="3710" y="6523"/>
                    </a:cubicBezTo>
                    <a:cubicBezTo>
                      <a:pt x="3684" y="6448"/>
                      <a:pt x="3684" y="6398"/>
                      <a:pt x="3710" y="6322"/>
                    </a:cubicBezTo>
                    <a:cubicBezTo>
                      <a:pt x="3735" y="6222"/>
                      <a:pt x="3810" y="6172"/>
                      <a:pt x="3885" y="6097"/>
                    </a:cubicBezTo>
                    <a:cubicBezTo>
                      <a:pt x="3910" y="6047"/>
                      <a:pt x="3960" y="5997"/>
                      <a:pt x="4010" y="5946"/>
                    </a:cubicBezTo>
                    <a:cubicBezTo>
                      <a:pt x="4186" y="5871"/>
                      <a:pt x="4336" y="5771"/>
                      <a:pt x="4461" y="5646"/>
                    </a:cubicBezTo>
                    <a:cubicBezTo>
                      <a:pt x="4486" y="5646"/>
                      <a:pt x="4486" y="5621"/>
                      <a:pt x="4512" y="5621"/>
                    </a:cubicBezTo>
                    <a:cubicBezTo>
                      <a:pt x="4587" y="5570"/>
                      <a:pt x="4637" y="5545"/>
                      <a:pt x="4712" y="5470"/>
                    </a:cubicBezTo>
                    <a:cubicBezTo>
                      <a:pt x="4812" y="5370"/>
                      <a:pt x="4913" y="5270"/>
                      <a:pt x="5013" y="5169"/>
                    </a:cubicBezTo>
                    <a:cubicBezTo>
                      <a:pt x="5063" y="5119"/>
                      <a:pt x="5113" y="5094"/>
                      <a:pt x="5163" y="5044"/>
                    </a:cubicBezTo>
                    <a:cubicBezTo>
                      <a:pt x="5263" y="5019"/>
                      <a:pt x="5339" y="4994"/>
                      <a:pt x="5414" y="4894"/>
                    </a:cubicBezTo>
                    <a:lnTo>
                      <a:pt x="5439" y="4894"/>
                    </a:lnTo>
                    <a:cubicBezTo>
                      <a:pt x="5514" y="4869"/>
                      <a:pt x="5564" y="4819"/>
                      <a:pt x="5639" y="4768"/>
                    </a:cubicBezTo>
                    <a:cubicBezTo>
                      <a:pt x="5664" y="4743"/>
                      <a:pt x="5689" y="4743"/>
                      <a:pt x="5715" y="4718"/>
                    </a:cubicBezTo>
                    <a:cubicBezTo>
                      <a:pt x="5765" y="4668"/>
                      <a:pt x="5815" y="4618"/>
                      <a:pt x="5865" y="4568"/>
                    </a:cubicBezTo>
                    <a:cubicBezTo>
                      <a:pt x="5915" y="4543"/>
                      <a:pt x="5965" y="4493"/>
                      <a:pt x="6015" y="4443"/>
                    </a:cubicBezTo>
                    <a:cubicBezTo>
                      <a:pt x="6090" y="4393"/>
                      <a:pt x="6191" y="4367"/>
                      <a:pt x="6291" y="4317"/>
                    </a:cubicBezTo>
                    <a:cubicBezTo>
                      <a:pt x="6341" y="4292"/>
                      <a:pt x="6416" y="4267"/>
                      <a:pt x="6466" y="4217"/>
                    </a:cubicBezTo>
                    <a:cubicBezTo>
                      <a:pt x="6567" y="4167"/>
                      <a:pt x="6667" y="4092"/>
                      <a:pt x="6742" y="4017"/>
                    </a:cubicBezTo>
                    <a:cubicBezTo>
                      <a:pt x="6793" y="4036"/>
                      <a:pt x="6841" y="4045"/>
                      <a:pt x="6886" y="4045"/>
                    </a:cubicBezTo>
                    <a:cubicBezTo>
                      <a:pt x="7131" y="4045"/>
                      <a:pt x="7304" y="3793"/>
                      <a:pt x="7494" y="3666"/>
                    </a:cubicBezTo>
                    <a:cubicBezTo>
                      <a:pt x="8597" y="2989"/>
                      <a:pt x="9524" y="2087"/>
                      <a:pt x="10552" y="1335"/>
                    </a:cubicBezTo>
                    <a:cubicBezTo>
                      <a:pt x="10838" y="1125"/>
                      <a:pt x="11109" y="915"/>
                      <a:pt x="11433" y="915"/>
                    </a:cubicBezTo>
                    <a:close/>
                    <a:moveTo>
                      <a:pt x="38234" y="54264"/>
                    </a:moveTo>
                    <a:cubicBezTo>
                      <a:pt x="38256" y="54264"/>
                      <a:pt x="38323" y="54333"/>
                      <a:pt x="38271" y="54368"/>
                    </a:cubicBezTo>
                    <a:cubicBezTo>
                      <a:pt x="38271" y="54368"/>
                      <a:pt x="38246" y="54343"/>
                      <a:pt x="38246" y="54343"/>
                    </a:cubicBezTo>
                    <a:cubicBezTo>
                      <a:pt x="38246" y="54343"/>
                      <a:pt x="38246" y="54343"/>
                      <a:pt x="38246" y="54318"/>
                    </a:cubicBezTo>
                    <a:cubicBezTo>
                      <a:pt x="38222" y="54278"/>
                      <a:pt x="38224" y="54264"/>
                      <a:pt x="38234" y="54264"/>
                    </a:cubicBezTo>
                    <a:close/>
                    <a:moveTo>
                      <a:pt x="51554" y="44393"/>
                    </a:moveTo>
                    <a:cubicBezTo>
                      <a:pt x="51579" y="44944"/>
                      <a:pt x="51630" y="45521"/>
                      <a:pt x="51705" y="46072"/>
                    </a:cubicBezTo>
                    <a:cubicBezTo>
                      <a:pt x="51805" y="47024"/>
                      <a:pt x="51880" y="48002"/>
                      <a:pt x="52381" y="48879"/>
                    </a:cubicBezTo>
                    <a:cubicBezTo>
                      <a:pt x="52687" y="49395"/>
                      <a:pt x="53102" y="49736"/>
                      <a:pt x="53709" y="49736"/>
                    </a:cubicBezTo>
                    <a:cubicBezTo>
                      <a:pt x="53750" y="49736"/>
                      <a:pt x="53792" y="49734"/>
                      <a:pt x="53835" y="49731"/>
                    </a:cubicBezTo>
                    <a:cubicBezTo>
                      <a:pt x="54537" y="49681"/>
                      <a:pt x="54888" y="49230"/>
                      <a:pt x="55063" y="48603"/>
                    </a:cubicBezTo>
                    <a:cubicBezTo>
                      <a:pt x="55289" y="47902"/>
                      <a:pt x="55364" y="47150"/>
                      <a:pt x="55464" y="46298"/>
                    </a:cubicBezTo>
                    <a:cubicBezTo>
                      <a:pt x="55915" y="46799"/>
                      <a:pt x="56241" y="47275"/>
                      <a:pt x="56893" y="47300"/>
                    </a:cubicBezTo>
                    <a:cubicBezTo>
                      <a:pt x="56905" y="47300"/>
                      <a:pt x="56917" y="47301"/>
                      <a:pt x="56929" y="47301"/>
                    </a:cubicBezTo>
                    <a:cubicBezTo>
                      <a:pt x="57621" y="47301"/>
                      <a:pt x="57676" y="46591"/>
                      <a:pt x="58046" y="46172"/>
                    </a:cubicBezTo>
                    <a:cubicBezTo>
                      <a:pt x="58436" y="46563"/>
                      <a:pt x="58849" y="46729"/>
                      <a:pt x="59287" y="46729"/>
                    </a:cubicBezTo>
                    <a:cubicBezTo>
                      <a:pt x="59664" y="46729"/>
                      <a:pt x="60060" y="46606"/>
                      <a:pt x="60477" y="46398"/>
                    </a:cubicBezTo>
                    <a:lnTo>
                      <a:pt x="60477" y="46398"/>
                    </a:lnTo>
                    <a:cubicBezTo>
                      <a:pt x="60201" y="48729"/>
                      <a:pt x="60301" y="50959"/>
                      <a:pt x="60076" y="53165"/>
                    </a:cubicBezTo>
                    <a:cubicBezTo>
                      <a:pt x="60076" y="53541"/>
                      <a:pt x="60051" y="53917"/>
                      <a:pt x="60076" y="54293"/>
                    </a:cubicBezTo>
                    <a:cubicBezTo>
                      <a:pt x="59499" y="54318"/>
                      <a:pt x="58923" y="54343"/>
                      <a:pt x="58346" y="54343"/>
                    </a:cubicBezTo>
                    <a:cubicBezTo>
                      <a:pt x="57579" y="54343"/>
                      <a:pt x="56813" y="54316"/>
                      <a:pt x="56051" y="54316"/>
                    </a:cubicBezTo>
                    <a:cubicBezTo>
                      <a:pt x="55543" y="54316"/>
                      <a:pt x="55038" y="54328"/>
                      <a:pt x="54537" y="54368"/>
                    </a:cubicBezTo>
                    <a:lnTo>
                      <a:pt x="51630" y="54343"/>
                    </a:lnTo>
                    <a:cubicBezTo>
                      <a:pt x="51630" y="54242"/>
                      <a:pt x="51630" y="54117"/>
                      <a:pt x="51630" y="54017"/>
                    </a:cubicBezTo>
                    <a:cubicBezTo>
                      <a:pt x="51630" y="52137"/>
                      <a:pt x="51579" y="50232"/>
                      <a:pt x="51630" y="48353"/>
                    </a:cubicBezTo>
                    <a:cubicBezTo>
                      <a:pt x="51655" y="47475"/>
                      <a:pt x="51630" y="46598"/>
                      <a:pt x="51630" y="45721"/>
                    </a:cubicBezTo>
                    <a:cubicBezTo>
                      <a:pt x="51630" y="45320"/>
                      <a:pt x="51554" y="44919"/>
                      <a:pt x="51529" y="44518"/>
                    </a:cubicBezTo>
                    <a:cubicBezTo>
                      <a:pt x="51554" y="44468"/>
                      <a:pt x="51554" y="44418"/>
                      <a:pt x="51554" y="44393"/>
                    </a:cubicBezTo>
                    <a:close/>
                    <a:moveTo>
                      <a:pt x="58747" y="54719"/>
                    </a:moveTo>
                    <a:cubicBezTo>
                      <a:pt x="59173" y="54744"/>
                      <a:pt x="59625" y="54744"/>
                      <a:pt x="60051" y="54769"/>
                    </a:cubicBezTo>
                    <a:cubicBezTo>
                      <a:pt x="60051" y="54794"/>
                      <a:pt x="60051" y="54819"/>
                      <a:pt x="60051" y="54819"/>
                    </a:cubicBezTo>
                    <a:cubicBezTo>
                      <a:pt x="59825" y="56147"/>
                      <a:pt x="59825" y="57450"/>
                      <a:pt x="59850" y="58779"/>
                    </a:cubicBezTo>
                    <a:cubicBezTo>
                      <a:pt x="59875" y="59054"/>
                      <a:pt x="59875" y="59330"/>
                      <a:pt x="59875" y="59631"/>
                    </a:cubicBezTo>
                    <a:cubicBezTo>
                      <a:pt x="59750" y="59907"/>
                      <a:pt x="59574" y="59932"/>
                      <a:pt x="59023" y="59932"/>
                    </a:cubicBezTo>
                    <a:cubicBezTo>
                      <a:pt x="57344" y="59932"/>
                      <a:pt x="55640" y="59932"/>
                      <a:pt x="53935" y="59957"/>
                    </a:cubicBezTo>
                    <a:cubicBezTo>
                      <a:pt x="53898" y="59944"/>
                      <a:pt x="53866" y="59938"/>
                      <a:pt x="53835" y="59938"/>
                    </a:cubicBezTo>
                    <a:cubicBezTo>
                      <a:pt x="53804" y="59938"/>
                      <a:pt x="53772" y="59944"/>
                      <a:pt x="53735" y="59957"/>
                    </a:cubicBezTo>
                    <a:cubicBezTo>
                      <a:pt x="53469" y="59946"/>
                      <a:pt x="53199" y="59936"/>
                      <a:pt x="52928" y="59936"/>
                    </a:cubicBezTo>
                    <a:cubicBezTo>
                      <a:pt x="52535" y="59936"/>
                      <a:pt x="52140" y="59958"/>
                      <a:pt x="51755" y="60032"/>
                    </a:cubicBezTo>
                    <a:cubicBezTo>
                      <a:pt x="51605" y="60057"/>
                      <a:pt x="51485" y="60076"/>
                      <a:pt x="51395" y="60076"/>
                    </a:cubicBezTo>
                    <a:cubicBezTo>
                      <a:pt x="51304" y="60076"/>
                      <a:pt x="51241" y="60057"/>
                      <a:pt x="51204" y="60007"/>
                    </a:cubicBezTo>
                    <a:cubicBezTo>
                      <a:pt x="51229" y="59155"/>
                      <a:pt x="51103" y="58278"/>
                      <a:pt x="51304" y="57400"/>
                    </a:cubicBezTo>
                    <a:cubicBezTo>
                      <a:pt x="51479" y="56623"/>
                      <a:pt x="51304" y="55821"/>
                      <a:pt x="51554" y="55069"/>
                    </a:cubicBezTo>
                    <a:cubicBezTo>
                      <a:pt x="51579" y="55019"/>
                      <a:pt x="51579" y="54969"/>
                      <a:pt x="51605" y="54919"/>
                    </a:cubicBezTo>
                    <a:lnTo>
                      <a:pt x="54412" y="54919"/>
                    </a:lnTo>
                    <a:cubicBezTo>
                      <a:pt x="54512" y="54919"/>
                      <a:pt x="54614" y="54924"/>
                      <a:pt x="54717" y="54924"/>
                    </a:cubicBezTo>
                    <a:cubicBezTo>
                      <a:pt x="54949" y="54924"/>
                      <a:pt x="55181" y="54900"/>
                      <a:pt x="55389" y="54744"/>
                    </a:cubicBezTo>
                    <a:cubicBezTo>
                      <a:pt x="55815" y="54794"/>
                      <a:pt x="56241" y="54825"/>
                      <a:pt x="56667" y="54825"/>
                    </a:cubicBezTo>
                    <a:cubicBezTo>
                      <a:pt x="57093" y="54825"/>
                      <a:pt x="57519" y="54794"/>
                      <a:pt x="57945" y="54719"/>
                    </a:cubicBezTo>
                    <a:cubicBezTo>
                      <a:pt x="58115" y="54749"/>
                      <a:pt x="58276" y="54809"/>
                      <a:pt x="58438" y="54809"/>
                    </a:cubicBezTo>
                    <a:cubicBezTo>
                      <a:pt x="58540" y="54809"/>
                      <a:pt x="58642" y="54786"/>
                      <a:pt x="58747" y="54719"/>
                    </a:cubicBezTo>
                    <a:close/>
                    <a:moveTo>
                      <a:pt x="33699" y="40777"/>
                    </a:moveTo>
                    <a:cubicBezTo>
                      <a:pt x="33921" y="40777"/>
                      <a:pt x="34129" y="40826"/>
                      <a:pt x="34336" y="40909"/>
                    </a:cubicBezTo>
                    <a:cubicBezTo>
                      <a:pt x="34512" y="41009"/>
                      <a:pt x="34637" y="41135"/>
                      <a:pt x="34762" y="41260"/>
                    </a:cubicBezTo>
                    <a:cubicBezTo>
                      <a:pt x="34812" y="41285"/>
                      <a:pt x="34863" y="41310"/>
                      <a:pt x="34913" y="41335"/>
                    </a:cubicBezTo>
                    <a:cubicBezTo>
                      <a:pt x="35239" y="42313"/>
                      <a:pt x="35665" y="43215"/>
                      <a:pt x="36717" y="43641"/>
                    </a:cubicBezTo>
                    <a:cubicBezTo>
                      <a:pt x="36767" y="43691"/>
                      <a:pt x="36817" y="43716"/>
                      <a:pt x="36893" y="43716"/>
                    </a:cubicBezTo>
                    <a:cubicBezTo>
                      <a:pt x="36993" y="43841"/>
                      <a:pt x="37143" y="43917"/>
                      <a:pt x="37294" y="43917"/>
                    </a:cubicBezTo>
                    <a:cubicBezTo>
                      <a:pt x="37394" y="44042"/>
                      <a:pt x="37544" y="44092"/>
                      <a:pt x="37695" y="44092"/>
                    </a:cubicBezTo>
                    <a:lnTo>
                      <a:pt x="37770" y="44117"/>
                    </a:lnTo>
                    <a:lnTo>
                      <a:pt x="37870" y="44117"/>
                    </a:lnTo>
                    <a:cubicBezTo>
                      <a:pt x="38106" y="44228"/>
                      <a:pt x="38342" y="44301"/>
                      <a:pt x="38583" y="44301"/>
                    </a:cubicBezTo>
                    <a:cubicBezTo>
                      <a:pt x="38776" y="44301"/>
                      <a:pt x="38972" y="44254"/>
                      <a:pt x="39173" y="44142"/>
                    </a:cubicBezTo>
                    <a:cubicBezTo>
                      <a:pt x="39349" y="44117"/>
                      <a:pt x="39524" y="44092"/>
                      <a:pt x="39725" y="44092"/>
                    </a:cubicBezTo>
                    <a:cubicBezTo>
                      <a:pt x="39800" y="44017"/>
                      <a:pt x="39850" y="43967"/>
                      <a:pt x="39950" y="43917"/>
                    </a:cubicBezTo>
                    <a:lnTo>
                      <a:pt x="39950" y="43917"/>
                    </a:lnTo>
                    <a:cubicBezTo>
                      <a:pt x="39875" y="43967"/>
                      <a:pt x="39800" y="44017"/>
                      <a:pt x="39725" y="44092"/>
                    </a:cubicBezTo>
                    <a:cubicBezTo>
                      <a:pt x="39825" y="44092"/>
                      <a:pt x="39900" y="44017"/>
                      <a:pt x="39950" y="43917"/>
                    </a:cubicBezTo>
                    <a:lnTo>
                      <a:pt x="39950" y="43917"/>
                    </a:lnTo>
                    <a:cubicBezTo>
                      <a:pt x="39950" y="43917"/>
                      <a:pt x="39950" y="43917"/>
                      <a:pt x="39950" y="43917"/>
                    </a:cubicBezTo>
                    <a:cubicBezTo>
                      <a:pt x="40301" y="43691"/>
                      <a:pt x="40677" y="43465"/>
                      <a:pt x="41028" y="43215"/>
                    </a:cubicBezTo>
                    <a:cubicBezTo>
                      <a:pt x="41680" y="42714"/>
                      <a:pt x="42432" y="42463"/>
                      <a:pt x="43234" y="42338"/>
                    </a:cubicBezTo>
                    <a:cubicBezTo>
                      <a:pt x="43305" y="42328"/>
                      <a:pt x="43373" y="42323"/>
                      <a:pt x="43439" y="42323"/>
                    </a:cubicBezTo>
                    <a:cubicBezTo>
                      <a:pt x="43723" y="42323"/>
                      <a:pt x="43967" y="42415"/>
                      <a:pt x="44211" y="42638"/>
                    </a:cubicBezTo>
                    <a:cubicBezTo>
                      <a:pt x="45038" y="43440"/>
                      <a:pt x="45715" y="44292"/>
                      <a:pt x="45965" y="45470"/>
                    </a:cubicBezTo>
                    <a:cubicBezTo>
                      <a:pt x="46262" y="46841"/>
                      <a:pt x="46934" y="47546"/>
                      <a:pt x="47981" y="47546"/>
                    </a:cubicBezTo>
                    <a:cubicBezTo>
                      <a:pt x="48082" y="47546"/>
                      <a:pt x="48188" y="47539"/>
                      <a:pt x="48296" y="47526"/>
                    </a:cubicBezTo>
                    <a:cubicBezTo>
                      <a:pt x="48772" y="48152"/>
                      <a:pt x="48998" y="48829"/>
                      <a:pt x="49073" y="49556"/>
                    </a:cubicBezTo>
                    <a:cubicBezTo>
                      <a:pt x="49073" y="49556"/>
                      <a:pt x="49073" y="49581"/>
                      <a:pt x="49073" y="49581"/>
                    </a:cubicBezTo>
                    <a:cubicBezTo>
                      <a:pt x="49023" y="50007"/>
                      <a:pt x="49098" y="50433"/>
                      <a:pt x="48948" y="50859"/>
                    </a:cubicBezTo>
                    <a:cubicBezTo>
                      <a:pt x="48848" y="51160"/>
                      <a:pt x="48747" y="51486"/>
                      <a:pt x="48697" y="51811"/>
                    </a:cubicBezTo>
                    <a:cubicBezTo>
                      <a:pt x="48672" y="52638"/>
                      <a:pt x="48497" y="53440"/>
                      <a:pt x="48447" y="54242"/>
                    </a:cubicBezTo>
                    <a:cubicBezTo>
                      <a:pt x="48221" y="56147"/>
                      <a:pt x="47845" y="58052"/>
                      <a:pt x="47845" y="59982"/>
                    </a:cubicBezTo>
                    <a:cubicBezTo>
                      <a:pt x="47845" y="60007"/>
                      <a:pt x="47845" y="60032"/>
                      <a:pt x="47845" y="60082"/>
                    </a:cubicBezTo>
                    <a:cubicBezTo>
                      <a:pt x="47620" y="60157"/>
                      <a:pt x="47344" y="60157"/>
                      <a:pt x="47093" y="60157"/>
                    </a:cubicBezTo>
                    <a:cubicBezTo>
                      <a:pt x="46567" y="60132"/>
                      <a:pt x="46041" y="60132"/>
                      <a:pt x="45514" y="60132"/>
                    </a:cubicBezTo>
                    <a:cubicBezTo>
                      <a:pt x="45188" y="60157"/>
                      <a:pt x="44863" y="60157"/>
                      <a:pt x="44512" y="60157"/>
                    </a:cubicBezTo>
                    <a:lnTo>
                      <a:pt x="37294" y="60157"/>
                    </a:lnTo>
                    <a:cubicBezTo>
                      <a:pt x="36993" y="60157"/>
                      <a:pt x="36667" y="60132"/>
                      <a:pt x="36341" y="60107"/>
                    </a:cubicBezTo>
                    <a:cubicBezTo>
                      <a:pt x="36266" y="60057"/>
                      <a:pt x="36166" y="59982"/>
                      <a:pt x="36091" y="59982"/>
                    </a:cubicBezTo>
                    <a:cubicBezTo>
                      <a:pt x="35974" y="59984"/>
                      <a:pt x="35858" y="59985"/>
                      <a:pt x="35742" y="59985"/>
                    </a:cubicBezTo>
                    <a:cubicBezTo>
                      <a:pt x="34580" y="59985"/>
                      <a:pt x="33418" y="59882"/>
                      <a:pt x="32256" y="59882"/>
                    </a:cubicBezTo>
                    <a:cubicBezTo>
                      <a:pt x="32170" y="59883"/>
                      <a:pt x="32083" y="59883"/>
                      <a:pt x="31997" y="59883"/>
                    </a:cubicBezTo>
                    <a:cubicBezTo>
                      <a:pt x="30616" y="59883"/>
                      <a:pt x="29218" y="59724"/>
                      <a:pt x="27818" y="59724"/>
                    </a:cubicBezTo>
                    <a:cubicBezTo>
                      <a:pt x="27651" y="59724"/>
                      <a:pt x="27485" y="59726"/>
                      <a:pt x="27319" y="59731"/>
                    </a:cubicBezTo>
                    <a:cubicBezTo>
                      <a:pt x="27139" y="59603"/>
                      <a:pt x="26959" y="59534"/>
                      <a:pt x="26783" y="59534"/>
                    </a:cubicBezTo>
                    <a:cubicBezTo>
                      <a:pt x="26615" y="59534"/>
                      <a:pt x="26450" y="59597"/>
                      <a:pt x="26291" y="59731"/>
                    </a:cubicBezTo>
                    <a:lnTo>
                      <a:pt x="24888" y="59731"/>
                    </a:lnTo>
                    <a:cubicBezTo>
                      <a:pt x="24838" y="59736"/>
                      <a:pt x="24787" y="59738"/>
                      <a:pt x="24737" y="59738"/>
                    </a:cubicBezTo>
                    <a:cubicBezTo>
                      <a:pt x="24427" y="59738"/>
                      <a:pt x="24110" y="59661"/>
                      <a:pt x="23796" y="59661"/>
                    </a:cubicBezTo>
                    <a:cubicBezTo>
                      <a:pt x="23624" y="59661"/>
                      <a:pt x="23452" y="59684"/>
                      <a:pt x="23284" y="59756"/>
                    </a:cubicBezTo>
                    <a:lnTo>
                      <a:pt x="21955" y="59731"/>
                    </a:lnTo>
                    <a:cubicBezTo>
                      <a:pt x="21955" y="59706"/>
                      <a:pt x="21980" y="59681"/>
                      <a:pt x="21955" y="59681"/>
                    </a:cubicBezTo>
                    <a:cubicBezTo>
                      <a:pt x="21855" y="57851"/>
                      <a:pt x="21755" y="56047"/>
                      <a:pt x="21730" y="54217"/>
                    </a:cubicBezTo>
                    <a:cubicBezTo>
                      <a:pt x="21730" y="54192"/>
                      <a:pt x="21705" y="54167"/>
                      <a:pt x="21705" y="54142"/>
                    </a:cubicBezTo>
                    <a:lnTo>
                      <a:pt x="22607" y="54142"/>
                    </a:lnTo>
                    <a:cubicBezTo>
                      <a:pt x="24988" y="54318"/>
                      <a:pt x="27344" y="54493"/>
                      <a:pt x="29725" y="54518"/>
                    </a:cubicBezTo>
                    <a:cubicBezTo>
                      <a:pt x="29967" y="54526"/>
                      <a:pt x="30209" y="54529"/>
                      <a:pt x="30452" y="54529"/>
                    </a:cubicBezTo>
                    <a:cubicBezTo>
                      <a:pt x="30936" y="54529"/>
                      <a:pt x="31421" y="54518"/>
                      <a:pt x="31905" y="54518"/>
                    </a:cubicBezTo>
                    <a:cubicBezTo>
                      <a:pt x="31955" y="54518"/>
                      <a:pt x="32030" y="54543"/>
                      <a:pt x="32081" y="54543"/>
                    </a:cubicBezTo>
                    <a:cubicBezTo>
                      <a:pt x="32260" y="54722"/>
                      <a:pt x="32464" y="54748"/>
                      <a:pt x="32676" y="54748"/>
                    </a:cubicBezTo>
                    <a:cubicBezTo>
                      <a:pt x="32761" y="54748"/>
                      <a:pt x="32847" y="54744"/>
                      <a:pt x="32933" y="54744"/>
                    </a:cubicBezTo>
                    <a:cubicBezTo>
                      <a:pt x="34462" y="54719"/>
                      <a:pt x="35990" y="54719"/>
                      <a:pt x="37519" y="54719"/>
                    </a:cubicBezTo>
                    <a:lnTo>
                      <a:pt x="37695" y="54719"/>
                    </a:lnTo>
                    <a:cubicBezTo>
                      <a:pt x="39324" y="54719"/>
                      <a:pt x="40928" y="54694"/>
                      <a:pt x="42532" y="54694"/>
                    </a:cubicBezTo>
                    <a:cubicBezTo>
                      <a:pt x="42807" y="54694"/>
                      <a:pt x="43058" y="54694"/>
                      <a:pt x="43309" y="54719"/>
                    </a:cubicBezTo>
                    <a:cubicBezTo>
                      <a:pt x="43784" y="54719"/>
                      <a:pt x="44263" y="54736"/>
                      <a:pt x="44743" y="54736"/>
                    </a:cubicBezTo>
                    <a:cubicBezTo>
                      <a:pt x="45403" y="54736"/>
                      <a:pt x="46064" y="54703"/>
                      <a:pt x="46717" y="54543"/>
                    </a:cubicBezTo>
                    <a:cubicBezTo>
                      <a:pt x="47037" y="54558"/>
                      <a:pt x="47374" y="54724"/>
                      <a:pt x="47694" y="54724"/>
                    </a:cubicBezTo>
                    <a:cubicBezTo>
                      <a:pt x="47925" y="54724"/>
                      <a:pt x="48147" y="54637"/>
                      <a:pt x="48346" y="54343"/>
                    </a:cubicBezTo>
                    <a:cubicBezTo>
                      <a:pt x="48000" y="54295"/>
                      <a:pt x="47664" y="54229"/>
                      <a:pt x="47326" y="54229"/>
                    </a:cubicBezTo>
                    <a:cubicBezTo>
                      <a:pt x="47125" y="54229"/>
                      <a:pt x="46923" y="54252"/>
                      <a:pt x="46717" y="54318"/>
                    </a:cubicBezTo>
                    <a:cubicBezTo>
                      <a:pt x="46327" y="54240"/>
                      <a:pt x="45937" y="54211"/>
                      <a:pt x="45546" y="54211"/>
                    </a:cubicBezTo>
                    <a:cubicBezTo>
                      <a:pt x="44934" y="54211"/>
                      <a:pt x="44322" y="54281"/>
                      <a:pt x="43710" y="54343"/>
                    </a:cubicBezTo>
                    <a:cubicBezTo>
                      <a:pt x="43672" y="54330"/>
                      <a:pt x="43641" y="54324"/>
                      <a:pt x="43609" y="54324"/>
                    </a:cubicBezTo>
                    <a:cubicBezTo>
                      <a:pt x="43578" y="54324"/>
                      <a:pt x="43547" y="54330"/>
                      <a:pt x="43509" y="54343"/>
                    </a:cubicBezTo>
                    <a:cubicBezTo>
                      <a:pt x="43509" y="54343"/>
                      <a:pt x="43534" y="54318"/>
                      <a:pt x="43534" y="54318"/>
                    </a:cubicBezTo>
                    <a:cubicBezTo>
                      <a:pt x="43359" y="54117"/>
                      <a:pt x="43108" y="54117"/>
                      <a:pt x="42883" y="54117"/>
                    </a:cubicBezTo>
                    <a:cubicBezTo>
                      <a:pt x="41103" y="54142"/>
                      <a:pt x="39299" y="54142"/>
                      <a:pt x="37519" y="54142"/>
                    </a:cubicBezTo>
                    <a:lnTo>
                      <a:pt x="36492" y="54142"/>
                    </a:lnTo>
                    <a:cubicBezTo>
                      <a:pt x="35364" y="54142"/>
                      <a:pt x="34236" y="54117"/>
                      <a:pt x="33108" y="54117"/>
                    </a:cubicBezTo>
                    <a:cubicBezTo>
                      <a:pt x="33058" y="54117"/>
                      <a:pt x="32983" y="54092"/>
                      <a:pt x="32933" y="54092"/>
                    </a:cubicBezTo>
                    <a:cubicBezTo>
                      <a:pt x="32544" y="53955"/>
                      <a:pt x="32145" y="53922"/>
                      <a:pt x="31743" y="53922"/>
                    </a:cubicBezTo>
                    <a:cubicBezTo>
                      <a:pt x="31371" y="53922"/>
                      <a:pt x="30997" y="53950"/>
                      <a:pt x="30625" y="53950"/>
                    </a:cubicBezTo>
                    <a:cubicBezTo>
                      <a:pt x="30516" y="53950"/>
                      <a:pt x="30409" y="53948"/>
                      <a:pt x="30301" y="53942"/>
                    </a:cubicBezTo>
                    <a:lnTo>
                      <a:pt x="30101" y="53942"/>
                    </a:lnTo>
                    <a:cubicBezTo>
                      <a:pt x="29894" y="53948"/>
                      <a:pt x="29687" y="53950"/>
                      <a:pt x="29480" y="53950"/>
                    </a:cubicBezTo>
                    <a:cubicBezTo>
                      <a:pt x="27417" y="53950"/>
                      <a:pt x="25367" y="53685"/>
                      <a:pt x="23307" y="53685"/>
                    </a:cubicBezTo>
                    <a:cubicBezTo>
                      <a:pt x="22924" y="53685"/>
                      <a:pt x="22540" y="53694"/>
                      <a:pt x="22156" y="53716"/>
                    </a:cubicBezTo>
                    <a:cubicBezTo>
                      <a:pt x="22119" y="53719"/>
                      <a:pt x="22085" y="53721"/>
                      <a:pt x="22052" y="53721"/>
                    </a:cubicBezTo>
                    <a:cubicBezTo>
                      <a:pt x="21835" y="53721"/>
                      <a:pt x="21691" y="53653"/>
                      <a:pt x="21604" y="53566"/>
                    </a:cubicBezTo>
                    <a:cubicBezTo>
                      <a:pt x="21554" y="53390"/>
                      <a:pt x="21554" y="53190"/>
                      <a:pt x="21579" y="52989"/>
                    </a:cubicBezTo>
                    <a:cubicBezTo>
                      <a:pt x="21705" y="51160"/>
                      <a:pt x="21379" y="49330"/>
                      <a:pt x="21354" y="47475"/>
                    </a:cubicBezTo>
                    <a:cubicBezTo>
                      <a:pt x="21228" y="45696"/>
                      <a:pt x="21103" y="43891"/>
                      <a:pt x="21128" y="42087"/>
                    </a:cubicBezTo>
                    <a:cubicBezTo>
                      <a:pt x="21153" y="41310"/>
                      <a:pt x="21354" y="40984"/>
                      <a:pt x="22206" y="40934"/>
                    </a:cubicBezTo>
                    <a:cubicBezTo>
                      <a:pt x="23180" y="40889"/>
                      <a:pt x="24155" y="40875"/>
                      <a:pt x="25129" y="40875"/>
                    </a:cubicBezTo>
                    <a:cubicBezTo>
                      <a:pt x="26604" y="40875"/>
                      <a:pt x="28079" y="40906"/>
                      <a:pt x="29555" y="40906"/>
                    </a:cubicBezTo>
                    <a:cubicBezTo>
                      <a:pt x="30890" y="40906"/>
                      <a:pt x="32224" y="40881"/>
                      <a:pt x="33559" y="40784"/>
                    </a:cubicBezTo>
                    <a:cubicBezTo>
                      <a:pt x="33607" y="40779"/>
                      <a:pt x="33653" y="40777"/>
                      <a:pt x="33699" y="40777"/>
                    </a:cubicBezTo>
                    <a:close/>
                    <a:moveTo>
                      <a:pt x="58768" y="40555"/>
                    </a:moveTo>
                    <a:cubicBezTo>
                      <a:pt x="60649" y="40555"/>
                      <a:pt x="60840" y="41048"/>
                      <a:pt x="60427" y="43791"/>
                    </a:cubicBezTo>
                    <a:cubicBezTo>
                      <a:pt x="60402" y="43891"/>
                      <a:pt x="60376" y="43992"/>
                      <a:pt x="60351" y="44092"/>
                    </a:cubicBezTo>
                    <a:cubicBezTo>
                      <a:pt x="60107" y="44811"/>
                      <a:pt x="59838" y="45159"/>
                      <a:pt x="59473" y="45159"/>
                    </a:cubicBezTo>
                    <a:cubicBezTo>
                      <a:pt x="59202" y="45159"/>
                      <a:pt x="58878" y="44967"/>
                      <a:pt x="58472" y="44593"/>
                    </a:cubicBezTo>
                    <a:cubicBezTo>
                      <a:pt x="58158" y="44302"/>
                      <a:pt x="57870" y="44152"/>
                      <a:pt x="57615" y="44152"/>
                    </a:cubicBezTo>
                    <a:cubicBezTo>
                      <a:pt x="57321" y="44152"/>
                      <a:pt x="57069" y="44352"/>
                      <a:pt x="56868" y="44769"/>
                    </a:cubicBezTo>
                    <a:cubicBezTo>
                      <a:pt x="56713" y="45120"/>
                      <a:pt x="56582" y="45282"/>
                      <a:pt x="56414" y="45282"/>
                    </a:cubicBezTo>
                    <a:cubicBezTo>
                      <a:pt x="56281" y="45282"/>
                      <a:pt x="56125" y="45182"/>
                      <a:pt x="55915" y="44994"/>
                    </a:cubicBezTo>
                    <a:cubicBezTo>
                      <a:pt x="55670" y="44766"/>
                      <a:pt x="55388" y="44575"/>
                      <a:pt x="55069" y="44575"/>
                    </a:cubicBezTo>
                    <a:cubicBezTo>
                      <a:pt x="54932" y="44575"/>
                      <a:pt x="54788" y="44611"/>
                      <a:pt x="54637" y="44693"/>
                    </a:cubicBezTo>
                    <a:cubicBezTo>
                      <a:pt x="54186" y="44944"/>
                      <a:pt x="54036" y="45395"/>
                      <a:pt x="54011" y="45896"/>
                    </a:cubicBezTo>
                    <a:cubicBezTo>
                      <a:pt x="54011" y="46172"/>
                      <a:pt x="54061" y="46498"/>
                      <a:pt x="54011" y="46774"/>
                    </a:cubicBezTo>
                    <a:cubicBezTo>
                      <a:pt x="53935" y="47250"/>
                      <a:pt x="53985" y="47751"/>
                      <a:pt x="53610" y="48227"/>
                    </a:cubicBezTo>
                    <a:cubicBezTo>
                      <a:pt x="53133" y="47275"/>
                      <a:pt x="53058" y="46348"/>
                      <a:pt x="53033" y="45420"/>
                    </a:cubicBezTo>
                    <a:cubicBezTo>
                      <a:pt x="52983" y="44693"/>
                      <a:pt x="52908" y="44017"/>
                      <a:pt x="52632" y="43365"/>
                    </a:cubicBezTo>
                    <a:cubicBezTo>
                      <a:pt x="52457" y="42914"/>
                      <a:pt x="52206" y="42513"/>
                      <a:pt x="51630" y="42513"/>
                    </a:cubicBezTo>
                    <a:cubicBezTo>
                      <a:pt x="51611" y="42512"/>
                      <a:pt x="51593" y="42512"/>
                      <a:pt x="51576" y="42512"/>
                    </a:cubicBezTo>
                    <a:cubicBezTo>
                      <a:pt x="51033" y="42512"/>
                      <a:pt x="50722" y="42880"/>
                      <a:pt x="50552" y="43365"/>
                    </a:cubicBezTo>
                    <a:cubicBezTo>
                      <a:pt x="50301" y="44017"/>
                      <a:pt x="50251" y="44668"/>
                      <a:pt x="50251" y="45345"/>
                    </a:cubicBezTo>
                    <a:cubicBezTo>
                      <a:pt x="50201" y="47225"/>
                      <a:pt x="50452" y="49079"/>
                      <a:pt x="50376" y="50934"/>
                    </a:cubicBezTo>
                    <a:cubicBezTo>
                      <a:pt x="50251" y="54017"/>
                      <a:pt x="50151" y="57075"/>
                      <a:pt x="49825" y="60132"/>
                    </a:cubicBezTo>
                    <a:cubicBezTo>
                      <a:pt x="49650" y="61912"/>
                      <a:pt x="49650" y="63741"/>
                      <a:pt x="49173" y="65646"/>
                    </a:cubicBezTo>
                    <a:cubicBezTo>
                      <a:pt x="48948" y="63892"/>
                      <a:pt x="48973" y="62288"/>
                      <a:pt x="49123" y="60684"/>
                    </a:cubicBezTo>
                    <a:cubicBezTo>
                      <a:pt x="49274" y="58854"/>
                      <a:pt x="49524" y="57049"/>
                      <a:pt x="49599" y="55220"/>
                    </a:cubicBezTo>
                    <a:cubicBezTo>
                      <a:pt x="49599" y="54643"/>
                      <a:pt x="49524" y="54067"/>
                      <a:pt x="49675" y="53491"/>
                    </a:cubicBezTo>
                    <a:cubicBezTo>
                      <a:pt x="49700" y="53390"/>
                      <a:pt x="49725" y="53290"/>
                      <a:pt x="49725" y="53190"/>
                    </a:cubicBezTo>
                    <a:cubicBezTo>
                      <a:pt x="49825" y="52638"/>
                      <a:pt x="49725" y="52037"/>
                      <a:pt x="49825" y="51460"/>
                    </a:cubicBezTo>
                    <a:cubicBezTo>
                      <a:pt x="49850" y="51385"/>
                      <a:pt x="49850" y="51285"/>
                      <a:pt x="49850" y="51185"/>
                    </a:cubicBezTo>
                    <a:cubicBezTo>
                      <a:pt x="49800" y="50909"/>
                      <a:pt x="49825" y="50633"/>
                      <a:pt x="49875" y="50358"/>
                    </a:cubicBezTo>
                    <a:cubicBezTo>
                      <a:pt x="49900" y="50232"/>
                      <a:pt x="49900" y="50082"/>
                      <a:pt x="49850" y="49932"/>
                    </a:cubicBezTo>
                    <a:cubicBezTo>
                      <a:pt x="49825" y="49806"/>
                      <a:pt x="49825" y="49656"/>
                      <a:pt x="49775" y="49531"/>
                    </a:cubicBezTo>
                    <a:cubicBezTo>
                      <a:pt x="49750" y="49430"/>
                      <a:pt x="49750" y="49305"/>
                      <a:pt x="49700" y="49180"/>
                    </a:cubicBezTo>
                    <a:cubicBezTo>
                      <a:pt x="49650" y="48754"/>
                      <a:pt x="49549" y="48328"/>
                      <a:pt x="49449" y="47876"/>
                    </a:cubicBezTo>
                    <a:cubicBezTo>
                      <a:pt x="49374" y="47475"/>
                      <a:pt x="49198" y="47074"/>
                      <a:pt x="48722" y="46924"/>
                    </a:cubicBezTo>
                    <a:cubicBezTo>
                      <a:pt x="48615" y="46763"/>
                      <a:pt x="48468" y="46691"/>
                      <a:pt x="48302" y="46691"/>
                    </a:cubicBezTo>
                    <a:cubicBezTo>
                      <a:pt x="48236" y="46691"/>
                      <a:pt x="48167" y="46702"/>
                      <a:pt x="48096" y="46724"/>
                    </a:cubicBezTo>
                    <a:cubicBezTo>
                      <a:pt x="48001" y="46752"/>
                      <a:pt x="47914" y="46765"/>
                      <a:pt x="47834" y="46765"/>
                    </a:cubicBezTo>
                    <a:cubicBezTo>
                      <a:pt x="47491" y="46765"/>
                      <a:pt x="47271" y="46522"/>
                      <a:pt x="47068" y="46197"/>
                    </a:cubicBezTo>
                    <a:cubicBezTo>
                      <a:pt x="46792" y="45721"/>
                      <a:pt x="46717" y="45195"/>
                      <a:pt x="46542" y="44693"/>
                    </a:cubicBezTo>
                    <a:cubicBezTo>
                      <a:pt x="45830" y="42876"/>
                      <a:pt x="44732" y="41684"/>
                      <a:pt x="42826" y="41684"/>
                    </a:cubicBezTo>
                    <a:cubicBezTo>
                      <a:pt x="42786" y="41684"/>
                      <a:pt x="42747" y="41685"/>
                      <a:pt x="42707" y="41686"/>
                    </a:cubicBezTo>
                    <a:cubicBezTo>
                      <a:pt x="41730" y="41912"/>
                      <a:pt x="40903" y="42438"/>
                      <a:pt x="40101" y="43039"/>
                    </a:cubicBezTo>
                    <a:cubicBezTo>
                      <a:pt x="39725" y="43315"/>
                      <a:pt x="39374" y="43616"/>
                      <a:pt x="38898" y="43716"/>
                    </a:cubicBezTo>
                    <a:lnTo>
                      <a:pt x="38096" y="43716"/>
                    </a:lnTo>
                    <a:cubicBezTo>
                      <a:pt x="38046" y="43716"/>
                      <a:pt x="37970" y="43716"/>
                      <a:pt x="37920" y="43691"/>
                    </a:cubicBezTo>
                    <a:cubicBezTo>
                      <a:pt x="37795" y="43566"/>
                      <a:pt x="37670" y="43516"/>
                      <a:pt x="37519" y="43516"/>
                    </a:cubicBezTo>
                    <a:cubicBezTo>
                      <a:pt x="37490" y="43486"/>
                      <a:pt x="37460" y="43474"/>
                      <a:pt x="37431" y="43474"/>
                    </a:cubicBezTo>
                    <a:cubicBezTo>
                      <a:pt x="37410" y="43474"/>
                      <a:pt x="37390" y="43480"/>
                      <a:pt x="37369" y="43490"/>
                    </a:cubicBezTo>
                    <a:cubicBezTo>
                      <a:pt x="37269" y="43440"/>
                      <a:pt x="37193" y="43390"/>
                      <a:pt x="37118" y="43365"/>
                    </a:cubicBezTo>
                    <a:cubicBezTo>
                      <a:pt x="37093" y="43290"/>
                      <a:pt x="37043" y="43265"/>
                      <a:pt x="36968" y="43265"/>
                    </a:cubicBezTo>
                    <a:cubicBezTo>
                      <a:pt x="36316" y="42588"/>
                      <a:pt x="35614" y="41987"/>
                      <a:pt x="35213" y="41110"/>
                    </a:cubicBezTo>
                    <a:cubicBezTo>
                      <a:pt x="35239" y="41059"/>
                      <a:pt x="35264" y="41009"/>
                      <a:pt x="35264" y="40959"/>
                    </a:cubicBezTo>
                    <a:cubicBezTo>
                      <a:pt x="35264" y="40859"/>
                      <a:pt x="35239" y="40784"/>
                      <a:pt x="35188" y="40709"/>
                    </a:cubicBezTo>
                    <a:cubicBezTo>
                      <a:pt x="35163" y="40683"/>
                      <a:pt x="35138" y="40633"/>
                      <a:pt x="35138" y="40583"/>
                    </a:cubicBezTo>
                    <a:cubicBezTo>
                      <a:pt x="35138" y="40583"/>
                      <a:pt x="35138" y="40558"/>
                      <a:pt x="35138" y="40558"/>
                    </a:cubicBezTo>
                    <a:cubicBezTo>
                      <a:pt x="35213" y="40583"/>
                      <a:pt x="35239" y="40658"/>
                      <a:pt x="35289" y="40683"/>
                    </a:cubicBezTo>
                    <a:cubicBezTo>
                      <a:pt x="35432" y="40779"/>
                      <a:pt x="35575" y="40814"/>
                      <a:pt x="35724" y="40814"/>
                    </a:cubicBezTo>
                    <a:cubicBezTo>
                      <a:pt x="35810" y="40814"/>
                      <a:pt x="35899" y="40802"/>
                      <a:pt x="35990" y="40784"/>
                    </a:cubicBezTo>
                    <a:cubicBezTo>
                      <a:pt x="37593" y="40767"/>
                      <a:pt x="39196" y="40763"/>
                      <a:pt x="40798" y="40763"/>
                    </a:cubicBezTo>
                    <a:cubicBezTo>
                      <a:pt x="42606" y="40763"/>
                      <a:pt x="44413" y="40768"/>
                      <a:pt x="46220" y="40768"/>
                    </a:cubicBezTo>
                    <a:cubicBezTo>
                      <a:pt x="50078" y="40768"/>
                      <a:pt x="53937" y="40743"/>
                      <a:pt x="57795" y="40583"/>
                    </a:cubicBezTo>
                    <a:cubicBezTo>
                      <a:pt x="58161" y="40567"/>
                      <a:pt x="58484" y="40555"/>
                      <a:pt x="58768" y="40555"/>
                    </a:cubicBezTo>
                    <a:close/>
                    <a:moveTo>
                      <a:pt x="36078" y="100414"/>
                    </a:moveTo>
                    <a:cubicBezTo>
                      <a:pt x="36084" y="100414"/>
                      <a:pt x="36091" y="100421"/>
                      <a:pt x="36091" y="100433"/>
                    </a:cubicBezTo>
                    <a:lnTo>
                      <a:pt x="36066" y="100433"/>
                    </a:lnTo>
                    <a:cubicBezTo>
                      <a:pt x="36066" y="100421"/>
                      <a:pt x="36072" y="100414"/>
                      <a:pt x="36078" y="100414"/>
                    </a:cubicBezTo>
                    <a:close/>
                    <a:moveTo>
                      <a:pt x="26492" y="60132"/>
                    </a:moveTo>
                    <a:cubicBezTo>
                      <a:pt x="26617" y="60157"/>
                      <a:pt x="26717" y="60157"/>
                      <a:pt x="26842" y="60157"/>
                    </a:cubicBezTo>
                    <a:cubicBezTo>
                      <a:pt x="27094" y="60301"/>
                      <a:pt x="27352" y="60336"/>
                      <a:pt x="27612" y="60336"/>
                    </a:cubicBezTo>
                    <a:cubicBezTo>
                      <a:pt x="27858" y="60336"/>
                      <a:pt x="28106" y="60305"/>
                      <a:pt x="28354" y="60305"/>
                    </a:cubicBezTo>
                    <a:cubicBezTo>
                      <a:pt x="28393" y="60305"/>
                      <a:pt x="28432" y="60306"/>
                      <a:pt x="28472" y="60308"/>
                    </a:cubicBezTo>
                    <a:cubicBezTo>
                      <a:pt x="31028" y="60433"/>
                      <a:pt x="33559" y="60533"/>
                      <a:pt x="36116" y="60533"/>
                    </a:cubicBezTo>
                    <a:cubicBezTo>
                      <a:pt x="36388" y="60550"/>
                      <a:pt x="36661" y="60602"/>
                      <a:pt x="36933" y="60602"/>
                    </a:cubicBezTo>
                    <a:cubicBezTo>
                      <a:pt x="37062" y="60602"/>
                      <a:pt x="37190" y="60590"/>
                      <a:pt x="37319" y="60558"/>
                    </a:cubicBezTo>
                    <a:cubicBezTo>
                      <a:pt x="37753" y="60692"/>
                      <a:pt x="38188" y="60736"/>
                      <a:pt x="38629" y="60736"/>
                    </a:cubicBezTo>
                    <a:cubicBezTo>
                      <a:pt x="38850" y="60736"/>
                      <a:pt x="39073" y="60725"/>
                      <a:pt x="39299" y="60709"/>
                    </a:cubicBezTo>
                    <a:cubicBezTo>
                      <a:pt x="39343" y="60721"/>
                      <a:pt x="39385" y="60727"/>
                      <a:pt x="39425" y="60727"/>
                    </a:cubicBezTo>
                    <a:cubicBezTo>
                      <a:pt x="39546" y="60727"/>
                      <a:pt x="39650" y="60671"/>
                      <a:pt x="39725" y="60558"/>
                    </a:cubicBezTo>
                    <a:lnTo>
                      <a:pt x="39900" y="60558"/>
                    </a:lnTo>
                    <a:cubicBezTo>
                      <a:pt x="39954" y="60621"/>
                      <a:pt x="40005" y="60642"/>
                      <a:pt x="40054" y="60642"/>
                    </a:cubicBezTo>
                    <a:cubicBezTo>
                      <a:pt x="40143" y="60642"/>
                      <a:pt x="40230" y="60574"/>
                      <a:pt x="40326" y="60558"/>
                    </a:cubicBezTo>
                    <a:lnTo>
                      <a:pt x="40401" y="60583"/>
                    </a:lnTo>
                    <a:lnTo>
                      <a:pt x="40477" y="60558"/>
                    </a:lnTo>
                    <a:cubicBezTo>
                      <a:pt x="40577" y="60608"/>
                      <a:pt x="40652" y="60709"/>
                      <a:pt x="40727" y="60709"/>
                    </a:cubicBezTo>
                    <a:cubicBezTo>
                      <a:pt x="40988" y="60698"/>
                      <a:pt x="41248" y="60695"/>
                      <a:pt x="41509" y="60695"/>
                    </a:cubicBezTo>
                    <a:cubicBezTo>
                      <a:pt x="41753" y="60695"/>
                      <a:pt x="41997" y="60697"/>
                      <a:pt x="42241" y="60697"/>
                    </a:cubicBezTo>
                    <a:cubicBezTo>
                      <a:pt x="42936" y="60697"/>
                      <a:pt x="43628" y="60679"/>
                      <a:pt x="44311" y="60533"/>
                    </a:cubicBezTo>
                    <a:lnTo>
                      <a:pt x="44913" y="60533"/>
                    </a:lnTo>
                    <a:cubicBezTo>
                      <a:pt x="45589" y="60533"/>
                      <a:pt x="46241" y="60508"/>
                      <a:pt x="46918" y="60508"/>
                    </a:cubicBezTo>
                    <a:lnTo>
                      <a:pt x="47319" y="60508"/>
                    </a:lnTo>
                    <a:cubicBezTo>
                      <a:pt x="47369" y="60533"/>
                      <a:pt x="47444" y="60533"/>
                      <a:pt x="47519" y="60533"/>
                    </a:cubicBezTo>
                    <a:cubicBezTo>
                      <a:pt x="47670" y="60533"/>
                      <a:pt x="47770" y="60583"/>
                      <a:pt x="47820" y="60684"/>
                    </a:cubicBezTo>
                    <a:cubicBezTo>
                      <a:pt x="47795" y="60884"/>
                      <a:pt x="47770" y="61085"/>
                      <a:pt x="47695" y="61285"/>
                    </a:cubicBezTo>
                    <a:cubicBezTo>
                      <a:pt x="47594" y="62889"/>
                      <a:pt x="47494" y="64468"/>
                      <a:pt x="47820" y="66072"/>
                    </a:cubicBezTo>
                    <a:cubicBezTo>
                      <a:pt x="47970" y="66799"/>
                      <a:pt x="48196" y="67526"/>
                      <a:pt x="49123" y="67576"/>
                    </a:cubicBezTo>
                    <a:cubicBezTo>
                      <a:pt x="49139" y="67576"/>
                      <a:pt x="49154" y="67576"/>
                      <a:pt x="49169" y="67576"/>
                    </a:cubicBezTo>
                    <a:cubicBezTo>
                      <a:pt x="50057" y="67576"/>
                      <a:pt x="50229" y="66863"/>
                      <a:pt x="50427" y="66197"/>
                    </a:cubicBezTo>
                    <a:cubicBezTo>
                      <a:pt x="50577" y="65646"/>
                      <a:pt x="50677" y="65095"/>
                      <a:pt x="50803" y="64543"/>
                    </a:cubicBezTo>
                    <a:cubicBezTo>
                      <a:pt x="51078" y="63165"/>
                      <a:pt x="50953" y="61736"/>
                      <a:pt x="51178" y="60383"/>
                    </a:cubicBezTo>
                    <a:cubicBezTo>
                      <a:pt x="51178" y="60358"/>
                      <a:pt x="51178" y="60358"/>
                      <a:pt x="51178" y="60358"/>
                    </a:cubicBezTo>
                    <a:lnTo>
                      <a:pt x="51354" y="60358"/>
                    </a:lnTo>
                    <a:cubicBezTo>
                      <a:pt x="51404" y="60408"/>
                      <a:pt x="51479" y="60458"/>
                      <a:pt x="51554" y="60508"/>
                    </a:cubicBezTo>
                    <a:cubicBezTo>
                      <a:pt x="54311" y="60508"/>
                      <a:pt x="57043" y="60533"/>
                      <a:pt x="59800" y="60533"/>
                    </a:cubicBezTo>
                    <a:cubicBezTo>
                      <a:pt x="59800" y="60583"/>
                      <a:pt x="59800" y="60633"/>
                      <a:pt x="59825" y="60684"/>
                    </a:cubicBezTo>
                    <a:cubicBezTo>
                      <a:pt x="59975" y="61210"/>
                      <a:pt x="59825" y="61736"/>
                      <a:pt x="59700" y="62237"/>
                    </a:cubicBezTo>
                    <a:cubicBezTo>
                      <a:pt x="59474" y="64242"/>
                      <a:pt x="59499" y="66247"/>
                      <a:pt x="59374" y="68227"/>
                    </a:cubicBezTo>
                    <a:cubicBezTo>
                      <a:pt x="59148" y="71862"/>
                      <a:pt x="58998" y="75496"/>
                      <a:pt x="58873" y="79130"/>
                    </a:cubicBezTo>
                    <a:cubicBezTo>
                      <a:pt x="58722" y="82864"/>
                      <a:pt x="58547" y="86573"/>
                      <a:pt x="58371" y="90308"/>
                    </a:cubicBezTo>
                    <a:cubicBezTo>
                      <a:pt x="58271" y="92162"/>
                      <a:pt x="58422" y="94042"/>
                      <a:pt x="58096" y="95897"/>
                    </a:cubicBezTo>
                    <a:cubicBezTo>
                      <a:pt x="58071" y="96323"/>
                      <a:pt x="58071" y="96724"/>
                      <a:pt x="58071" y="97150"/>
                    </a:cubicBezTo>
                    <a:cubicBezTo>
                      <a:pt x="58071" y="97200"/>
                      <a:pt x="58071" y="97250"/>
                      <a:pt x="58071" y="97300"/>
                    </a:cubicBezTo>
                    <a:cubicBezTo>
                      <a:pt x="57670" y="97426"/>
                      <a:pt x="57294" y="97626"/>
                      <a:pt x="56943" y="97852"/>
                    </a:cubicBezTo>
                    <a:cubicBezTo>
                      <a:pt x="56793" y="97852"/>
                      <a:pt x="56642" y="97877"/>
                      <a:pt x="56542" y="98027"/>
                    </a:cubicBezTo>
                    <a:lnTo>
                      <a:pt x="55965" y="98027"/>
                    </a:lnTo>
                    <a:cubicBezTo>
                      <a:pt x="55715" y="98253"/>
                      <a:pt x="55439" y="98378"/>
                      <a:pt x="55113" y="98428"/>
                    </a:cubicBezTo>
                    <a:cubicBezTo>
                      <a:pt x="54737" y="98478"/>
                      <a:pt x="54537" y="98679"/>
                      <a:pt x="54537" y="99055"/>
                    </a:cubicBezTo>
                    <a:cubicBezTo>
                      <a:pt x="55314" y="99005"/>
                      <a:pt x="55991" y="98629"/>
                      <a:pt x="56742" y="98403"/>
                    </a:cubicBezTo>
                    <a:cubicBezTo>
                      <a:pt x="57018" y="98278"/>
                      <a:pt x="57319" y="98177"/>
                      <a:pt x="57620" y="98052"/>
                    </a:cubicBezTo>
                    <a:cubicBezTo>
                      <a:pt x="57770" y="98002"/>
                      <a:pt x="57920" y="97952"/>
                      <a:pt x="58071" y="97927"/>
                    </a:cubicBezTo>
                    <a:lnTo>
                      <a:pt x="58071" y="97927"/>
                    </a:lnTo>
                    <a:cubicBezTo>
                      <a:pt x="58071" y="99581"/>
                      <a:pt x="58046" y="99606"/>
                      <a:pt x="56442" y="100258"/>
                    </a:cubicBezTo>
                    <a:cubicBezTo>
                      <a:pt x="56016" y="100433"/>
                      <a:pt x="55564" y="100558"/>
                      <a:pt x="55113" y="100709"/>
                    </a:cubicBezTo>
                    <a:cubicBezTo>
                      <a:pt x="54787" y="100809"/>
                      <a:pt x="54437" y="100884"/>
                      <a:pt x="54261" y="101210"/>
                    </a:cubicBezTo>
                    <a:cubicBezTo>
                      <a:pt x="54080" y="101111"/>
                      <a:pt x="53898" y="101075"/>
                      <a:pt x="53717" y="101075"/>
                    </a:cubicBezTo>
                    <a:cubicBezTo>
                      <a:pt x="53347" y="101075"/>
                      <a:pt x="52977" y="101226"/>
                      <a:pt x="52607" y="101310"/>
                    </a:cubicBezTo>
                    <a:cubicBezTo>
                      <a:pt x="48736" y="102176"/>
                      <a:pt x="44820" y="102465"/>
                      <a:pt x="40879" y="102465"/>
                    </a:cubicBezTo>
                    <a:cubicBezTo>
                      <a:pt x="40711" y="102465"/>
                      <a:pt x="40544" y="102464"/>
                      <a:pt x="40376" y="102463"/>
                    </a:cubicBezTo>
                    <a:cubicBezTo>
                      <a:pt x="37193" y="102463"/>
                      <a:pt x="33985" y="102313"/>
                      <a:pt x="30827" y="101711"/>
                    </a:cubicBezTo>
                    <a:cubicBezTo>
                      <a:pt x="30602" y="101671"/>
                      <a:pt x="30369" y="101611"/>
                      <a:pt x="30140" y="101611"/>
                    </a:cubicBezTo>
                    <a:cubicBezTo>
                      <a:pt x="29937" y="101611"/>
                      <a:pt x="29738" y="101658"/>
                      <a:pt x="29549" y="101812"/>
                    </a:cubicBezTo>
                    <a:cubicBezTo>
                      <a:pt x="29374" y="101486"/>
                      <a:pt x="29023" y="101411"/>
                      <a:pt x="28697" y="101310"/>
                    </a:cubicBezTo>
                    <a:cubicBezTo>
                      <a:pt x="28246" y="101185"/>
                      <a:pt x="27770" y="101160"/>
                      <a:pt x="27344" y="101010"/>
                    </a:cubicBezTo>
                    <a:cubicBezTo>
                      <a:pt x="26116" y="100558"/>
                      <a:pt x="24712" y="100533"/>
                      <a:pt x="23710" y="99556"/>
                    </a:cubicBezTo>
                    <a:cubicBezTo>
                      <a:pt x="23534" y="99030"/>
                      <a:pt x="23534" y="98503"/>
                      <a:pt x="23559" y="97977"/>
                    </a:cubicBezTo>
                    <a:cubicBezTo>
                      <a:pt x="23584" y="97964"/>
                      <a:pt x="23609" y="97958"/>
                      <a:pt x="23634" y="97958"/>
                    </a:cubicBezTo>
                    <a:cubicBezTo>
                      <a:pt x="23660" y="97958"/>
                      <a:pt x="23685" y="97964"/>
                      <a:pt x="23710" y="97977"/>
                    </a:cubicBezTo>
                    <a:cubicBezTo>
                      <a:pt x="23760" y="98002"/>
                      <a:pt x="23835" y="98027"/>
                      <a:pt x="23885" y="98052"/>
                    </a:cubicBezTo>
                    <a:cubicBezTo>
                      <a:pt x="23927" y="98135"/>
                      <a:pt x="23968" y="98184"/>
                      <a:pt x="24038" y="98184"/>
                    </a:cubicBezTo>
                    <a:cubicBezTo>
                      <a:pt x="24053" y="98184"/>
                      <a:pt x="24068" y="98182"/>
                      <a:pt x="24086" y="98177"/>
                    </a:cubicBezTo>
                    <a:cubicBezTo>
                      <a:pt x="24161" y="98203"/>
                      <a:pt x="24236" y="98228"/>
                      <a:pt x="24311" y="98253"/>
                    </a:cubicBezTo>
                    <a:cubicBezTo>
                      <a:pt x="24361" y="98303"/>
                      <a:pt x="24436" y="98353"/>
                      <a:pt x="24512" y="98378"/>
                    </a:cubicBezTo>
                    <a:cubicBezTo>
                      <a:pt x="24637" y="98403"/>
                      <a:pt x="24762" y="98428"/>
                      <a:pt x="24888" y="98453"/>
                    </a:cubicBezTo>
                    <a:cubicBezTo>
                      <a:pt x="24938" y="98553"/>
                      <a:pt x="24988" y="98604"/>
                      <a:pt x="25088" y="98604"/>
                    </a:cubicBezTo>
                    <a:cubicBezTo>
                      <a:pt x="25163" y="98629"/>
                      <a:pt x="25238" y="98629"/>
                      <a:pt x="25289" y="98654"/>
                    </a:cubicBezTo>
                    <a:cubicBezTo>
                      <a:pt x="25389" y="98804"/>
                      <a:pt x="25514" y="98829"/>
                      <a:pt x="25665" y="98829"/>
                    </a:cubicBezTo>
                    <a:cubicBezTo>
                      <a:pt x="26164" y="99019"/>
                      <a:pt x="26640" y="99232"/>
                      <a:pt x="27202" y="99232"/>
                    </a:cubicBezTo>
                    <a:cubicBezTo>
                      <a:pt x="27232" y="99232"/>
                      <a:pt x="27263" y="99231"/>
                      <a:pt x="27294" y="99230"/>
                    </a:cubicBezTo>
                    <a:cubicBezTo>
                      <a:pt x="27579" y="99397"/>
                      <a:pt x="27864" y="99608"/>
                      <a:pt x="28235" y="99608"/>
                    </a:cubicBezTo>
                    <a:cubicBezTo>
                      <a:pt x="28255" y="99608"/>
                      <a:pt x="28275" y="99607"/>
                      <a:pt x="28296" y="99606"/>
                    </a:cubicBezTo>
                    <a:cubicBezTo>
                      <a:pt x="28948" y="99832"/>
                      <a:pt x="29599" y="99932"/>
                      <a:pt x="30301" y="99982"/>
                    </a:cubicBezTo>
                    <a:lnTo>
                      <a:pt x="30301" y="100007"/>
                    </a:lnTo>
                    <a:lnTo>
                      <a:pt x="30477" y="100007"/>
                    </a:lnTo>
                    <a:cubicBezTo>
                      <a:pt x="30766" y="100181"/>
                      <a:pt x="31085" y="100250"/>
                      <a:pt x="31411" y="100250"/>
                    </a:cubicBezTo>
                    <a:cubicBezTo>
                      <a:pt x="31509" y="100250"/>
                      <a:pt x="31607" y="100244"/>
                      <a:pt x="31705" y="100233"/>
                    </a:cubicBezTo>
                    <a:cubicBezTo>
                      <a:pt x="32607" y="100508"/>
                      <a:pt x="33559" y="100533"/>
                      <a:pt x="34487" y="100609"/>
                    </a:cubicBezTo>
                    <a:cubicBezTo>
                      <a:pt x="34812" y="100634"/>
                      <a:pt x="35138" y="100634"/>
                      <a:pt x="35439" y="100659"/>
                    </a:cubicBezTo>
                    <a:cubicBezTo>
                      <a:pt x="35614" y="100784"/>
                      <a:pt x="35815" y="100809"/>
                      <a:pt x="36015" y="100809"/>
                    </a:cubicBezTo>
                    <a:cubicBezTo>
                      <a:pt x="37118" y="100809"/>
                      <a:pt x="38221" y="100834"/>
                      <a:pt x="39299" y="100834"/>
                    </a:cubicBezTo>
                    <a:cubicBezTo>
                      <a:pt x="40051" y="100834"/>
                      <a:pt x="40777" y="100859"/>
                      <a:pt x="41529" y="100859"/>
                    </a:cubicBezTo>
                    <a:cubicBezTo>
                      <a:pt x="41730" y="100834"/>
                      <a:pt x="41930" y="100834"/>
                      <a:pt x="42131" y="100809"/>
                    </a:cubicBezTo>
                    <a:cubicBezTo>
                      <a:pt x="42256" y="100809"/>
                      <a:pt x="42356" y="100834"/>
                      <a:pt x="42482" y="100834"/>
                    </a:cubicBezTo>
                    <a:cubicBezTo>
                      <a:pt x="42606" y="100852"/>
                      <a:pt x="42730" y="100860"/>
                      <a:pt x="42853" y="100860"/>
                    </a:cubicBezTo>
                    <a:cubicBezTo>
                      <a:pt x="43078" y="100860"/>
                      <a:pt x="43299" y="100833"/>
                      <a:pt x="43509" y="100784"/>
                    </a:cubicBezTo>
                    <a:cubicBezTo>
                      <a:pt x="43559" y="100659"/>
                      <a:pt x="43735" y="100533"/>
                      <a:pt x="43459" y="100408"/>
                    </a:cubicBezTo>
                    <a:cubicBezTo>
                      <a:pt x="43285" y="100328"/>
                      <a:pt x="43111" y="100299"/>
                      <a:pt x="42937" y="100299"/>
                    </a:cubicBezTo>
                    <a:cubicBezTo>
                      <a:pt x="42514" y="100299"/>
                      <a:pt x="42091" y="100467"/>
                      <a:pt x="41668" y="100467"/>
                    </a:cubicBezTo>
                    <a:cubicBezTo>
                      <a:pt x="41613" y="100467"/>
                      <a:pt x="41559" y="100464"/>
                      <a:pt x="41504" y="100458"/>
                    </a:cubicBezTo>
                    <a:cubicBezTo>
                      <a:pt x="41141" y="100413"/>
                      <a:pt x="40783" y="100398"/>
                      <a:pt x="40425" y="100398"/>
                    </a:cubicBezTo>
                    <a:cubicBezTo>
                      <a:pt x="39993" y="100398"/>
                      <a:pt x="39562" y="100419"/>
                      <a:pt x="39123" y="100433"/>
                    </a:cubicBezTo>
                    <a:cubicBezTo>
                      <a:pt x="38046" y="100383"/>
                      <a:pt x="36968" y="100308"/>
                      <a:pt x="35915" y="100233"/>
                    </a:cubicBezTo>
                    <a:cubicBezTo>
                      <a:pt x="35865" y="100233"/>
                      <a:pt x="35815" y="100221"/>
                      <a:pt x="35772" y="100221"/>
                    </a:cubicBezTo>
                    <a:cubicBezTo>
                      <a:pt x="35751" y="100221"/>
                      <a:pt x="35731" y="100224"/>
                      <a:pt x="35715" y="100233"/>
                    </a:cubicBezTo>
                    <a:cubicBezTo>
                      <a:pt x="35138" y="100113"/>
                      <a:pt x="34561" y="100010"/>
                      <a:pt x="33971" y="100010"/>
                    </a:cubicBezTo>
                    <a:cubicBezTo>
                      <a:pt x="33818" y="100010"/>
                      <a:pt x="33664" y="100017"/>
                      <a:pt x="33509" y="100032"/>
                    </a:cubicBezTo>
                    <a:cubicBezTo>
                      <a:pt x="33488" y="100033"/>
                      <a:pt x="33468" y="100034"/>
                      <a:pt x="33447" y="100034"/>
                    </a:cubicBezTo>
                    <a:cubicBezTo>
                      <a:pt x="33033" y="100034"/>
                      <a:pt x="32637" y="99826"/>
                      <a:pt x="32225" y="99826"/>
                    </a:cubicBezTo>
                    <a:cubicBezTo>
                      <a:pt x="32185" y="99826"/>
                      <a:pt x="32145" y="99827"/>
                      <a:pt x="32106" y="99832"/>
                    </a:cubicBezTo>
                    <a:lnTo>
                      <a:pt x="31705" y="99832"/>
                    </a:lnTo>
                    <a:cubicBezTo>
                      <a:pt x="31203" y="99556"/>
                      <a:pt x="30627" y="99631"/>
                      <a:pt x="30101" y="99606"/>
                    </a:cubicBezTo>
                    <a:cubicBezTo>
                      <a:pt x="29957" y="99447"/>
                      <a:pt x="29784" y="99409"/>
                      <a:pt x="29605" y="99409"/>
                    </a:cubicBezTo>
                    <a:cubicBezTo>
                      <a:pt x="29503" y="99409"/>
                      <a:pt x="29399" y="99421"/>
                      <a:pt x="29299" y="99431"/>
                    </a:cubicBezTo>
                    <a:cubicBezTo>
                      <a:pt x="29163" y="99250"/>
                      <a:pt x="29001" y="99214"/>
                      <a:pt x="28833" y="99214"/>
                    </a:cubicBezTo>
                    <a:cubicBezTo>
                      <a:pt x="28721" y="99214"/>
                      <a:pt x="28607" y="99230"/>
                      <a:pt x="28497" y="99230"/>
                    </a:cubicBezTo>
                    <a:cubicBezTo>
                      <a:pt x="28475" y="99143"/>
                      <a:pt x="28415" y="99075"/>
                      <a:pt x="28318" y="99075"/>
                    </a:cubicBezTo>
                    <a:cubicBezTo>
                      <a:pt x="28303" y="99075"/>
                      <a:pt x="28288" y="99076"/>
                      <a:pt x="28271" y="99080"/>
                    </a:cubicBezTo>
                    <a:cubicBezTo>
                      <a:pt x="28096" y="99055"/>
                      <a:pt x="27920" y="99030"/>
                      <a:pt x="27720" y="99005"/>
                    </a:cubicBezTo>
                    <a:cubicBezTo>
                      <a:pt x="26989" y="98747"/>
                      <a:pt x="26277" y="98397"/>
                      <a:pt x="25489" y="98397"/>
                    </a:cubicBezTo>
                    <a:cubicBezTo>
                      <a:pt x="25358" y="98397"/>
                      <a:pt x="25224" y="98407"/>
                      <a:pt x="25088" y="98428"/>
                    </a:cubicBezTo>
                    <a:cubicBezTo>
                      <a:pt x="24938" y="98052"/>
                      <a:pt x="24637" y="97902"/>
                      <a:pt x="24286" y="97802"/>
                    </a:cubicBezTo>
                    <a:cubicBezTo>
                      <a:pt x="24035" y="97726"/>
                      <a:pt x="23785" y="97651"/>
                      <a:pt x="23584" y="97501"/>
                    </a:cubicBezTo>
                    <a:cubicBezTo>
                      <a:pt x="23584" y="97350"/>
                      <a:pt x="23584" y="97225"/>
                      <a:pt x="23584" y="97100"/>
                    </a:cubicBezTo>
                    <a:cubicBezTo>
                      <a:pt x="23634" y="94117"/>
                      <a:pt x="23334" y="91160"/>
                      <a:pt x="23208" y="88202"/>
                    </a:cubicBezTo>
                    <a:cubicBezTo>
                      <a:pt x="23058" y="83766"/>
                      <a:pt x="22807" y="79330"/>
                      <a:pt x="22632" y="74894"/>
                    </a:cubicBezTo>
                    <a:cubicBezTo>
                      <a:pt x="22431" y="70057"/>
                      <a:pt x="22231" y="65245"/>
                      <a:pt x="21980" y="60408"/>
                    </a:cubicBezTo>
                    <a:cubicBezTo>
                      <a:pt x="21980" y="60383"/>
                      <a:pt x="21980" y="60358"/>
                      <a:pt x="21980" y="60333"/>
                    </a:cubicBezTo>
                    <a:cubicBezTo>
                      <a:pt x="22063" y="60326"/>
                      <a:pt x="22146" y="60323"/>
                      <a:pt x="22229" y="60323"/>
                    </a:cubicBezTo>
                    <a:cubicBezTo>
                      <a:pt x="22437" y="60323"/>
                      <a:pt x="22647" y="60339"/>
                      <a:pt x="22857" y="60339"/>
                    </a:cubicBezTo>
                    <a:cubicBezTo>
                      <a:pt x="23152" y="60339"/>
                      <a:pt x="23446" y="60308"/>
                      <a:pt x="23735" y="60157"/>
                    </a:cubicBezTo>
                    <a:cubicBezTo>
                      <a:pt x="24064" y="60204"/>
                      <a:pt x="24394" y="60320"/>
                      <a:pt x="24730" y="60320"/>
                    </a:cubicBezTo>
                    <a:cubicBezTo>
                      <a:pt x="24930" y="60320"/>
                      <a:pt x="25133" y="60279"/>
                      <a:pt x="25339" y="60157"/>
                    </a:cubicBezTo>
                    <a:lnTo>
                      <a:pt x="25489" y="60157"/>
                    </a:lnTo>
                    <a:lnTo>
                      <a:pt x="26492" y="60132"/>
                    </a:lnTo>
                    <a:close/>
                    <a:moveTo>
                      <a:pt x="11500" y="0"/>
                    </a:moveTo>
                    <a:cubicBezTo>
                      <a:pt x="11237" y="0"/>
                      <a:pt x="10978" y="145"/>
                      <a:pt x="10727" y="307"/>
                    </a:cubicBezTo>
                    <a:cubicBezTo>
                      <a:pt x="9098" y="1310"/>
                      <a:pt x="7569" y="2463"/>
                      <a:pt x="6040" y="3591"/>
                    </a:cubicBezTo>
                    <a:cubicBezTo>
                      <a:pt x="5915" y="3591"/>
                      <a:pt x="5840" y="3666"/>
                      <a:pt x="5815" y="3766"/>
                    </a:cubicBezTo>
                    <a:cubicBezTo>
                      <a:pt x="5664" y="3791"/>
                      <a:pt x="5564" y="3891"/>
                      <a:pt x="5464" y="4017"/>
                    </a:cubicBezTo>
                    <a:cubicBezTo>
                      <a:pt x="5339" y="4042"/>
                      <a:pt x="5238" y="4092"/>
                      <a:pt x="5188" y="4192"/>
                    </a:cubicBezTo>
                    <a:cubicBezTo>
                      <a:pt x="5113" y="4192"/>
                      <a:pt x="5063" y="4192"/>
                      <a:pt x="5038" y="4267"/>
                    </a:cubicBezTo>
                    <a:cubicBezTo>
                      <a:pt x="5021" y="4263"/>
                      <a:pt x="5004" y="4261"/>
                      <a:pt x="4989" y="4261"/>
                    </a:cubicBezTo>
                    <a:cubicBezTo>
                      <a:pt x="4913" y="4261"/>
                      <a:pt x="4858" y="4309"/>
                      <a:pt x="4837" y="4393"/>
                    </a:cubicBezTo>
                    <a:cubicBezTo>
                      <a:pt x="4737" y="4418"/>
                      <a:pt x="4637" y="4468"/>
                      <a:pt x="4612" y="4593"/>
                    </a:cubicBezTo>
                    <a:cubicBezTo>
                      <a:pt x="4512" y="4593"/>
                      <a:pt x="4436" y="4668"/>
                      <a:pt x="4411" y="4768"/>
                    </a:cubicBezTo>
                    <a:cubicBezTo>
                      <a:pt x="4261" y="4794"/>
                      <a:pt x="4111" y="4844"/>
                      <a:pt x="4035" y="4994"/>
                    </a:cubicBezTo>
                    <a:cubicBezTo>
                      <a:pt x="3860" y="4994"/>
                      <a:pt x="3735" y="5069"/>
                      <a:pt x="3659" y="5220"/>
                    </a:cubicBezTo>
                    <a:cubicBezTo>
                      <a:pt x="3659" y="5220"/>
                      <a:pt x="3659" y="5220"/>
                      <a:pt x="3659" y="5220"/>
                    </a:cubicBezTo>
                    <a:lnTo>
                      <a:pt x="3659" y="5220"/>
                    </a:lnTo>
                    <a:cubicBezTo>
                      <a:pt x="3534" y="5245"/>
                      <a:pt x="3459" y="5295"/>
                      <a:pt x="3434" y="5395"/>
                    </a:cubicBezTo>
                    <a:cubicBezTo>
                      <a:pt x="3509" y="5345"/>
                      <a:pt x="3584" y="5295"/>
                      <a:pt x="3659" y="5220"/>
                    </a:cubicBezTo>
                    <a:lnTo>
                      <a:pt x="3659" y="5220"/>
                    </a:lnTo>
                    <a:cubicBezTo>
                      <a:pt x="3584" y="5295"/>
                      <a:pt x="3534" y="5370"/>
                      <a:pt x="3434" y="5395"/>
                    </a:cubicBezTo>
                    <a:cubicBezTo>
                      <a:pt x="3309" y="5395"/>
                      <a:pt x="3233" y="5470"/>
                      <a:pt x="3208" y="5570"/>
                    </a:cubicBezTo>
                    <a:cubicBezTo>
                      <a:pt x="2882" y="5696"/>
                      <a:pt x="2607" y="5921"/>
                      <a:pt x="2406" y="6197"/>
                    </a:cubicBezTo>
                    <a:cubicBezTo>
                      <a:pt x="2005" y="6297"/>
                      <a:pt x="1780" y="6623"/>
                      <a:pt x="1429" y="6799"/>
                    </a:cubicBezTo>
                    <a:cubicBezTo>
                      <a:pt x="1329" y="6824"/>
                      <a:pt x="1253" y="6899"/>
                      <a:pt x="1253" y="7024"/>
                    </a:cubicBezTo>
                    <a:cubicBezTo>
                      <a:pt x="978" y="7174"/>
                      <a:pt x="677" y="7275"/>
                      <a:pt x="552" y="7601"/>
                    </a:cubicBezTo>
                    <a:cubicBezTo>
                      <a:pt x="538" y="7594"/>
                      <a:pt x="527" y="7591"/>
                      <a:pt x="516" y="7591"/>
                    </a:cubicBezTo>
                    <a:cubicBezTo>
                      <a:pt x="488" y="7591"/>
                      <a:pt x="470" y="7614"/>
                      <a:pt x="451" y="7651"/>
                    </a:cubicBezTo>
                    <a:cubicBezTo>
                      <a:pt x="435" y="7647"/>
                      <a:pt x="419" y="7646"/>
                      <a:pt x="404" y="7646"/>
                    </a:cubicBezTo>
                    <a:cubicBezTo>
                      <a:pt x="307" y="7646"/>
                      <a:pt x="244" y="7714"/>
                      <a:pt x="201" y="7801"/>
                    </a:cubicBezTo>
                    <a:cubicBezTo>
                      <a:pt x="0" y="7976"/>
                      <a:pt x="201" y="8127"/>
                      <a:pt x="276" y="8202"/>
                    </a:cubicBezTo>
                    <a:cubicBezTo>
                      <a:pt x="677" y="8578"/>
                      <a:pt x="928" y="9029"/>
                      <a:pt x="1153" y="9505"/>
                    </a:cubicBezTo>
                    <a:cubicBezTo>
                      <a:pt x="1415" y="10043"/>
                      <a:pt x="1533" y="10285"/>
                      <a:pt x="1720" y="10285"/>
                    </a:cubicBezTo>
                    <a:cubicBezTo>
                      <a:pt x="1872" y="10285"/>
                      <a:pt x="2071" y="10124"/>
                      <a:pt x="2431" y="9831"/>
                    </a:cubicBezTo>
                    <a:cubicBezTo>
                      <a:pt x="2507" y="9781"/>
                      <a:pt x="2582" y="9706"/>
                      <a:pt x="2632" y="9631"/>
                    </a:cubicBezTo>
                    <a:cubicBezTo>
                      <a:pt x="3133" y="9480"/>
                      <a:pt x="3434" y="8954"/>
                      <a:pt x="3885" y="8879"/>
                    </a:cubicBezTo>
                    <a:cubicBezTo>
                      <a:pt x="4336" y="8804"/>
                      <a:pt x="4486" y="8528"/>
                      <a:pt x="4662" y="8227"/>
                    </a:cubicBezTo>
                    <a:cubicBezTo>
                      <a:pt x="4762" y="8202"/>
                      <a:pt x="4837" y="8152"/>
                      <a:pt x="4862" y="8052"/>
                    </a:cubicBezTo>
                    <a:cubicBezTo>
                      <a:pt x="5263" y="7776"/>
                      <a:pt x="5664" y="7500"/>
                      <a:pt x="6065" y="7225"/>
                    </a:cubicBezTo>
                    <a:cubicBezTo>
                      <a:pt x="6692" y="6723"/>
                      <a:pt x="7469" y="6423"/>
                      <a:pt x="8045" y="5821"/>
                    </a:cubicBezTo>
                    <a:cubicBezTo>
                      <a:pt x="8171" y="5796"/>
                      <a:pt x="8271" y="5746"/>
                      <a:pt x="8321" y="5646"/>
                    </a:cubicBezTo>
                    <a:cubicBezTo>
                      <a:pt x="9023" y="5144"/>
                      <a:pt x="9750" y="4643"/>
                      <a:pt x="10451" y="4167"/>
                    </a:cubicBezTo>
                    <a:cubicBezTo>
                      <a:pt x="10752" y="4468"/>
                      <a:pt x="10928" y="4844"/>
                      <a:pt x="11078" y="5220"/>
                    </a:cubicBezTo>
                    <a:cubicBezTo>
                      <a:pt x="11028" y="5470"/>
                      <a:pt x="11003" y="5696"/>
                      <a:pt x="11228" y="5871"/>
                    </a:cubicBezTo>
                    <a:cubicBezTo>
                      <a:pt x="11228" y="5921"/>
                      <a:pt x="11228" y="5971"/>
                      <a:pt x="11278" y="6022"/>
                    </a:cubicBezTo>
                    <a:cubicBezTo>
                      <a:pt x="11404" y="6398"/>
                      <a:pt x="11504" y="6748"/>
                      <a:pt x="11629" y="7124"/>
                    </a:cubicBezTo>
                    <a:cubicBezTo>
                      <a:pt x="11679" y="7225"/>
                      <a:pt x="11705" y="7325"/>
                      <a:pt x="11730" y="7450"/>
                    </a:cubicBezTo>
                    <a:cubicBezTo>
                      <a:pt x="11780" y="7525"/>
                      <a:pt x="11805" y="7601"/>
                      <a:pt x="11855" y="7701"/>
                    </a:cubicBezTo>
                    <a:cubicBezTo>
                      <a:pt x="11855" y="7801"/>
                      <a:pt x="11855" y="7926"/>
                      <a:pt x="11880" y="8027"/>
                    </a:cubicBezTo>
                    <a:cubicBezTo>
                      <a:pt x="11855" y="8202"/>
                      <a:pt x="11955" y="8352"/>
                      <a:pt x="12030" y="8503"/>
                    </a:cubicBezTo>
                    <a:cubicBezTo>
                      <a:pt x="12030" y="8553"/>
                      <a:pt x="12055" y="8603"/>
                      <a:pt x="12106" y="8628"/>
                    </a:cubicBezTo>
                    <a:cubicBezTo>
                      <a:pt x="12156" y="8703"/>
                      <a:pt x="12206" y="8779"/>
                      <a:pt x="12256" y="8854"/>
                    </a:cubicBezTo>
                    <a:cubicBezTo>
                      <a:pt x="12181" y="9380"/>
                      <a:pt x="12507" y="9781"/>
                      <a:pt x="12682" y="10232"/>
                    </a:cubicBezTo>
                    <a:cubicBezTo>
                      <a:pt x="12607" y="10483"/>
                      <a:pt x="12757" y="10633"/>
                      <a:pt x="12857" y="10834"/>
                    </a:cubicBezTo>
                    <a:cubicBezTo>
                      <a:pt x="13133" y="11711"/>
                      <a:pt x="13284" y="12613"/>
                      <a:pt x="13659" y="13440"/>
                    </a:cubicBezTo>
                    <a:cubicBezTo>
                      <a:pt x="13760" y="13691"/>
                      <a:pt x="13835" y="13941"/>
                      <a:pt x="13910" y="14217"/>
                    </a:cubicBezTo>
                    <a:cubicBezTo>
                      <a:pt x="14035" y="14493"/>
                      <a:pt x="14010" y="14819"/>
                      <a:pt x="14261" y="15044"/>
                    </a:cubicBezTo>
                    <a:cubicBezTo>
                      <a:pt x="14336" y="15320"/>
                      <a:pt x="14236" y="15621"/>
                      <a:pt x="14461" y="15871"/>
                    </a:cubicBezTo>
                    <a:cubicBezTo>
                      <a:pt x="14436" y="15946"/>
                      <a:pt x="14461" y="15997"/>
                      <a:pt x="14512" y="16047"/>
                    </a:cubicBezTo>
                    <a:cubicBezTo>
                      <a:pt x="14487" y="16172"/>
                      <a:pt x="14562" y="16222"/>
                      <a:pt x="14662" y="16247"/>
                    </a:cubicBezTo>
                    <a:cubicBezTo>
                      <a:pt x="14662" y="16423"/>
                      <a:pt x="14687" y="16573"/>
                      <a:pt x="14837" y="16673"/>
                    </a:cubicBezTo>
                    <a:cubicBezTo>
                      <a:pt x="14812" y="16974"/>
                      <a:pt x="14812" y="17300"/>
                      <a:pt x="15038" y="17525"/>
                    </a:cubicBezTo>
                    <a:cubicBezTo>
                      <a:pt x="15414" y="19079"/>
                      <a:pt x="15965" y="20558"/>
                      <a:pt x="16517" y="22037"/>
                    </a:cubicBezTo>
                    <a:cubicBezTo>
                      <a:pt x="16617" y="22337"/>
                      <a:pt x="16617" y="22663"/>
                      <a:pt x="16842" y="22914"/>
                    </a:cubicBezTo>
                    <a:cubicBezTo>
                      <a:pt x="16918" y="23240"/>
                      <a:pt x="16943" y="23566"/>
                      <a:pt x="17043" y="23866"/>
                    </a:cubicBezTo>
                    <a:cubicBezTo>
                      <a:pt x="17695" y="25445"/>
                      <a:pt x="18121" y="27074"/>
                      <a:pt x="18722" y="28678"/>
                    </a:cubicBezTo>
                    <a:cubicBezTo>
                      <a:pt x="19048" y="29606"/>
                      <a:pt x="19198" y="30608"/>
                      <a:pt x="19700" y="31460"/>
                    </a:cubicBezTo>
                    <a:cubicBezTo>
                      <a:pt x="20101" y="32889"/>
                      <a:pt x="20527" y="34317"/>
                      <a:pt x="21078" y="35696"/>
                    </a:cubicBezTo>
                    <a:cubicBezTo>
                      <a:pt x="21304" y="36398"/>
                      <a:pt x="21529" y="37074"/>
                      <a:pt x="21855" y="37751"/>
                    </a:cubicBezTo>
                    <a:cubicBezTo>
                      <a:pt x="21830" y="37801"/>
                      <a:pt x="21855" y="37851"/>
                      <a:pt x="21880" y="37901"/>
                    </a:cubicBezTo>
                    <a:cubicBezTo>
                      <a:pt x="21805" y="38302"/>
                      <a:pt x="22106" y="38578"/>
                      <a:pt x="22231" y="38904"/>
                    </a:cubicBezTo>
                    <a:cubicBezTo>
                      <a:pt x="22181" y="39305"/>
                      <a:pt x="22482" y="39656"/>
                      <a:pt x="22406" y="40057"/>
                    </a:cubicBezTo>
                    <a:cubicBezTo>
                      <a:pt x="21905" y="40057"/>
                      <a:pt x="21404" y="40057"/>
                      <a:pt x="20903" y="40032"/>
                    </a:cubicBezTo>
                    <a:cubicBezTo>
                      <a:pt x="20151" y="40032"/>
                      <a:pt x="20050" y="40132"/>
                      <a:pt x="20000" y="40884"/>
                    </a:cubicBezTo>
                    <a:cubicBezTo>
                      <a:pt x="20000" y="41034"/>
                      <a:pt x="20050" y="41210"/>
                      <a:pt x="20076" y="41360"/>
                    </a:cubicBezTo>
                    <a:cubicBezTo>
                      <a:pt x="20201" y="42889"/>
                      <a:pt x="20351" y="44418"/>
                      <a:pt x="20426" y="45947"/>
                    </a:cubicBezTo>
                    <a:cubicBezTo>
                      <a:pt x="20527" y="47501"/>
                      <a:pt x="20451" y="49079"/>
                      <a:pt x="20577" y="50633"/>
                    </a:cubicBezTo>
                    <a:cubicBezTo>
                      <a:pt x="20727" y="52212"/>
                      <a:pt x="20527" y="53791"/>
                      <a:pt x="20827" y="55370"/>
                    </a:cubicBezTo>
                    <a:cubicBezTo>
                      <a:pt x="20852" y="55420"/>
                      <a:pt x="20827" y="55496"/>
                      <a:pt x="20827" y="55571"/>
                    </a:cubicBezTo>
                    <a:cubicBezTo>
                      <a:pt x="20852" y="56899"/>
                      <a:pt x="20852" y="58227"/>
                      <a:pt x="20928" y="59556"/>
                    </a:cubicBezTo>
                    <a:cubicBezTo>
                      <a:pt x="21128" y="64393"/>
                      <a:pt x="21354" y="69205"/>
                      <a:pt x="21604" y="74042"/>
                    </a:cubicBezTo>
                    <a:cubicBezTo>
                      <a:pt x="21730" y="77150"/>
                      <a:pt x="21905" y="80283"/>
                      <a:pt x="22055" y="83415"/>
                    </a:cubicBezTo>
                    <a:cubicBezTo>
                      <a:pt x="22181" y="86674"/>
                      <a:pt x="22331" y="89932"/>
                      <a:pt x="22456" y="93190"/>
                    </a:cubicBezTo>
                    <a:cubicBezTo>
                      <a:pt x="22557" y="95320"/>
                      <a:pt x="22657" y="97451"/>
                      <a:pt x="22732" y="99581"/>
                    </a:cubicBezTo>
                    <a:cubicBezTo>
                      <a:pt x="22757" y="99882"/>
                      <a:pt x="22732" y="100132"/>
                      <a:pt x="23083" y="100308"/>
                    </a:cubicBezTo>
                    <a:cubicBezTo>
                      <a:pt x="25038" y="101260"/>
                      <a:pt x="27093" y="101937"/>
                      <a:pt x="29249" y="102263"/>
                    </a:cubicBezTo>
                    <a:cubicBezTo>
                      <a:pt x="30426" y="102689"/>
                      <a:pt x="31655" y="102639"/>
                      <a:pt x="32858" y="102864"/>
                    </a:cubicBezTo>
                    <a:cubicBezTo>
                      <a:pt x="35464" y="103315"/>
                      <a:pt x="38096" y="103365"/>
                      <a:pt x="40702" y="103365"/>
                    </a:cubicBezTo>
                    <a:cubicBezTo>
                      <a:pt x="43910" y="103365"/>
                      <a:pt x="47118" y="103190"/>
                      <a:pt x="50301" y="102639"/>
                    </a:cubicBezTo>
                    <a:cubicBezTo>
                      <a:pt x="51730" y="102388"/>
                      <a:pt x="53183" y="102188"/>
                      <a:pt x="54562" y="101686"/>
                    </a:cubicBezTo>
                    <a:cubicBezTo>
                      <a:pt x="54612" y="101686"/>
                      <a:pt x="54687" y="101661"/>
                      <a:pt x="54737" y="101636"/>
                    </a:cubicBezTo>
                    <a:cubicBezTo>
                      <a:pt x="56141" y="101411"/>
                      <a:pt x="57369" y="100684"/>
                      <a:pt x="58697" y="100258"/>
                    </a:cubicBezTo>
                    <a:cubicBezTo>
                      <a:pt x="58998" y="100157"/>
                      <a:pt x="58948" y="99907"/>
                      <a:pt x="58948" y="99681"/>
                    </a:cubicBezTo>
                    <a:cubicBezTo>
                      <a:pt x="58998" y="98203"/>
                      <a:pt x="59173" y="96749"/>
                      <a:pt x="59199" y="95245"/>
                    </a:cubicBezTo>
                    <a:cubicBezTo>
                      <a:pt x="59199" y="92789"/>
                      <a:pt x="59424" y="90333"/>
                      <a:pt x="59524" y="87877"/>
                    </a:cubicBezTo>
                    <a:cubicBezTo>
                      <a:pt x="59625" y="85220"/>
                      <a:pt x="59750" y="82563"/>
                      <a:pt x="59900" y="79907"/>
                    </a:cubicBezTo>
                    <a:cubicBezTo>
                      <a:pt x="60076" y="76373"/>
                      <a:pt x="60201" y="72839"/>
                      <a:pt x="60351" y="69305"/>
                    </a:cubicBezTo>
                    <a:cubicBezTo>
                      <a:pt x="60452" y="66924"/>
                      <a:pt x="60552" y="64518"/>
                      <a:pt x="60652" y="62137"/>
                    </a:cubicBezTo>
                    <a:cubicBezTo>
                      <a:pt x="60803" y="58904"/>
                      <a:pt x="60953" y="55671"/>
                      <a:pt x="61103" y="52438"/>
                    </a:cubicBezTo>
                    <a:cubicBezTo>
                      <a:pt x="61304" y="48704"/>
                      <a:pt x="61153" y="44919"/>
                      <a:pt x="61705" y="41185"/>
                    </a:cubicBezTo>
                    <a:cubicBezTo>
                      <a:pt x="61855" y="40057"/>
                      <a:pt x="61354" y="39480"/>
                      <a:pt x="60251" y="39480"/>
                    </a:cubicBezTo>
                    <a:cubicBezTo>
                      <a:pt x="56692" y="39531"/>
                      <a:pt x="53133" y="39606"/>
                      <a:pt x="49574" y="39631"/>
                    </a:cubicBezTo>
                    <a:cubicBezTo>
                      <a:pt x="45965" y="39681"/>
                      <a:pt x="42381" y="39681"/>
                      <a:pt x="38772" y="39731"/>
                    </a:cubicBezTo>
                    <a:cubicBezTo>
                      <a:pt x="35690" y="39781"/>
                      <a:pt x="32582" y="39856"/>
                      <a:pt x="29499" y="39906"/>
                    </a:cubicBezTo>
                    <a:cubicBezTo>
                      <a:pt x="28973" y="39906"/>
                      <a:pt x="28440" y="39900"/>
                      <a:pt x="27908" y="39900"/>
                    </a:cubicBezTo>
                    <a:cubicBezTo>
                      <a:pt x="27375" y="39900"/>
                      <a:pt x="26842" y="39906"/>
                      <a:pt x="26316" y="39932"/>
                    </a:cubicBezTo>
                    <a:cubicBezTo>
                      <a:pt x="26286" y="39933"/>
                      <a:pt x="26257" y="39933"/>
                      <a:pt x="26229" y="39933"/>
                    </a:cubicBezTo>
                    <a:cubicBezTo>
                      <a:pt x="25690" y="39933"/>
                      <a:pt x="25455" y="39704"/>
                      <a:pt x="25289" y="39180"/>
                    </a:cubicBezTo>
                    <a:cubicBezTo>
                      <a:pt x="24988" y="38202"/>
                      <a:pt x="24812" y="37200"/>
                      <a:pt x="24336" y="36272"/>
                    </a:cubicBezTo>
                    <a:cubicBezTo>
                      <a:pt x="24311" y="36147"/>
                      <a:pt x="24286" y="36022"/>
                      <a:pt x="24236" y="35896"/>
                    </a:cubicBezTo>
                    <a:cubicBezTo>
                      <a:pt x="24261" y="35796"/>
                      <a:pt x="24236" y="35696"/>
                      <a:pt x="24136" y="35671"/>
                    </a:cubicBezTo>
                    <a:cubicBezTo>
                      <a:pt x="24161" y="35596"/>
                      <a:pt x="24136" y="35546"/>
                      <a:pt x="24086" y="35495"/>
                    </a:cubicBezTo>
                    <a:cubicBezTo>
                      <a:pt x="24061" y="34819"/>
                      <a:pt x="23760" y="34242"/>
                      <a:pt x="23509" y="33641"/>
                    </a:cubicBezTo>
                    <a:cubicBezTo>
                      <a:pt x="22456" y="30257"/>
                      <a:pt x="21454" y="26899"/>
                      <a:pt x="20401" y="23540"/>
                    </a:cubicBezTo>
                    <a:cubicBezTo>
                      <a:pt x="19499" y="20608"/>
                      <a:pt x="18597" y="17676"/>
                      <a:pt x="17519" y="14819"/>
                    </a:cubicBezTo>
                    <a:cubicBezTo>
                      <a:pt x="17494" y="14693"/>
                      <a:pt x="17444" y="14568"/>
                      <a:pt x="17419" y="14443"/>
                    </a:cubicBezTo>
                    <a:cubicBezTo>
                      <a:pt x="17444" y="14267"/>
                      <a:pt x="17419" y="14142"/>
                      <a:pt x="17268" y="14042"/>
                    </a:cubicBezTo>
                    <a:cubicBezTo>
                      <a:pt x="17268" y="13816"/>
                      <a:pt x="17294" y="13591"/>
                      <a:pt x="17093" y="13415"/>
                    </a:cubicBezTo>
                    <a:cubicBezTo>
                      <a:pt x="16742" y="12187"/>
                      <a:pt x="16441" y="10959"/>
                      <a:pt x="15890" y="9806"/>
                    </a:cubicBezTo>
                    <a:cubicBezTo>
                      <a:pt x="15865" y="9606"/>
                      <a:pt x="15890" y="9355"/>
                      <a:pt x="15664" y="9230"/>
                    </a:cubicBezTo>
                    <a:cubicBezTo>
                      <a:pt x="15664" y="9004"/>
                      <a:pt x="15715" y="8779"/>
                      <a:pt x="15514" y="8603"/>
                    </a:cubicBezTo>
                    <a:cubicBezTo>
                      <a:pt x="15514" y="8377"/>
                      <a:pt x="15489" y="8152"/>
                      <a:pt x="15314" y="7976"/>
                    </a:cubicBezTo>
                    <a:cubicBezTo>
                      <a:pt x="15113" y="7400"/>
                      <a:pt x="14913" y="6799"/>
                      <a:pt x="14712" y="6197"/>
                    </a:cubicBezTo>
                    <a:cubicBezTo>
                      <a:pt x="14662" y="5746"/>
                      <a:pt x="14537" y="5370"/>
                      <a:pt x="14311" y="4994"/>
                    </a:cubicBezTo>
                    <a:cubicBezTo>
                      <a:pt x="14286" y="4718"/>
                      <a:pt x="14286" y="4418"/>
                      <a:pt x="14086" y="4217"/>
                    </a:cubicBezTo>
                    <a:cubicBezTo>
                      <a:pt x="13985" y="3891"/>
                      <a:pt x="13935" y="3565"/>
                      <a:pt x="13835" y="3265"/>
                    </a:cubicBezTo>
                    <a:cubicBezTo>
                      <a:pt x="13409" y="2162"/>
                      <a:pt x="13033" y="1034"/>
                      <a:pt x="12055" y="257"/>
                    </a:cubicBezTo>
                    <a:cubicBezTo>
                      <a:pt x="11870" y="71"/>
                      <a:pt x="11684" y="0"/>
                      <a:pt x="11500"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49" name="Google Shape;2349;p48"/>
              <p:cNvSpPr/>
              <p:nvPr/>
            </p:nvSpPr>
            <p:spPr>
              <a:xfrm>
                <a:off x="4720075" y="5015075"/>
                <a:ext cx="122175" cy="109700"/>
              </a:xfrm>
              <a:custGeom>
                <a:avLst/>
                <a:gdLst/>
                <a:ahLst/>
                <a:cxnLst/>
                <a:rect l="l" t="t" r="r" b="b"/>
                <a:pathLst>
                  <a:path w="4887" h="4388" extrusionOk="0">
                    <a:moveTo>
                      <a:pt x="3584" y="0"/>
                    </a:moveTo>
                    <a:cubicBezTo>
                      <a:pt x="3576" y="0"/>
                      <a:pt x="3568" y="0"/>
                      <a:pt x="3560" y="1"/>
                    </a:cubicBezTo>
                    <a:cubicBezTo>
                      <a:pt x="3459" y="1"/>
                      <a:pt x="3359" y="0"/>
                      <a:pt x="3259" y="0"/>
                    </a:cubicBezTo>
                    <a:cubicBezTo>
                      <a:pt x="2558" y="0"/>
                      <a:pt x="1862" y="20"/>
                      <a:pt x="1204" y="327"/>
                    </a:cubicBezTo>
                    <a:cubicBezTo>
                      <a:pt x="828" y="502"/>
                      <a:pt x="552" y="778"/>
                      <a:pt x="377" y="1154"/>
                    </a:cubicBezTo>
                    <a:cubicBezTo>
                      <a:pt x="1" y="2106"/>
                      <a:pt x="652" y="3835"/>
                      <a:pt x="1605" y="4261"/>
                    </a:cubicBezTo>
                    <a:cubicBezTo>
                      <a:pt x="1780" y="4337"/>
                      <a:pt x="1981" y="4387"/>
                      <a:pt x="2181" y="4387"/>
                    </a:cubicBezTo>
                    <a:cubicBezTo>
                      <a:pt x="2199" y="4387"/>
                      <a:pt x="2216" y="4387"/>
                      <a:pt x="2234" y="4387"/>
                    </a:cubicBezTo>
                    <a:cubicBezTo>
                      <a:pt x="3785" y="4387"/>
                      <a:pt x="4887" y="3293"/>
                      <a:pt x="4788" y="1906"/>
                    </a:cubicBezTo>
                    <a:cubicBezTo>
                      <a:pt x="4812" y="1014"/>
                      <a:pt x="4250" y="0"/>
                      <a:pt x="3584" y="0"/>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0" name="Google Shape;2350;p48"/>
              <p:cNvSpPr/>
              <p:nvPr/>
            </p:nvSpPr>
            <p:spPr>
              <a:xfrm>
                <a:off x="4877200" y="4865850"/>
                <a:ext cx="121725" cy="103050"/>
              </a:xfrm>
              <a:custGeom>
                <a:avLst/>
                <a:gdLst/>
                <a:ahLst/>
                <a:cxnLst/>
                <a:rect l="l" t="t" r="r" b="b"/>
                <a:pathLst>
                  <a:path w="4869" h="4122" extrusionOk="0">
                    <a:moveTo>
                      <a:pt x="2531" y="1"/>
                    </a:moveTo>
                    <a:cubicBezTo>
                      <a:pt x="1448" y="1"/>
                      <a:pt x="762" y="552"/>
                      <a:pt x="433" y="1458"/>
                    </a:cubicBezTo>
                    <a:cubicBezTo>
                      <a:pt x="0" y="3020"/>
                      <a:pt x="788" y="4121"/>
                      <a:pt x="2334" y="4121"/>
                    </a:cubicBezTo>
                    <a:cubicBezTo>
                      <a:pt x="2400" y="4121"/>
                      <a:pt x="2468" y="4119"/>
                      <a:pt x="2538" y="4115"/>
                    </a:cubicBezTo>
                    <a:cubicBezTo>
                      <a:pt x="3816" y="4015"/>
                      <a:pt x="4869" y="2511"/>
                      <a:pt x="4493" y="1258"/>
                    </a:cubicBezTo>
                    <a:cubicBezTo>
                      <a:pt x="4443" y="1007"/>
                      <a:pt x="4367" y="782"/>
                      <a:pt x="4117" y="656"/>
                    </a:cubicBezTo>
                    <a:cubicBezTo>
                      <a:pt x="4042" y="581"/>
                      <a:pt x="3991" y="531"/>
                      <a:pt x="3916" y="456"/>
                    </a:cubicBezTo>
                    <a:cubicBezTo>
                      <a:pt x="3866" y="356"/>
                      <a:pt x="3791" y="306"/>
                      <a:pt x="3691" y="280"/>
                    </a:cubicBezTo>
                    <a:cubicBezTo>
                      <a:pt x="3590" y="105"/>
                      <a:pt x="3440" y="80"/>
                      <a:pt x="3290" y="80"/>
                    </a:cubicBezTo>
                    <a:cubicBezTo>
                      <a:pt x="3018" y="27"/>
                      <a:pt x="2765" y="1"/>
                      <a:pt x="253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1" name="Google Shape;2351;p48"/>
              <p:cNvSpPr/>
              <p:nvPr/>
            </p:nvSpPr>
            <p:spPr>
              <a:xfrm>
                <a:off x="4738250" y="4386750"/>
                <a:ext cx="85250" cy="100250"/>
              </a:xfrm>
              <a:custGeom>
                <a:avLst/>
                <a:gdLst/>
                <a:ahLst/>
                <a:cxnLst/>
                <a:rect l="l" t="t" r="r" b="b"/>
                <a:pathLst>
                  <a:path w="3410" h="4010" extrusionOk="0">
                    <a:moveTo>
                      <a:pt x="1967" y="1"/>
                    </a:moveTo>
                    <a:cubicBezTo>
                      <a:pt x="1879" y="1"/>
                      <a:pt x="1784" y="15"/>
                      <a:pt x="1680" y="46"/>
                    </a:cubicBezTo>
                    <a:cubicBezTo>
                      <a:pt x="1630" y="71"/>
                      <a:pt x="1630" y="146"/>
                      <a:pt x="1630" y="196"/>
                    </a:cubicBezTo>
                    <a:cubicBezTo>
                      <a:pt x="1603" y="194"/>
                      <a:pt x="1576" y="194"/>
                      <a:pt x="1551" y="194"/>
                    </a:cubicBezTo>
                    <a:cubicBezTo>
                      <a:pt x="1221" y="194"/>
                      <a:pt x="1012" y="343"/>
                      <a:pt x="803" y="622"/>
                    </a:cubicBezTo>
                    <a:cubicBezTo>
                      <a:pt x="1" y="1700"/>
                      <a:pt x="176" y="2728"/>
                      <a:pt x="853" y="3780"/>
                    </a:cubicBezTo>
                    <a:cubicBezTo>
                      <a:pt x="1013" y="3895"/>
                      <a:pt x="1152" y="4009"/>
                      <a:pt x="1366" y="4009"/>
                    </a:cubicBezTo>
                    <a:cubicBezTo>
                      <a:pt x="1386" y="4009"/>
                      <a:pt x="1407" y="4008"/>
                      <a:pt x="1429" y="4006"/>
                    </a:cubicBezTo>
                    <a:cubicBezTo>
                      <a:pt x="2682" y="4006"/>
                      <a:pt x="3008" y="3730"/>
                      <a:pt x="3259" y="2552"/>
                    </a:cubicBezTo>
                    <a:cubicBezTo>
                      <a:pt x="3284" y="2427"/>
                      <a:pt x="3359" y="2302"/>
                      <a:pt x="3409" y="2201"/>
                    </a:cubicBezTo>
                    <a:cubicBezTo>
                      <a:pt x="3309" y="1750"/>
                      <a:pt x="3209" y="1299"/>
                      <a:pt x="3209" y="823"/>
                    </a:cubicBezTo>
                    <a:cubicBezTo>
                      <a:pt x="2798" y="542"/>
                      <a:pt x="2518" y="1"/>
                      <a:pt x="1967" y="1"/>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2" name="Google Shape;2352;p48"/>
              <p:cNvSpPr/>
              <p:nvPr/>
            </p:nvSpPr>
            <p:spPr>
              <a:xfrm>
                <a:off x="5089750" y="4903750"/>
                <a:ext cx="145400" cy="119100"/>
              </a:xfrm>
              <a:custGeom>
                <a:avLst/>
                <a:gdLst/>
                <a:ahLst/>
                <a:cxnLst/>
                <a:rect l="l" t="t" r="r" b="b"/>
                <a:pathLst>
                  <a:path w="5816" h="4764" extrusionOk="0">
                    <a:moveTo>
                      <a:pt x="5189" y="1183"/>
                    </a:moveTo>
                    <a:cubicBezTo>
                      <a:pt x="5182" y="1189"/>
                      <a:pt x="5176" y="1196"/>
                      <a:pt x="5164" y="1196"/>
                    </a:cubicBezTo>
                    <a:cubicBezTo>
                      <a:pt x="5164" y="1196"/>
                      <a:pt x="5176" y="1189"/>
                      <a:pt x="5189" y="1183"/>
                    </a:cubicBezTo>
                    <a:close/>
                    <a:moveTo>
                      <a:pt x="3081" y="1"/>
                    </a:moveTo>
                    <a:cubicBezTo>
                      <a:pt x="2580" y="1"/>
                      <a:pt x="2080" y="168"/>
                      <a:pt x="1580" y="368"/>
                    </a:cubicBezTo>
                    <a:cubicBezTo>
                      <a:pt x="226" y="744"/>
                      <a:pt x="1" y="2499"/>
                      <a:pt x="753" y="3602"/>
                    </a:cubicBezTo>
                    <a:cubicBezTo>
                      <a:pt x="978" y="4178"/>
                      <a:pt x="1304" y="4579"/>
                      <a:pt x="1956" y="4604"/>
                    </a:cubicBezTo>
                    <a:cubicBezTo>
                      <a:pt x="2177" y="4719"/>
                      <a:pt x="2387" y="4764"/>
                      <a:pt x="2591" y="4764"/>
                    </a:cubicBezTo>
                    <a:cubicBezTo>
                      <a:pt x="3012" y="4764"/>
                      <a:pt x="3405" y="4572"/>
                      <a:pt x="3810" y="4404"/>
                    </a:cubicBezTo>
                    <a:cubicBezTo>
                      <a:pt x="5339" y="3802"/>
                      <a:pt x="5815" y="2699"/>
                      <a:pt x="5214" y="1171"/>
                    </a:cubicBezTo>
                    <a:cubicBezTo>
                      <a:pt x="5189" y="1045"/>
                      <a:pt x="5114" y="970"/>
                      <a:pt x="5013" y="945"/>
                    </a:cubicBezTo>
                    <a:cubicBezTo>
                      <a:pt x="4838" y="644"/>
                      <a:pt x="4562" y="444"/>
                      <a:pt x="4211" y="343"/>
                    </a:cubicBezTo>
                    <a:cubicBezTo>
                      <a:pt x="3834" y="96"/>
                      <a:pt x="3458" y="1"/>
                      <a:pt x="3081" y="1"/>
                    </a:cubicBezTo>
                    <a:close/>
                  </a:path>
                </a:pathLst>
              </a:custGeom>
              <a:solidFill>
                <a:schemeClr val="dk1"/>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sp>
            <p:nvSpPr>
              <p:cNvPr id="2353" name="Google Shape;2353;p48"/>
              <p:cNvSpPr/>
              <p:nvPr/>
            </p:nvSpPr>
            <p:spPr>
              <a:xfrm>
                <a:off x="5373600" y="4387000"/>
                <a:ext cx="78975" cy="100400"/>
              </a:xfrm>
              <a:custGeom>
                <a:avLst/>
                <a:gdLst/>
                <a:ahLst/>
                <a:cxnLst/>
                <a:rect l="l" t="t" r="r" b="b"/>
                <a:pathLst>
                  <a:path w="3159" h="4016" extrusionOk="0">
                    <a:moveTo>
                      <a:pt x="1640" y="0"/>
                    </a:moveTo>
                    <a:cubicBezTo>
                      <a:pt x="1589" y="0"/>
                      <a:pt x="1535" y="4"/>
                      <a:pt x="1479" y="11"/>
                    </a:cubicBezTo>
                    <a:cubicBezTo>
                      <a:pt x="877" y="236"/>
                      <a:pt x="451" y="637"/>
                      <a:pt x="201" y="1239"/>
                    </a:cubicBezTo>
                    <a:cubicBezTo>
                      <a:pt x="50" y="1640"/>
                      <a:pt x="50" y="2016"/>
                      <a:pt x="0" y="2392"/>
                    </a:cubicBezTo>
                    <a:cubicBezTo>
                      <a:pt x="25" y="3018"/>
                      <a:pt x="476" y="3444"/>
                      <a:pt x="677" y="3996"/>
                    </a:cubicBezTo>
                    <a:cubicBezTo>
                      <a:pt x="938" y="4007"/>
                      <a:pt x="1161" y="4016"/>
                      <a:pt x="1355" y="4016"/>
                    </a:cubicBezTo>
                    <a:cubicBezTo>
                      <a:pt x="2407" y="4016"/>
                      <a:pt x="2575" y="3778"/>
                      <a:pt x="3083" y="2592"/>
                    </a:cubicBezTo>
                    <a:cubicBezTo>
                      <a:pt x="3158" y="2467"/>
                      <a:pt x="3158" y="2342"/>
                      <a:pt x="3083" y="2216"/>
                    </a:cubicBezTo>
                    <a:lnTo>
                      <a:pt x="3083" y="1991"/>
                    </a:lnTo>
                    <a:cubicBezTo>
                      <a:pt x="3058" y="1665"/>
                      <a:pt x="3033" y="1339"/>
                      <a:pt x="3008" y="1013"/>
                    </a:cubicBezTo>
                    <a:cubicBezTo>
                      <a:pt x="2612" y="571"/>
                      <a:pt x="2303" y="0"/>
                      <a:pt x="1640" y="0"/>
                    </a:cubicBezTo>
                    <a:close/>
                  </a:path>
                </a:pathLst>
              </a:custGeom>
              <a:solidFill>
                <a:schemeClr val="accent2"/>
              </a:solidFill>
              <a:ln>
                <a:noFill/>
              </a:ln>
            </p:spPr>
            <p:txBody>
              <a:bodyPr spcFirstLastPara="1" wrap="square" lIns="121900" tIns="121900" rIns="121900" bIns="121900" anchor="ctr" anchorCtr="0">
                <a:noAutofit/>
              </a:bodyPr>
              <a:lstStyle/>
              <a:p>
                <a:pPr defTabSz="1219231">
                  <a:buClr>
                    <a:srgbClr val="000000"/>
                  </a:buClr>
                  <a:defRPr/>
                </a:pPr>
                <a:endParaRPr sz="1867" kern="0">
                  <a:solidFill>
                    <a:srgbClr val="000000"/>
                  </a:solidFill>
                  <a:latin typeface="Arial"/>
                  <a:cs typeface="Arial"/>
                  <a:sym typeface="Arial"/>
                </a:endParaRPr>
              </a:p>
            </p:txBody>
          </p:sp>
        </p:grpSp>
      </p:grpSp>
      <p:sp>
        <p:nvSpPr>
          <p:cNvPr id="4" name="TextBox 3"/>
          <p:cNvSpPr txBox="1"/>
          <p:nvPr/>
        </p:nvSpPr>
        <p:spPr>
          <a:xfrm>
            <a:off x="1351158" y="1228409"/>
            <a:ext cx="9056161" cy="1446550"/>
          </a:xfrm>
          <a:prstGeom prst="rect">
            <a:avLst/>
          </a:prstGeom>
          <a:noFill/>
        </p:spPr>
        <p:txBody>
          <a:bodyPr wrap="square" rtlCol="0">
            <a:spAutoFit/>
          </a:bodyPr>
          <a:lstStyle/>
          <a:p>
            <a:pPr lvl="0" algn="ctr"/>
            <a:r>
              <a:rPr lang="en-US" sz="8800" b="1" dirty="0">
                <a:ln w="12700">
                  <a:solidFill>
                    <a:srgbClr val="E64F1C"/>
                  </a:solidFill>
                  <a:prstDash val="solid"/>
                </a:ln>
                <a:pattFill prst="pct50">
                  <a:fgClr>
                    <a:srgbClr val="E64F1C"/>
                  </a:fgClr>
                  <a:bgClr>
                    <a:srgbClr val="E64F1C">
                      <a:lumMod val="20000"/>
                      <a:lumOff val="80000"/>
                    </a:srgbClr>
                  </a:bgClr>
                </a:pattFill>
                <a:effectLst>
                  <a:outerShdw dist="38100" dir="2640000" algn="bl" rotWithShape="0">
                    <a:srgbClr val="E64F1C"/>
                  </a:outerShdw>
                </a:effectLst>
              </a:rPr>
              <a:t>ĐẦU BẾP NHÍ </a:t>
            </a:r>
          </a:p>
        </p:txBody>
      </p:sp>
    </p:spTree>
    <p:extLst>
      <p:ext uri="{BB962C8B-B14F-4D97-AF65-F5344CB8AC3E}">
        <p14:creationId xmlns:p14="http://schemas.microsoft.com/office/powerpoint/2010/main" val="3386151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2071"/>
                                        </p:tgtEl>
                                        <p:attrNameLst>
                                          <p:attrName>style.visibility</p:attrName>
                                        </p:attrNameLst>
                                      </p:cBhvr>
                                      <p:to>
                                        <p:strVal val="visible"/>
                                      </p:to>
                                    </p:set>
                                    <p:animEffect transition="in" filter="randombar(horizontal)">
                                      <p:cBhvr>
                                        <p:cTn id="7" dur="500"/>
                                        <p:tgtEl>
                                          <p:spTgt spid="2071"/>
                                        </p:tgtEl>
                                      </p:cBhvr>
                                    </p:animEffect>
                                  </p:childTnLst>
                                </p:cTn>
                              </p:par>
                              <p:par>
                                <p:cTn id="8" presetID="14" presetClass="entr" presetSubtype="10" fill="hold" nodeType="withEffect">
                                  <p:stCondLst>
                                    <p:cond delay="0"/>
                                  </p:stCondLst>
                                  <p:childTnLst>
                                    <p:set>
                                      <p:cBhvr>
                                        <p:cTn id="9" dur="1" fill="hold">
                                          <p:stCondLst>
                                            <p:cond delay="0"/>
                                          </p:stCondLst>
                                        </p:cTn>
                                        <p:tgtEl>
                                          <p:spTgt spid="2300"/>
                                        </p:tgtEl>
                                        <p:attrNameLst>
                                          <p:attrName>style.visibility</p:attrName>
                                        </p:attrNameLst>
                                      </p:cBhvr>
                                      <p:to>
                                        <p:strVal val="visible"/>
                                      </p:to>
                                    </p:set>
                                    <p:animEffect transition="in" filter="randombar(horizontal)">
                                      <p:cBhvr>
                                        <p:cTn id="10" dur="500"/>
                                        <p:tgtEl>
                                          <p:spTgt spid="2300"/>
                                        </p:tgtEl>
                                      </p:cBhvr>
                                    </p:animEffect>
                                  </p:childTnLst>
                                </p:cTn>
                              </p:par>
                              <p:par>
                                <p:cTn id="11" presetID="14" presetClass="entr" presetSubtype="10" fill="hold" nodeType="withEffect">
                                  <p:stCondLst>
                                    <p:cond delay="0"/>
                                  </p:stCondLst>
                                  <p:childTnLst>
                                    <p:set>
                                      <p:cBhvr>
                                        <p:cTn id="12" dur="1" fill="hold">
                                          <p:stCondLst>
                                            <p:cond delay="0"/>
                                          </p:stCondLst>
                                        </p:cTn>
                                        <p:tgtEl>
                                          <p:spTgt spid="2354"/>
                                        </p:tgtEl>
                                        <p:attrNameLst>
                                          <p:attrName>style.visibility</p:attrName>
                                        </p:attrNameLst>
                                      </p:cBhvr>
                                      <p:to>
                                        <p:strVal val="visible"/>
                                      </p:to>
                                    </p:set>
                                    <p:animEffect transition="in" filter="randombar(horizontal)">
                                      <p:cBhvr>
                                        <p:cTn id="13" dur="500"/>
                                        <p:tgtEl>
                                          <p:spTgt spid="2354"/>
                                        </p:tgtEl>
                                      </p:cBhvr>
                                    </p:animEffect>
                                  </p:childTnLst>
                                </p:cTn>
                              </p:par>
                              <p:par>
                                <p:cTn id="14" presetID="14" presetClass="entr" presetSubtype="10" fill="hold" nodeType="withEffect">
                                  <p:stCondLst>
                                    <p:cond delay="0"/>
                                  </p:stCondLst>
                                  <p:childTnLst>
                                    <p:set>
                                      <p:cBhvr>
                                        <p:cTn id="15" dur="1" fill="hold">
                                          <p:stCondLst>
                                            <p:cond delay="0"/>
                                          </p:stCondLst>
                                        </p:cTn>
                                        <p:tgtEl>
                                          <p:spTgt spid="289"/>
                                        </p:tgtEl>
                                        <p:attrNameLst>
                                          <p:attrName>style.visibility</p:attrName>
                                        </p:attrNameLst>
                                      </p:cBhvr>
                                      <p:to>
                                        <p:strVal val="visible"/>
                                      </p:to>
                                    </p:set>
                                    <p:animEffect transition="in" filter="randombar(horizontal)">
                                      <p:cBhvr>
                                        <p:cTn id="16" dur="500"/>
                                        <p:tgtEl>
                                          <p:spTgt spid="2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14AF0F7E-5BD4-CB23-C30F-F5652EC0447A}"/>
              </a:ext>
            </a:extLst>
          </p:cNvPr>
          <p:cNvPicPr>
            <a:picLocks noChangeAspect="1"/>
          </p:cNvPicPr>
          <p:nvPr/>
        </p:nvPicPr>
        <p:blipFill rotWithShape="1">
          <a:blip r:embed="rId4"/>
          <a:srcRect b="20667"/>
          <a:stretch/>
        </p:blipFill>
        <p:spPr>
          <a:xfrm>
            <a:off x="83282" y="4082436"/>
            <a:ext cx="3138790" cy="2775564"/>
          </a:xfrm>
          <a:prstGeom prst="rect">
            <a:avLst/>
          </a:prstGeom>
          <a:effectLst>
            <a:outerShdw blurRad="63500" sx="102000" sy="102000" algn="ctr" rotWithShape="0">
              <a:prstClr val="black">
                <a:alpha val="40000"/>
              </a:prstClr>
            </a:outerShdw>
          </a:effectLst>
        </p:spPr>
      </p:pic>
      <p:sp>
        <p:nvSpPr>
          <p:cNvPr id="4" name="Speech Bubble: Rectangle with Corners Rounded 3">
            <a:extLst>
              <a:ext uri="{FF2B5EF4-FFF2-40B4-BE49-F238E27FC236}">
                <a16:creationId xmlns:a16="http://schemas.microsoft.com/office/drawing/2014/main" id="{DC25801C-AFD7-BCCC-1E5F-89F70E58688D}"/>
              </a:ext>
            </a:extLst>
          </p:cNvPr>
          <p:cNvSpPr/>
          <p:nvPr/>
        </p:nvSpPr>
        <p:spPr>
          <a:xfrm>
            <a:off x="1949801" y="215134"/>
            <a:ext cx="8736559" cy="1847957"/>
          </a:xfrm>
          <a:prstGeom prst="wedgeRoundRectCallout">
            <a:avLst>
              <a:gd name="adj1" fmla="val -56249"/>
              <a:gd name="adj2" fmla="val 41411"/>
              <a:gd name="adj3" fmla="val 1666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Vì</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sao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đã</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lên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men ta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phải</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bảo</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quản</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sữa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chua</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trong</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tủ</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000" b="0"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lạnh</a:t>
            </a:r>
            <a:r>
              <a:rPr kumimoji="0" lang="en-US" sz="40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112634445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hình vẽ, bầu trời, bức vẽ, tác phẩm nghệ thuật&#10;&#10;Mô tả được tạo tự động">
            <a:extLst>
              <a:ext uri="{FF2B5EF4-FFF2-40B4-BE49-F238E27FC236}">
                <a16:creationId xmlns:a16="http://schemas.microsoft.com/office/drawing/2014/main" id="{2D4DBB4B-A2BF-E7C5-14D4-3CDD690078AC}"/>
              </a:ext>
            </a:extLst>
          </p:cNvPr>
          <p:cNvPicPr>
            <a:picLocks noChangeAspect="1"/>
          </p:cNvPicPr>
          <p:nvPr/>
        </p:nvPicPr>
        <p:blipFill rotWithShape="1">
          <a:blip r:embed="rId2">
            <a:extLst>
              <a:ext uri="{28A0092B-C50C-407E-A947-70E740481C1C}">
                <a14:useLocalDpi xmlns:a14="http://schemas.microsoft.com/office/drawing/2010/main" val="0"/>
              </a:ext>
            </a:extLst>
          </a:blip>
          <a:srcRect l="11570" r="7940" b="18515"/>
          <a:stretch/>
        </p:blipFill>
        <p:spPr>
          <a:xfrm>
            <a:off x="21108" y="0"/>
            <a:ext cx="12192000" cy="6858000"/>
          </a:xfrm>
          <a:prstGeom prst="rect">
            <a:avLst/>
          </a:prstGeom>
        </p:spPr>
      </p:pic>
      <p:sp>
        <p:nvSpPr>
          <p:cNvPr id="6" name="Rectangle: Rounded Corners 7">
            <a:extLst>
              <a:ext uri="{FF2B5EF4-FFF2-40B4-BE49-F238E27FC236}">
                <a16:creationId xmlns:a16="http://schemas.microsoft.com/office/drawing/2014/main" id="{2C765BB1-C0E0-F0E2-0B50-4D44AAA4F99A}"/>
              </a:ext>
            </a:extLst>
          </p:cNvPr>
          <p:cNvSpPr/>
          <p:nvPr/>
        </p:nvSpPr>
        <p:spPr>
          <a:xfrm>
            <a:off x="212313" y="167640"/>
            <a:ext cx="11719560" cy="6522720"/>
          </a:xfrm>
          <a:custGeom>
            <a:avLst/>
            <a:gdLst>
              <a:gd name="connsiteX0" fmla="*/ 0 w 11719560"/>
              <a:gd name="connsiteY0" fmla="*/ 648554 h 6522720"/>
              <a:gd name="connsiteX1" fmla="*/ 648554 w 11719560"/>
              <a:gd name="connsiteY1" fmla="*/ 0 h 6522720"/>
              <a:gd name="connsiteX2" fmla="*/ 11071006 w 11719560"/>
              <a:gd name="connsiteY2" fmla="*/ 0 h 6522720"/>
              <a:gd name="connsiteX3" fmla="*/ 11719560 w 11719560"/>
              <a:gd name="connsiteY3" fmla="*/ 648554 h 6522720"/>
              <a:gd name="connsiteX4" fmla="*/ 11719560 w 11719560"/>
              <a:gd name="connsiteY4" fmla="*/ 5874166 h 6522720"/>
              <a:gd name="connsiteX5" fmla="*/ 11071006 w 11719560"/>
              <a:gd name="connsiteY5" fmla="*/ 6522720 h 6522720"/>
              <a:gd name="connsiteX6" fmla="*/ 648554 w 11719560"/>
              <a:gd name="connsiteY6" fmla="*/ 6522720 h 6522720"/>
              <a:gd name="connsiteX7" fmla="*/ 0 w 11719560"/>
              <a:gd name="connsiteY7" fmla="*/ 5874166 h 6522720"/>
              <a:gd name="connsiteX8" fmla="*/ 0 w 11719560"/>
              <a:gd name="connsiteY8" fmla="*/ 648554 h 652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19560" h="6522720" fill="none" extrusionOk="0">
                <a:moveTo>
                  <a:pt x="0" y="648554"/>
                </a:moveTo>
                <a:cubicBezTo>
                  <a:pt x="-21211" y="286937"/>
                  <a:pt x="324556" y="27960"/>
                  <a:pt x="648554" y="0"/>
                </a:cubicBezTo>
                <a:cubicBezTo>
                  <a:pt x="2552009" y="130954"/>
                  <a:pt x="9963457" y="43574"/>
                  <a:pt x="11071006" y="0"/>
                </a:cubicBezTo>
                <a:cubicBezTo>
                  <a:pt x="11451201" y="33901"/>
                  <a:pt x="11726178" y="298475"/>
                  <a:pt x="11719560" y="648554"/>
                </a:cubicBezTo>
                <a:cubicBezTo>
                  <a:pt x="11569121" y="3095824"/>
                  <a:pt x="11805439" y="4528595"/>
                  <a:pt x="11719560" y="5874166"/>
                </a:cubicBezTo>
                <a:cubicBezTo>
                  <a:pt x="11663599" y="6241541"/>
                  <a:pt x="11403812" y="6505208"/>
                  <a:pt x="11071006" y="6522720"/>
                </a:cubicBezTo>
                <a:cubicBezTo>
                  <a:pt x="7084439" y="6677917"/>
                  <a:pt x="2889070" y="6685740"/>
                  <a:pt x="648554" y="6522720"/>
                </a:cubicBezTo>
                <a:cubicBezTo>
                  <a:pt x="294575" y="6465814"/>
                  <a:pt x="-54842" y="6264375"/>
                  <a:pt x="0" y="5874166"/>
                </a:cubicBezTo>
                <a:cubicBezTo>
                  <a:pt x="64656" y="3370128"/>
                  <a:pt x="-17807" y="1234539"/>
                  <a:pt x="0" y="648554"/>
                </a:cubicBezTo>
                <a:close/>
              </a:path>
              <a:path w="11719560" h="6522720" stroke="0" extrusionOk="0">
                <a:moveTo>
                  <a:pt x="0" y="648554"/>
                </a:moveTo>
                <a:cubicBezTo>
                  <a:pt x="-36039" y="268138"/>
                  <a:pt x="269990" y="7648"/>
                  <a:pt x="648554" y="0"/>
                </a:cubicBezTo>
                <a:cubicBezTo>
                  <a:pt x="4584936" y="132882"/>
                  <a:pt x="9114282" y="-84951"/>
                  <a:pt x="11071006" y="0"/>
                </a:cubicBezTo>
                <a:cubicBezTo>
                  <a:pt x="11422711" y="6329"/>
                  <a:pt x="11715419" y="313254"/>
                  <a:pt x="11719560" y="648554"/>
                </a:cubicBezTo>
                <a:cubicBezTo>
                  <a:pt x="11739747" y="2945497"/>
                  <a:pt x="11872040" y="4206542"/>
                  <a:pt x="11719560" y="5874166"/>
                </a:cubicBezTo>
                <a:cubicBezTo>
                  <a:pt x="11778360" y="6239327"/>
                  <a:pt x="11433768" y="6513303"/>
                  <a:pt x="11071006" y="6522720"/>
                </a:cubicBezTo>
                <a:cubicBezTo>
                  <a:pt x="8977737" y="6610359"/>
                  <a:pt x="4496766" y="6450041"/>
                  <a:pt x="648554" y="6522720"/>
                </a:cubicBezTo>
                <a:cubicBezTo>
                  <a:pt x="285869" y="6479816"/>
                  <a:pt x="-33710" y="6279199"/>
                  <a:pt x="0" y="5874166"/>
                </a:cubicBezTo>
                <a:cubicBezTo>
                  <a:pt x="-38581" y="3499991"/>
                  <a:pt x="63341" y="2797774"/>
                  <a:pt x="0" y="648554"/>
                </a:cubicBezTo>
                <a:close/>
              </a:path>
            </a:pathLst>
          </a:custGeom>
          <a:solidFill>
            <a:schemeClr val="bg1">
              <a:alpha val="96000"/>
            </a:schemeClr>
          </a:solidFill>
          <a:ln w="44450" cap="rnd" cmpd="thickThin">
            <a:solidFill>
              <a:schemeClr val="accent1">
                <a:lumMod val="50000"/>
              </a:schemeClr>
            </a:solidFill>
            <a:prstDash val="dash"/>
            <a:round/>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485B420B-4478-44FB-AF7A-AE1A72CCDFDF}"/>
              </a:ext>
            </a:extLst>
          </p:cNvPr>
          <p:cNvPicPr>
            <a:picLocks noChangeAspect="1"/>
          </p:cNvPicPr>
          <p:nvPr/>
        </p:nvPicPr>
        <p:blipFill>
          <a:blip r:embed="rId3"/>
          <a:stretch>
            <a:fillRect/>
          </a:stretch>
        </p:blipFill>
        <p:spPr>
          <a:xfrm>
            <a:off x="683045" y="3133263"/>
            <a:ext cx="10759807" cy="1855139"/>
          </a:xfrm>
          <a:prstGeom prst="rect">
            <a:avLst/>
          </a:prstGeom>
        </p:spPr>
      </p:pic>
      <p:sp>
        <p:nvSpPr>
          <p:cNvPr id="7" name="TextBox 6"/>
          <p:cNvSpPr txBox="1"/>
          <p:nvPr/>
        </p:nvSpPr>
        <p:spPr>
          <a:xfrm>
            <a:off x="4754480" y="551112"/>
            <a:ext cx="2514067" cy="461665"/>
          </a:xfrm>
          <a:prstGeom prst="rect">
            <a:avLst/>
          </a:prstGeom>
          <a:noFill/>
        </p:spPr>
        <p:txBody>
          <a:bodyPr wrap="square" rtlCol="0">
            <a:spAutoFit/>
          </a:bodyPr>
          <a:lstStyle/>
          <a:p>
            <a:pPr algn="ctr" defTabSz="609630"/>
            <a:r>
              <a:rPr lang="en-US" sz="2400" b="1" u="sng" dirty="0" err="1">
                <a:solidFill>
                  <a:srgbClr val="002060"/>
                </a:solidFill>
                <a:latin typeface="Times New Roman" panose="02020603050405020304" pitchFamily="18" charset="0"/>
                <a:cs typeface="Times New Roman" panose="02020603050405020304" pitchFamily="18" charset="0"/>
                <a:sym typeface="Arial"/>
              </a:rPr>
              <a:t>Khoa</a:t>
            </a:r>
            <a:r>
              <a:rPr lang="en-US" sz="2400" b="1" u="sng" dirty="0">
                <a:solidFill>
                  <a:srgbClr val="002060"/>
                </a:solidFill>
                <a:latin typeface="Times New Roman" panose="02020603050405020304" pitchFamily="18" charset="0"/>
                <a:cs typeface="Times New Roman" panose="02020603050405020304" pitchFamily="18" charset="0"/>
                <a:sym typeface="Arial"/>
              </a:rPr>
              <a:t> </a:t>
            </a:r>
            <a:r>
              <a:rPr lang="en-US" sz="2400" b="1" u="sng" dirty="0" err="1">
                <a:solidFill>
                  <a:srgbClr val="002060"/>
                </a:solidFill>
                <a:latin typeface="Times New Roman" panose="02020603050405020304" pitchFamily="18" charset="0"/>
                <a:cs typeface="Times New Roman" panose="02020603050405020304" pitchFamily="18" charset="0"/>
                <a:sym typeface="Arial"/>
              </a:rPr>
              <a:t>học</a:t>
            </a:r>
            <a:endParaRPr lang="en-US" sz="2400" b="1" u="sng" dirty="0">
              <a:solidFill>
                <a:srgbClr val="002060"/>
              </a:solidFill>
              <a:latin typeface="Times New Roman" panose="02020603050405020304" pitchFamily="18" charset="0"/>
              <a:cs typeface="Times New Roman" panose="02020603050405020304" pitchFamily="18" charset="0"/>
              <a:sym typeface="Arial"/>
            </a:endParaRPr>
          </a:p>
        </p:txBody>
      </p:sp>
      <p:sp>
        <p:nvSpPr>
          <p:cNvPr id="8" name="TextBox 7"/>
          <p:cNvSpPr txBox="1"/>
          <p:nvPr/>
        </p:nvSpPr>
        <p:spPr>
          <a:xfrm>
            <a:off x="1708879" y="769471"/>
            <a:ext cx="8754255" cy="1446422"/>
          </a:xfrm>
          <a:prstGeom prst="rect">
            <a:avLst/>
          </a:prstGeom>
          <a:noFill/>
        </p:spPr>
        <p:txBody>
          <a:bodyPr wrap="square" rtlCol="0">
            <a:spAutoFit/>
          </a:bodyPr>
          <a:lstStyle/>
          <a:p>
            <a:pPr algn="ctr" defTabSz="609630">
              <a:lnSpc>
                <a:spcPct val="150000"/>
              </a:lnSpc>
              <a:buClr>
                <a:srgbClr val="000000"/>
              </a:buClr>
            </a:pPr>
            <a:r>
              <a:rPr lang="en-US" sz="2933" b="1" kern="0" dirty="0" err="1">
                <a:solidFill>
                  <a:srgbClr val="000000"/>
                </a:solidFill>
                <a:latin typeface="Times New Roman" panose="02020603050405020304" pitchFamily="18" charset="0"/>
                <a:cs typeface="Times New Roman" panose="02020603050405020304" pitchFamily="18" charset="0"/>
                <a:sym typeface="Arial"/>
              </a:rPr>
              <a:t>Bài</a:t>
            </a:r>
            <a:r>
              <a:rPr lang="en-US" sz="2933" b="1" kern="0" dirty="0">
                <a:solidFill>
                  <a:srgbClr val="000000"/>
                </a:solidFill>
                <a:latin typeface="Times New Roman" panose="02020603050405020304" pitchFamily="18" charset="0"/>
                <a:cs typeface="Times New Roman" panose="02020603050405020304" pitchFamily="18" charset="0"/>
                <a:sym typeface="Arial"/>
              </a:rPr>
              <a:t> 13: Vi </a:t>
            </a:r>
            <a:r>
              <a:rPr lang="en-US" sz="2933" b="1" kern="0" dirty="0" err="1">
                <a:solidFill>
                  <a:srgbClr val="000000"/>
                </a:solidFill>
                <a:latin typeface="Times New Roman" panose="02020603050405020304" pitchFamily="18" charset="0"/>
                <a:cs typeface="Times New Roman" panose="02020603050405020304" pitchFamily="18" charset="0"/>
                <a:sym typeface="Arial"/>
              </a:rPr>
              <a:t>khuẩn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có</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ích</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trong</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chế</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biến</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thực</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phẩm</a:t>
            </a:r>
            <a:r>
              <a:rPr lang="en-US" sz="2933" b="1" kern="0" dirty="0">
                <a:solidFill>
                  <a:srgbClr val="000000"/>
                </a:solidFill>
                <a:latin typeface="Times New Roman" panose="02020603050405020304" pitchFamily="18" charset="0"/>
                <a:cs typeface="Times New Roman" panose="02020603050405020304" pitchFamily="18" charset="0"/>
                <a:sym typeface="Arial"/>
              </a:rPr>
              <a:t> </a:t>
            </a:r>
          </a:p>
          <a:p>
            <a:pPr algn="ctr" defTabSz="609630">
              <a:lnSpc>
                <a:spcPct val="150000"/>
              </a:lnSpc>
              <a:buClr>
                <a:srgbClr val="000000"/>
              </a:buClr>
            </a:pPr>
            <a:r>
              <a:rPr lang="en-US" sz="2933" b="1" kern="0" dirty="0">
                <a:solidFill>
                  <a:srgbClr val="000000"/>
                </a:solidFill>
                <a:latin typeface="Times New Roman" panose="02020603050405020304" pitchFamily="18" charset="0"/>
                <a:cs typeface="Times New Roman" panose="02020603050405020304" pitchFamily="18" charset="0"/>
                <a:sym typeface="Arial"/>
              </a:rPr>
              <a:t>( </a:t>
            </a:r>
            <a:r>
              <a:rPr lang="en-US" sz="2933" b="1" kern="0" dirty="0" err="1">
                <a:solidFill>
                  <a:srgbClr val="000000"/>
                </a:solidFill>
                <a:latin typeface="Times New Roman" panose="02020603050405020304" pitchFamily="18" charset="0"/>
                <a:cs typeface="Times New Roman" panose="02020603050405020304" pitchFamily="18" charset="0"/>
                <a:sym typeface="Arial"/>
              </a:rPr>
              <a:t>Tiết</a:t>
            </a:r>
            <a:r>
              <a:rPr lang="en-US" sz="2933" b="1" kern="0" dirty="0">
                <a:solidFill>
                  <a:srgbClr val="000000"/>
                </a:solidFill>
                <a:latin typeface="Times New Roman" panose="02020603050405020304" pitchFamily="18" charset="0"/>
                <a:cs typeface="Times New Roman" panose="02020603050405020304" pitchFamily="18" charset="0"/>
                <a:sym typeface="Arial"/>
              </a:rPr>
              <a:t> 1)</a:t>
            </a:r>
            <a:endParaRPr lang="en-US" sz="2933"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10" name="TextBox 9"/>
          <p:cNvSpPr txBox="1"/>
          <p:nvPr/>
        </p:nvSpPr>
        <p:spPr>
          <a:xfrm>
            <a:off x="3571053" y="216430"/>
            <a:ext cx="5243163" cy="461665"/>
          </a:xfrm>
          <a:prstGeom prst="rect">
            <a:avLst/>
          </a:prstGeom>
          <a:noFill/>
        </p:spPr>
        <p:txBody>
          <a:bodyPr wrap="square" rtlCol="0">
            <a:spAutoFit/>
          </a:bodyPr>
          <a:lstStyle/>
          <a:p>
            <a:pPr algn="ctr" defTabSz="609630">
              <a:defRPr/>
            </a:pPr>
            <a:r>
              <a:rPr lang="en-US" sz="2400" b="1" dirty="0" err="1">
                <a:solidFill>
                  <a:srgbClr val="FF0000"/>
                </a:solidFill>
                <a:latin typeface="Times New Roman" panose="02020603050405020304" pitchFamily="18" charset="0"/>
                <a:cs typeface="Times New Roman" panose="02020603050405020304" pitchFamily="18" charset="0"/>
                <a:sym typeface="Arial"/>
              </a:rPr>
              <a:t>Thứ</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sáu</a:t>
            </a:r>
            <a:r>
              <a:rPr lang="en-US" sz="2400" b="1" dirty="0">
                <a:solidFill>
                  <a:srgbClr val="FF0000"/>
                </a:solidFill>
                <a:latin typeface="Times New Roman" panose="02020603050405020304" pitchFamily="18" charset="0"/>
                <a:cs typeface="Times New Roman" panose="02020603050405020304" pitchFamily="18" charset="0"/>
                <a:sym typeface="Arial"/>
              </a:rPr>
              <a:t> </a:t>
            </a:r>
            <a:r>
              <a:rPr lang="en-US" sz="2400" b="1" dirty="0" err="1">
                <a:solidFill>
                  <a:srgbClr val="FF0000"/>
                </a:solidFill>
                <a:latin typeface="Times New Roman" panose="02020603050405020304" pitchFamily="18" charset="0"/>
                <a:cs typeface="Times New Roman" panose="02020603050405020304" pitchFamily="18" charset="0"/>
                <a:sym typeface="Arial"/>
              </a:rPr>
              <a:t>ngày</a:t>
            </a:r>
            <a:r>
              <a:rPr lang="en-US" sz="2400" b="1" dirty="0">
                <a:solidFill>
                  <a:srgbClr val="FF0000"/>
                </a:solidFill>
                <a:latin typeface="Times New Roman" panose="02020603050405020304" pitchFamily="18" charset="0"/>
                <a:cs typeface="Times New Roman" panose="02020603050405020304" pitchFamily="18" charset="0"/>
                <a:sym typeface="Arial"/>
              </a:rPr>
              <a:t> 28 </a:t>
            </a:r>
            <a:r>
              <a:rPr lang="en-US" sz="2400" b="1" dirty="0" err="1">
                <a:solidFill>
                  <a:srgbClr val="FF0000"/>
                </a:solidFill>
                <a:latin typeface="Times New Roman" panose="02020603050405020304" pitchFamily="18" charset="0"/>
                <a:cs typeface="Times New Roman" panose="02020603050405020304" pitchFamily="18" charset="0"/>
                <a:sym typeface="Arial"/>
              </a:rPr>
              <a:t>tháng</a:t>
            </a:r>
            <a:r>
              <a:rPr lang="en-US" sz="2400" b="1" dirty="0">
                <a:solidFill>
                  <a:srgbClr val="FF0000"/>
                </a:solidFill>
                <a:latin typeface="Times New Roman" panose="02020603050405020304" pitchFamily="18" charset="0"/>
                <a:cs typeface="Times New Roman" panose="02020603050405020304" pitchFamily="18" charset="0"/>
                <a:sym typeface="Arial"/>
              </a:rPr>
              <a:t> 2 </a:t>
            </a:r>
            <a:r>
              <a:rPr lang="en-US" sz="2400" b="1" dirty="0" err="1">
                <a:solidFill>
                  <a:srgbClr val="FF0000"/>
                </a:solidFill>
                <a:latin typeface="Times New Roman" panose="02020603050405020304" pitchFamily="18" charset="0"/>
                <a:cs typeface="Times New Roman" panose="02020603050405020304" pitchFamily="18" charset="0"/>
                <a:sym typeface="Arial"/>
              </a:rPr>
              <a:t>năm</a:t>
            </a:r>
            <a:r>
              <a:rPr lang="en-US" sz="2400" b="1" dirty="0">
                <a:solidFill>
                  <a:srgbClr val="FF0000"/>
                </a:solidFill>
                <a:latin typeface="Times New Roman" panose="02020603050405020304" pitchFamily="18" charset="0"/>
                <a:cs typeface="Times New Roman" panose="02020603050405020304" pitchFamily="18" charset="0"/>
                <a:sym typeface="Arial"/>
              </a:rPr>
              <a:t> 2025</a:t>
            </a:r>
          </a:p>
        </p:txBody>
      </p:sp>
    </p:spTree>
    <p:extLst>
      <p:ext uri="{BB962C8B-B14F-4D97-AF65-F5344CB8AC3E}">
        <p14:creationId xmlns:p14="http://schemas.microsoft.com/office/powerpoint/2010/main" val="3023744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artoon Cloud PNG Transparent Images Free Download | Vector Files | Pngtree">
            <a:extLst>
              <a:ext uri="{FF2B5EF4-FFF2-40B4-BE49-F238E27FC236}">
                <a16:creationId xmlns:a16="http://schemas.microsoft.com/office/drawing/2014/main" id="{B076675A-07A3-4B4D-9993-7F43CCF39B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8047956" y="-308027"/>
            <a:ext cx="3014767" cy="2241698"/>
          </a:xfrm>
          <a:prstGeom prst="rect">
            <a:avLst/>
          </a:prstGeom>
          <a:noFill/>
          <a:effectLst/>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2744F487-2EEB-C44F-BA11-C5C24CB8C7F5}"/>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9">
            <a:extLst>
              <a:ext uri="{FF2B5EF4-FFF2-40B4-BE49-F238E27FC236}">
                <a16:creationId xmlns:a16="http://schemas.microsoft.com/office/drawing/2014/main" id="{F6219C42-8248-A0DA-EC0E-26655BACA6CA}"/>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20">
            <a:extLst>
              <a:ext uri="{FF2B5EF4-FFF2-40B4-BE49-F238E27FC236}">
                <a16:creationId xmlns:a16="http://schemas.microsoft.com/office/drawing/2014/main" id="{123B28B0-CEDB-1593-8726-947862030934}"/>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Oval 21">
            <a:extLst>
              <a:ext uri="{FF2B5EF4-FFF2-40B4-BE49-F238E27FC236}">
                <a16:creationId xmlns:a16="http://schemas.microsoft.com/office/drawing/2014/main" id="{38DFDEDE-EC63-ABF0-BAB9-72BFF06E0358}"/>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2" descr="Cartoon Cloud PNG Transparent Images Free Download | Vector Files | Pngtree">
            <a:extLst>
              <a:ext uri="{FF2B5EF4-FFF2-40B4-BE49-F238E27FC236}">
                <a16:creationId xmlns:a16="http://schemas.microsoft.com/office/drawing/2014/main" id="{06A28315-00A8-747F-4ABE-3357EA82E53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91868" y="-520612"/>
            <a:ext cx="3753609" cy="3389036"/>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F36CB234-3963-A1DA-B424-9CC0B47926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5" name="Picture 2" descr="Cartoon Cloud PNG Transparent Images Free Download | Vector Files | Pngtree">
            <a:extLst>
              <a:ext uri="{FF2B5EF4-FFF2-40B4-BE49-F238E27FC236}">
                <a16:creationId xmlns:a16="http://schemas.microsoft.com/office/drawing/2014/main" id="{991D15AF-016B-D7E0-F408-3CAB30EC6B4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5787" y="1852040"/>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6" name="Picture 2" descr="Cartoon Cloud PNG Transparent Images Free Download | Vector Files | Pngtree">
            <a:extLst>
              <a:ext uri="{FF2B5EF4-FFF2-40B4-BE49-F238E27FC236}">
                <a16:creationId xmlns:a16="http://schemas.microsoft.com/office/drawing/2014/main" id="{D6649544-DF78-6E89-08D1-C765D943BB9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7" name="Picture 2" descr="Cartoon Cloud PNG Transparent Images Free Download | Vector Files | Pngtree">
            <a:extLst>
              <a:ext uri="{FF2B5EF4-FFF2-40B4-BE49-F238E27FC236}">
                <a16:creationId xmlns:a16="http://schemas.microsoft.com/office/drawing/2014/main" id="{AF5B3450-D63D-F9EA-E8CE-C81488BD23E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476337" y="2721108"/>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14AFABF-6372-EB86-8A4E-0EA91145543A}"/>
              </a:ext>
            </a:extLst>
          </p:cNvPr>
          <p:cNvPicPr>
            <a:picLocks noChangeAspect="1"/>
          </p:cNvPicPr>
          <p:nvPr/>
        </p:nvPicPr>
        <p:blipFill rotWithShape="1">
          <a:blip r:embed="rId4"/>
          <a:srcRect b="20667"/>
          <a:stretch/>
        </p:blipFill>
        <p:spPr>
          <a:xfrm>
            <a:off x="2348825" y="2373980"/>
            <a:ext cx="6726228" cy="4497069"/>
          </a:xfrm>
          <a:prstGeom prst="rect">
            <a:avLst/>
          </a:prstGeom>
          <a:effectLst>
            <a:outerShdw blurRad="63500" sx="102000" sy="102000" algn="ctr" rotWithShape="0">
              <a:prstClr val="black">
                <a:alpha val="40000"/>
              </a:prstClr>
            </a:outerShdw>
          </a:effectLst>
        </p:spPr>
      </p:pic>
      <p:grpSp>
        <p:nvGrpSpPr>
          <p:cNvPr id="3" name="Group 2">
            <a:extLst>
              <a:ext uri="{FF2B5EF4-FFF2-40B4-BE49-F238E27FC236}">
                <a16:creationId xmlns:a16="http://schemas.microsoft.com/office/drawing/2014/main" id="{41420484-C16D-BFEB-E14C-1772874DC856}"/>
              </a:ext>
            </a:extLst>
          </p:cNvPr>
          <p:cNvGrpSpPr/>
          <p:nvPr/>
        </p:nvGrpSpPr>
        <p:grpSpPr>
          <a:xfrm>
            <a:off x="-1383509" y="-2133904"/>
            <a:ext cx="13830298" cy="1640070"/>
            <a:chOff x="-362193" y="2727139"/>
            <a:chExt cx="8772720" cy="1640070"/>
          </a:xfrm>
        </p:grpSpPr>
        <p:sp>
          <p:nvSpPr>
            <p:cNvPr id="4" name="TextBox 3">
              <a:extLst>
                <a:ext uri="{FF2B5EF4-FFF2-40B4-BE49-F238E27FC236}">
                  <a16:creationId xmlns:a16="http://schemas.microsoft.com/office/drawing/2014/main" id="{FEBBFEB4-E49F-56F5-1C2A-915EFBEB3084}"/>
                </a:ext>
              </a:extLst>
            </p:cNvPr>
            <p:cNvSpPr txBox="1"/>
            <p:nvPr/>
          </p:nvSpPr>
          <p:spPr>
            <a:xfrm>
              <a:off x="-362193" y="2727139"/>
              <a:ext cx="877272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0000" b="0" i="0" u="none" strike="noStrike" kern="1200" cap="none" spc="0" normalizeH="0" baseline="0" noProof="0">
                  <a:ln w="228600">
                    <a:solidFill>
                      <a:prstClr val="black"/>
                    </a:solidFill>
                  </a:ln>
                  <a:solidFill>
                    <a:prstClr val="black"/>
                  </a:solidFill>
                  <a:effectLst/>
                  <a:uLnTx/>
                  <a:uFillTx/>
                  <a:latin typeface="SVN-Hole Hearted" panose="020B0A06020104020203" pitchFamily="34" charset="0"/>
                  <a:ea typeface="+mn-ea"/>
                  <a:cs typeface="+mn-cs"/>
                </a:rPr>
                <a:t>CỦNG CỐ</a:t>
              </a:r>
            </a:p>
          </p:txBody>
        </p:sp>
        <p:sp>
          <p:nvSpPr>
            <p:cNvPr id="7" name="TextBox 6">
              <a:extLst>
                <a:ext uri="{FF2B5EF4-FFF2-40B4-BE49-F238E27FC236}">
                  <a16:creationId xmlns:a16="http://schemas.microsoft.com/office/drawing/2014/main" id="{13D2C4A8-CC96-C3BD-0DE4-CCFD21820BEE}"/>
                </a:ext>
              </a:extLst>
            </p:cNvPr>
            <p:cNvSpPr txBox="1"/>
            <p:nvPr/>
          </p:nvSpPr>
          <p:spPr>
            <a:xfrm>
              <a:off x="-221406" y="2735993"/>
              <a:ext cx="849114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0" b="0" i="0" u="none" strike="noStrike" kern="1200" cap="none" spc="0" normalizeH="0" baseline="0" noProof="0">
                  <a:ln w="28575">
                    <a:solidFill>
                      <a:prstClr val="white"/>
                    </a:solidFill>
                  </a:ln>
                  <a:gradFill flip="none" rotWithShape="1">
                    <a:gsLst>
                      <a:gs pos="61000">
                        <a:srgbClr val="F088BC"/>
                      </a:gs>
                      <a:gs pos="60000">
                        <a:srgbClr val="DF177B"/>
                      </a:gs>
                    </a:gsLst>
                    <a:lin ang="5400000" scaled="1"/>
                    <a:tileRect/>
                  </a:gradFill>
                  <a:effectLst/>
                  <a:uLnTx/>
                  <a:uFillTx/>
                  <a:latin typeface="SVN-Hole Hearted" panose="020B0A06020104020203" pitchFamily="34" charset="0"/>
                  <a:ea typeface="+mn-ea"/>
                  <a:cs typeface="+mn-cs"/>
                </a:rPr>
                <a:t>CỦNG CỐ</a:t>
              </a:r>
              <a:endParaRPr kumimoji="0" lang="en-US" sz="10000" b="0" i="0" u="none" strike="noStrike" kern="1200" cap="none" spc="0" normalizeH="0" baseline="0" noProof="0" dirty="0">
                <a:ln w="28575">
                  <a:solidFill>
                    <a:prstClr val="white"/>
                  </a:solidFill>
                </a:ln>
                <a:gradFill flip="none" rotWithShape="1">
                  <a:gsLst>
                    <a:gs pos="55000">
                      <a:srgbClr val="FFC000">
                        <a:lumMod val="40000"/>
                        <a:lumOff val="60000"/>
                      </a:srgbClr>
                    </a:gs>
                    <a:gs pos="54000">
                      <a:srgbClr val="FFC000"/>
                    </a:gs>
                  </a:gsLst>
                  <a:lin ang="5400000" scaled="1"/>
                  <a:tileRect/>
                </a:gradFill>
                <a:effectLst/>
                <a:uLnTx/>
                <a:uFillTx/>
                <a:latin typeface="SVN-Hole Hearted" panose="020B0A06020104020203" pitchFamily="34" charset="0"/>
                <a:ea typeface="+mn-ea"/>
                <a:cs typeface="+mn-cs"/>
              </a:endParaRPr>
            </a:p>
          </p:txBody>
        </p:sp>
      </p:grpSp>
      <p:pic>
        <p:nvPicPr>
          <p:cNvPr id="10" name="Picture 9" descr="A close up of a black background&#10;&#10;Description automatically generated">
            <a:extLst>
              <a:ext uri="{FF2B5EF4-FFF2-40B4-BE49-F238E27FC236}">
                <a16:creationId xmlns:a16="http://schemas.microsoft.com/office/drawing/2014/main" id="{33F7EBAB-4114-252B-EA60-CA3C49E135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236" y="-396607"/>
            <a:ext cx="15425542" cy="3720491"/>
          </a:xfrm>
          <a:prstGeom prst="rect">
            <a:avLst/>
          </a:prstGeom>
        </p:spPr>
      </p:pic>
    </p:spTree>
    <p:extLst>
      <p:ext uri="{BB962C8B-B14F-4D97-AF65-F5344CB8AC3E}">
        <p14:creationId xmlns:p14="http://schemas.microsoft.com/office/powerpoint/2010/main" val="703222734"/>
      </p:ext>
    </p:extLst>
  </p:cSld>
  <p:clrMapOvr>
    <a:masterClrMapping/>
  </p:clrMapOvr>
  <p:transition spd="slow">
    <p:randomBar dir="vert"/>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2239" y="1541611"/>
            <a:ext cx="11816081" cy="1508105"/>
          </a:xfrm>
          <a:prstGeom prst="rect">
            <a:avLst/>
          </a:prstGeom>
        </p:spPr>
        <p:txBody>
          <a:bodyPr wrap="square">
            <a:spAutoFit/>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kumimoji="0" lang="nl-NL"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PHIẾU HỌC TẬP</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a:p>
            <a:pPr marL="0" marR="0" lvl="0" indent="0" algn="l" defTabSz="914400" rtl="0" eaLnBrk="1" fontAlgn="auto" latinLnBrk="0" hangingPunct="1">
              <a:lnSpc>
                <a:spcPct val="115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Nếm</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thử</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nêu</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sự</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khác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biệt</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về</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mùi</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vị</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độ</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đặc</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sữa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2400" b="1" i="0" u="none" strike="noStrike" kern="1200" cap="none" spc="0" normalizeH="0" baseline="0" noProof="0" dirty="0" err="1">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chua</a:t>
            </a:r>
            <a:r>
              <a:rPr kumimoji="0" lang="en-US" sz="2400" b="1" i="0" u="none" strike="noStrike" kern="1200" cap="none" spc="0" normalizeH="0" baseline="0" noProof="0" dirty="0">
                <a:ln>
                  <a:noFill/>
                </a:ln>
                <a:solidFill>
                  <a:srgbClr val="C0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nl-NL" sz="2400" b="1"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rPr>
              <a:t>Hoàn thành cột K và W của bảng dưới đây:</a:t>
            </a:r>
            <a:endParaRPr kumimoji="0" lang="en-US" sz="2400" b="0" i="0" u="none" strike="noStrike" kern="1200" cap="none" spc="0" normalizeH="0" baseline="0" noProof="0" dirty="0">
              <a:ln>
                <a:noFill/>
              </a:ln>
              <a:solidFill>
                <a:srgbClr val="C00000"/>
              </a:solidFill>
              <a:effectLst/>
              <a:uLnTx/>
              <a:uFillTx/>
              <a:latin typeface="Times New Roman" panose="02020603050405020304" pitchFamily="18" charset="0"/>
              <a:ea typeface="Times New Roman" panose="02020603050405020304" pitchFamily="18" charset="0"/>
              <a:cs typeface="+mn-cs"/>
            </a:endParaRPr>
          </a:p>
        </p:txBody>
      </p:sp>
      <p:graphicFrame>
        <p:nvGraphicFramePr>
          <p:cNvPr id="5" name="Table 4"/>
          <p:cNvGraphicFramePr>
            <a:graphicFrameLocks noGrp="1"/>
          </p:cNvGraphicFramePr>
          <p:nvPr/>
        </p:nvGraphicFramePr>
        <p:xfrm>
          <a:off x="142240" y="2937957"/>
          <a:ext cx="11816080" cy="3696522"/>
        </p:xfrm>
        <a:graphic>
          <a:graphicData uri="http://schemas.openxmlformats.org/drawingml/2006/table">
            <a:tbl>
              <a:tblPr firstRow="1" firstCol="1" bandRow="1"/>
              <a:tblGrid>
                <a:gridCol w="4648421">
                  <a:extLst>
                    <a:ext uri="{9D8B030D-6E8A-4147-A177-3AD203B41FA5}">
                      <a16:colId xmlns:a16="http://schemas.microsoft.com/office/drawing/2014/main" val="3366147963"/>
                    </a:ext>
                  </a:extLst>
                </a:gridCol>
                <a:gridCol w="4104861">
                  <a:extLst>
                    <a:ext uri="{9D8B030D-6E8A-4147-A177-3AD203B41FA5}">
                      <a16:colId xmlns:a16="http://schemas.microsoft.com/office/drawing/2014/main" val="290233646"/>
                    </a:ext>
                  </a:extLst>
                </a:gridCol>
                <a:gridCol w="3062798">
                  <a:extLst>
                    <a:ext uri="{9D8B030D-6E8A-4147-A177-3AD203B41FA5}">
                      <a16:colId xmlns:a16="http://schemas.microsoft.com/office/drawing/2014/main" val="1545135748"/>
                    </a:ext>
                  </a:extLst>
                </a:gridCol>
              </a:tblGrid>
              <a:tr h="794430">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K</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W</a:t>
                      </a:r>
                      <a:endParaRPr lang="en-US" sz="1800" b="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muốn biết)</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L</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ctr">
                        <a:lnSpc>
                          <a:spcPct val="115000"/>
                        </a:lnSpc>
                        <a:spcBef>
                          <a:spcPts val="0"/>
                        </a:spcBef>
                        <a:spcAft>
                          <a:spcPts val="0"/>
                        </a:spcAft>
                      </a:pPr>
                      <a:r>
                        <a:rPr lang="nl-NL" sz="1800" b="1" dirty="0">
                          <a:effectLst/>
                          <a:latin typeface="Times New Roman" panose="02020603050405020304" pitchFamily="18" charset="0"/>
                          <a:ea typeface="Times New Roman" panose="02020603050405020304" pitchFamily="18" charset="0"/>
                          <a:cs typeface="Times New Roman" panose="02020603050405020304" pitchFamily="18" charset="0"/>
                        </a:rPr>
                        <a:t>(Những điều đã nắm được)</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28263493"/>
                  </a:ext>
                </a:extLst>
              </a:tr>
              <a:tr h="2902092">
                <a:tc>
                  <a:txBody>
                    <a:bodyPr/>
                    <a:lstStyle/>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Sự khác nhau giữa sữa và sữa chua: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Sữa:     Mùi:</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thơm của sữa</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Vị : Ngọt</a:t>
                      </a:r>
                    </a:p>
                    <a:p>
                      <a:pPr marL="0" marR="0">
                        <a:lnSpc>
                          <a:spcPct val="115000"/>
                        </a:lnSpc>
                        <a:spcBef>
                          <a:spcPts val="0"/>
                        </a:spcBef>
                        <a:spcAft>
                          <a:spcPts val="0"/>
                        </a:spcAft>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Độ đặc :</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dạng lỏng</a:t>
                      </a:r>
                    </a:p>
                    <a:p>
                      <a:pPr marL="0" marR="0" indent="0">
                        <a:lnSpc>
                          <a:spcPct val="115000"/>
                        </a:lnSpc>
                        <a:spcBef>
                          <a:spcPts val="0"/>
                        </a:spcBef>
                        <a:spcAft>
                          <a:spcPts val="0"/>
                        </a:spcAft>
                        <a:buFontTx/>
                        <a:buNone/>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Sữa chua:   Mùi : thơm</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của sữa chua</a:t>
                      </a:r>
                      <a:endParaRPr lang="nl-NL" sz="23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indent="0">
                        <a:lnSpc>
                          <a:spcPct val="115000"/>
                        </a:lnSpc>
                        <a:spcBef>
                          <a:spcPts val="0"/>
                        </a:spcBef>
                        <a:spcAft>
                          <a:spcPts val="0"/>
                        </a:spcAft>
                        <a:buFontTx/>
                        <a:buNone/>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Vị :</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chua nhẹ</a:t>
                      </a:r>
                    </a:p>
                    <a:p>
                      <a:pPr marL="0" marR="0" indent="0">
                        <a:lnSpc>
                          <a:spcPct val="115000"/>
                        </a:lnSpc>
                        <a:spcBef>
                          <a:spcPts val="0"/>
                        </a:spcBef>
                        <a:spcAft>
                          <a:spcPts val="0"/>
                        </a:spcAft>
                        <a:buFontTx/>
                        <a:buNone/>
                      </a:pP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Độ đặc :</a:t>
                      </a:r>
                      <a:r>
                        <a:rPr lang="nl-NL" sz="2300" baseline="0" dirty="0">
                          <a:effectLst/>
                          <a:latin typeface="Times New Roman" panose="02020603050405020304" pitchFamily="18" charset="0"/>
                          <a:ea typeface="Times New Roman" panose="02020603050405020304" pitchFamily="18" charset="0"/>
                          <a:cs typeface="Times New Roman" panose="02020603050405020304" pitchFamily="18" charset="0"/>
                        </a:rPr>
                        <a:t> đông đặc</a:t>
                      </a:r>
                      <a:r>
                        <a:rPr lang="nl-NL" sz="23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3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nl-NL" sz="2800" dirty="0">
                          <a:effectLst/>
                          <a:latin typeface="Times New Roman" panose="02020603050405020304" pitchFamily="18" charset="0"/>
                          <a:ea typeface="Times New Roman" panose="02020603050405020304" pitchFamily="18" charset="0"/>
                          <a:cs typeface="Times New Roman" panose="02020603050405020304" pitchFamily="18" charset="0"/>
                        </a:rPr>
                        <a:t>- Vì</a:t>
                      </a:r>
                      <a:r>
                        <a:rPr lang="nl-NL"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sao khi làm sữa chua cần cho sữa chua vào sữa tươi?</a:t>
                      </a:r>
                    </a:p>
                    <a:p>
                      <a:pPr marL="0" marR="0">
                        <a:lnSpc>
                          <a:spcPct val="115000"/>
                        </a:lnSpc>
                        <a:spcBef>
                          <a:spcPts val="0"/>
                        </a:spcBef>
                        <a:spcAft>
                          <a:spcPts val="0"/>
                        </a:spcAft>
                      </a:pPr>
                      <a:r>
                        <a:rPr lang="nl-NL" sz="2800" baseline="0" dirty="0">
                          <a:effectLst/>
                          <a:latin typeface="Times New Roman" panose="02020603050405020304" pitchFamily="18" charset="0"/>
                          <a:ea typeface="Times New Roman" panose="02020603050405020304" pitchFamily="18" charset="0"/>
                          <a:cs typeface="Times New Roman" panose="02020603050405020304" pitchFamily="18" charset="0"/>
                        </a:rPr>
                        <a:t>- Khi làm sữa chua, vì sao cần có bước ủ ấm sữa?</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15000"/>
                        </a:lnSpc>
                        <a:spcBef>
                          <a:spcPts val="0"/>
                        </a:spcBef>
                        <a:spcAft>
                          <a:spcPts val="0"/>
                        </a:spcAft>
                      </a:pPr>
                      <a:r>
                        <a:rPr lang="nl-NL"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6522903"/>
                  </a:ext>
                </a:extLst>
              </a:tr>
            </a:tbl>
          </a:graphicData>
        </a:graphic>
      </p:graphicFrame>
      <p:sp>
        <p:nvSpPr>
          <p:cNvPr id="7" name="TextBox 6"/>
          <p:cNvSpPr txBox="1"/>
          <p:nvPr/>
        </p:nvSpPr>
        <p:spPr>
          <a:xfrm>
            <a:off x="4754480" y="2463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8" name="TextBox 7"/>
          <p:cNvSpPr txBox="1"/>
          <p:nvPr/>
        </p:nvSpPr>
        <p:spPr>
          <a:xfrm>
            <a:off x="1708879" y="545951"/>
            <a:ext cx="8754255" cy="995016"/>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9" name="TextBox 8"/>
          <p:cNvSpPr txBox="1"/>
          <p:nvPr/>
        </p:nvSpPr>
        <p:spPr>
          <a:xfrm>
            <a:off x="3571053" y="-7821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cxnSp>
        <p:nvCxnSpPr>
          <p:cNvPr id="11" name="Straight Connector 10"/>
          <p:cNvCxnSpPr/>
          <p:nvPr/>
        </p:nvCxnSpPr>
        <p:spPr>
          <a:xfrm>
            <a:off x="30480" y="1571428"/>
            <a:ext cx="1199896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048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30480" y="6664941"/>
            <a:ext cx="1200912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12039600" y="1571428"/>
            <a:ext cx="0" cy="509351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378264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6EA"/>
        </a:solidFill>
        <a:effectLst/>
      </p:bgPr>
    </p:bg>
    <p:spTree>
      <p:nvGrpSpPr>
        <p:cNvPr id="1" name="Shape 307"/>
        <p:cNvGrpSpPr/>
        <p:nvPr/>
      </p:nvGrpSpPr>
      <p:grpSpPr>
        <a:xfrm>
          <a:off x="0" y="0"/>
          <a:ext cx="0" cy="0"/>
          <a:chOff x="0" y="0"/>
          <a:chExt cx="0" cy="0"/>
        </a:xfrm>
      </p:grpSpPr>
      <p:grpSp>
        <p:nvGrpSpPr>
          <p:cNvPr id="308" name="Google Shape;308;p6"/>
          <p:cNvGrpSpPr/>
          <p:nvPr/>
        </p:nvGrpSpPr>
        <p:grpSpPr>
          <a:xfrm rot="-95770">
            <a:off x="-536851" y="6062577"/>
            <a:ext cx="13452373" cy="2105620"/>
            <a:chOff x="0" y="-19050"/>
            <a:chExt cx="5314518" cy="831850"/>
          </a:xfrm>
        </p:grpSpPr>
        <p:sp>
          <p:nvSpPr>
            <p:cNvPr id="309" name="Google Shape;309;p6"/>
            <p:cNvSpPr/>
            <p:nvPr/>
          </p:nvSpPr>
          <p:spPr>
            <a:xfrm>
              <a:off x="0" y="0"/>
              <a:ext cx="5314518" cy="812800"/>
            </a:xfrm>
            <a:custGeom>
              <a:avLst/>
              <a:gdLst/>
              <a:ahLst/>
              <a:cxnLst/>
              <a:rect l="l" t="t" r="r" b="b"/>
              <a:pathLst>
                <a:path w="5314518" h="812800" extrusionOk="0">
                  <a:moveTo>
                    <a:pt x="0" y="0"/>
                  </a:moveTo>
                  <a:lnTo>
                    <a:pt x="5314518" y="0"/>
                  </a:lnTo>
                  <a:lnTo>
                    <a:pt x="5314518" y="812800"/>
                  </a:lnTo>
                  <a:lnTo>
                    <a:pt x="0" y="812800"/>
                  </a:lnTo>
                  <a:close/>
                </a:path>
              </a:pathLst>
            </a:custGeom>
            <a:solidFill>
              <a:srgbClr val="F6EED6"/>
            </a:solidFill>
            <a:ln>
              <a:noFill/>
            </a:ln>
          </p:spPr>
        </p:sp>
        <p:sp>
          <p:nvSpPr>
            <p:cNvPr id="310" name="Google Shape;310;p6"/>
            <p:cNvSpPr txBox="1"/>
            <p:nvPr/>
          </p:nvSpPr>
          <p:spPr>
            <a:xfrm>
              <a:off x="0" y="-19050"/>
              <a:ext cx="5314518" cy="831850"/>
            </a:xfrm>
            <a:prstGeom prst="rect">
              <a:avLst/>
            </a:prstGeom>
            <a:noFill/>
            <a:ln>
              <a:noFill/>
            </a:ln>
          </p:spPr>
          <p:txBody>
            <a:bodyPr spcFirstLastPara="1" wrap="square" lIns="33867" tIns="33867" rIns="33867" bIns="33867" anchor="ctr" anchorCtr="0">
              <a:noAutofit/>
            </a:bodyPr>
            <a:lstStyle/>
            <a:p>
              <a:pPr marL="0" marR="0" lvl="0" indent="0" algn="ctr" defTabSz="609630" rtl="0" eaLnBrk="1" fontAlgn="auto" latinLnBrk="0" hangingPunct="1">
                <a:lnSpc>
                  <a:spcPct val="151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grpSp>
      <p:sp>
        <p:nvSpPr>
          <p:cNvPr id="311" name="Google Shape;311;p6"/>
          <p:cNvSpPr/>
          <p:nvPr/>
        </p:nvSpPr>
        <p:spPr>
          <a:xfrm>
            <a:off x="-655558" y="5842000"/>
            <a:ext cx="2177553" cy="944880"/>
          </a:xfrm>
          <a:custGeom>
            <a:avLst/>
            <a:gdLst/>
            <a:ahLst/>
            <a:cxnLst/>
            <a:rect l="l" t="t" r="r" b="b"/>
            <a:pathLst>
              <a:path w="3266330" h="1720342" extrusionOk="0">
                <a:moveTo>
                  <a:pt x="0" y="0"/>
                </a:moveTo>
                <a:lnTo>
                  <a:pt x="3266330" y="0"/>
                </a:lnTo>
                <a:lnTo>
                  <a:pt x="3266330" y="1720343"/>
                </a:lnTo>
                <a:lnTo>
                  <a:pt x="0" y="1720343"/>
                </a:lnTo>
                <a:lnTo>
                  <a:pt x="0" y="0"/>
                </a:lnTo>
                <a:close/>
              </a:path>
            </a:pathLst>
          </a:custGeom>
          <a:blipFill rotWithShape="1">
            <a:blip r:embed="rId3">
              <a:alphaModFix/>
            </a:blip>
            <a:stretch>
              <a:fillRect t="-111050" r="-1659"/>
            </a:stretch>
          </a:blipFill>
          <a:ln>
            <a:noFill/>
          </a:ln>
        </p:spPr>
      </p:sp>
      <p:sp>
        <p:nvSpPr>
          <p:cNvPr id="312" name="Google Shape;312;p6"/>
          <p:cNvSpPr/>
          <p:nvPr/>
        </p:nvSpPr>
        <p:spPr>
          <a:xfrm rot="809964">
            <a:off x="10625118" y="4782264"/>
            <a:ext cx="2224321" cy="2154779"/>
          </a:xfrm>
          <a:custGeom>
            <a:avLst/>
            <a:gdLst/>
            <a:ahLst/>
            <a:cxnLst/>
            <a:rect l="l" t="t" r="r" b="b"/>
            <a:pathLst>
              <a:path w="4049414" h="3232169" extrusionOk="0">
                <a:moveTo>
                  <a:pt x="0" y="0"/>
                </a:moveTo>
                <a:lnTo>
                  <a:pt x="4049414" y="0"/>
                </a:lnTo>
                <a:lnTo>
                  <a:pt x="4049414" y="3232169"/>
                </a:lnTo>
                <a:lnTo>
                  <a:pt x="0" y="3232169"/>
                </a:lnTo>
                <a:lnTo>
                  <a:pt x="0" y="0"/>
                </a:lnTo>
                <a:close/>
              </a:path>
            </a:pathLst>
          </a:custGeom>
          <a:blipFill rotWithShape="1">
            <a:blip r:embed="rId4">
              <a:alphaModFix/>
            </a:blip>
            <a:stretch>
              <a:fillRect/>
            </a:stretch>
          </a:blipFill>
          <a:ln>
            <a:noFill/>
          </a:ln>
        </p:spPr>
      </p:sp>
      <p:sp>
        <p:nvSpPr>
          <p:cNvPr id="313" name="Google Shape;313;p6"/>
          <p:cNvSpPr/>
          <p:nvPr/>
        </p:nvSpPr>
        <p:spPr>
          <a:xfrm>
            <a:off x="2637050" y="5875628"/>
            <a:ext cx="2209340" cy="1796372"/>
          </a:xfrm>
          <a:custGeom>
            <a:avLst/>
            <a:gdLst/>
            <a:ahLst/>
            <a:cxnLst/>
            <a:rect l="l" t="t" r="r" b="b"/>
            <a:pathLst>
              <a:path w="3314010" h="3630887" extrusionOk="0">
                <a:moveTo>
                  <a:pt x="0" y="0"/>
                </a:moveTo>
                <a:lnTo>
                  <a:pt x="3314010" y="0"/>
                </a:lnTo>
                <a:lnTo>
                  <a:pt x="3314010" y="3630887"/>
                </a:lnTo>
                <a:lnTo>
                  <a:pt x="0" y="3630887"/>
                </a:lnTo>
                <a:lnTo>
                  <a:pt x="0" y="0"/>
                </a:lnTo>
                <a:close/>
              </a:path>
            </a:pathLst>
          </a:custGeom>
          <a:blipFill rotWithShape="1">
            <a:blip r:embed="rId5">
              <a:alphaModFix/>
            </a:blip>
            <a:stretch>
              <a:fillRect/>
            </a:stretch>
          </a:blipFill>
          <a:ln>
            <a:noFill/>
          </a:ln>
        </p:spPr>
      </p:sp>
      <p:sp>
        <p:nvSpPr>
          <p:cNvPr id="314" name="Google Shape;314;p6"/>
          <p:cNvSpPr/>
          <p:nvPr/>
        </p:nvSpPr>
        <p:spPr>
          <a:xfrm rot="9812870">
            <a:off x="6818095" y="5798291"/>
            <a:ext cx="2025007" cy="1849833"/>
          </a:xfrm>
          <a:custGeom>
            <a:avLst/>
            <a:gdLst/>
            <a:ahLst/>
            <a:cxnLst/>
            <a:rect l="l" t="t" r="r" b="b"/>
            <a:pathLst>
              <a:path w="3037510" h="3592754" extrusionOk="0">
                <a:moveTo>
                  <a:pt x="0" y="0"/>
                </a:moveTo>
                <a:lnTo>
                  <a:pt x="3037510" y="0"/>
                </a:lnTo>
                <a:lnTo>
                  <a:pt x="3037510" y="3592753"/>
                </a:lnTo>
                <a:lnTo>
                  <a:pt x="0" y="3592753"/>
                </a:lnTo>
                <a:lnTo>
                  <a:pt x="0" y="0"/>
                </a:lnTo>
                <a:close/>
              </a:path>
            </a:pathLst>
          </a:custGeom>
          <a:blipFill rotWithShape="1">
            <a:blip r:embed="rId6">
              <a:alphaModFix/>
            </a:blip>
            <a:stretch>
              <a:fillRect/>
            </a:stretch>
          </a:blipFill>
          <a:ln>
            <a:noFill/>
          </a:ln>
        </p:spPr>
      </p:sp>
      <p:sp>
        <p:nvSpPr>
          <p:cNvPr id="315" name="Google Shape;315;p6"/>
          <p:cNvSpPr/>
          <p:nvPr/>
        </p:nvSpPr>
        <p:spPr>
          <a:xfrm>
            <a:off x="10866692" y="-889442"/>
            <a:ext cx="2650617" cy="2743200"/>
          </a:xfrm>
          <a:custGeom>
            <a:avLst/>
            <a:gdLst/>
            <a:ahLst/>
            <a:cxnLst/>
            <a:rect l="l" t="t" r="r" b="b"/>
            <a:pathLst>
              <a:path w="3975926" h="4114800" extrusionOk="0">
                <a:moveTo>
                  <a:pt x="0" y="0"/>
                </a:moveTo>
                <a:lnTo>
                  <a:pt x="3975926" y="0"/>
                </a:lnTo>
                <a:lnTo>
                  <a:pt x="3975926" y="4114800"/>
                </a:lnTo>
                <a:lnTo>
                  <a:pt x="0" y="4114800"/>
                </a:lnTo>
                <a:lnTo>
                  <a:pt x="0" y="0"/>
                </a:lnTo>
                <a:close/>
              </a:path>
            </a:pathLst>
          </a:custGeom>
          <a:blipFill rotWithShape="1">
            <a:blip r:embed="rId7">
              <a:alphaModFix/>
            </a:blip>
            <a:stretch>
              <a:fillRect/>
            </a:stretch>
          </a:blipFill>
          <a:ln>
            <a:noFill/>
          </a:ln>
        </p:spPr>
      </p:sp>
      <p:sp>
        <p:nvSpPr>
          <p:cNvPr id="316" name="Google Shape;316;p6"/>
          <p:cNvSpPr/>
          <p:nvPr/>
        </p:nvSpPr>
        <p:spPr>
          <a:xfrm>
            <a:off x="11626592" y="236691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317" name="Google Shape;317;p6"/>
          <p:cNvSpPr/>
          <p:nvPr/>
        </p:nvSpPr>
        <p:spPr>
          <a:xfrm>
            <a:off x="-1010403" y="5522343"/>
            <a:ext cx="1443621" cy="391583"/>
          </a:xfrm>
          <a:custGeom>
            <a:avLst/>
            <a:gdLst/>
            <a:ahLst/>
            <a:cxnLst/>
            <a:rect l="l" t="t" r="r" b="b"/>
            <a:pathLst>
              <a:path w="2165432" h="587374" extrusionOk="0">
                <a:moveTo>
                  <a:pt x="0" y="0"/>
                </a:moveTo>
                <a:lnTo>
                  <a:pt x="2165432" y="0"/>
                </a:lnTo>
                <a:lnTo>
                  <a:pt x="2165432" y="587374"/>
                </a:lnTo>
                <a:lnTo>
                  <a:pt x="0" y="587374"/>
                </a:lnTo>
                <a:lnTo>
                  <a:pt x="0" y="0"/>
                </a:lnTo>
                <a:close/>
              </a:path>
            </a:pathLst>
          </a:custGeom>
          <a:blipFill rotWithShape="1">
            <a:blip r:embed="rId8">
              <a:alphaModFix/>
            </a:blip>
            <a:stretch>
              <a:fillRect/>
            </a:stretch>
          </a:blipFill>
          <a:ln>
            <a:noFill/>
          </a:ln>
        </p:spPr>
      </p:sp>
      <p:sp>
        <p:nvSpPr>
          <p:cNvPr id="19" name="TextBox 18"/>
          <p:cNvSpPr txBox="1"/>
          <p:nvPr/>
        </p:nvSpPr>
        <p:spPr>
          <a:xfrm>
            <a:off x="4754480" y="449512"/>
            <a:ext cx="2514067"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Khoa</a:t>
            </a:r>
            <a:r>
              <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sng" strike="noStrike" kern="1200" cap="none" spc="0" normalizeH="0" baseline="0" noProof="0" dirty="0" err="1">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rPr>
              <a:t>học</a:t>
            </a:r>
            <a:endParaRPr kumimoji="0" lang="en-US" sz="2400" b="1" i="0" u="sng"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 name="TextBox 2"/>
          <p:cNvSpPr txBox="1"/>
          <p:nvPr/>
        </p:nvSpPr>
        <p:spPr>
          <a:xfrm>
            <a:off x="1708879" y="678031"/>
            <a:ext cx="8754255" cy="1446422"/>
          </a:xfrm>
          <a:prstGeom prst="rect">
            <a:avLst/>
          </a:prstGeom>
          <a:noFill/>
        </p:spPr>
        <p:txBody>
          <a:bodyPr wrap="square" rtlCol="0">
            <a:spAutoFit/>
          </a:bodyPr>
          <a:lstStyle/>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Bài</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13: Vi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khuẩn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có</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ích</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trong</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chế</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biến</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phẩm</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p>
          <a:p>
            <a:pPr marL="0" marR="0" lvl="0" indent="0" algn="ctr" defTabSz="609630" rtl="0" eaLnBrk="1" fontAlgn="auto" latinLnBrk="0" hangingPunct="1">
              <a:lnSpc>
                <a:spcPct val="150000"/>
              </a:lnSpc>
              <a:spcBef>
                <a:spcPts val="0"/>
              </a:spcBef>
              <a:spcAft>
                <a:spcPts val="0"/>
              </a:spcAft>
              <a:buClr>
                <a:srgbClr val="000000"/>
              </a:buClr>
              <a:buSzTx/>
              <a:buFontTx/>
              <a:buNone/>
              <a:tabLst/>
              <a:defRPr/>
            </a:pP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933" b="1" i="0" u="none" strike="noStrike" kern="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Tiết</a:t>
            </a:r>
            <a:r>
              <a:rPr kumimoji="0" lang="en-US" sz="2933"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1)</a:t>
            </a:r>
            <a:endParaRPr kumimoji="0" lang="en-US" sz="2933"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4" name="TextBox 3"/>
          <p:cNvSpPr txBox="1"/>
          <p:nvPr/>
        </p:nvSpPr>
        <p:spPr>
          <a:xfrm>
            <a:off x="579120" y="2325878"/>
            <a:ext cx="107696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1. Vi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khuẩn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ích</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chế</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biến</a:t>
            </a:r>
            <a:r>
              <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60"/>
                </a:solidFill>
                <a:effectLst/>
                <a:uLnTx/>
                <a:uFillTx/>
                <a:latin typeface="Times New Roman" panose="02020603050405020304" pitchFamily="18" charset="0"/>
                <a:ea typeface="+mn-ea"/>
                <a:cs typeface="Times New Roman" panose="02020603050405020304" pitchFamily="18" charset="0"/>
              </a:rPr>
              <a:t>sữa</a:t>
            </a:r>
            <a:endParaRPr kumimoji="0" lang="en-US" sz="2800" b="1" i="0" u="none" strike="noStrike" kern="1200" cap="none" spc="0" normalizeH="0" baseline="0" noProof="0" dirty="0">
              <a:ln>
                <a:noFill/>
              </a:ln>
              <a:solidFill>
                <a:srgbClr val="FF0060"/>
              </a:solidFill>
              <a:effectLst/>
              <a:uLnTx/>
              <a:uFillTx/>
              <a:latin typeface="Times New Roman" panose="02020603050405020304" pitchFamily="18" charset="0"/>
              <a:ea typeface="+mn-ea"/>
              <a:cs typeface="Times New Roman" panose="02020603050405020304" pitchFamily="18" charset="0"/>
            </a:endParaRPr>
          </a:p>
        </p:txBody>
      </p:sp>
      <p:sp>
        <p:nvSpPr>
          <p:cNvPr id="17" name="TextBox 16"/>
          <p:cNvSpPr txBox="1"/>
          <p:nvPr/>
        </p:nvSpPr>
        <p:spPr>
          <a:xfrm>
            <a:off x="3571053" y="-57890"/>
            <a:ext cx="5243163" cy="461665"/>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Thứ</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sáu</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ngày</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28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tháng</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 </a:t>
            </a:r>
            <a:r>
              <a:rPr kumimoji="0" lang="en-US" sz="2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năm</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2025</a:t>
            </a:r>
          </a:p>
        </p:txBody>
      </p:sp>
      <p:pic>
        <p:nvPicPr>
          <p:cNvPr id="18" name="Picture 17">
            <a:extLst>
              <a:ext uri="{FF2B5EF4-FFF2-40B4-BE49-F238E27FC236}">
                <a16:creationId xmlns:a16="http://schemas.microsoft.com/office/drawing/2014/main" id="{DC8C4963-E485-866B-D5BD-F8923E93E02C}"/>
              </a:ext>
            </a:extLst>
          </p:cNvPr>
          <p:cNvPicPr>
            <a:picLocks noChangeAspect="1"/>
          </p:cNvPicPr>
          <p:nvPr/>
        </p:nvPicPr>
        <p:blipFill>
          <a:blip r:embed="rId9"/>
          <a:stretch>
            <a:fillRect/>
          </a:stretch>
        </p:blipFill>
        <p:spPr>
          <a:xfrm>
            <a:off x="328633" y="2964309"/>
            <a:ext cx="11486920" cy="2488833"/>
          </a:xfrm>
          <a:prstGeom prst="rect">
            <a:avLst/>
          </a:prstGeom>
        </p:spPr>
      </p:pic>
    </p:spTree>
    <p:extLst>
      <p:ext uri="{BB962C8B-B14F-4D97-AF65-F5344CB8AC3E}">
        <p14:creationId xmlns:p14="http://schemas.microsoft.com/office/powerpoint/2010/main" val="12469915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9FEBAA-F0CD-933C-D5DF-DAF9CF588CA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55475" b="93697" l="54384" r="74667">
                        <a14:foregroundMark x1="54384" y1="72364" x2="54384" y2="72364"/>
                        <a14:foregroundMark x1="58707" y1="93697" x2="57333" y2="89374"/>
                        <a14:foregroundMark x1="71879" y1="93697" x2="71434" y2="92162"/>
                        <a14:foregroundMark x1="71152" y1="91677" x2="71152" y2="91677"/>
                      </a14:backgroundRemoval>
                    </a14:imgEffect>
                  </a14:imgLayer>
                </a14:imgProps>
              </a:ext>
              <a:ext uri="{28A0092B-C50C-407E-A947-70E740481C1C}">
                <a14:useLocalDpi xmlns:a14="http://schemas.microsoft.com/office/drawing/2010/main" val="0"/>
              </a:ext>
            </a:extLst>
          </a:blip>
          <a:srcRect l="52525" t="50851" r="22790" b="2157"/>
          <a:stretch/>
        </p:blipFill>
        <p:spPr>
          <a:xfrm flipH="1">
            <a:off x="-457200" y="0"/>
            <a:ext cx="3763943" cy="7165459"/>
          </a:xfrm>
          <a:prstGeom prst="rect">
            <a:avLst/>
          </a:prstGeom>
          <a:effectLst>
            <a:outerShdw blurRad="63500" sx="102000" sy="102000" algn="ctr" rotWithShape="0">
              <a:prstClr val="black">
                <a:alpha val="40000"/>
              </a:prstClr>
            </a:outerShdw>
          </a:effectLst>
        </p:spPr>
      </p:pic>
      <p:sp>
        <p:nvSpPr>
          <p:cNvPr id="3" name="Speech Bubble: Rectangle with Corners Rounded 5">
            <a:extLst>
              <a:ext uri="{FF2B5EF4-FFF2-40B4-BE49-F238E27FC236}">
                <a16:creationId xmlns:a16="http://schemas.microsoft.com/office/drawing/2014/main" id="{45B8C2B9-DF2A-50F9-3CBE-22D5C5B28547}"/>
              </a:ext>
            </a:extLst>
          </p:cNvPr>
          <p:cNvSpPr/>
          <p:nvPr/>
        </p:nvSpPr>
        <p:spPr>
          <a:xfrm flipV="1">
            <a:off x="2733265" y="1042299"/>
            <a:ext cx="9086657" cy="3851335"/>
          </a:xfrm>
          <a:custGeom>
            <a:avLst/>
            <a:gdLst>
              <a:gd name="connsiteX0" fmla="*/ 0 w 8089900"/>
              <a:gd name="connsiteY0" fmla="*/ 641902 h 3851335"/>
              <a:gd name="connsiteX1" fmla="*/ 641902 w 8089900"/>
              <a:gd name="connsiteY1" fmla="*/ 0 h 3851335"/>
              <a:gd name="connsiteX2" fmla="*/ 1348317 w 8089900"/>
              <a:gd name="connsiteY2" fmla="*/ 0 h 3851335"/>
              <a:gd name="connsiteX3" fmla="*/ 1348317 w 8089900"/>
              <a:gd name="connsiteY3" fmla="*/ 0 h 3851335"/>
              <a:gd name="connsiteX4" fmla="*/ 3370792 w 8089900"/>
              <a:gd name="connsiteY4" fmla="*/ 0 h 3851335"/>
              <a:gd name="connsiteX5" fmla="*/ 7447998 w 8089900"/>
              <a:gd name="connsiteY5" fmla="*/ 0 h 3851335"/>
              <a:gd name="connsiteX6" fmla="*/ 8089900 w 8089900"/>
              <a:gd name="connsiteY6" fmla="*/ 641902 h 3851335"/>
              <a:gd name="connsiteX7" fmla="*/ 8089900 w 8089900"/>
              <a:gd name="connsiteY7" fmla="*/ 2246612 h 3851335"/>
              <a:gd name="connsiteX8" fmla="*/ 8089900 w 8089900"/>
              <a:gd name="connsiteY8" fmla="*/ 2246612 h 3851335"/>
              <a:gd name="connsiteX9" fmla="*/ 8089900 w 8089900"/>
              <a:gd name="connsiteY9" fmla="*/ 3209446 h 3851335"/>
              <a:gd name="connsiteX10" fmla="*/ 8089900 w 8089900"/>
              <a:gd name="connsiteY10" fmla="*/ 3209433 h 3851335"/>
              <a:gd name="connsiteX11" fmla="*/ 7447998 w 8089900"/>
              <a:gd name="connsiteY11" fmla="*/ 3851335 h 3851335"/>
              <a:gd name="connsiteX12" fmla="*/ 3370792 w 8089900"/>
              <a:gd name="connsiteY12" fmla="*/ 3851335 h 3851335"/>
              <a:gd name="connsiteX13" fmla="*/ 1348317 w 8089900"/>
              <a:gd name="connsiteY13" fmla="*/ 3851335 h 3851335"/>
              <a:gd name="connsiteX14" fmla="*/ 1348317 w 8089900"/>
              <a:gd name="connsiteY14" fmla="*/ 3851335 h 3851335"/>
              <a:gd name="connsiteX15" fmla="*/ 641902 w 8089900"/>
              <a:gd name="connsiteY15" fmla="*/ 3851335 h 3851335"/>
              <a:gd name="connsiteX16" fmla="*/ 0 w 8089900"/>
              <a:gd name="connsiteY16" fmla="*/ 3209433 h 3851335"/>
              <a:gd name="connsiteX17" fmla="*/ 0 w 8089900"/>
              <a:gd name="connsiteY17" fmla="*/ 3209446 h 3851335"/>
              <a:gd name="connsiteX18" fmla="*/ -996757 w 8089900"/>
              <a:gd name="connsiteY18" fmla="*/ 2251876 h 3851335"/>
              <a:gd name="connsiteX19" fmla="*/ 0 w 8089900"/>
              <a:gd name="connsiteY19" fmla="*/ 2246612 h 3851335"/>
              <a:gd name="connsiteX20" fmla="*/ 0 w 8089900"/>
              <a:gd name="connsiteY20" fmla="*/ 641902 h 3851335"/>
              <a:gd name="connsiteX0" fmla="*/ 996757 w 9086657"/>
              <a:gd name="connsiteY0" fmla="*/ 641902 h 3851335"/>
              <a:gd name="connsiteX1" fmla="*/ 1638659 w 9086657"/>
              <a:gd name="connsiteY1" fmla="*/ 0 h 3851335"/>
              <a:gd name="connsiteX2" fmla="*/ 2345074 w 9086657"/>
              <a:gd name="connsiteY2" fmla="*/ 0 h 3851335"/>
              <a:gd name="connsiteX3" fmla="*/ 2345074 w 9086657"/>
              <a:gd name="connsiteY3" fmla="*/ 0 h 3851335"/>
              <a:gd name="connsiteX4" fmla="*/ 4367549 w 9086657"/>
              <a:gd name="connsiteY4" fmla="*/ 0 h 3851335"/>
              <a:gd name="connsiteX5" fmla="*/ 8444755 w 9086657"/>
              <a:gd name="connsiteY5" fmla="*/ 0 h 3851335"/>
              <a:gd name="connsiteX6" fmla="*/ 9086657 w 9086657"/>
              <a:gd name="connsiteY6" fmla="*/ 641902 h 3851335"/>
              <a:gd name="connsiteX7" fmla="*/ 9086657 w 9086657"/>
              <a:gd name="connsiteY7" fmla="*/ 2246612 h 3851335"/>
              <a:gd name="connsiteX8" fmla="*/ 9086657 w 9086657"/>
              <a:gd name="connsiteY8" fmla="*/ 2246612 h 3851335"/>
              <a:gd name="connsiteX9" fmla="*/ 9086657 w 9086657"/>
              <a:gd name="connsiteY9" fmla="*/ 3209446 h 3851335"/>
              <a:gd name="connsiteX10" fmla="*/ 9086657 w 9086657"/>
              <a:gd name="connsiteY10" fmla="*/ 3209433 h 3851335"/>
              <a:gd name="connsiteX11" fmla="*/ 8444755 w 9086657"/>
              <a:gd name="connsiteY11" fmla="*/ 3851335 h 3851335"/>
              <a:gd name="connsiteX12" fmla="*/ 4367549 w 9086657"/>
              <a:gd name="connsiteY12" fmla="*/ 3851335 h 3851335"/>
              <a:gd name="connsiteX13" fmla="*/ 2345074 w 9086657"/>
              <a:gd name="connsiteY13" fmla="*/ 3851335 h 3851335"/>
              <a:gd name="connsiteX14" fmla="*/ 2345074 w 9086657"/>
              <a:gd name="connsiteY14" fmla="*/ 3851335 h 3851335"/>
              <a:gd name="connsiteX15" fmla="*/ 1638659 w 9086657"/>
              <a:gd name="connsiteY15" fmla="*/ 3851335 h 3851335"/>
              <a:gd name="connsiteX16" fmla="*/ 996757 w 9086657"/>
              <a:gd name="connsiteY16" fmla="*/ 3209433 h 3851335"/>
              <a:gd name="connsiteX17" fmla="*/ 984057 w 9086657"/>
              <a:gd name="connsiteY17" fmla="*/ 2688746 h 3851335"/>
              <a:gd name="connsiteX18" fmla="*/ 0 w 9086657"/>
              <a:gd name="connsiteY18" fmla="*/ 2251876 h 3851335"/>
              <a:gd name="connsiteX19" fmla="*/ 996757 w 9086657"/>
              <a:gd name="connsiteY19" fmla="*/ 2246612 h 3851335"/>
              <a:gd name="connsiteX20" fmla="*/ 996757 w 9086657"/>
              <a:gd name="connsiteY20" fmla="*/ 641902 h 385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086657" h="3851335">
                <a:moveTo>
                  <a:pt x="996757" y="641902"/>
                </a:moveTo>
                <a:cubicBezTo>
                  <a:pt x="996757" y="287389"/>
                  <a:pt x="1284146" y="0"/>
                  <a:pt x="1638659" y="0"/>
                </a:cubicBezTo>
                <a:lnTo>
                  <a:pt x="2345074" y="0"/>
                </a:lnTo>
                <a:lnTo>
                  <a:pt x="2345074" y="0"/>
                </a:lnTo>
                <a:lnTo>
                  <a:pt x="4367549" y="0"/>
                </a:lnTo>
                <a:lnTo>
                  <a:pt x="8444755" y="0"/>
                </a:lnTo>
                <a:cubicBezTo>
                  <a:pt x="8799268" y="0"/>
                  <a:pt x="9086657" y="287389"/>
                  <a:pt x="9086657" y="641902"/>
                </a:cubicBezTo>
                <a:lnTo>
                  <a:pt x="9086657" y="2246612"/>
                </a:lnTo>
                <a:lnTo>
                  <a:pt x="9086657" y="2246612"/>
                </a:lnTo>
                <a:lnTo>
                  <a:pt x="9086657" y="3209446"/>
                </a:lnTo>
                <a:lnTo>
                  <a:pt x="9086657" y="3209433"/>
                </a:lnTo>
                <a:cubicBezTo>
                  <a:pt x="9086657" y="3563946"/>
                  <a:pt x="8799268" y="3851335"/>
                  <a:pt x="8444755" y="3851335"/>
                </a:cubicBezTo>
                <a:lnTo>
                  <a:pt x="4367549" y="3851335"/>
                </a:lnTo>
                <a:lnTo>
                  <a:pt x="2345074" y="3851335"/>
                </a:lnTo>
                <a:lnTo>
                  <a:pt x="2345074" y="3851335"/>
                </a:lnTo>
                <a:lnTo>
                  <a:pt x="1638659" y="3851335"/>
                </a:lnTo>
                <a:cubicBezTo>
                  <a:pt x="1284146" y="3851335"/>
                  <a:pt x="996757" y="3563946"/>
                  <a:pt x="996757" y="3209433"/>
                </a:cubicBezTo>
                <a:lnTo>
                  <a:pt x="984057" y="2688746"/>
                </a:lnTo>
                <a:lnTo>
                  <a:pt x="0" y="2251876"/>
                </a:lnTo>
                <a:lnTo>
                  <a:pt x="996757" y="2246612"/>
                </a:lnTo>
                <a:lnTo>
                  <a:pt x="996757" y="641902"/>
                </a:ln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6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C14951C-119F-6B6B-E8CC-D775056DA1CB}"/>
              </a:ext>
            </a:extLst>
          </p:cNvPr>
          <p:cNvSpPr txBox="1"/>
          <p:nvPr/>
        </p:nvSpPr>
        <p:spPr>
          <a:xfrm>
            <a:off x="4054207" y="1674564"/>
            <a:ext cx="7524521" cy="2308324"/>
          </a:xfrm>
          <a:prstGeom prst="rect">
            <a:avLst/>
          </a:prstGeom>
          <a:noFill/>
        </p:spPr>
        <p:txBody>
          <a:bodyPr wrap="square" rtlCol="0">
            <a:spAutoFit/>
          </a:bodyPr>
          <a:lstStyle/>
          <a:p>
            <a:pPr algn="ctr"/>
            <a:r>
              <a:rPr lang="en-US" sz="4800" b="1" dirty="0">
                <a:solidFill>
                  <a:srgbClr val="FF0060"/>
                </a:solidFill>
                <a:latin typeface="Cambria" panose="02040503050406030204" pitchFamily="18" charset="0"/>
                <a:ea typeface="Cambria" panose="02040503050406030204" pitchFamily="18" charset="0"/>
              </a:rPr>
              <a:t>V</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ề nhà</a:t>
            </a:r>
            <a:r>
              <a:rPr kumimoji="0" lang="en-US"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a:t>
            </a:r>
            <a:r>
              <a:rPr kumimoji="0" lang="vi-VN" sz="4800" b="1"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 </a:t>
            </a:r>
            <a:r>
              <a:rPr kumimoji="0" lang="vi-VN"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rPr>
              <a:t>dựa vào các bước làm sữa chua, thực hành làm sữa chua tại nhà.</a:t>
            </a:r>
            <a:endParaRPr kumimoji="0" lang="en-US" sz="4800" b="0" i="0" u="none" strike="noStrike" kern="1200" cap="none" spc="0" normalizeH="0" baseline="0" noProof="0" dirty="0">
              <a:ln>
                <a:noFill/>
              </a:ln>
              <a:solidFill>
                <a:srgbClr val="FF0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8250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F0EFE2CB-D563-3BC8-6071-D929509270E6}"/>
              </a:ext>
            </a:extLst>
          </p:cNvPr>
          <p:cNvSpPr/>
          <p:nvPr/>
        </p:nvSpPr>
        <p:spPr>
          <a:xfrm>
            <a:off x="4359899" y="104220"/>
            <a:ext cx="3472201" cy="3030279"/>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a:extLst>
              <a:ext uri="{FF2B5EF4-FFF2-40B4-BE49-F238E27FC236}">
                <a16:creationId xmlns:a16="http://schemas.microsoft.com/office/drawing/2014/main" id="{A69D2442-2F75-F76E-CD67-59F6E6E24688}"/>
              </a:ext>
            </a:extLst>
          </p:cNvPr>
          <p:cNvSpPr/>
          <p:nvPr/>
        </p:nvSpPr>
        <p:spPr>
          <a:xfrm>
            <a:off x="3222071" y="1723580"/>
            <a:ext cx="1831351" cy="1306700"/>
          </a:xfrm>
          <a:prstGeom prst="ellipse">
            <a:avLst/>
          </a:prstGeom>
          <a:solidFill>
            <a:srgbClr val="DBF8F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DB62A372-8114-E113-2838-9DA17AB01F31}"/>
              </a:ext>
            </a:extLst>
          </p:cNvPr>
          <p:cNvSpPr/>
          <p:nvPr/>
        </p:nvSpPr>
        <p:spPr>
          <a:xfrm>
            <a:off x="7401070" y="1712726"/>
            <a:ext cx="1831351" cy="130670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8">
            <a:extLst>
              <a:ext uri="{FF2B5EF4-FFF2-40B4-BE49-F238E27FC236}">
                <a16:creationId xmlns:a16="http://schemas.microsoft.com/office/drawing/2014/main" id="{FA8A3517-568C-72CA-2C4F-3BB50821F206}"/>
              </a:ext>
            </a:extLst>
          </p:cNvPr>
          <p:cNvSpPr/>
          <p:nvPr/>
        </p:nvSpPr>
        <p:spPr>
          <a:xfrm>
            <a:off x="7433709" y="1520456"/>
            <a:ext cx="1831351" cy="1700780"/>
          </a:xfrm>
          <a:prstGeom prst="ellipse">
            <a:avLst/>
          </a:prstGeom>
          <a:solidFill>
            <a:srgbClr val="E8FDF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 name="Picture 2" descr="Cartoon Cloud PNG Transparent Images Free Download | Vector Files | Pngtree">
            <a:extLst>
              <a:ext uri="{FF2B5EF4-FFF2-40B4-BE49-F238E27FC236}">
                <a16:creationId xmlns:a16="http://schemas.microsoft.com/office/drawing/2014/main" id="{53C731C2-308C-F6AE-A0FB-63529A9C4722}"/>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5695214" y="966218"/>
            <a:ext cx="2886732" cy="260635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1" name="Picture 2" descr="Cartoon Cloud PNG Transparent Images Free Download | Vector Files | Pngtree">
            <a:extLst>
              <a:ext uri="{FF2B5EF4-FFF2-40B4-BE49-F238E27FC236}">
                <a16:creationId xmlns:a16="http://schemas.microsoft.com/office/drawing/2014/main" id="{A8C9E45C-7EB7-4A2F-93ED-579C3FAC765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3525" y="2345772"/>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2" name="Picture 2" descr="Cartoon Cloud PNG Transparent Images Free Download | Vector Files | Pngtree">
            <a:extLst>
              <a:ext uri="{FF2B5EF4-FFF2-40B4-BE49-F238E27FC236}">
                <a16:creationId xmlns:a16="http://schemas.microsoft.com/office/drawing/2014/main" id="{BB1B481D-D775-71C2-AB4E-C8E029412CB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4939132" y="562217"/>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23" name="Picture 2" descr="Cartoon Cloud PNG Transparent Images Free Download | Vector Files | Pngtree">
            <a:extLst>
              <a:ext uri="{FF2B5EF4-FFF2-40B4-BE49-F238E27FC236}">
                <a16:creationId xmlns:a16="http://schemas.microsoft.com/office/drawing/2014/main" id="{530C4F82-C96A-590F-0CE9-8780BFB729D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3056" r="100000">
                        <a14:backgroundMark x1="39722" y1="23056" x2="39722" y2="23056"/>
                      </a14:backgroundRemoval>
                    </a14:imgEffect>
                  </a14:imgLayer>
                </a14:imgProps>
              </a:ext>
              <a:ext uri="{28A0092B-C50C-407E-A947-70E740481C1C}">
                <a14:useLocalDpi xmlns:a14="http://schemas.microsoft.com/office/drawing/2010/main" val="0"/>
              </a:ext>
            </a:extLst>
          </a:blip>
          <a:srcRect/>
          <a:stretch>
            <a:fillRect/>
          </a:stretch>
        </p:blipFill>
        <p:spPr bwMode="auto">
          <a:xfrm rot="468209">
            <a:off x="9794795" y="2439744"/>
            <a:ext cx="1731120" cy="156298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B6B74489-1E50-886E-D445-B97D992F6546}"/>
              </a:ext>
            </a:extLst>
          </p:cNvPr>
          <p:cNvPicPr>
            <a:picLocks noChangeAspect="1"/>
          </p:cNvPicPr>
          <p:nvPr/>
        </p:nvPicPr>
        <p:blipFill rotWithShape="1">
          <a:blip r:embed="rId4"/>
          <a:srcRect b="20667"/>
          <a:stretch/>
        </p:blipFill>
        <p:spPr>
          <a:xfrm>
            <a:off x="3826042" y="3659777"/>
            <a:ext cx="4599746" cy="3075331"/>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1666240" y="1310640"/>
            <a:ext cx="8646159" cy="3605573"/>
          </a:xfrm>
          <a:prstGeom prst="rect">
            <a:avLst/>
          </a:prstGeom>
          <a:noFill/>
        </p:spPr>
        <p:txBody>
          <a:bodyPr wrap="square" lIns="121912" tIns="60956" rIns="121912" bIns="60956" rtlCol="0">
            <a:prstTxWarp prst="textArchUp">
              <a:avLst>
                <a:gd name="adj" fmla="val 10826967"/>
              </a:avLst>
            </a:prstTxWarp>
            <a:spAutoFit/>
          </a:bodyPr>
          <a:lstStyle/>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CHÚC QUÝ THẦY CÔ VÀ CÁC EM HỌC SINH </a:t>
            </a:r>
          </a:p>
          <a:p>
            <a:pPr algn="ctr" defTabSz="1219170">
              <a:lnSpc>
                <a:spcPct val="120000"/>
              </a:lnSpc>
              <a:buClr>
                <a:srgbClr val="000000"/>
              </a:buClr>
            </a:pPr>
            <a:r>
              <a:rPr lang="en-US" sz="7200" b="1" kern="0" dirty="0">
                <a:ln w="12700">
                  <a:solidFill>
                    <a:srgbClr val="C2B9DB">
                      <a:lumMod val="50000"/>
                    </a:srgbClr>
                  </a:solidFill>
                  <a:prstDash val="solid"/>
                </a:ln>
                <a:solidFill>
                  <a:srgbClr val="AC0042"/>
                </a:solidFill>
                <a:effectLst>
                  <a:innerShdw blurRad="177800">
                    <a:srgbClr val="C2B9DB">
                      <a:lumMod val="50000"/>
                    </a:srgbClr>
                  </a:innerShdw>
                </a:effectLst>
                <a:latin typeface="Times New Roman" panose="02020603050405020304" pitchFamily="18" charset="0"/>
                <a:cs typeface="Times New Roman" panose="02020603050405020304" pitchFamily="18" charset="0"/>
                <a:sym typeface="Arial" panose="020B0604020202020204"/>
              </a:rPr>
              <a:t>THẬT NHIỀU SỨC KHỎE</a:t>
            </a:r>
          </a:p>
        </p:txBody>
      </p:sp>
    </p:spTree>
    <p:extLst>
      <p:ext uri="{BB962C8B-B14F-4D97-AF65-F5344CB8AC3E}">
        <p14:creationId xmlns:p14="http://schemas.microsoft.com/office/powerpoint/2010/main" val="3010855369"/>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737661"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a:solidFill>
                  <a:srgbClr val="DEC1E3">
                    <a:lumMod val="25000"/>
                  </a:srgbClr>
                </a:solidFill>
                <a:latin typeface="Cambria" panose="02040503050406030204" pitchFamily="18" charset="0"/>
                <a:ea typeface="Cambria" panose="02040503050406030204" pitchFamily="18" charset="0"/>
              </a:rPr>
              <a:t>A. </a:t>
            </a:r>
            <a:r>
              <a:rPr lang="en-US" sz="4000" b="1" dirty="0" err="1">
                <a:solidFill>
                  <a:srgbClr val="DEC1E3">
                    <a:lumMod val="25000"/>
                  </a:srgbClr>
                </a:solidFill>
                <a:latin typeface="Cambria" panose="02040503050406030204" pitchFamily="18" charset="0"/>
                <a:ea typeface="Cambria" panose="02040503050406030204" pitchFamily="18" charset="0"/>
              </a:rPr>
              <a:t>Dưa</a:t>
            </a:r>
            <a:r>
              <a:rPr lang="en-US" sz="4000" b="1" dirty="0">
                <a:solidFill>
                  <a:srgbClr val="DEC1E3">
                    <a:lumMod val="25000"/>
                  </a:srgbClr>
                </a:solidFill>
                <a:latin typeface="Cambria" panose="02040503050406030204" pitchFamily="18" charset="0"/>
                <a:ea typeface="Cambria" panose="02040503050406030204" pitchFamily="18" charset="0"/>
              </a:rPr>
              <a:t> </a:t>
            </a:r>
            <a:r>
              <a:rPr lang="en-US" sz="4000" b="1" dirty="0" err="1">
                <a:solidFill>
                  <a:srgbClr val="DEC1E3">
                    <a:lumMod val="25000"/>
                  </a:srgbClr>
                </a:solidFill>
                <a:latin typeface="Cambria" panose="02040503050406030204" pitchFamily="18" charset="0"/>
                <a:ea typeface="Cambria" panose="02040503050406030204" pitchFamily="18" charset="0"/>
              </a:rPr>
              <a:t>hành</a:t>
            </a:r>
            <a:endParaRPr lang="en-US" sz="40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663218" y="5123234"/>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C. </a:t>
            </a:r>
            <a:r>
              <a:rPr lang="en-US" sz="4400" b="1" dirty="0" err="1">
                <a:solidFill>
                  <a:srgbClr val="DEC1E3">
                    <a:lumMod val="25000"/>
                  </a:srgbClr>
                </a:solidFill>
                <a:latin typeface="Cambria" panose="02040503050406030204" pitchFamily="18" charset="0"/>
                <a:ea typeface="Cambria" panose="02040503050406030204" pitchFamily="18" charset="0"/>
              </a:rPr>
              <a:t>Bún</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551747" y="2627341"/>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B. </a:t>
            </a:r>
            <a:r>
              <a:rPr lang="en-US" sz="4400" b="1" dirty="0" err="1">
                <a:solidFill>
                  <a:srgbClr val="DEC1E3">
                    <a:lumMod val="25000"/>
                  </a:srgbClr>
                </a:solidFill>
                <a:latin typeface="Cambria" panose="02040503050406030204" pitchFamily="18" charset="0"/>
                <a:ea typeface="Cambria" panose="02040503050406030204" pitchFamily="18" charset="0"/>
              </a:rPr>
              <a:t>Phở</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610722"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D. </a:t>
            </a:r>
            <a:r>
              <a:rPr lang="en-US" sz="4400" b="1" dirty="0" err="1">
                <a:solidFill>
                  <a:srgbClr val="DEC1E3">
                    <a:lumMod val="25000"/>
                  </a:srgbClr>
                </a:solidFill>
                <a:latin typeface="Cambria" panose="02040503050406030204" pitchFamily="18" charset="0"/>
                <a:ea typeface="Cambria" panose="02040503050406030204" pitchFamily="18" charset="0"/>
              </a:rPr>
              <a:t>Miến</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xào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574800" y="767080"/>
            <a:ext cx="10272000" cy="763600"/>
          </a:xfrm>
          <a:prstGeom prst="rect">
            <a:avLst/>
          </a:prstGeom>
        </p:spPr>
        <p:txBody>
          <a:bodyPr spcFirstLastPara="1" wrap="square" lIns="121900" tIns="121900" rIns="121900" bIns="121900" anchor="ctr" anchorCtr="0">
            <a:noAutofit/>
          </a:bodyPr>
          <a:lstStyle/>
          <a:p>
            <a:pPr lvl="0" algn="l">
              <a:buClrTx/>
              <a:buSzTx/>
            </a:pPr>
            <a:r>
              <a:rPr lang="en" sz="4000" dirty="0">
                <a:solidFill>
                  <a:schemeClr val="accent2">
                    <a:lumMod val="75000"/>
                  </a:schemeClr>
                </a:solidFill>
                <a:latin typeface="Cambria" panose="02040503050406030204" pitchFamily="18" charset="0"/>
                <a:ea typeface="Cambria" panose="02040503050406030204" pitchFamily="18" charset="0"/>
              </a:rPr>
              <a:t>Món ăn 1: </a:t>
            </a:r>
            <a:r>
              <a:rPr lang="en-US" sz="4000" kern="1200" dirty="0">
                <a:ea typeface="+mn-ea"/>
                <a:cs typeface="+mn-cs"/>
              </a:rPr>
              <a:t>“ </a:t>
            </a:r>
            <a:r>
              <a:rPr lang="en-US" sz="4000" kern="1200" dirty="0" err="1">
                <a:ea typeface="+mn-ea"/>
                <a:cs typeface="+mn-cs"/>
              </a:rPr>
              <a:t>Món</a:t>
            </a:r>
            <a:r>
              <a:rPr lang="en-US" sz="4000" kern="1200" dirty="0">
                <a:ea typeface="+mn-ea"/>
                <a:cs typeface="+mn-cs"/>
              </a:rPr>
              <a:t> </a:t>
            </a:r>
            <a:r>
              <a:rPr lang="en-US" sz="4000" kern="1200" dirty="0" err="1">
                <a:ea typeface="+mn-ea"/>
                <a:cs typeface="+mn-cs"/>
              </a:rPr>
              <a:t>gì</a:t>
            </a:r>
            <a:r>
              <a:rPr lang="en-US" sz="4000" kern="1200" dirty="0">
                <a:ea typeface="+mn-ea"/>
                <a:cs typeface="+mn-cs"/>
              </a:rPr>
              <a:t> </a:t>
            </a:r>
            <a:r>
              <a:rPr lang="en-US" sz="4000" kern="1200" dirty="0" err="1">
                <a:ea typeface="+mn-ea"/>
                <a:cs typeface="+mn-cs"/>
              </a:rPr>
              <a:t>ngày</a:t>
            </a:r>
            <a:r>
              <a:rPr lang="en-US" sz="4000" kern="1200" dirty="0">
                <a:ea typeface="+mn-ea"/>
                <a:cs typeface="+mn-cs"/>
              </a:rPr>
              <a:t> </a:t>
            </a:r>
            <a:r>
              <a:rPr lang="en-US" sz="4000" kern="1200" dirty="0" err="1">
                <a:ea typeface="+mn-ea"/>
                <a:cs typeface="+mn-cs"/>
              </a:rPr>
              <a:t>Tết</a:t>
            </a:r>
            <a:r>
              <a:rPr lang="en-US" sz="4000" kern="1200" dirty="0">
                <a:ea typeface="+mn-ea"/>
                <a:cs typeface="+mn-cs"/>
              </a:rPr>
              <a:t> </a:t>
            </a:r>
            <a:r>
              <a:rPr lang="en-US" sz="4000" kern="1200" dirty="0" err="1">
                <a:ea typeface="+mn-ea"/>
                <a:cs typeface="+mn-cs"/>
              </a:rPr>
              <a:t>không</a:t>
            </a:r>
            <a:r>
              <a:rPr lang="en-US" sz="4000" kern="1200" dirty="0">
                <a:ea typeface="+mn-ea"/>
                <a:cs typeface="+mn-cs"/>
              </a:rPr>
              <a:t> </a:t>
            </a:r>
            <a:r>
              <a:rPr lang="en-US" sz="4000" kern="1200" dirty="0" err="1">
                <a:ea typeface="+mn-ea"/>
                <a:cs typeface="+mn-cs"/>
              </a:rPr>
              <a:t>thiếu</a:t>
            </a:r>
            <a:r>
              <a:rPr lang="en-US" sz="4000" kern="1200" dirty="0">
                <a:ea typeface="+mn-ea"/>
                <a:cs typeface="+mn-cs"/>
              </a:rPr>
              <a:t>,</a:t>
            </a:r>
            <a:br>
              <a:rPr lang="en-US" sz="4000" kern="1200" dirty="0">
                <a:ea typeface="+mn-ea"/>
                <a:cs typeface="+mn-cs"/>
              </a:rPr>
            </a:br>
            <a:r>
              <a:rPr lang="en-US" sz="4000" kern="1200" dirty="0" err="1">
                <a:ea typeface="+mn-ea"/>
                <a:cs typeface="+mn-cs"/>
              </a:rPr>
              <a:t>Dưa</a:t>
            </a:r>
            <a:r>
              <a:rPr lang="en-US" sz="4000" kern="1200" dirty="0">
                <a:ea typeface="+mn-ea"/>
                <a:cs typeface="+mn-cs"/>
              </a:rPr>
              <a:t> </a:t>
            </a:r>
            <a:r>
              <a:rPr lang="en-US" sz="4000" kern="1200" dirty="0" err="1">
                <a:ea typeface="+mn-ea"/>
                <a:cs typeface="+mn-cs"/>
              </a:rPr>
              <a:t>chua</a:t>
            </a:r>
            <a:r>
              <a:rPr lang="en-US" sz="4000" kern="1200" dirty="0">
                <a:ea typeface="+mn-ea"/>
                <a:cs typeface="+mn-cs"/>
              </a:rPr>
              <a:t> </a:t>
            </a:r>
            <a:r>
              <a:rPr lang="en-US" sz="4000" kern="1200" dirty="0" err="1">
                <a:ea typeface="+mn-ea"/>
                <a:cs typeface="+mn-cs"/>
              </a:rPr>
              <a:t>giòn</a:t>
            </a:r>
            <a:r>
              <a:rPr lang="en-US" sz="4000" kern="1200" dirty="0">
                <a:ea typeface="+mn-ea"/>
                <a:cs typeface="+mn-cs"/>
              </a:rPr>
              <a:t> </a:t>
            </a:r>
            <a:r>
              <a:rPr lang="en-US" sz="4000" kern="1200" dirty="0" err="1">
                <a:ea typeface="+mn-ea"/>
                <a:cs typeface="+mn-cs"/>
              </a:rPr>
              <a:t>rụm</a:t>
            </a:r>
            <a:r>
              <a:rPr lang="en-US" sz="4000" kern="1200" dirty="0">
                <a:ea typeface="+mn-ea"/>
                <a:cs typeface="+mn-cs"/>
              </a:rPr>
              <a:t>, </a:t>
            </a:r>
            <a:r>
              <a:rPr lang="en-US" sz="4000" kern="1200" dirty="0" err="1">
                <a:ea typeface="+mn-ea"/>
                <a:cs typeface="+mn-cs"/>
              </a:rPr>
              <a:t>ăn</a:t>
            </a:r>
            <a:r>
              <a:rPr lang="en-US" sz="4000" kern="1200" dirty="0">
                <a:ea typeface="+mn-ea"/>
                <a:cs typeface="+mn-cs"/>
              </a:rPr>
              <a:t> </a:t>
            </a:r>
            <a:r>
              <a:rPr lang="en-US" sz="4000" kern="1200" dirty="0" err="1">
                <a:ea typeface="+mn-ea"/>
                <a:cs typeface="+mn-cs"/>
              </a:rPr>
              <a:t>kèm</a:t>
            </a:r>
            <a:r>
              <a:rPr lang="en-US" sz="4000" kern="1200" dirty="0">
                <a:ea typeface="+mn-ea"/>
                <a:cs typeface="+mn-cs"/>
              </a:rPr>
              <a:t> </a:t>
            </a:r>
            <a:r>
              <a:rPr lang="en-US" sz="4000" kern="1200" dirty="0" err="1">
                <a:ea typeface="+mn-ea"/>
                <a:cs typeface="+mn-cs"/>
              </a:rPr>
              <a:t>thịt</a:t>
            </a:r>
            <a:r>
              <a:rPr lang="en-US" sz="4000" kern="1200" dirty="0">
                <a:ea typeface="+mn-ea"/>
                <a:cs typeface="+mn-cs"/>
              </a:rPr>
              <a:t> </a:t>
            </a:r>
            <a:r>
              <a:rPr lang="en-US" sz="4000" kern="1200" dirty="0" err="1">
                <a:ea typeface="+mn-ea"/>
                <a:cs typeface="+mn-cs"/>
              </a:rPr>
              <a:t>kho</a:t>
            </a:r>
            <a:r>
              <a:rPr lang="en-US" sz="4000" kern="1200" dirty="0">
                <a:ea typeface="+mn-ea"/>
                <a:cs typeface="+mn-cs"/>
              </a:rPr>
              <a:t>?”</a:t>
            </a:r>
            <a:r>
              <a:rPr lang="en" sz="4000" dirty="0">
                <a:solidFill>
                  <a:schemeClr val="accent2">
                    <a:lumMod val="75000"/>
                  </a:schemeClr>
                </a:solidFill>
                <a:latin typeface="Cambria" panose="02040503050406030204" pitchFamily="18" charset="0"/>
                <a:ea typeface="Cambria" panose="02040503050406030204" pitchFamily="18" charset="0"/>
              </a:rPr>
              <a:t> </a:t>
            </a:r>
            <a:br>
              <a:rPr lang="en" sz="4000" dirty="0">
                <a:solidFill>
                  <a:schemeClr val="accent2">
                    <a:lumMod val="75000"/>
                  </a:schemeClr>
                </a:solidFill>
                <a:latin typeface="Cambria" panose="02040503050406030204" pitchFamily="18" charset="0"/>
                <a:ea typeface="Cambria" panose="02040503050406030204" pitchFamily="18" charset="0"/>
              </a:rPr>
            </a:br>
            <a:r>
              <a:rPr lang="en" sz="4000" dirty="0">
                <a:solidFill>
                  <a:schemeClr val="accent2">
                    <a:lumMod val="75000"/>
                  </a:schemeClr>
                </a:solidFill>
                <a:latin typeface="Cambria" panose="02040503050406030204" pitchFamily="18" charset="0"/>
                <a:ea typeface="Cambria" panose="02040503050406030204" pitchFamily="18" charset="0"/>
              </a:rPr>
              <a:t>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4104420" y="2372011"/>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Am-thanh-tra-loi-dung-chinh-xac-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03662" y="3458743"/>
            <a:ext cx="487363" cy="487363"/>
          </a:xfrm>
          <a:prstGeom prst="rect">
            <a:avLst/>
          </a:prstGeom>
        </p:spPr>
      </p:pic>
      <p:sp>
        <p:nvSpPr>
          <p:cNvPr id="10" name="Rounded Rectangle 9"/>
          <p:cNvSpPr/>
          <p:nvPr/>
        </p:nvSpPr>
        <p:spPr>
          <a:xfrm>
            <a:off x="1737661" y="270726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000" b="1" dirty="0">
                <a:solidFill>
                  <a:srgbClr val="FF0060"/>
                </a:solidFill>
                <a:latin typeface="Cambria" panose="02040503050406030204" pitchFamily="18" charset="0"/>
                <a:ea typeface="Cambria" panose="02040503050406030204" pitchFamily="18" charset="0"/>
              </a:rPr>
              <a:t>A. </a:t>
            </a:r>
            <a:r>
              <a:rPr lang="en-US" sz="4000" b="1" dirty="0" err="1">
                <a:solidFill>
                  <a:srgbClr val="FF0060"/>
                </a:solidFill>
                <a:latin typeface="Cambria" panose="02040503050406030204" pitchFamily="18" charset="0"/>
                <a:ea typeface="Cambria" panose="02040503050406030204" pitchFamily="18" charset="0"/>
              </a:rPr>
              <a:t>Dưa</a:t>
            </a:r>
            <a:r>
              <a:rPr lang="en-US" sz="4000" b="1" dirty="0">
                <a:solidFill>
                  <a:srgbClr val="FF0060"/>
                </a:solidFill>
                <a:latin typeface="Cambria" panose="02040503050406030204" pitchFamily="18" charset="0"/>
                <a:ea typeface="Cambria" panose="02040503050406030204" pitchFamily="18" charset="0"/>
              </a:rPr>
              <a:t> </a:t>
            </a:r>
            <a:r>
              <a:rPr lang="en-US" sz="4000" b="1" dirty="0" err="1">
                <a:solidFill>
                  <a:srgbClr val="FF0060"/>
                </a:solidFill>
                <a:latin typeface="Cambria" panose="02040503050406030204" pitchFamily="18" charset="0"/>
                <a:ea typeface="Cambria" panose="02040503050406030204" pitchFamily="18" charset="0"/>
              </a:rPr>
              <a:t>hành</a:t>
            </a:r>
            <a:endParaRPr lang="en-US" sz="40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618676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62"/>
                                        </p:tgtEl>
                                        <p:attrNameLst>
                                          <p:attrName>style.visibility</p:attrName>
                                        </p:attrNameLst>
                                      </p:cBhvr>
                                      <p:to>
                                        <p:strVal val="visible"/>
                                      </p:to>
                                    </p:set>
                                    <p:animEffect transition="in" filter="randombar(horizontal)">
                                      <p:cBhvr>
                                        <p:cTn id="10" dur="500"/>
                                        <p:tgtEl>
                                          <p:spTgt spid="1262"/>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63"/>
                                        </p:tgtEl>
                                        <p:attrNameLst>
                                          <p:attrName>style.visibility</p:attrName>
                                        </p:attrNameLst>
                                      </p:cBhvr>
                                      <p:to>
                                        <p:strVal val="visible"/>
                                      </p:to>
                                    </p:set>
                                    <p:animEffect transition="in" filter="randombar(horizontal)">
                                      <p:cBhvr>
                                        <p:cTn id="13" dur="500"/>
                                        <p:tgtEl>
                                          <p:spTgt spid="126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64"/>
                                        </p:tgtEl>
                                        <p:attrNameLst>
                                          <p:attrName>style.visibility</p:attrName>
                                        </p:attrNameLst>
                                      </p:cBhvr>
                                      <p:to>
                                        <p:strVal val="visible"/>
                                      </p:to>
                                    </p:set>
                                    <p:animEffect transition="in" filter="randombar(horizontal)">
                                      <p:cBhvr>
                                        <p:cTn id="16" dur="500"/>
                                        <p:tgtEl>
                                          <p:spTgt spid="126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552"/>
                                        </p:tgtEl>
                                        <p:attrNameLst>
                                          <p:attrName>style.visibility</p:attrName>
                                        </p:attrNameLst>
                                      </p:cBhvr>
                                      <p:to>
                                        <p:strVal val="visible"/>
                                      </p:to>
                                    </p:set>
                                    <p:animEffect transition="in" filter="randombar(horizontal)">
                                      <p:cBhvr>
                                        <p:cTn id="19" dur="500"/>
                                        <p:tgtEl>
                                          <p:spTgt spid="1552"/>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553"/>
                                        </p:tgtEl>
                                        <p:attrNameLst>
                                          <p:attrName>style.visibility</p:attrName>
                                        </p:attrNameLst>
                                      </p:cBhvr>
                                      <p:to>
                                        <p:strVal val="visible"/>
                                      </p:to>
                                    </p:set>
                                    <p:animEffect transition="in" filter="randombar(horizontal)">
                                      <p:cBhvr>
                                        <p:cTn id="22" dur="500"/>
                                        <p:tgtEl>
                                          <p:spTgt spid="1553"/>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randombar(horizont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32" presetClass="emph" presetSubtype="0" fill="hold" grpId="1" nodeType="clickEffect">
                                  <p:stCondLst>
                                    <p:cond delay="0"/>
                                  </p:stCondLst>
                                  <p:childTnLst>
                                    <p:animRot by="120000">
                                      <p:cBhvr>
                                        <p:cTn id="32" dur="100" fill="hold">
                                          <p:stCondLst>
                                            <p:cond delay="0"/>
                                          </p:stCondLst>
                                        </p:cTn>
                                        <p:tgtEl>
                                          <p:spTgt spid="2"/>
                                        </p:tgtEl>
                                        <p:attrNameLst>
                                          <p:attrName>r</p:attrName>
                                        </p:attrNameLst>
                                      </p:cBhvr>
                                    </p:animRot>
                                    <p:animRot by="-240000">
                                      <p:cBhvr>
                                        <p:cTn id="33" dur="200" fill="hold">
                                          <p:stCondLst>
                                            <p:cond delay="200"/>
                                          </p:stCondLst>
                                        </p:cTn>
                                        <p:tgtEl>
                                          <p:spTgt spid="2"/>
                                        </p:tgtEl>
                                        <p:attrNameLst>
                                          <p:attrName>r</p:attrName>
                                        </p:attrNameLst>
                                      </p:cBhvr>
                                    </p:animRot>
                                    <p:animRot by="240000">
                                      <p:cBhvr>
                                        <p:cTn id="34" dur="200" fill="hold">
                                          <p:stCondLst>
                                            <p:cond delay="400"/>
                                          </p:stCondLst>
                                        </p:cTn>
                                        <p:tgtEl>
                                          <p:spTgt spid="2"/>
                                        </p:tgtEl>
                                        <p:attrNameLst>
                                          <p:attrName>r</p:attrName>
                                        </p:attrNameLst>
                                      </p:cBhvr>
                                    </p:animRot>
                                    <p:animRot by="-240000">
                                      <p:cBhvr>
                                        <p:cTn id="35" dur="200" fill="hold">
                                          <p:stCondLst>
                                            <p:cond delay="600"/>
                                          </p:stCondLst>
                                        </p:cTn>
                                        <p:tgtEl>
                                          <p:spTgt spid="2"/>
                                        </p:tgtEl>
                                        <p:attrNameLst>
                                          <p:attrName>r</p:attrName>
                                        </p:attrNameLst>
                                      </p:cBhvr>
                                    </p:animRot>
                                    <p:animRot by="120000">
                                      <p:cBhvr>
                                        <p:cTn id="36" dur="200" fill="hold">
                                          <p:stCondLst>
                                            <p:cond delay="800"/>
                                          </p:stCondLst>
                                        </p:cTn>
                                        <p:tgtEl>
                                          <p:spTgt spid="2"/>
                                        </p:tgtEl>
                                        <p:attrNameLst>
                                          <p:attrName>r</p:attrName>
                                        </p:attrNameLst>
                                      </p:cBhvr>
                                    </p:animRot>
                                  </p:childTnLst>
                                </p:cTn>
                              </p:par>
                              <p:par>
                                <p:cTn id="37" presetID="14" presetClass="entr" presetSubtype="10" fill="hold" nodeType="withEffect">
                                  <p:stCondLst>
                                    <p:cond delay="0"/>
                                  </p:stCondLst>
                                  <p:childTnLst>
                                    <p:set>
                                      <p:cBhvr>
                                        <p:cTn id="38" dur="1" fill="hold">
                                          <p:stCondLst>
                                            <p:cond delay="0"/>
                                          </p:stCondLst>
                                        </p:cTn>
                                        <p:tgtEl>
                                          <p:spTgt spid="1265"/>
                                        </p:tgtEl>
                                        <p:attrNameLst>
                                          <p:attrName>style.visibility</p:attrName>
                                        </p:attrNameLst>
                                      </p:cBhvr>
                                      <p:to>
                                        <p:strVal val="visible"/>
                                      </p:to>
                                    </p:set>
                                    <p:animEffect transition="in" filter="randombar(horizontal)">
                                      <p:cBhvr>
                                        <p:cTn id="39" dur="500"/>
                                        <p:tgtEl>
                                          <p:spTgt spid="1265"/>
                                        </p:tgtEl>
                                      </p:cBhvr>
                                    </p:animEffect>
                                  </p:childTnLst>
                                </p:cTn>
                              </p:par>
                              <p:par>
                                <p:cTn id="40" presetID="1" presetClass="mediacall" presetSubtype="0" fill="hold" nodeType="withEffect">
                                  <p:stCondLst>
                                    <p:cond delay="0"/>
                                  </p:stCondLst>
                                  <p:childTnLst>
                                    <p:cmd type="call" cmd="playFrom(0.0)">
                                      <p:cBhvr>
                                        <p:cTn id="41" dur="1724" fill="hold"/>
                                        <p:tgtEl>
                                          <p:spTgt spid="5"/>
                                        </p:tgtEl>
                                      </p:cBhvr>
                                    </p:cmd>
                                  </p:childTnLst>
                                </p:cTn>
                              </p:par>
                            </p:childTnLst>
                          </p:cTn>
                        </p:par>
                      </p:childTnLst>
                    </p:cTn>
                  </p:par>
                </p:childTnLst>
              </p:cTn>
              <p:nextCondLst>
                <p:cond evt="onClick" delay="0">
                  <p:tgtEl>
                    <p:spTgt spid="2"/>
                  </p:tgtEl>
                </p:cond>
              </p:nextCondLst>
            </p:seq>
            <p:audio>
              <p:cMediaNode vol="80000">
                <p:cTn id="42" fill="hold" display="0">
                  <p:stCondLst>
                    <p:cond delay="indefinite"/>
                  </p:stCondLst>
                  <p:endCondLst>
                    <p:cond evt="onStopAudio" delay="0">
                      <p:tgtEl>
                        <p:sldTgt/>
                      </p:tgtEl>
                    </p:cond>
                  </p:endCondLst>
                </p:cTn>
                <p:tgtEl>
                  <p:spTgt spid="5"/>
                </p:tgtEl>
              </p:cMediaNode>
            </p:audio>
            <p:seq concurrent="1" nextAc="seek">
              <p:cTn id="43" restart="whenNotActive" fill="hold" evtFilter="cancelBubble" nodeType="interactiveSeq">
                <p:stCondLst>
                  <p:cond evt="onClick" delay="0">
                    <p:tgtEl>
                      <p:spTgt spid="10"/>
                    </p:tgtEl>
                  </p:cond>
                </p:stCondLst>
                <p:endSync evt="end" delay="0">
                  <p:rtn val="all"/>
                </p:endSync>
                <p:childTnLst>
                  <p:par>
                    <p:cTn id="44" fill="hold">
                      <p:stCondLst>
                        <p:cond delay="0"/>
                      </p:stCondLst>
                      <p:childTnLst>
                        <p:par>
                          <p:cTn id="45" fill="hold">
                            <p:stCondLst>
                              <p:cond delay="0"/>
                            </p:stCondLst>
                            <p:childTnLst>
                              <p:par>
                                <p:cTn id="46" presetID="32" presetClass="emph" presetSubtype="0" fill="hold" grpId="1" nodeType="clickEffect">
                                  <p:stCondLst>
                                    <p:cond delay="0"/>
                                  </p:stCondLst>
                                  <p:childTnLst>
                                    <p:animRot by="120000">
                                      <p:cBhvr>
                                        <p:cTn id="47" dur="100" fill="hold">
                                          <p:stCondLst>
                                            <p:cond delay="0"/>
                                          </p:stCondLst>
                                        </p:cTn>
                                        <p:tgtEl>
                                          <p:spTgt spid="10"/>
                                        </p:tgtEl>
                                        <p:attrNameLst>
                                          <p:attrName>r</p:attrName>
                                        </p:attrNameLst>
                                      </p:cBhvr>
                                    </p:animRot>
                                    <p:animRot by="-240000">
                                      <p:cBhvr>
                                        <p:cTn id="48" dur="200" fill="hold">
                                          <p:stCondLst>
                                            <p:cond delay="200"/>
                                          </p:stCondLst>
                                        </p:cTn>
                                        <p:tgtEl>
                                          <p:spTgt spid="10"/>
                                        </p:tgtEl>
                                        <p:attrNameLst>
                                          <p:attrName>r</p:attrName>
                                        </p:attrNameLst>
                                      </p:cBhvr>
                                    </p:animRot>
                                    <p:animRot by="240000">
                                      <p:cBhvr>
                                        <p:cTn id="49" dur="200" fill="hold">
                                          <p:stCondLst>
                                            <p:cond delay="400"/>
                                          </p:stCondLst>
                                        </p:cTn>
                                        <p:tgtEl>
                                          <p:spTgt spid="10"/>
                                        </p:tgtEl>
                                        <p:attrNameLst>
                                          <p:attrName>r</p:attrName>
                                        </p:attrNameLst>
                                      </p:cBhvr>
                                    </p:animRot>
                                    <p:animRot by="-240000">
                                      <p:cBhvr>
                                        <p:cTn id="50" dur="200" fill="hold">
                                          <p:stCondLst>
                                            <p:cond delay="600"/>
                                          </p:stCondLst>
                                        </p:cTn>
                                        <p:tgtEl>
                                          <p:spTgt spid="10"/>
                                        </p:tgtEl>
                                        <p:attrNameLst>
                                          <p:attrName>r</p:attrName>
                                        </p:attrNameLst>
                                      </p:cBhvr>
                                    </p:animRot>
                                    <p:animRot by="120000">
                                      <p:cBhvr>
                                        <p:cTn id="51" dur="200" fill="hold">
                                          <p:stCondLst>
                                            <p:cond delay="800"/>
                                          </p:stCondLst>
                                        </p:cTn>
                                        <p:tgtEl>
                                          <p:spTgt spid="10"/>
                                        </p:tgtEl>
                                        <p:attrNameLst>
                                          <p:attrName>r</p:attrName>
                                        </p:attrNameLst>
                                      </p:cBhvr>
                                    </p:animRot>
                                  </p:childTnLst>
                                </p:cTn>
                              </p:par>
                            </p:childTnLst>
                          </p:cTn>
                        </p:par>
                      </p:childTnLst>
                    </p:cTn>
                  </p:par>
                </p:childTnLst>
              </p:cTn>
              <p:nextCondLst>
                <p:cond evt="onClick" delay="0">
                  <p:tgtEl>
                    <p:spTgt spid="10"/>
                  </p:tgtEl>
                </p:cond>
              </p:nextCondLst>
            </p:seq>
          </p:childTnLst>
        </p:cTn>
      </p:par>
    </p:tnLst>
    <p:bldLst>
      <p:bldP spid="2" grpId="0" animBg="1"/>
      <p:bldP spid="2" grpId="1" animBg="1"/>
      <p:bldP spid="1262" grpId="0" animBg="1"/>
      <p:bldP spid="1263" grpId="0" animBg="1"/>
      <p:bldP spid="1264" grpId="0" animBg="1"/>
      <p:bldP spid="1552" grpId="0" animBg="1"/>
      <p:bldP spid="1553" grpId="0"/>
      <p:bldP spid="10" grpId="0" animBg="1"/>
      <p:bldP spid="10"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hanh-muoi-nghi-khuc.jp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408288278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375922"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A. </a:t>
            </a:r>
            <a:r>
              <a:rPr lang="en-US" sz="4400" b="1" dirty="0" err="1">
                <a:solidFill>
                  <a:srgbClr val="DEC1E3">
                    <a:lumMod val="25000"/>
                  </a:srgbClr>
                </a:solidFill>
                <a:latin typeface="Cambria" panose="02040503050406030204" pitchFamily="18" charset="0"/>
                <a:ea typeface="Cambria" panose="02040503050406030204" pitchFamily="18" charset="0"/>
              </a:rPr>
              <a:t>Bánh</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canh</a:t>
            </a:r>
            <a:r>
              <a:rPr lang="en-US" sz="4400" b="1" dirty="0">
                <a:solidFill>
                  <a:srgbClr val="DEC1E3">
                    <a:lumMod val="25000"/>
                  </a:srgbClr>
                </a:solidFill>
                <a:latin typeface="Cambria" panose="02040503050406030204" pitchFamily="18" charset="0"/>
                <a:ea typeface="Cambria" panose="02040503050406030204" pitchFamily="18" charset="0"/>
              </a:rPr>
              <a:t> </a:t>
            </a:r>
          </a:p>
        </p:txBody>
      </p:sp>
      <p:sp>
        <p:nvSpPr>
          <p:cNvPr id="1262" name="Rounded Rectangle 1261"/>
          <p:cNvSpPr/>
          <p:nvPr/>
        </p:nvSpPr>
        <p:spPr>
          <a:xfrm>
            <a:off x="1522539" y="512323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C. </a:t>
            </a:r>
            <a:r>
              <a:rPr lang="en-US" sz="4400" b="1" dirty="0" err="1">
                <a:solidFill>
                  <a:srgbClr val="DEC1E3">
                    <a:lumMod val="25000"/>
                  </a:srgbClr>
                </a:solidFill>
                <a:latin typeface="Cambria" panose="02040503050406030204" pitchFamily="18" charset="0"/>
                <a:ea typeface="Cambria" panose="02040503050406030204" pitchFamily="18" charset="0"/>
              </a:rPr>
              <a:t>Nem</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chua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3" name="Rounded Rectangle 1262"/>
          <p:cNvSpPr/>
          <p:nvPr/>
        </p:nvSpPr>
        <p:spPr>
          <a:xfrm>
            <a:off x="7197496"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B. </a:t>
            </a:r>
            <a:r>
              <a:rPr lang="en-US" sz="4400" b="1" dirty="0" err="1">
                <a:solidFill>
                  <a:srgbClr val="DEC1E3">
                    <a:lumMod val="25000"/>
                  </a:srgbClr>
                </a:solidFill>
                <a:latin typeface="Cambria" panose="02040503050406030204" pitchFamily="18" charset="0"/>
                <a:ea typeface="Cambria" panose="02040503050406030204" pitchFamily="18" charset="0"/>
              </a:rPr>
              <a:t>Bánh</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xèo</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4" name="Rounded Rectangle 1263"/>
          <p:cNvSpPr/>
          <p:nvPr/>
        </p:nvSpPr>
        <p:spPr>
          <a:xfrm>
            <a:off x="7138445"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D. </a:t>
            </a:r>
            <a:r>
              <a:rPr lang="en-US" sz="4400" b="1" dirty="0" err="1">
                <a:solidFill>
                  <a:srgbClr val="DEC1E3">
                    <a:lumMod val="25000"/>
                  </a:srgbClr>
                </a:solidFill>
                <a:latin typeface="Cambria" panose="02040503050406030204" pitchFamily="18" charset="0"/>
                <a:ea typeface="Cambria" panose="02040503050406030204" pitchFamily="18" charset="0"/>
              </a:rPr>
              <a:t>Chả</a:t>
            </a:r>
            <a:r>
              <a:rPr lang="en-US" sz="4400" b="1" dirty="0">
                <a:solidFill>
                  <a:srgbClr val="DEC1E3">
                    <a:lumMod val="25000"/>
                  </a:srgbClr>
                </a:solidFill>
                <a:latin typeface="Cambria" panose="02040503050406030204" pitchFamily="18" charset="0"/>
                <a:ea typeface="Cambria" panose="02040503050406030204" pitchFamily="18" charset="0"/>
              </a:rPr>
              <a:t> </a:t>
            </a:r>
            <a:r>
              <a:rPr lang="en-US" sz="4400" b="1" dirty="0" err="1">
                <a:solidFill>
                  <a:srgbClr val="DEC1E3">
                    <a:lumMod val="25000"/>
                  </a:srgbClr>
                </a:solidFill>
                <a:latin typeface="Cambria" panose="02040503050406030204" pitchFamily="18" charset="0"/>
                <a:ea typeface="Cambria" panose="02040503050406030204" pitchFamily="18" charset="0"/>
              </a:rPr>
              <a:t>lụa</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55877" y="190479"/>
            <a:ext cx="10369582"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26209" y="488601"/>
            <a:ext cx="10369582" cy="967990"/>
          </a:xfrm>
          <a:prstGeom prst="rect">
            <a:avLst/>
          </a:prstGeom>
        </p:spPr>
        <p:txBody>
          <a:bodyPr spcFirstLastPara="1" wrap="square" lIns="121900" tIns="121900" rIns="121900" bIns="121900" anchor="ctr" anchorCtr="0">
            <a:noAutofit/>
          </a:bodyPr>
          <a:lstStyle/>
          <a:p>
            <a:pPr lvl="0" algn="l">
              <a:buClrTx/>
              <a:buSzTx/>
            </a:pPr>
            <a:r>
              <a:rPr lang="en" sz="4000" dirty="0">
                <a:solidFill>
                  <a:schemeClr val="accent2">
                    <a:lumMod val="75000"/>
                  </a:schemeClr>
                </a:solidFill>
                <a:latin typeface="Cambria" panose="02040503050406030204" pitchFamily="18" charset="0"/>
                <a:ea typeface="Cambria" panose="02040503050406030204" pitchFamily="18" charset="0"/>
              </a:rPr>
              <a:t>Món ăn 2: Món ăn gì có vị chua được coi là đặc sản của Chợ Huyện Tuy Phước, tỉnh Bình Định? </a:t>
            </a:r>
            <a:endParaRPr sz="40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918280" y="2361676"/>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522538" y="5112899"/>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FF0060"/>
                </a:solidFill>
                <a:latin typeface="Cambria" panose="02040503050406030204" pitchFamily="18" charset="0"/>
                <a:ea typeface="Cambria" panose="02040503050406030204" pitchFamily="18" charset="0"/>
              </a:rPr>
              <a:t>C. </a:t>
            </a:r>
            <a:r>
              <a:rPr lang="en-US" sz="4400" b="1" dirty="0" err="1">
                <a:solidFill>
                  <a:srgbClr val="FF0060"/>
                </a:solidFill>
                <a:latin typeface="Cambria" panose="02040503050406030204" pitchFamily="18" charset="0"/>
                <a:ea typeface="Cambria" panose="02040503050406030204" pitchFamily="18" charset="0"/>
              </a:rPr>
              <a:t>Nem</a:t>
            </a:r>
            <a:r>
              <a:rPr lang="en-US" sz="4400" b="1" dirty="0">
                <a:solidFill>
                  <a:srgbClr val="FF0060"/>
                </a:solidFill>
                <a:latin typeface="Cambria" panose="02040503050406030204" pitchFamily="18" charset="0"/>
                <a:ea typeface="Cambria" panose="02040503050406030204" pitchFamily="18" charset="0"/>
              </a:rPr>
              <a:t> </a:t>
            </a:r>
            <a:r>
              <a:rPr lang="en-US" sz="4400" b="1" dirty="0" err="1">
                <a:solidFill>
                  <a:srgbClr val="FF0060"/>
                </a:solidFill>
                <a:latin typeface="Cambria" panose="02040503050406030204" pitchFamily="18" charset="0"/>
                <a:ea typeface="Cambria" panose="02040503050406030204" pitchFamily="18" charset="0"/>
              </a:rPr>
              <a:t>chua</a:t>
            </a:r>
            <a:endParaRPr lang="en-US" sz="4400" b="1" dirty="0">
              <a:solidFill>
                <a:srgbClr val="FF0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81104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IMG_7788-e1684903034340.jpeg"/>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p:spPr>
      </p:pic>
    </p:spTree>
    <p:extLst>
      <p:ext uri="{BB962C8B-B14F-4D97-AF65-F5344CB8AC3E}">
        <p14:creationId xmlns:p14="http://schemas.microsoft.com/office/powerpoint/2010/main" val="34238817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sp>
        <p:nvSpPr>
          <p:cNvPr id="2" name="Rounded Rectangle 1"/>
          <p:cNvSpPr/>
          <p:nvPr/>
        </p:nvSpPr>
        <p:spPr>
          <a:xfrm>
            <a:off x="1275438" y="2684745"/>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A. </a:t>
            </a:r>
            <a:r>
              <a:rPr lang="en-US" sz="4400" b="1" dirty="0" err="1">
                <a:solidFill>
                  <a:srgbClr val="DEC1E3">
                    <a:lumMod val="25000"/>
                  </a:srgbClr>
                </a:solidFill>
                <a:latin typeface="Cambria" panose="02040503050406030204" pitchFamily="18" charset="0"/>
                <a:ea typeface="Cambria" panose="02040503050406030204" pitchFamily="18" charset="0"/>
              </a:rPr>
              <a:t>Kimbap</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262" name="Rounded Rectangle 1261"/>
          <p:cNvSpPr/>
          <p:nvPr/>
        </p:nvSpPr>
        <p:spPr>
          <a:xfrm>
            <a:off x="1257549" y="5093152"/>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C. Kim chi</a:t>
            </a:r>
          </a:p>
        </p:txBody>
      </p:sp>
      <p:sp>
        <p:nvSpPr>
          <p:cNvPr id="1263" name="Rounded Rectangle 1262"/>
          <p:cNvSpPr/>
          <p:nvPr/>
        </p:nvSpPr>
        <p:spPr>
          <a:xfrm>
            <a:off x="7368318" y="2638026"/>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B. Sashimi</a:t>
            </a:r>
          </a:p>
        </p:txBody>
      </p:sp>
      <p:sp>
        <p:nvSpPr>
          <p:cNvPr id="1264" name="Rounded Rectangle 1263"/>
          <p:cNvSpPr/>
          <p:nvPr/>
        </p:nvSpPr>
        <p:spPr>
          <a:xfrm>
            <a:off x="7550424" y="5129858"/>
            <a:ext cx="3810559" cy="1309877"/>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DEC1E3">
                    <a:lumMod val="25000"/>
                  </a:srgbClr>
                </a:solidFill>
                <a:latin typeface="Cambria" panose="02040503050406030204" pitchFamily="18" charset="0"/>
                <a:ea typeface="Cambria" panose="02040503050406030204" pitchFamily="18" charset="0"/>
              </a:rPr>
              <a:t>D. </a:t>
            </a:r>
            <a:r>
              <a:rPr lang="en-US" sz="4400" b="1" dirty="0" err="1">
                <a:solidFill>
                  <a:srgbClr val="DEC1E3">
                    <a:lumMod val="25000"/>
                  </a:srgbClr>
                </a:solidFill>
                <a:latin typeface="Cambria" panose="02040503050406030204" pitchFamily="18" charset="0"/>
                <a:ea typeface="Cambria" panose="02040503050406030204" pitchFamily="18" charset="0"/>
              </a:rPr>
              <a:t>Tokbokki</a:t>
            </a:r>
            <a:endParaRPr lang="en-US" sz="4400" b="1" dirty="0">
              <a:solidFill>
                <a:srgbClr val="DEC1E3">
                  <a:lumMod val="25000"/>
                </a:srgbClr>
              </a:solidFill>
              <a:latin typeface="Cambria" panose="02040503050406030204" pitchFamily="18" charset="0"/>
              <a:ea typeface="Cambria" panose="02040503050406030204" pitchFamily="18" charset="0"/>
            </a:endParaRPr>
          </a:p>
        </p:txBody>
      </p:sp>
      <p:sp>
        <p:nvSpPr>
          <p:cNvPr id="1552" name="Google Shape;1552;p42"/>
          <p:cNvSpPr/>
          <p:nvPr/>
        </p:nvSpPr>
        <p:spPr>
          <a:xfrm>
            <a:off x="1145826" y="238043"/>
            <a:ext cx="10161600" cy="1726244"/>
          </a:xfrm>
          <a:prstGeom prst="roundRect">
            <a:avLst>
              <a:gd name="adj" fmla="val 9887"/>
            </a:avLst>
          </a:prstGeom>
          <a:solidFill>
            <a:schemeClr val="accent2">
              <a:lumMod val="60000"/>
              <a:lumOff val="40000"/>
            </a:schemeClr>
          </a:solidFill>
          <a:ln w="76200" cap="flat" cmpd="sng">
            <a:solidFill>
              <a:schemeClr val="accent6"/>
            </a:solidFill>
            <a:prstDash val="solid"/>
            <a:round/>
            <a:headEnd type="none" w="sm" len="sm"/>
            <a:tailEnd type="none" w="sm" len="sm"/>
          </a:ln>
          <a:effectLst>
            <a:outerShdw blurRad="57150" dist="19050" dir="5400000" algn="bl" rotWithShape="0">
              <a:schemeClr val="dk1">
                <a:alpha val="50000"/>
              </a:schemeClr>
            </a:outerShdw>
          </a:effectLst>
        </p:spPr>
        <p:txBody>
          <a:bodyPr spcFirstLastPara="1" wrap="square" lIns="121900" tIns="121900" rIns="121900" bIns="121900" anchor="ctr" anchorCtr="0">
            <a:noAutofit/>
          </a:bodyPr>
          <a:lstStyle/>
          <a:p>
            <a:pPr defTabSz="1219231">
              <a:buClr>
                <a:srgbClr val="000000"/>
              </a:buClr>
              <a:defRPr/>
            </a:pPr>
            <a:endParaRPr sz="1867" kern="0" dirty="0">
              <a:solidFill>
                <a:srgbClr val="000000"/>
              </a:solidFill>
              <a:latin typeface="#9Slide07 SVNDessert Menu Scrip" panose="00000500000000000000" pitchFamily="2" charset="0"/>
              <a:cs typeface="Arial"/>
              <a:sym typeface="Arial"/>
            </a:endParaRPr>
          </a:p>
        </p:txBody>
      </p:sp>
      <p:sp>
        <p:nvSpPr>
          <p:cNvPr id="1553" name="Google Shape;1553;p42"/>
          <p:cNvSpPr txBox="1">
            <a:spLocks noGrp="1"/>
          </p:cNvSpPr>
          <p:nvPr>
            <p:ph type="title"/>
          </p:nvPr>
        </p:nvSpPr>
        <p:spPr>
          <a:xfrm>
            <a:off x="1213261" y="714095"/>
            <a:ext cx="9607139" cy="763600"/>
          </a:xfrm>
          <a:prstGeom prst="rect">
            <a:avLst/>
          </a:prstGeom>
        </p:spPr>
        <p:txBody>
          <a:bodyPr spcFirstLastPara="1" wrap="square" lIns="121900" tIns="121900" rIns="121900" bIns="121900" anchor="ctr" anchorCtr="0">
            <a:noAutofit/>
          </a:bodyPr>
          <a:lstStyle/>
          <a:p>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ăn</a:t>
            </a:r>
            <a:r>
              <a:rPr lang="en-US" sz="3600" dirty="0">
                <a:latin typeface="Cambria" panose="02040503050406030204" pitchFamily="18" charset="0"/>
                <a:ea typeface="Cambria" panose="02040503050406030204" pitchFamily="18" charset="0"/>
              </a:rPr>
              <a:t> 3:Món </a:t>
            </a:r>
            <a:r>
              <a:rPr lang="en-US" sz="3600" dirty="0" err="1">
                <a:latin typeface="Cambria" panose="02040503050406030204" pitchFamily="18" charset="0"/>
                <a:ea typeface="Cambria" panose="02040503050406030204" pitchFamily="18" charset="0"/>
              </a:rPr>
              <a:t>ăn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truyền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thống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nổi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tiếng</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của</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nước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Hàn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Quốc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có</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vị</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chua</a:t>
            </a:r>
            <a:r>
              <a:rPr lang="en-US" sz="3600" dirty="0">
                <a:latin typeface="Cambria" panose="02040503050406030204" pitchFamily="18" charset="0"/>
                <a:ea typeface="Cambria" panose="02040503050406030204" pitchFamily="18" charset="0"/>
              </a:rPr>
              <a:t>, cay </a:t>
            </a:r>
            <a:r>
              <a:rPr lang="en-US" sz="3600" dirty="0" err="1">
                <a:latin typeface="Cambria" panose="02040503050406030204" pitchFamily="18" charset="0"/>
                <a:ea typeface="Cambria" panose="02040503050406030204" pitchFamily="18" charset="0"/>
              </a:rPr>
              <a:t>được</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làm</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từ</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bắp</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cải</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là</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món</a:t>
            </a:r>
            <a:r>
              <a:rPr lang="en-US" sz="3600" dirty="0">
                <a:latin typeface="Cambria" panose="02040503050406030204" pitchFamily="18" charset="0"/>
                <a:ea typeface="Cambria" panose="02040503050406030204" pitchFamily="18" charset="0"/>
              </a:rPr>
              <a:t> </a:t>
            </a:r>
            <a:r>
              <a:rPr lang="en-US" sz="3600" dirty="0" err="1">
                <a:latin typeface="Cambria" panose="02040503050406030204" pitchFamily="18" charset="0"/>
                <a:ea typeface="Cambria" panose="02040503050406030204" pitchFamily="18" charset="0"/>
              </a:rPr>
              <a:t>gì</a:t>
            </a:r>
            <a:r>
              <a:rPr lang="en-US" sz="3600" dirty="0">
                <a:latin typeface="Cambria" panose="02040503050406030204" pitchFamily="18" charset="0"/>
                <a:ea typeface="Cambria" panose="02040503050406030204" pitchFamily="18" charset="0"/>
              </a:rPr>
              <a:t>? </a:t>
            </a:r>
            <a:endParaRPr sz="3600" dirty="0">
              <a:latin typeface="Cambria" panose="02040503050406030204" pitchFamily="18" charset="0"/>
              <a:ea typeface="Cambria" panose="02040503050406030204" pitchFamily="18" charset="0"/>
            </a:endParaRPr>
          </a:p>
        </p:txBody>
      </p:sp>
      <p:pic>
        <p:nvPicPr>
          <p:cNvPr id="1265" name="Picture 12" descr="Cute barista in apron with coffee cartoon character illustration"/>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800" b="98800" l="9744" r="89776">
                        <a14:foregroundMark x1="26038" y1="61200" x2="26038" y2="61200"/>
                        <a14:foregroundMark x1="28914" y1="61000" x2="56070" y2="58600"/>
                        <a14:foregroundMark x1="64058" y1="65000" x2="72045" y2="70800"/>
                        <a14:foregroundMark x1="59105" y1="67200" x2="57188" y2="75200"/>
                        <a14:foregroundMark x1="62460" y1="69600" x2="63578" y2="72000"/>
                        <a14:foregroundMark x1="21725" y1="60600" x2="36581" y2="61200"/>
                        <a14:backgroundMark x1="38978" y1="14800" x2="38978" y2="14800"/>
                        <a14:backgroundMark x1="35463" y1="21600" x2="35463" y2="21600"/>
                        <a14:backgroundMark x1="33227" y1="22400" x2="42652" y2="13800"/>
                        <a14:backgroundMark x1="44089" y1="12400" x2="25080" y2="21400"/>
                        <a14:backgroundMark x1="47284" y1="13600" x2="50639" y2="9600"/>
                        <a14:backgroundMark x1="37220" y1="25200" x2="37220" y2="25200"/>
                        <a14:backgroundMark x1="33866" y1="31800" x2="35942" y2="43800"/>
                        <a14:backgroundMark x1="29712" y1="29600" x2="35304" y2="27000"/>
                        <a14:backgroundMark x1="24281" y1="29200" x2="21725" y2="40000"/>
                        <a14:backgroundMark x1="23163" y1="44000" x2="19489" y2="46200"/>
                        <a14:backgroundMark x1="49201" y1="70400" x2="48722" y2="79200"/>
                        <a14:backgroundMark x1="43930" y1="70600" x2="43610" y2="79000"/>
                        <a14:backgroundMark x1="46805" y1="66000" x2="49521" y2="70200"/>
                        <a14:backgroundMark x1="49521" y1="63400" x2="53355" y2="68800"/>
                        <a14:backgroundMark x1="77955" y1="60200" x2="79073" y2="66000"/>
                        <a14:backgroundMark x1="77476" y1="58200" x2="76997" y2="63000"/>
                      </a14:backgroundRemoval>
                    </a14:imgEffect>
                  </a14:imgLayer>
                </a14:imgProps>
              </a:ext>
              <a:ext uri="{28A0092B-C50C-407E-A947-70E740481C1C}">
                <a14:useLocalDpi xmlns:a14="http://schemas.microsoft.com/office/drawing/2010/main" val="0"/>
              </a:ext>
            </a:extLst>
          </a:blip>
          <a:srcRect/>
          <a:stretch>
            <a:fillRect/>
          </a:stretch>
        </p:blipFill>
        <p:spPr bwMode="auto">
          <a:xfrm>
            <a:off x="3884573" y="2456833"/>
            <a:ext cx="4264514" cy="3406162"/>
          </a:xfrm>
          <a:prstGeom prst="rect">
            <a:avLst/>
          </a:prstGeom>
          <a:noFill/>
          <a:extLst>
            <a:ext uri="{909E8E84-426E-40DD-AFC4-6F175D3DCCD1}">
              <a14:hiddenFill xmlns:a14="http://schemas.microsoft.com/office/drawing/2010/main">
                <a:solidFill>
                  <a:srgbClr val="FFFFFF"/>
                </a:solidFill>
              </a14:hiddenFill>
            </a:ext>
          </a:extLst>
        </p:spPr>
      </p:pic>
      <p:pic>
        <p:nvPicPr>
          <p:cNvPr id="5" name="Tieng-vo-tay-hoan-ho-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627754" y="3916233"/>
            <a:ext cx="487363" cy="487363"/>
          </a:xfrm>
          <a:prstGeom prst="rect">
            <a:avLst/>
          </a:prstGeom>
        </p:spPr>
      </p:pic>
      <p:sp>
        <p:nvSpPr>
          <p:cNvPr id="10" name="Rounded Rectangle 9"/>
          <p:cNvSpPr/>
          <p:nvPr/>
        </p:nvSpPr>
        <p:spPr>
          <a:xfrm>
            <a:off x="1275438" y="5093151"/>
            <a:ext cx="3810559" cy="1262389"/>
          </a:xfrm>
          <a:prstGeom prst="roundRect">
            <a:avLst/>
          </a:prstGeom>
          <a:solidFill>
            <a:schemeClr val="accent6"/>
          </a:solidFill>
          <a:ln>
            <a:solidFill>
              <a:schemeClr val="tx1">
                <a:lumMod val="75000"/>
              </a:schemeClr>
            </a:solidFill>
          </a:ln>
        </p:spPr>
        <p:style>
          <a:lnRef idx="3">
            <a:schemeClr val="lt1"/>
          </a:lnRef>
          <a:fillRef idx="1">
            <a:schemeClr val="accent6"/>
          </a:fillRef>
          <a:effectRef idx="1">
            <a:schemeClr val="accent6"/>
          </a:effectRef>
          <a:fontRef idx="minor">
            <a:schemeClr val="lt1"/>
          </a:fontRef>
        </p:style>
        <p:txBody>
          <a:bodyPr rtlCol="0" anchor="ctr"/>
          <a:lstStyle/>
          <a:p>
            <a:pPr algn="ctr" defTabSz="914446">
              <a:defRPr/>
            </a:pPr>
            <a:r>
              <a:rPr lang="en-US" sz="4400" b="1" dirty="0">
                <a:solidFill>
                  <a:srgbClr val="FF0060"/>
                </a:solidFill>
                <a:latin typeface="Cambria" panose="02040503050406030204" pitchFamily="18" charset="0"/>
                <a:ea typeface="Cambria" panose="02040503050406030204" pitchFamily="18" charset="0"/>
              </a:rPr>
              <a:t>C. Kim chi</a:t>
            </a:r>
          </a:p>
        </p:txBody>
      </p:sp>
    </p:spTree>
    <p:extLst>
      <p:ext uri="{BB962C8B-B14F-4D97-AF65-F5344CB8AC3E}">
        <p14:creationId xmlns:p14="http://schemas.microsoft.com/office/powerpoint/2010/main" val="1610995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262"/>
                    </p:tgtEl>
                  </p:cond>
                </p:stCondLst>
                <p:endSync evt="end" delay="0">
                  <p:rtn val="all"/>
                </p:endSync>
                <p:childTnLst>
                  <p:par>
                    <p:cTn id="9" fill="hold">
                      <p:stCondLst>
                        <p:cond delay="0"/>
                      </p:stCondLst>
                      <p:childTnLst>
                        <p:par>
                          <p:cTn id="10" fill="hold">
                            <p:stCondLst>
                              <p:cond delay="0"/>
                            </p:stCondLst>
                            <p:childTnLst>
                              <p:par>
                                <p:cTn id="11" presetID="31" presetClass="entr" presetSubtype="0" fill="hold" nodeType="clickEffect">
                                  <p:stCondLst>
                                    <p:cond delay="0"/>
                                  </p:stCondLst>
                                  <p:childTnLst>
                                    <p:set>
                                      <p:cBhvr>
                                        <p:cTn id="12" dur="1" fill="hold">
                                          <p:stCondLst>
                                            <p:cond delay="0"/>
                                          </p:stCondLst>
                                        </p:cTn>
                                        <p:tgtEl>
                                          <p:spTgt spid="1265"/>
                                        </p:tgtEl>
                                        <p:attrNameLst>
                                          <p:attrName>style.visibility</p:attrName>
                                        </p:attrNameLst>
                                      </p:cBhvr>
                                      <p:to>
                                        <p:strVal val="visible"/>
                                      </p:to>
                                    </p:set>
                                    <p:anim calcmode="lin" valueType="num">
                                      <p:cBhvr>
                                        <p:cTn id="13" dur="1000" fill="hold"/>
                                        <p:tgtEl>
                                          <p:spTgt spid="1265"/>
                                        </p:tgtEl>
                                        <p:attrNameLst>
                                          <p:attrName>ppt_w</p:attrName>
                                        </p:attrNameLst>
                                      </p:cBhvr>
                                      <p:tavLst>
                                        <p:tav tm="0">
                                          <p:val>
                                            <p:fltVal val="0"/>
                                          </p:val>
                                        </p:tav>
                                        <p:tav tm="100000">
                                          <p:val>
                                            <p:strVal val="#ppt_w"/>
                                          </p:val>
                                        </p:tav>
                                      </p:tavLst>
                                    </p:anim>
                                    <p:anim calcmode="lin" valueType="num">
                                      <p:cBhvr>
                                        <p:cTn id="14" dur="1000" fill="hold"/>
                                        <p:tgtEl>
                                          <p:spTgt spid="1265"/>
                                        </p:tgtEl>
                                        <p:attrNameLst>
                                          <p:attrName>ppt_h</p:attrName>
                                        </p:attrNameLst>
                                      </p:cBhvr>
                                      <p:tavLst>
                                        <p:tav tm="0">
                                          <p:val>
                                            <p:fltVal val="0"/>
                                          </p:val>
                                        </p:tav>
                                        <p:tav tm="100000">
                                          <p:val>
                                            <p:strVal val="#ppt_h"/>
                                          </p:val>
                                        </p:tav>
                                      </p:tavLst>
                                    </p:anim>
                                    <p:anim calcmode="lin" valueType="num">
                                      <p:cBhvr>
                                        <p:cTn id="15" dur="1000" fill="hold"/>
                                        <p:tgtEl>
                                          <p:spTgt spid="1265"/>
                                        </p:tgtEl>
                                        <p:attrNameLst>
                                          <p:attrName>style.rotation</p:attrName>
                                        </p:attrNameLst>
                                      </p:cBhvr>
                                      <p:tavLst>
                                        <p:tav tm="0">
                                          <p:val>
                                            <p:fltVal val="90"/>
                                          </p:val>
                                        </p:tav>
                                        <p:tav tm="100000">
                                          <p:val>
                                            <p:fltVal val="0"/>
                                          </p:val>
                                        </p:tav>
                                      </p:tavLst>
                                    </p:anim>
                                    <p:animEffect transition="in" filter="fade">
                                      <p:cBhvr>
                                        <p:cTn id="16" dur="1000"/>
                                        <p:tgtEl>
                                          <p:spTgt spid="1265"/>
                                        </p:tgtEl>
                                      </p:cBhvr>
                                    </p:animEffect>
                                  </p:childTnLst>
                                </p:cTn>
                              </p:par>
                              <p:par>
                                <p:cTn id="17" presetID="26" presetClass="emph" presetSubtype="0" fill="hold" grpId="0" nodeType="withEffect">
                                  <p:stCondLst>
                                    <p:cond delay="0"/>
                                  </p:stCondLst>
                                  <p:childTnLst>
                                    <p:animEffect transition="out" filter="fade">
                                      <p:cBhvr>
                                        <p:cTn id="18" dur="500" tmFilter="0, 0; .2, .5; .8, .5; 1, 0"/>
                                        <p:tgtEl>
                                          <p:spTgt spid="1262"/>
                                        </p:tgtEl>
                                      </p:cBhvr>
                                    </p:animEffect>
                                    <p:animScale>
                                      <p:cBhvr>
                                        <p:cTn id="19" dur="250" autoRev="1" fill="hold"/>
                                        <p:tgtEl>
                                          <p:spTgt spid="1262"/>
                                        </p:tgtEl>
                                      </p:cBhvr>
                                      <p:by x="105000" y="105000"/>
                                    </p:animScale>
                                  </p:childTnLst>
                                </p:cTn>
                              </p:par>
                              <p:par>
                                <p:cTn id="20" presetID="1" presetClass="mediacall" presetSubtype="0" fill="hold" nodeType="withEffect">
                                  <p:stCondLst>
                                    <p:cond delay="0"/>
                                  </p:stCondLst>
                                  <p:childTnLst>
                                    <p:cmd type="call" cmd="playFrom(0.0)">
                                      <p:cBhvr>
                                        <p:cTn id="21" dur="11023" fill="hold"/>
                                        <p:tgtEl>
                                          <p:spTgt spid="5"/>
                                        </p:tgtEl>
                                      </p:cBhvr>
                                    </p:cmd>
                                  </p:childTnLst>
                                </p:cTn>
                              </p:par>
                            </p:childTnLst>
                          </p:cTn>
                        </p:par>
                      </p:childTnLst>
                    </p:cTn>
                  </p:par>
                </p:childTnLst>
              </p:cTn>
              <p:nextCondLst>
                <p:cond evt="onClick" delay="0">
                  <p:tgtEl>
                    <p:spTgt spid="1262"/>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1262"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descr="C:\Users\DELL\Downloads\kim-chi-de-duoc-bao-lau-5.jpg"/>
          <p:cNvPicPr/>
          <p:nvPr/>
        </p:nvPicPr>
        <p:blipFill>
          <a:blip r:embed="rId2">
            <a:extLst>
              <a:ext uri="{28A0092B-C50C-407E-A947-70E740481C1C}">
                <a14:useLocalDpi xmlns:a14="http://schemas.microsoft.com/office/drawing/2010/main" val="0"/>
              </a:ext>
            </a:extLst>
          </a:blip>
          <a:srcRect/>
          <a:stretch>
            <a:fillRect/>
          </a:stretch>
        </p:blipFill>
        <p:spPr bwMode="auto">
          <a:xfrm>
            <a:off x="71120" y="0"/>
            <a:ext cx="12120880" cy="6858000"/>
          </a:xfrm>
          <a:prstGeom prst="rect">
            <a:avLst/>
          </a:prstGeom>
          <a:noFill/>
          <a:ln>
            <a:noFill/>
          </a:ln>
        </p:spPr>
      </p:pic>
    </p:spTree>
    <p:extLst>
      <p:ext uri="{BB962C8B-B14F-4D97-AF65-F5344CB8AC3E}">
        <p14:creationId xmlns:p14="http://schemas.microsoft.com/office/powerpoint/2010/main" val="5619678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0.xml><?xml version="1.0" encoding="utf-8"?>
<a:theme xmlns:a="http://schemas.openxmlformats.org/drawingml/2006/main" name="3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4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1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Kawaii Bubble Tea Bran MK Plan by Slidesgo">
  <a:themeElements>
    <a:clrScheme name="Simple Light">
      <a:dk1>
        <a:srgbClr val="333333"/>
      </a:dk1>
      <a:lt1>
        <a:srgbClr val="F5EAD8"/>
      </a:lt1>
      <a:dk2>
        <a:srgbClr val="DEC1E3"/>
      </a:dk2>
      <a:lt2>
        <a:srgbClr val="95739C"/>
      </a:lt2>
      <a:accent1>
        <a:srgbClr val="E64F1C"/>
      </a:accent1>
      <a:accent2>
        <a:srgbClr val="F5A6A2"/>
      </a:accent2>
      <a:accent3>
        <a:srgbClr val="F48717"/>
      </a:accent3>
      <a:accent4>
        <a:srgbClr val="C9D221"/>
      </a:accent4>
      <a:accent5>
        <a:srgbClr val="21B0CD"/>
      </a:accent5>
      <a:accent6>
        <a:srgbClr val="FFFFFF"/>
      </a:accent6>
      <a:hlink>
        <a:srgbClr val="33333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2344</TotalTime>
  <Words>1152</Words>
  <Application>Microsoft Office PowerPoint</Application>
  <PresentationFormat>Widescreen</PresentationFormat>
  <Paragraphs>143</Paragraphs>
  <Slides>36</Slides>
  <Notes>10</Notes>
  <HiddenSlides>0</HiddenSlides>
  <MMClips>5</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36</vt:i4>
      </vt:variant>
    </vt:vector>
  </HeadingPairs>
  <TitlesOfParts>
    <vt:vector size="54" baseType="lpstr">
      <vt:lpstr>#9Slide07 SVNDessert Menu Scrip</vt:lpstr>
      <vt:lpstr>Arial</vt:lpstr>
      <vt:lpstr>Calibri</vt:lpstr>
      <vt:lpstr>Cambria</vt:lpstr>
      <vt:lpstr>Caveat Brush</vt:lpstr>
      <vt:lpstr>SVN-Hole Hearted</vt:lpstr>
      <vt:lpstr>Times New Roman</vt:lpstr>
      <vt:lpstr>Custom Design</vt:lpstr>
      <vt:lpstr>Office Theme</vt:lpstr>
      <vt:lpstr>1_Office Theme</vt:lpstr>
      <vt:lpstr>3_Office Theme</vt:lpstr>
      <vt:lpstr>2_Office Theme</vt:lpstr>
      <vt:lpstr>4_Office Theme</vt:lpstr>
      <vt:lpstr>Kawaii Bubble Tea Bran MK Plan by Slidesgo</vt:lpstr>
      <vt:lpstr>1_Kawaii Bubble Tea Bran MK Plan by Slidesgo</vt:lpstr>
      <vt:lpstr>2_Kawaii Bubble Tea Bran MK Plan by Slidesgo</vt:lpstr>
      <vt:lpstr>3_Kawaii Bubble Tea Bran MK Plan by Slidesgo</vt:lpstr>
      <vt:lpstr>4_Kawaii Bubble Tea Bran MK Plan by Slidesgo</vt:lpstr>
      <vt:lpstr>PowerPoint Presentation</vt:lpstr>
      <vt:lpstr>PowerPoint Presentation</vt:lpstr>
      <vt:lpstr>PowerPoint Presentation</vt:lpstr>
      <vt:lpstr>Món ăn 1: “ Món gì ngày Tết không thiếu, Dưa chua giòn rụm, ăn kèm thịt kho?”   </vt:lpstr>
      <vt:lpstr>PowerPoint Presentation</vt:lpstr>
      <vt:lpstr>Món ăn 2: Món ăn gì có vị chua được coi là đặc sản của Chợ Huyện Tuy Phước, tỉnh Bình Định? </vt:lpstr>
      <vt:lpstr>PowerPoint Presentation</vt:lpstr>
      <vt:lpstr>Món ăn 3:Món ăn truyền thống nổi tiếng của nước Hàn Quốc có vị chua, cay được làm từ bắp cải là món gì? </vt:lpstr>
      <vt:lpstr>PowerPoint Presentation</vt:lpstr>
      <vt:lpstr>Món ăn 4: Đây là món ăn gì?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Khoa học</dc:title>
  <dc:subject>9Slide.vn</dc:subject>
  <dc:creator>DELL</dc:creator>
  <dc:description>9Slide.vn</dc:description>
  <cp:lastModifiedBy>Administrator</cp:lastModifiedBy>
  <cp:revision>117</cp:revision>
  <dcterms:created xsi:type="dcterms:W3CDTF">2023-08-23T13:16:27Z</dcterms:created>
  <dcterms:modified xsi:type="dcterms:W3CDTF">2025-03-16T01:39:27Z</dcterms:modified>
  <cp:category>9Slide.vn</cp:category>
</cp:coreProperties>
</file>