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4"/>
  </p:notesMasterIdLst>
  <p:sldIdLst>
    <p:sldId id="256" r:id="rId2"/>
    <p:sldId id="257" r:id="rId3"/>
    <p:sldId id="258" r:id="rId4"/>
    <p:sldId id="259" r:id="rId5"/>
    <p:sldId id="260" r:id="rId6"/>
    <p:sldId id="261" r:id="rId7"/>
    <p:sldId id="396" r:id="rId8"/>
    <p:sldId id="262" r:id="rId9"/>
    <p:sldId id="276" r:id="rId10"/>
    <p:sldId id="278" r:id="rId11"/>
    <p:sldId id="293" r:id="rId12"/>
    <p:sldId id="279" r:id="rId13"/>
    <p:sldId id="310" r:id="rId14"/>
    <p:sldId id="311" r:id="rId15"/>
    <p:sldId id="327" r:id="rId16"/>
    <p:sldId id="379" r:id="rId17"/>
    <p:sldId id="267" r:id="rId18"/>
    <p:sldId id="378" r:id="rId19"/>
    <p:sldId id="268" r:id="rId20"/>
    <p:sldId id="342" r:id="rId21"/>
    <p:sldId id="295" r:id="rId22"/>
    <p:sldId id="298" r:id="rId23"/>
    <p:sldId id="301" r:id="rId24"/>
    <p:sldId id="294" r:id="rId25"/>
    <p:sldId id="269" r:id="rId26"/>
    <p:sldId id="270" r:id="rId27"/>
    <p:sldId id="380" r:id="rId28"/>
    <p:sldId id="290" r:id="rId29"/>
    <p:sldId id="308" r:id="rId30"/>
    <p:sldId id="309" r:id="rId31"/>
    <p:sldId id="381" r:id="rId32"/>
    <p:sldId id="271" r:id="rId33"/>
  </p:sldIdLst>
  <p:sldSz cx="9144000" cy="5143500" type="screen16x9"/>
  <p:notesSz cx="6858000" cy="9144000"/>
  <p:embeddedFontLst>
    <p:embeddedFont>
      <p:font typeface="Bebas Neue" panose="020B0606020202050201" pitchFamily="34" charset="0"/>
      <p:regular r:id="rId35"/>
    </p:embeddedFont>
    <p:embeddedFont>
      <p:font typeface="Comfortaa" panose="020B0604020202020204" charset="0"/>
      <p:regular r:id="rId36"/>
    </p:embeddedFont>
    <p:embeddedFont>
      <p:font typeface="Mea Culpa" panose="020B0604020202020204" charset="0"/>
      <p:regular r:id="rId37"/>
    </p:embeddedFont>
    <p:embeddedFont>
      <p:font typeface="Pinyon Script" panose="020B0604020202020204" charset="0"/>
      <p:regular r:id="rId38"/>
    </p:embeddedFont>
    <p:embeddedFont>
      <p:font typeface="PT Sans" panose="020B0503020203020204" pitchFamily="34" charset="0"/>
      <p:regular r:id="rId39"/>
    </p:embeddedFont>
    <p:embeddedFont>
      <p:font typeface="Spectral Medium" panose="020B0604020202020204" charset="0"/>
      <p:regular r:id="rId40"/>
      <p:bold r:id="rId41"/>
      <p:italic r:id="rId42"/>
      <p:boldItalic r:id="rId43"/>
    </p:embeddedFont>
    <p:embeddedFont>
      <p:font typeface="Titan One" panose="020B0604020202020204" charset="0"/>
      <p:regular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73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7"/>
        <p:cNvGrpSpPr/>
        <p:nvPr/>
      </p:nvGrpSpPr>
      <p:grpSpPr>
        <a:xfrm>
          <a:off x="0" y="0"/>
          <a:ext cx="0" cy="0"/>
          <a:chOff x="0" y="0"/>
          <a:chExt cx="0" cy="0"/>
        </a:xfrm>
      </p:grpSpPr>
      <p:sp>
        <p:nvSpPr>
          <p:cNvPr id="918" name="Google Shape;918;g28cc07e252e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9" name="Google Shape;919;g28cc07e252e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6"/>
        <p:cNvGrpSpPr/>
        <p:nvPr/>
      </p:nvGrpSpPr>
      <p:grpSpPr>
        <a:xfrm>
          <a:off x="0" y="0"/>
          <a:ext cx="0" cy="0"/>
          <a:chOff x="0" y="0"/>
          <a:chExt cx="0" cy="0"/>
        </a:xfrm>
      </p:grpSpPr>
      <p:sp>
        <p:nvSpPr>
          <p:cNvPr id="1437" name="Google Shape;1437;g28cc07e252e_0_3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8" name="Google Shape;1438;g28cc07e252e_0_3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panose="020B0604020202020204"/>
              <a:buNone/>
            </a:pPr>
            <a:endParaRPr sz="1200" i="1">
              <a:solidFill>
                <a:srgbClr val="595959"/>
              </a:solidFill>
              <a:latin typeface="Anaheim" panose="02000503000000000000"/>
              <a:ea typeface="Anaheim" panose="02000503000000000000"/>
              <a:cs typeface="Anaheim" panose="02000503000000000000"/>
              <a:sym typeface="Anaheim" panose="02000503000000000000"/>
            </a:endParaRPr>
          </a:p>
          <a:p>
            <a:pPr marL="0" lvl="0" indent="0" algn="l" rtl="0">
              <a:spcBef>
                <a:spcPts val="0"/>
              </a:spcBef>
              <a:spcAft>
                <a:spcPts val="0"/>
              </a:spcAft>
              <a:buNone/>
            </a:pPr>
            <a:endParaRPr sz="1200" i="1">
              <a:solidFill>
                <a:srgbClr val="595959"/>
              </a:solidFill>
              <a:latin typeface="Anaheim" panose="02000503000000000000"/>
              <a:ea typeface="Anaheim" panose="02000503000000000000"/>
              <a:cs typeface="Anaheim" panose="02000503000000000000"/>
              <a:sym typeface="Anaheim" panose="0200050300000000000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6"/>
        <p:cNvGrpSpPr/>
        <p:nvPr/>
      </p:nvGrpSpPr>
      <p:grpSpPr>
        <a:xfrm>
          <a:off x="0" y="0"/>
          <a:ext cx="0" cy="0"/>
          <a:chOff x="0" y="0"/>
          <a:chExt cx="0" cy="0"/>
        </a:xfrm>
      </p:grpSpPr>
      <p:sp>
        <p:nvSpPr>
          <p:cNvPr id="1437" name="Google Shape;1437;g28cc07e252e_0_3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8" name="Google Shape;1438;g28cc07e252e_0_3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panose="020B0604020202020204"/>
              <a:buNone/>
            </a:pPr>
            <a:endParaRPr sz="1200" i="1">
              <a:solidFill>
                <a:srgbClr val="595959"/>
              </a:solidFill>
              <a:latin typeface="Anaheim" panose="02000503000000000000"/>
              <a:ea typeface="Anaheim" panose="02000503000000000000"/>
              <a:cs typeface="Anaheim" panose="02000503000000000000"/>
              <a:sym typeface="Anaheim" panose="02000503000000000000"/>
            </a:endParaRPr>
          </a:p>
          <a:p>
            <a:pPr marL="0" lvl="0" indent="0" algn="l" rtl="0">
              <a:spcBef>
                <a:spcPts val="0"/>
              </a:spcBef>
              <a:spcAft>
                <a:spcPts val="0"/>
              </a:spcAft>
              <a:buNone/>
            </a:pPr>
            <a:endParaRPr sz="1200" i="1">
              <a:solidFill>
                <a:srgbClr val="595959"/>
              </a:solidFill>
              <a:latin typeface="Anaheim" panose="02000503000000000000"/>
              <a:ea typeface="Anaheim" panose="02000503000000000000"/>
              <a:cs typeface="Anaheim" panose="02000503000000000000"/>
              <a:sym typeface="Anaheim" panose="0200050300000000000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6"/>
        <p:cNvGrpSpPr/>
        <p:nvPr/>
      </p:nvGrpSpPr>
      <p:grpSpPr>
        <a:xfrm>
          <a:off x="0" y="0"/>
          <a:ext cx="0" cy="0"/>
          <a:chOff x="0" y="0"/>
          <a:chExt cx="0" cy="0"/>
        </a:xfrm>
      </p:grpSpPr>
      <p:sp>
        <p:nvSpPr>
          <p:cNvPr id="1447" name="Google Shape;1447;g28cc07e252e_0_4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8" name="Google Shape;1448;g28cc07e252e_0_4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panose="020B0604020202020204"/>
              <a:buNone/>
            </a:pPr>
            <a:endParaRPr sz="1200" i="1">
              <a:solidFill>
                <a:srgbClr val="595959"/>
              </a:solidFill>
              <a:latin typeface="Anaheim" panose="02000503000000000000"/>
              <a:ea typeface="Anaheim" panose="02000503000000000000"/>
              <a:cs typeface="Anaheim" panose="02000503000000000000"/>
              <a:sym typeface="Anaheim" panose="02000503000000000000"/>
            </a:endParaRPr>
          </a:p>
          <a:p>
            <a:pPr marL="0" lvl="0" indent="0" algn="l" rtl="0">
              <a:spcBef>
                <a:spcPts val="0"/>
              </a:spcBef>
              <a:spcAft>
                <a:spcPts val="0"/>
              </a:spcAft>
              <a:buNone/>
            </a:pPr>
            <a:endParaRPr sz="1200" i="1">
              <a:solidFill>
                <a:srgbClr val="595959"/>
              </a:solidFill>
              <a:latin typeface="Anaheim" panose="02000503000000000000"/>
              <a:ea typeface="Anaheim" panose="02000503000000000000"/>
              <a:cs typeface="Anaheim" panose="02000503000000000000"/>
              <a:sym typeface="Anaheim" panose="0200050300000000000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4"/>
        <p:cNvGrpSpPr/>
        <p:nvPr/>
      </p:nvGrpSpPr>
      <p:grpSpPr>
        <a:xfrm>
          <a:off x="0" y="0"/>
          <a:ext cx="0" cy="0"/>
          <a:chOff x="0" y="0"/>
          <a:chExt cx="0" cy="0"/>
        </a:xfrm>
      </p:grpSpPr>
      <p:sp>
        <p:nvSpPr>
          <p:cNvPr id="1245" name="Google Shape;1245;g28cc07e252e_0_2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6" name="Google Shape;1246;g28cc07e252e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6"/>
        <p:cNvGrpSpPr/>
        <p:nvPr/>
      </p:nvGrpSpPr>
      <p:grpSpPr>
        <a:xfrm>
          <a:off x="0" y="0"/>
          <a:ext cx="0" cy="0"/>
          <a:chOff x="0" y="0"/>
          <a:chExt cx="0" cy="0"/>
        </a:xfrm>
      </p:grpSpPr>
      <p:sp>
        <p:nvSpPr>
          <p:cNvPr id="1447" name="Google Shape;1447;g28cc07e252e_0_4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8" name="Google Shape;1448;g28cc07e252e_0_4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panose="020B0604020202020204"/>
              <a:buNone/>
            </a:pPr>
            <a:endParaRPr sz="1200" i="1">
              <a:solidFill>
                <a:srgbClr val="595959"/>
              </a:solidFill>
              <a:latin typeface="Anaheim" panose="02000503000000000000"/>
              <a:ea typeface="Anaheim" panose="02000503000000000000"/>
              <a:cs typeface="Anaheim" panose="02000503000000000000"/>
              <a:sym typeface="Anaheim" panose="02000503000000000000"/>
            </a:endParaRPr>
          </a:p>
          <a:p>
            <a:pPr marL="0" lvl="0" indent="0" algn="l" rtl="0">
              <a:spcBef>
                <a:spcPts val="0"/>
              </a:spcBef>
              <a:spcAft>
                <a:spcPts val="0"/>
              </a:spcAft>
              <a:buNone/>
            </a:pPr>
            <a:endParaRPr sz="1200" i="1">
              <a:solidFill>
                <a:srgbClr val="595959"/>
              </a:solidFill>
              <a:latin typeface="Anaheim" panose="02000503000000000000"/>
              <a:ea typeface="Anaheim" panose="02000503000000000000"/>
              <a:cs typeface="Anaheim" panose="02000503000000000000"/>
              <a:sym typeface="Anaheim" panose="0200050300000000000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4"/>
        <p:cNvGrpSpPr/>
        <p:nvPr/>
      </p:nvGrpSpPr>
      <p:grpSpPr>
        <a:xfrm>
          <a:off x="0" y="0"/>
          <a:ext cx="0" cy="0"/>
          <a:chOff x="0" y="0"/>
          <a:chExt cx="0" cy="0"/>
        </a:xfrm>
      </p:grpSpPr>
      <p:sp>
        <p:nvSpPr>
          <p:cNvPr id="1455" name="Google Shape;1455;g28cc07e252e_0_4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6" name="Google Shape;1456;g28cc07e252e_0_4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panose="020B0604020202020204"/>
              <a:buNone/>
            </a:pPr>
            <a:endParaRPr sz="1200" i="1">
              <a:solidFill>
                <a:srgbClr val="595959"/>
              </a:solidFill>
              <a:latin typeface="Anaheim" panose="02000503000000000000"/>
              <a:ea typeface="Anaheim" panose="02000503000000000000"/>
              <a:cs typeface="Anaheim" panose="02000503000000000000"/>
              <a:sym typeface="Anaheim" panose="02000503000000000000"/>
            </a:endParaRPr>
          </a:p>
          <a:p>
            <a:pPr marL="0" lvl="0" indent="0" algn="l" rtl="0">
              <a:spcBef>
                <a:spcPts val="0"/>
              </a:spcBef>
              <a:spcAft>
                <a:spcPts val="0"/>
              </a:spcAft>
              <a:buNone/>
            </a:pPr>
            <a:endParaRPr sz="1200" i="1">
              <a:solidFill>
                <a:srgbClr val="595959"/>
              </a:solidFill>
              <a:latin typeface="Anaheim" panose="02000503000000000000"/>
              <a:ea typeface="Anaheim" panose="02000503000000000000"/>
              <a:cs typeface="Anaheim" panose="02000503000000000000"/>
              <a:sym typeface="Anaheim" panose="0200050300000000000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3"/>
        <p:cNvGrpSpPr/>
        <p:nvPr/>
      </p:nvGrpSpPr>
      <p:grpSpPr>
        <a:xfrm>
          <a:off x="0" y="0"/>
          <a:ext cx="0" cy="0"/>
          <a:chOff x="0" y="0"/>
          <a:chExt cx="0" cy="0"/>
        </a:xfrm>
      </p:grpSpPr>
      <p:sp>
        <p:nvSpPr>
          <p:cNvPr id="1464" name="Google Shape;1464;g28cc07e252e_0_4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5" name="Google Shape;1465;g28cc07e252e_0_4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panose="020B0604020202020204"/>
              <a:buNone/>
            </a:pPr>
            <a:endParaRPr sz="1200" i="1">
              <a:solidFill>
                <a:srgbClr val="595959"/>
              </a:solidFill>
              <a:latin typeface="Anaheim" panose="02000503000000000000"/>
              <a:ea typeface="Anaheim" panose="02000503000000000000"/>
              <a:cs typeface="Anaheim" panose="02000503000000000000"/>
              <a:sym typeface="Anaheim" panose="02000503000000000000"/>
            </a:endParaRPr>
          </a:p>
          <a:p>
            <a:pPr marL="0" lvl="0" indent="0" algn="l" rtl="0">
              <a:spcBef>
                <a:spcPts val="0"/>
              </a:spcBef>
              <a:spcAft>
                <a:spcPts val="0"/>
              </a:spcAft>
              <a:buNone/>
            </a:pPr>
            <a:endParaRPr sz="1200" i="1">
              <a:solidFill>
                <a:srgbClr val="595959"/>
              </a:solidFill>
              <a:latin typeface="Anaheim" panose="02000503000000000000"/>
              <a:ea typeface="Anaheim" panose="02000503000000000000"/>
              <a:cs typeface="Anaheim" panose="02000503000000000000"/>
              <a:sym typeface="Anaheim" panose="0200050300000000000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4"/>
        <p:cNvGrpSpPr/>
        <p:nvPr/>
      </p:nvGrpSpPr>
      <p:grpSpPr>
        <a:xfrm>
          <a:off x="0" y="0"/>
          <a:ext cx="0" cy="0"/>
          <a:chOff x="0" y="0"/>
          <a:chExt cx="0" cy="0"/>
        </a:xfrm>
      </p:grpSpPr>
      <p:sp>
        <p:nvSpPr>
          <p:cNvPr id="1455" name="Google Shape;1455;g28cc07e252e_0_4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6" name="Google Shape;1456;g28cc07e252e_0_4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panose="020B0604020202020204"/>
              <a:buNone/>
            </a:pPr>
            <a:endParaRPr sz="1200" i="1">
              <a:solidFill>
                <a:srgbClr val="595959"/>
              </a:solidFill>
              <a:latin typeface="Anaheim" panose="02000503000000000000"/>
              <a:ea typeface="Anaheim" panose="02000503000000000000"/>
              <a:cs typeface="Anaheim" panose="02000503000000000000"/>
              <a:sym typeface="Anaheim" panose="02000503000000000000"/>
            </a:endParaRPr>
          </a:p>
          <a:p>
            <a:pPr marL="0" lvl="0" indent="0" algn="l" rtl="0">
              <a:spcBef>
                <a:spcPts val="0"/>
              </a:spcBef>
              <a:spcAft>
                <a:spcPts val="0"/>
              </a:spcAft>
              <a:buNone/>
            </a:pPr>
            <a:endParaRPr sz="1200" i="1">
              <a:solidFill>
                <a:srgbClr val="595959"/>
              </a:solidFill>
              <a:latin typeface="Anaheim" panose="02000503000000000000"/>
              <a:ea typeface="Anaheim" panose="02000503000000000000"/>
              <a:cs typeface="Anaheim" panose="02000503000000000000"/>
              <a:sym typeface="Anaheim" panose="0200050300000000000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8"/>
        <p:cNvGrpSpPr/>
        <p:nvPr/>
      </p:nvGrpSpPr>
      <p:grpSpPr>
        <a:xfrm>
          <a:off x="0" y="0"/>
          <a:ext cx="0" cy="0"/>
          <a:chOff x="0" y="0"/>
          <a:chExt cx="0" cy="0"/>
        </a:xfrm>
      </p:grpSpPr>
      <p:sp>
        <p:nvSpPr>
          <p:cNvPr id="1499" name="Google Shape;1499;g28cc1ac156b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0" name="Google Shape;1500;g28cc1ac156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0"/>
        <p:cNvGrpSpPr/>
        <p:nvPr/>
      </p:nvGrpSpPr>
      <p:grpSpPr>
        <a:xfrm>
          <a:off x="0" y="0"/>
          <a:ext cx="0" cy="0"/>
          <a:chOff x="0" y="0"/>
          <a:chExt cx="0" cy="0"/>
        </a:xfrm>
      </p:grpSpPr>
      <p:sp>
        <p:nvSpPr>
          <p:cNvPr id="1061" name="Google Shape;1061;g54dda1946d_6_3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2" name="Google Shape;1062;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0"/>
        <p:cNvGrpSpPr/>
        <p:nvPr/>
      </p:nvGrpSpPr>
      <p:grpSpPr>
        <a:xfrm>
          <a:off x="0" y="0"/>
          <a:ext cx="0" cy="0"/>
          <a:chOff x="0" y="0"/>
          <a:chExt cx="0" cy="0"/>
        </a:xfrm>
      </p:grpSpPr>
      <p:sp>
        <p:nvSpPr>
          <p:cNvPr id="1221" name="Google Shape;1221;g11b604ca347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2" name="Google Shape;1222;g11b604ca347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6"/>
        <p:cNvGrpSpPr/>
        <p:nvPr/>
      </p:nvGrpSpPr>
      <p:grpSpPr>
        <a:xfrm>
          <a:off x="0" y="0"/>
          <a:ext cx="0" cy="0"/>
          <a:chOff x="0" y="0"/>
          <a:chExt cx="0" cy="0"/>
        </a:xfrm>
      </p:grpSpPr>
      <p:sp>
        <p:nvSpPr>
          <p:cNvPr id="1227" name="Google Shape;1227;g28cc07e252e_0_1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8" name="Google Shape;1228;g28cc07e252e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g28cc07e252e_0_1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4" name="Google Shape;1234;g28cc07e252e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8"/>
        <p:cNvGrpSpPr/>
        <p:nvPr/>
      </p:nvGrpSpPr>
      <p:grpSpPr>
        <a:xfrm>
          <a:off x="0" y="0"/>
          <a:ext cx="0" cy="0"/>
          <a:chOff x="0" y="0"/>
          <a:chExt cx="0" cy="0"/>
        </a:xfrm>
      </p:grpSpPr>
      <p:sp>
        <p:nvSpPr>
          <p:cNvPr id="1239" name="Google Shape;1239;g28cc07e252e_0_1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0" name="Google Shape;1240;g28cc07e252e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4"/>
        <p:cNvGrpSpPr/>
        <p:nvPr/>
      </p:nvGrpSpPr>
      <p:grpSpPr>
        <a:xfrm>
          <a:off x="0" y="0"/>
          <a:ext cx="0" cy="0"/>
          <a:chOff x="0" y="0"/>
          <a:chExt cx="0" cy="0"/>
        </a:xfrm>
      </p:grpSpPr>
      <p:sp>
        <p:nvSpPr>
          <p:cNvPr id="1245" name="Google Shape;1245;g28cc07e252e_0_2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6" name="Google Shape;1246;g28cc07e252e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1"/>
        <p:cNvGrpSpPr/>
        <p:nvPr/>
      </p:nvGrpSpPr>
      <p:grpSpPr>
        <a:xfrm>
          <a:off x="0" y="0"/>
          <a:ext cx="0" cy="0"/>
          <a:chOff x="0" y="0"/>
          <a:chExt cx="0" cy="0"/>
        </a:xfrm>
      </p:grpSpPr>
      <p:sp>
        <p:nvSpPr>
          <p:cNvPr id="1422" name="Google Shape;1422;gd431007ba2_0_2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3" name="Google Shape;1423;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panose="020B0604020202020204"/>
              <a:buNone/>
            </a:pPr>
            <a:endParaRPr sz="1200" i="1">
              <a:solidFill>
                <a:srgbClr val="595959"/>
              </a:solidFill>
              <a:latin typeface="Anaheim" panose="02000503000000000000"/>
              <a:ea typeface="Anaheim" panose="02000503000000000000"/>
              <a:cs typeface="Anaheim" panose="02000503000000000000"/>
              <a:sym typeface="Anaheim" panose="02000503000000000000"/>
            </a:endParaRPr>
          </a:p>
          <a:p>
            <a:pPr marL="0" lvl="0" indent="0" algn="l" rtl="0">
              <a:spcBef>
                <a:spcPts val="0"/>
              </a:spcBef>
              <a:spcAft>
                <a:spcPts val="0"/>
              </a:spcAft>
              <a:buNone/>
            </a:pPr>
            <a:endParaRPr sz="1200" i="1">
              <a:solidFill>
                <a:srgbClr val="595959"/>
              </a:solidFill>
              <a:latin typeface="Anaheim" panose="02000503000000000000"/>
              <a:ea typeface="Anaheim" panose="02000503000000000000"/>
              <a:cs typeface="Anaheim" panose="02000503000000000000"/>
              <a:sym typeface="Anaheim" panose="0200050300000000000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2270125" y="560593"/>
            <a:ext cx="4529927" cy="4022320"/>
          </a:xfrm>
          <a:custGeom>
            <a:avLst/>
            <a:gdLst/>
            <a:ahLst/>
            <a:cxnLst/>
            <a:rect l="l" t="t" r="r" b="b"/>
            <a:pathLst>
              <a:path w="129408" h="114907" extrusionOk="0">
                <a:moveTo>
                  <a:pt x="60227" y="0"/>
                </a:moveTo>
                <a:cubicBezTo>
                  <a:pt x="42600" y="0"/>
                  <a:pt x="39204" y="13196"/>
                  <a:pt x="35159" y="18828"/>
                </a:cubicBezTo>
                <a:cubicBezTo>
                  <a:pt x="30056" y="25966"/>
                  <a:pt x="23084" y="20095"/>
                  <a:pt x="11542" y="33004"/>
                </a:cubicBezTo>
                <a:cubicBezTo>
                  <a:pt x="1" y="45914"/>
                  <a:pt x="16813" y="58056"/>
                  <a:pt x="10075" y="68830"/>
                </a:cubicBezTo>
                <a:cubicBezTo>
                  <a:pt x="3362" y="79596"/>
                  <a:pt x="16014" y="96684"/>
                  <a:pt x="32268" y="96684"/>
                </a:cubicBezTo>
                <a:cubicBezTo>
                  <a:pt x="32331" y="96684"/>
                  <a:pt x="32394" y="96684"/>
                  <a:pt x="32457" y="96683"/>
                </a:cubicBezTo>
                <a:cubicBezTo>
                  <a:pt x="32521" y="96683"/>
                  <a:pt x="32584" y="96683"/>
                  <a:pt x="32647" y="96683"/>
                </a:cubicBezTo>
                <a:cubicBezTo>
                  <a:pt x="48748" y="96683"/>
                  <a:pt x="41890" y="113666"/>
                  <a:pt x="57208" y="114529"/>
                </a:cubicBezTo>
                <a:cubicBezTo>
                  <a:pt x="60783" y="114723"/>
                  <a:pt x="64388" y="114906"/>
                  <a:pt x="67874" y="114906"/>
                </a:cubicBezTo>
                <a:cubicBezTo>
                  <a:pt x="79381" y="114906"/>
                  <a:pt x="89577" y="112911"/>
                  <a:pt x="93034" y="102721"/>
                </a:cubicBezTo>
                <a:cubicBezTo>
                  <a:pt x="97537" y="89412"/>
                  <a:pt x="111047" y="100586"/>
                  <a:pt x="119386" y="85542"/>
                </a:cubicBezTo>
                <a:cubicBezTo>
                  <a:pt x="127759" y="70498"/>
                  <a:pt x="116484" y="61792"/>
                  <a:pt x="123122" y="52185"/>
                </a:cubicBezTo>
                <a:cubicBezTo>
                  <a:pt x="129408" y="43087"/>
                  <a:pt x="121934" y="17209"/>
                  <a:pt x="104808" y="17209"/>
                </a:cubicBezTo>
                <a:cubicBezTo>
                  <a:pt x="103849" y="17209"/>
                  <a:pt x="102859" y="17290"/>
                  <a:pt x="101840" y="17460"/>
                </a:cubicBezTo>
                <a:cubicBezTo>
                  <a:pt x="99671" y="17822"/>
                  <a:pt x="97890" y="17986"/>
                  <a:pt x="96413" y="17986"/>
                </a:cubicBezTo>
                <a:cubicBezTo>
                  <a:pt x="84810" y="17986"/>
                  <a:pt x="91992" y="7818"/>
                  <a:pt x="77256" y="3083"/>
                </a:cubicBezTo>
                <a:cubicBezTo>
                  <a:pt x="70427" y="904"/>
                  <a:pt x="64840" y="0"/>
                  <a:pt x="60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3068400" y="98850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5564675" y="678510"/>
            <a:ext cx="179095" cy="179095"/>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6032625" y="763813"/>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280483">
            <a:off x="6698893" y="1495380"/>
            <a:ext cx="219085" cy="179088"/>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8100086">
            <a:off x="2597176" y="1061040"/>
            <a:ext cx="310178" cy="25354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7750318">
            <a:off x="6752609" y="1814405"/>
            <a:ext cx="159164" cy="130106"/>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a:off x="1379100" y="1009575"/>
            <a:ext cx="6385800" cy="24120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SzPts val="5500"/>
              <a:buNone/>
              <a:defRPr sz="55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7" name="Google Shape;17;p2"/>
          <p:cNvSpPr txBox="1">
            <a:spLocks noGrp="1"/>
          </p:cNvSpPr>
          <p:nvPr>
            <p:ph type="subTitle" idx="1"/>
          </p:nvPr>
        </p:nvSpPr>
        <p:spPr>
          <a:xfrm>
            <a:off x="2545650" y="3397863"/>
            <a:ext cx="4125000" cy="326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500">
                <a:solidFill>
                  <a:schemeClr val="dk2"/>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transition spd="med">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57"/>
        <p:cNvGrpSpPr/>
        <p:nvPr/>
      </p:nvGrpSpPr>
      <p:grpSpPr>
        <a:xfrm>
          <a:off x="0" y="0"/>
          <a:ext cx="0" cy="0"/>
          <a:chOff x="0" y="0"/>
          <a:chExt cx="0" cy="0"/>
        </a:xfrm>
      </p:grpSpPr>
      <p:sp>
        <p:nvSpPr>
          <p:cNvPr id="258" name="Google Shape;258;p11"/>
          <p:cNvSpPr/>
          <p:nvPr/>
        </p:nvSpPr>
        <p:spPr>
          <a:xfrm rot="10800000">
            <a:off x="509747" y="-2075406"/>
            <a:ext cx="8429314" cy="7484755"/>
          </a:xfrm>
          <a:custGeom>
            <a:avLst/>
            <a:gdLst/>
            <a:ahLst/>
            <a:cxnLst/>
            <a:rect l="l" t="t" r="r" b="b"/>
            <a:pathLst>
              <a:path w="129408" h="114907" extrusionOk="0">
                <a:moveTo>
                  <a:pt x="60227" y="0"/>
                </a:moveTo>
                <a:cubicBezTo>
                  <a:pt x="42600" y="0"/>
                  <a:pt x="39204" y="13196"/>
                  <a:pt x="35159" y="18828"/>
                </a:cubicBezTo>
                <a:cubicBezTo>
                  <a:pt x="30056" y="25966"/>
                  <a:pt x="23084" y="20095"/>
                  <a:pt x="11542" y="33004"/>
                </a:cubicBezTo>
                <a:cubicBezTo>
                  <a:pt x="1" y="45914"/>
                  <a:pt x="16813" y="58056"/>
                  <a:pt x="10075" y="68830"/>
                </a:cubicBezTo>
                <a:cubicBezTo>
                  <a:pt x="3362" y="79596"/>
                  <a:pt x="16014" y="96684"/>
                  <a:pt x="32268" y="96684"/>
                </a:cubicBezTo>
                <a:cubicBezTo>
                  <a:pt x="32331" y="96684"/>
                  <a:pt x="32394" y="96684"/>
                  <a:pt x="32457" y="96683"/>
                </a:cubicBezTo>
                <a:cubicBezTo>
                  <a:pt x="32521" y="96683"/>
                  <a:pt x="32584" y="96683"/>
                  <a:pt x="32647" y="96683"/>
                </a:cubicBezTo>
                <a:cubicBezTo>
                  <a:pt x="48748" y="96683"/>
                  <a:pt x="41890" y="113666"/>
                  <a:pt x="57208" y="114529"/>
                </a:cubicBezTo>
                <a:cubicBezTo>
                  <a:pt x="60783" y="114723"/>
                  <a:pt x="64388" y="114906"/>
                  <a:pt x="67874" y="114906"/>
                </a:cubicBezTo>
                <a:cubicBezTo>
                  <a:pt x="79381" y="114906"/>
                  <a:pt x="89577" y="112911"/>
                  <a:pt x="93034" y="102721"/>
                </a:cubicBezTo>
                <a:cubicBezTo>
                  <a:pt x="97537" y="89412"/>
                  <a:pt x="111047" y="100586"/>
                  <a:pt x="119386" y="85542"/>
                </a:cubicBezTo>
                <a:cubicBezTo>
                  <a:pt x="127759" y="70498"/>
                  <a:pt x="116484" y="61792"/>
                  <a:pt x="123122" y="52185"/>
                </a:cubicBezTo>
                <a:cubicBezTo>
                  <a:pt x="129408" y="43087"/>
                  <a:pt x="121934" y="17209"/>
                  <a:pt x="104808" y="17209"/>
                </a:cubicBezTo>
                <a:cubicBezTo>
                  <a:pt x="103849" y="17209"/>
                  <a:pt x="102859" y="17290"/>
                  <a:pt x="101840" y="17460"/>
                </a:cubicBezTo>
                <a:cubicBezTo>
                  <a:pt x="99671" y="17822"/>
                  <a:pt x="97890" y="17986"/>
                  <a:pt x="96413" y="17986"/>
                </a:cubicBezTo>
                <a:cubicBezTo>
                  <a:pt x="84810" y="17986"/>
                  <a:pt x="91992" y="7818"/>
                  <a:pt x="77256" y="3083"/>
                </a:cubicBezTo>
                <a:cubicBezTo>
                  <a:pt x="70427" y="904"/>
                  <a:pt x="64840" y="0"/>
                  <a:pt x="60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1"/>
          <p:cNvSpPr/>
          <p:nvPr/>
        </p:nvSpPr>
        <p:spPr>
          <a:xfrm rot="10800000">
            <a:off x="7234007" y="4099787"/>
            <a:ext cx="206456" cy="206456"/>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1"/>
          <p:cNvSpPr/>
          <p:nvPr/>
        </p:nvSpPr>
        <p:spPr>
          <a:xfrm rot="10800000">
            <a:off x="2462270" y="4549793"/>
            <a:ext cx="333261" cy="333261"/>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1"/>
          <p:cNvSpPr/>
          <p:nvPr/>
        </p:nvSpPr>
        <p:spPr>
          <a:xfrm rot="10800000">
            <a:off x="1718339" y="4517872"/>
            <a:ext cx="206456" cy="206456"/>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1"/>
          <p:cNvSpPr/>
          <p:nvPr/>
        </p:nvSpPr>
        <p:spPr>
          <a:xfrm rot="-5280446">
            <a:off x="8425941" y="2588351"/>
            <a:ext cx="396928" cy="32445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1"/>
          <p:cNvSpPr/>
          <p:nvPr/>
        </p:nvSpPr>
        <p:spPr>
          <a:xfrm rot="2699862">
            <a:off x="7740133" y="3699484"/>
            <a:ext cx="577163" cy="471776"/>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1"/>
          <p:cNvSpPr/>
          <p:nvPr/>
        </p:nvSpPr>
        <p:spPr>
          <a:xfrm rot="-7750363">
            <a:off x="8523270" y="3166339"/>
            <a:ext cx="288355" cy="235722"/>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1"/>
          <p:cNvSpPr/>
          <p:nvPr/>
        </p:nvSpPr>
        <p:spPr>
          <a:xfrm rot="10800000">
            <a:off x="1122381" y="4080891"/>
            <a:ext cx="227059" cy="185610"/>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1"/>
          <p:cNvSpPr/>
          <p:nvPr/>
        </p:nvSpPr>
        <p:spPr>
          <a:xfrm rot="10800000">
            <a:off x="8355994" y="3503122"/>
            <a:ext cx="114989" cy="11498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1"/>
          <p:cNvSpPr/>
          <p:nvPr/>
        </p:nvSpPr>
        <p:spPr>
          <a:xfrm rot="1244518">
            <a:off x="206336" y="3021347"/>
            <a:ext cx="415655" cy="284987"/>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1"/>
          <p:cNvSpPr/>
          <p:nvPr/>
        </p:nvSpPr>
        <p:spPr>
          <a:xfrm rot="10800000">
            <a:off x="593567" y="4263593"/>
            <a:ext cx="185619" cy="185597"/>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1"/>
          <p:cNvSpPr/>
          <p:nvPr/>
        </p:nvSpPr>
        <p:spPr>
          <a:xfrm rot="10800000">
            <a:off x="8173619" y="4731767"/>
            <a:ext cx="185619" cy="185597"/>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1"/>
          <p:cNvSpPr/>
          <p:nvPr/>
        </p:nvSpPr>
        <p:spPr>
          <a:xfrm rot="6479613">
            <a:off x="8263658" y="4142998"/>
            <a:ext cx="227058" cy="18560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1"/>
          <p:cNvSpPr/>
          <p:nvPr/>
        </p:nvSpPr>
        <p:spPr>
          <a:xfrm flipH="1">
            <a:off x="472349" y="585859"/>
            <a:ext cx="428097" cy="284995"/>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1"/>
          <p:cNvSpPr/>
          <p:nvPr/>
        </p:nvSpPr>
        <p:spPr>
          <a:xfrm rot="6479678">
            <a:off x="7391030" y="4706849"/>
            <a:ext cx="269812" cy="235403"/>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1"/>
          <p:cNvSpPr/>
          <p:nvPr/>
        </p:nvSpPr>
        <p:spPr>
          <a:xfrm rot="10800000">
            <a:off x="8058618" y="5193089"/>
            <a:ext cx="114989" cy="11498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1"/>
          <p:cNvSpPr/>
          <p:nvPr/>
        </p:nvSpPr>
        <p:spPr>
          <a:xfrm rot="10800000">
            <a:off x="8289445" y="1098267"/>
            <a:ext cx="181525" cy="186733"/>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1"/>
          <p:cNvSpPr/>
          <p:nvPr/>
        </p:nvSpPr>
        <p:spPr>
          <a:xfrm rot="6479613">
            <a:off x="657318" y="1328836"/>
            <a:ext cx="227058" cy="18560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1"/>
          <p:cNvSpPr/>
          <p:nvPr/>
        </p:nvSpPr>
        <p:spPr>
          <a:xfrm rot="10800000">
            <a:off x="461883" y="1878491"/>
            <a:ext cx="185619" cy="185597"/>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1"/>
          <p:cNvSpPr/>
          <p:nvPr/>
        </p:nvSpPr>
        <p:spPr>
          <a:xfrm rot="10800000">
            <a:off x="779194" y="3763768"/>
            <a:ext cx="114989" cy="11498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1"/>
          <p:cNvSpPr/>
          <p:nvPr/>
        </p:nvSpPr>
        <p:spPr>
          <a:xfrm rot="10800000">
            <a:off x="8600600" y="250286"/>
            <a:ext cx="227059" cy="185610"/>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1"/>
          <p:cNvSpPr/>
          <p:nvPr/>
        </p:nvSpPr>
        <p:spPr>
          <a:xfrm rot="10800000">
            <a:off x="8621323" y="1985118"/>
            <a:ext cx="185619" cy="185597"/>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1"/>
          <p:cNvSpPr/>
          <p:nvPr/>
        </p:nvSpPr>
        <p:spPr>
          <a:xfrm rot="6479613">
            <a:off x="8727855" y="1457112"/>
            <a:ext cx="227058" cy="18560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1"/>
          <p:cNvSpPr/>
          <p:nvPr/>
        </p:nvSpPr>
        <p:spPr>
          <a:xfrm rot="10800000">
            <a:off x="8944806" y="3317515"/>
            <a:ext cx="185619" cy="185597"/>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1"/>
          <p:cNvSpPr/>
          <p:nvPr/>
        </p:nvSpPr>
        <p:spPr>
          <a:xfrm rot="407788">
            <a:off x="8789964" y="833825"/>
            <a:ext cx="307803" cy="211064"/>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1"/>
          <p:cNvSpPr/>
          <p:nvPr/>
        </p:nvSpPr>
        <p:spPr>
          <a:xfrm rot="10800000">
            <a:off x="8886370" y="4072352"/>
            <a:ext cx="114989" cy="11498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1"/>
          <p:cNvSpPr/>
          <p:nvPr/>
        </p:nvSpPr>
        <p:spPr>
          <a:xfrm rot="10800000">
            <a:off x="22686" y="2398865"/>
            <a:ext cx="114989" cy="11498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1"/>
          <p:cNvSpPr/>
          <p:nvPr/>
        </p:nvSpPr>
        <p:spPr>
          <a:xfrm rot="10800000">
            <a:off x="8851057" y="2500749"/>
            <a:ext cx="185619" cy="185597"/>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1"/>
          <p:cNvSpPr/>
          <p:nvPr/>
        </p:nvSpPr>
        <p:spPr>
          <a:xfrm rot="-10659098">
            <a:off x="8688691" y="4612833"/>
            <a:ext cx="305398" cy="249640"/>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1"/>
          <p:cNvSpPr/>
          <p:nvPr/>
        </p:nvSpPr>
        <p:spPr>
          <a:xfrm rot="10800000">
            <a:off x="6883782" y="4474282"/>
            <a:ext cx="185619" cy="185597"/>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1"/>
          <p:cNvSpPr/>
          <p:nvPr/>
        </p:nvSpPr>
        <p:spPr>
          <a:xfrm rot="10800000">
            <a:off x="6820673" y="5006320"/>
            <a:ext cx="246681" cy="253758"/>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1"/>
          <p:cNvSpPr/>
          <p:nvPr/>
        </p:nvSpPr>
        <p:spPr>
          <a:xfrm rot="10800000">
            <a:off x="8718051" y="5193067"/>
            <a:ext cx="246681" cy="253758"/>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1"/>
          <p:cNvSpPr/>
          <p:nvPr/>
        </p:nvSpPr>
        <p:spPr>
          <a:xfrm rot="10800000">
            <a:off x="-38914" y="1738541"/>
            <a:ext cx="185619" cy="185597"/>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1"/>
          <p:cNvSpPr/>
          <p:nvPr/>
        </p:nvSpPr>
        <p:spPr>
          <a:xfrm rot="6479613">
            <a:off x="156508" y="1098817"/>
            <a:ext cx="227058" cy="18560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1"/>
          <p:cNvSpPr/>
          <p:nvPr/>
        </p:nvSpPr>
        <p:spPr>
          <a:xfrm rot="10800000">
            <a:off x="2475332" y="5040402"/>
            <a:ext cx="185619" cy="185597"/>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1"/>
          <p:cNvSpPr/>
          <p:nvPr/>
        </p:nvSpPr>
        <p:spPr>
          <a:xfrm rot="10800000">
            <a:off x="2013839" y="4687118"/>
            <a:ext cx="114989" cy="114977"/>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1"/>
          <p:cNvSpPr/>
          <p:nvPr/>
        </p:nvSpPr>
        <p:spPr>
          <a:xfrm rot="10800000">
            <a:off x="-95246" y="5040415"/>
            <a:ext cx="185619" cy="185597"/>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1"/>
          <p:cNvSpPr/>
          <p:nvPr/>
        </p:nvSpPr>
        <p:spPr>
          <a:xfrm rot="-10659098">
            <a:off x="-56355" y="218271"/>
            <a:ext cx="305398" cy="249640"/>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1"/>
          <p:cNvSpPr/>
          <p:nvPr/>
        </p:nvSpPr>
        <p:spPr>
          <a:xfrm rot="-6751207">
            <a:off x="1182642" y="4658778"/>
            <a:ext cx="301042" cy="331545"/>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p>
        </p:txBody>
      </p:sp>
      <p:sp>
        <p:nvSpPr>
          <p:cNvPr id="297" name="Google Shape;297;p11"/>
          <p:cNvSpPr/>
          <p:nvPr/>
        </p:nvSpPr>
        <p:spPr>
          <a:xfrm rot="10800000">
            <a:off x="-69452" y="2686334"/>
            <a:ext cx="246681" cy="253758"/>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1"/>
          <p:cNvSpPr/>
          <p:nvPr/>
        </p:nvSpPr>
        <p:spPr>
          <a:xfrm rot="10800000">
            <a:off x="228011" y="3965038"/>
            <a:ext cx="114989" cy="11498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1"/>
          <p:cNvSpPr/>
          <p:nvPr/>
        </p:nvSpPr>
        <p:spPr>
          <a:xfrm rot="10800000">
            <a:off x="38868" y="3424790"/>
            <a:ext cx="114989" cy="11498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1"/>
          <p:cNvSpPr/>
          <p:nvPr/>
        </p:nvSpPr>
        <p:spPr>
          <a:xfrm rot="10800000">
            <a:off x="713352" y="5075721"/>
            <a:ext cx="114989" cy="11498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1"/>
          <p:cNvSpPr/>
          <p:nvPr/>
        </p:nvSpPr>
        <p:spPr>
          <a:xfrm rot="5674396">
            <a:off x="-72530" y="4475969"/>
            <a:ext cx="305405" cy="24964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1"/>
          <p:cNvSpPr/>
          <p:nvPr/>
        </p:nvSpPr>
        <p:spPr>
          <a:xfrm rot="-361624">
            <a:off x="1672226" y="5214408"/>
            <a:ext cx="307793" cy="211057"/>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1"/>
          <p:cNvSpPr txBox="1">
            <a:spLocks noGrp="1"/>
          </p:cNvSpPr>
          <p:nvPr>
            <p:ph type="title" hasCustomPrompt="1"/>
          </p:nvPr>
        </p:nvSpPr>
        <p:spPr>
          <a:xfrm>
            <a:off x="1284000" y="1452088"/>
            <a:ext cx="6576000" cy="15654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65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304" name="Google Shape;304;p11"/>
          <p:cNvSpPr txBox="1">
            <a:spLocks noGrp="1"/>
          </p:cNvSpPr>
          <p:nvPr>
            <p:ph type="subTitle" idx="1"/>
          </p:nvPr>
        </p:nvSpPr>
        <p:spPr>
          <a:xfrm>
            <a:off x="1284000" y="3194313"/>
            <a:ext cx="65760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900"/>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a:p>
        </p:txBody>
      </p:sp>
    </p:spTree>
  </p:cSld>
  <p:clrMapOvr>
    <a:masterClrMapping/>
  </p:clrMapOvr>
  <p:transition spd="med">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05"/>
        <p:cNvGrpSpPr/>
        <p:nvPr/>
      </p:nvGrpSpPr>
      <p:grpSpPr>
        <a:xfrm>
          <a:off x="0" y="0"/>
          <a:ext cx="0" cy="0"/>
          <a:chOff x="0" y="0"/>
          <a:chExt cx="0" cy="0"/>
        </a:xfrm>
      </p:grpSpPr>
    </p:spTree>
  </p:cSld>
  <p:clrMapOvr>
    <a:masterClrMapping/>
  </p:clrMapOvr>
  <p:transition spd="med">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306"/>
        <p:cNvGrpSpPr/>
        <p:nvPr/>
      </p:nvGrpSpPr>
      <p:grpSpPr>
        <a:xfrm>
          <a:off x="0" y="0"/>
          <a:ext cx="0" cy="0"/>
          <a:chOff x="0" y="0"/>
          <a:chExt cx="0" cy="0"/>
        </a:xfrm>
      </p:grpSpPr>
      <p:sp>
        <p:nvSpPr>
          <p:cNvPr id="307" name="Google Shape;307;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08" name="Google Shape;308;p13"/>
          <p:cNvSpPr txBox="1">
            <a:spLocks noGrp="1"/>
          </p:cNvSpPr>
          <p:nvPr>
            <p:ph type="title" idx="2"/>
          </p:nvPr>
        </p:nvSpPr>
        <p:spPr>
          <a:xfrm>
            <a:off x="1707800" y="1768150"/>
            <a:ext cx="2518200" cy="3549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09" name="Google Shape;309;p13"/>
          <p:cNvSpPr txBox="1">
            <a:spLocks noGrp="1"/>
          </p:cNvSpPr>
          <p:nvPr>
            <p:ph type="subTitle" idx="1"/>
          </p:nvPr>
        </p:nvSpPr>
        <p:spPr>
          <a:xfrm>
            <a:off x="1707800" y="2203100"/>
            <a:ext cx="2518200" cy="492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10" name="Google Shape;310;p13"/>
          <p:cNvSpPr txBox="1">
            <a:spLocks noGrp="1"/>
          </p:cNvSpPr>
          <p:nvPr>
            <p:ph type="title" idx="3"/>
          </p:nvPr>
        </p:nvSpPr>
        <p:spPr>
          <a:xfrm>
            <a:off x="5557850" y="1768150"/>
            <a:ext cx="2518200" cy="3549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11" name="Google Shape;311;p13"/>
          <p:cNvSpPr txBox="1">
            <a:spLocks noGrp="1"/>
          </p:cNvSpPr>
          <p:nvPr>
            <p:ph type="subTitle" idx="4"/>
          </p:nvPr>
        </p:nvSpPr>
        <p:spPr>
          <a:xfrm>
            <a:off x="5557852" y="2203105"/>
            <a:ext cx="2518200" cy="492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12" name="Google Shape;312;p13"/>
          <p:cNvSpPr txBox="1">
            <a:spLocks noGrp="1"/>
          </p:cNvSpPr>
          <p:nvPr>
            <p:ph type="title" idx="5"/>
          </p:nvPr>
        </p:nvSpPr>
        <p:spPr>
          <a:xfrm>
            <a:off x="1707808" y="3220925"/>
            <a:ext cx="2518200" cy="3549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13" name="Google Shape;313;p13"/>
          <p:cNvSpPr txBox="1">
            <a:spLocks noGrp="1"/>
          </p:cNvSpPr>
          <p:nvPr>
            <p:ph type="subTitle" idx="6"/>
          </p:nvPr>
        </p:nvSpPr>
        <p:spPr>
          <a:xfrm>
            <a:off x="1707799" y="3650149"/>
            <a:ext cx="2518200" cy="492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14" name="Google Shape;314;p13"/>
          <p:cNvSpPr txBox="1">
            <a:spLocks noGrp="1"/>
          </p:cNvSpPr>
          <p:nvPr>
            <p:ph type="title" idx="7"/>
          </p:nvPr>
        </p:nvSpPr>
        <p:spPr>
          <a:xfrm>
            <a:off x="5557850" y="3220925"/>
            <a:ext cx="2518200" cy="3549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15" name="Google Shape;315;p13"/>
          <p:cNvSpPr txBox="1">
            <a:spLocks noGrp="1"/>
          </p:cNvSpPr>
          <p:nvPr>
            <p:ph type="subTitle" idx="8"/>
          </p:nvPr>
        </p:nvSpPr>
        <p:spPr>
          <a:xfrm>
            <a:off x="5557852" y="3659253"/>
            <a:ext cx="2518200" cy="492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16" name="Google Shape;316;p13"/>
          <p:cNvSpPr txBox="1">
            <a:spLocks noGrp="1"/>
          </p:cNvSpPr>
          <p:nvPr>
            <p:ph type="title" idx="9" hasCustomPrompt="1"/>
          </p:nvPr>
        </p:nvSpPr>
        <p:spPr>
          <a:xfrm>
            <a:off x="699156" y="1996933"/>
            <a:ext cx="978300" cy="45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17" name="Google Shape;317;p13"/>
          <p:cNvSpPr txBox="1">
            <a:spLocks noGrp="1"/>
          </p:cNvSpPr>
          <p:nvPr>
            <p:ph type="title" idx="13" hasCustomPrompt="1"/>
          </p:nvPr>
        </p:nvSpPr>
        <p:spPr>
          <a:xfrm>
            <a:off x="699156" y="3437412"/>
            <a:ext cx="978300" cy="45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18" name="Google Shape;318;p13"/>
          <p:cNvSpPr txBox="1">
            <a:spLocks noGrp="1"/>
          </p:cNvSpPr>
          <p:nvPr>
            <p:ph type="title" idx="14" hasCustomPrompt="1"/>
          </p:nvPr>
        </p:nvSpPr>
        <p:spPr>
          <a:xfrm>
            <a:off x="4579562" y="1996933"/>
            <a:ext cx="978300" cy="45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3000"/>
              <a:buNone/>
              <a:defRPr sz="3000">
                <a:solidFill>
                  <a:schemeClr val="lt1"/>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r>
              <a:t>xx%</a:t>
            </a:r>
          </a:p>
        </p:txBody>
      </p:sp>
      <p:sp>
        <p:nvSpPr>
          <p:cNvPr id="319" name="Google Shape;319;p13"/>
          <p:cNvSpPr txBox="1">
            <a:spLocks noGrp="1"/>
          </p:cNvSpPr>
          <p:nvPr>
            <p:ph type="title" idx="15" hasCustomPrompt="1"/>
          </p:nvPr>
        </p:nvSpPr>
        <p:spPr>
          <a:xfrm>
            <a:off x="4579562" y="3437412"/>
            <a:ext cx="978300" cy="45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3000"/>
              <a:buNone/>
              <a:defRPr sz="3000">
                <a:solidFill>
                  <a:schemeClr val="lt1"/>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r>
              <a:t>xx%</a:t>
            </a:r>
          </a:p>
        </p:txBody>
      </p:sp>
      <p:sp>
        <p:nvSpPr>
          <p:cNvPr id="320" name="Google Shape;320;p13"/>
          <p:cNvSpPr/>
          <p:nvPr/>
        </p:nvSpPr>
        <p:spPr>
          <a:xfrm>
            <a:off x="5955388" y="4830638"/>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3"/>
          <p:cNvSpPr/>
          <p:nvPr/>
        </p:nvSpPr>
        <p:spPr>
          <a:xfrm>
            <a:off x="129825" y="1017713"/>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3"/>
          <p:cNvSpPr/>
          <p:nvPr/>
        </p:nvSpPr>
        <p:spPr>
          <a:xfrm>
            <a:off x="50275" y="2311163"/>
            <a:ext cx="401040" cy="27496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3"/>
          <p:cNvSpPr/>
          <p:nvPr/>
        </p:nvSpPr>
        <p:spPr>
          <a:xfrm>
            <a:off x="6918975" y="47172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3"/>
          <p:cNvSpPr/>
          <p:nvPr/>
        </p:nvSpPr>
        <p:spPr>
          <a:xfrm>
            <a:off x="1188850" y="1205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3"/>
          <p:cNvSpPr/>
          <p:nvPr/>
        </p:nvSpPr>
        <p:spPr>
          <a:xfrm rot="-4320377">
            <a:off x="408834" y="1571002"/>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3"/>
          <p:cNvSpPr/>
          <p:nvPr/>
        </p:nvSpPr>
        <p:spPr>
          <a:xfrm rot="444932" flipH="1">
            <a:off x="7705257" y="4782701"/>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3"/>
          <p:cNvSpPr/>
          <p:nvPr/>
        </p:nvSpPr>
        <p:spPr>
          <a:xfrm rot="2135160">
            <a:off x="2838442" y="108301"/>
            <a:ext cx="296967" cy="20363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3"/>
          <p:cNvSpPr/>
          <p:nvPr/>
        </p:nvSpPr>
        <p:spPr>
          <a:xfrm rot="-4320374">
            <a:off x="2068541" y="263515"/>
            <a:ext cx="260324" cy="22711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3"/>
          <p:cNvSpPr/>
          <p:nvPr/>
        </p:nvSpPr>
        <p:spPr>
          <a:xfrm>
            <a:off x="3741600" y="15463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3"/>
          <p:cNvSpPr/>
          <p:nvPr/>
        </p:nvSpPr>
        <p:spPr>
          <a:xfrm>
            <a:off x="430800" y="3522600"/>
            <a:ext cx="175150" cy="180175"/>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1" name="Google Shape;331;p13"/>
          <p:cNvGrpSpPr/>
          <p:nvPr/>
        </p:nvGrpSpPr>
        <p:grpSpPr>
          <a:xfrm>
            <a:off x="129813" y="40902"/>
            <a:ext cx="777108" cy="672348"/>
            <a:chOff x="968013" y="650077"/>
            <a:chExt cx="777108" cy="672348"/>
          </a:xfrm>
        </p:grpSpPr>
        <p:sp>
          <p:nvSpPr>
            <p:cNvPr id="332" name="Google Shape;332;p13"/>
            <p:cNvSpPr/>
            <p:nvPr/>
          </p:nvSpPr>
          <p:spPr>
            <a:xfrm rot="-1397473">
              <a:off x="1241414" y="935197"/>
              <a:ext cx="332432" cy="272827"/>
            </a:xfrm>
            <a:custGeom>
              <a:avLst/>
              <a:gdLst/>
              <a:ahLst/>
              <a:cxnLst/>
              <a:rect l="l" t="t" r="r" b="b"/>
              <a:pathLst>
                <a:path w="16879" h="13851" extrusionOk="0">
                  <a:moveTo>
                    <a:pt x="7659" y="0"/>
                  </a:moveTo>
                  <a:cubicBezTo>
                    <a:pt x="394" y="0"/>
                    <a:pt x="0" y="10073"/>
                    <a:pt x="100" y="13845"/>
                  </a:cubicBezTo>
                  <a:cubicBezTo>
                    <a:pt x="316" y="13849"/>
                    <a:pt x="529" y="13851"/>
                    <a:pt x="738" y="13851"/>
                  </a:cubicBezTo>
                  <a:cubicBezTo>
                    <a:pt x="2454" y="13851"/>
                    <a:pt x="3842" y="13738"/>
                    <a:pt x="4169" y="13679"/>
                  </a:cubicBezTo>
                  <a:cubicBezTo>
                    <a:pt x="5237" y="13512"/>
                    <a:pt x="2668" y="3605"/>
                    <a:pt x="9206" y="3605"/>
                  </a:cubicBezTo>
                  <a:cubicBezTo>
                    <a:pt x="11636" y="3605"/>
                    <a:pt x="11222" y="12752"/>
                    <a:pt x="12449" y="12752"/>
                  </a:cubicBezTo>
                  <a:cubicBezTo>
                    <a:pt x="12468" y="12752"/>
                    <a:pt x="12488" y="12749"/>
                    <a:pt x="12509" y="12745"/>
                  </a:cubicBezTo>
                  <a:cubicBezTo>
                    <a:pt x="12976" y="12611"/>
                    <a:pt x="14810" y="12411"/>
                    <a:pt x="16878" y="12111"/>
                  </a:cubicBezTo>
                  <a:cubicBezTo>
                    <a:pt x="16445" y="8141"/>
                    <a:pt x="14710" y="169"/>
                    <a:pt x="7839" y="2"/>
                  </a:cubicBezTo>
                  <a:cubicBezTo>
                    <a:pt x="7778" y="1"/>
                    <a:pt x="7719" y="0"/>
                    <a:pt x="7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3"/>
            <p:cNvSpPr/>
            <p:nvPr/>
          </p:nvSpPr>
          <p:spPr>
            <a:xfrm rot="-1397473">
              <a:off x="1030693" y="760540"/>
              <a:ext cx="651747" cy="451423"/>
            </a:xfrm>
            <a:custGeom>
              <a:avLst/>
              <a:gdLst/>
              <a:ahLst/>
              <a:cxnLst/>
              <a:rect l="l" t="t" r="r" b="b"/>
              <a:pathLst>
                <a:path w="33092" h="22918" extrusionOk="0">
                  <a:moveTo>
                    <a:pt x="18151" y="0"/>
                  </a:moveTo>
                  <a:cubicBezTo>
                    <a:pt x="1825" y="0"/>
                    <a:pt x="301" y="20015"/>
                    <a:pt x="301" y="20015"/>
                  </a:cubicBezTo>
                  <a:cubicBezTo>
                    <a:pt x="1" y="21616"/>
                    <a:pt x="1702" y="22484"/>
                    <a:pt x="3937" y="22917"/>
                  </a:cubicBezTo>
                  <a:cubicBezTo>
                    <a:pt x="4235" y="12920"/>
                    <a:pt x="7555" y="4303"/>
                    <a:pt x="17615" y="4303"/>
                  </a:cubicBezTo>
                  <a:cubicBezTo>
                    <a:pt x="17692" y="4303"/>
                    <a:pt x="17769" y="4303"/>
                    <a:pt x="17847" y="4304"/>
                  </a:cubicBezTo>
                  <a:cubicBezTo>
                    <a:pt x="26086" y="4438"/>
                    <a:pt x="28921" y="15846"/>
                    <a:pt x="29755" y="20949"/>
                  </a:cubicBezTo>
                  <a:cubicBezTo>
                    <a:pt x="31657" y="20582"/>
                    <a:pt x="33091" y="20149"/>
                    <a:pt x="32958" y="19682"/>
                  </a:cubicBezTo>
                  <a:cubicBezTo>
                    <a:pt x="32557" y="18448"/>
                    <a:pt x="31690" y="134"/>
                    <a:pt x="18314" y="1"/>
                  </a:cubicBezTo>
                  <a:cubicBezTo>
                    <a:pt x="18259" y="1"/>
                    <a:pt x="18205" y="0"/>
                    <a:pt x="18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3"/>
            <p:cNvSpPr/>
            <p:nvPr/>
          </p:nvSpPr>
          <p:spPr>
            <a:xfrm rot="-1397473">
              <a:off x="1126304" y="839113"/>
              <a:ext cx="508525" cy="375884"/>
            </a:xfrm>
            <a:custGeom>
              <a:avLst/>
              <a:gdLst/>
              <a:ahLst/>
              <a:cxnLst/>
              <a:rect l="l" t="t" r="r" b="b"/>
              <a:pathLst>
                <a:path w="25820" h="19083" extrusionOk="0">
                  <a:moveTo>
                    <a:pt x="13678" y="1"/>
                  </a:moveTo>
                  <a:cubicBezTo>
                    <a:pt x="3586" y="1"/>
                    <a:pt x="299" y="8618"/>
                    <a:pt x="1" y="18615"/>
                  </a:cubicBezTo>
                  <a:cubicBezTo>
                    <a:pt x="1535" y="18949"/>
                    <a:pt x="3337" y="19049"/>
                    <a:pt x="4938" y="19082"/>
                  </a:cubicBezTo>
                  <a:cubicBezTo>
                    <a:pt x="4838" y="15310"/>
                    <a:pt x="5232" y="5237"/>
                    <a:pt x="12497" y="5237"/>
                  </a:cubicBezTo>
                  <a:cubicBezTo>
                    <a:pt x="12557" y="5237"/>
                    <a:pt x="12616" y="5238"/>
                    <a:pt x="12677" y="5239"/>
                  </a:cubicBezTo>
                  <a:cubicBezTo>
                    <a:pt x="19515" y="5406"/>
                    <a:pt x="21283" y="13378"/>
                    <a:pt x="21716" y="17348"/>
                  </a:cubicBezTo>
                  <a:cubicBezTo>
                    <a:pt x="23084" y="17148"/>
                    <a:pt x="24552" y="16914"/>
                    <a:pt x="25819" y="16647"/>
                  </a:cubicBezTo>
                  <a:cubicBezTo>
                    <a:pt x="24985" y="11544"/>
                    <a:pt x="22117" y="136"/>
                    <a:pt x="13911" y="2"/>
                  </a:cubicBezTo>
                  <a:cubicBezTo>
                    <a:pt x="13833" y="1"/>
                    <a:pt x="13755" y="1"/>
                    <a:pt x="136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 name="Google Shape;335;p13"/>
          <p:cNvGrpSpPr/>
          <p:nvPr/>
        </p:nvGrpSpPr>
        <p:grpSpPr>
          <a:xfrm rot="2235294">
            <a:off x="8410707" y="4470627"/>
            <a:ext cx="777157" cy="672390"/>
            <a:chOff x="968013" y="650077"/>
            <a:chExt cx="777108" cy="672348"/>
          </a:xfrm>
        </p:grpSpPr>
        <p:sp>
          <p:nvSpPr>
            <p:cNvPr id="336" name="Google Shape;336;p13"/>
            <p:cNvSpPr/>
            <p:nvPr/>
          </p:nvSpPr>
          <p:spPr>
            <a:xfrm rot="-1397473">
              <a:off x="1241414" y="935197"/>
              <a:ext cx="332432" cy="272827"/>
            </a:xfrm>
            <a:custGeom>
              <a:avLst/>
              <a:gdLst/>
              <a:ahLst/>
              <a:cxnLst/>
              <a:rect l="l" t="t" r="r" b="b"/>
              <a:pathLst>
                <a:path w="16879" h="13851" extrusionOk="0">
                  <a:moveTo>
                    <a:pt x="7659" y="0"/>
                  </a:moveTo>
                  <a:cubicBezTo>
                    <a:pt x="394" y="0"/>
                    <a:pt x="0" y="10073"/>
                    <a:pt x="100" y="13845"/>
                  </a:cubicBezTo>
                  <a:cubicBezTo>
                    <a:pt x="316" y="13849"/>
                    <a:pt x="529" y="13851"/>
                    <a:pt x="738" y="13851"/>
                  </a:cubicBezTo>
                  <a:cubicBezTo>
                    <a:pt x="2454" y="13851"/>
                    <a:pt x="3842" y="13738"/>
                    <a:pt x="4169" y="13679"/>
                  </a:cubicBezTo>
                  <a:cubicBezTo>
                    <a:pt x="5237" y="13512"/>
                    <a:pt x="2668" y="3605"/>
                    <a:pt x="9206" y="3605"/>
                  </a:cubicBezTo>
                  <a:cubicBezTo>
                    <a:pt x="11636" y="3605"/>
                    <a:pt x="11222" y="12752"/>
                    <a:pt x="12449" y="12752"/>
                  </a:cubicBezTo>
                  <a:cubicBezTo>
                    <a:pt x="12468" y="12752"/>
                    <a:pt x="12488" y="12749"/>
                    <a:pt x="12509" y="12745"/>
                  </a:cubicBezTo>
                  <a:cubicBezTo>
                    <a:pt x="12976" y="12611"/>
                    <a:pt x="14810" y="12411"/>
                    <a:pt x="16878" y="12111"/>
                  </a:cubicBezTo>
                  <a:cubicBezTo>
                    <a:pt x="16445" y="8141"/>
                    <a:pt x="14710" y="169"/>
                    <a:pt x="7839" y="2"/>
                  </a:cubicBezTo>
                  <a:cubicBezTo>
                    <a:pt x="7778" y="1"/>
                    <a:pt x="7719" y="0"/>
                    <a:pt x="76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3"/>
            <p:cNvSpPr/>
            <p:nvPr/>
          </p:nvSpPr>
          <p:spPr>
            <a:xfrm rot="-1397473">
              <a:off x="1030693" y="760540"/>
              <a:ext cx="651747" cy="451423"/>
            </a:xfrm>
            <a:custGeom>
              <a:avLst/>
              <a:gdLst/>
              <a:ahLst/>
              <a:cxnLst/>
              <a:rect l="l" t="t" r="r" b="b"/>
              <a:pathLst>
                <a:path w="33092" h="22918" extrusionOk="0">
                  <a:moveTo>
                    <a:pt x="18151" y="0"/>
                  </a:moveTo>
                  <a:cubicBezTo>
                    <a:pt x="1825" y="0"/>
                    <a:pt x="301" y="20015"/>
                    <a:pt x="301" y="20015"/>
                  </a:cubicBezTo>
                  <a:cubicBezTo>
                    <a:pt x="1" y="21616"/>
                    <a:pt x="1702" y="22484"/>
                    <a:pt x="3937" y="22917"/>
                  </a:cubicBezTo>
                  <a:cubicBezTo>
                    <a:pt x="4235" y="12920"/>
                    <a:pt x="7555" y="4303"/>
                    <a:pt x="17615" y="4303"/>
                  </a:cubicBezTo>
                  <a:cubicBezTo>
                    <a:pt x="17692" y="4303"/>
                    <a:pt x="17769" y="4303"/>
                    <a:pt x="17847" y="4304"/>
                  </a:cubicBezTo>
                  <a:cubicBezTo>
                    <a:pt x="26086" y="4438"/>
                    <a:pt x="28921" y="15846"/>
                    <a:pt x="29755" y="20949"/>
                  </a:cubicBezTo>
                  <a:cubicBezTo>
                    <a:pt x="31657" y="20582"/>
                    <a:pt x="33091" y="20149"/>
                    <a:pt x="32958" y="19682"/>
                  </a:cubicBezTo>
                  <a:cubicBezTo>
                    <a:pt x="32557" y="18448"/>
                    <a:pt x="31690" y="134"/>
                    <a:pt x="18314" y="1"/>
                  </a:cubicBezTo>
                  <a:cubicBezTo>
                    <a:pt x="18259" y="1"/>
                    <a:pt x="18205" y="0"/>
                    <a:pt x="181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3"/>
            <p:cNvSpPr/>
            <p:nvPr/>
          </p:nvSpPr>
          <p:spPr>
            <a:xfrm rot="-1397473">
              <a:off x="1126304" y="839113"/>
              <a:ext cx="508525" cy="375884"/>
            </a:xfrm>
            <a:custGeom>
              <a:avLst/>
              <a:gdLst/>
              <a:ahLst/>
              <a:cxnLst/>
              <a:rect l="l" t="t" r="r" b="b"/>
              <a:pathLst>
                <a:path w="25820" h="19083" extrusionOk="0">
                  <a:moveTo>
                    <a:pt x="13678" y="1"/>
                  </a:moveTo>
                  <a:cubicBezTo>
                    <a:pt x="3586" y="1"/>
                    <a:pt x="299" y="8618"/>
                    <a:pt x="1" y="18615"/>
                  </a:cubicBezTo>
                  <a:cubicBezTo>
                    <a:pt x="1535" y="18949"/>
                    <a:pt x="3337" y="19049"/>
                    <a:pt x="4938" y="19082"/>
                  </a:cubicBezTo>
                  <a:cubicBezTo>
                    <a:pt x="4838" y="15310"/>
                    <a:pt x="5232" y="5237"/>
                    <a:pt x="12497" y="5237"/>
                  </a:cubicBezTo>
                  <a:cubicBezTo>
                    <a:pt x="12557" y="5237"/>
                    <a:pt x="12616" y="5238"/>
                    <a:pt x="12677" y="5239"/>
                  </a:cubicBezTo>
                  <a:cubicBezTo>
                    <a:pt x="19515" y="5406"/>
                    <a:pt x="21283" y="13378"/>
                    <a:pt x="21716" y="17348"/>
                  </a:cubicBezTo>
                  <a:cubicBezTo>
                    <a:pt x="23084" y="17148"/>
                    <a:pt x="24552" y="16914"/>
                    <a:pt x="25819" y="16647"/>
                  </a:cubicBezTo>
                  <a:cubicBezTo>
                    <a:pt x="24985" y="11544"/>
                    <a:pt x="22117" y="136"/>
                    <a:pt x="13911" y="2"/>
                  </a:cubicBezTo>
                  <a:cubicBezTo>
                    <a:pt x="13833" y="1"/>
                    <a:pt x="13755" y="1"/>
                    <a:pt x="136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9" name="Google Shape;339;p13"/>
          <p:cNvSpPr/>
          <p:nvPr/>
        </p:nvSpPr>
        <p:spPr>
          <a:xfrm>
            <a:off x="8498950" y="3987563"/>
            <a:ext cx="401040" cy="27496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3"/>
          <p:cNvSpPr/>
          <p:nvPr/>
        </p:nvSpPr>
        <p:spPr>
          <a:xfrm rot="-4320377">
            <a:off x="8838459" y="3380752"/>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3"/>
          <p:cNvSpPr/>
          <p:nvPr/>
        </p:nvSpPr>
        <p:spPr>
          <a:xfrm>
            <a:off x="8527900" y="258612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3"/>
          <p:cNvSpPr/>
          <p:nvPr/>
        </p:nvSpPr>
        <p:spPr>
          <a:xfrm rot="2135160">
            <a:off x="8738517" y="1939526"/>
            <a:ext cx="296967" cy="20363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3"/>
          <p:cNvSpPr/>
          <p:nvPr/>
        </p:nvSpPr>
        <p:spPr>
          <a:xfrm>
            <a:off x="5291500" y="475718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344"/>
        <p:cNvGrpSpPr/>
        <p:nvPr/>
      </p:nvGrpSpPr>
      <p:grpSpPr>
        <a:xfrm>
          <a:off x="0" y="0"/>
          <a:ext cx="0" cy="0"/>
          <a:chOff x="0" y="0"/>
          <a:chExt cx="0" cy="0"/>
        </a:xfrm>
      </p:grpSpPr>
      <p:sp>
        <p:nvSpPr>
          <p:cNvPr id="345" name="Google Shape;345;p14"/>
          <p:cNvSpPr txBox="1">
            <a:spLocks noGrp="1"/>
          </p:cNvSpPr>
          <p:nvPr>
            <p:ph type="title"/>
          </p:nvPr>
        </p:nvSpPr>
        <p:spPr>
          <a:xfrm>
            <a:off x="2247900" y="3691100"/>
            <a:ext cx="5669700" cy="531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21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346" name="Google Shape;346;p14"/>
          <p:cNvSpPr txBox="1">
            <a:spLocks noGrp="1"/>
          </p:cNvSpPr>
          <p:nvPr>
            <p:ph type="subTitle" idx="1"/>
          </p:nvPr>
        </p:nvSpPr>
        <p:spPr>
          <a:xfrm>
            <a:off x="1226400" y="1371600"/>
            <a:ext cx="6691200" cy="2209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1600"/>
              </a:spcBef>
              <a:spcAft>
                <a:spcPts val="0"/>
              </a:spcAft>
              <a:buSzPts val="3000"/>
              <a:buNone/>
              <a:defRPr sz="3000"/>
            </a:lvl3pPr>
            <a:lvl4pPr lvl="3" algn="ctr" rtl="0">
              <a:lnSpc>
                <a:spcPct val="100000"/>
              </a:lnSpc>
              <a:spcBef>
                <a:spcPts val="1600"/>
              </a:spcBef>
              <a:spcAft>
                <a:spcPts val="0"/>
              </a:spcAft>
              <a:buSzPts val="3000"/>
              <a:buNone/>
              <a:defRPr sz="3000"/>
            </a:lvl4pPr>
            <a:lvl5pPr lvl="4" algn="ctr" rtl="0">
              <a:lnSpc>
                <a:spcPct val="100000"/>
              </a:lnSpc>
              <a:spcBef>
                <a:spcPts val="1600"/>
              </a:spcBef>
              <a:spcAft>
                <a:spcPts val="0"/>
              </a:spcAft>
              <a:buSzPts val="3000"/>
              <a:buNone/>
              <a:defRPr sz="3000"/>
            </a:lvl5pPr>
            <a:lvl6pPr lvl="5" algn="ctr" rtl="0">
              <a:lnSpc>
                <a:spcPct val="100000"/>
              </a:lnSpc>
              <a:spcBef>
                <a:spcPts val="1600"/>
              </a:spcBef>
              <a:spcAft>
                <a:spcPts val="0"/>
              </a:spcAft>
              <a:buSzPts val="3000"/>
              <a:buNone/>
              <a:defRPr sz="3000"/>
            </a:lvl6pPr>
            <a:lvl7pPr lvl="6" algn="ctr" rtl="0">
              <a:lnSpc>
                <a:spcPct val="100000"/>
              </a:lnSpc>
              <a:spcBef>
                <a:spcPts val="1600"/>
              </a:spcBef>
              <a:spcAft>
                <a:spcPts val="0"/>
              </a:spcAft>
              <a:buSzPts val="3000"/>
              <a:buNone/>
              <a:defRPr sz="3000"/>
            </a:lvl7pPr>
            <a:lvl8pPr lvl="7" algn="ctr" rtl="0">
              <a:lnSpc>
                <a:spcPct val="100000"/>
              </a:lnSpc>
              <a:spcBef>
                <a:spcPts val="1600"/>
              </a:spcBef>
              <a:spcAft>
                <a:spcPts val="0"/>
              </a:spcAft>
              <a:buSzPts val="3000"/>
              <a:buNone/>
              <a:defRPr sz="3000"/>
            </a:lvl8pPr>
            <a:lvl9pPr lvl="8" algn="ctr" rtl="0">
              <a:lnSpc>
                <a:spcPct val="100000"/>
              </a:lnSpc>
              <a:spcBef>
                <a:spcPts val="1600"/>
              </a:spcBef>
              <a:spcAft>
                <a:spcPts val="1600"/>
              </a:spcAft>
              <a:buSzPts val="3000"/>
              <a:buNone/>
              <a:defRPr sz="3000"/>
            </a:lvl9pPr>
          </a:lstStyle>
          <a:p>
            <a:endParaRPr/>
          </a:p>
        </p:txBody>
      </p:sp>
      <p:sp>
        <p:nvSpPr>
          <p:cNvPr id="347" name="Google Shape;347;p14"/>
          <p:cNvSpPr/>
          <p:nvPr/>
        </p:nvSpPr>
        <p:spPr>
          <a:xfrm rot="5400000">
            <a:off x="933794" y="449965"/>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4"/>
          <p:cNvSpPr/>
          <p:nvPr/>
        </p:nvSpPr>
        <p:spPr>
          <a:xfrm rot="1079623">
            <a:off x="4425117" y="507763"/>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4"/>
          <p:cNvSpPr/>
          <p:nvPr/>
        </p:nvSpPr>
        <p:spPr>
          <a:xfrm rot="5400000">
            <a:off x="5193382" y="362740"/>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4"/>
          <p:cNvSpPr/>
          <p:nvPr/>
        </p:nvSpPr>
        <p:spPr>
          <a:xfrm rot="5540820">
            <a:off x="-2132" y="323770"/>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4"/>
          <p:cNvSpPr/>
          <p:nvPr/>
        </p:nvSpPr>
        <p:spPr>
          <a:xfrm rot="5400000">
            <a:off x="2043026" y="288628"/>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4"/>
          <p:cNvSpPr/>
          <p:nvPr/>
        </p:nvSpPr>
        <p:spPr>
          <a:xfrm rot="5400000">
            <a:off x="2823718" y="629054"/>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4"/>
          <p:cNvSpPr/>
          <p:nvPr/>
        </p:nvSpPr>
        <p:spPr>
          <a:xfrm rot="274466">
            <a:off x="3591594" y="290619"/>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4"/>
          <p:cNvSpPr/>
          <p:nvPr/>
        </p:nvSpPr>
        <p:spPr>
          <a:xfrm rot="-4955068" flipH="1">
            <a:off x="7926524" y="459810"/>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4"/>
          <p:cNvSpPr/>
          <p:nvPr/>
        </p:nvSpPr>
        <p:spPr>
          <a:xfrm rot="-9720377">
            <a:off x="7184738" y="414771"/>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4"/>
          <p:cNvSpPr/>
          <p:nvPr/>
        </p:nvSpPr>
        <p:spPr>
          <a:xfrm rot="-5400000">
            <a:off x="6439402" y="589245"/>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4"/>
          <p:cNvSpPr/>
          <p:nvPr/>
        </p:nvSpPr>
        <p:spPr>
          <a:xfrm rot="-5400000">
            <a:off x="5899386" y="396792"/>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4"/>
          <p:cNvSpPr/>
          <p:nvPr/>
        </p:nvSpPr>
        <p:spPr>
          <a:xfrm rot="404198">
            <a:off x="8852415" y="330638"/>
            <a:ext cx="260321" cy="22711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4"/>
          <p:cNvSpPr/>
          <p:nvPr/>
        </p:nvSpPr>
        <p:spPr>
          <a:xfrm>
            <a:off x="8568400" y="62903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360"/>
        <p:cNvGrpSpPr/>
        <p:nvPr/>
      </p:nvGrpSpPr>
      <p:grpSpPr>
        <a:xfrm>
          <a:off x="0" y="0"/>
          <a:ext cx="0" cy="0"/>
          <a:chOff x="0" y="0"/>
          <a:chExt cx="0" cy="0"/>
        </a:xfrm>
      </p:grpSpPr>
      <p:sp>
        <p:nvSpPr>
          <p:cNvPr id="361" name="Google Shape;361;p15"/>
          <p:cNvSpPr/>
          <p:nvPr/>
        </p:nvSpPr>
        <p:spPr>
          <a:xfrm>
            <a:off x="3779313" y="560593"/>
            <a:ext cx="4529927" cy="4022320"/>
          </a:xfrm>
          <a:custGeom>
            <a:avLst/>
            <a:gdLst/>
            <a:ahLst/>
            <a:cxnLst/>
            <a:rect l="l" t="t" r="r" b="b"/>
            <a:pathLst>
              <a:path w="129408" h="114907" extrusionOk="0">
                <a:moveTo>
                  <a:pt x="60227" y="0"/>
                </a:moveTo>
                <a:cubicBezTo>
                  <a:pt x="42600" y="0"/>
                  <a:pt x="39204" y="13196"/>
                  <a:pt x="35159" y="18828"/>
                </a:cubicBezTo>
                <a:cubicBezTo>
                  <a:pt x="30056" y="25966"/>
                  <a:pt x="23084" y="20095"/>
                  <a:pt x="11542" y="33004"/>
                </a:cubicBezTo>
                <a:cubicBezTo>
                  <a:pt x="1" y="45914"/>
                  <a:pt x="16813" y="58056"/>
                  <a:pt x="10075" y="68830"/>
                </a:cubicBezTo>
                <a:cubicBezTo>
                  <a:pt x="3362" y="79596"/>
                  <a:pt x="16014" y="96684"/>
                  <a:pt x="32268" y="96684"/>
                </a:cubicBezTo>
                <a:cubicBezTo>
                  <a:pt x="32331" y="96684"/>
                  <a:pt x="32394" y="96684"/>
                  <a:pt x="32457" y="96683"/>
                </a:cubicBezTo>
                <a:cubicBezTo>
                  <a:pt x="32521" y="96683"/>
                  <a:pt x="32584" y="96683"/>
                  <a:pt x="32647" y="96683"/>
                </a:cubicBezTo>
                <a:cubicBezTo>
                  <a:pt x="48748" y="96683"/>
                  <a:pt x="41890" y="113666"/>
                  <a:pt x="57208" y="114529"/>
                </a:cubicBezTo>
                <a:cubicBezTo>
                  <a:pt x="60783" y="114723"/>
                  <a:pt x="64388" y="114906"/>
                  <a:pt x="67874" y="114906"/>
                </a:cubicBezTo>
                <a:cubicBezTo>
                  <a:pt x="79381" y="114906"/>
                  <a:pt x="89577" y="112911"/>
                  <a:pt x="93034" y="102721"/>
                </a:cubicBezTo>
                <a:cubicBezTo>
                  <a:pt x="97537" y="89412"/>
                  <a:pt x="111047" y="100586"/>
                  <a:pt x="119386" y="85542"/>
                </a:cubicBezTo>
                <a:cubicBezTo>
                  <a:pt x="127759" y="70498"/>
                  <a:pt x="116484" y="61792"/>
                  <a:pt x="123122" y="52185"/>
                </a:cubicBezTo>
                <a:cubicBezTo>
                  <a:pt x="129408" y="43087"/>
                  <a:pt x="121934" y="17209"/>
                  <a:pt x="104808" y="17209"/>
                </a:cubicBezTo>
                <a:cubicBezTo>
                  <a:pt x="103849" y="17209"/>
                  <a:pt x="102859" y="17290"/>
                  <a:pt x="101840" y="17460"/>
                </a:cubicBezTo>
                <a:cubicBezTo>
                  <a:pt x="99671" y="17822"/>
                  <a:pt x="97890" y="17986"/>
                  <a:pt x="96413" y="17986"/>
                </a:cubicBezTo>
                <a:cubicBezTo>
                  <a:pt x="84810" y="17986"/>
                  <a:pt x="91992" y="7818"/>
                  <a:pt x="77256" y="3083"/>
                </a:cubicBezTo>
                <a:cubicBezTo>
                  <a:pt x="70427" y="904"/>
                  <a:pt x="64840" y="0"/>
                  <a:pt x="60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5"/>
          <p:cNvSpPr txBox="1">
            <a:spLocks noGrp="1"/>
          </p:cNvSpPr>
          <p:nvPr>
            <p:ph type="title"/>
          </p:nvPr>
        </p:nvSpPr>
        <p:spPr>
          <a:xfrm>
            <a:off x="4266825" y="2150850"/>
            <a:ext cx="3555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63" name="Google Shape;363;p15"/>
          <p:cNvSpPr txBox="1">
            <a:spLocks noGrp="1"/>
          </p:cNvSpPr>
          <p:nvPr>
            <p:ph type="title" idx="2" hasCustomPrompt="1"/>
          </p:nvPr>
        </p:nvSpPr>
        <p:spPr>
          <a:xfrm>
            <a:off x="5268025" y="911850"/>
            <a:ext cx="1552500" cy="12141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4"/>
              </a:buClr>
              <a:buSzPts val="6000"/>
              <a:buNone/>
              <a:defRPr sz="60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64" name="Google Shape;364;p15"/>
          <p:cNvSpPr txBox="1">
            <a:spLocks noGrp="1"/>
          </p:cNvSpPr>
          <p:nvPr>
            <p:ph type="subTitle" idx="1"/>
          </p:nvPr>
        </p:nvSpPr>
        <p:spPr>
          <a:xfrm>
            <a:off x="3657775" y="3031650"/>
            <a:ext cx="4773000" cy="375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solidFill>
                  <a:schemeClr val="dk2"/>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65" name="Google Shape;365;p15"/>
          <p:cNvSpPr/>
          <p:nvPr/>
        </p:nvSpPr>
        <p:spPr>
          <a:xfrm>
            <a:off x="8809275" y="102632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5"/>
          <p:cNvSpPr/>
          <p:nvPr/>
        </p:nvSpPr>
        <p:spPr>
          <a:xfrm rot="444932" flipH="1">
            <a:off x="8599307" y="4679014"/>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5"/>
          <p:cNvSpPr/>
          <p:nvPr/>
        </p:nvSpPr>
        <p:spPr>
          <a:xfrm rot="-4320377">
            <a:off x="8789284" y="3888177"/>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5"/>
          <p:cNvSpPr/>
          <p:nvPr/>
        </p:nvSpPr>
        <p:spPr>
          <a:xfrm>
            <a:off x="8634800" y="31228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5"/>
          <p:cNvSpPr/>
          <p:nvPr/>
        </p:nvSpPr>
        <p:spPr>
          <a:xfrm>
            <a:off x="8583300" y="171365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5"/>
          <p:cNvSpPr/>
          <p:nvPr/>
        </p:nvSpPr>
        <p:spPr>
          <a:xfrm>
            <a:off x="305350" y="384880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5"/>
          <p:cNvSpPr/>
          <p:nvPr/>
        </p:nvSpPr>
        <p:spPr>
          <a:xfrm rot="-4320377">
            <a:off x="285359" y="804952"/>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5"/>
          <p:cNvSpPr/>
          <p:nvPr/>
        </p:nvSpPr>
        <p:spPr>
          <a:xfrm>
            <a:off x="305350" y="105389"/>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5"/>
          <p:cNvSpPr/>
          <p:nvPr/>
        </p:nvSpPr>
        <p:spPr>
          <a:xfrm rot="140820">
            <a:off x="152266" y="4696059"/>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5"/>
          <p:cNvSpPr/>
          <p:nvPr/>
        </p:nvSpPr>
        <p:spPr>
          <a:xfrm>
            <a:off x="147450" y="2992647"/>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5"/>
          <p:cNvSpPr/>
          <p:nvPr/>
        </p:nvSpPr>
        <p:spPr>
          <a:xfrm>
            <a:off x="8895388" y="25828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5"/>
          <p:cNvSpPr/>
          <p:nvPr/>
        </p:nvSpPr>
        <p:spPr>
          <a:xfrm>
            <a:off x="484450" y="2331813"/>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5"/>
          <p:cNvSpPr/>
          <p:nvPr/>
        </p:nvSpPr>
        <p:spPr>
          <a:xfrm>
            <a:off x="8583300" y="21565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5"/>
          <p:cNvSpPr/>
          <p:nvPr/>
        </p:nvSpPr>
        <p:spPr>
          <a:xfrm rot="-5125534">
            <a:off x="119124" y="1518132"/>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5"/>
          <p:cNvSpPr/>
          <p:nvPr/>
        </p:nvSpPr>
        <p:spPr>
          <a:xfrm>
            <a:off x="3590775" y="181575"/>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5"/>
          <p:cNvSpPr/>
          <p:nvPr/>
        </p:nvSpPr>
        <p:spPr>
          <a:xfrm>
            <a:off x="1665700" y="1815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5"/>
          <p:cNvSpPr/>
          <p:nvPr/>
        </p:nvSpPr>
        <p:spPr>
          <a:xfrm>
            <a:off x="2825050" y="45485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5"/>
          <p:cNvSpPr/>
          <p:nvPr/>
        </p:nvSpPr>
        <p:spPr>
          <a:xfrm>
            <a:off x="6573975" y="45473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5"/>
          <p:cNvSpPr/>
          <p:nvPr/>
        </p:nvSpPr>
        <p:spPr>
          <a:xfrm rot="444932" flipH="1">
            <a:off x="4683532" y="209826"/>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5"/>
          <p:cNvSpPr/>
          <p:nvPr/>
        </p:nvSpPr>
        <p:spPr>
          <a:xfrm>
            <a:off x="2662313" y="2918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5"/>
          <p:cNvSpPr/>
          <p:nvPr/>
        </p:nvSpPr>
        <p:spPr>
          <a:xfrm>
            <a:off x="8263788" y="482110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5"/>
          <p:cNvSpPr/>
          <p:nvPr/>
        </p:nvSpPr>
        <p:spPr>
          <a:xfrm>
            <a:off x="5791213" y="482110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5"/>
          <p:cNvSpPr/>
          <p:nvPr/>
        </p:nvSpPr>
        <p:spPr>
          <a:xfrm rot="2135160">
            <a:off x="1697229" y="4709263"/>
            <a:ext cx="296967" cy="20363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5"/>
          <p:cNvSpPr/>
          <p:nvPr/>
        </p:nvSpPr>
        <p:spPr>
          <a:xfrm rot="404198">
            <a:off x="7805477" y="268700"/>
            <a:ext cx="260321" cy="22711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5"/>
          <p:cNvSpPr/>
          <p:nvPr/>
        </p:nvSpPr>
        <p:spPr>
          <a:xfrm>
            <a:off x="4350838" y="475560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5"/>
          <p:cNvSpPr/>
          <p:nvPr/>
        </p:nvSpPr>
        <p:spPr>
          <a:xfrm>
            <a:off x="5970300" y="33122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5"/>
          <p:cNvSpPr/>
          <p:nvPr/>
        </p:nvSpPr>
        <p:spPr>
          <a:xfrm>
            <a:off x="6916175" y="72522"/>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2">
  <p:cSld name="SECTION_HEADER_2">
    <p:spTree>
      <p:nvGrpSpPr>
        <p:cNvPr id="1" name="Shape 392"/>
        <p:cNvGrpSpPr/>
        <p:nvPr/>
      </p:nvGrpSpPr>
      <p:grpSpPr>
        <a:xfrm>
          <a:off x="0" y="0"/>
          <a:ext cx="0" cy="0"/>
          <a:chOff x="0" y="0"/>
          <a:chExt cx="0" cy="0"/>
        </a:xfrm>
      </p:grpSpPr>
      <p:sp>
        <p:nvSpPr>
          <p:cNvPr id="393" name="Google Shape;393;p16"/>
          <p:cNvSpPr/>
          <p:nvPr/>
        </p:nvSpPr>
        <p:spPr>
          <a:xfrm>
            <a:off x="682363" y="560593"/>
            <a:ext cx="4529927" cy="4022320"/>
          </a:xfrm>
          <a:custGeom>
            <a:avLst/>
            <a:gdLst/>
            <a:ahLst/>
            <a:cxnLst/>
            <a:rect l="l" t="t" r="r" b="b"/>
            <a:pathLst>
              <a:path w="129408" h="114907" extrusionOk="0">
                <a:moveTo>
                  <a:pt x="60227" y="0"/>
                </a:moveTo>
                <a:cubicBezTo>
                  <a:pt x="42600" y="0"/>
                  <a:pt x="39204" y="13196"/>
                  <a:pt x="35159" y="18828"/>
                </a:cubicBezTo>
                <a:cubicBezTo>
                  <a:pt x="30056" y="25966"/>
                  <a:pt x="23084" y="20095"/>
                  <a:pt x="11542" y="33004"/>
                </a:cubicBezTo>
                <a:cubicBezTo>
                  <a:pt x="1" y="45914"/>
                  <a:pt x="16813" y="58056"/>
                  <a:pt x="10075" y="68830"/>
                </a:cubicBezTo>
                <a:cubicBezTo>
                  <a:pt x="3362" y="79596"/>
                  <a:pt x="16014" y="96684"/>
                  <a:pt x="32268" y="96684"/>
                </a:cubicBezTo>
                <a:cubicBezTo>
                  <a:pt x="32331" y="96684"/>
                  <a:pt x="32394" y="96684"/>
                  <a:pt x="32457" y="96683"/>
                </a:cubicBezTo>
                <a:cubicBezTo>
                  <a:pt x="32521" y="96683"/>
                  <a:pt x="32584" y="96683"/>
                  <a:pt x="32647" y="96683"/>
                </a:cubicBezTo>
                <a:cubicBezTo>
                  <a:pt x="48748" y="96683"/>
                  <a:pt x="41890" y="113666"/>
                  <a:pt x="57208" y="114529"/>
                </a:cubicBezTo>
                <a:cubicBezTo>
                  <a:pt x="60783" y="114723"/>
                  <a:pt x="64388" y="114906"/>
                  <a:pt x="67874" y="114906"/>
                </a:cubicBezTo>
                <a:cubicBezTo>
                  <a:pt x="79381" y="114906"/>
                  <a:pt x="89577" y="112911"/>
                  <a:pt x="93034" y="102721"/>
                </a:cubicBezTo>
                <a:cubicBezTo>
                  <a:pt x="97537" y="89412"/>
                  <a:pt x="111047" y="100586"/>
                  <a:pt x="119386" y="85542"/>
                </a:cubicBezTo>
                <a:cubicBezTo>
                  <a:pt x="127759" y="70498"/>
                  <a:pt x="116484" y="61792"/>
                  <a:pt x="123122" y="52185"/>
                </a:cubicBezTo>
                <a:cubicBezTo>
                  <a:pt x="129408" y="43087"/>
                  <a:pt x="121934" y="17209"/>
                  <a:pt x="104808" y="17209"/>
                </a:cubicBezTo>
                <a:cubicBezTo>
                  <a:pt x="103849" y="17209"/>
                  <a:pt x="102859" y="17290"/>
                  <a:pt x="101840" y="17460"/>
                </a:cubicBezTo>
                <a:cubicBezTo>
                  <a:pt x="99671" y="17822"/>
                  <a:pt x="97890" y="17986"/>
                  <a:pt x="96413" y="17986"/>
                </a:cubicBezTo>
                <a:cubicBezTo>
                  <a:pt x="84810" y="17986"/>
                  <a:pt x="91992" y="7818"/>
                  <a:pt x="77256" y="3083"/>
                </a:cubicBezTo>
                <a:cubicBezTo>
                  <a:pt x="70427" y="904"/>
                  <a:pt x="64840" y="0"/>
                  <a:pt x="60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6"/>
          <p:cNvSpPr txBox="1">
            <a:spLocks noGrp="1"/>
          </p:cNvSpPr>
          <p:nvPr>
            <p:ph type="title"/>
          </p:nvPr>
        </p:nvSpPr>
        <p:spPr>
          <a:xfrm>
            <a:off x="1550575" y="2150850"/>
            <a:ext cx="2793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95" name="Google Shape;395;p16"/>
          <p:cNvSpPr txBox="1">
            <a:spLocks noGrp="1"/>
          </p:cNvSpPr>
          <p:nvPr>
            <p:ph type="title" idx="2" hasCustomPrompt="1"/>
          </p:nvPr>
        </p:nvSpPr>
        <p:spPr>
          <a:xfrm>
            <a:off x="2171075" y="1098000"/>
            <a:ext cx="1552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6000"/>
              <a:buNone/>
              <a:defRPr sz="6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96" name="Google Shape;396;p16"/>
          <p:cNvSpPr txBox="1">
            <a:spLocks noGrp="1"/>
          </p:cNvSpPr>
          <p:nvPr>
            <p:ph type="subTitle" idx="1"/>
          </p:nvPr>
        </p:nvSpPr>
        <p:spPr>
          <a:xfrm>
            <a:off x="560825" y="3031650"/>
            <a:ext cx="4773000" cy="375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00">
                <a:solidFill>
                  <a:schemeClr val="dk2"/>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97" name="Google Shape;397;p16"/>
          <p:cNvSpPr/>
          <p:nvPr/>
        </p:nvSpPr>
        <p:spPr>
          <a:xfrm>
            <a:off x="8809275" y="102632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6"/>
          <p:cNvSpPr/>
          <p:nvPr/>
        </p:nvSpPr>
        <p:spPr>
          <a:xfrm rot="444932" flipH="1">
            <a:off x="8599307" y="4679014"/>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6"/>
          <p:cNvSpPr/>
          <p:nvPr/>
        </p:nvSpPr>
        <p:spPr>
          <a:xfrm rot="-4320377">
            <a:off x="8789284" y="3888177"/>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6"/>
          <p:cNvSpPr/>
          <p:nvPr/>
        </p:nvSpPr>
        <p:spPr>
          <a:xfrm>
            <a:off x="8634800" y="31228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6"/>
          <p:cNvSpPr/>
          <p:nvPr/>
        </p:nvSpPr>
        <p:spPr>
          <a:xfrm>
            <a:off x="8583300" y="171365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6"/>
          <p:cNvSpPr/>
          <p:nvPr/>
        </p:nvSpPr>
        <p:spPr>
          <a:xfrm>
            <a:off x="305350" y="384880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6"/>
          <p:cNvSpPr/>
          <p:nvPr/>
        </p:nvSpPr>
        <p:spPr>
          <a:xfrm rot="-4320377">
            <a:off x="285359" y="804952"/>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6"/>
          <p:cNvSpPr/>
          <p:nvPr/>
        </p:nvSpPr>
        <p:spPr>
          <a:xfrm>
            <a:off x="305350" y="105389"/>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6"/>
          <p:cNvSpPr/>
          <p:nvPr/>
        </p:nvSpPr>
        <p:spPr>
          <a:xfrm rot="140820">
            <a:off x="152266" y="4696059"/>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6"/>
          <p:cNvSpPr/>
          <p:nvPr/>
        </p:nvSpPr>
        <p:spPr>
          <a:xfrm>
            <a:off x="147450" y="2992647"/>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6"/>
          <p:cNvSpPr/>
          <p:nvPr/>
        </p:nvSpPr>
        <p:spPr>
          <a:xfrm>
            <a:off x="8895388" y="25828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6"/>
          <p:cNvSpPr/>
          <p:nvPr/>
        </p:nvSpPr>
        <p:spPr>
          <a:xfrm>
            <a:off x="484450" y="2331813"/>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6"/>
          <p:cNvSpPr/>
          <p:nvPr/>
        </p:nvSpPr>
        <p:spPr>
          <a:xfrm>
            <a:off x="8583300" y="21565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6"/>
          <p:cNvSpPr/>
          <p:nvPr/>
        </p:nvSpPr>
        <p:spPr>
          <a:xfrm rot="-5125534">
            <a:off x="119124" y="1518132"/>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6"/>
          <p:cNvSpPr/>
          <p:nvPr/>
        </p:nvSpPr>
        <p:spPr>
          <a:xfrm>
            <a:off x="3590775" y="181575"/>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6"/>
          <p:cNvSpPr/>
          <p:nvPr/>
        </p:nvSpPr>
        <p:spPr>
          <a:xfrm>
            <a:off x="1665700" y="1815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6"/>
          <p:cNvSpPr/>
          <p:nvPr/>
        </p:nvSpPr>
        <p:spPr>
          <a:xfrm>
            <a:off x="2809975" y="464187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6"/>
          <p:cNvSpPr/>
          <p:nvPr/>
        </p:nvSpPr>
        <p:spPr>
          <a:xfrm>
            <a:off x="6573975" y="45473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6"/>
          <p:cNvSpPr/>
          <p:nvPr/>
        </p:nvSpPr>
        <p:spPr>
          <a:xfrm rot="444932" flipH="1">
            <a:off x="4683532" y="209826"/>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6"/>
          <p:cNvSpPr/>
          <p:nvPr/>
        </p:nvSpPr>
        <p:spPr>
          <a:xfrm>
            <a:off x="2662313" y="2918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6"/>
          <p:cNvSpPr/>
          <p:nvPr/>
        </p:nvSpPr>
        <p:spPr>
          <a:xfrm>
            <a:off x="8263788" y="482110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6"/>
          <p:cNvSpPr/>
          <p:nvPr/>
        </p:nvSpPr>
        <p:spPr>
          <a:xfrm>
            <a:off x="5791213" y="482110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6"/>
          <p:cNvSpPr/>
          <p:nvPr/>
        </p:nvSpPr>
        <p:spPr>
          <a:xfrm rot="2135160">
            <a:off x="1697229" y="4709263"/>
            <a:ext cx="296967" cy="20363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6"/>
          <p:cNvSpPr/>
          <p:nvPr/>
        </p:nvSpPr>
        <p:spPr>
          <a:xfrm rot="404198">
            <a:off x="7805477" y="268700"/>
            <a:ext cx="260321" cy="22711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6"/>
          <p:cNvSpPr/>
          <p:nvPr/>
        </p:nvSpPr>
        <p:spPr>
          <a:xfrm>
            <a:off x="4350838" y="475560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6"/>
          <p:cNvSpPr/>
          <p:nvPr/>
        </p:nvSpPr>
        <p:spPr>
          <a:xfrm>
            <a:off x="5970300" y="33122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6"/>
          <p:cNvSpPr/>
          <p:nvPr/>
        </p:nvSpPr>
        <p:spPr>
          <a:xfrm>
            <a:off x="6916175" y="72522"/>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1">
  <p:cSld name="CUSTOM_4_3_1">
    <p:spTree>
      <p:nvGrpSpPr>
        <p:cNvPr id="1" name="Shape 424"/>
        <p:cNvGrpSpPr/>
        <p:nvPr/>
      </p:nvGrpSpPr>
      <p:grpSpPr>
        <a:xfrm>
          <a:off x="0" y="0"/>
          <a:ext cx="0" cy="0"/>
          <a:chOff x="0" y="0"/>
          <a:chExt cx="0" cy="0"/>
        </a:xfrm>
      </p:grpSpPr>
      <p:sp>
        <p:nvSpPr>
          <p:cNvPr id="425" name="Google Shape;425;p17"/>
          <p:cNvSpPr txBox="1">
            <a:spLocks noGrp="1"/>
          </p:cNvSpPr>
          <p:nvPr>
            <p:ph type="title"/>
          </p:nvPr>
        </p:nvSpPr>
        <p:spPr>
          <a:xfrm>
            <a:off x="720000" y="1628175"/>
            <a:ext cx="3688500" cy="18672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26" name="Google Shape;426;p17"/>
          <p:cNvSpPr/>
          <p:nvPr/>
        </p:nvSpPr>
        <p:spPr>
          <a:xfrm rot="5400000">
            <a:off x="914969" y="4774715"/>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7"/>
          <p:cNvSpPr/>
          <p:nvPr/>
        </p:nvSpPr>
        <p:spPr>
          <a:xfrm rot="1079623">
            <a:off x="4406292" y="4832513"/>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7"/>
          <p:cNvSpPr/>
          <p:nvPr/>
        </p:nvSpPr>
        <p:spPr>
          <a:xfrm rot="5400000">
            <a:off x="5174557" y="4687490"/>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7"/>
          <p:cNvSpPr/>
          <p:nvPr/>
        </p:nvSpPr>
        <p:spPr>
          <a:xfrm rot="5540820">
            <a:off x="-20957" y="4648520"/>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7"/>
          <p:cNvSpPr/>
          <p:nvPr/>
        </p:nvSpPr>
        <p:spPr>
          <a:xfrm rot="5400000">
            <a:off x="2024201" y="4613378"/>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7"/>
          <p:cNvSpPr/>
          <p:nvPr/>
        </p:nvSpPr>
        <p:spPr>
          <a:xfrm rot="5400000">
            <a:off x="2804893" y="4953804"/>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7"/>
          <p:cNvSpPr/>
          <p:nvPr/>
        </p:nvSpPr>
        <p:spPr>
          <a:xfrm rot="274466">
            <a:off x="3572769" y="4615369"/>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7"/>
          <p:cNvSpPr/>
          <p:nvPr/>
        </p:nvSpPr>
        <p:spPr>
          <a:xfrm rot="-4955068" flipH="1">
            <a:off x="7907699" y="4784560"/>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7"/>
          <p:cNvSpPr/>
          <p:nvPr/>
        </p:nvSpPr>
        <p:spPr>
          <a:xfrm rot="-9720377">
            <a:off x="7165913" y="4739521"/>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7"/>
          <p:cNvSpPr/>
          <p:nvPr/>
        </p:nvSpPr>
        <p:spPr>
          <a:xfrm rot="-5400000">
            <a:off x="6420577" y="4913995"/>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7"/>
          <p:cNvSpPr/>
          <p:nvPr/>
        </p:nvSpPr>
        <p:spPr>
          <a:xfrm rot="-5400000">
            <a:off x="5880561" y="4721542"/>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7"/>
          <p:cNvSpPr/>
          <p:nvPr/>
        </p:nvSpPr>
        <p:spPr>
          <a:xfrm rot="404198">
            <a:off x="8833590" y="4655388"/>
            <a:ext cx="260321" cy="22711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7"/>
          <p:cNvSpPr/>
          <p:nvPr/>
        </p:nvSpPr>
        <p:spPr>
          <a:xfrm>
            <a:off x="8549575" y="495378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7"/>
          <p:cNvSpPr/>
          <p:nvPr/>
        </p:nvSpPr>
        <p:spPr>
          <a:xfrm rot="5400000">
            <a:off x="933807" y="297565"/>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7"/>
          <p:cNvSpPr/>
          <p:nvPr/>
        </p:nvSpPr>
        <p:spPr>
          <a:xfrm rot="1079623">
            <a:off x="4425130" y="355363"/>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7"/>
          <p:cNvSpPr/>
          <p:nvPr/>
        </p:nvSpPr>
        <p:spPr>
          <a:xfrm rot="5400000">
            <a:off x="5193394" y="210340"/>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7"/>
          <p:cNvSpPr/>
          <p:nvPr/>
        </p:nvSpPr>
        <p:spPr>
          <a:xfrm rot="5540820">
            <a:off x="-2120" y="171370"/>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7"/>
          <p:cNvSpPr/>
          <p:nvPr/>
        </p:nvSpPr>
        <p:spPr>
          <a:xfrm rot="5400000">
            <a:off x="2043038" y="136228"/>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7"/>
          <p:cNvSpPr/>
          <p:nvPr/>
        </p:nvSpPr>
        <p:spPr>
          <a:xfrm rot="5400000">
            <a:off x="2823731" y="476654"/>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7"/>
          <p:cNvSpPr/>
          <p:nvPr/>
        </p:nvSpPr>
        <p:spPr>
          <a:xfrm rot="274466">
            <a:off x="3591606" y="138219"/>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7"/>
          <p:cNvSpPr/>
          <p:nvPr/>
        </p:nvSpPr>
        <p:spPr>
          <a:xfrm rot="138487" flipH="1">
            <a:off x="7926544" y="307417"/>
            <a:ext cx="413050" cy="274947"/>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7"/>
          <p:cNvSpPr/>
          <p:nvPr/>
        </p:nvSpPr>
        <p:spPr>
          <a:xfrm rot="-9720377">
            <a:off x="7184750" y="262371"/>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7"/>
          <p:cNvSpPr/>
          <p:nvPr/>
        </p:nvSpPr>
        <p:spPr>
          <a:xfrm rot="-5400000">
            <a:off x="6439414" y="436845"/>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7"/>
          <p:cNvSpPr/>
          <p:nvPr/>
        </p:nvSpPr>
        <p:spPr>
          <a:xfrm rot="-5400000">
            <a:off x="5899398" y="244392"/>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7"/>
          <p:cNvSpPr/>
          <p:nvPr/>
        </p:nvSpPr>
        <p:spPr>
          <a:xfrm rot="404198">
            <a:off x="8852427" y="178238"/>
            <a:ext cx="260321" cy="22711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7"/>
          <p:cNvSpPr/>
          <p:nvPr/>
        </p:nvSpPr>
        <p:spPr>
          <a:xfrm>
            <a:off x="8568413" y="47663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452"/>
        <p:cNvGrpSpPr/>
        <p:nvPr/>
      </p:nvGrpSpPr>
      <p:grpSpPr>
        <a:xfrm>
          <a:off x="0" y="0"/>
          <a:ext cx="0" cy="0"/>
          <a:chOff x="0" y="0"/>
          <a:chExt cx="0" cy="0"/>
        </a:xfrm>
      </p:grpSpPr>
      <p:sp>
        <p:nvSpPr>
          <p:cNvPr id="453" name="Google Shape;453;p18"/>
          <p:cNvSpPr txBox="1">
            <a:spLocks noGrp="1"/>
          </p:cNvSpPr>
          <p:nvPr>
            <p:ph type="title"/>
          </p:nvPr>
        </p:nvSpPr>
        <p:spPr>
          <a:xfrm>
            <a:off x="713225" y="843025"/>
            <a:ext cx="3250800" cy="23469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54" name="Google Shape;454;p18"/>
          <p:cNvSpPr txBox="1">
            <a:spLocks noGrp="1"/>
          </p:cNvSpPr>
          <p:nvPr>
            <p:ph type="subTitle" idx="1"/>
          </p:nvPr>
        </p:nvSpPr>
        <p:spPr>
          <a:xfrm>
            <a:off x="713225" y="3384500"/>
            <a:ext cx="3103500" cy="1004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transition spd="med">
    <p:push/>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1">
  <p:cSld name="CUSTOM_4">
    <p:spTree>
      <p:nvGrpSpPr>
        <p:cNvPr id="1" name="Shape 455"/>
        <p:cNvGrpSpPr/>
        <p:nvPr/>
      </p:nvGrpSpPr>
      <p:grpSpPr>
        <a:xfrm>
          <a:off x="0" y="0"/>
          <a:ext cx="0" cy="0"/>
          <a:chOff x="0" y="0"/>
          <a:chExt cx="0" cy="0"/>
        </a:xfrm>
      </p:grpSpPr>
      <p:sp>
        <p:nvSpPr>
          <p:cNvPr id="456" name="Google Shape;456;p19"/>
          <p:cNvSpPr txBox="1">
            <a:spLocks noGrp="1"/>
          </p:cNvSpPr>
          <p:nvPr>
            <p:ph type="title"/>
          </p:nvPr>
        </p:nvSpPr>
        <p:spPr>
          <a:xfrm>
            <a:off x="720000" y="1399563"/>
            <a:ext cx="3233100" cy="13158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57" name="Google Shape;457;p19"/>
          <p:cNvSpPr txBox="1">
            <a:spLocks noGrp="1"/>
          </p:cNvSpPr>
          <p:nvPr>
            <p:ph type="subTitle" idx="1"/>
          </p:nvPr>
        </p:nvSpPr>
        <p:spPr>
          <a:xfrm>
            <a:off x="720000" y="2715213"/>
            <a:ext cx="3233100" cy="102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58" name="Google Shape;458;p19"/>
          <p:cNvSpPr/>
          <p:nvPr/>
        </p:nvSpPr>
        <p:spPr>
          <a:xfrm rot="5400000">
            <a:off x="914969" y="4774715"/>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9"/>
          <p:cNvSpPr/>
          <p:nvPr/>
        </p:nvSpPr>
        <p:spPr>
          <a:xfrm rot="1079623">
            <a:off x="4406292" y="4832513"/>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9"/>
          <p:cNvSpPr/>
          <p:nvPr/>
        </p:nvSpPr>
        <p:spPr>
          <a:xfrm rot="5400000">
            <a:off x="5174557" y="4687490"/>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9"/>
          <p:cNvSpPr/>
          <p:nvPr/>
        </p:nvSpPr>
        <p:spPr>
          <a:xfrm rot="5540820">
            <a:off x="-20957" y="4648520"/>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9"/>
          <p:cNvSpPr/>
          <p:nvPr/>
        </p:nvSpPr>
        <p:spPr>
          <a:xfrm rot="5400000">
            <a:off x="2024201" y="4613378"/>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9"/>
          <p:cNvSpPr/>
          <p:nvPr/>
        </p:nvSpPr>
        <p:spPr>
          <a:xfrm rot="5400000">
            <a:off x="2804893" y="4953804"/>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9"/>
          <p:cNvSpPr/>
          <p:nvPr/>
        </p:nvSpPr>
        <p:spPr>
          <a:xfrm rot="274466">
            <a:off x="3572769" y="4615369"/>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9"/>
          <p:cNvSpPr/>
          <p:nvPr/>
        </p:nvSpPr>
        <p:spPr>
          <a:xfrm rot="-4955068" flipH="1">
            <a:off x="7907699" y="4784560"/>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9"/>
          <p:cNvSpPr/>
          <p:nvPr/>
        </p:nvSpPr>
        <p:spPr>
          <a:xfrm rot="-9720377">
            <a:off x="7165913" y="4739521"/>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9"/>
          <p:cNvSpPr/>
          <p:nvPr/>
        </p:nvSpPr>
        <p:spPr>
          <a:xfrm rot="-5400000">
            <a:off x="6420577" y="4913995"/>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9"/>
          <p:cNvSpPr/>
          <p:nvPr/>
        </p:nvSpPr>
        <p:spPr>
          <a:xfrm rot="-5400000">
            <a:off x="5880561" y="4721542"/>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9"/>
          <p:cNvSpPr/>
          <p:nvPr/>
        </p:nvSpPr>
        <p:spPr>
          <a:xfrm rot="404198">
            <a:off x="8833590" y="4655388"/>
            <a:ext cx="260321" cy="22711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19"/>
          <p:cNvSpPr/>
          <p:nvPr/>
        </p:nvSpPr>
        <p:spPr>
          <a:xfrm>
            <a:off x="8549575" y="495378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9"/>
          <p:cNvSpPr/>
          <p:nvPr/>
        </p:nvSpPr>
        <p:spPr>
          <a:xfrm rot="5400000">
            <a:off x="933807" y="297565"/>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9"/>
          <p:cNvSpPr/>
          <p:nvPr/>
        </p:nvSpPr>
        <p:spPr>
          <a:xfrm rot="1079623">
            <a:off x="4425130" y="355363"/>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9"/>
          <p:cNvSpPr/>
          <p:nvPr/>
        </p:nvSpPr>
        <p:spPr>
          <a:xfrm rot="5400000">
            <a:off x="5193394" y="210340"/>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9"/>
          <p:cNvSpPr/>
          <p:nvPr/>
        </p:nvSpPr>
        <p:spPr>
          <a:xfrm rot="5540820">
            <a:off x="-2120" y="171370"/>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9"/>
          <p:cNvSpPr/>
          <p:nvPr/>
        </p:nvSpPr>
        <p:spPr>
          <a:xfrm rot="5400000">
            <a:off x="2043038" y="136228"/>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9"/>
          <p:cNvSpPr/>
          <p:nvPr/>
        </p:nvSpPr>
        <p:spPr>
          <a:xfrm rot="5400000">
            <a:off x="2823731" y="476654"/>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9"/>
          <p:cNvSpPr/>
          <p:nvPr/>
        </p:nvSpPr>
        <p:spPr>
          <a:xfrm rot="274466">
            <a:off x="3591606" y="138219"/>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9"/>
          <p:cNvSpPr/>
          <p:nvPr/>
        </p:nvSpPr>
        <p:spPr>
          <a:xfrm rot="138487" flipH="1">
            <a:off x="7926544" y="307417"/>
            <a:ext cx="413050" cy="274947"/>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9"/>
          <p:cNvSpPr/>
          <p:nvPr/>
        </p:nvSpPr>
        <p:spPr>
          <a:xfrm rot="-9720377">
            <a:off x="7184750" y="262371"/>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9"/>
          <p:cNvSpPr/>
          <p:nvPr/>
        </p:nvSpPr>
        <p:spPr>
          <a:xfrm rot="-5400000">
            <a:off x="6439414" y="436845"/>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9"/>
          <p:cNvSpPr/>
          <p:nvPr/>
        </p:nvSpPr>
        <p:spPr>
          <a:xfrm rot="-5400000">
            <a:off x="5899398" y="244392"/>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9"/>
          <p:cNvSpPr/>
          <p:nvPr/>
        </p:nvSpPr>
        <p:spPr>
          <a:xfrm rot="404198">
            <a:off x="8852427" y="178238"/>
            <a:ext cx="260321" cy="22711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9"/>
          <p:cNvSpPr/>
          <p:nvPr/>
        </p:nvSpPr>
        <p:spPr>
          <a:xfrm>
            <a:off x="8568413" y="47663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sh/>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2">
  <p:cSld name="CUSTOM_4_1">
    <p:spTree>
      <p:nvGrpSpPr>
        <p:cNvPr id="1" name="Shape 484"/>
        <p:cNvGrpSpPr/>
        <p:nvPr/>
      </p:nvGrpSpPr>
      <p:grpSpPr>
        <a:xfrm>
          <a:off x="0" y="0"/>
          <a:ext cx="0" cy="0"/>
          <a:chOff x="0" y="0"/>
          <a:chExt cx="0" cy="0"/>
        </a:xfrm>
      </p:grpSpPr>
      <p:sp>
        <p:nvSpPr>
          <p:cNvPr id="485" name="Google Shape;485;p20"/>
          <p:cNvSpPr txBox="1">
            <a:spLocks noGrp="1"/>
          </p:cNvSpPr>
          <p:nvPr>
            <p:ph type="title"/>
          </p:nvPr>
        </p:nvSpPr>
        <p:spPr>
          <a:xfrm>
            <a:off x="5197675" y="1326150"/>
            <a:ext cx="3233100" cy="1245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86" name="Google Shape;486;p20"/>
          <p:cNvSpPr txBox="1">
            <a:spLocks noGrp="1"/>
          </p:cNvSpPr>
          <p:nvPr>
            <p:ph type="subTitle" idx="1"/>
          </p:nvPr>
        </p:nvSpPr>
        <p:spPr>
          <a:xfrm>
            <a:off x="5197675" y="2571750"/>
            <a:ext cx="3233100" cy="1245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87" name="Google Shape;487;p20"/>
          <p:cNvSpPr/>
          <p:nvPr/>
        </p:nvSpPr>
        <p:spPr>
          <a:xfrm rot="-5400000">
            <a:off x="8031119" y="31765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0"/>
          <p:cNvSpPr/>
          <p:nvPr/>
        </p:nvSpPr>
        <p:spPr>
          <a:xfrm rot="-9720377">
            <a:off x="4499818" y="259856"/>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0"/>
          <p:cNvSpPr/>
          <p:nvPr/>
        </p:nvSpPr>
        <p:spPr>
          <a:xfrm rot="-5400000">
            <a:off x="3771532" y="404879"/>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0"/>
          <p:cNvSpPr/>
          <p:nvPr/>
        </p:nvSpPr>
        <p:spPr>
          <a:xfrm rot="-5259180">
            <a:off x="8851488" y="382068"/>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0"/>
          <p:cNvSpPr/>
          <p:nvPr/>
        </p:nvSpPr>
        <p:spPr>
          <a:xfrm rot="-5400000">
            <a:off x="6862989" y="413243"/>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0"/>
          <p:cNvSpPr/>
          <p:nvPr/>
        </p:nvSpPr>
        <p:spPr>
          <a:xfrm rot="-5400000">
            <a:off x="6209341" y="20668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0"/>
          <p:cNvSpPr/>
          <p:nvPr/>
        </p:nvSpPr>
        <p:spPr>
          <a:xfrm rot="-10525534">
            <a:off x="5257758" y="415223"/>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0"/>
          <p:cNvSpPr/>
          <p:nvPr/>
        </p:nvSpPr>
        <p:spPr>
          <a:xfrm rot="-801212" flipH="1">
            <a:off x="804419" y="211920"/>
            <a:ext cx="413060" cy="27497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0"/>
          <p:cNvSpPr/>
          <p:nvPr/>
        </p:nvSpPr>
        <p:spPr>
          <a:xfrm rot="1079623">
            <a:off x="1740198" y="352847"/>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0"/>
          <p:cNvSpPr/>
          <p:nvPr/>
        </p:nvSpPr>
        <p:spPr>
          <a:xfrm rot="5400000">
            <a:off x="2525512" y="178375"/>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0"/>
          <p:cNvSpPr/>
          <p:nvPr/>
        </p:nvSpPr>
        <p:spPr>
          <a:xfrm rot="5400000">
            <a:off x="3133673" y="438951"/>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0"/>
          <p:cNvSpPr/>
          <p:nvPr/>
        </p:nvSpPr>
        <p:spPr>
          <a:xfrm rot="-10395802">
            <a:off x="31274" y="388940"/>
            <a:ext cx="260321" cy="22711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0"/>
          <p:cNvSpPr/>
          <p:nvPr/>
        </p:nvSpPr>
        <p:spPr>
          <a:xfrm rot="10800000">
            <a:off x="464659" y="20670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0"/>
          <p:cNvSpPr/>
          <p:nvPr/>
        </p:nvSpPr>
        <p:spPr>
          <a:xfrm rot="-5400000">
            <a:off x="8012282" y="479480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0"/>
          <p:cNvSpPr/>
          <p:nvPr/>
        </p:nvSpPr>
        <p:spPr>
          <a:xfrm rot="-9720377">
            <a:off x="4480980" y="4737006"/>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0"/>
          <p:cNvSpPr/>
          <p:nvPr/>
        </p:nvSpPr>
        <p:spPr>
          <a:xfrm rot="-5400000">
            <a:off x="3752694" y="4882029"/>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0"/>
          <p:cNvSpPr/>
          <p:nvPr/>
        </p:nvSpPr>
        <p:spPr>
          <a:xfrm rot="-5259180">
            <a:off x="8832650" y="4859218"/>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0"/>
          <p:cNvSpPr/>
          <p:nvPr/>
        </p:nvSpPr>
        <p:spPr>
          <a:xfrm rot="-5400000">
            <a:off x="6844152" y="4890393"/>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0"/>
          <p:cNvSpPr/>
          <p:nvPr/>
        </p:nvSpPr>
        <p:spPr>
          <a:xfrm rot="-5400000">
            <a:off x="6190504" y="468383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0"/>
          <p:cNvSpPr/>
          <p:nvPr/>
        </p:nvSpPr>
        <p:spPr>
          <a:xfrm rot="-10525534">
            <a:off x="5238920" y="4892373"/>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0"/>
          <p:cNvSpPr/>
          <p:nvPr/>
        </p:nvSpPr>
        <p:spPr>
          <a:xfrm rot="404174" flipH="1">
            <a:off x="785585" y="4689076"/>
            <a:ext cx="413061" cy="274938"/>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0"/>
          <p:cNvSpPr/>
          <p:nvPr/>
        </p:nvSpPr>
        <p:spPr>
          <a:xfrm rot="1079623">
            <a:off x="1721360" y="4829997"/>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0"/>
          <p:cNvSpPr/>
          <p:nvPr/>
        </p:nvSpPr>
        <p:spPr>
          <a:xfrm rot="5400000">
            <a:off x="2506675" y="4655525"/>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0"/>
          <p:cNvSpPr/>
          <p:nvPr/>
        </p:nvSpPr>
        <p:spPr>
          <a:xfrm rot="5400000">
            <a:off x="3114836" y="4916101"/>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0"/>
          <p:cNvSpPr/>
          <p:nvPr/>
        </p:nvSpPr>
        <p:spPr>
          <a:xfrm rot="-10395802">
            <a:off x="12436" y="4866090"/>
            <a:ext cx="260321" cy="22711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0"/>
          <p:cNvSpPr/>
          <p:nvPr/>
        </p:nvSpPr>
        <p:spPr>
          <a:xfrm rot="10800000">
            <a:off x="445822" y="468385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3"/>
          <p:cNvSpPr/>
          <p:nvPr/>
        </p:nvSpPr>
        <p:spPr>
          <a:xfrm>
            <a:off x="2268913" y="560593"/>
            <a:ext cx="4529927" cy="4022320"/>
          </a:xfrm>
          <a:custGeom>
            <a:avLst/>
            <a:gdLst/>
            <a:ahLst/>
            <a:cxnLst/>
            <a:rect l="l" t="t" r="r" b="b"/>
            <a:pathLst>
              <a:path w="129408" h="114907" extrusionOk="0">
                <a:moveTo>
                  <a:pt x="60227" y="0"/>
                </a:moveTo>
                <a:cubicBezTo>
                  <a:pt x="42600" y="0"/>
                  <a:pt x="39204" y="13196"/>
                  <a:pt x="35159" y="18828"/>
                </a:cubicBezTo>
                <a:cubicBezTo>
                  <a:pt x="30056" y="25966"/>
                  <a:pt x="23084" y="20095"/>
                  <a:pt x="11542" y="33004"/>
                </a:cubicBezTo>
                <a:cubicBezTo>
                  <a:pt x="1" y="45914"/>
                  <a:pt x="16813" y="58056"/>
                  <a:pt x="10075" y="68830"/>
                </a:cubicBezTo>
                <a:cubicBezTo>
                  <a:pt x="3362" y="79596"/>
                  <a:pt x="16014" y="96684"/>
                  <a:pt x="32268" y="96684"/>
                </a:cubicBezTo>
                <a:cubicBezTo>
                  <a:pt x="32331" y="96684"/>
                  <a:pt x="32394" y="96684"/>
                  <a:pt x="32457" y="96683"/>
                </a:cubicBezTo>
                <a:cubicBezTo>
                  <a:pt x="32521" y="96683"/>
                  <a:pt x="32584" y="96683"/>
                  <a:pt x="32647" y="96683"/>
                </a:cubicBezTo>
                <a:cubicBezTo>
                  <a:pt x="48748" y="96683"/>
                  <a:pt x="41890" y="113666"/>
                  <a:pt x="57208" y="114529"/>
                </a:cubicBezTo>
                <a:cubicBezTo>
                  <a:pt x="60783" y="114723"/>
                  <a:pt x="64388" y="114906"/>
                  <a:pt x="67874" y="114906"/>
                </a:cubicBezTo>
                <a:cubicBezTo>
                  <a:pt x="79381" y="114906"/>
                  <a:pt x="89577" y="112911"/>
                  <a:pt x="93034" y="102721"/>
                </a:cubicBezTo>
                <a:cubicBezTo>
                  <a:pt x="97537" y="89412"/>
                  <a:pt x="111047" y="100586"/>
                  <a:pt x="119386" y="85542"/>
                </a:cubicBezTo>
                <a:cubicBezTo>
                  <a:pt x="127759" y="70498"/>
                  <a:pt x="116484" y="61792"/>
                  <a:pt x="123122" y="52185"/>
                </a:cubicBezTo>
                <a:cubicBezTo>
                  <a:pt x="129408" y="43087"/>
                  <a:pt x="121934" y="17209"/>
                  <a:pt x="104808" y="17209"/>
                </a:cubicBezTo>
                <a:cubicBezTo>
                  <a:pt x="103849" y="17209"/>
                  <a:pt x="102859" y="17290"/>
                  <a:pt x="101840" y="17460"/>
                </a:cubicBezTo>
                <a:cubicBezTo>
                  <a:pt x="99671" y="17822"/>
                  <a:pt x="97890" y="17986"/>
                  <a:pt x="96413" y="17986"/>
                </a:cubicBezTo>
                <a:cubicBezTo>
                  <a:pt x="84810" y="17986"/>
                  <a:pt x="91992" y="7818"/>
                  <a:pt x="77256" y="3083"/>
                </a:cubicBezTo>
                <a:cubicBezTo>
                  <a:pt x="70427" y="904"/>
                  <a:pt x="64840" y="0"/>
                  <a:pt x="60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txBox="1">
            <a:spLocks noGrp="1"/>
          </p:cNvSpPr>
          <p:nvPr>
            <p:ph type="title"/>
          </p:nvPr>
        </p:nvSpPr>
        <p:spPr>
          <a:xfrm>
            <a:off x="2336825" y="2150850"/>
            <a:ext cx="43941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1" name="Google Shape;21;p3"/>
          <p:cNvSpPr txBox="1">
            <a:spLocks noGrp="1"/>
          </p:cNvSpPr>
          <p:nvPr>
            <p:ph type="title" idx="2" hasCustomPrompt="1"/>
          </p:nvPr>
        </p:nvSpPr>
        <p:spPr>
          <a:xfrm>
            <a:off x="3757625" y="1098000"/>
            <a:ext cx="1552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6000"/>
              <a:buNone/>
              <a:defRPr sz="60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2" name="Google Shape;22;p3"/>
          <p:cNvSpPr txBox="1">
            <a:spLocks noGrp="1"/>
          </p:cNvSpPr>
          <p:nvPr>
            <p:ph type="subTitle" idx="1"/>
          </p:nvPr>
        </p:nvSpPr>
        <p:spPr>
          <a:xfrm>
            <a:off x="2147375" y="3031650"/>
            <a:ext cx="4773000" cy="375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500">
                <a:solidFill>
                  <a:schemeClr val="dk2"/>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3" name="Google Shape;23;p3"/>
          <p:cNvSpPr/>
          <p:nvPr/>
        </p:nvSpPr>
        <p:spPr>
          <a:xfrm>
            <a:off x="8809275" y="102632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444932" flipH="1">
            <a:off x="8599307" y="4679014"/>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4320377">
            <a:off x="8789284" y="3888177"/>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8634800" y="31228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8583300" y="171365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305350" y="384880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4320377">
            <a:off x="285359" y="804952"/>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a:off x="305350" y="105389"/>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rot="140820">
            <a:off x="152266" y="4696059"/>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147450" y="2992647"/>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8895388" y="25828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484450" y="2331813"/>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8583300" y="21565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rot="-5125534">
            <a:off x="119124" y="1518132"/>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3590775" y="181575"/>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1665700" y="1815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2825050" y="45485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6573975" y="45473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rot="444932" flipH="1">
            <a:off x="4683532" y="209826"/>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2662313" y="2918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8263788" y="482110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5791213" y="482110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rot="2135160">
            <a:off x="1697229" y="4709263"/>
            <a:ext cx="296967" cy="20363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rot="404198">
            <a:off x="7805477" y="268700"/>
            <a:ext cx="260321" cy="22711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4350838" y="475560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5970300" y="33122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6916175" y="72522"/>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sh/>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513"/>
        <p:cNvGrpSpPr/>
        <p:nvPr/>
      </p:nvGrpSpPr>
      <p:grpSpPr>
        <a:xfrm>
          <a:off x="0" y="0"/>
          <a:ext cx="0" cy="0"/>
          <a:chOff x="0" y="0"/>
          <a:chExt cx="0" cy="0"/>
        </a:xfrm>
      </p:grpSpPr>
      <p:sp>
        <p:nvSpPr>
          <p:cNvPr id="514" name="Google Shape;514;p2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15" name="Google Shape;515;p21"/>
          <p:cNvSpPr txBox="1">
            <a:spLocks noGrp="1"/>
          </p:cNvSpPr>
          <p:nvPr>
            <p:ph type="title" idx="2"/>
          </p:nvPr>
        </p:nvSpPr>
        <p:spPr>
          <a:xfrm>
            <a:off x="870625" y="2905125"/>
            <a:ext cx="3212700" cy="269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2300" b="0">
                <a:solidFill>
                  <a:schemeClr val="accent6"/>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16" name="Google Shape;516;p21"/>
          <p:cNvSpPr txBox="1">
            <a:spLocks noGrp="1"/>
          </p:cNvSpPr>
          <p:nvPr>
            <p:ph type="title" idx="3"/>
          </p:nvPr>
        </p:nvSpPr>
        <p:spPr>
          <a:xfrm>
            <a:off x="5064000" y="2905125"/>
            <a:ext cx="3212700" cy="269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2300" b="0">
                <a:solidFill>
                  <a:schemeClr val="accent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17" name="Google Shape;517;p21"/>
          <p:cNvSpPr txBox="1">
            <a:spLocks noGrp="1"/>
          </p:cNvSpPr>
          <p:nvPr>
            <p:ph type="subTitle" idx="1"/>
          </p:nvPr>
        </p:nvSpPr>
        <p:spPr>
          <a:xfrm>
            <a:off x="5060599" y="3314200"/>
            <a:ext cx="3212700" cy="1008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18" name="Google Shape;518;p21"/>
          <p:cNvSpPr txBox="1">
            <a:spLocks noGrp="1"/>
          </p:cNvSpPr>
          <p:nvPr>
            <p:ph type="subTitle" idx="4"/>
          </p:nvPr>
        </p:nvSpPr>
        <p:spPr>
          <a:xfrm>
            <a:off x="867300" y="3314200"/>
            <a:ext cx="3212700" cy="1008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19" name="Google Shape;519;p21"/>
          <p:cNvSpPr/>
          <p:nvPr/>
        </p:nvSpPr>
        <p:spPr>
          <a:xfrm>
            <a:off x="855838" y="4775688"/>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1"/>
          <p:cNvSpPr/>
          <p:nvPr/>
        </p:nvSpPr>
        <p:spPr>
          <a:xfrm>
            <a:off x="1819425" y="466232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1"/>
          <p:cNvSpPr/>
          <p:nvPr/>
        </p:nvSpPr>
        <p:spPr>
          <a:xfrm rot="444932" flipH="1">
            <a:off x="2605707" y="4727751"/>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1"/>
          <p:cNvSpPr/>
          <p:nvPr/>
        </p:nvSpPr>
        <p:spPr>
          <a:xfrm>
            <a:off x="191950" y="470223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1"/>
          <p:cNvSpPr/>
          <p:nvPr/>
        </p:nvSpPr>
        <p:spPr>
          <a:xfrm>
            <a:off x="5775650" y="475681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1"/>
          <p:cNvSpPr/>
          <p:nvPr/>
        </p:nvSpPr>
        <p:spPr>
          <a:xfrm rot="-4320374">
            <a:off x="3512091" y="4732803"/>
            <a:ext cx="260324" cy="22711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1"/>
          <p:cNvSpPr/>
          <p:nvPr/>
        </p:nvSpPr>
        <p:spPr>
          <a:xfrm>
            <a:off x="5185150" y="46239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1"/>
          <p:cNvSpPr/>
          <p:nvPr/>
        </p:nvSpPr>
        <p:spPr>
          <a:xfrm>
            <a:off x="7200925" y="469637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1"/>
          <p:cNvSpPr/>
          <p:nvPr/>
        </p:nvSpPr>
        <p:spPr>
          <a:xfrm>
            <a:off x="8558050" y="4620238"/>
            <a:ext cx="401040" cy="27496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1"/>
          <p:cNvSpPr/>
          <p:nvPr/>
        </p:nvSpPr>
        <p:spPr>
          <a:xfrm rot="-4320377">
            <a:off x="6530484" y="4775702"/>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1"/>
          <p:cNvSpPr/>
          <p:nvPr/>
        </p:nvSpPr>
        <p:spPr>
          <a:xfrm>
            <a:off x="7939925" y="4661775"/>
            <a:ext cx="175150" cy="180175"/>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0" name="Google Shape;530;p21"/>
          <p:cNvGrpSpPr/>
          <p:nvPr/>
        </p:nvGrpSpPr>
        <p:grpSpPr>
          <a:xfrm rot="1885733">
            <a:off x="4179998" y="4580036"/>
            <a:ext cx="615648" cy="532654"/>
            <a:chOff x="968013" y="650077"/>
            <a:chExt cx="777108" cy="672348"/>
          </a:xfrm>
        </p:grpSpPr>
        <p:sp>
          <p:nvSpPr>
            <p:cNvPr id="531" name="Google Shape;531;p21"/>
            <p:cNvSpPr/>
            <p:nvPr/>
          </p:nvSpPr>
          <p:spPr>
            <a:xfrm rot="-1397473">
              <a:off x="1241414" y="935197"/>
              <a:ext cx="332432" cy="272827"/>
            </a:xfrm>
            <a:custGeom>
              <a:avLst/>
              <a:gdLst/>
              <a:ahLst/>
              <a:cxnLst/>
              <a:rect l="l" t="t" r="r" b="b"/>
              <a:pathLst>
                <a:path w="16879" h="13851" extrusionOk="0">
                  <a:moveTo>
                    <a:pt x="7659" y="0"/>
                  </a:moveTo>
                  <a:cubicBezTo>
                    <a:pt x="394" y="0"/>
                    <a:pt x="0" y="10073"/>
                    <a:pt x="100" y="13845"/>
                  </a:cubicBezTo>
                  <a:cubicBezTo>
                    <a:pt x="316" y="13849"/>
                    <a:pt x="529" y="13851"/>
                    <a:pt x="738" y="13851"/>
                  </a:cubicBezTo>
                  <a:cubicBezTo>
                    <a:pt x="2454" y="13851"/>
                    <a:pt x="3842" y="13738"/>
                    <a:pt x="4169" y="13679"/>
                  </a:cubicBezTo>
                  <a:cubicBezTo>
                    <a:pt x="5237" y="13512"/>
                    <a:pt x="2668" y="3605"/>
                    <a:pt x="9206" y="3605"/>
                  </a:cubicBezTo>
                  <a:cubicBezTo>
                    <a:pt x="11636" y="3605"/>
                    <a:pt x="11222" y="12752"/>
                    <a:pt x="12449" y="12752"/>
                  </a:cubicBezTo>
                  <a:cubicBezTo>
                    <a:pt x="12468" y="12752"/>
                    <a:pt x="12488" y="12749"/>
                    <a:pt x="12509" y="12745"/>
                  </a:cubicBezTo>
                  <a:cubicBezTo>
                    <a:pt x="12976" y="12611"/>
                    <a:pt x="14810" y="12411"/>
                    <a:pt x="16878" y="12111"/>
                  </a:cubicBezTo>
                  <a:cubicBezTo>
                    <a:pt x="16445" y="8141"/>
                    <a:pt x="14710" y="169"/>
                    <a:pt x="7839" y="2"/>
                  </a:cubicBezTo>
                  <a:cubicBezTo>
                    <a:pt x="7778" y="1"/>
                    <a:pt x="7719" y="0"/>
                    <a:pt x="7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1"/>
            <p:cNvSpPr/>
            <p:nvPr/>
          </p:nvSpPr>
          <p:spPr>
            <a:xfrm rot="-1397473">
              <a:off x="1030693" y="760540"/>
              <a:ext cx="651747" cy="451423"/>
            </a:xfrm>
            <a:custGeom>
              <a:avLst/>
              <a:gdLst/>
              <a:ahLst/>
              <a:cxnLst/>
              <a:rect l="l" t="t" r="r" b="b"/>
              <a:pathLst>
                <a:path w="33092" h="22918" extrusionOk="0">
                  <a:moveTo>
                    <a:pt x="18151" y="0"/>
                  </a:moveTo>
                  <a:cubicBezTo>
                    <a:pt x="1825" y="0"/>
                    <a:pt x="301" y="20015"/>
                    <a:pt x="301" y="20015"/>
                  </a:cubicBezTo>
                  <a:cubicBezTo>
                    <a:pt x="1" y="21616"/>
                    <a:pt x="1702" y="22484"/>
                    <a:pt x="3937" y="22917"/>
                  </a:cubicBezTo>
                  <a:cubicBezTo>
                    <a:pt x="4235" y="12920"/>
                    <a:pt x="7555" y="4303"/>
                    <a:pt x="17615" y="4303"/>
                  </a:cubicBezTo>
                  <a:cubicBezTo>
                    <a:pt x="17692" y="4303"/>
                    <a:pt x="17769" y="4303"/>
                    <a:pt x="17847" y="4304"/>
                  </a:cubicBezTo>
                  <a:cubicBezTo>
                    <a:pt x="26086" y="4438"/>
                    <a:pt x="28921" y="15846"/>
                    <a:pt x="29755" y="20949"/>
                  </a:cubicBezTo>
                  <a:cubicBezTo>
                    <a:pt x="31657" y="20582"/>
                    <a:pt x="33091" y="20149"/>
                    <a:pt x="32958" y="19682"/>
                  </a:cubicBezTo>
                  <a:cubicBezTo>
                    <a:pt x="32557" y="18448"/>
                    <a:pt x="31690" y="134"/>
                    <a:pt x="18314" y="1"/>
                  </a:cubicBezTo>
                  <a:cubicBezTo>
                    <a:pt x="18259" y="1"/>
                    <a:pt x="18205" y="0"/>
                    <a:pt x="18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1"/>
            <p:cNvSpPr/>
            <p:nvPr/>
          </p:nvSpPr>
          <p:spPr>
            <a:xfrm rot="-1397473">
              <a:off x="1126304" y="839113"/>
              <a:ext cx="508525" cy="375884"/>
            </a:xfrm>
            <a:custGeom>
              <a:avLst/>
              <a:gdLst/>
              <a:ahLst/>
              <a:cxnLst/>
              <a:rect l="l" t="t" r="r" b="b"/>
              <a:pathLst>
                <a:path w="25820" h="19083" extrusionOk="0">
                  <a:moveTo>
                    <a:pt x="13678" y="1"/>
                  </a:moveTo>
                  <a:cubicBezTo>
                    <a:pt x="3586" y="1"/>
                    <a:pt x="299" y="8618"/>
                    <a:pt x="1" y="18615"/>
                  </a:cubicBezTo>
                  <a:cubicBezTo>
                    <a:pt x="1535" y="18949"/>
                    <a:pt x="3337" y="19049"/>
                    <a:pt x="4938" y="19082"/>
                  </a:cubicBezTo>
                  <a:cubicBezTo>
                    <a:pt x="4838" y="15310"/>
                    <a:pt x="5232" y="5237"/>
                    <a:pt x="12497" y="5237"/>
                  </a:cubicBezTo>
                  <a:cubicBezTo>
                    <a:pt x="12557" y="5237"/>
                    <a:pt x="12616" y="5238"/>
                    <a:pt x="12677" y="5239"/>
                  </a:cubicBezTo>
                  <a:cubicBezTo>
                    <a:pt x="19515" y="5406"/>
                    <a:pt x="21283" y="13378"/>
                    <a:pt x="21716" y="17348"/>
                  </a:cubicBezTo>
                  <a:cubicBezTo>
                    <a:pt x="23084" y="17148"/>
                    <a:pt x="24552" y="16914"/>
                    <a:pt x="25819" y="16647"/>
                  </a:cubicBezTo>
                  <a:cubicBezTo>
                    <a:pt x="24985" y="11544"/>
                    <a:pt x="22117" y="136"/>
                    <a:pt x="13911" y="2"/>
                  </a:cubicBezTo>
                  <a:cubicBezTo>
                    <a:pt x="13833" y="1"/>
                    <a:pt x="13755" y="1"/>
                    <a:pt x="136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push/>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534"/>
        <p:cNvGrpSpPr/>
        <p:nvPr/>
      </p:nvGrpSpPr>
      <p:grpSpPr>
        <a:xfrm>
          <a:off x="0" y="0"/>
          <a:ext cx="0" cy="0"/>
          <a:chOff x="0" y="0"/>
          <a:chExt cx="0" cy="0"/>
        </a:xfrm>
      </p:grpSpPr>
      <p:sp>
        <p:nvSpPr>
          <p:cNvPr id="535" name="Google Shape;535;p22"/>
          <p:cNvSpPr txBox="1">
            <a:spLocks noGrp="1"/>
          </p:cNvSpPr>
          <p:nvPr>
            <p:ph type="body" idx="1"/>
          </p:nvPr>
        </p:nvSpPr>
        <p:spPr>
          <a:xfrm>
            <a:off x="903475" y="1524050"/>
            <a:ext cx="3447300" cy="3080100"/>
          </a:xfrm>
          <a:prstGeom prst="rect">
            <a:avLst/>
          </a:prstGeom>
        </p:spPr>
        <p:txBody>
          <a:bodyPr spcFirstLastPara="1" wrap="square" lIns="91425" tIns="91425" rIns="91425" bIns="91425" anchor="t" anchorCtr="0">
            <a:noAutofit/>
          </a:bodyPr>
          <a:lstStyle>
            <a:lvl1pPr marL="457200" lvl="0" indent="-279400">
              <a:spcBef>
                <a:spcPts val="0"/>
              </a:spcBef>
              <a:spcAft>
                <a:spcPts val="0"/>
              </a:spcAft>
              <a:buClr>
                <a:srgbClr val="42FFB7"/>
              </a:buClr>
              <a:buSzPts val="800"/>
              <a:buFont typeface="Nunito Light"/>
              <a:buChar char="●"/>
              <a:defRPr/>
            </a:lvl1pPr>
            <a:lvl2pPr marL="914400" lvl="1" indent="-317500">
              <a:spcBef>
                <a:spcPts val="0"/>
              </a:spcBef>
              <a:spcAft>
                <a:spcPts val="0"/>
              </a:spcAft>
              <a:buClr>
                <a:srgbClr val="FFC800"/>
              </a:buClr>
              <a:buSzPts val="1400"/>
              <a:buFont typeface="Nunito Light"/>
              <a:buChar char="○"/>
              <a:defRPr/>
            </a:lvl2pPr>
            <a:lvl3pPr marL="1371600" lvl="2" indent="-317500">
              <a:spcBef>
                <a:spcPts val="1600"/>
              </a:spcBef>
              <a:spcAft>
                <a:spcPts val="0"/>
              </a:spcAft>
              <a:buClr>
                <a:srgbClr val="FFC800"/>
              </a:buClr>
              <a:buSzPts val="1400"/>
              <a:buFont typeface="Nunito Light"/>
              <a:buChar char="■"/>
              <a:defRPr/>
            </a:lvl3pPr>
            <a:lvl4pPr marL="1828800" lvl="3" indent="-317500">
              <a:spcBef>
                <a:spcPts val="1600"/>
              </a:spcBef>
              <a:spcAft>
                <a:spcPts val="0"/>
              </a:spcAft>
              <a:buClr>
                <a:srgbClr val="FFC800"/>
              </a:buClr>
              <a:buSzPts val="1400"/>
              <a:buFont typeface="Nunito Light"/>
              <a:buChar char="●"/>
              <a:defRPr/>
            </a:lvl4pPr>
            <a:lvl5pPr marL="2286000" lvl="4" indent="-317500">
              <a:spcBef>
                <a:spcPts val="1600"/>
              </a:spcBef>
              <a:spcAft>
                <a:spcPts val="0"/>
              </a:spcAft>
              <a:buClr>
                <a:srgbClr val="434343"/>
              </a:buClr>
              <a:buSzPts val="1400"/>
              <a:buFont typeface="Nunito Light"/>
              <a:buChar char="○"/>
              <a:defRPr/>
            </a:lvl5pPr>
            <a:lvl6pPr marL="2743200" lvl="5" indent="-317500">
              <a:spcBef>
                <a:spcPts val="1600"/>
              </a:spcBef>
              <a:spcAft>
                <a:spcPts val="0"/>
              </a:spcAft>
              <a:buClr>
                <a:srgbClr val="434343"/>
              </a:buClr>
              <a:buSzPts val="1400"/>
              <a:buFont typeface="Nunito Light"/>
              <a:buChar char="■"/>
              <a:defRPr/>
            </a:lvl6pPr>
            <a:lvl7pPr marL="3200400" lvl="6" indent="-317500">
              <a:spcBef>
                <a:spcPts val="1600"/>
              </a:spcBef>
              <a:spcAft>
                <a:spcPts val="0"/>
              </a:spcAft>
              <a:buClr>
                <a:srgbClr val="434343"/>
              </a:buClr>
              <a:buSzPts val="1400"/>
              <a:buFont typeface="Nunito Light"/>
              <a:buChar char="●"/>
              <a:defRPr/>
            </a:lvl7pPr>
            <a:lvl8pPr marL="3657600" lvl="7" indent="-317500">
              <a:spcBef>
                <a:spcPts val="1600"/>
              </a:spcBef>
              <a:spcAft>
                <a:spcPts val="0"/>
              </a:spcAft>
              <a:buClr>
                <a:srgbClr val="434343"/>
              </a:buClr>
              <a:buSzPts val="1400"/>
              <a:buFont typeface="Nunito Light"/>
              <a:buChar char="○"/>
              <a:defRPr/>
            </a:lvl8pPr>
            <a:lvl9pPr marL="4114800" lvl="8" indent="-317500">
              <a:spcBef>
                <a:spcPts val="1600"/>
              </a:spcBef>
              <a:spcAft>
                <a:spcPts val="1600"/>
              </a:spcAft>
              <a:buClr>
                <a:srgbClr val="434343"/>
              </a:buClr>
              <a:buSzPts val="1400"/>
              <a:buFont typeface="Nunito Light"/>
              <a:buChar char="■"/>
              <a:defRPr/>
            </a:lvl9pPr>
          </a:lstStyle>
          <a:p>
            <a:endParaRPr/>
          </a:p>
        </p:txBody>
      </p:sp>
      <p:sp>
        <p:nvSpPr>
          <p:cNvPr id="536" name="Google Shape;536;p22"/>
          <p:cNvSpPr txBox="1">
            <a:spLocks noGrp="1"/>
          </p:cNvSpPr>
          <p:nvPr>
            <p:ph type="body" idx="2"/>
          </p:nvPr>
        </p:nvSpPr>
        <p:spPr>
          <a:xfrm>
            <a:off x="4793250" y="1524050"/>
            <a:ext cx="3447300" cy="3080100"/>
          </a:xfrm>
          <a:prstGeom prst="rect">
            <a:avLst/>
          </a:prstGeom>
        </p:spPr>
        <p:txBody>
          <a:bodyPr spcFirstLastPara="1" wrap="square" lIns="91425" tIns="91425" rIns="91425" bIns="91425" anchor="t" anchorCtr="0">
            <a:noAutofit/>
          </a:bodyPr>
          <a:lstStyle>
            <a:lvl1pPr marL="457200" lvl="0" indent="-279400" rtl="0">
              <a:spcBef>
                <a:spcPts val="300"/>
              </a:spcBef>
              <a:spcAft>
                <a:spcPts val="0"/>
              </a:spcAft>
              <a:buClr>
                <a:srgbClr val="42FFB7"/>
              </a:buClr>
              <a:buSzPts val="800"/>
              <a:buFont typeface="Nunito Light"/>
              <a:buChar char="●"/>
              <a:defRPr/>
            </a:lvl1pPr>
            <a:lvl2pPr marL="914400" lvl="1" indent="-317500" rtl="0">
              <a:spcBef>
                <a:spcPts val="0"/>
              </a:spcBef>
              <a:spcAft>
                <a:spcPts val="0"/>
              </a:spcAft>
              <a:buClr>
                <a:srgbClr val="FFC800"/>
              </a:buClr>
              <a:buSzPts val="1400"/>
              <a:buFont typeface="Nunito Light"/>
              <a:buChar char="○"/>
              <a:defRPr/>
            </a:lvl2pPr>
            <a:lvl3pPr marL="1371600" lvl="2" indent="-317500" rtl="0">
              <a:spcBef>
                <a:spcPts val="1600"/>
              </a:spcBef>
              <a:spcAft>
                <a:spcPts val="0"/>
              </a:spcAft>
              <a:buClr>
                <a:srgbClr val="FFC800"/>
              </a:buClr>
              <a:buSzPts val="1400"/>
              <a:buFont typeface="Nunito Light"/>
              <a:buChar char="■"/>
              <a:defRPr/>
            </a:lvl3pPr>
            <a:lvl4pPr marL="1828800" lvl="3" indent="-317500" rtl="0">
              <a:spcBef>
                <a:spcPts val="1600"/>
              </a:spcBef>
              <a:spcAft>
                <a:spcPts val="0"/>
              </a:spcAft>
              <a:buClr>
                <a:srgbClr val="FFC800"/>
              </a:buClr>
              <a:buSzPts val="1400"/>
              <a:buFont typeface="Nunito Light"/>
              <a:buChar char="●"/>
              <a:defRPr/>
            </a:lvl4pPr>
            <a:lvl5pPr marL="2286000" lvl="4" indent="-317500" rtl="0">
              <a:spcBef>
                <a:spcPts val="1600"/>
              </a:spcBef>
              <a:spcAft>
                <a:spcPts val="0"/>
              </a:spcAft>
              <a:buClr>
                <a:srgbClr val="434343"/>
              </a:buClr>
              <a:buSzPts val="1400"/>
              <a:buFont typeface="Nunito Light"/>
              <a:buChar char="○"/>
              <a:defRPr/>
            </a:lvl5pPr>
            <a:lvl6pPr marL="2743200" lvl="5" indent="-317500" rtl="0">
              <a:spcBef>
                <a:spcPts val="1600"/>
              </a:spcBef>
              <a:spcAft>
                <a:spcPts val="0"/>
              </a:spcAft>
              <a:buClr>
                <a:srgbClr val="434343"/>
              </a:buClr>
              <a:buSzPts val="1400"/>
              <a:buFont typeface="Nunito Light"/>
              <a:buChar char="■"/>
              <a:defRPr/>
            </a:lvl6pPr>
            <a:lvl7pPr marL="3200400" lvl="6" indent="-317500" rtl="0">
              <a:spcBef>
                <a:spcPts val="1600"/>
              </a:spcBef>
              <a:spcAft>
                <a:spcPts val="0"/>
              </a:spcAft>
              <a:buClr>
                <a:srgbClr val="434343"/>
              </a:buClr>
              <a:buSzPts val="1400"/>
              <a:buFont typeface="Nunito Light"/>
              <a:buChar char="●"/>
              <a:defRPr/>
            </a:lvl7pPr>
            <a:lvl8pPr marL="3657600" lvl="7" indent="-317500" rtl="0">
              <a:spcBef>
                <a:spcPts val="1600"/>
              </a:spcBef>
              <a:spcAft>
                <a:spcPts val="0"/>
              </a:spcAft>
              <a:buClr>
                <a:srgbClr val="434343"/>
              </a:buClr>
              <a:buSzPts val="1400"/>
              <a:buFont typeface="Nunito Light"/>
              <a:buChar char="○"/>
              <a:defRPr/>
            </a:lvl8pPr>
            <a:lvl9pPr marL="4114800" lvl="8" indent="-317500" rtl="0">
              <a:spcBef>
                <a:spcPts val="1600"/>
              </a:spcBef>
              <a:spcAft>
                <a:spcPts val="1600"/>
              </a:spcAft>
              <a:buClr>
                <a:srgbClr val="434343"/>
              </a:buClr>
              <a:buSzPts val="1400"/>
              <a:buFont typeface="Nunito Light"/>
              <a:buChar char="■"/>
              <a:defRPr/>
            </a:lvl9pPr>
          </a:lstStyle>
          <a:p>
            <a:endParaRPr/>
          </a:p>
        </p:txBody>
      </p:sp>
      <p:sp>
        <p:nvSpPr>
          <p:cNvPr id="537" name="Google Shape;537;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35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38" name="Google Shape;538;p22"/>
          <p:cNvSpPr/>
          <p:nvPr/>
        </p:nvSpPr>
        <p:spPr>
          <a:xfrm>
            <a:off x="8366400" y="4699913"/>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2"/>
          <p:cNvSpPr/>
          <p:nvPr/>
        </p:nvSpPr>
        <p:spPr>
          <a:xfrm>
            <a:off x="8585475" y="176005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2"/>
          <p:cNvSpPr/>
          <p:nvPr/>
        </p:nvSpPr>
        <p:spPr>
          <a:xfrm>
            <a:off x="84750" y="4781675"/>
            <a:ext cx="401040" cy="27496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2"/>
          <p:cNvSpPr/>
          <p:nvPr/>
        </p:nvSpPr>
        <p:spPr>
          <a:xfrm>
            <a:off x="7814325" y="3104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2"/>
          <p:cNvSpPr/>
          <p:nvPr/>
        </p:nvSpPr>
        <p:spPr>
          <a:xfrm>
            <a:off x="6199000" y="620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2"/>
          <p:cNvSpPr/>
          <p:nvPr/>
        </p:nvSpPr>
        <p:spPr>
          <a:xfrm rot="-4320377">
            <a:off x="368959" y="2565327"/>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2"/>
          <p:cNvSpPr/>
          <p:nvPr/>
        </p:nvSpPr>
        <p:spPr>
          <a:xfrm rot="444932" flipH="1">
            <a:off x="8562507" y="2786464"/>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2"/>
          <p:cNvSpPr/>
          <p:nvPr/>
        </p:nvSpPr>
        <p:spPr>
          <a:xfrm rot="2135160">
            <a:off x="1247767" y="198638"/>
            <a:ext cx="296967" cy="20363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2"/>
          <p:cNvSpPr/>
          <p:nvPr/>
        </p:nvSpPr>
        <p:spPr>
          <a:xfrm rot="404198">
            <a:off x="155115" y="286450"/>
            <a:ext cx="260321" cy="22711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2"/>
          <p:cNvSpPr/>
          <p:nvPr/>
        </p:nvSpPr>
        <p:spPr>
          <a:xfrm>
            <a:off x="6199000" y="494570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2"/>
          <p:cNvSpPr/>
          <p:nvPr/>
        </p:nvSpPr>
        <p:spPr>
          <a:xfrm>
            <a:off x="3221750" y="4830175"/>
            <a:ext cx="175150" cy="180175"/>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9" name="Google Shape;549;p22"/>
          <p:cNvGrpSpPr/>
          <p:nvPr/>
        </p:nvGrpSpPr>
        <p:grpSpPr>
          <a:xfrm flipH="1">
            <a:off x="8546501" y="57109"/>
            <a:ext cx="562549" cy="486713"/>
            <a:chOff x="968013" y="650077"/>
            <a:chExt cx="777108" cy="672348"/>
          </a:xfrm>
        </p:grpSpPr>
        <p:sp>
          <p:nvSpPr>
            <p:cNvPr id="550" name="Google Shape;550;p22"/>
            <p:cNvSpPr/>
            <p:nvPr/>
          </p:nvSpPr>
          <p:spPr>
            <a:xfrm rot="-1397473">
              <a:off x="1241414" y="935197"/>
              <a:ext cx="332432" cy="272827"/>
            </a:xfrm>
            <a:custGeom>
              <a:avLst/>
              <a:gdLst/>
              <a:ahLst/>
              <a:cxnLst/>
              <a:rect l="l" t="t" r="r" b="b"/>
              <a:pathLst>
                <a:path w="16879" h="13851" extrusionOk="0">
                  <a:moveTo>
                    <a:pt x="7659" y="0"/>
                  </a:moveTo>
                  <a:cubicBezTo>
                    <a:pt x="394" y="0"/>
                    <a:pt x="0" y="10073"/>
                    <a:pt x="100" y="13845"/>
                  </a:cubicBezTo>
                  <a:cubicBezTo>
                    <a:pt x="316" y="13849"/>
                    <a:pt x="529" y="13851"/>
                    <a:pt x="738" y="13851"/>
                  </a:cubicBezTo>
                  <a:cubicBezTo>
                    <a:pt x="2454" y="13851"/>
                    <a:pt x="3842" y="13738"/>
                    <a:pt x="4169" y="13679"/>
                  </a:cubicBezTo>
                  <a:cubicBezTo>
                    <a:pt x="5237" y="13512"/>
                    <a:pt x="2668" y="3605"/>
                    <a:pt x="9206" y="3605"/>
                  </a:cubicBezTo>
                  <a:cubicBezTo>
                    <a:pt x="11636" y="3605"/>
                    <a:pt x="11222" y="12752"/>
                    <a:pt x="12449" y="12752"/>
                  </a:cubicBezTo>
                  <a:cubicBezTo>
                    <a:pt x="12468" y="12752"/>
                    <a:pt x="12488" y="12749"/>
                    <a:pt x="12509" y="12745"/>
                  </a:cubicBezTo>
                  <a:cubicBezTo>
                    <a:pt x="12976" y="12611"/>
                    <a:pt x="14810" y="12411"/>
                    <a:pt x="16878" y="12111"/>
                  </a:cubicBezTo>
                  <a:cubicBezTo>
                    <a:pt x="16445" y="8141"/>
                    <a:pt x="14710" y="169"/>
                    <a:pt x="7839" y="2"/>
                  </a:cubicBezTo>
                  <a:cubicBezTo>
                    <a:pt x="7778" y="1"/>
                    <a:pt x="7719" y="0"/>
                    <a:pt x="7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2"/>
            <p:cNvSpPr/>
            <p:nvPr/>
          </p:nvSpPr>
          <p:spPr>
            <a:xfrm rot="-1397473">
              <a:off x="1030693" y="760540"/>
              <a:ext cx="651747" cy="451423"/>
            </a:xfrm>
            <a:custGeom>
              <a:avLst/>
              <a:gdLst/>
              <a:ahLst/>
              <a:cxnLst/>
              <a:rect l="l" t="t" r="r" b="b"/>
              <a:pathLst>
                <a:path w="33092" h="22918" extrusionOk="0">
                  <a:moveTo>
                    <a:pt x="18151" y="0"/>
                  </a:moveTo>
                  <a:cubicBezTo>
                    <a:pt x="1825" y="0"/>
                    <a:pt x="301" y="20015"/>
                    <a:pt x="301" y="20015"/>
                  </a:cubicBezTo>
                  <a:cubicBezTo>
                    <a:pt x="1" y="21616"/>
                    <a:pt x="1702" y="22484"/>
                    <a:pt x="3937" y="22917"/>
                  </a:cubicBezTo>
                  <a:cubicBezTo>
                    <a:pt x="4235" y="12920"/>
                    <a:pt x="7555" y="4303"/>
                    <a:pt x="17615" y="4303"/>
                  </a:cubicBezTo>
                  <a:cubicBezTo>
                    <a:pt x="17692" y="4303"/>
                    <a:pt x="17769" y="4303"/>
                    <a:pt x="17847" y="4304"/>
                  </a:cubicBezTo>
                  <a:cubicBezTo>
                    <a:pt x="26086" y="4438"/>
                    <a:pt x="28921" y="15846"/>
                    <a:pt x="29755" y="20949"/>
                  </a:cubicBezTo>
                  <a:cubicBezTo>
                    <a:pt x="31657" y="20582"/>
                    <a:pt x="33091" y="20149"/>
                    <a:pt x="32958" y="19682"/>
                  </a:cubicBezTo>
                  <a:cubicBezTo>
                    <a:pt x="32557" y="18448"/>
                    <a:pt x="31690" y="134"/>
                    <a:pt x="18314" y="1"/>
                  </a:cubicBezTo>
                  <a:cubicBezTo>
                    <a:pt x="18259" y="1"/>
                    <a:pt x="18205" y="0"/>
                    <a:pt x="18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2"/>
            <p:cNvSpPr/>
            <p:nvPr/>
          </p:nvSpPr>
          <p:spPr>
            <a:xfrm rot="-1397473">
              <a:off x="1126304" y="839113"/>
              <a:ext cx="508525" cy="375884"/>
            </a:xfrm>
            <a:custGeom>
              <a:avLst/>
              <a:gdLst/>
              <a:ahLst/>
              <a:cxnLst/>
              <a:rect l="l" t="t" r="r" b="b"/>
              <a:pathLst>
                <a:path w="25820" h="19083" extrusionOk="0">
                  <a:moveTo>
                    <a:pt x="13678" y="1"/>
                  </a:moveTo>
                  <a:cubicBezTo>
                    <a:pt x="3586" y="1"/>
                    <a:pt x="299" y="8618"/>
                    <a:pt x="1" y="18615"/>
                  </a:cubicBezTo>
                  <a:cubicBezTo>
                    <a:pt x="1535" y="18949"/>
                    <a:pt x="3337" y="19049"/>
                    <a:pt x="4938" y="19082"/>
                  </a:cubicBezTo>
                  <a:cubicBezTo>
                    <a:pt x="4838" y="15310"/>
                    <a:pt x="5232" y="5237"/>
                    <a:pt x="12497" y="5237"/>
                  </a:cubicBezTo>
                  <a:cubicBezTo>
                    <a:pt x="12557" y="5237"/>
                    <a:pt x="12616" y="5238"/>
                    <a:pt x="12677" y="5239"/>
                  </a:cubicBezTo>
                  <a:cubicBezTo>
                    <a:pt x="19515" y="5406"/>
                    <a:pt x="21283" y="13378"/>
                    <a:pt x="21716" y="17348"/>
                  </a:cubicBezTo>
                  <a:cubicBezTo>
                    <a:pt x="23084" y="17148"/>
                    <a:pt x="24552" y="16914"/>
                    <a:pt x="25819" y="16647"/>
                  </a:cubicBezTo>
                  <a:cubicBezTo>
                    <a:pt x="24985" y="11544"/>
                    <a:pt x="22117" y="136"/>
                    <a:pt x="13911" y="2"/>
                  </a:cubicBezTo>
                  <a:cubicBezTo>
                    <a:pt x="13833" y="1"/>
                    <a:pt x="13755" y="1"/>
                    <a:pt x="136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3" name="Google Shape;553;p22"/>
          <p:cNvSpPr/>
          <p:nvPr/>
        </p:nvSpPr>
        <p:spPr>
          <a:xfrm>
            <a:off x="3901375" y="24497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sh/>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554"/>
        <p:cNvGrpSpPr/>
        <p:nvPr/>
      </p:nvGrpSpPr>
      <p:grpSpPr>
        <a:xfrm>
          <a:off x="0" y="0"/>
          <a:ext cx="0" cy="0"/>
          <a:chOff x="0" y="0"/>
          <a:chExt cx="0" cy="0"/>
        </a:xfrm>
      </p:grpSpPr>
      <p:sp>
        <p:nvSpPr>
          <p:cNvPr id="555" name="Google Shape;555;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56" name="Google Shape;556;p23"/>
          <p:cNvSpPr txBox="1">
            <a:spLocks noGrp="1"/>
          </p:cNvSpPr>
          <p:nvPr>
            <p:ph type="title" idx="2"/>
          </p:nvPr>
        </p:nvSpPr>
        <p:spPr>
          <a:xfrm>
            <a:off x="884675" y="3095275"/>
            <a:ext cx="2192400" cy="30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57" name="Google Shape;557;p23"/>
          <p:cNvSpPr txBox="1">
            <a:spLocks noGrp="1"/>
          </p:cNvSpPr>
          <p:nvPr>
            <p:ph type="subTitle" idx="1"/>
          </p:nvPr>
        </p:nvSpPr>
        <p:spPr>
          <a:xfrm>
            <a:off x="884675" y="3596099"/>
            <a:ext cx="2192400" cy="8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58" name="Google Shape;558;p23"/>
          <p:cNvSpPr txBox="1">
            <a:spLocks noGrp="1"/>
          </p:cNvSpPr>
          <p:nvPr>
            <p:ph type="title" idx="3"/>
          </p:nvPr>
        </p:nvSpPr>
        <p:spPr>
          <a:xfrm>
            <a:off x="3475797" y="3095275"/>
            <a:ext cx="2192400" cy="30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59" name="Google Shape;559;p23"/>
          <p:cNvSpPr txBox="1">
            <a:spLocks noGrp="1"/>
          </p:cNvSpPr>
          <p:nvPr>
            <p:ph type="subTitle" idx="4"/>
          </p:nvPr>
        </p:nvSpPr>
        <p:spPr>
          <a:xfrm>
            <a:off x="3475799" y="3596099"/>
            <a:ext cx="2192400" cy="8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60" name="Google Shape;560;p23"/>
          <p:cNvSpPr txBox="1">
            <a:spLocks noGrp="1"/>
          </p:cNvSpPr>
          <p:nvPr>
            <p:ph type="title" idx="5"/>
          </p:nvPr>
        </p:nvSpPr>
        <p:spPr>
          <a:xfrm>
            <a:off x="6066925" y="3095275"/>
            <a:ext cx="2192400" cy="30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accent6"/>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61" name="Google Shape;561;p23"/>
          <p:cNvSpPr txBox="1">
            <a:spLocks noGrp="1"/>
          </p:cNvSpPr>
          <p:nvPr>
            <p:ph type="subTitle" idx="6"/>
          </p:nvPr>
        </p:nvSpPr>
        <p:spPr>
          <a:xfrm>
            <a:off x="6066929" y="3596099"/>
            <a:ext cx="2192400" cy="86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62" name="Google Shape;562;p23"/>
          <p:cNvSpPr/>
          <p:nvPr/>
        </p:nvSpPr>
        <p:spPr>
          <a:xfrm>
            <a:off x="2324650" y="47269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3"/>
          <p:cNvSpPr/>
          <p:nvPr/>
        </p:nvSpPr>
        <p:spPr>
          <a:xfrm rot="-4320377">
            <a:off x="285359" y="1147852"/>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3"/>
          <p:cNvSpPr/>
          <p:nvPr/>
        </p:nvSpPr>
        <p:spPr>
          <a:xfrm>
            <a:off x="305350" y="105389"/>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3"/>
          <p:cNvSpPr/>
          <p:nvPr/>
        </p:nvSpPr>
        <p:spPr>
          <a:xfrm rot="140820">
            <a:off x="638241" y="4659234"/>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3"/>
          <p:cNvSpPr/>
          <p:nvPr/>
        </p:nvSpPr>
        <p:spPr>
          <a:xfrm>
            <a:off x="275900" y="2532972"/>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3"/>
          <p:cNvSpPr/>
          <p:nvPr/>
        </p:nvSpPr>
        <p:spPr>
          <a:xfrm>
            <a:off x="339425" y="394153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3"/>
          <p:cNvSpPr/>
          <p:nvPr/>
        </p:nvSpPr>
        <p:spPr>
          <a:xfrm rot="-5125534">
            <a:off x="2681349" y="141432"/>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3"/>
          <p:cNvSpPr/>
          <p:nvPr/>
        </p:nvSpPr>
        <p:spPr>
          <a:xfrm>
            <a:off x="8602663" y="172325"/>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3"/>
          <p:cNvSpPr/>
          <p:nvPr/>
        </p:nvSpPr>
        <p:spPr>
          <a:xfrm>
            <a:off x="5837050" y="4827039"/>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3"/>
          <p:cNvSpPr/>
          <p:nvPr/>
        </p:nvSpPr>
        <p:spPr>
          <a:xfrm rot="444932" flipH="1">
            <a:off x="8626757" y="968164"/>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3"/>
          <p:cNvSpPr/>
          <p:nvPr/>
        </p:nvSpPr>
        <p:spPr>
          <a:xfrm>
            <a:off x="4346975" y="486110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3"/>
          <p:cNvSpPr/>
          <p:nvPr/>
        </p:nvSpPr>
        <p:spPr>
          <a:xfrm>
            <a:off x="7029250" y="25041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3"/>
          <p:cNvSpPr/>
          <p:nvPr/>
        </p:nvSpPr>
        <p:spPr>
          <a:xfrm rot="2135160">
            <a:off x="4378492" y="268476"/>
            <a:ext cx="296967" cy="20363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3"/>
          <p:cNvSpPr/>
          <p:nvPr/>
        </p:nvSpPr>
        <p:spPr>
          <a:xfrm rot="-4320374">
            <a:off x="8703129" y="2541828"/>
            <a:ext cx="260324" cy="22711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3"/>
          <p:cNvSpPr/>
          <p:nvPr/>
        </p:nvSpPr>
        <p:spPr>
          <a:xfrm>
            <a:off x="1535188" y="284463"/>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3"/>
          <p:cNvSpPr/>
          <p:nvPr/>
        </p:nvSpPr>
        <p:spPr>
          <a:xfrm>
            <a:off x="5726100" y="20638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3"/>
          <p:cNvSpPr/>
          <p:nvPr/>
        </p:nvSpPr>
        <p:spPr>
          <a:xfrm>
            <a:off x="8511675" y="4779100"/>
            <a:ext cx="401040" cy="27496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3"/>
          <p:cNvSpPr/>
          <p:nvPr/>
        </p:nvSpPr>
        <p:spPr>
          <a:xfrm rot="-4320377">
            <a:off x="8602659" y="3707152"/>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3"/>
          <p:cNvSpPr/>
          <p:nvPr/>
        </p:nvSpPr>
        <p:spPr>
          <a:xfrm>
            <a:off x="7322050" y="4726388"/>
            <a:ext cx="175150" cy="180175"/>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sh/>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581"/>
        <p:cNvGrpSpPr/>
        <p:nvPr/>
      </p:nvGrpSpPr>
      <p:grpSpPr>
        <a:xfrm>
          <a:off x="0" y="0"/>
          <a:ext cx="0" cy="0"/>
          <a:chOff x="0" y="0"/>
          <a:chExt cx="0" cy="0"/>
        </a:xfrm>
      </p:grpSpPr>
      <p:sp>
        <p:nvSpPr>
          <p:cNvPr id="582" name="Google Shape;582;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83" name="Google Shape;583;p24"/>
          <p:cNvSpPr txBox="1">
            <a:spLocks noGrp="1"/>
          </p:cNvSpPr>
          <p:nvPr>
            <p:ph type="title" idx="2"/>
          </p:nvPr>
        </p:nvSpPr>
        <p:spPr>
          <a:xfrm>
            <a:off x="2130225" y="1771650"/>
            <a:ext cx="1924800" cy="2775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solidFill>
                  <a:schemeClr val="accen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84" name="Google Shape;584;p24"/>
          <p:cNvSpPr txBox="1">
            <a:spLocks noGrp="1"/>
          </p:cNvSpPr>
          <p:nvPr>
            <p:ph type="subTitle" idx="1"/>
          </p:nvPr>
        </p:nvSpPr>
        <p:spPr>
          <a:xfrm>
            <a:off x="2130200" y="2234353"/>
            <a:ext cx="1924800" cy="66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85" name="Google Shape;585;p24"/>
          <p:cNvSpPr txBox="1">
            <a:spLocks noGrp="1"/>
          </p:cNvSpPr>
          <p:nvPr>
            <p:ph type="title" idx="3"/>
          </p:nvPr>
        </p:nvSpPr>
        <p:spPr>
          <a:xfrm>
            <a:off x="5581575" y="1780100"/>
            <a:ext cx="1924800" cy="2775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86" name="Google Shape;586;p24"/>
          <p:cNvSpPr txBox="1">
            <a:spLocks noGrp="1"/>
          </p:cNvSpPr>
          <p:nvPr>
            <p:ph type="subTitle" idx="4"/>
          </p:nvPr>
        </p:nvSpPr>
        <p:spPr>
          <a:xfrm>
            <a:off x="5581566" y="2234353"/>
            <a:ext cx="1924800" cy="66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87" name="Google Shape;587;p24"/>
          <p:cNvSpPr txBox="1">
            <a:spLocks noGrp="1"/>
          </p:cNvSpPr>
          <p:nvPr>
            <p:ph type="title" idx="5"/>
          </p:nvPr>
        </p:nvSpPr>
        <p:spPr>
          <a:xfrm>
            <a:off x="2130200" y="3289575"/>
            <a:ext cx="1924800" cy="2775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solidFill>
                  <a:schemeClr val="accent4"/>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88" name="Google Shape;588;p24"/>
          <p:cNvSpPr txBox="1">
            <a:spLocks noGrp="1"/>
          </p:cNvSpPr>
          <p:nvPr>
            <p:ph type="subTitle" idx="6"/>
          </p:nvPr>
        </p:nvSpPr>
        <p:spPr>
          <a:xfrm>
            <a:off x="2130200" y="3743953"/>
            <a:ext cx="1924800" cy="66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89" name="Google Shape;589;p24"/>
          <p:cNvSpPr txBox="1">
            <a:spLocks noGrp="1"/>
          </p:cNvSpPr>
          <p:nvPr>
            <p:ph type="title" idx="7"/>
          </p:nvPr>
        </p:nvSpPr>
        <p:spPr>
          <a:xfrm>
            <a:off x="5581575" y="3289700"/>
            <a:ext cx="1924800" cy="2775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solidFill>
                  <a:schemeClr val="accent5"/>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90" name="Google Shape;590;p24"/>
          <p:cNvSpPr txBox="1">
            <a:spLocks noGrp="1"/>
          </p:cNvSpPr>
          <p:nvPr>
            <p:ph type="subTitle" idx="8"/>
          </p:nvPr>
        </p:nvSpPr>
        <p:spPr>
          <a:xfrm>
            <a:off x="5581566" y="3743953"/>
            <a:ext cx="1924800" cy="66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91" name="Google Shape;591;p24"/>
          <p:cNvSpPr/>
          <p:nvPr/>
        </p:nvSpPr>
        <p:spPr>
          <a:xfrm rot="10800000">
            <a:off x="1365299" y="4798061"/>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4"/>
          <p:cNvSpPr/>
          <p:nvPr/>
        </p:nvSpPr>
        <p:spPr>
          <a:xfrm rot="10464252">
            <a:off x="7714403" y="469573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4"/>
          <p:cNvSpPr/>
          <p:nvPr/>
        </p:nvSpPr>
        <p:spPr>
          <a:xfrm rot="6143836">
            <a:off x="8449687" y="3946259"/>
            <a:ext cx="219075" cy="179076"/>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4"/>
          <p:cNvSpPr/>
          <p:nvPr/>
        </p:nvSpPr>
        <p:spPr>
          <a:xfrm rot="10464274">
            <a:off x="8120483" y="4833763"/>
            <a:ext cx="110946" cy="110946"/>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4"/>
          <p:cNvSpPr/>
          <p:nvPr/>
        </p:nvSpPr>
        <p:spPr>
          <a:xfrm rot="10464274">
            <a:off x="8809837" y="3679726"/>
            <a:ext cx="110946" cy="110946"/>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4"/>
          <p:cNvSpPr/>
          <p:nvPr/>
        </p:nvSpPr>
        <p:spPr>
          <a:xfrm rot="10605016">
            <a:off x="8676782" y="4208049"/>
            <a:ext cx="294651" cy="240850"/>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4"/>
          <p:cNvSpPr/>
          <p:nvPr/>
        </p:nvSpPr>
        <p:spPr>
          <a:xfrm rot="10464237">
            <a:off x="8759919" y="4765187"/>
            <a:ext cx="237990" cy="244817"/>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4"/>
          <p:cNvSpPr/>
          <p:nvPr/>
        </p:nvSpPr>
        <p:spPr>
          <a:xfrm rot="10800000">
            <a:off x="129224" y="4695748"/>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4"/>
          <p:cNvSpPr/>
          <p:nvPr/>
        </p:nvSpPr>
        <p:spPr>
          <a:xfrm rot="10800000">
            <a:off x="441107" y="3658211"/>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4"/>
          <p:cNvSpPr/>
          <p:nvPr/>
        </p:nvSpPr>
        <p:spPr>
          <a:xfrm rot="10800000">
            <a:off x="909370" y="4729811"/>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4"/>
          <p:cNvSpPr/>
          <p:nvPr/>
        </p:nvSpPr>
        <p:spPr>
          <a:xfrm rot="5674466">
            <a:off x="151151" y="4151178"/>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4"/>
          <p:cNvSpPr/>
          <p:nvPr/>
        </p:nvSpPr>
        <p:spPr>
          <a:xfrm rot="10800000">
            <a:off x="8714572" y="82718"/>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4"/>
          <p:cNvSpPr/>
          <p:nvPr/>
        </p:nvSpPr>
        <p:spPr>
          <a:xfrm rot="10800000">
            <a:off x="8086412" y="255923"/>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4"/>
          <p:cNvSpPr/>
          <p:nvPr/>
        </p:nvSpPr>
        <p:spPr>
          <a:xfrm rot="10800000">
            <a:off x="8823432" y="688674"/>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4"/>
          <p:cNvSpPr/>
          <p:nvPr/>
        </p:nvSpPr>
        <p:spPr>
          <a:xfrm rot="10800000">
            <a:off x="1399370" y="116774"/>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4"/>
          <p:cNvSpPr/>
          <p:nvPr/>
        </p:nvSpPr>
        <p:spPr>
          <a:xfrm rot="442311">
            <a:off x="97974" y="688650"/>
            <a:ext cx="401048" cy="274969"/>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4"/>
          <p:cNvSpPr/>
          <p:nvPr/>
        </p:nvSpPr>
        <p:spPr>
          <a:xfrm rot="10800000">
            <a:off x="408995" y="82161"/>
            <a:ext cx="175150" cy="180175"/>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sh/>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608"/>
        <p:cNvGrpSpPr/>
        <p:nvPr/>
      </p:nvGrpSpPr>
      <p:grpSpPr>
        <a:xfrm>
          <a:off x="0" y="0"/>
          <a:ext cx="0" cy="0"/>
          <a:chOff x="0" y="0"/>
          <a:chExt cx="0" cy="0"/>
        </a:xfrm>
      </p:grpSpPr>
      <p:sp>
        <p:nvSpPr>
          <p:cNvPr id="609" name="Google Shape;609;p2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10" name="Google Shape;610;p25"/>
          <p:cNvSpPr txBox="1">
            <a:spLocks noGrp="1"/>
          </p:cNvSpPr>
          <p:nvPr>
            <p:ph type="title" idx="2"/>
          </p:nvPr>
        </p:nvSpPr>
        <p:spPr>
          <a:xfrm>
            <a:off x="1004375" y="1722600"/>
            <a:ext cx="2229900" cy="31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accen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11" name="Google Shape;611;p25"/>
          <p:cNvSpPr txBox="1">
            <a:spLocks noGrp="1"/>
          </p:cNvSpPr>
          <p:nvPr>
            <p:ph type="subTitle" idx="1"/>
          </p:nvPr>
        </p:nvSpPr>
        <p:spPr>
          <a:xfrm>
            <a:off x="1004376" y="2208044"/>
            <a:ext cx="22299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12" name="Google Shape;612;p25"/>
          <p:cNvSpPr txBox="1">
            <a:spLocks noGrp="1"/>
          </p:cNvSpPr>
          <p:nvPr>
            <p:ph type="title" idx="3"/>
          </p:nvPr>
        </p:nvSpPr>
        <p:spPr>
          <a:xfrm>
            <a:off x="3457034" y="1722600"/>
            <a:ext cx="2229900" cy="31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accent3"/>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13" name="Google Shape;613;p25"/>
          <p:cNvSpPr txBox="1">
            <a:spLocks noGrp="1"/>
          </p:cNvSpPr>
          <p:nvPr>
            <p:ph type="subTitle" idx="4"/>
          </p:nvPr>
        </p:nvSpPr>
        <p:spPr>
          <a:xfrm>
            <a:off x="3457036" y="2208044"/>
            <a:ext cx="22299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14" name="Google Shape;614;p25"/>
          <p:cNvSpPr txBox="1">
            <a:spLocks noGrp="1"/>
          </p:cNvSpPr>
          <p:nvPr>
            <p:ph type="title" idx="5"/>
          </p:nvPr>
        </p:nvSpPr>
        <p:spPr>
          <a:xfrm>
            <a:off x="1004375" y="3422163"/>
            <a:ext cx="2229900" cy="31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15" name="Google Shape;615;p25"/>
          <p:cNvSpPr txBox="1">
            <a:spLocks noGrp="1"/>
          </p:cNvSpPr>
          <p:nvPr>
            <p:ph type="subTitle" idx="6"/>
          </p:nvPr>
        </p:nvSpPr>
        <p:spPr>
          <a:xfrm>
            <a:off x="1004376" y="3905456"/>
            <a:ext cx="22299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16" name="Google Shape;616;p25"/>
          <p:cNvSpPr txBox="1">
            <a:spLocks noGrp="1"/>
          </p:cNvSpPr>
          <p:nvPr>
            <p:ph type="title" idx="7"/>
          </p:nvPr>
        </p:nvSpPr>
        <p:spPr>
          <a:xfrm>
            <a:off x="3457034" y="3422163"/>
            <a:ext cx="2229900" cy="31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accent5"/>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17" name="Google Shape;617;p25"/>
          <p:cNvSpPr txBox="1">
            <a:spLocks noGrp="1"/>
          </p:cNvSpPr>
          <p:nvPr>
            <p:ph type="subTitle" idx="8"/>
          </p:nvPr>
        </p:nvSpPr>
        <p:spPr>
          <a:xfrm>
            <a:off x="3457036" y="3905456"/>
            <a:ext cx="22299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18" name="Google Shape;618;p25"/>
          <p:cNvSpPr txBox="1">
            <a:spLocks noGrp="1"/>
          </p:cNvSpPr>
          <p:nvPr>
            <p:ph type="title" idx="9"/>
          </p:nvPr>
        </p:nvSpPr>
        <p:spPr>
          <a:xfrm>
            <a:off x="5909700" y="1722600"/>
            <a:ext cx="2229900" cy="31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accent6"/>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19" name="Google Shape;619;p25"/>
          <p:cNvSpPr txBox="1">
            <a:spLocks noGrp="1"/>
          </p:cNvSpPr>
          <p:nvPr>
            <p:ph type="subTitle" idx="13"/>
          </p:nvPr>
        </p:nvSpPr>
        <p:spPr>
          <a:xfrm>
            <a:off x="5909703" y="2208044"/>
            <a:ext cx="22299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20" name="Google Shape;620;p25"/>
          <p:cNvSpPr txBox="1">
            <a:spLocks noGrp="1"/>
          </p:cNvSpPr>
          <p:nvPr>
            <p:ph type="title" idx="14"/>
          </p:nvPr>
        </p:nvSpPr>
        <p:spPr>
          <a:xfrm>
            <a:off x="5909700" y="3422163"/>
            <a:ext cx="2229900" cy="31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accent4"/>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21" name="Google Shape;621;p25"/>
          <p:cNvSpPr txBox="1">
            <a:spLocks noGrp="1"/>
          </p:cNvSpPr>
          <p:nvPr>
            <p:ph type="subTitle" idx="15"/>
          </p:nvPr>
        </p:nvSpPr>
        <p:spPr>
          <a:xfrm>
            <a:off x="5909703" y="3905456"/>
            <a:ext cx="22299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22" name="Google Shape;622;p25"/>
          <p:cNvSpPr/>
          <p:nvPr/>
        </p:nvSpPr>
        <p:spPr>
          <a:xfrm rot="10800000">
            <a:off x="8629501" y="319113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5"/>
          <p:cNvSpPr/>
          <p:nvPr/>
        </p:nvSpPr>
        <p:spPr>
          <a:xfrm rot="6479623">
            <a:off x="8340830" y="3947904"/>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5"/>
          <p:cNvSpPr/>
          <p:nvPr/>
        </p:nvSpPr>
        <p:spPr>
          <a:xfrm rot="6479623">
            <a:off x="86430" y="607466"/>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5"/>
          <p:cNvSpPr/>
          <p:nvPr/>
        </p:nvSpPr>
        <p:spPr>
          <a:xfrm rot="10800000">
            <a:off x="463368" y="193876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5"/>
          <p:cNvSpPr/>
          <p:nvPr/>
        </p:nvSpPr>
        <p:spPr>
          <a:xfrm rot="10800000">
            <a:off x="8575428" y="128336"/>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5"/>
          <p:cNvSpPr/>
          <p:nvPr/>
        </p:nvSpPr>
        <p:spPr>
          <a:xfrm rot="10800000">
            <a:off x="8595418" y="180211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5"/>
          <p:cNvSpPr/>
          <p:nvPr/>
        </p:nvSpPr>
        <p:spPr>
          <a:xfrm rot="6479623">
            <a:off x="8698205" y="1292704"/>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5"/>
          <p:cNvSpPr/>
          <p:nvPr/>
        </p:nvSpPr>
        <p:spPr>
          <a:xfrm rot="10800000">
            <a:off x="8907518" y="3087629"/>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5"/>
          <p:cNvSpPr/>
          <p:nvPr/>
        </p:nvSpPr>
        <p:spPr>
          <a:xfrm rot="525784">
            <a:off x="8758139" y="691336"/>
            <a:ext cx="296982" cy="20364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5"/>
          <p:cNvSpPr/>
          <p:nvPr/>
        </p:nvSpPr>
        <p:spPr>
          <a:xfrm rot="10800000">
            <a:off x="8851138" y="381590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5"/>
          <p:cNvSpPr/>
          <p:nvPr/>
        </p:nvSpPr>
        <p:spPr>
          <a:xfrm rot="10800000">
            <a:off x="8629501" y="282095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5"/>
          <p:cNvSpPr/>
          <p:nvPr/>
        </p:nvSpPr>
        <p:spPr>
          <a:xfrm rot="10800000">
            <a:off x="8817068" y="229960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5"/>
          <p:cNvSpPr/>
          <p:nvPr/>
        </p:nvSpPr>
        <p:spPr>
          <a:xfrm rot="-10659180">
            <a:off x="8660418" y="4337379"/>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5"/>
          <p:cNvSpPr/>
          <p:nvPr/>
        </p:nvSpPr>
        <p:spPr>
          <a:xfrm rot="10800000">
            <a:off x="8688757" y="4897199"/>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5"/>
          <p:cNvSpPr/>
          <p:nvPr/>
        </p:nvSpPr>
        <p:spPr>
          <a:xfrm rot="10800000">
            <a:off x="239918" y="156421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5"/>
          <p:cNvSpPr/>
          <p:nvPr/>
        </p:nvSpPr>
        <p:spPr>
          <a:xfrm rot="6479623">
            <a:off x="428468" y="947016"/>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5"/>
          <p:cNvSpPr/>
          <p:nvPr/>
        </p:nvSpPr>
        <p:spPr>
          <a:xfrm rot="10800000">
            <a:off x="185568" y="474990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5"/>
          <p:cNvSpPr/>
          <p:nvPr/>
        </p:nvSpPr>
        <p:spPr>
          <a:xfrm rot="-10659180">
            <a:off x="223093" y="97454"/>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5"/>
          <p:cNvSpPr/>
          <p:nvPr/>
        </p:nvSpPr>
        <p:spPr>
          <a:xfrm rot="10800000">
            <a:off x="210469" y="2478674"/>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5"/>
          <p:cNvSpPr/>
          <p:nvPr/>
        </p:nvSpPr>
        <p:spPr>
          <a:xfrm rot="10800000">
            <a:off x="497451" y="3712367"/>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5"/>
          <p:cNvSpPr/>
          <p:nvPr/>
        </p:nvSpPr>
        <p:spPr>
          <a:xfrm rot="10800000">
            <a:off x="314963" y="319113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5"/>
          <p:cNvSpPr/>
          <p:nvPr/>
        </p:nvSpPr>
        <p:spPr>
          <a:xfrm rot="5674466">
            <a:off x="207494" y="4205334"/>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sh/>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644"/>
        <p:cNvGrpSpPr/>
        <p:nvPr/>
      </p:nvGrpSpPr>
      <p:grpSpPr>
        <a:xfrm>
          <a:off x="0" y="0"/>
          <a:ext cx="0" cy="0"/>
          <a:chOff x="0" y="0"/>
          <a:chExt cx="0" cy="0"/>
        </a:xfrm>
      </p:grpSpPr>
      <p:sp>
        <p:nvSpPr>
          <p:cNvPr id="645" name="Google Shape;645;p26"/>
          <p:cNvSpPr txBox="1">
            <a:spLocks noGrp="1"/>
          </p:cNvSpPr>
          <p:nvPr>
            <p:ph type="title" hasCustomPrompt="1"/>
          </p:nvPr>
        </p:nvSpPr>
        <p:spPr>
          <a:xfrm>
            <a:off x="2223600" y="670225"/>
            <a:ext cx="4696800" cy="76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solidFill>
                  <a:schemeClr val="accen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46" name="Google Shape;646;p26"/>
          <p:cNvSpPr txBox="1">
            <a:spLocks noGrp="1"/>
          </p:cNvSpPr>
          <p:nvPr>
            <p:ph type="subTitle" idx="1"/>
          </p:nvPr>
        </p:nvSpPr>
        <p:spPr>
          <a:xfrm>
            <a:off x="2223600" y="1439125"/>
            <a:ext cx="4696800" cy="30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panose="020B0503020203020204"/>
              <a:buNone/>
              <a:defRPr sz="1700"/>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4pPr>
            <a:lvl5pPr lvl="4"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5pPr>
            <a:lvl6pPr lvl="5"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6pPr>
            <a:lvl7pPr lvl="6"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7pPr>
            <a:lvl8pPr lvl="7"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8pPr>
            <a:lvl9pPr lvl="8"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9pPr>
          </a:lstStyle>
          <a:p>
            <a:endParaRPr/>
          </a:p>
        </p:txBody>
      </p:sp>
      <p:sp>
        <p:nvSpPr>
          <p:cNvPr id="647" name="Google Shape;647;p26"/>
          <p:cNvSpPr txBox="1">
            <a:spLocks noGrp="1"/>
          </p:cNvSpPr>
          <p:nvPr>
            <p:ph type="title" idx="2" hasCustomPrompt="1"/>
          </p:nvPr>
        </p:nvSpPr>
        <p:spPr>
          <a:xfrm>
            <a:off x="2223600" y="1954311"/>
            <a:ext cx="4696800" cy="76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solidFill>
                  <a:schemeClr val="accent3"/>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48" name="Google Shape;648;p26"/>
          <p:cNvSpPr txBox="1">
            <a:spLocks noGrp="1"/>
          </p:cNvSpPr>
          <p:nvPr>
            <p:ph type="subTitle" idx="3"/>
          </p:nvPr>
        </p:nvSpPr>
        <p:spPr>
          <a:xfrm>
            <a:off x="2223600" y="2723200"/>
            <a:ext cx="4696800" cy="30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panose="020B0503020203020204"/>
              <a:buNone/>
              <a:defRPr sz="1700"/>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4pPr>
            <a:lvl5pPr lvl="4"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5pPr>
            <a:lvl6pPr lvl="5"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6pPr>
            <a:lvl7pPr lvl="6"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7pPr>
            <a:lvl8pPr lvl="7"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8pPr>
            <a:lvl9pPr lvl="8"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9pPr>
          </a:lstStyle>
          <a:p>
            <a:endParaRPr/>
          </a:p>
        </p:txBody>
      </p:sp>
      <p:sp>
        <p:nvSpPr>
          <p:cNvPr id="649" name="Google Shape;649;p26"/>
          <p:cNvSpPr txBox="1">
            <a:spLocks noGrp="1"/>
          </p:cNvSpPr>
          <p:nvPr>
            <p:ph type="title" idx="4" hasCustomPrompt="1"/>
          </p:nvPr>
        </p:nvSpPr>
        <p:spPr>
          <a:xfrm>
            <a:off x="2223600" y="3265638"/>
            <a:ext cx="4696800" cy="76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solidFill>
                  <a:schemeClr val="accent5"/>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50" name="Google Shape;650;p26"/>
          <p:cNvSpPr txBox="1">
            <a:spLocks noGrp="1"/>
          </p:cNvSpPr>
          <p:nvPr>
            <p:ph type="subTitle" idx="5"/>
          </p:nvPr>
        </p:nvSpPr>
        <p:spPr>
          <a:xfrm>
            <a:off x="2223600" y="4034550"/>
            <a:ext cx="4696800" cy="30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panose="020B0503020203020204"/>
              <a:buNone/>
              <a:defRPr sz="1700"/>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4pPr>
            <a:lvl5pPr lvl="4"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5pPr>
            <a:lvl6pPr lvl="5"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6pPr>
            <a:lvl7pPr lvl="6"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7pPr>
            <a:lvl8pPr lvl="7"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8pPr>
            <a:lvl9pPr lvl="8"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9pPr>
          </a:lstStyle>
          <a:p>
            <a:endParaRPr/>
          </a:p>
        </p:txBody>
      </p:sp>
      <p:sp>
        <p:nvSpPr>
          <p:cNvPr id="651" name="Google Shape;651;p26"/>
          <p:cNvSpPr/>
          <p:nvPr/>
        </p:nvSpPr>
        <p:spPr>
          <a:xfrm rot="10800000">
            <a:off x="174679" y="386729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6"/>
          <p:cNvSpPr/>
          <p:nvPr/>
        </p:nvSpPr>
        <p:spPr>
          <a:xfrm rot="-1067460" flipH="1">
            <a:off x="150664" y="118727"/>
            <a:ext cx="413079" cy="27495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6"/>
          <p:cNvSpPr/>
          <p:nvPr/>
        </p:nvSpPr>
        <p:spPr>
          <a:xfrm rot="6479623">
            <a:off x="154692" y="1005446"/>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6"/>
          <p:cNvSpPr/>
          <p:nvPr/>
        </p:nvSpPr>
        <p:spPr>
          <a:xfrm rot="10800000">
            <a:off x="349154" y="177077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6"/>
          <p:cNvSpPr/>
          <p:nvPr/>
        </p:nvSpPr>
        <p:spPr>
          <a:xfrm rot="10800000">
            <a:off x="468799" y="3248097"/>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6"/>
          <p:cNvSpPr/>
          <p:nvPr/>
        </p:nvSpPr>
        <p:spPr>
          <a:xfrm rot="10800000">
            <a:off x="8678604" y="104482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6"/>
          <p:cNvSpPr/>
          <p:nvPr/>
        </p:nvSpPr>
        <p:spPr>
          <a:xfrm rot="6479623">
            <a:off x="8658617" y="4088671"/>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6"/>
          <p:cNvSpPr/>
          <p:nvPr/>
        </p:nvSpPr>
        <p:spPr>
          <a:xfrm rot="10800000">
            <a:off x="8678604" y="478823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6"/>
          <p:cNvSpPr/>
          <p:nvPr/>
        </p:nvSpPr>
        <p:spPr>
          <a:xfrm rot="-10659180">
            <a:off x="8716129" y="135784"/>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6"/>
          <p:cNvSpPr/>
          <p:nvPr/>
        </p:nvSpPr>
        <p:spPr>
          <a:xfrm rot="10800000">
            <a:off x="8777605" y="1835228"/>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6"/>
          <p:cNvSpPr/>
          <p:nvPr/>
        </p:nvSpPr>
        <p:spPr>
          <a:xfrm rot="10800000">
            <a:off x="156712" y="2378922"/>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6"/>
          <p:cNvSpPr/>
          <p:nvPr/>
        </p:nvSpPr>
        <p:spPr>
          <a:xfrm rot="10800000">
            <a:off x="8567649" y="262993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6"/>
          <p:cNvSpPr/>
          <p:nvPr/>
        </p:nvSpPr>
        <p:spPr>
          <a:xfrm rot="10800000">
            <a:off x="468799" y="4746097"/>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6"/>
          <p:cNvSpPr/>
          <p:nvPr/>
        </p:nvSpPr>
        <p:spPr>
          <a:xfrm rot="5674466">
            <a:off x="8749268" y="3313714"/>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6"/>
          <p:cNvSpPr/>
          <p:nvPr/>
        </p:nvSpPr>
        <p:spPr>
          <a:xfrm rot="10800000">
            <a:off x="5353201" y="4712041"/>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6"/>
          <p:cNvSpPr/>
          <p:nvPr/>
        </p:nvSpPr>
        <p:spPr>
          <a:xfrm rot="10800000">
            <a:off x="7318254" y="471204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6"/>
          <p:cNvSpPr/>
          <p:nvPr/>
        </p:nvSpPr>
        <p:spPr>
          <a:xfrm rot="10800000">
            <a:off x="6227049" y="413222"/>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6"/>
          <p:cNvSpPr/>
          <p:nvPr/>
        </p:nvSpPr>
        <p:spPr>
          <a:xfrm rot="10800000">
            <a:off x="2409979" y="34624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6"/>
          <p:cNvSpPr/>
          <p:nvPr/>
        </p:nvSpPr>
        <p:spPr>
          <a:xfrm rot="-1423183" flipH="1">
            <a:off x="4066460" y="4740276"/>
            <a:ext cx="413034"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6"/>
          <p:cNvSpPr/>
          <p:nvPr/>
        </p:nvSpPr>
        <p:spPr>
          <a:xfrm rot="10800000">
            <a:off x="6389787" y="4669922"/>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6"/>
          <p:cNvSpPr/>
          <p:nvPr/>
        </p:nvSpPr>
        <p:spPr>
          <a:xfrm rot="10800000">
            <a:off x="720166" y="7252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6"/>
          <p:cNvSpPr/>
          <p:nvPr/>
        </p:nvSpPr>
        <p:spPr>
          <a:xfrm rot="10800000">
            <a:off x="3192741" y="7252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6"/>
          <p:cNvSpPr/>
          <p:nvPr/>
        </p:nvSpPr>
        <p:spPr>
          <a:xfrm rot="-1186994">
            <a:off x="7168853" y="159803"/>
            <a:ext cx="296962" cy="203630"/>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6"/>
          <p:cNvSpPr/>
          <p:nvPr/>
        </p:nvSpPr>
        <p:spPr>
          <a:xfrm rot="-10395802">
            <a:off x="1097251" y="4576882"/>
            <a:ext cx="260321" cy="22711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6"/>
          <p:cNvSpPr/>
          <p:nvPr/>
        </p:nvSpPr>
        <p:spPr>
          <a:xfrm rot="10800000">
            <a:off x="4701262" y="206147"/>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6"/>
          <p:cNvSpPr/>
          <p:nvPr/>
        </p:nvSpPr>
        <p:spPr>
          <a:xfrm rot="10800000">
            <a:off x="3013654" y="456239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6"/>
          <p:cNvSpPr/>
          <p:nvPr/>
        </p:nvSpPr>
        <p:spPr>
          <a:xfrm rot="10800000">
            <a:off x="2008880" y="4755353"/>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sh/>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Numbers and text 1">
  <p:cSld name="CUSTOM_8_1">
    <p:spTree>
      <p:nvGrpSpPr>
        <p:cNvPr id="1" name="Shape 678"/>
        <p:cNvGrpSpPr/>
        <p:nvPr/>
      </p:nvGrpSpPr>
      <p:grpSpPr>
        <a:xfrm>
          <a:off x="0" y="0"/>
          <a:ext cx="0" cy="0"/>
          <a:chOff x="0" y="0"/>
          <a:chExt cx="0" cy="0"/>
        </a:xfrm>
      </p:grpSpPr>
      <p:sp>
        <p:nvSpPr>
          <p:cNvPr id="679" name="Google Shape;679;p27"/>
          <p:cNvSpPr txBox="1">
            <a:spLocks noGrp="1"/>
          </p:cNvSpPr>
          <p:nvPr>
            <p:ph type="title" hasCustomPrompt="1"/>
          </p:nvPr>
        </p:nvSpPr>
        <p:spPr>
          <a:xfrm>
            <a:off x="980919" y="1342088"/>
            <a:ext cx="2173200" cy="40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3600">
                <a:solidFill>
                  <a:schemeClr val="accen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80" name="Google Shape;680;p27"/>
          <p:cNvSpPr txBox="1">
            <a:spLocks noGrp="1"/>
          </p:cNvSpPr>
          <p:nvPr>
            <p:ph type="subTitle" idx="1"/>
          </p:nvPr>
        </p:nvSpPr>
        <p:spPr>
          <a:xfrm>
            <a:off x="980919" y="3624850"/>
            <a:ext cx="2173200" cy="822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panose="020B0503020203020204"/>
              <a:buNone/>
              <a:defRPr>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4pPr>
            <a:lvl5pPr lvl="4"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5pPr>
            <a:lvl6pPr lvl="5"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6pPr>
            <a:lvl7pPr lvl="6"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7pPr>
            <a:lvl8pPr lvl="7"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8pPr>
            <a:lvl9pPr lvl="8"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9pPr>
          </a:lstStyle>
          <a:p>
            <a:endParaRPr/>
          </a:p>
        </p:txBody>
      </p:sp>
      <p:sp>
        <p:nvSpPr>
          <p:cNvPr id="681" name="Google Shape;681;p27"/>
          <p:cNvSpPr txBox="1">
            <a:spLocks noGrp="1"/>
          </p:cNvSpPr>
          <p:nvPr>
            <p:ph type="subTitle" idx="2"/>
          </p:nvPr>
        </p:nvSpPr>
        <p:spPr>
          <a:xfrm>
            <a:off x="980919" y="3000600"/>
            <a:ext cx="2173200" cy="59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panose="020B0606020202050201"/>
              <a:buNone/>
              <a:defRPr sz="2400">
                <a:solidFill>
                  <a:schemeClr val="accent2"/>
                </a:solidFill>
                <a:latin typeface="Titan One" panose="02000000000000000000"/>
                <a:ea typeface="Titan One" panose="02000000000000000000"/>
                <a:cs typeface="Titan One" panose="02000000000000000000"/>
                <a:sym typeface="Titan One" panose="02000000000000000000"/>
              </a:defRPr>
            </a:lvl1pPr>
            <a:lvl2pPr lvl="1"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682" name="Google Shape;682;p27"/>
          <p:cNvSpPr txBox="1">
            <a:spLocks noGrp="1"/>
          </p:cNvSpPr>
          <p:nvPr>
            <p:ph type="title" idx="3" hasCustomPrompt="1"/>
          </p:nvPr>
        </p:nvSpPr>
        <p:spPr>
          <a:xfrm>
            <a:off x="3527815" y="1342088"/>
            <a:ext cx="2173200" cy="40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3600">
                <a:solidFill>
                  <a:schemeClr val="accent3"/>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83" name="Google Shape;683;p27"/>
          <p:cNvSpPr txBox="1">
            <a:spLocks noGrp="1"/>
          </p:cNvSpPr>
          <p:nvPr>
            <p:ph type="subTitle" idx="4"/>
          </p:nvPr>
        </p:nvSpPr>
        <p:spPr>
          <a:xfrm>
            <a:off x="3527815" y="3624850"/>
            <a:ext cx="2173200" cy="822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panose="020B0503020203020204"/>
              <a:buNone/>
              <a:defRPr>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4pPr>
            <a:lvl5pPr lvl="4"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5pPr>
            <a:lvl6pPr lvl="5"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6pPr>
            <a:lvl7pPr lvl="6"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7pPr>
            <a:lvl8pPr lvl="7"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8pPr>
            <a:lvl9pPr lvl="8"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9pPr>
          </a:lstStyle>
          <a:p>
            <a:endParaRPr/>
          </a:p>
        </p:txBody>
      </p:sp>
      <p:sp>
        <p:nvSpPr>
          <p:cNvPr id="684" name="Google Shape;684;p27"/>
          <p:cNvSpPr txBox="1">
            <a:spLocks noGrp="1"/>
          </p:cNvSpPr>
          <p:nvPr>
            <p:ph type="subTitle" idx="5"/>
          </p:nvPr>
        </p:nvSpPr>
        <p:spPr>
          <a:xfrm>
            <a:off x="3527815" y="3000600"/>
            <a:ext cx="2173200" cy="59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panose="020B0606020202050201"/>
              <a:buNone/>
              <a:defRPr sz="2400">
                <a:solidFill>
                  <a:schemeClr val="accent3"/>
                </a:solidFill>
                <a:latin typeface="Titan One" panose="02000000000000000000"/>
                <a:ea typeface="Titan One" panose="02000000000000000000"/>
                <a:cs typeface="Titan One" panose="02000000000000000000"/>
                <a:sym typeface="Titan One" panose="02000000000000000000"/>
              </a:defRPr>
            </a:lvl1pPr>
            <a:lvl2pPr lvl="1"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685" name="Google Shape;685;p27"/>
          <p:cNvSpPr txBox="1">
            <a:spLocks noGrp="1"/>
          </p:cNvSpPr>
          <p:nvPr>
            <p:ph type="title" idx="6" hasCustomPrompt="1"/>
          </p:nvPr>
        </p:nvSpPr>
        <p:spPr>
          <a:xfrm>
            <a:off x="6045155" y="1342088"/>
            <a:ext cx="2173200" cy="40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3600">
                <a:solidFill>
                  <a:schemeClr val="accent6"/>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86" name="Google Shape;686;p27"/>
          <p:cNvSpPr txBox="1">
            <a:spLocks noGrp="1"/>
          </p:cNvSpPr>
          <p:nvPr>
            <p:ph type="subTitle" idx="7"/>
          </p:nvPr>
        </p:nvSpPr>
        <p:spPr>
          <a:xfrm>
            <a:off x="6045155" y="3624850"/>
            <a:ext cx="2173200" cy="822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panose="020B0503020203020204"/>
              <a:buNone/>
              <a:defRPr>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4pPr>
            <a:lvl5pPr lvl="4"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5pPr>
            <a:lvl6pPr lvl="5"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6pPr>
            <a:lvl7pPr lvl="6"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7pPr>
            <a:lvl8pPr lvl="7"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8pPr>
            <a:lvl9pPr lvl="8" algn="ctr" rtl="0">
              <a:lnSpc>
                <a:spcPct val="100000"/>
              </a:lnSpc>
              <a:spcBef>
                <a:spcPts val="0"/>
              </a:spcBef>
              <a:spcAft>
                <a:spcPts val="0"/>
              </a:spcAft>
              <a:buClr>
                <a:schemeClr val="dk1"/>
              </a:buClr>
              <a:buSzPts val="2100"/>
              <a:buFont typeface="PT Sans" panose="020B0503020203020204"/>
              <a:buNone/>
              <a:defRPr sz="2100">
                <a:solidFill>
                  <a:schemeClr val="dk1"/>
                </a:solidFill>
                <a:latin typeface="PT Sans" panose="020B0503020203020204"/>
                <a:ea typeface="PT Sans" panose="020B0503020203020204"/>
                <a:cs typeface="PT Sans" panose="020B0503020203020204"/>
                <a:sym typeface="PT Sans" panose="020B0503020203020204"/>
              </a:defRPr>
            </a:lvl9pPr>
          </a:lstStyle>
          <a:p>
            <a:endParaRPr/>
          </a:p>
        </p:txBody>
      </p:sp>
      <p:sp>
        <p:nvSpPr>
          <p:cNvPr id="687" name="Google Shape;687;p27"/>
          <p:cNvSpPr txBox="1">
            <a:spLocks noGrp="1"/>
          </p:cNvSpPr>
          <p:nvPr>
            <p:ph type="subTitle" idx="8"/>
          </p:nvPr>
        </p:nvSpPr>
        <p:spPr>
          <a:xfrm>
            <a:off x="6045155" y="3000600"/>
            <a:ext cx="2173200" cy="59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panose="020B0606020202050201"/>
              <a:buNone/>
              <a:defRPr sz="2400">
                <a:solidFill>
                  <a:schemeClr val="accent6"/>
                </a:solidFill>
                <a:latin typeface="Titan One" panose="02000000000000000000"/>
                <a:ea typeface="Titan One" panose="02000000000000000000"/>
                <a:cs typeface="Titan One" panose="02000000000000000000"/>
                <a:sym typeface="Titan One" panose="02000000000000000000"/>
              </a:defRPr>
            </a:lvl1pPr>
            <a:lvl2pPr lvl="1"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Clr>
                <a:schemeClr val="dk1"/>
              </a:buClr>
              <a:buSzPts val="2400"/>
              <a:buFont typeface="Bebas Neue" panose="020B0606020202050201"/>
              <a:buNone/>
              <a:defRPr sz="2400">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688" name="Google Shape;688;p27"/>
          <p:cNvSpPr txBox="1">
            <a:spLocks noGrp="1"/>
          </p:cNvSpPr>
          <p:nvPr>
            <p:ph type="title" idx="9"/>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89" name="Google Shape;689;p27"/>
          <p:cNvSpPr/>
          <p:nvPr/>
        </p:nvSpPr>
        <p:spPr>
          <a:xfrm rot="10800000">
            <a:off x="174679" y="386729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7"/>
          <p:cNvSpPr/>
          <p:nvPr/>
        </p:nvSpPr>
        <p:spPr>
          <a:xfrm rot="-3198899" flipH="1">
            <a:off x="150684" y="118715"/>
            <a:ext cx="413058" cy="274965"/>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7"/>
          <p:cNvSpPr/>
          <p:nvPr/>
        </p:nvSpPr>
        <p:spPr>
          <a:xfrm rot="6479623">
            <a:off x="154692" y="1005446"/>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7"/>
          <p:cNvSpPr/>
          <p:nvPr/>
        </p:nvSpPr>
        <p:spPr>
          <a:xfrm rot="10800000">
            <a:off x="349154" y="177077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7"/>
          <p:cNvSpPr/>
          <p:nvPr/>
        </p:nvSpPr>
        <p:spPr>
          <a:xfrm rot="10800000">
            <a:off x="453849" y="3095697"/>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7"/>
          <p:cNvSpPr/>
          <p:nvPr/>
        </p:nvSpPr>
        <p:spPr>
          <a:xfrm rot="10800000">
            <a:off x="8678604" y="104482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7"/>
          <p:cNvSpPr/>
          <p:nvPr/>
        </p:nvSpPr>
        <p:spPr>
          <a:xfrm rot="10800000">
            <a:off x="8678604" y="478823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7"/>
          <p:cNvSpPr/>
          <p:nvPr/>
        </p:nvSpPr>
        <p:spPr>
          <a:xfrm rot="-10659180">
            <a:off x="8716129" y="135784"/>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7"/>
          <p:cNvSpPr/>
          <p:nvPr/>
        </p:nvSpPr>
        <p:spPr>
          <a:xfrm rot="10800000">
            <a:off x="8777605" y="1835228"/>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7"/>
          <p:cNvSpPr/>
          <p:nvPr/>
        </p:nvSpPr>
        <p:spPr>
          <a:xfrm rot="10800000">
            <a:off x="145237" y="2312247"/>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7"/>
          <p:cNvSpPr/>
          <p:nvPr/>
        </p:nvSpPr>
        <p:spPr>
          <a:xfrm rot="10800000">
            <a:off x="8567649" y="262993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7"/>
          <p:cNvSpPr/>
          <p:nvPr/>
        </p:nvSpPr>
        <p:spPr>
          <a:xfrm rot="10800000">
            <a:off x="453849" y="4908022"/>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7"/>
          <p:cNvSpPr/>
          <p:nvPr/>
        </p:nvSpPr>
        <p:spPr>
          <a:xfrm rot="5674466">
            <a:off x="8749268" y="3568739"/>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7"/>
          <p:cNvSpPr/>
          <p:nvPr/>
        </p:nvSpPr>
        <p:spPr>
          <a:xfrm rot="10800000">
            <a:off x="5783651" y="166654"/>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7"/>
          <p:cNvSpPr/>
          <p:nvPr/>
        </p:nvSpPr>
        <p:spPr>
          <a:xfrm rot="10800000">
            <a:off x="7095416" y="166659"/>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7"/>
          <p:cNvSpPr/>
          <p:nvPr/>
        </p:nvSpPr>
        <p:spPr>
          <a:xfrm rot="10800000">
            <a:off x="7549449" y="328597"/>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7"/>
          <p:cNvSpPr/>
          <p:nvPr/>
        </p:nvSpPr>
        <p:spPr>
          <a:xfrm rot="10800000">
            <a:off x="2657291" y="23307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7"/>
          <p:cNvSpPr/>
          <p:nvPr/>
        </p:nvSpPr>
        <p:spPr>
          <a:xfrm rot="-926023" flipH="1">
            <a:off x="4492938" y="118706"/>
            <a:ext cx="413081" cy="274952"/>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7"/>
          <p:cNvSpPr/>
          <p:nvPr/>
        </p:nvSpPr>
        <p:spPr>
          <a:xfrm rot="10800000">
            <a:off x="5303937" y="14508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7"/>
          <p:cNvSpPr/>
          <p:nvPr/>
        </p:nvSpPr>
        <p:spPr>
          <a:xfrm rot="10800000">
            <a:off x="720166" y="7252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7"/>
          <p:cNvSpPr/>
          <p:nvPr/>
        </p:nvSpPr>
        <p:spPr>
          <a:xfrm rot="10800000">
            <a:off x="3354666" y="7252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7"/>
          <p:cNvSpPr/>
          <p:nvPr/>
        </p:nvSpPr>
        <p:spPr>
          <a:xfrm rot="160157">
            <a:off x="8012585" y="98742"/>
            <a:ext cx="296944" cy="203617"/>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7"/>
          <p:cNvSpPr/>
          <p:nvPr/>
        </p:nvSpPr>
        <p:spPr>
          <a:xfrm rot="-10395802">
            <a:off x="2030789" y="87007"/>
            <a:ext cx="260321" cy="22711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7"/>
          <p:cNvSpPr/>
          <p:nvPr/>
        </p:nvSpPr>
        <p:spPr>
          <a:xfrm rot="10800000">
            <a:off x="6490637" y="14508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7"/>
          <p:cNvSpPr/>
          <p:nvPr/>
        </p:nvSpPr>
        <p:spPr>
          <a:xfrm rot="10800000">
            <a:off x="3980604" y="16664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7"/>
          <p:cNvSpPr/>
          <p:nvPr/>
        </p:nvSpPr>
        <p:spPr>
          <a:xfrm rot="10800000">
            <a:off x="1339818" y="133803"/>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sh/>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hanks">
  <p:cSld name="CUSTOM_3">
    <p:spTree>
      <p:nvGrpSpPr>
        <p:cNvPr id="1" name="Shape 715"/>
        <p:cNvGrpSpPr/>
        <p:nvPr/>
      </p:nvGrpSpPr>
      <p:grpSpPr>
        <a:xfrm>
          <a:off x="0" y="0"/>
          <a:ext cx="0" cy="0"/>
          <a:chOff x="0" y="0"/>
          <a:chExt cx="0" cy="0"/>
        </a:xfrm>
      </p:grpSpPr>
      <p:sp>
        <p:nvSpPr>
          <p:cNvPr id="716" name="Google Shape;716;p28"/>
          <p:cNvSpPr/>
          <p:nvPr/>
        </p:nvSpPr>
        <p:spPr>
          <a:xfrm rot="10800000">
            <a:off x="-2081297" y="-1006522"/>
            <a:ext cx="8481077" cy="7530718"/>
          </a:xfrm>
          <a:custGeom>
            <a:avLst/>
            <a:gdLst/>
            <a:ahLst/>
            <a:cxnLst/>
            <a:rect l="l" t="t" r="r" b="b"/>
            <a:pathLst>
              <a:path w="129408" h="114907" extrusionOk="0">
                <a:moveTo>
                  <a:pt x="60227" y="0"/>
                </a:moveTo>
                <a:cubicBezTo>
                  <a:pt x="42600" y="0"/>
                  <a:pt x="39204" y="13196"/>
                  <a:pt x="35159" y="18828"/>
                </a:cubicBezTo>
                <a:cubicBezTo>
                  <a:pt x="30056" y="25966"/>
                  <a:pt x="23084" y="20095"/>
                  <a:pt x="11542" y="33004"/>
                </a:cubicBezTo>
                <a:cubicBezTo>
                  <a:pt x="1" y="45914"/>
                  <a:pt x="16813" y="58056"/>
                  <a:pt x="10075" y="68830"/>
                </a:cubicBezTo>
                <a:cubicBezTo>
                  <a:pt x="3362" y="79596"/>
                  <a:pt x="16014" y="96684"/>
                  <a:pt x="32268" y="96684"/>
                </a:cubicBezTo>
                <a:cubicBezTo>
                  <a:pt x="32331" y="96684"/>
                  <a:pt x="32394" y="96684"/>
                  <a:pt x="32457" y="96683"/>
                </a:cubicBezTo>
                <a:cubicBezTo>
                  <a:pt x="32521" y="96683"/>
                  <a:pt x="32584" y="96683"/>
                  <a:pt x="32647" y="96683"/>
                </a:cubicBezTo>
                <a:cubicBezTo>
                  <a:pt x="48748" y="96683"/>
                  <a:pt x="41890" y="113666"/>
                  <a:pt x="57208" y="114529"/>
                </a:cubicBezTo>
                <a:cubicBezTo>
                  <a:pt x="60783" y="114723"/>
                  <a:pt x="64388" y="114906"/>
                  <a:pt x="67874" y="114906"/>
                </a:cubicBezTo>
                <a:cubicBezTo>
                  <a:pt x="79381" y="114906"/>
                  <a:pt x="89577" y="112911"/>
                  <a:pt x="93034" y="102721"/>
                </a:cubicBezTo>
                <a:cubicBezTo>
                  <a:pt x="97537" y="89412"/>
                  <a:pt x="111047" y="100586"/>
                  <a:pt x="119386" y="85542"/>
                </a:cubicBezTo>
                <a:cubicBezTo>
                  <a:pt x="127759" y="70498"/>
                  <a:pt x="116484" y="61792"/>
                  <a:pt x="123122" y="52185"/>
                </a:cubicBezTo>
                <a:cubicBezTo>
                  <a:pt x="129408" y="43087"/>
                  <a:pt x="121934" y="17209"/>
                  <a:pt x="104808" y="17209"/>
                </a:cubicBezTo>
                <a:cubicBezTo>
                  <a:pt x="103849" y="17209"/>
                  <a:pt x="102859" y="17290"/>
                  <a:pt x="101840" y="17460"/>
                </a:cubicBezTo>
                <a:cubicBezTo>
                  <a:pt x="99671" y="17822"/>
                  <a:pt x="97890" y="17986"/>
                  <a:pt x="96413" y="17986"/>
                </a:cubicBezTo>
                <a:cubicBezTo>
                  <a:pt x="84810" y="17986"/>
                  <a:pt x="91992" y="7818"/>
                  <a:pt x="77256" y="3083"/>
                </a:cubicBezTo>
                <a:cubicBezTo>
                  <a:pt x="70427" y="904"/>
                  <a:pt x="64840" y="0"/>
                  <a:pt x="60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8"/>
          <p:cNvSpPr/>
          <p:nvPr/>
        </p:nvSpPr>
        <p:spPr>
          <a:xfrm rot="10800000">
            <a:off x="5972873" y="2918837"/>
            <a:ext cx="129978" cy="129978"/>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8"/>
          <p:cNvSpPr/>
          <p:nvPr/>
        </p:nvSpPr>
        <p:spPr>
          <a:xfrm rot="10800000">
            <a:off x="5857612" y="886281"/>
            <a:ext cx="209818" cy="209818"/>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8"/>
          <p:cNvSpPr/>
          <p:nvPr/>
        </p:nvSpPr>
        <p:spPr>
          <a:xfrm rot="10800000">
            <a:off x="5571315" y="629016"/>
            <a:ext cx="129978" cy="129978"/>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8"/>
          <p:cNvSpPr/>
          <p:nvPr/>
        </p:nvSpPr>
        <p:spPr>
          <a:xfrm rot="5519559">
            <a:off x="5648972" y="4523605"/>
            <a:ext cx="256660" cy="209798"/>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8"/>
          <p:cNvSpPr/>
          <p:nvPr/>
        </p:nvSpPr>
        <p:spPr>
          <a:xfrm rot="-1536614">
            <a:off x="5780832" y="2374712"/>
            <a:ext cx="363358" cy="29702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8"/>
          <p:cNvSpPr/>
          <p:nvPr/>
        </p:nvSpPr>
        <p:spPr>
          <a:xfrm rot="3049656">
            <a:off x="5921842" y="4230000"/>
            <a:ext cx="186452" cy="152423"/>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8"/>
          <p:cNvSpPr/>
          <p:nvPr/>
        </p:nvSpPr>
        <p:spPr>
          <a:xfrm>
            <a:off x="5526763" y="79650"/>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8"/>
          <p:cNvSpPr/>
          <p:nvPr/>
        </p:nvSpPr>
        <p:spPr>
          <a:xfrm>
            <a:off x="6123413" y="170348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8"/>
          <p:cNvSpPr/>
          <p:nvPr/>
        </p:nvSpPr>
        <p:spPr>
          <a:xfrm>
            <a:off x="8134350" y="9016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8"/>
          <p:cNvSpPr/>
          <p:nvPr/>
        </p:nvSpPr>
        <p:spPr>
          <a:xfrm>
            <a:off x="7965300" y="18183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8"/>
          <p:cNvSpPr/>
          <p:nvPr/>
        </p:nvSpPr>
        <p:spPr>
          <a:xfrm rot="-4320377">
            <a:off x="6203384" y="985789"/>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8"/>
          <p:cNvSpPr/>
          <p:nvPr/>
        </p:nvSpPr>
        <p:spPr>
          <a:xfrm rot="444932" flipH="1">
            <a:off x="7848320" y="4110001"/>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8"/>
          <p:cNvSpPr/>
          <p:nvPr/>
        </p:nvSpPr>
        <p:spPr>
          <a:xfrm rot="1898423">
            <a:off x="7325395" y="2110627"/>
            <a:ext cx="260320" cy="22711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8"/>
          <p:cNvSpPr/>
          <p:nvPr/>
        </p:nvSpPr>
        <p:spPr>
          <a:xfrm>
            <a:off x="7659863" y="83228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8"/>
          <p:cNvSpPr/>
          <p:nvPr/>
        </p:nvSpPr>
        <p:spPr>
          <a:xfrm>
            <a:off x="5431125" y="4773175"/>
            <a:ext cx="175150" cy="180175"/>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8"/>
          <p:cNvSpPr/>
          <p:nvPr/>
        </p:nvSpPr>
        <p:spPr>
          <a:xfrm>
            <a:off x="7691425" y="274391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8"/>
          <p:cNvSpPr/>
          <p:nvPr/>
        </p:nvSpPr>
        <p:spPr>
          <a:xfrm>
            <a:off x="6491350" y="1986725"/>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8"/>
          <p:cNvSpPr/>
          <p:nvPr/>
        </p:nvSpPr>
        <p:spPr>
          <a:xfrm>
            <a:off x="8521125" y="473690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8"/>
          <p:cNvSpPr/>
          <p:nvPr/>
        </p:nvSpPr>
        <p:spPr>
          <a:xfrm>
            <a:off x="8666150" y="22100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8"/>
          <p:cNvSpPr/>
          <p:nvPr/>
        </p:nvSpPr>
        <p:spPr>
          <a:xfrm rot="-1499472">
            <a:off x="7101989" y="4190027"/>
            <a:ext cx="296968" cy="203634"/>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8"/>
          <p:cNvSpPr/>
          <p:nvPr/>
        </p:nvSpPr>
        <p:spPr>
          <a:xfrm>
            <a:off x="6102813" y="55983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8"/>
          <p:cNvSpPr/>
          <p:nvPr/>
        </p:nvSpPr>
        <p:spPr>
          <a:xfrm>
            <a:off x="8295475" y="266928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8"/>
          <p:cNvSpPr/>
          <p:nvPr/>
        </p:nvSpPr>
        <p:spPr>
          <a:xfrm>
            <a:off x="7691425" y="125781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8"/>
          <p:cNvSpPr/>
          <p:nvPr/>
        </p:nvSpPr>
        <p:spPr>
          <a:xfrm rot="140820">
            <a:off x="7019629" y="2675234"/>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8"/>
          <p:cNvSpPr/>
          <p:nvPr/>
        </p:nvSpPr>
        <p:spPr>
          <a:xfrm>
            <a:off x="6540775" y="29645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8"/>
          <p:cNvSpPr/>
          <p:nvPr/>
        </p:nvSpPr>
        <p:spPr>
          <a:xfrm>
            <a:off x="7243825" y="1534247"/>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8"/>
          <p:cNvSpPr/>
          <p:nvPr/>
        </p:nvSpPr>
        <p:spPr>
          <a:xfrm>
            <a:off x="7594300" y="331247"/>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8"/>
          <p:cNvSpPr/>
          <p:nvPr/>
        </p:nvSpPr>
        <p:spPr>
          <a:xfrm>
            <a:off x="8406425" y="33378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8"/>
          <p:cNvSpPr/>
          <p:nvPr/>
        </p:nvSpPr>
        <p:spPr>
          <a:xfrm rot="-4320377">
            <a:off x="8691071" y="4037377"/>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8"/>
          <p:cNvSpPr/>
          <p:nvPr/>
        </p:nvSpPr>
        <p:spPr>
          <a:xfrm>
            <a:off x="6318800" y="1521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8"/>
          <p:cNvSpPr/>
          <p:nvPr/>
        </p:nvSpPr>
        <p:spPr>
          <a:xfrm>
            <a:off x="6832200" y="561164"/>
            <a:ext cx="110950" cy="11093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8"/>
          <p:cNvSpPr/>
          <p:nvPr/>
        </p:nvSpPr>
        <p:spPr>
          <a:xfrm rot="140820">
            <a:off x="7837116" y="3524547"/>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8"/>
          <p:cNvSpPr/>
          <p:nvPr/>
        </p:nvSpPr>
        <p:spPr>
          <a:xfrm rot="4048916">
            <a:off x="6167697" y="3267441"/>
            <a:ext cx="290457" cy="319880"/>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p>
        </p:txBody>
      </p:sp>
      <p:sp>
        <p:nvSpPr>
          <p:cNvPr id="750" name="Google Shape;750;p28"/>
          <p:cNvSpPr/>
          <p:nvPr/>
        </p:nvSpPr>
        <p:spPr>
          <a:xfrm>
            <a:off x="6702800" y="1333622"/>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8"/>
          <p:cNvSpPr/>
          <p:nvPr/>
        </p:nvSpPr>
        <p:spPr>
          <a:xfrm>
            <a:off x="8555188" y="12578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8"/>
          <p:cNvSpPr/>
          <p:nvPr/>
        </p:nvSpPr>
        <p:spPr>
          <a:xfrm>
            <a:off x="8778650" y="180637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8"/>
          <p:cNvSpPr/>
          <p:nvPr/>
        </p:nvSpPr>
        <p:spPr>
          <a:xfrm>
            <a:off x="8086925" y="1862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8"/>
          <p:cNvSpPr/>
          <p:nvPr/>
        </p:nvSpPr>
        <p:spPr>
          <a:xfrm rot="-5125534">
            <a:off x="8661436" y="634957"/>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8"/>
          <p:cNvSpPr/>
          <p:nvPr/>
        </p:nvSpPr>
        <p:spPr>
          <a:xfrm rot="1068680">
            <a:off x="7018465" y="67380"/>
            <a:ext cx="296977" cy="203640"/>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8"/>
          <p:cNvSpPr/>
          <p:nvPr/>
        </p:nvSpPr>
        <p:spPr>
          <a:xfrm>
            <a:off x="6481888" y="4809897"/>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8"/>
          <p:cNvSpPr/>
          <p:nvPr/>
        </p:nvSpPr>
        <p:spPr>
          <a:xfrm>
            <a:off x="8744575" y="2811839"/>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8"/>
          <p:cNvSpPr/>
          <p:nvPr/>
        </p:nvSpPr>
        <p:spPr>
          <a:xfrm>
            <a:off x="7428063" y="351691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8"/>
          <p:cNvSpPr/>
          <p:nvPr/>
        </p:nvSpPr>
        <p:spPr>
          <a:xfrm rot="4048916">
            <a:off x="7839209" y="4759116"/>
            <a:ext cx="290457" cy="319880"/>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p>
        </p:txBody>
      </p:sp>
      <p:sp>
        <p:nvSpPr>
          <p:cNvPr id="760" name="Google Shape;760;p28"/>
          <p:cNvSpPr/>
          <p:nvPr/>
        </p:nvSpPr>
        <p:spPr>
          <a:xfrm rot="-4320377">
            <a:off x="6298809" y="4126814"/>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8"/>
          <p:cNvSpPr/>
          <p:nvPr/>
        </p:nvSpPr>
        <p:spPr>
          <a:xfrm rot="2468770">
            <a:off x="6970729" y="877627"/>
            <a:ext cx="260322" cy="22711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8"/>
          <p:cNvSpPr/>
          <p:nvPr/>
        </p:nvSpPr>
        <p:spPr>
          <a:xfrm>
            <a:off x="7195000" y="472363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8"/>
          <p:cNvSpPr/>
          <p:nvPr/>
        </p:nvSpPr>
        <p:spPr>
          <a:xfrm>
            <a:off x="5835750" y="4989613"/>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8"/>
          <p:cNvSpPr/>
          <p:nvPr/>
        </p:nvSpPr>
        <p:spPr>
          <a:xfrm rot="140906">
            <a:off x="6783971" y="3666441"/>
            <a:ext cx="207410" cy="16954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8"/>
          <p:cNvSpPr/>
          <p:nvPr/>
        </p:nvSpPr>
        <p:spPr>
          <a:xfrm>
            <a:off x="6289350" y="2448172"/>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8"/>
          <p:cNvSpPr txBox="1">
            <a:spLocks noGrp="1"/>
          </p:cNvSpPr>
          <p:nvPr>
            <p:ph type="title"/>
          </p:nvPr>
        </p:nvSpPr>
        <p:spPr>
          <a:xfrm>
            <a:off x="716550" y="762575"/>
            <a:ext cx="4693500" cy="9813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sz="72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67" name="Google Shape;767;p28"/>
          <p:cNvSpPr txBox="1">
            <a:spLocks noGrp="1"/>
          </p:cNvSpPr>
          <p:nvPr>
            <p:ph type="subTitle" idx="1"/>
          </p:nvPr>
        </p:nvSpPr>
        <p:spPr>
          <a:xfrm>
            <a:off x="716550" y="1829375"/>
            <a:ext cx="4693500" cy="117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768" name="Google Shape;768;p28"/>
          <p:cNvSpPr txBox="1"/>
          <p:nvPr/>
        </p:nvSpPr>
        <p:spPr>
          <a:xfrm>
            <a:off x="712425" y="3402825"/>
            <a:ext cx="4718700" cy="615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300"/>
              </a:spcBef>
              <a:spcAft>
                <a:spcPts val="0"/>
              </a:spcAft>
              <a:buNone/>
            </a:pPr>
            <a:r>
              <a:rPr lang="en-GB" sz="1000">
                <a:solidFill>
                  <a:schemeClr val="dk1"/>
                </a:solidFill>
                <a:latin typeface="Comfortaa"/>
                <a:ea typeface="Comfortaa"/>
                <a:cs typeface="Comfortaa"/>
                <a:sym typeface="Comfortaa"/>
              </a:rPr>
              <a:t>CREDITS: This presentation template was created by </a:t>
            </a:r>
            <a:r>
              <a:rPr lang="en-GB" sz="1000" b="1">
                <a:solidFill>
                  <a:schemeClr val="dk1"/>
                </a:solidFill>
                <a:uFill>
                  <a:noFill/>
                </a:uFill>
                <a:latin typeface="Comfortaa"/>
                <a:ea typeface="Comfortaa"/>
                <a:cs typeface="Comfortaa"/>
                <a:sym typeface="Comfortaa"/>
                <a:hlinkClick r:id="rId2"/>
              </a:rPr>
              <a:t>Slidesgo</a:t>
            </a:r>
            <a:r>
              <a:rPr lang="en-GB" sz="1000">
                <a:solidFill>
                  <a:schemeClr val="dk1"/>
                </a:solidFill>
                <a:latin typeface="Comfortaa"/>
                <a:ea typeface="Comfortaa"/>
                <a:cs typeface="Comfortaa"/>
                <a:sym typeface="Comfortaa"/>
              </a:rPr>
              <a:t>, and includes icons by </a:t>
            </a:r>
            <a:r>
              <a:rPr lang="en-GB" sz="1000" b="1">
                <a:solidFill>
                  <a:schemeClr val="dk1"/>
                </a:solidFill>
                <a:uFill>
                  <a:noFill/>
                </a:uFill>
                <a:latin typeface="Comfortaa"/>
                <a:ea typeface="Comfortaa"/>
                <a:cs typeface="Comfortaa"/>
                <a:sym typeface="Comfortaa"/>
                <a:hlinkClick r:id="rId3"/>
              </a:rPr>
              <a:t>Flaticon</a:t>
            </a:r>
            <a:r>
              <a:rPr lang="en-GB" sz="1000">
                <a:solidFill>
                  <a:schemeClr val="dk1"/>
                </a:solidFill>
                <a:latin typeface="Comfortaa"/>
                <a:ea typeface="Comfortaa"/>
                <a:cs typeface="Comfortaa"/>
                <a:sym typeface="Comfortaa"/>
              </a:rPr>
              <a:t>, and infographics &amp; images by </a:t>
            </a:r>
            <a:r>
              <a:rPr lang="en-GB" sz="1000" b="1">
                <a:solidFill>
                  <a:schemeClr val="dk1"/>
                </a:solidFill>
                <a:uFill>
                  <a:noFill/>
                </a:uFill>
                <a:latin typeface="Comfortaa"/>
                <a:ea typeface="Comfortaa"/>
                <a:cs typeface="Comfortaa"/>
                <a:sym typeface="Comfortaa"/>
                <a:hlinkClick r:id="rId4"/>
              </a:rPr>
              <a:t>Freepik</a:t>
            </a:r>
            <a:endParaRPr sz="1000" b="1">
              <a:solidFill>
                <a:schemeClr val="dk1"/>
              </a:solidFill>
              <a:latin typeface="Comfortaa"/>
              <a:ea typeface="Comfortaa"/>
              <a:cs typeface="Comfortaa"/>
              <a:sym typeface="Comfortaa"/>
            </a:endParaRPr>
          </a:p>
        </p:txBody>
      </p:sp>
    </p:spTree>
  </p:cSld>
  <p:clrMapOvr>
    <a:masterClrMapping/>
  </p:clrMapOvr>
  <p:transition spd="med">
    <p:push/>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769"/>
        <p:cNvGrpSpPr/>
        <p:nvPr/>
      </p:nvGrpSpPr>
      <p:grpSpPr>
        <a:xfrm>
          <a:off x="0" y="0"/>
          <a:ext cx="0" cy="0"/>
          <a:chOff x="0" y="0"/>
          <a:chExt cx="0" cy="0"/>
        </a:xfrm>
      </p:grpSpPr>
      <p:sp>
        <p:nvSpPr>
          <p:cNvPr id="770" name="Google Shape;770;p29"/>
          <p:cNvSpPr/>
          <p:nvPr/>
        </p:nvSpPr>
        <p:spPr>
          <a:xfrm rot="1244518">
            <a:off x="265049" y="2863822"/>
            <a:ext cx="415655" cy="284987"/>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9"/>
          <p:cNvSpPr/>
          <p:nvPr/>
        </p:nvSpPr>
        <p:spPr>
          <a:xfrm rot="10800000">
            <a:off x="2965292" y="233718"/>
            <a:ext cx="185619" cy="185597"/>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9"/>
          <p:cNvSpPr/>
          <p:nvPr/>
        </p:nvSpPr>
        <p:spPr>
          <a:xfrm flipH="1">
            <a:off x="2177324" y="184034"/>
            <a:ext cx="428097" cy="284995"/>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9"/>
          <p:cNvSpPr/>
          <p:nvPr/>
        </p:nvSpPr>
        <p:spPr>
          <a:xfrm rot="10800000">
            <a:off x="474733" y="797341"/>
            <a:ext cx="185619" cy="185597"/>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9"/>
          <p:cNvSpPr/>
          <p:nvPr/>
        </p:nvSpPr>
        <p:spPr>
          <a:xfrm rot="10800000">
            <a:off x="228061" y="2603815"/>
            <a:ext cx="114989" cy="11498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9"/>
          <p:cNvSpPr/>
          <p:nvPr/>
        </p:nvSpPr>
        <p:spPr>
          <a:xfrm rot="10800000">
            <a:off x="474736" y="1877129"/>
            <a:ext cx="185619" cy="185597"/>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9"/>
          <p:cNvSpPr/>
          <p:nvPr/>
        </p:nvSpPr>
        <p:spPr>
          <a:xfrm rot="6479613">
            <a:off x="237858" y="1331342"/>
            <a:ext cx="227058" cy="18560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9"/>
          <p:cNvSpPr/>
          <p:nvPr/>
        </p:nvSpPr>
        <p:spPr>
          <a:xfrm rot="10800000">
            <a:off x="7698441" y="4848590"/>
            <a:ext cx="185619" cy="185597"/>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9"/>
          <p:cNvSpPr/>
          <p:nvPr/>
        </p:nvSpPr>
        <p:spPr>
          <a:xfrm rot="-10659098">
            <a:off x="198695" y="237009"/>
            <a:ext cx="305398" cy="249640"/>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9"/>
          <p:cNvSpPr/>
          <p:nvPr/>
        </p:nvSpPr>
        <p:spPr>
          <a:xfrm rot="10800000">
            <a:off x="1404485" y="234959"/>
            <a:ext cx="246681" cy="253758"/>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9"/>
          <p:cNvSpPr/>
          <p:nvPr/>
        </p:nvSpPr>
        <p:spPr>
          <a:xfrm rot="10800000">
            <a:off x="3837986" y="304338"/>
            <a:ext cx="114989" cy="11498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9"/>
          <p:cNvSpPr/>
          <p:nvPr/>
        </p:nvSpPr>
        <p:spPr>
          <a:xfrm rot="10800000">
            <a:off x="8633543" y="2514253"/>
            <a:ext cx="114989" cy="11498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9"/>
          <p:cNvSpPr/>
          <p:nvPr/>
        </p:nvSpPr>
        <p:spPr>
          <a:xfrm rot="5674396">
            <a:off x="8684207" y="4069119"/>
            <a:ext cx="305405" cy="24964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9"/>
          <p:cNvSpPr/>
          <p:nvPr/>
        </p:nvSpPr>
        <p:spPr>
          <a:xfrm>
            <a:off x="5955000" y="4799513"/>
            <a:ext cx="175150" cy="180175"/>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9"/>
          <p:cNvSpPr/>
          <p:nvPr/>
        </p:nvSpPr>
        <p:spPr>
          <a:xfrm>
            <a:off x="8454450" y="466951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9"/>
          <p:cNvSpPr/>
          <p:nvPr/>
        </p:nvSpPr>
        <p:spPr>
          <a:xfrm>
            <a:off x="8802288" y="4767209"/>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9"/>
          <p:cNvSpPr/>
          <p:nvPr/>
        </p:nvSpPr>
        <p:spPr>
          <a:xfrm rot="4048916">
            <a:off x="8691684" y="3091728"/>
            <a:ext cx="290457" cy="319880"/>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p>
        </p:txBody>
      </p:sp>
      <p:sp>
        <p:nvSpPr>
          <p:cNvPr id="787" name="Google Shape;787;p29"/>
          <p:cNvSpPr/>
          <p:nvPr/>
        </p:nvSpPr>
        <p:spPr>
          <a:xfrm>
            <a:off x="7128325" y="465625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9"/>
          <p:cNvSpPr/>
          <p:nvPr/>
        </p:nvSpPr>
        <p:spPr>
          <a:xfrm>
            <a:off x="6607275" y="4885913"/>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9"/>
          <p:cNvSpPr/>
          <p:nvPr/>
        </p:nvSpPr>
        <p:spPr>
          <a:xfrm rot="10800000">
            <a:off x="7281876" y="306367"/>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9"/>
          <p:cNvSpPr/>
          <p:nvPr/>
        </p:nvSpPr>
        <p:spPr>
          <a:xfrm rot="10800000">
            <a:off x="8575428" y="128336"/>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9"/>
          <p:cNvSpPr/>
          <p:nvPr/>
        </p:nvSpPr>
        <p:spPr>
          <a:xfrm rot="10800000">
            <a:off x="8861168" y="200214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9"/>
          <p:cNvSpPr/>
          <p:nvPr/>
        </p:nvSpPr>
        <p:spPr>
          <a:xfrm rot="6479623">
            <a:off x="8698205" y="1292704"/>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9"/>
          <p:cNvSpPr/>
          <p:nvPr/>
        </p:nvSpPr>
        <p:spPr>
          <a:xfrm rot="10800000">
            <a:off x="7964543" y="12834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9"/>
          <p:cNvSpPr/>
          <p:nvPr/>
        </p:nvSpPr>
        <p:spPr>
          <a:xfrm rot="525784">
            <a:off x="8758139" y="691336"/>
            <a:ext cx="296982" cy="20364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9"/>
          <p:cNvSpPr/>
          <p:nvPr/>
        </p:nvSpPr>
        <p:spPr>
          <a:xfrm rot="10800000">
            <a:off x="6607276" y="7308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9"/>
          <p:cNvSpPr/>
          <p:nvPr/>
        </p:nvSpPr>
        <p:spPr>
          <a:xfrm rot="10800000">
            <a:off x="4452693" y="73079"/>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9"/>
          <p:cNvSpPr/>
          <p:nvPr/>
        </p:nvSpPr>
        <p:spPr>
          <a:xfrm>
            <a:off x="4916988" y="360413"/>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9"/>
          <p:cNvSpPr/>
          <p:nvPr/>
        </p:nvSpPr>
        <p:spPr>
          <a:xfrm rot="140820">
            <a:off x="4836591" y="4820959"/>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9"/>
          <p:cNvSpPr/>
          <p:nvPr/>
        </p:nvSpPr>
        <p:spPr>
          <a:xfrm>
            <a:off x="4273613" y="466951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9"/>
          <p:cNvSpPr/>
          <p:nvPr/>
        </p:nvSpPr>
        <p:spPr>
          <a:xfrm>
            <a:off x="5500538" y="40209"/>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9"/>
          <p:cNvSpPr/>
          <p:nvPr/>
        </p:nvSpPr>
        <p:spPr>
          <a:xfrm>
            <a:off x="5564050" y="4656252"/>
            <a:ext cx="110950" cy="11093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9"/>
          <p:cNvSpPr/>
          <p:nvPr/>
        </p:nvSpPr>
        <p:spPr>
          <a:xfrm>
            <a:off x="105063" y="3526209"/>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9"/>
          <p:cNvSpPr/>
          <p:nvPr/>
        </p:nvSpPr>
        <p:spPr>
          <a:xfrm rot="1068680">
            <a:off x="3416228" y="4657243"/>
            <a:ext cx="296977" cy="203640"/>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9"/>
          <p:cNvSpPr/>
          <p:nvPr/>
        </p:nvSpPr>
        <p:spPr>
          <a:xfrm rot="2468770">
            <a:off x="6078804" y="336402"/>
            <a:ext cx="260322" cy="22711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9"/>
          <p:cNvSpPr/>
          <p:nvPr/>
        </p:nvSpPr>
        <p:spPr>
          <a:xfrm>
            <a:off x="366500" y="410441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9"/>
          <p:cNvSpPr/>
          <p:nvPr/>
        </p:nvSpPr>
        <p:spPr>
          <a:xfrm>
            <a:off x="1111625" y="482982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9"/>
          <p:cNvSpPr/>
          <p:nvPr/>
        </p:nvSpPr>
        <p:spPr>
          <a:xfrm rot="-4320377">
            <a:off x="2120171" y="4711827"/>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9"/>
          <p:cNvSpPr/>
          <p:nvPr/>
        </p:nvSpPr>
        <p:spPr>
          <a:xfrm>
            <a:off x="3039950" y="499687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9"/>
          <p:cNvSpPr/>
          <p:nvPr/>
        </p:nvSpPr>
        <p:spPr>
          <a:xfrm>
            <a:off x="343050" y="46221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sh/>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810"/>
        <p:cNvGrpSpPr/>
        <p:nvPr/>
      </p:nvGrpSpPr>
      <p:grpSpPr>
        <a:xfrm>
          <a:off x="0" y="0"/>
          <a:ext cx="0" cy="0"/>
          <a:chOff x="0" y="0"/>
          <a:chExt cx="0" cy="0"/>
        </a:xfrm>
      </p:grpSpPr>
      <p:sp>
        <p:nvSpPr>
          <p:cNvPr id="811" name="Google Shape;811;p30"/>
          <p:cNvSpPr/>
          <p:nvPr/>
        </p:nvSpPr>
        <p:spPr>
          <a:xfrm>
            <a:off x="5526763" y="79650"/>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0"/>
          <p:cNvSpPr/>
          <p:nvPr/>
        </p:nvSpPr>
        <p:spPr>
          <a:xfrm>
            <a:off x="6123413" y="170348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0"/>
          <p:cNvSpPr/>
          <p:nvPr/>
        </p:nvSpPr>
        <p:spPr>
          <a:xfrm>
            <a:off x="8134350" y="9016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0"/>
          <p:cNvSpPr/>
          <p:nvPr/>
        </p:nvSpPr>
        <p:spPr>
          <a:xfrm>
            <a:off x="7965300" y="18183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0"/>
          <p:cNvSpPr/>
          <p:nvPr/>
        </p:nvSpPr>
        <p:spPr>
          <a:xfrm rot="-4320377">
            <a:off x="6203384" y="985789"/>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0"/>
          <p:cNvSpPr/>
          <p:nvPr/>
        </p:nvSpPr>
        <p:spPr>
          <a:xfrm rot="444932" flipH="1">
            <a:off x="7848320" y="4110001"/>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0"/>
          <p:cNvSpPr/>
          <p:nvPr/>
        </p:nvSpPr>
        <p:spPr>
          <a:xfrm rot="1898423">
            <a:off x="7325395" y="2110627"/>
            <a:ext cx="260320" cy="22711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0"/>
          <p:cNvSpPr/>
          <p:nvPr/>
        </p:nvSpPr>
        <p:spPr>
          <a:xfrm>
            <a:off x="7659863" y="83228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0"/>
          <p:cNvSpPr/>
          <p:nvPr/>
        </p:nvSpPr>
        <p:spPr>
          <a:xfrm>
            <a:off x="5431125" y="4773175"/>
            <a:ext cx="175150" cy="180175"/>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0"/>
          <p:cNvSpPr/>
          <p:nvPr/>
        </p:nvSpPr>
        <p:spPr>
          <a:xfrm>
            <a:off x="7691425" y="274391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0"/>
          <p:cNvSpPr/>
          <p:nvPr/>
        </p:nvSpPr>
        <p:spPr>
          <a:xfrm>
            <a:off x="6491350" y="1986725"/>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0"/>
          <p:cNvSpPr/>
          <p:nvPr/>
        </p:nvSpPr>
        <p:spPr>
          <a:xfrm>
            <a:off x="8521125" y="473690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0"/>
          <p:cNvSpPr/>
          <p:nvPr/>
        </p:nvSpPr>
        <p:spPr>
          <a:xfrm>
            <a:off x="8666150" y="22100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0"/>
          <p:cNvSpPr/>
          <p:nvPr/>
        </p:nvSpPr>
        <p:spPr>
          <a:xfrm rot="-1499472">
            <a:off x="7101989" y="4190027"/>
            <a:ext cx="296968" cy="203634"/>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0"/>
          <p:cNvSpPr/>
          <p:nvPr/>
        </p:nvSpPr>
        <p:spPr>
          <a:xfrm>
            <a:off x="6102813" y="55983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0"/>
          <p:cNvSpPr/>
          <p:nvPr/>
        </p:nvSpPr>
        <p:spPr>
          <a:xfrm>
            <a:off x="8295475" y="266928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0"/>
          <p:cNvSpPr/>
          <p:nvPr/>
        </p:nvSpPr>
        <p:spPr>
          <a:xfrm>
            <a:off x="7691425" y="125781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0"/>
          <p:cNvSpPr/>
          <p:nvPr/>
        </p:nvSpPr>
        <p:spPr>
          <a:xfrm rot="140820">
            <a:off x="7019629" y="2675234"/>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0"/>
          <p:cNvSpPr/>
          <p:nvPr/>
        </p:nvSpPr>
        <p:spPr>
          <a:xfrm>
            <a:off x="6540775" y="29645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0"/>
          <p:cNvSpPr/>
          <p:nvPr/>
        </p:nvSpPr>
        <p:spPr>
          <a:xfrm>
            <a:off x="7243825" y="1534247"/>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0"/>
          <p:cNvSpPr/>
          <p:nvPr/>
        </p:nvSpPr>
        <p:spPr>
          <a:xfrm>
            <a:off x="7594300" y="331247"/>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0"/>
          <p:cNvSpPr/>
          <p:nvPr/>
        </p:nvSpPr>
        <p:spPr>
          <a:xfrm>
            <a:off x="8406425" y="33378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0"/>
          <p:cNvSpPr/>
          <p:nvPr/>
        </p:nvSpPr>
        <p:spPr>
          <a:xfrm rot="-4320377">
            <a:off x="8691071" y="4037377"/>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0"/>
          <p:cNvSpPr/>
          <p:nvPr/>
        </p:nvSpPr>
        <p:spPr>
          <a:xfrm>
            <a:off x="6318800" y="1521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0"/>
          <p:cNvSpPr/>
          <p:nvPr/>
        </p:nvSpPr>
        <p:spPr>
          <a:xfrm>
            <a:off x="6832200" y="561164"/>
            <a:ext cx="110950" cy="11093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0"/>
          <p:cNvSpPr/>
          <p:nvPr/>
        </p:nvSpPr>
        <p:spPr>
          <a:xfrm rot="140820">
            <a:off x="7837116" y="3524547"/>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0"/>
          <p:cNvSpPr/>
          <p:nvPr/>
        </p:nvSpPr>
        <p:spPr>
          <a:xfrm rot="4048916">
            <a:off x="6167697" y="3267441"/>
            <a:ext cx="290457" cy="319880"/>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p>
        </p:txBody>
      </p:sp>
      <p:sp>
        <p:nvSpPr>
          <p:cNvPr id="838" name="Google Shape;838;p30"/>
          <p:cNvSpPr/>
          <p:nvPr/>
        </p:nvSpPr>
        <p:spPr>
          <a:xfrm>
            <a:off x="6702800" y="1333622"/>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0"/>
          <p:cNvSpPr/>
          <p:nvPr/>
        </p:nvSpPr>
        <p:spPr>
          <a:xfrm>
            <a:off x="8555188" y="12578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0"/>
          <p:cNvSpPr/>
          <p:nvPr/>
        </p:nvSpPr>
        <p:spPr>
          <a:xfrm>
            <a:off x="8778650" y="180637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0"/>
          <p:cNvSpPr/>
          <p:nvPr/>
        </p:nvSpPr>
        <p:spPr>
          <a:xfrm>
            <a:off x="8086925" y="1862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0"/>
          <p:cNvSpPr/>
          <p:nvPr/>
        </p:nvSpPr>
        <p:spPr>
          <a:xfrm rot="-5125534">
            <a:off x="8661436" y="634957"/>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0"/>
          <p:cNvSpPr/>
          <p:nvPr/>
        </p:nvSpPr>
        <p:spPr>
          <a:xfrm rot="1068680">
            <a:off x="7018465" y="67380"/>
            <a:ext cx="296977" cy="203640"/>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0"/>
          <p:cNvSpPr/>
          <p:nvPr/>
        </p:nvSpPr>
        <p:spPr>
          <a:xfrm>
            <a:off x="6481888" y="4809897"/>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0"/>
          <p:cNvSpPr/>
          <p:nvPr/>
        </p:nvSpPr>
        <p:spPr>
          <a:xfrm>
            <a:off x="8744575" y="2811839"/>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0"/>
          <p:cNvSpPr/>
          <p:nvPr/>
        </p:nvSpPr>
        <p:spPr>
          <a:xfrm>
            <a:off x="7428063" y="351691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0"/>
          <p:cNvSpPr/>
          <p:nvPr/>
        </p:nvSpPr>
        <p:spPr>
          <a:xfrm rot="4048916">
            <a:off x="7839209" y="4759116"/>
            <a:ext cx="290457" cy="319880"/>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p>
        </p:txBody>
      </p:sp>
      <p:sp>
        <p:nvSpPr>
          <p:cNvPr id="848" name="Google Shape;848;p30"/>
          <p:cNvSpPr/>
          <p:nvPr/>
        </p:nvSpPr>
        <p:spPr>
          <a:xfrm rot="-4320377">
            <a:off x="6298809" y="4126814"/>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0"/>
          <p:cNvSpPr/>
          <p:nvPr/>
        </p:nvSpPr>
        <p:spPr>
          <a:xfrm rot="2468770">
            <a:off x="6970729" y="877627"/>
            <a:ext cx="260322" cy="22711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0"/>
          <p:cNvSpPr/>
          <p:nvPr/>
        </p:nvSpPr>
        <p:spPr>
          <a:xfrm>
            <a:off x="7195000" y="472363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0"/>
          <p:cNvSpPr/>
          <p:nvPr/>
        </p:nvSpPr>
        <p:spPr>
          <a:xfrm>
            <a:off x="5835750" y="4989613"/>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0"/>
          <p:cNvSpPr/>
          <p:nvPr/>
        </p:nvSpPr>
        <p:spPr>
          <a:xfrm rot="140906">
            <a:off x="6783971" y="3666441"/>
            <a:ext cx="207410" cy="16954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0"/>
          <p:cNvSpPr/>
          <p:nvPr/>
        </p:nvSpPr>
        <p:spPr>
          <a:xfrm>
            <a:off x="6289350" y="2448172"/>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0"/>
          <p:cNvSpPr/>
          <p:nvPr/>
        </p:nvSpPr>
        <p:spPr>
          <a:xfrm rot="10800000">
            <a:off x="3264447" y="4882506"/>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0"/>
          <p:cNvSpPr/>
          <p:nvPr/>
        </p:nvSpPr>
        <p:spPr>
          <a:xfrm rot="10800000">
            <a:off x="2775920" y="332680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0"/>
          <p:cNvSpPr/>
          <p:nvPr/>
        </p:nvSpPr>
        <p:spPr>
          <a:xfrm rot="10800000">
            <a:off x="696837" y="406051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0"/>
          <p:cNvSpPr/>
          <p:nvPr/>
        </p:nvSpPr>
        <p:spPr>
          <a:xfrm rot="10800000">
            <a:off x="865887" y="314381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0"/>
          <p:cNvSpPr/>
          <p:nvPr/>
        </p:nvSpPr>
        <p:spPr>
          <a:xfrm rot="6479623">
            <a:off x="2587825" y="3976374"/>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0"/>
          <p:cNvSpPr/>
          <p:nvPr/>
        </p:nvSpPr>
        <p:spPr>
          <a:xfrm rot="157688" flipH="1">
            <a:off x="748921" y="756286"/>
            <a:ext cx="413049" cy="274977"/>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0"/>
          <p:cNvSpPr/>
          <p:nvPr/>
        </p:nvSpPr>
        <p:spPr>
          <a:xfrm rot="-8901577">
            <a:off x="1424567" y="2803499"/>
            <a:ext cx="260320" cy="22711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0"/>
          <p:cNvSpPr/>
          <p:nvPr/>
        </p:nvSpPr>
        <p:spPr>
          <a:xfrm rot="10800000">
            <a:off x="1239470" y="419800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0"/>
          <p:cNvSpPr/>
          <p:nvPr/>
        </p:nvSpPr>
        <p:spPr>
          <a:xfrm rot="10800000">
            <a:off x="3404007" y="187887"/>
            <a:ext cx="175150" cy="180175"/>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0"/>
          <p:cNvSpPr/>
          <p:nvPr/>
        </p:nvSpPr>
        <p:spPr>
          <a:xfrm rot="10800000">
            <a:off x="1139762" y="2218250"/>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0"/>
          <p:cNvSpPr/>
          <p:nvPr/>
        </p:nvSpPr>
        <p:spPr>
          <a:xfrm rot="10800000">
            <a:off x="2299859" y="2975431"/>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0"/>
          <p:cNvSpPr/>
          <p:nvPr/>
        </p:nvSpPr>
        <p:spPr>
          <a:xfrm rot="10800000">
            <a:off x="310062" y="22526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0"/>
          <p:cNvSpPr/>
          <p:nvPr/>
        </p:nvSpPr>
        <p:spPr>
          <a:xfrm rot="10800000">
            <a:off x="165037" y="275208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0"/>
          <p:cNvSpPr/>
          <p:nvPr/>
        </p:nvSpPr>
        <p:spPr>
          <a:xfrm rot="1312393">
            <a:off x="1611310" y="747585"/>
            <a:ext cx="296955" cy="203625"/>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0"/>
          <p:cNvSpPr/>
          <p:nvPr/>
        </p:nvSpPr>
        <p:spPr>
          <a:xfrm rot="10800000">
            <a:off x="2796520" y="447045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0"/>
          <p:cNvSpPr/>
          <p:nvPr/>
        </p:nvSpPr>
        <p:spPr>
          <a:xfrm rot="10800000">
            <a:off x="603857" y="236100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0"/>
          <p:cNvSpPr/>
          <p:nvPr/>
        </p:nvSpPr>
        <p:spPr>
          <a:xfrm rot="10800000">
            <a:off x="1139762" y="3704350"/>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0"/>
          <p:cNvSpPr/>
          <p:nvPr/>
        </p:nvSpPr>
        <p:spPr>
          <a:xfrm rot="-10659180">
            <a:off x="1696000" y="2225149"/>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0"/>
          <p:cNvSpPr/>
          <p:nvPr/>
        </p:nvSpPr>
        <p:spPr>
          <a:xfrm rot="10800000">
            <a:off x="2290412" y="199758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0"/>
          <p:cNvSpPr/>
          <p:nvPr/>
        </p:nvSpPr>
        <p:spPr>
          <a:xfrm rot="10800000">
            <a:off x="1528463" y="3362169"/>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0"/>
          <p:cNvSpPr/>
          <p:nvPr/>
        </p:nvSpPr>
        <p:spPr>
          <a:xfrm rot="10800000">
            <a:off x="1177988" y="4565169"/>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0"/>
          <p:cNvSpPr/>
          <p:nvPr/>
        </p:nvSpPr>
        <p:spPr>
          <a:xfrm rot="10800000">
            <a:off x="424762" y="162431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0"/>
          <p:cNvSpPr/>
          <p:nvPr/>
        </p:nvSpPr>
        <p:spPr>
          <a:xfrm rot="6479623">
            <a:off x="100137" y="924786"/>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0"/>
          <p:cNvSpPr/>
          <p:nvPr/>
        </p:nvSpPr>
        <p:spPr>
          <a:xfrm rot="10800000">
            <a:off x="2512387" y="480998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0"/>
          <p:cNvSpPr/>
          <p:nvPr/>
        </p:nvSpPr>
        <p:spPr>
          <a:xfrm rot="10800000">
            <a:off x="2067132" y="4469134"/>
            <a:ext cx="110950" cy="11093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0"/>
          <p:cNvSpPr/>
          <p:nvPr/>
        </p:nvSpPr>
        <p:spPr>
          <a:xfrm rot="-10659180">
            <a:off x="878512" y="1375837"/>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0"/>
          <p:cNvSpPr/>
          <p:nvPr/>
        </p:nvSpPr>
        <p:spPr>
          <a:xfrm rot="-6751084">
            <a:off x="2552128" y="1553916"/>
            <a:ext cx="290457" cy="319880"/>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p>
        </p:txBody>
      </p:sp>
      <p:sp>
        <p:nvSpPr>
          <p:cNvPr id="881" name="Google Shape;881;p30"/>
          <p:cNvSpPr/>
          <p:nvPr/>
        </p:nvSpPr>
        <p:spPr>
          <a:xfrm rot="10800000">
            <a:off x="2069488" y="3562794"/>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0"/>
          <p:cNvSpPr/>
          <p:nvPr/>
        </p:nvSpPr>
        <p:spPr>
          <a:xfrm rot="10800000">
            <a:off x="344145" y="3772462"/>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0"/>
          <p:cNvSpPr/>
          <p:nvPr/>
        </p:nvSpPr>
        <p:spPr>
          <a:xfrm rot="10800000">
            <a:off x="120682" y="3223912"/>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0"/>
          <p:cNvSpPr/>
          <p:nvPr/>
        </p:nvSpPr>
        <p:spPr>
          <a:xfrm rot="10800000">
            <a:off x="812407" y="4844062"/>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0"/>
          <p:cNvSpPr/>
          <p:nvPr/>
        </p:nvSpPr>
        <p:spPr>
          <a:xfrm rot="5674466">
            <a:off x="54188" y="4265429"/>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0"/>
          <p:cNvSpPr/>
          <p:nvPr/>
        </p:nvSpPr>
        <p:spPr>
          <a:xfrm rot="-642310">
            <a:off x="1694835" y="4870228"/>
            <a:ext cx="296980" cy="203642"/>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0"/>
          <p:cNvSpPr/>
          <p:nvPr/>
        </p:nvSpPr>
        <p:spPr>
          <a:xfrm rot="10800000">
            <a:off x="2290401" y="86519"/>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0"/>
          <p:cNvSpPr/>
          <p:nvPr/>
        </p:nvSpPr>
        <p:spPr>
          <a:xfrm rot="10800000">
            <a:off x="86612" y="2150325"/>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30"/>
          <p:cNvSpPr/>
          <p:nvPr/>
        </p:nvSpPr>
        <p:spPr>
          <a:xfrm rot="10800000">
            <a:off x="1403124" y="1445250"/>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30"/>
          <p:cNvSpPr/>
          <p:nvPr/>
        </p:nvSpPr>
        <p:spPr>
          <a:xfrm rot="-6751084">
            <a:off x="880616" y="62241"/>
            <a:ext cx="290457" cy="319880"/>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p>
        </p:txBody>
      </p:sp>
      <p:sp>
        <p:nvSpPr>
          <p:cNvPr id="891" name="Google Shape;891;p30"/>
          <p:cNvSpPr/>
          <p:nvPr/>
        </p:nvSpPr>
        <p:spPr>
          <a:xfrm rot="6479623">
            <a:off x="2492400" y="835349"/>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0"/>
          <p:cNvSpPr/>
          <p:nvPr/>
        </p:nvSpPr>
        <p:spPr>
          <a:xfrm rot="-8331230">
            <a:off x="1779231" y="4036497"/>
            <a:ext cx="260322" cy="22711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0"/>
          <p:cNvSpPr/>
          <p:nvPr/>
        </p:nvSpPr>
        <p:spPr>
          <a:xfrm rot="10800000">
            <a:off x="1704332" y="30665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0"/>
          <p:cNvSpPr/>
          <p:nvPr/>
        </p:nvSpPr>
        <p:spPr>
          <a:xfrm rot="10800000">
            <a:off x="3063582" y="4067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30"/>
          <p:cNvSpPr/>
          <p:nvPr/>
        </p:nvSpPr>
        <p:spPr>
          <a:xfrm rot="-10659094">
            <a:off x="2018901" y="1305247"/>
            <a:ext cx="207410" cy="16954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0"/>
          <p:cNvSpPr/>
          <p:nvPr/>
        </p:nvSpPr>
        <p:spPr>
          <a:xfrm rot="10800000">
            <a:off x="2482938" y="2448244"/>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0"/>
          <p:cNvSpPr/>
          <p:nvPr/>
        </p:nvSpPr>
        <p:spPr>
          <a:xfrm>
            <a:off x="389001" y="-1033888"/>
            <a:ext cx="8121323" cy="7211276"/>
          </a:xfrm>
          <a:custGeom>
            <a:avLst/>
            <a:gdLst/>
            <a:ahLst/>
            <a:cxnLst/>
            <a:rect l="l" t="t" r="r" b="b"/>
            <a:pathLst>
              <a:path w="129408" h="114907" extrusionOk="0">
                <a:moveTo>
                  <a:pt x="60227" y="0"/>
                </a:moveTo>
                <a:cubicBezTo>
                  <a:pt x="42600" y="0"/>
                  <a:pt x="39204" y="13196"/>
                  <a:pt x="35159" y="18828"/>
                </a:cubicBezTo>
                <a:cubicBezTo>
                  <a:pt x="30056" y="25966"/>
                  <a:pt x="23084" y="20095"/>
                  <a:pt x="11542" y="33004"/>
                </a:cubicBezTo>
                <a:cubicBezTo>
                  <a:pt x="1" y="45914"/>
                  <a:pt x="16813" y="58056"/>
                  <a:pt x="10075" y="68830"/>
                </a:cubicBezTo>
                <a:cubicBezTo>
                  <a:pt x="3362" y="79596"/>
                  <a:pt x="16014" y="96684"/>
                  <a:pt x="32268" y="96684"/>
                </a:cubicBezTo>
                <a:cubicBezTo>
                  <a:pt x="32331" y="96684"/>
                  <a:pt x="32394" y="96684"/>
                  <a:pt x="32457" y="96683"/>
                </a:cubicBezTo>
                <a:cubicBezTo>
                  <a:pt x="32521" y="96683"/>
                  <a:pt x="32584" y="96683"/>
                  <a:pt x="32647" y="96683"/>
                </a:cubicBezTo>
                <a:cubicBezTo>
                  <a:pt x="48748" y="96683"/>
                  <a:pt x="41890" y="113666"/>
                  <a:pt x="57208" y="114529"/>
                </a:cubicBezTo>
                <a:cubicBezTo>
                  <a:pt x="60783" y="114723"/>
                  <a:pt x="64388" y="114906"/>
                  <a:pt x="67874" y="114906"/>
                </a:cubicBezTo>
                <a:cubicBezTo>
                  <a:pt x="79381" y="114906"/>
                  <a:pt x="89577" y="112911"/>
                  <a:pt x="93034" y="102721"/>
                </a:cubicBezTo>
                <a:cubicBezTo>
                  <a:pt x="97537" y="89412"/>
                  <a:pt x="111047" y="100586"/>
                  <a:pt x="119386" y="85542"/>
                </a:cubicBezTo>
                <a:cubicBezTo>
                  <a:pt x="127759" y="70498"/>
                  <a:pt x="116484" y="61792"/>
                  <a:pt x="123122" y="52185"/>
                </a:cubicBezTo>
                <a:cubicBezTo>
                  <a:pt x="129408" y="43087"/>
                  <a:pt x="121934" y="17209"/>
                  <a:pt x="104808" y="17209"/>
                </a:cubicBezTo>
                <a:cubicBezTo>
                  <a:pt x="103849" y="17209"/>
                  <a:pt x="102859" y="17290"/>
                  <a:pt x="101840" y="17460"/>
                </a:cubicBezTo>
                <a:cubicBezTo>
                  <a:pt x="99671" y="17822"/>
                  <a:pt x="97890" y="17986"/>
                  <a:pt x="96413" y="17986"/>
                </a:cubicBezTo>
                <a:cubicBezTo>
                  <a:pt x="84810" y="17986"/>
                  <a:pt x="91992" y="7818"/>
                  <a:pt x="77256" y="3083"/>
                </a:cubicBezTo>
                <a:cubicBezTo>
                  <a:pt x="70427" y="904"/>
                  <a:pt x="64840" y="0"/>
                  <a:pt x="60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0"/>
        <p:cNvGrpSpPr/>
        <p:nvPr/>
      </p:nvGrpSpPr>
      <p:grpSpPr>
        <a:xfrm>
          <a:off x="0" y="0"/>
          <a:ext cx="0" cy="0"/>
          <a:chOff x="0" y="0"/>
          <a:chExt cx="0" cy="0"/>
        </a:xfrm>
      </p:grpSpPr>
      <p:sp>
        <p:nvSpPr>
          <p:cNvPr id="51" name="Google Shape;51;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35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2" name="Google Shape;52;p4"/>
          <p:cNvSpPr txBox="1">
            <a:spLocks noGrp="1"/>
          </p:cNvSpPr>
          <p:nvPr>
            <p:ph type="body" idx="1"/>
          </p:nvPr>
        </p:nvSpPr>
        <p:spPr>
          <a:xfrm>
            <a:off x="720000" y="1010131"/>
            <a:ext cx="7704000" cy="460800"/>
          </a:xfrm>
          <a:prstGeom prst="rect">
            <a:avLst/>
          </a:prstGeom>
        </p:spPr>
        <p:txBody>
          <a:bodyPr spcFirstLastPara="1" wrap="square" lIns="91425" tIns="91425" rIns="91425" bIns="91425" anchor="t" anchorCtr="0">
            <a:noAutofit/>
          </a:bodyPr>
          <a:lstStyle>
            <a:lvl1pPr marL="457200" lvl="0" indent="-304800" algn="ctr" rtl="0">
              <a:lnSpc>
                <a:spcPct val="100000"/>
              </a:lnSpc>
              <a:spcBef>
                <a:spcPts val="0"/>
              </a:spcBef>
              <a:spcAft>
                <a:spcPts val="0"/>
              </a:spcAft>
              <a:buSzPts val="1200"/>
              <a:buAutoNum type="arabicPeriod"/>
              <a:defRPr sz="1200">
                <a:latin typeface="Comfortaa Light"/>
                <a:ea typeface="Comfortaa Light"/>
                <a:cs typeface="Comfortaa Light"/>
                <a:sym typeface="Comfortaa Light"/>
              </a:defRPr>
            </a:lvl1pPr>
            <a:lvl2pPr marL="914400" lvl="1" indent="-304800" rtl="0">
              <a:lnSpc>
                <a:spcPct val="115000"/>
              </a:lnSpc>
              <a:spcBef>
                <a:spcPts val="0"/>
              </a:spcBef>
              <a:spcAft>
                <a:spcPts val="0"/>
              </a:spcAft>
              <a:buSzPts val="1200"/>
              <a:buFont typeface="Roboto Condensed"/>
              <a:buAutoNum type="alphaLcPeriod"/>
              <a:defRPr/>
            </a:lvl2pPr>
            <a:lvl3pPr marL="1371600" lvl="2" indent="-304800" rtl="0">
              <a:lnSpc>
                <a:spcPct val="115000"/>
              </a:lnSpc>
              <a:spcBef>
                <a:spcPts val="1600"/>
              </a:spcBef>
              <a:spcAft>
                <a:spcPts val="0"/>
              </a:spcAft>
              <a:buSzPts val="1200"/>
              <a:buFont typeface="Roboto Condensed"/>
              <a:buAutoNum type="romanLcPeriod"/>
              <a:defRPr/>
            </a:lvl3pPr>
            <a:lvl4pPr marL="1828800" lvl="3" indent="-304800" rtl="0">
              <a:lnSpc>
                <a:spcPct val="115000"/>
              </a:lnSpc>
              <a:spcBef>
                <a:spcPts val="1600"/>
              </a:spcBef>
              <a:spcAft>
                <a:spcPts val="0"/>
              </a:spcAft>
              <a:buSzPts val="1200"/>
              <a:buFont typeface="Roboto Condensed"/>
              <a:buAutoNum type="arabicPeriod"/>
              <a:defRPr/>
            </a:lvl4pPr>
            <a:lvl5pPr marL="2286000" lvl="4" indent="-304800" rtl="0">
              <a:lnSpc>
                <a:spcPct val="115000"/>
              </a:lnSpc>
              <a:spcBef>
                <a:spcPts val="1600"/>
              </a:spcBef>
              <a:spcAft>
                <a:spcPts val="0"/>
              </a:spcAft>
              <a:buSzPts val="1200"/>
              <a:buFont typeface="Roboto Condensed"/>
              <a:buAutoNum type="alphaLcPeriod"/>
              <a:defRPr/>
            </a:lvl5pPr>
            <a:lvl6pPr marL="2743200" lvl="5" indent="-304800" rtl="0">
              <a:lnSpc>
                <a:spcPct val="115000"/>
              </a:lnSpc>
              <a:spcBef>
                <a:spcPts val="1600"/>
              </a:spcBef>
              <a:spcAft>
                <a:spcPts val="0"/>
              </a:spcAft>
              <a:buSzPts val="1200"/>
              <a:buFont typeface="Roboto Condensed"/>
              <a:buAutoNum type="romanLcPeriod"/>
              <a:defRPr/>
            </a:lvl6pPr>
            <a:lvl7pPr marL="3200400" lvl="6" indent="-304800" rtl="0">
              <a:lnSpc>
                <a:spcPct val="115000"/>
              </a:lnSpc>
              <a:spcBef>
                <a:spcPts val="1600"/>
              </a:spcBef>
              <a:spcAft>
                <a:spcPts val="0"/>
              </a:spcAft>
              <a:buSzPts val="1200"/>
              <a:buFont typeface="Roboto Condensed"/>
              <a:buAutoNum type="arabicPeriod"/>
              <a:defRPr/>
            </a:lvl7pPr>
            <a:lvl8pPr marL="3657600" lvl="7" indent="-304800" rtl="0">
              <a:lnSpc>
                <a:spcPct val="115000"/>
              </a:lnSpc>
              <a:spcBef>
                <a:spcPts val="1600"/>
              </a:spcBef>
              <a:spcAft>
                <a:spcPts val="0"/>
              </a:spcAft>
              <a:buSzPts val="1200"/>
              <a:buFont typeface="Roboto Condensed"/>
              <a:buAutoNum type="alphaLcPeriod"/>
              <a:defRPr/>
            </a:lvl8pPr>
            <a:lvl9pPr marL="4114800" lvl="8" indent="-304800" rtl="0">
              <a:lnSpc>
                <a:spcPct val="115000"/>
              </a:lnSpc>
              <a:spcBef>
                <a:spcPts val="1600"/>
              </a:spcBef>
              <a:spcAft>
                <a:spcPts val="1600"/>
              </a:spcAft>
              <a:buSzPts val="1200"/>
              <a:buFont typeface="Roboto Condensed"/>
              <a:buAutoNum type="romanLcPeriod"/>
              <a:defRPr/>
            </a:lvl9pPr>
          </a:lstStyle>
          <a:p>
            <a:endParaRPr/>
          </a:p>
        </p:txBody>
      </p:sp>
      <p:sp>
        <p:nvSpPr>
          <p:cNvPr id="53" name="Google Shape;53;p4"/>
          <p:cNvSpPr/>
          <p:nvPr/>
        </p:nvSpPr>
        <p:spPr>
          <a:xfrm>
            <a:off x="8366400" y="4699913"/>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4"/>
          <p:cNvSpPr/>
          <p:nvPr/>
        </p:nvSpPr>
        <p:spPr>
          <a:xfrm>
            <a:off x="8585475" y="176005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a:off x="84750" y="4781675"/>
            <a:ext cx="401040" cy="27496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a:off x="7814325" y="3104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4"/>
          <p:cNvSpPr/>
          <p:nvPr/>
        </p:nvSpPr>
        <p:spPr>
          <a:xfrm>
            <a:off x="6199000" y="620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p:nvPr/>
        </p:nvSpPr>
        <p:spPr>
          <a:xfrm rot="-4320377">
            <a:off x="368959" y="2565327"/>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rot="444932" flipH="1">
            <a:off x="8562507" y="2786464"/>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rot="2135160">
            <a:off x="1247767" y="198638"/>
            <a:ext cx="296967" cy="20363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4"/>
          <p:cNvSpPr/>
          <p:nvPr/>
        </p:nvSpPr>
        <p:spPr>
          <a:xfrm rot="404198">
            <a:off x="155115" y="286450"/>
            <a:ext cx="260321" cy="22711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p:nvPr/>
        </p:nvSpPr>
        <p:spPr>
          <a:xfrm>
            <a:off x="6199000" y="494570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a:off x="3221750" y="4830175"/>
            <a:ext cx="175150" cy="180175"/>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 name="Google Shape;64;p4"/>
          <p:cNvGrpSpPr/>
          <p:nvPr/>
        </p:nvGrpSpPr>
        <p:grpSpPr>
          <a:xfrm flipH="1">
            <a:off x="8546501" y="57109"/>
            <a:ext cx="562549" cy="486713"/>
            <a:chOff x="968013" y="650077"/>
            <a:chExt cx="777108" cy="672348"/>
          </a:xfrm>
        </p:grpSpPr>
        <p:sp>
          <p:nvSpPr>
            <p:cNvPr id="65" name="Google Shape;65;p4"/>
            <p:cNvSpPr/>
            <p:nvPr/>
          </p:nvSpPr>
          <p:spPr>
            <a:xfrm rot="-1397473">
              <a:off x="1241414" y="935197"/>
              <a:ext cx="332432" cy="272827"/>
            </a:xfrm>
            <a:custGeom>
              <a:avLst/>
              <a:gdLst/>
              <a:ahLst/>
              <a:cxnLst/>
              <a:rect l="l" t="t" r="r" b="b"/>
              <a:pathLst>
                <a:path w="16879" h="13851" extrusionOk="0">
                  <a:moveTo>
                    <a:pt x="7659" y="0"/>
                  </a:moveTo>
                  <a:cubicBezTo>
                    <a:pt x="394" y="0"/>
                    <a:pt x="0" y="10073"/>
                    <a:pt x="100" y="13845"/>
                  </a:cubicBezTo>
                  <a:cubicBezTo>
                    <a:pt x="316" y="13849"/>
                    <a:pt x="529" y="13851"/>
                    <a:pt x="738" y="13851"/>
                  </a:cubicBezTo>
                  <a:cubicBezTo>
                    <a:pt x="2454" y="13851"/>
                    <a:pt x="3842" y="13738"/>
                    <a:pt x="4169" y="13679"/>
                  </a:cubicBezTo>
                  <a:cubicBezTo>
                    <a:pt x="5237" y="13512"/>
                    <a:pt x="2668" y="3605"/>
                    <a:pt x="9206" y="3605"/>
                  </a:cubicBezTo>
                  <a:cubicBezTo>
                    <a:pt x="11636" y="3605"/>
                    <a:pt x="11222" y="12752"/>
                    <a:pt x="12449" y="12752"/>
                  </a:cubicBezTo>
                  <a:cubicBezTo>
                    <a:pt x="12468" y="12752"/>
                    <a:pt x="12488" y="12749"/>
                    <a:pt x="12509" y="12745"/>
                  </a:cubicBezTo>
                  <a:cubicBezTo>
                    <a:pt x="12976" y="12611"/>
                    <a:pt x="14810" y="12411"/>
                    <a:pt x="16878" y="12111"/>
                  </a:cubicBezTo>
                  <a:cubicBezTo>
                    <a:pt x="16445" y="8141"/>
                    <a:pt x="14710" y="169"/>
                    <a:pt x="7839" y="2"/>
                  </a:cubicBezTo>
                  <a:cubicBezTo>
                    <a:pt x="7778" y="1"/>
                    <a:pt x="7719" y="0"/>
                    <a:pt x="7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rot="-1397473">
              <a:off x="1030693" y="760540"/>
              <a:ext cx="651747" cy="451423"/>
            </a:xfrm>
            <a:custGeom>
              <a:avLst/>
              <a:gdLst/>
              <a:ahLst/>
              <a:cxnLst/>
              <a:rect l="l" t="t" r="r" b="b"/>
              <a:pathLst>
                <a:path w="33092" h="22918" extrusionOk="0">
                  <a:moveTo>
                    <a:pt x="18151" y="0"/>
                  </a:moveTo>
                  <a:cubicBezTo>
                    <a:pt x="1825" y="0"/>
                    <a:pt x="301" y="20015"/>
                    <a:pt x="301" y="20015"/>
                  </a:cubicBezTo>
                  <a:cubicBezTo>
                    <a:pt x="1" y="21616"/>
                    <a:pt x="1702" y="22484"/>
                    <a:pt x="3937" y="22917"/>
                  </a:cubicBezTo>
                  <a:cubicBezTo>
                    <a:pt x="4235" y="12920"/>
                    <a:pt x="7555" y="4303"/>
                    <a:pt x="17615" y="4303"/>
                  </a:cubicBezTo>
                  <a:cubicBezTo>
                    <a:pt x="17692" y="4303"/>
                    <a:pt x="17769" y="4303"/>
                    <a:pt x="17847" y="4304"/>
                  </a:cubicBezTo>
                  <a:cubicBezTo>
                    <a:pt x="26086" y="4438"/>
                    <a:pt x="28921" y="15846"/>
                    <a:pt x="29755" y="20949"/>
                  </a:cubicBezTo>
                  <a:cubicBezTo>
                    <a:pt x="31657" y="20582"/>
                    <a:pt x="33091" y="20149"/>
                    <a:pt x="32958" y="19682"/>
                  </a:cubicBezTo>
                  <a:cubicBezTo>
                    <a:pt x="32557" y="18448"/>
                    <a:pt x="31690" y="134"/>
                    <a:pt x="18314" y="1"/>
                  </a:cubicBezTo>
                  <a:cubicBezTo>
                    <a:pt x="18259" y="1"/>
                    <a:pt x="18205" y="0"/>
                    <a:pt x="18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rot="-1397473">
              <a:off x="1126304" y="839113"/>
              <a:ext cx="508525" cy="375884"/>
            </a:xfrm>
            <a:custGeom>
              <a:avLst/>
              <a:gdLst/>
              <a:ahLst/>
              <a:cxnLst/>
              <a:rect l="l" t="t" r="r" b="b"/>
              <a:pathLst>
                <a:path w="25820" h="19083" extrusionOk="0">
                  <a:moveTo>
                    <a:pt x="13678" y="1"/>
                  </a:moveTo>
                  <a:cubicBezTo>
                    <a:pt x="3586" y="1"/>
                    <a:pt x="299" y="8618"/>
                    <a:pt x="1" y="18615"/>
                  </a:cubicBezTo>
                  <a:cubicBezTo>
                    <a:pt x="1535" y="18949"/>
                    <a:pt x="3337" y="19049"/>
                    <a:pt x="4938" y="19082"/>
                  </a:cubicBezTo>
                  <a:cubicBezTo>
                    <a:pt x="4838" y="15310"/>
                    <a:pt x="5232" y="5237"/>
                    <a:pt x="12497" y="5237"/>
                  </a:cubicBezTo>
                  <a:cubicBezTo>
                    <a:pt x="12557" y="5237"/>
                    <a:pt x="12616" y="5238"/>
                    <a:pt x="12677" y="5239"/>
                  </a:cubicBezTo>
                  <a:cubicBezTo>
                    <a:pt x="19515" y="5406"/>
                    <a:pt x="21283" y="13378"/>
                    <a:pt x="21716" y="17348"/>
                  </a:cubicBezTo>
                  <a:cubicBezTo>
                    <a:pt x="23084" y="17148"/>
                    <a:pt x="24552" y="16914"/>
                    <a:pt x="25819" y="16647"/>
                  </a:cubicBezTo>
                  <a:cubicBezTo>
                    <a:pt x="24985" y="11544"/>
                    <a:pt x="22117" y="136"/>
                    <a:pt x="13911" y="2"/>
                  </a:cubicBezTo>
                  <a:cubicBezTo>
                    <a:pt x="13833" y="1"/>
                    <a:pt x="13755" y="1"/>
                    <a:pt x="136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 name="Google Shape;68;p4"/>
          <p:cNvSpPr/>
          <p:nvPr/>
        </p:nvSpPr>
        <p:spPr>
          <a:xfrm>
            <a:off x="3901375" y="24497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sh/>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2">
  <p:cSld name="CUSTOM_9_1_1">
    <p:spTree>
      <p:nvGrpSpPr>
        <p:cNvPr id="1" name="Shape 898"/>
        <p:cNvGrpSpPr/>
        <p:nvPr/>
      </p:nvGrpSpPr>
      <p:grpSpPr>
        <a:xfrm>
          <a:off x="0" y="0"/>
          <a:ext cx="0" cy="0"/>
          <a:chOff x="0" y="0"/>
          <a:chExt cx="0" cy="0"/>
        </a:xfrm>
      </p:grpSpPr>
      <p:sp>
        <p:nvSpPr>
          <p:cNvPr id="899" name="Google Shape;899;p31"/>
          <p:cNvSpPr/>
          <p:nvPr/>
        </p:nvSpPr>
        <p:spPr>
          <a:xfrm>
            <a:off x="1279900" y="4738013"/>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1"/>
          <p:cNvSpPr/>
          <p:nvPr/>
        </p:nvSpPr>
        <p:spPr>
          <a:xfrm>
            <a:off x="7051950" y="465947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1"/>
          <p:cNvSpPr/>
          <p:nvPr/>
        </p:nvSpPr>
        <p:spPr>
          <a:xfrm>
            <a:off x="84750" y="4781675"/>
            <a:ext cx="401040" cy="27496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1"/>
          <p:cNvSpPr/>
          <p:nvPr/>
        </p:nvSpPr>
        <p:spPr>
          <a:xfrm>
            <a:off x="8100075" y="451446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1"/>
          <p:cNvSpPr/>
          <p:nvPr/>
        </p:nvSpPr>
        <p:spPr>
          <a:xfrm>
            <a:off x="7723000" y="487192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1"/>
          <p:cNvSpPr/>
          <p:nvPr/>
        </p:nvSpPr>
        <p:spPr>
          <a:xfrm rot="-4320377">
            <a:off x="2302534" y="4829627"/>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1"/>
          <p:cNvSpPr/>
          <p:nvPr/>
        </p:nvSpPr>
        <p:spPr>
          <a:xfrm rot="444932" flipH="1">
            <a:off x="8543457" y="4690089"/>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1"/>
          <p:cNvSpPr/>
          <p:nvPr/>
        </p:nvSpPr>
        <p:spPr>
          <a:xfrm rot="2135160">
            <a:off x="5536729" y="4558038"/>
            <a:ext cx="296967" cy="20363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1"/>
          <p:cNvSpPr/>
          <p:nvPr/>
        </p:nvSpPr>
        <p:spPr>
          <a:xfrm rot="404198">
            <a:off x="6333540" y="4805600"/>
            <a:ext cx="260321" cy="22711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1"/>
          <p:cNvSpPr/>
          <p:nvPr/>
        </p:nvSpPr>
        <p:spPr>
          <a:xfrm>
            <a:off x="2998600" y="45485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1"/>
          <p:cNvSpPr/>
          <p:nvPr/>
        </p:nvSpPr>
        <p:spPr>
          <a:xfrm>
            <a:off x="3440825" y="4829075"/>
            <a:ext cx="175150" cy="180175"/>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0" name="Google Shape;910;p31"/>
          <p:cNvGrpSpPr/>
          <p:nvPr/>
        </p:nvGrpSpPr>
        <p:grpSpPr>
          <a:xfrm rot="-1692578" flipH="1">
            <a:off x="3886620" y="4137212"/>
            <a:ext cx="1078945" cy="933554"/>
            <a:chOff x="968013" y="650077"/>
            <a:chExt cx="777108" cy="672348"/>
          </a:xfrm>
        </p:grpSpPr>
        <p:sp>
          <p:nvSpPr>
            <p:cNvPr id="911" name="Google Shape;911;p31"/>
            <p:cNvSpPr/>
            <p:nvPr/>
          </p:nvSpPr>
          <p:spPr>
            <a:xfrm rot="-1397473">
              <a:off x="1241414" y="935197"/>
              <a:ext cx="332432" cy="272827"/>
            </a:xfrm>
            <a:custGeom>
              <a:avLst/>
              <a:gdLst/>
              <a:ahLst/>
              <a:cxnLst/>
              <a:rect l="l" t="t" r="r" b="b"/>
              <a:pathLst>
                <a:path w="16879" h="13851" extrusionOk="0">
                  <a:moveTo>
                    <a:pt x="7659" y="0"/>
                  </a:moveTo>
                  <a:cubicBezTo>
                    <a:pt x="394" y="0"/>
                    <a:pt x="0" y="10073"/>
                    <a:pt x="100" y="13845"/>
                  </a:cubicBezTo>
                  <a:cubicBezTo>
                    <a:pt x="316" y="13849"/>
                    <a:pt x="529" y="13851"/>
                    <a:pt x="738" y="13851"/>
                  </a:cubicBezTo>
                  <a:cubicBezTo>
                    <a:pt x="2454" y="13851"/>
                    <a:pt x="3842" y="13738"/>
                    <a:pt x="4169" y="13679"/>
                  </a:cubicBezTo>
                  <a:cubicBezTo>
                    <a:pt x="5237" y="13512"/>
                    <a:pt x="2668" y="3605"/>
                    <a:pt x="9206" y="3605"/>
                  </a:cubicBezTo>
                  <a:cubicBezTo>
                    <a:pt x="11636" y="3605"/>
                    <a:pt x="11222" y="12752"/>
                    <a:pt x="12449" y="12752"/>
                  </a:cubicBezTo>
                  <a:cubicBezTo>
                    <a:pt x="12468" y="12752"/>
                    <a:pt x="12488" y="12749"/>
                    <a:pt x="12509" y="12745"/>
                  </a:cubicBezTo>
                  <a:cubicBezTo>
                    <a:pt x="12976" y="12611"/>
                    <a:pt x="14810" y="12411"/>
                    <a:pt x="16878" y="12111"/>
                  </a:cubicBezTo>
                  <a:cubicBezTo>
                    <a:pt x="16445" y="8141"/>
                    <a:pt x="14710" y="169"/>
                    <a:pt x="7839" y="2"/>
                  </a:cubicBezTo>
                  <a:cubicBezTo>
                    <a:pt x="7778" y="1"/>
                    <a:pt x="7719" y="0"/>
                    <a:pt x="7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1"/>
            <p:cNvSpPr/>
            <p:nvPr/>
          </p:nvSpPr>
          <p:spPr>
            <a:xfrm rot="-1397473">
              <a:off x="1030693" y="760540"/>
              <a:ext cx="651747" cy="451423"/>
            </a:xfrm>
            <a:custGeom>
              <a:avLst/>
              <a:gdLst/>
              <a:ahLst/>
              <a:cxnLst/>
              <a:rect l="l" t="t" r="r" b="b"/>
              <a:pathLst>
                <a:path w="33092" h="22918" extrusionOk="0">
                  <a:moveTo>
                    <a:pt x="18151" y="0"/>
                  </a:moveTo>
                  <a:cubicBezTo>
                    <a:pt x="1825" y="0"/>
                    <a:pt x="301" y="20015"/>
                    <a:pt x="301" y="20015"/>
                  </a:cubicBezTo>
                  <a:cubicBezTo>
                    <a:pt x="1" y="21616"/>
                    <a:pt x="1702" y="22484"/>
                    <a:pt x="3937" y="22917"/>
                  </a:cubicBezTo>
                  <a:cubicBezTo>
                    <a:pt x="4235" y="12920"/>
                    <a:pt x="7555" y="4303"/>
                    <a:pt x="17615" y="4303"/>
                  </a:cubicBezTo>
                  <a:cubicBezTo>
                    <a:pt x="17692" y="4303"/>
                    <a:pt x="17769" y="4303"/>
                    <a:pt x="17847" y="4304"/>
                  </a:cubicBezTo>
                  <a:cubicBezTo>
                    <a:pt x="26086" y="4438"/>
                    <a:pt x="28921" y="15846"/>
                    <a:pt x="29755" y="20949"/>
                  </a:cubicBezTo>
                  <a:cubicBezTo>
                    <a:pt x="31657" y="20582"/>
                    <a:pt x="33091" y="20149"/>
                    <a:pt x="32958" y="19682"/>
                  </a:cubicBezTo>
                  <a:cubicBezTo>
                    <a:pt x="32557" y="18448"/>
                    <a:pt x="31690" y="134"/>
                    <a:pt x="18314" y="1"/>
                  </a:cubicBezTo>
                  <a:cubicBezTo>
                    <a:pt x="18259" y="1"/>
                    <a:pt x="18205" y="0"/>
                    <a:pt x="18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1"/>
            <p:cNvSpPr/>
            <p:nvPr/>
          </p:nvSpPr>
          <p:spPr>
            <a:xfrm rot="-1397473">
              <a:off x="1126304" y="839113"/>
              <a:ext cx="508525" cy="375884"/>
            </a:xfrm>
            <a:custGeom>
              <a:avLst/>
              <a:gdLst/>
              <a:ahLst/>
              <a:cxnLst/>
              <a:rect l="l" t="t" r="r" b="b"/>
              <a:pathLst>
                <a:path w="25820" h="19083" extrusionOk="0">
                  <a:moveTo>
                    <a:pt x="13678" y="1"/>
                  </a:moveTo>
                  <a:cubicBezTo>
                    <a:pt x="3586" y="1"/>
                    <a:pt x="299" y="8618"/>
                    <a:pt x="1" y="18615"/>
                  </a:cubicBezTo>
                  <a:cubicBezTo>
                    <a:pt x="1535" y="18949"/>
                    <a:pt x="3337" y="19049"/>
                    <a:pt x="4938" y="19082"/>
                  </a:cubicBezTo>
                  <a:cubicBezTo>
                    <a:pt x="4838" y="15310"/>
                    <a:pt x="5232" y="5237"/>
                    <a:pt x="12497" y="5237"/>
                  </a:cubicBezTo>
                  <a:cubicBezTo>
                    <a:pt x="12557" y="5237"/>
                    <a:pt x="12616" y="5238"/>
                    <a:pt x="12677" y="5239"/>
                  </a:cubicBezTo>
                  <a:cubicBezTo>
                    <a:pt x="19515" y="5406"/>
                    <a:pt x="21283" y="13378"/>
                    <a:pt x="21716" y="17348"/>
                  </a:cubicBezTo>
                  <a:cubicBezTo>
                    <a:pt x="23084" y="17148"/>
                    <a:pt x="24552" y="16914"/>
                    <a:pt x="25819" y="16647"/>
                  </a:cubicBezTo>
                  <a:cubicBezTo>
                    <a:pt x="24985" y="11544"/>
                    <a:pt x="22117" y="136"/>
                    <a:pt x="13911" y="2"/>
                  </a:cubicBezTo>
                  <a:cubicBezTo>
                    <a:pt x="13833" y="1"/>
                    <a:pt x="13755" y="1"/>
                    <a:pt x="136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4" name="Google Shape;914;p31"/>
          <p:cNvSpPr/>
          <p:nvPr/>
        </p:nvSpPr>
        <p:spPr>
          <a:xfrm>
            <a:off x="5071563" y="490598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sh/>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p:cSld name="CUSTOM_10">
    <p:spTree>
      <p:nvGrpSpPr>
        <p:cNvPr id="1" name="Shape 915"/>
        <p:cNvGrpSpPr/>
        <p:nvPr/>
      </p:nvGrpSpPr>
      <p:grpSpPr>
        <a:xfrm>
          <a:off x="0" y="0"/>
          <a:ext cx="0" cy="0"/>
          <a:chOff x="0" y="0"/>
          <a:chExt cx="0" cy="0"/>
        </a:xfrm>
      </p:grpSpPr>
      <p:sp>
        <p:nvSpPr>
          <p:cNvPr id="916" name="Google Shape;916;p32"/>
          <p:cNvSpPr txBox="1">
            <a:spLocks noGrp="1"/>
          </p:cNvSpPr>
          <p:nvPr>
            <p:ph type="title"/>
          </p:nvPr>
        </p:nvSpPr>
        <p:spPr>
          <a:xfrm>
            <a:off x="1048350" y="323850"/>
            <a:ext cx="7047300" cy="4824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Font typeface="Arial" panose="020B0604020202020204"/>
              <a:buNone/>
              <a:defRPr>
                <a:latin typeface="Arial" panose="020B0604020202020204"/>
                <a:ea typeface="Arial" panose="020B0604020202020204"/>
                <a:cs typeface="Arial" panose="020B0604020202020204"/>
                <a:sym typeface="Arial" panose="020B0604020202020204"/>
              </a:defRPr>
            </a:lvl1pPr>
            <a:lvl2pPr lvl="1" rtl="0">
              <a:spcBef>
                <a:spcPts val="0"/>
              </a:spcBef>
              <a:spcAft>
                <a:spcPts val="0"/>
              </a:spcAft>
              <a:buSzPts val="3500"/>
              <a:buFont typeface="Arial" panose="020B0604020202020204"/>
              <a:buNone/>
              <a:defRPr>
                <a:latin typeface="Arial" panose="020B0604020202020204"/>
                <a:ea typeface="Arial" panose="020B0604020202020204"/>
                <a:cs typeface="Arial" panose="020B0604020202020204"/>
                <a:sym typeface="Arial" panose="020B0604020202020204"/>
              </a:defRPr>
            </a:lvl2pPr>
            <a:lvl3pPr lvl="2" rtl="0">
              <a:spcBef>
                <a:spcPts val="0"/>
              </a:spcBef>
              <a:spcAft>
                <a:spcPts val="0"/>
              </a:spcAft>
              <a:buSzPts val="3500"/>
              <a:buFont typeface="Arial" panose="020B0604020202020204"/>
              <a:buNone/>
              <a:defRPr>
                <a:latin typeface="Arial" panose="020B0604020202020204"/>
                <a:ea typeface="Arial" panose="020B0604020202020204"/>
                <a:cs typeface="Arial" panose="020B0604020202020204"/>
                <a:sym typeface="Arial" panose="020B0604020202020204"/>
              </a:defRPr>
            </a:lvl3pPr>
            <a:lvl4pPr lvl="3" rtl="0">
              <a:spcBef>
                <a:spcPts val="0"/>
              </a:spcBef>
              <a:spcAft>
                <a:spcPts val="0"/>
              </a:spcAft>
              <a:buSzPts val="3500"/>
              <a:buFont typeface="Arial" panose="020B0604020202020204"/>
              <a:buNone/>
              <a:defRPr>
                <a:latin typeface="Arial" panose="020B0604020202020204"/>
                <a:ea typeface="Arial" panose="020B0604020202020204"/>
                <a:cs typeface="Arial" panose="020B0604020202020204"/>
                <a:sym typeface="Arial" panose="020B0604020202020204"/>
              </a:defRPr>
            </a:lvl4pPr>
            <a:lvl5pPr lvl="4" rtl="0">
              <a:spcBef>
                <a:spcPts val="0"/>
              </a:spcBef>
              <a:spcAft>
                <a:spcPts val="0"/>
              </a:spcAft>
              <a:buSzPts val="3500"/>
              <a:buFont typeface="Arial" panose="020B0604020202020204"/>
              <a:buNone/>
              <a:defRPr>
                <a:latin typeface="Arial" panose="020B0604020202020204"/>
                <a:ea typeface="Arial" panose="020B0604020202020204"/>
                <a:cs typeface="Arial" panose="020B0604020202020204"/>
                <a:sym typeface="Arial" panose="020B0604020202020204"/>
              </a:defRPr>
            </a:lvl5pPr>
            <a:lvl6pPr lvl="5" rtl="0">
              <a:spcBef>
                <a:spcPts val="0"/>
              </a:spcBef>
              <a:spcAft>
                <a:spcPts val="0"/>
              </a:spcAft>
              <a:buSzPts val="3500"/>
              <a:buFont typeface="Arial" panose="020B0604020202020204"/>
              <a:buNone/>
              <a:defRPr>
                <a:latin typeface="Arial" panose="020B0604020202020204"/>
                <a:ea typeface="Arial" panose="020B0604020202020204"/>
                <a:cs typeface="Arial" panose="020B0604020202020204"/>
                <a:sym typeface="Arial" panose="020B0604020202020204"/>
              </a:defRPr>
            </a:lvl6pPr>
            <a:lvl7pPr lvl="6" rtl="0">
              <a:spcBef>
                <a:spcPts val="0"/>
              </a:spcBef>
              <a:spcAft>
                <a:spcPts val="0"/>
              </a:spcAft>
              <a:buSzPts val="3500"/>
              <a:buFont typeface="Arial" panose="020B0604020202020204"/>
              <a:buNone/>
              <a:defRPr>
                <a:latin typeface="Arial" panose="020B0604020202020204"/>
                <a:ea typeface="Arial" panose="020B0604020202020204"/>
                <a:cs typeface="Arial" panose="020B0604020202020204"/>
                <a:sym typeface="Arial" panose="020B0604020202020204"/>
              </a:defRPr>
            </a:lvl7pPr>
            <a:lvl8pPr lvl="7" rtl="0">
              <a:spcBef>
                <a:spcPts val="0"/>
              </a:spcBef>
              <a:spcAft>
                <a:spcPts val="0"/>
              </a:spcAft>
              <a:buSzPts val="3500"/>
              <a:buFont typeface="Arial" panose="020B0604020202020204"/>
              <a:buNone/>
              <a:defRPr>
                <a:latin typeface="Arial" panose="020B0604020202020204"/>
                <a:ea typeface="Arial" panose="020B0604020202020204"/>
                <a:cs typeface="Arial" panose="020B0604020202020204"/>
                <a:sym typeface="Arial" panose="020B0604020202020204"/>
              </a:defRPr>
            </a:lvl8pPr>
            <a:lvl9pPr lvl="8" rtl="0">
              <a:spcBef>
                <a:spcPts val="0"/>
              </a:spcBef>
              <a:spcAft>
                <a:spcPts val="0"/>
              </a:spcAft>
              <a:buSzPts val="3500"/>
              <a:buFont typeface="Arial" panose="020B0604020202020204"/>
              <a:buNone/>
              <a:defRPr>
                <a:latin typeface="Arial" panose="020B0604020202020204"/>
                <a:ea typeface="Arial" panose="020B0604020202020204"/>
                <a:cs typeface="Arial" panose="020B0604020202020204"/>
                <a:sym typeface="Arial" panose="020B0604020202020204"/>
              </a:defRPr>
            </a:lvl9pPr>
          </a:lstStyle>
          <a:p>
            <a:endParaRPr/>
          </a:p>
        </p:txBody>
      </p:sp>
    </p:spTree>
  </p:cSld>
  <p:clrMapOvr>
    <a:masterClrMapping/>
  </p:clrMapOvr>
  <p:transition spd="med">
    <p:push/>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p:spPr>
        <p:txBody>
          <a:bodyPr/>
          <a:lstStyle/>
          <a:p>
            <a:fld id="{D6D27D59-6977-44DD-8E4E-5EC5FBCC1A34}" type="datetime1">
              <a:rPr lang="en-US" smtClean="0"/>
              <a:t>3/16/2025</a:t>
            </a:fld>
            <a:endParaRPr lang="en-US"/>
          </a:p>
        </p:txBody>
      </p:sp>
      <p:sp>
        <p:nvSpPr>
          <p:cNvPr id="3" name="Footer Placeholder 2"/>
          <p:cNvSpPr>
            <a:spLocks noGrp="1"/>
          </p:cNvSpPr>
          <p:nvPr>
            <p:ph type="ftr" sz="quarter" idx="11"/>
          </p:nvPr>
        </p:nvSpPr>
        <p:spPr>
          <a:xfrm>
            <a:off x="3028950" y="4767263"/>
            <a:ext cx="3086100" cy="273844"/>
          </a:xfrm>
        </p:spPr>
        <p:txBody>
          <a:bodyPr/>
          <a:lstStyle/>
          <a:p>
            <a:endParaRPr lang="en-US"/>
          </a:p>
        </p:txBody>
      </p:sp>
      <p:sp>
        <p:nvSpPr>
          <p:cNvPr id="4" name="Slide Number Placeholder 3"/>
          <p:cNvSpPr>
            <a:spLocks noGrp="1"/>
          </p:cNvSpPr>
          <p:nvPr>
            <p:ph type="sldNum" sz="quarter" idx="12"/>
          </p:nvPr>
        </p:nvSpPr>
        <p:spPr>
          <a:xfrm>
            <a:off x="6457950" y="4767263"/>
            <a:ext cx="2057400" cy="273844"/>
          </a:xfrm>
        </p:spPr>
        <p:txBody>
          <a:bodyPr/>
          <a:lstStyle/>
          <a:p>
            <a:fld id="{F9C20B1D-C678-4C69-9E65-5611E138EDCC}" type="slidenum">
              <a:rPr lang="en-US" smtClean="0"/>
              <a:t>‹#›</a:t>
            </a:fld>
            <a:endParaRPr lang="en-US"/>
          </a:p>
        </p:txBody>
      </p:sp>
    </p:spTree>
  </p:cSld>
  <p:clrMapOvr>
    <a:masterClrMapping/>
  </p:clrMapOvr>
  <p:transition spd="med">
    <p:push/>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683919"/>
            <a:ext cx="2133600" cy="357188"/>
          </a:xfrm>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a:xfrm>
            <a:off x="3124200" y="4683919"/>
            <a:ext cx="2895600" cy="357188"/>
          </a:xfr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a:xfrm>
            <a:off x="6553200" y="4683919"/>
            <a:ext cx="2133600" cy="357188"/>
          </a:xfrm>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89C1897E-2CB0-401E-B731-4CEDDD695E01}"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transition spd="med">
    <p:push/>
  </p:transition>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9"/>
        <p:cNvGrpSpPr/>
        <p:nvPr/>
      </p:nvGrpSpPr>
      <p:grpSpPr>
        <a:xfrm>
          <a:off x="0" y="0"/>
          <a:ext cx="0" cy="0"/>
          <a:chOff x="0" y="0"/>
          <a:chExt cx="0" cy="0"/>
        </a:xfrm>
      </p:grpSpPr>
      <p:sp>
        <p:nvSpPr>
          <p:cNvPr id="70" name="Google Shape;70;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1" name="Google Shape;71;p5"/>
          <p:cNvSpPr txBox="1">
            <a:spLocks noGrp="1"/>
          </p:cNvSpPr>
          <p:nvPr>
            <p:ph type="subTitle" idx="1"/>
          </p:nvPr>
        </p:nvSpPr>
        <p:spPr>
          <a:xfrm>
            <a:off x="3162353" y="3638549"/>
            <a:ext cx="2847900" cy="657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2" name="Google Shape;72;p5"/>
          <p:cNvSpPr txBox="1">
            <a:spLocks noGrp="1"/>
          </p:cNvSpPr>
          <p:nvPr>
            <p:ph type="subTitle" idx="2"/>
          </p:nvPr>
        </p:nvSpPr>
        <p:spPr>
          <a:xfrm>
            <a:off x="3162350" y="2055775"/>
            <a:ext cx="2847900" cy="657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3" name="Google Shape;73;p5"/>
          <p:cNvSpPr txBox="1">
            <a:spLocks noGrp="1"/>
          </p:cNvSpPr>
          <p:nvPr>
            <p:ph type="subTitle" idx="3"/>
          </p:nvPr>
        </p:nvSpPr>
        <p:spPr>
          <a:xfrm>
            <a:off x="3162350" y="3205663"/>
            <a:ext cx="2847900" cy="285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bas Neue" panose="020B0606020202050201"/>
              <a:buNone/>
              <a:defRPr sz="2400">
                <a:solidFill>
                  <a:schemeClr val="accent2"/>
                </a:solidFill>
                <a:latin typeface="Titan One" panose="02000000000000000000"/>
                <a:ea typeface="Titan One" panose="02000000000000000000"/>
                <a:cs typeface="Titan One" panose="02000000000000000000"/>
                <a:sym typeface="Titan One" panose="02000000000000000000"/>
              </a:defRPr>
            </a:lvl1pPr>
            <a:lvl2pPr lvl="1"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74" name="Google Shape;74;p5"/>
          <p:cNvSpPr txBox="1">
            <a:spLocks noGrp="1"/>
          </p:cNvSpPr>
          <p:nvPr>
            <p:ph type="subTitle" idx="4"/>
          </p:nvPr>
        </p:nvSpPr>
        <p:spPr>
          <a:xfrm>
            <a:off x="3162350" y="1623050"/>
            <a:ext cx="2847900" cy="285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Bebas Neue" panose="020B0606020202050201"/>
              <a:buNone/>
              <a:defRPr sz="2400">
                <a:solidFill>
                  <a:schemeClr val="accent3"/>
                </a:solidFill>
                <a:latin typeface="Titan One" panose="02000000000000000000"/>
                <a:ea typeface="Titan One" panose="02000000000000000000"/>
                <a:cs typeface="Titan One" panose="02000000000000000000"/>
                <a:sym typeface="Titan One" panose="02000000000000000000"/>
              </a:defRPr>
            </a:lvl1pPr>
            <a:lvl2pPr lvl="1"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2pPr>
            <a:lvl3pPr lvl="2"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3pPr>
            <a:lvl4pPr lvl="3"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4pPr>
            <a:lvl5pPr lvl="4"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5pPr>
            <a:lvl6pPr lvl="5"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6pPr>
            <a:lvl7pPr lvl="6"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7pPr>
            <a:lvl8pPr lvl="7"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8pPr>
            <a:lvl9pPr lvl="8" algn="ctr" rtl="0">
              <a:lnSpc>
                <a:spcPct val="100000"/>
              </a:lnSpc>
              <a:spcBef>
                <a:spcPts val="0"/>
              </a:spcBef>
              <a:spcAft>
                <a:spcPts val="0"/>
              </a:spcAft>
              <a:buSzPts val="2400"/>
              <a:buFont typeface="Bebas Neue" panose="020B0606020202050201"/>
              <a:buNone/>
              <a:defRPr sz="2400">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75" name="Google Shape;75;p5"/>
          <p:cNvSpPr/>
          <p:nvPr/>
        </p:nvSpPr>
        <p:spPr>
          <a:xfrm>
            <a:off x="4980513" y="75963"/>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5"/>
          <p:cNvSpPr/>
          <p:nvPr/>
        </p:nvSpPr>
        <p:spPr>
          <a:xfrm>
            <a:off x="754150" y="14846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5"/>
          <p:cNvSpPr/>
          <p:nvPr/>
        </p:nvSpPr>
        <p:spPr>
          <a:xfrm rot="-4320377">
            <a:off x="369084" y="1411089"/>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p:nvPr/>
        </p:nvSpPr>
        <p:spPr>
          <a:xfrm rot="-4320374">
            <a:off x="1908341" y="-20560"/>
            <a:ext cx="260324" cy="22711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5"/>
          <p:cNvSpPr/>
          <p:nvPr/>
        </p:nvSpPr>
        <p:spPr>
          <a:xfrm>
            <a:off x="1536838" y="18253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5"/>
          <p:cNvSpPr/>
          <p:nvPr/>
        </p:nvSpPr>
        <p:spPr>
          <a:xfrm rot="-4320377">
            <a:off x="3842371" y="4842777"/>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5"/>
          <p:cNvSpPr/>
          <p:nvPr/>
        </p:nvSpPr>
        <p:spPr>
          <a:xfrm>
            <a:off x="369088" y="4773725"/>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5"/>
          <p:cNvSpPr/>
          <p:nvPr/>
        </p:nvSpPr>
        <p:spPr>
          <a:xfrm>
            <a:off x="389075" y="30999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5"/>
          <p:cNvSpPr/>
          <p:nvPr/>
        </p:nvSpPr>
        <p:spPr>
          <a:xfrm rot="-4320377">
            <a:off x="246309" y="3609364"/>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5"/>
          <p:cNvSpPr/>
          <p:nvPr/>
        </p:nvSpPr>
        <p:spPr>
          <a:xfrm>
            <a:off x="76975" y="1814439"/>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5"/>
          <p:cNvSpPr/>
          <p:nvPr/>
        </p:nvSpPr>
        <p:spPr>
          <a:xfrm rot="2135160">
            <a:off x="108492" y="4186163"/>
            <a:ext cx="296967" cy="20363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5"/>
          <p:cNvSpPr/>
          <p:nvPr/>
        </p:nvSpPr>
        <p:spPr>
          <a:xfrm>
            <a:off x="201500" y="115428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5"/>
          <p:cNvSpPr/>
          <p:nvPr/>
        </p:nvSpPr>
        <p:spPr>
          <a:xfrm>
            <a:off x="423138" y="214923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
          <p:cNvSpPr/>
          <p:nvPr/>
        </p:nvSpPr>
        <p:spPr>
          <a:xfrm>
            <a:off x="167425" y="260246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5"/>
          <p:cNvSpPr/>
          <p:nvPr/>
        </p:nvSpPr>
        <p:spPr>
          <a:xfrm rot="140820">
            <a:off x="208516" y="426709"/>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5"/>
          <p:cNvSpPr/>
          <p:nvPr/>
        </p:nvSpPr>
        <p:spPr>
          <a:xfrm>
            <a:off x="3103250" y="2550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5"/>
          <p:cNvSpPr/>
          <p:nvPr/>
        </p:nvSpPr>
        <p:spPr>
          <a:xfrm>
            <a:off x="3998025" y="43084"/>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5"/>
          <p:cNvSpPr/>
          <p:nvPr/>
        </p:nvSpPr>
        <p:spPr>
          <a:xfrm>
            <a:off x="236838" y="-137078"/>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5"/>
          <p:cNvSpPr/>
          <p:nvPr/>
        </p:nvSpPr>
        <p:spPr>
          <a:xfrm>
            <a:off x="8744575" y="33378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rot="-4320377">
            <a:off x="8516046" y="3955052"/>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5"/>
          <p:cNvSpPr/>
          <p:nvPr/>
        </p:nvSpPr>
        <p:spPr>
          <a:xfrm>
            <a:off x="6318800" y="759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5"/>
          <p:cNvSpPr/>
          <p:nvPr/>
        </p:nvSpPr>
        <p:spPr>
          <a:xfrm>
            <a:off x="8798925" y="7596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5"/>
          <p:cNvSpPr/>
          <p:nvPr/>
        </p:nvSpPr>
        <p:spPr>
          <a:xfrm rot="140820">
            <a:off x="8645841" y="4742834"/>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5"/>
          <p:cNvSpPr/>
          <p:nvPr/>
        </p:nvSpPr>
        <p:spPr>
          <a:xfrm>
            <a:off x="8715125" y="2357647"/>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5"/>
          <p:cNvSpPr/>
          <p:nvPr/>
        </p:nvSpPr>
        <p:spPr>
          <a:xfrm>
            <a:off x="8555188" y="12578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5"/>
          <p:cNvSpPr/>
          <p:nvPr/>
        </p:nvSpPr>
        <p:spPr>
          <a:xfrm>
            <a:off x="8737675" y="1779063"/>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5"/>
          <p:cNvSpPr/>
          <p:nvPr/>
        </p:nvSpPr>
        <p:spPr>
          <a:xfrm>
            <a:off x="8086925" y="1100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5"/>
          <p:cNvSpPr/>
          <p:nvPr/>
        </p:nvSpPr>
        <p:spPr>
          <a:xfrm rot="-5125534">
            <a:off x="8661436" y="634957"/>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5"/>
          <p:cNvSpPr/>
          <p:nvPr/>
        </p:nvSpPr>
        <p:spPr>
          <a:xfrm rot="1068680">
            <a:off x="7018465" y="-8820"/>
            <a:ext cx="296977" cy="203640"/>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5"/>
          <p:cNvSpPr/>
          <p:nvPr/>
        </p:nvSpPr>
        <p:spPr>
          <a:xfrm>
            <a:off x="1473325" y="4821684"/>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5"/>
          <p:cNvSpPr/>
          <p:nvPr/>
        </p:nvSpPr>
        <p:spPr>
          <a:xfrm>
            <a:off x="5669638" y="22096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5"/>
          <p:cNvSpPr/>
          <p:nvPr/>
        </p:nvSpPr>
        <p:spPr>
          <a:xfrm rot="4048916">
            <a:off x="2754659" y="4835941"/>
            <a:ext cx="290457" cy="319880"/>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p>
        </p:txBody>
      </p:sp>
      <p:sp>
        <p:nvSpPr>
          <p:cNvPr id="107" name="Google Shape;107;p5"/>
          <p:cNvSpPr/>
          <p:nvPr/>
        </p:nvSpPr>
        <p:spPr>
          <a:xfrm rot="1410214">
            <a:off x="5882559" y="4773729"/>
            <a:ext cx="219072" cy="179070"/>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5"/>
          <p:cNvSpPr/>
          <p:nvPr/>
        </p:nvSpPr>
        <p:spPr>
          <a:xfrm rot="-4320374">
            <a:off x="6980129" y="4749703"/>
            <a:ext cx="260324" cy="22711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5"/>
          <p:cNvSpPr/>
          <p:nvPr/>
        </p:nvSpPr>
        <p:spPr>
          <a:xfrm>
            <a:off x="4977175" y="487683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5"/>
          <p:cNvSpPr/>
          <p:nvPr/>
        </p:nvSpPr>
        <p:spPr>
          <a:xfrm>
            <a:off x="7693188" y="4873459"/>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1"/>
        <p:cNvGrpSpPr/>
        <p:nvPr/>
      </p:nvGrpSpPr>
      <p:grpSpPr>
        <a:xfrm>
          <a:off x="0" y="0"/>
          <a:ext cx="0" cy="0"/>
          <a:chOff x="0" y="0"/>
          <a:chExt cx="0" cy="0"/>
        </a:xfrm>
      </p:grpSpPr>
      <p:sp>
        <p:nvSpPr>
          <p:cNvPr id="112" name="Google Shape;112;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3" name="Google Shape;113;p6"/>
          <p:cNvSpPr/>
          <p:nvPr/>
        </p:nvSpPr>
        <p:spPr>
          <a:xfrm rot="-4320377">
            <a:off x="369084" y="1592064"/>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6"/>
          <p:cNvSpPr/>
          <p:nvPr/>
        </p:nvSpPr>
        <p:spPr>
          <a:xfrm>
            <a:off x="57750" y="203351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6"/>
          <p:cNvSpPr/>
          <p:nvPr/>
        </p:nvSpPr>
        <p:spPr>
          <a:xfrm>
            <a:off x="203700" y="1278913"/>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6"/>
          <p:cNvSpPr/>
          <p:nvPr/>
        </p:nvSpPr>
        <p:spPr>
          <a:xfrm rot="140820">
            <a:off x="208516" y="674359"/>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6"/>
          <p:cNvSpPr/>
          <p:nvPr/>
        </p:nvSpPr>
        <p:spPr>
          <a:xfrm>
            <a:off x="236838" y="65834"/>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6"/>
          <p:cNvSpPr/>
          <p:nvPr/>
        </p:nvSpPr>
        <p:spPr>
          <a:xfrm>
            <a:off x="1308650" y="17122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6"/>
          <p:cNvSpPr/>
          <p:nvPr/>
        </p:nvSpPr>
        <p:spPr>
          <a:xfrm>
            <a:off x="3076775" y="20527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6"/>
          <p:cNvSpPr/>
          <p:nvPr/>
        </p:nvSpPr>
        <p:spPr>
          <a:xfrm rot="1068680">
            <a:off x="2008315" y="86430"/>
            <a:ext cx="296977" cy="203640"/>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6"/>
          <p:cNvSpPr/>
          <p:nvPr/>
        </p:nvSpPr>
        <p:spPr>
          <a:xfrm>
            <a:off x="659488" y="31621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6"/>
          <p:cNvSpPr/>
          <p:nvPr/>
        </p:nvSpPr>
        <p:spPr>
          <a:xfrm>
            <a:off x="8839825" y="358550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6"/>
          <p:cNvSpPr/>
          <p:nvPr/>
        </p:nvSpPr>
        <p:spPr>
          <a:xfrm rot="-4320377">
            <a:off x="8516046" y="4231277"/>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6"/>
          <p:cNvSpPr/>
          <p:nvPr/>
        </p:nvSpPr>
        <p:spPr>
          <a:xfrm rot="140820">
            <a:off x="8645841" y="4742834"/>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6"/>
          <p:cNvSpPr/>
          <p:nvPr/>
        </p:nvSpPr>
        <p:spPr>
          <a:xfrm rot="-5256418">
            <a:off x="7318007" y="4677333"/>
            <a:ext cx="179096" cy="179074"/>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6"/>
          <p:cNvSpPr/>
          <p:nvPr/>
        </p:nvSpPr>
        <p:spPr>
          <a:xfrm>
            <a:off x="8641013" y="3091072"/>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6"/>
          <p:cNvSpPr/>
          <p:nvPr/>
        </p:nvSpPr>
        <p:spPr>
          <a:xfrm rot="-5256600">
            <a:off x="6297517" y="4711394"/>
            <a:ext cx="110947" cy="110947"/>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6"/>
          <p:cNvSpPr/>
          <p:nvPr/>
        </p:nvSpPr>
        <p:spPr>
          <a:xfrm rot="-5256600">
            <a:off x="8873904" y="2563221"/>
            <a:ext cx="110947" cy="110947"/>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6"/>
          <p:cNvSpPr/>
          <p:nvPr/>
        </p:nvSpPr>
        <p:spPr>
          <a:xfrm rot="-10381987">
            <a:off x="7947748" y="4750025"/>
            <a:ext cx="294662"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6"/>
          <p:cNvSpPr/>
          <p:nvPr/>
        </p:nvSpPr>
        <p:spPr>
          <a:xfrm>
            <a:off x="6822163" y="486006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31"/>
        <p:cNvGrpSpPr/>
        <p:nvPr/>
      </p:nvGrpSpPr>
      <p:grpSpPr>
        <a:xfrm>
          <a:off x="0" y="0"/>
          <a:ext cx="0" cy="0"/>
          <a:chOff x="0" y="0"/>
          <a:chExt cx="0" cy="0"/>
        </a:xfrm>
      </p:grpSpPr>
      <p:sp>
        <p:nvSpPr>
          <p:cNvPr id="132" name="Google Shape;132;p7"/>
          <p:cNvSpPr txBox="1">
            <a:spLocks noGrp="1"/>
          </p:cNvSpPr>
          <p:nvPr>
            <p:ph type="title"/>
          </p:nvPr>
        </p:nvSpPr>
        <p:spPr>
          <a:xfrm>
            <a:off x="713225" y="704138"/>
            <a:ext cx="4559700" cy="1280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3" name="Google Shape;133;p7"/>
          <p:cNvSpPr txBox="1">
            <a:spLocks noGrp="1"/>
          </p:cNvSpPr>
          <p:nvPr>
            <p:ph type="subTitle" idx="1"/>
          </p:nvPr>
        </p:nvSpPr>
        <p:spPr>
          <a:xfrm>
            <a:off x="722375" y="2141063"/>
            <a:ext cx="4541400" cy="2298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4"/>
              </a:buClr>
              <a:buSzPts val="1600"/>
              <a:buFont typeface="Nunito Light"/>
              <a:buChar char="●"/>
              <a:defRPr>
                <a:latin typeface="Comfortaa"/>
                <a:ea typeface="Comfortaa"/>
                <a:cs typeface="Comfortaa"/>
                <a:sym typeface="Comfortaa"/>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1600"/>
              </a:spcBef>
              <a:spcAft>
                <a:spcPts val="0"/>
              </a:spcAft>
              <a:buClr>
                <a:srgbClr val="E76A28"/>
              </a:buClr>
              <a:buSzPts val="1500"/>
              <a:buFont typeface="Nunito Light"/>
              <a:buChar char="■"/>
              <a:defRPr/>
            </a:lvl3pPr>
            <a:lvl4pPr lvl="3" algn="ctr" rtl="0">
              <a:lnSpc>
                <a:spcPct val="100000"/>
              </a:lnSpc>
              <a:spcBef>
                <a:spcPts val="1600"/>
              </a:spcBef>
              <a:spcAft>
                <a:spcPts val="0"/>
              </a:spcAft>
              <a:buClr>
                <a:srgbClr val="E76A28"/>
              </a:buClr>
              <a:buSzPts val="1500"/>
              <a:buFont typeface="Nunito Light"/>
              <a:buChar char="●"/>
              <a:defRPr/>
            </a:lvl4pPr>
            <a:lvl5pPr lvl="4" algn="ctr" rtl="0">
              <a:lnSpc>
                <a:spcPct val="100000"/>
              </a:lnSpc>
              <a:spcBef>
                <a:spcPts val="1600"/>
              </a:spcBef>
              <a:spcAft>
                <a:spcPts val="0"/>
              </a:spcAft>
              <a:buClr>
                <a:srgbClr val="E76A28"/>
              </a:buClr>
              <a:buSzPts val="1400"/>
              <a:buFont typeface="Nunito Light"/>
              <a:buChar char="○"/>
              <a:defRPr/>
            </a:lvl5pPr>
            <a:lvl6pPr lvl="5" algn="ctr" rtl="0">
              <a:lnSpc>
                <a:spcPct val="100000"/>
              </a:lnSpc>
              <a:spcBef>
                <a:spcPts val="1600"/>
              </a:spcBef>
              <a:spcAft>
                <a:spcPts val="0"/>
              </a:spcAft>
              <a:buClr>
                <a:srgbClr val="999999"/>
              </a:buClr>
              <a:buSzPts val="1400"/>
              <a:buFont typeface="Nunito Light"/>
              <a:buChar char="■"/>
              <a:defRPr/>
            </a:lvl6pPr>
            <a:lvl7pPr lvl="6" algn="ctr" rtl="0">
              <a:lnSpc>
                <a:spcPct val="100000"/>
              </a:lnSpc>
              <a:spcBef>
                <a:spcPts val="1600"/>
              </a:spcBef>
              <a:spcAft>
                <a:spcPts val="0"/>
              </a:spcAft>
              <a:buClr>
                <a:srgbClr val="999999"/>
              </a:buClr>
              <a:buSzPts val="1300"/>
              <a:buFont typeface="Nunito Light"/>
              <a:buChar char="●"/>
              <a:defRPr/>
            </a:lvl7pPr>
            <a:lvl8pPr lvl="7" algn="ctr" rtl="0">
              <a:lnSpc>
                <a:spcPct val="100000"/>
              </a:lnSpc>
              <a:spcBef>
                <a:spcPts val="1600"/>
              </a:spcBef>
              <a:spcAft>
                <a:spcPts val="0"/>
              </a:spcAft>
              <a:buClr>
                <a:srgbClr val="999999"/>
              </a:buClr>
              <a:buSzPts val="1300"/>
              <a:buFont typeface="Nunito Light"/>
              <a:buChar char="○"/>
              <a:defRPr/>
            </a:lvl8pPr>
            <a:lvl9pPr lvl="8" algn="ctr" rtl="0">
              <a:lnSpc>
                <a:spcPct val="100000"/>
              </a:lnSpc>
              <a:spcBef>
                <a:spcPts val="1600"/>
              </a:spcBef>
              <a:spcAft>
                <a:spcPts val="1600"/>
              </a:spcAft>
              <a:buClr>
                <a:srgbClr val="999999"/>
              </a:buClr>
              <a:buSzPts val="1400"/>
              <a:buFont typeface="Nunito Light"/>
              <a:buChar char="■"/>
              <a:defRPr/>
            </a:lvl9pPr>
          </a:lstStyle>
          <a:p>
            <a:endParaRPr/>
          </a:p>
        </p:txBody>
      </p:sp>
      <p:sp>
        <p:nvSpPr>
          <p:cNvPr id="134" name="Google Shape;134;p7"/>
          <p:cNvSpPr/>
          <p:nvPr/>
        </p:nvSpPr>
        <p:spPr>
          <a:xfrm rot="5400000">
            <a:off x="914969" y="170690"/>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7"/>
          <p:cNvSpPr/>
          <p:nvPr/>
        </p:nvSpPr>
        <p:spPr>
          <a:xfrm rot="1079623">
            <a:off x="5037105" y="228475"/>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7"/>
          <p:cNvSpPr/>
          <p:nvPr/>
        </p:nvSpPr>
        <p:spPr>
          <a:xfrm rot="5400000">
            <a:off x="5489957" y="83453"/>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7"/>
          <p:cNvSpPr/>
          <p:nvPr/>
        </p:nvSpPr>
        <p:spPr>
          <a:xfrm rot="5540820">
            <a:off x="-20957" y="44495"/>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7"/>
          <p:cNvSpPr/>
          <p:nvPr/>
        </p:nvSpPr>
        <p:spPr>
          <a:xfrm rot="5400000">
            <a:off x="1708801" y="9365"/>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7"/>
          <p:cNvSpPr/>
          <p:nvPr/>
        </p:nvSpPr>
        <p:spPr>
          <a:xfrm rot="5400000">
            <a:off x="2500093" y="349779"/>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7"/>
          <p:cNvSpPr/>
          <p:nvPr/>
        </p:nvSpPr>
        <p:spPr>
          <a:xfrm rot="274466">
            <a:off x="3156969" y="11356"/>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 name="Google Shape;141;p7"/>
          <p:cNvGrpSpPr/>
          <p:nvPr/>
        </p:nvGrpSpPr>
        <p:grpSpPr>
          <a:xfrm rot="-2068082" flipH="1">
            <a:off x="3903619" y="-28877"/>
            <a:ext cx="668294" cy="578203"/>
            <a:chOff x="968013" y="650077"/>
            <a:chExt cx="777108" cy="672348"/>
          </a:xfrm>
        </p:grpSpPr>
        <p:sp>
          <p:nvSpPr>
            <p:cNvPr id="142" name="Google Shape;142;p7"/>
            <p:cNvSpPr/>
            <p:nvPr/>
          </p:nvSpPr>
          <p:spPr>
            <a:xfrm rot="-1397473">
              <a:off x="1241414" y="935197"/>
              <a:ext cx="332432" cy="272827"/>
            </a:xfrm>
            <a:custGeom>
              <a:avLst/>
              <a:gdLst/>
              <a:ahLst/>
              <a:cxnLst/>
              <a:rect l="l" t="t" r="r" b="b"/>
              <a:pathLst>
                <a:path w="16879" h="13851" extrusionOk="0">
                  <a:moveTo>
                    <a:pt x="7659" y="0"/>
                  </a:moveTo>
                  <a:cubicBezTo>
                    <a:pt x="394" y="0"/>
                    <a:pt x="0" y="10073"/>
                    <a:pt x="100" y="13845"/>
                  </a:cubicBezTo>
                  <a:cubicBezTo>
                    <a:pt x="316" y="13849"/>
                    <a:pt x="529" y="13851"/>
                    <a:pt x="738" y="13851"/>
                  </a:cubicBezTo>
                  <a:cubicBezTo>
                    <a:pt x="2454" y="13851"/>
                    <a:pt x="3842" y="13738"/>
                    <a:pt x="4169" y="13679"/>
                  </a:cubicBezTo>
                  <a:cubicBezTo>
                    <a:pt x="5237" y="13512"/>
                    <a:pt x="2668" y="3605"/>
                    <a:pt x="9206" y="3605"/>
                  </a:cubicBezTo>
                  <a:cubicBezTo>
                    <a:pt x="11636" y="3605"/>
                    <a:pt x="11222" y="12752"/>
                    <a:pt x="12449" y="12752"/>
                  </a:cubicBezTo>
                  <a:cubicBezTo>
                    <a:pt x="12468" y="12752"/>
                    <a:pt x="12488" y="12749"/>
                    <a:pt x="12509" y="12745"/>
                  </a:cubicBezTo>
                  <a:cubicBezTo>
                    <a:pt x="12976" y="12611"/>
                    <a:pt x="14810" y="12411"/>
                    <a:pt x="16878" y="12111"/>
                  </a:cubicBezTo>
                  <a:cubicBezTo>
                    <a:pt x="16445" y="8141"/>
                    <a:pt x="14710" y="169"/>
                    <a:pt x="7839" y="2"/>
                  </a:cubicBezTo>
                  <a:cubicBezTo>
                    <a:pt x="7778" y="1"/>
                    <a:pt x="7719" y="0"/>
                    <a:pt x="76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7"/>
            <p:cNvSpPr/>
            <p:nvPr/>
          </p:nvSpPr>
          <p:spPr>
            <a:xfrm rot="-1397473">
              <a:off x="1030693" y="760540"/>
              <a:ext cx="651747" cy="451423"/>
            </a:xfrm>
            <a:custGeom>
              <a:avLst/>
              <a:gdLst/>
              <a:ahLst/>
              <a:cxnLst/>
              <a:rect l="l" t="t" r="r" b="b"/>
              <a:pathLst>
                <a:path w="33092" h="22918" extrusionOk="0">
                  <a:moveTo>
                    <a:pt x="18151" y="0"/>
                  </a:moveTo>
                  <a:cubicBezTo>
                    <a:pt x="1825" y="0"/>
                    <a:pt x="301" y="20015"/>
                    <a:pt x="301" y="20015"/>
                  </a:cubicBezTo>
                  <a:cubicBezTo>
                    <a:pt x="1" y="21616"/>
                    <a:pt x="1702" y="22484"/>
                    <a:pt x="3937" y="22917"/>
                  </a:cubicBezTo>
                  <a:cubicBezTo>
                    <a:pt x="4235" y="12920"/>
                    <a:pt x="7555" y="4303"/>
                    <a:pt x="17615" y="4303"/>
                  </a:cubicBezTo>
                  <a:cubicBezTo>
                    <a:pt x="17692" y="4303"/>
                    <a:pt x="17769" y="4303"/>
                    <a:pt x="17847" y="4304"/>
                  </a:cubicBezTo>
                  <a:cubicBezTo>
                    <a:pt x="26086" y="4438"/>
                    <a:pt x="28921" y="15846"/>
                    <a:pt x="29755" y="20949"/>
                  </a:cubicBezTo>
                  <a:cubicBezTo>
                    <a:pt x="31657" y="20582"/>
                    <a:pt x="33091" y="20149"/>
                    <a:pt x="32958" y="19682"/>
                  </a:cubicBezTo>
                  <a:cubicBezTo>
                    <a:pt x="32557" y="18448"/>
                    <a:pt x="31690" y="134"/>
                    <a:pt x="18314" y="1"/>
                  </a:cubicBezTo>
                  <a:cubicBezTo>
                    <a:pt x="18259" y="1"/>
                    <a:pt x="18205" y="0"/>
                    <a:pt x="181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7"/>
            <p:cNvSpPr/>
            <p:nvPr/>
          </p:nvSpPr>
          <p:spPr>
            <a:xfrm rot="-1397473">
              <a:off x="1126304" y="839113"/>
              <a:ext cx="508525" cy="375884"/>
            </a:xfrm>
            <a:custGeom>
              <a:avLst/>
              <a:gdLst/>
              <a:ahLst/>
              <a:cxnLst/>
              <a:rect l="l" t="t" r="r" b="b"/>
              <a:pathLst>
                <a:path w="25820" h="19083" extrusionOk="0">
                  <a:moveTo>
                    <a:pt x="13678" y="1"/>
                  </a:moveTo>
                  <a:cubicBezTo>
                    <a:pt x="3586" y="1"/>
                    <a:pt x="299" y="8618"/>
                    <a:pt x="1" y="18615"/>
                  </a:cubicBezTo>
                  <a:cubicBezTo>
                    <a:pt x="1535" y="18949"/>
                    <a:pt x="3337" y="19049"/>
                    <a:pt x="4938" y="19082"/>
                  </a:cubicBezTo>
                  <a:cubicBezTo>
                    <a:pt x="4838" y="15310"/>
                    <a:pt x="5232" y="5237"/>
                    <a:pt x="12497" y="5237"/>
                  </a:cubicBezTo>
                  <a:cubicBezTo>
                    <a:pt x="12557" y="5237"/>
                    <a:pt x="12616" y="5238"/>
                    <a:pt x="12677" y="5239"/>
                  </a:cubicBezTo>
                  <a:cubicBezTo>
                    <a:pt x="19515" y="5406"/>
                    <a:pt x="21283" y="13378"/>
                    <a:pt x="21716" y="17348"/>
                  </a:cubicBezTo>
                  <a:cubicBezTo>
                    <a:pt x="23084" y="17148"/>
                    <a:pt x="24552" y="16914"/>
                    <a:pt x="25819" y="16647"/>
                  </a:cubicBezTo>
                  <a:cubicBezTo>
                    <a:pt x="24985" y="11544"/>
                    <a:pt x="22117" y="136"/>
                    <a:pt x="13911" y="2"/>
                  </a:cubicBezTo>
                  <a:cubicBezTo>
                    <a:pt x="13833" y="1"/>
                    <a:pt x="13755" y="1"/>
                    <a:pt x="136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 name="Google Shape;145;p7"/>
          <p:cNvSpPr/>
          <p:nvPr/>
        </p:nvSpPr>
        <p:spPr>
          <a:xfrm rot="-4955068" flipH="1">
            <a:off x="7907699" y="180535"/>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7"/>
          <p:cNvSpPr/>
          <p:nvPr/>
        </p:nvSpPr>
        <p:spPr>
          <a:xfrm rot="-9720377">
            <a:off x="7165913" y="135496"/>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7"/>
          <p:cNvSpPr/>
          <p:nvPr/>
        </p:nvSpPr>
        <p:spPr>
          <a:xfrm rot="-5400000">
            <a:off x="6420577" y="309970"/>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7"/>
          <p:cNvSpPr/>
          <p:nvPr/>
        </p:nvSpPr>
        <p:spPr>
          <a:xfrm rot="-5400000">
            <a:off x="5880561" y="117517"/>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7"/>
          <p:cNvSpPr/>
          <p:nvPr/>
        </p:nvSpPr>
        <p:spPr>
          <a:xfrm rot="404198">
            <a:off x="8833590" y="51363"/>
            <a:ext cx="260321" cy="22711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7"/>
          <p:cNvSpPr/>
          <p:nvPr/>
        </p:nvSpPr>
        <p:spPr>
          <a:xfrm>
            <a:off x="8549575" y="349763"/>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51"/>
        <p:cNvGrpSpPr/>
        <p:nvPr/>
      </p:nvGrpSpPr>
      <p:grpSpPr>
        <a:xfrm>
          <a:off x="0" y="0"/>
          <a:ext cx="0" cy="0"/>
          <a:chOff x="0" y="0"/>
          <a:chExt cx="0" cy="0"/>
        </a:xfrm>
      </p:grpSpPr>
      <p:sp>
        <p:nvSpPr>
          <p:cNvPr id="152" name="Google Shape;152;p8"/>
          <p:cNvSpPr/>
          <p:nvPr/>
        </p:nvSpPr>
        <p:spPr>
          <a:xfrm rot="10800000">
            <a:off x="2000329" y="215582"/>
            <a:ext cx="5307022" cy="4712336"/>
          </a:xfrm>
          <a:custGeom>
            <a:avLst/>
            <a:gdLst/>
            <a:ahLst/>
            <a:cxnLst/>
            <a:rect l="l" t="t" r="r" b="b"/>
            <a:pathLst>
              <a:path w="129408" h="114907" extrusionOk="0">
                <a:moveTo>
                  <a:pt x="60227" y="0"/>
                </a:moveTo>
                <a:cubicBezTo>
                  <a:pt x="42600" y="0"/>
                  <a:pt x="39204" y="13196"/>
                  <a:pt x="35159" y="18828"/>
                </a:cubicBezTo>
                <a:cubicBezTo>
                  <a:pt x="30056" y="25966"/>
                  <a:pt x="23084" y="20095"/>
                  <a:pt x="11542" y="33004"/>
                </a:cubicBezTo>
                <a:cubicBezTo>
                  <a:pt x="1" y="45914"/>
                  <a:pt x="16813" y="58056"/>
                  <a:pt x="10075" y="68830"/>
                </a:cubicBezTo>
                <a:cubicBezTo>
                  <a:pt x="3362" y="79596"/>
                  <a:pt x="16014" y="96684"/>
                  <a:pt x="32268" y="96684"/>
                </a:cubicBezTo>
                <a:cubicBezTo>
                  <a:pt x="32331" y="96684"/>
                  <a:pt x="32394" y="96684"/>
                  <a:pt x="32457" y="96683"/>
                </a:cubicBezTo>
                <a:cubicBezTo>
                  <a:pt x="32521" y="96683"/>
                  <a:pt x="32584" y="96683"/>
                  <a:pt x="32647" y="96683"/>
                </a:cubicBezTo>
                <a:cubicBezTo>
                  <a:pt x="48748" y="96683"/>
                  <a:pt x="41890" y="113666"/>
                  <a:pt x="57208" y="114529"/>
                </a:cubicBezTo>
                <a:cubicBezTo>
                  <a:pt x="60783" y="114723"/>
                  <a:pt x="64388" y="114906"/>
                  <a:pt x="67874" y="114906"/>
                </a:cubicBezTo>
                <a:cubicBezTo>
                  <a:pt x="79381" y="114906"/>
                  <a:pt x="89577" y="112911"/>
                  <a:pt x="93034" y="102721"/>
                </a:cubicBezTo>
                <a:cubicBezTo>
                  <a:pt x="97537" y="89412"/>
                  <a:pt x="111047" y="100586"/>
                  <a:pt x="119386" y="85542"/>
                </a:cubicBezTo>
                <a:cubicBezTo>
                  <a:pt x="127759" y="70498"/>
                  <a:pt x="116484" y="61792"/>
                  <a:pt x="123122" y="52185"/>
                </a:cubicBezTo>
                <a:cubicBezTo>
                  <a:pt x="129408" y="43087"/>
                  <a:pt x="121934" y="17209"/>
                  <a:pt x="104808" y="17209"/>
                </a:cubicBezTo>
                <a:cubicBezTo>
                  <a:pt x="103849" y="17209"/>
                  <a:pt x="102859" y="17290"/>
                  <a:pt x="101840" y="17460"/>
                </a:cubicBezTo>
                <a:cubicBezTo>
                  <a:pt x="99671" y="17822"/>
                  <a:pt x="97890" y="17986"/>
                  <a:pt x="96413" y="17986"/>
                </a:cubicBezTo>
                <a:cubicBezTo>
                  <a:pt x="84810" y="17986"/>
                  <a:pt x="91992" y="7818"/>
                  <a:pt x="77256" y="3083"/>
                </a:cubicBezTo>
                <a:cubicBezTo>
                  <a:pt x="70427" y="904"/>
                  <a:pt x="64840" y="0"/>
                  <a:pt x="60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8"/>
          <p:cNvSpPr/>
          <p:nvPr/>
        </p:nvSpPr>
        <p:spPr>
          <a:xfrm rot="10800000">
            <a:off x="6233885" y="4103449"/>
            <a:ext cx="129978" cy="129978"/>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8"/>
          <p:cNvSpPr/>
          <p:nvPr/>
        </p:nvSpPr>
        <p:spPr>
          <a:xfrm rot="10800000">
            <a:off x="3229687" y="4386756"/>
            <a:ext cx="209818" cy="209818"/>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8"/>
          <p:cNvSpPr/>
          <p:nvPr/>
        </p:nvSpPr>
        <p:spPr>
          <a:xfrm rot="10800000">
            <a:off x="2761328" y="4366666"/>
            <a:ext cx="129978" cy="129978"/>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8"/>
          <p:cNvSpPr/>
          <p:nvPr/>
        </p:nvSpPr>
        <p:spPr>
          <a:xfrm rot="5519559">
            <a:off x="1854122" y="3429830"/>
            <a:ext cx="256660" cy="209798"/>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8"/>
          <p:cNvSpPr/>
          <p:nvPr/>
        </p:nvSpPr>
        <p:spPr>
          <a:xfrm rot="2699927">
            <a:off x="6552529" y="3851425"/>
            <a:ext cx="363362" cy="29701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8"/>
          <p:cNvSpPr/>
          <p:nvPr/>
        </p:nvSpPr>
        <p:spPr>
          <a:xfrm rot="3049656">
            <a:off x="1861392" y="3113475"/>
            <a:ext cx="186452" cy="152423"/>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8"/>
          <p:cNvSpPr/>
          <p:nvPr/>
        </p:nvSpPr>
        <p:spPr>
          <a:xfrm>
            <a:off x="5526763" y="79650"/>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8"/>
          <p:cNvSpPr/>
          <p:nvPr/>
        </p:nvSpPr>
        <p:spPr>
          <a:xfrm>
            <a:off x="713213" y="170348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8"/>
          <p:cNvSpPr/>
          <p:nvPr/>
        </p:nvSpPr>
        <p:spPr>
          <a:xfrm>
            <a:off x="8134350" y="9016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8"/>
          <p:cNvSpPr/>
          <p:nvPr/>
        </p:nvSpPr>
        <p:spPr>
          <a:xfrm>
            <a:off x="821025" y="4499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8"/>
          <p:cNvSpPr/>
          <p:nvPr/>
        </p:nvSpPr>
        <p:spPr>
          <a:xfrm rot="-4320377">
            <a:off x="694171" y="1017989"/>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8"/>
          <p:cNvSpPr/>
          <p:nvPr/>
        </p:nvSpPr>
        <p:spPr>
          <a:xfrm rot="444932" flipH="1">
            <a:off x="8017357" y="4354076"/>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8"/>
          <p:cNvSpPr/>
          <p:nvPr/>
        </p:nvSpPr>
        <p:spPr>
          <a:xfrm rot="-4320374">
            <a:off x="1581091" y="55628"/>
            <a:ext cx="260324" cy="22711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8"/>
          <p:cNvSpPr/>
          <p:nvPr/>
        </p:nvSpPr>
        <p:spPr>
          <a:xfrm>
            <a:off x="1345063" y="48400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8"/>
          <p:cNvSpPr/>
          <p:nvPr/>
        </p:nvSpPr>
        <p:spPr>
          <a:xfrm>
            <a:off x="713225" y="3954500"/>
            <a:ext cx="175150" cy="180175"/>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8"/>
          <p:cNvSpPr/>
          <p:nvPr/>
        </p:nvSpPr>
        <p:spPr>
          <a:xfrm rot="-4320377">
            <a:off x="3329209" y="4854564"/>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8"/>
          <p:cNvSpPr/>
          <p:nvPr/>
        </p:nvSpPr>
        <p:spPr>
          <a:xfrm>
            <a:off x="8261400" y="320282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8"/>
          <p:cNvSpPr/>
          <p:nvPr/>
        </p:nvSpPr>
        <p:spPr>
          <a:xfrm>
            <a:off x="369088" y="4773725"/>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8"/>
          <p:cNvSpPr/>
          <p:nvPr/>
        </p:nvSpPr>
        <p:spPr>
          <a:xfrm>
            <a:off x="389075" y="30999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8"/>
          <p:cNvSpPr/>
          <p:nvPr/>
        </p:nvSpPr>
        <p:spPr>
          <a:xfrm rot="-4320377">
            <a:off x="246309" y="3609364"/>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8"/>
          <p:cNvSpPr/>
          <p:nvPr/>
        </p:nvSpPr>
        <p:spPr>
          <a:xfrm>
            <a:off x="76975" y="1814439"/>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8"/>
          <p:cNvSpPr/>
          <p:nvPr/>
        </p:nvSpPr>
        <p:spPr>
          <a:xfrm rot="2135160">
            <a:off x="108492" y="4186163"/>
            <a:ext cx="296967" cy="20363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8"/>
          <p:cNvSpPr/>
          <p:nvPr/>
        </p:nvSpPr>
        <p:spPr>
          <a:xfrm>
            <a:off x="201500" y="115428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8"/>
          <p:cNvSpPr/>
          <p:nvPr/>
        </p:nvSpPr>
        <p:spPr>
          <a:xfrm>
            <a:off x="423138" y="214923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8"/>
          <p:cNvSpPr/>
          <p:nvPr/>
        </p:nvSpPr>
        <p:spPr>
          <a:xfrm>
            <a:off x="167425" y="260246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8"/>
          <p:cNvSpPr/>
          <p:nvPr/>
        </p:nvSpPr>
        <p:spPr>
          <a:xfrm rot="140820">
            <a:off x="208516" y="502909"/>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8"/>
          <p:cNvSpPr/>
          <p:nvPr/>
        </p:nvSpPr>
        <p:spPr>
          <a:xfrm>
            <a:off x="2091750" y="4499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8"/>
          <p:cNvSpPr/>
          <p:nvPr/>
        </p:nvSpPr>
        <p:spPr>
          <a:xfrm>
            <a:off x="2947675" y="119297"/>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8"/>
          <p:cNvSpPr/>
          <p:nvPr/>
        </p:nvSpPr>
        <p:spPr>
          <a:xfrm>
            <a:off x="236838" y="-60878"/>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8"/>
          <p:cNvSpPr/>
          <p:nvPr/>
        </p:nvSpPr>
        <p:spPr>
          <a:xfrm>
            <a:off x="8744575" y="33378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8"/>
          <p:cNvSpPr/>
          <p:nvPr/>
        </p:nvSpPr>
        <p:spPr>
          <a:xfrm rot="-4320377">
            <a:off x="8516046" y="3955052"/>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8"/>
          <p:cNvSpPr/>
          <p:nvPr/>
        </p:nvSpPr>
        <p:spPr>
          <a:xfrm>
            <a:off x="6318800" y="1521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8"/>
          <p:cNvSpPr/>
          <p:nvPr/>
        </p:nvSpPr>
        <p:spPr>
          <a:xfrm>
            <a:off x="6832200" y="561164"/>
            <a:ext cx="110950" cy="11093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8"/>
          <p:cNvSpPr/>
          <p:nvPr/>
        </p:nvSpPr>
        <p:spPr>
          <a:xfrm>
            <a:off x="8798925" y="15216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8"/>
          <p:cNvSpPr/>
          <p:nvPr/>
        </p:nvSpPr>
        <p:spPr>
          <a:xfrm rot="140820">
            <a:off x="8645841" y="4742834"/>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8"/>
          <p:cNvSpPr/>
          <p:nvPr/>
        </p:nvSpPr>
        <p:spPr>
          <a:xfrm rot="4048916">
            <a:off x="7454634" y="379566"/>
            <a:ext cx="290457" cy="319880"/>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p>
        </p:txBody>
      </p:sp>
      <p:sp>
        <p:nvSpPr>
          <p:cNvPr id="189" name="Google Shape;189;p8"/>
          <p:cNvSpPr/>
          <p:nvPr/>
        </p:nvSpPr>
        <p:spPr>
          <a:xfrm>
            <a:off x="8715125" y="2357647"/>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8"/>
          <p:cNvSpPr/>
          <p:nvPr/>
        </p:nvSpPr>
        <p:spPr>
          <a:xfrm>
            <a:off x="8555188" y="12578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8"/>
          <p:cNvSpPr/>
          <p:nvPr/>
        </p:nvSpPr>
        <p:spPr>
          <a:xfrm>
            <a:off x="8737675" y="1779063"/>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8"/>
          <p:cNvSpPr/>
          <p:nvPr/>
        </p:nvSpPr>
        <p:spPr>
          <a:xfrm>
            <a:off x="8086925" y="1862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8"/>
          <p:cNvSpPr/>
          <p:nvPr/>
        </p:nvSpPr>
        <p:spPr>
          <a:xfrm rot="-5125534">
            <a:off x="8661436" y="634957"/>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8"/>
          <p:cNvSpPr/>
          <p:nvPr/>
        </p:nvSpPr>
        <p:spPr>
          <a:xfrm rot="1068680">
            <a:off x="7018465" y="67380"/>
            <a:ext cx="296977" cy="203640"/>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8"/>
          <p:cNvSpPr/>
          <p:nvPr/>
        </p:nvSpPr>
        <p:spPr>
          <a:xfrm>
            <a:off x="1376488" y="4809897"/>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8"/>
          <p:cNvSpPr/>
          <p:nvPr/>
        </p:nvSpPr>
        <p:spPr>
          <a:xfrm>
            <a:off x="5835750" y="449939"/>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8"/>
          <p:cNvSpPr/>
          <p:nvPr/>
        </p:nvSpPr>
        <p:spPr>
          <a:xfrm>
            <a:off x="842913" y="440212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8"/>
          <p:cNvSpPr/>
          <p:nvPr/>
        </p:nvSpPr>
        <p:spPr>
          <a:xfrm rot="4048916">
            <a:off x="2237447" y="4772366"/>
            <a:ext cx="290457" cy="319880"/>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p>
        </p:txBody>
      </p:sp>
      <p:sp>
        <p:nvSpPr>
          <p:cNvPr id="199" name="Google Shape;199;p8"/>
          <p:cNvSpPr/>
          <p:nvPr/>
        </p:nvSpPr>
        <p:spPr>
          <a:xfrm rot="-4320377">
            <a:off x="6298809" y="4854564"/>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8"/>
          <p:cNvSpPr/>
          <p:nvPr/>
        </p:nvSpPr>
        <p:spPr>
          <a:xfrm rot="-4320374">
            <a:off x="7036779" y="4749703"/>
            <a:ext cx="260324" cy="22711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8"/>
          <p:cNvSpPr/>
          <p:nvPr/>
        </p:nvSpPr>
        <p:spPr>
          <a:xfrm>
            <a:off x="7307350" y="443617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8"/>
          <p:cNvSpPr/>
          <p:nvPr/>
        </p:nvSpPr>
        <p:spPr>
          <a:xfrm>
            <a:off x="5835750" y="4989613"/>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8"/>
          <p:cNvSpPr/>
          <p:nvPr/>
        </p:nvSpPr>
        <p:spPr>
          <a:xfrm rot="140906">
            <a:off x="6630509" y="4519229"/>
            <a:ext cx="207410" cy="16954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8"/>
          <p:cNvSpPr/>
          <p:nvPr/>
        </p:nvSpPr>
        <p:spPr>
          <a:xfrm>
            <a:off x="7693188" y="4740847"/>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8"/>
          <p:cNvSpPr txBox="1">
            <a:spLocks noGrp="1"/>
          </p:cNvSpPr>
          <p:nvPr>
            <p:ph type="title"/>
          </p:nvPr>
        </p:nvSpPr>
        <p:spPr>
          <a:xfrm>
            <a:off x="739350" y="1307100"/>
            <a:ext cx="76653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transition spd="med">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06"/>
        <p:cNvGrpSpPr/>
        <p:nvPr/>
      </p:nvGrpSpPr>
      <p:grpSpPr>
        <a:xfrm>
          <a:off x="0" y="0"/>
          <a:ext cx="0" cy="0"/>
          <a:chOff x="0" y="0"/>
          <a:chExt cx="0" cy="0"/>
        </a:xfrm>
      </p:grpSpPr>
      <p:sp>
        <p:nvSpPr>
          <p:cNvPr id="207" name="Google Shape;207;p9"/>
          <p:cNvSpPr/>
          <p:nvPr/>
        </p:nvSpPr>
        <p:spPr>
          <a:xfrm>
            <a:off x="236861" y="138751"/>
            <a:ext cx="8207379" cy="7287689"/>
          </a:xfrm>
          <a:custGeom>
            <a:avLst/>
            <a:gdLst/>
            <a:ahLst/>
            <a:cxnLst/>
            <a:rect l="l" t="t" r="r" b="b"/>
            <a:pathLst>
              <a:path w="129408" h="114907" extrusionOk="0">
                <a:moveTo>
                  <a:pt x="60227" y="0"/>
                </a:moveTo>
                <a:cubicBezTo>
                  <a:pt x="42600" y="0"/>
                  <a:pt x="39204" y="13196"/>
                  <a:pt x="35159" y="18828"/>
                </a:cubicBezTo>
                <a:cubicBezTo>
                  <a:pt x="30056" y="25966"/>
                  <a:pt x="23084" y="20095"/>
                  <a:pt x="11542" y="33004"/>
                </a:cubicBezTo>
                <a:cubicBezTo>
                  <a:pt x="1" y="45914"/>
                  <a:pt x="16813" y="58056"/>
                  <a:pt x="10075" y="68830"/>
                </a:cubicBezTo>
                <a:cubicBezTo>
                  <a:pt x="3362" y="79596"/>
                  <a:pt x="16014" y="96684"/>
                  <a:pt x="32268" y="96684"/>
                </a:cubicBezTo>
                <a:cubicBezTo>
                  <a:pt x="32331" y="96684"/>
                  <a:pt x="32394" y="96684"/>
                  <a:pt x="32457" y="96683"/>
                </a:cubicBezTo>
                <a:cubicBezTo>
                  <a:pt x="32521" y="96683"/>
                  <a:pt x="32584" y="96683"/>
                  <a:pt x="32647" y="96683"/>
                </a:cubicBezTo>
                <a:cubicBezTo>
                  <a:pt x="48748" y="96683"/>
                  <a:pt x="41890" y="113666"/>
                  <a:pt x="57208" y="114529"/>
                </a:cubicBezTo>
                <a:cubicBezTo>
                  <a:pt x="60783" y="114723"/>
                  <a:pt x="64388" y="114906"/>
                  <a:pt x="67874" y="114906"/>
                </a:cubicBezTo>
                <a:cubicBezTo>
                  <a:pt x="79381" y="114906"/>
                  <a:pt x="89577" y="112911"/>
                  <a:pt x="93034" y="102721"/>
                </a:cubicBezTo>
                <a:cubicBezTo>
                  <a:pt x="97537" y="89412"/>
                  <a:pt x="111047" y="100586"/>
                  <a:pt x="119386" y="85542"/>
                </a:cubicBezTo>
                <a:cubicBezTo>
                  <a:pt x="127759" y="70498"/>
                  <a:pt x="116484" y="61792"/>
                  <a:pt x="123122" y="52185"/>
                </a:cubicBezTo>
                <a:cubicBezTo>
                  <a:pt x="129408" y="43087"/>
                  <a:pt x="121934" y="17209"/>
                  <a:pt x="104808" y="17209"/>
                </a:cubicBezTo>
                <a:cubicBezTo>
                  <a:pt x="103849" y="17209"/>
                  <a:pt x="102859" y="17290"/>
                  <a:pt x="101840" y="17460"/>
                </a:cubicBezTo>
                <a:cubicBezTo>
                  <a:pt x="99671" y="17822"/>
                  <a:pt x="97890" y="17986"/>
                  <a:pt x="96413" y="17986"/>
                </a:cubicBezTo>
                <a:cubicBezTo>
                  <a:pt x="84810" y="17986"/>
                  <a:pt x="91992" y="7818"/>
                  <a:pt x="77256" y="3083"/>
                </a:cubicBezTo>
                <a:cubicBezTo>
                  <a:pt x="70427" y="904"/>
                  <a:pt x="64840" y="0"/>
                  <a:pt x="602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9"/>
          <p:cNvSpPr/>
          <p:nvPr/>
        </p:nvSpPr>
        <p:spPr>
          <a:xfrm>
            <a:off x="1695999" y="1212811"/>
            <a:ext cx="201019" cy="20101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9"/>
          <p:cNvSpPr/>
          <p:nvPr/>
        </p:nvSpPr>
        <p:spPr>
          <a:xfrm>
            <a:off x="6218623" y="651189"/>
            <a:ext cx="324484" cy="324484"/>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9"/>
          <p:cNvSpPr/>
          <p:nvPr/>
        </p:nvSpPr>
        <p:spPr>
          <a:xfrm>
            <a:off x="7066431" y="805735"/>
            <a:ext cx="201019" cy="20101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9"/>
          <p:cNvSpPr/>
          <p:nvPr/>
        </p:nvSpPr>
        <p:spPr>
          <a:xfrm rot="-5280446">
            <a:off x="8273541" y="2131151"/>
            <a:ext cx="396928" cy="32445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9"/>
          <p:cNvSpPr/>
          <p:nvPr/>
        </p:nvSpPr>
        <p:spPr>
          <a:xfrm rot="-8100094">
            <a:off x="842266" y="1344231"/>
            <a:ext cx="561958" cy="459363"/>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9"/>
          <p:cNvSpPr/>
          <p:nvPr/>
        </p:nvSpPr>
        <p:spPr>
          <a:xfrm rot="-7750363">
            <a:off x="8370870" y="2709139"/>
            <a:ext cx="288355" cy="235722"/>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9"/>
          <p:cNvSpPr txBox="1">
            <a:spLocks noGrp="1"/>
          </p:cNvSpPr>
          <p:nvPr>
            <p:ph type="title"/>
          </p:nvPr>
        </p:nvSpPr>
        <p:spPr>
          <a:xfrm>
            <a:off x="1949700" y="1514400"/>
            <a:ext cx="5244600" cy="1313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95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15" name="Google Shape;215;p9"/>
          <p:cNvSpPr txBox="1">
            <a:spLocks noGrp="1"/>
          </p:cNvSpPr>
          <p:nvPr>
            <p:ph type="subTitle" idx="1"/>
          </p:nvPr>
        </p:nvSpPr>
        <p:spPr>
          <a:xfrm>
            <a:off x="1949700" y="2989300"/>
            <a:ext cx="5244600" cy="801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16" name="Google Shape;216;p9"/>
          <p:cNvSpPr/>
          <p:nvPr/>
        </p:nvSpPr>
        <p:spPr>
          <a:xfrm>
            <a:off x="7584163" y="1077913"/>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9"/>
          <p:cNvSpPr/>
          <p:nvPr/>
        </p:nvSpPr>
        <p:spPr>
          <a:xfrm>
            <a:off x="713213" y="170348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9"/>
          <p:cNvSpPr/>
          <p:nvPr/>
        </p:nvSpPr>
        <p:spPr>
          <a:xfrm>
            <a:off x="1294963" y="901650"/>
            <a:ext cx="401040" cy="27496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9"/>
          <p:cNvSpPr/>
          <p:nvPr/>
        </p:nvSpPr>
        <p:spPr>
          <a:xfrm>
            <a:off x="8134350" y="9016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9"/>
          <p:cNvSpPr/>
          <p:nvPr/>
        </p:nvSpPr>
        <p:spPr>
          <a:xfrm>
            <a:off x="821025" y="4499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9"/>
          <p:cNvSpPr/>
          <p:nvPr/>
        </p:nvSpPr>
        <p:spPr>
          <a:xfrm rot="-4320377">
            <a:off x="694171" y="1017989"/>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9"/>
          <p:cNvSpPr/>
          <p:nvPr/>
        </p:nvSpPr>
        <p:spPr>
          <a:xfrm rot="444932" flipH="1">
            <a:off x="8017357" y="4354076"/>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9"/>
          <p:cNvSpPr/>
          <p:nvPr/>
        </p:nvSpPr>
        <p:spPr>
          <a:xfrm rot="-4320374">
            <a:off x="1494841" y="425940"/>
            <a:ext cx="260324" cy="22711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9"/>
          <p:cNvSpPr/>
          <p:nvPr/>
        </p:nvSpPr>
        <p:spPr>
          <a:xfrm>
            <a:off x="1000125" y="7298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9"/>
          <p:cNvSpPr/>
          <p:nvPr/>
        </p:nvSpPr>
        <p:spPr>
          <a:xfrm>
            <a:off x="713225" y="3954500"/>
            <a:ext cx="175150" cy="180175"/>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9"/>
          <p:cNvSpPr/>
          <p:nvPr/>
        </p:nvSpPr>
        <p:spPr>
          <a:xfrm rot="-4320377">
            <a:off x="8032859" y="3733127"/>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9"/>
          <p:cNvSpPr/>
          <p:nvPr/>
        </p:nvSpPr>
        <p:spPr>
          <a:xfrm>
            <a:off x="8261400" y="320282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9"/>
          <p:cNvSpPr/>
          <p:nvPr/>
        </p:nvSpPr>
        <p:spPr>
          <a:xfrm>
            <a:off x="8023400" y="1452013"/>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9"/>
          <p:cNvSpPr/>
          <p:nvPr/>
        </p:nvSpPr>
        <p:spPr>
          <a:xfrm>
            <a:off x="369088" y="4773725"/>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9"/>
          <p:cNvSpPr/>
          <p:nvPr/>
        </p:nvSpPr>
        <p:spPr>
          <a:xfrm>
            <a:off x="389075" y="30999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9"/>
          <p:cNvSpPr/>
          <p:nvPr/>
        </p:nvSpPr>
        <p:spPr>
          <a:xfrm rot="-4320377">
            <a:off x="246309" y="3609364"/>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9"/>
          <p:cNvSpPr/>
          <p:nvPr/>
        </p:nvSpPr>
        <p:spPr>
          <a:xfrm>
            <a:off x="76975" y="1814439"/>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9"/>
          <p:cNvSpPr/>
          <p:nvPr/>
        </p:nvSpPr>
        <p:spPr>
          <a:xfrm rot="2135160">
            <a:off x="108492" y="4186163"/>
            <a:ext cx="296967" cy="203633"/>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9"/>
          <p:cNvSpPr/>
          <p:nvPr/>
        </p:nvSpPr>
        <p:spPr>
          <a:xfrm>
            <a:off x="201500" y="115428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9"/>
          <p:cNvSpPr/>
          <p:nvPr/>
        </p:nvSpPr>
        <p:spPr>
          <a:xfrm>
            <a:off x="423138" y="214923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9"/>
          <p:cNvSpPr/>
          <p:nvPr/>
        </p:nvSpPr>
        <p:spPr>
          <a:xfrm>
            <a:off x="167425" y="260246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9"/>
          <p:cNvSpPr/>
          <p:nvPr/>
        </p:nvSpPr>
        <p:spPr>
          <a:xfrm rot="140820">
            <a:off x="208516" y="502909"/>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9"/>
          <p:cNvSpPr/>
          <p:nvPr/>
        </p:nvSpPr>
        <p:spPr>
          <a:xfrm>
            <a:off x="2065475" y="6983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9"/>
          <p:cNvSpPr/>
          <p:nvPr/>
        </p:nvSpPr>
        <p:spPr>
          <a:xfrm>
            <a:off x="2067450" y="119297"/>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9"/>
          <p:cNvSpPr/>
          <p:nvPr/>
        </p:nvSpPr>
        <p:spPr>
          <a:xfrm>
            <a:off x="236838" y="-60878"/>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9"/>
          <p:cNvSpPr/>
          <p:nvPr/>
        </p:nvSpPr>
        <p:spPr>
          <a:xfrm>
            <a:off x="8744575" y="3337852"/>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9"/>
          <p:cNvSpPr/>
          <p:nvPr/>
        </p:nvSpPr>
        <p:spPr>
          <a:xfrm rot="-4320377">
            <a:off x="8516046" y="3955052"/>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9"/>
          <p:cNvSpPr/>
          <p:nvPr/>
        </p:nvSpPr>
        <p:spPr>
          <a:xfrm>
            <a:off x="6318800" y="15217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9"/>
          <p:cNvSpPr/>
          <p:nvPr/>
        </p:nvSpPr>
        <p:spPr>
          <a:xfrm>
            <a:off x="6832200" y="561164"/>
            <a:ext cx="110950" cy="11093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9"/>
          <p:cNvSpPr/>
          <p:nvPr/>
        </p:nvSpPr>
        <p:spPr>
          <a:xfrm>
            <a:off x="8798925" y="152164"/>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9"/>
          <p:cNvSpPr/>
          <p:nvPr/>
        </p:nvSpPr>
        <p:spPr>
          <a:xfrm rot="140820">
            <a:off x="8645841" y="4742834"/>
            <a:ext cx="294654" cy="24085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9"/>
          <p:cNvSpPr/>
          <p:nvPr/>
        </p:nvSpPr>
        <p:spPr>
          <a:xfrm rot="4048916">
            <a:off x="7454634" y="379566"/>
            <a:ext cx="290457" cy="319880"/>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 </a:t>
            </a:r>
          </a:p>
        </p:txBody>
      </p:sp>
      <p:sp>
        <p:nvSpPr>
          <p:cNvPr id="248" name="Google Shape;248;p9"/>
          <p:cNvSpPr/>
          <p:nvPr/>
        </p:nvSpPr>
        <p:spPr>
          <a:xfrm>
            <a:off x="8715125" y="2357647"/>
            <a:ext cx="237994" cy="244822"/>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9"/>
          <p:cNvSpPr/>
          <p:nvPr/>
        </p:nvSpPr>
        <p:spPr>
          <a:xfrm>
            <a:off x="8555188" y="12578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9"/>
          <p:cNvSpPr/>
          <p:nvPr/>
        </p:nvSpPr>
        <p:spPr>
          <a:xfrm>
            <a:off x="8737675" y="1779063"/>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9"/>
          <p:cNvSpPr/>
          <p:nvPr/>
        </p:nvSpPr>
        <p:spPr>
          <a:xfrm>
            <a:off x="8086925" y="1862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9"/>
          <p:cNvSpPr/>
          <p:nvPr/>
        </p:nvSpPr>
        <p:spPr>
          <a:xfrm rot="-5125534">
            <a:off x="8661436" y="634957"/>
            <a:ext cx="294658" cy="24085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9"/>
          <p:cNvSpPr/>
          <p:nvPr/>
        </p:nvSpPr>
        <p:spPr>
          <a:xfrm rot="1068680">
            <a:off x="7018465" y="67380"/>
            <a:ext cx="296977" cy="203640"/>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med">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54"/>
        <p:cNvGrpSpPr/>
        <p:nvPr/>
      </p:nvGrpSpPr>
      <p:grpSpPr>
        <a:xfrm>
          <a:off x="0" y="0"/>
          <a:ext cx="0" cy="0"/>
          <a:chOff x="0" y="0"/>
          <a:chExt cx="0" cy="0"/>
        </a:xfrm>
      </p:grpSpPr>
      <p:sp>
        <p:nvSpPr>
          <p:cNvPr id="255" name="Google Shape;255;p10"/>
          <p:cNvSpPr>
            <a:spLocks noGrp="1"/>
          </p:cNvSpPr>
          <p:nvPr>
            <p:ph type="pic" idx="2"/>
          </p:nvPr>
        </p:nvSpPr>
        <p:spPr>
          <a:xfrm>
            <a:off x="0" y="0"/>
            <a:ext cx="9144000" cy="5143500"/>
          </a:xfrm>
          <a:prstGeom prst="rect">
            <a:avLst/>
          </a:prstGeom>
          <a:noFill/>
          <a:ln>
            <a:noFill/>
          </a:ln>
        </p:spPr>
      </p:sp>
      <p:sp>
        <p:nvSpPr>
          <p:cNvPr id="256" name="Google Shape;256;p10"/>
          <p:cNvSpPr txBox="1">
            <a:spLocks noGrp="1"/>
          </p:cNvSpPr>
          <p:nvPr>
            <p:ph type="title"/>
          </p:nvPr>
        </p:nvSpPr>
        <p:spPr>
          <a:xfrm>
            <a:off x="720000" y="2324000"/>
            <a:ext cx="7704000" cy="151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49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cSld>
  <p:clrMapOvr>
    <a:masterClrMapping/>
  </p:clrMapOvr>
  <p:transition spd="med">
    <p:push/>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500"/>
              <a:buFont typeface="Titan One" panose="02000000000000000000"/>
              <a:buNone/>
              <a:defRPr sz="3500">
                <a:solidFill>
                  <a:schemeClr val="dk2"/>
                </a:solidFill>
                <a:latin typeface="Titan One" panose="02000000000000000000"/>
                <a:ea typeface="Titan One" panose="02000000000000000000"/>
                <a:cs typeface="Titan One" panose="02000000000000000000"/>
                <a:sym typeface="Titan One" panose="02000000000000000000"/>
              </a:defRPr>
            </a:lvl1pPr>
            <a:lvl2pPr lvl="1"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2pPr>
            <a:lvl3pPr lvl="2"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3pPr>
            <a:lvl4pPr lvl="3"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4pPr>
            <a:lvl5pPr lvl="4"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5pPr>
            <a:lvl6pPr lvl="5"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6pPr>
            <a:lvl7pPr lvl="6"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7pPr>
            <a:lvl8pPr lvl="7"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8pPr>
            <a:lvl9pPr lvl="8"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1pPr>
            <a:lvl2pPr marL="914400" lvl="1" indent="-317500">
              <a:lnSpc>
                <a:spcPct val="115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2pPr>
            <a:lvl3pPr marL="1371600" lvl="2" indent="-317500">
              <a:lnSpc>
                <a:spcPct val="115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3pPr>
            <a:lvl4pPr marL="1828800" lvl="3" indent="-317500">
              <a:lnSpc>
                <a:spcPct val="115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4pPr>
            <a:lvl5pPr marL="2286000" lvl="4" indent="-317500">
              <a:lnSpc>
                <a:spcPct val="115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5pPr>
            <a:lvl6pPr marL="2743200" lvl="5" indent="-317500">
              <a:lnSpc>
                <a:spcPct val="115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6pPr>
            <a:lvl7pPr marL="3200400" lvl="6" indent="-317500">
              <a:lnSpc>
                <a:spcPct val="115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7pPr>
            <a:lvl8pPr marL="3657600" lvl="7" indent="-317500">
              <a:lnSpc>
                <a:spcPct val="115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8pPr>
            <a:lvl9pPr marL="4114800" lvl="8" indent="-317500">
              <a:lnSpc>
                <a:spcPct val="115000"/>
              </a:lnSpc>
              <a:spcBef>
                <a:spcPts val="1600"/>
              </a:spcBef>
              <a:spcAft>
                <a:spcPts val="1600"/>
              </a:spcAft>
              <a:buClr>
                <a:schemeClr val="dk1"/>
              </a:buClr>
              <a:buSzPts val="1400"/>
              <a:buFont typeface="Comfortaa"/>
              <a:buChar char="■"/>
              <a:defRPr>
                <a:solidFill>
                  <a:schemeClr val="dk1"/>
                </a:solidFill>
                <a:latin typeface="Comfortaa"/>
                <a:ea typeface="Comfortaa"/>
                <a:cs typeface="Comfortaa"/>
                <a:sym typeface="Comforta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Lst>
  <p:transition spd="med">
    <p:push/>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3.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3.xml"/><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slideLayout" Target="../slideLayouts/slideLayout11.xml"/><Relationship Id="rId1" Type="http://schemas.openxmlformats.org/officeDocument/2006/relationships/tags" Target="../tags/tag1.xml"/><Relationship Id="rId4" Type="http://schemas.openxmlformats.org/officeDocument/2006/relationships/image" Target="../media/image7.GIF"/></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slideLayout" Target="../slideLayouts/slideLayout11.xml"/><Relationship Id="rId1" Type="http://schemas.openxmlformats.org/officeDocument/2006/relationships/tags" Target="../tags/tag2.xml"/><Relationship Id="rId4" Type="http://schemas.openxmlformats.org/officeDocument/2006/relationships/image" Target="../media/image7.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920"/>
        <p:cNvGrpSpPr/>
        <p:nvPr/>
      </p:nvGrpSpPr>
      <p:grpSpPr>
        <a:xfrm>
          <a:off x="0" y="0"/>
          <a:ext cx="0" cy="0"/>
          <a:chOff x="0" y="0"/>
          <a:chExt cx="0" cy="0"/>
        </a:xfrm>
      </p:grpSpPr>
      <p:pic>
        <p:nvPicPr>
          <p:cNvPr id="921" name="Google Shape;921;p33"/>
          <p:cNvPicPr preferRelativeResize="0"/>
          <p:nvPr/>
        </p:nvPicPr>
        <p:blipFill>
          <a:blip r:embed="rId3"/>
          <a:stretch>
            <a:fillRect/>
          </a:stretch>
        </p:blipFill>
        <p:spPr>
          <a:xfrm>
            <a:off x="1534700" y="408525"/>
            <a:ext cx="6306126" cy="4165200"/>
          </a:xfrm>
          <a:prstGeom prst="rect">
            <a:avLst/>
          </a:prstGeom>
          <a:noFill/>
          <a:ln>
            <a:noFill/>
          </a:ln>
        </p:spPr>
      </p:pic>
      <p:sp>
        <p:nvSpPr>
          <p:cNvPr id="922" name="Google Shape;922;p33"/>
          <p:cNvSpPr/>
          <p:nvPr/>
        </p:nvSpPr>
        <p:spPr>
          <a:xfrm>
            <a:off x="459600" y="1375899"/>
            <a:ext cx="8055276" cy="925182"/>
          </a:xfrm>
          <a:custGeom>
            <a:avLst/>
            <a:gdLst/>
            <a:ahLst/>
            <a:cxnLst/>
            <a:rect l="l" t="t" r="r" b="b"/>
            <a:pathLst>
              <a:path w="149020" h="13531" extrusionOk="0">
                <a:moveTo>
                  <a:pt x="80159" y="1"/>
                </a:moveTo>
                <a:cubicBezTo>
                  <a:pt x="78216" y="1"/>
                  <a:pt x="76274" y="26"/>
                  <a:pt x="74331" y="82"/>
                </a:cubicBezTo>
                <a:cubicBezTo>
                  <a:pt x="67866" y="273"/>
                  <a:pt x="61437" y="821"/>
                  <a:pt x="54983" y="1225"/>
                </a:cubicBezTo>
                <a:cubicBezTo>
                  <a:pt x="44400" y="1906"/>
                  <a:pt x="33793" y="2247"/>
                  <a:pt x="23186" y="2247"/>
                </a:cubicBezTo>
                <a:cubicBezTo>
                  <a:pt x="16730" y="2247"/>
                  <a:pt x="10274" y="2121"/>
                  <a:pt x="3822" y="1868"/>
                </a:cubicBezTo>
                <a:cubicBezTo>
                  <a:pt x="3647" y="1862"/>
                  <a:pt x="3471" y="1855"/>
                  <a:pt x="3295" y="1855"/>
                </a:cubicBezTo>
                <a:cubicBezTo>
                  <a:pt x="2824" y="1855"/>
                  <a:pt x="2360" y="1902"/>
                  <a:pt x="1953" y="2118"/>
                </a:cubicBezTo>
                <a:cubicBezTo>
                  <a:pt x="0" y="3166"/>
                  <a:pt x="227" y="8595"/>
                  <a:pt x="1370" y="11024"/>
                </a:cubicBezTo>
                <a:cubicBezTo>
                  <a:pt x="2320" y="13032"/>
                  <a:pt x="5183" y="13531"/>
                  <a:pt x="8303" y="13531"/>
                </a:cubicBezTo>
                <a:cubicBezTo>
                  <a:pt x="9013" y="13531"/>
                  <a:pt x="9737" y="13505"/>
                  <a:pt x="10454" y="13465"/>
                </a:cubicBezTo>
                <a:cubicBezTo>
                  <a:pt x="15455" y="13167"/>
                  <a:pt x="21813" y="12929"/>
                  <a:pt x="26825" y="12572"/>
                </a:cubicBezTo>
                <a:cubicBezTo>
                  <a:pt x="35937" y="11909"/>
                  <a:pt x="69618" y="10689"/>
                  <a:pt x="79980" y="10689"/>
                </a:cubicBezTo>
                <a:cubicBezTo>
                  <a:pt x="81154" y="10689"/>
                  <a:pt x="82029" y="10705"/>
                  <a:pt x="82535" y="10738"/>
                </a:cubicBezTo>
                <a:cubicBezTo>
                  <a:pt x="87713" y="11082"/>
                  <a:pt x="91752" y="11170"/>
                  <a:pt x="95301" y="11170"/>
                </a:cubicBezTo>
                <a:cubicBezTo>
                  <a:pt x="99043" y="11170"/>
                  <a:pt x="102240" y="11072"/>
                  <a:pt x="105653" y="11072"/>
                </a:cubicBezTo>
                <a:cubicBezTo>
                  <a:pt x="109444" y="11072"/>
                  <a:pt x="113503" y="11193"/>
                  <a:pt x="118872" y="11703"/>
                </a:cubicBezTo>
                <a:cubicBezTo>
                  <a:pt x="124759" y="12256"/>
                  <a:pt x="130232" y="12841"/>
                  <a:pt x="135833" y="12841"/>
                </a:cubicBezTo>
                <a:cubicBezTo>
                  <a:pt x="138672" y="12841"/>
                  <a:pt x="141543" y="12690"/>
                  <a:pt x="144518" y="12310"/>
                </a:cubicBezTo>
                <a:cubicBezTo>
                  <a:pt x="146507" y="12048"/>
                  <a:pt x="148983" y="11131"/>
                  <a:pt x="148960" y="9131"/>
                </a:cubicBezTo>
                <a:cubicBezTo>
                  <a:pt x="148948" y="8131"/>
                  <a:pt x="149019" y="7762"/>
                  <a:pt x="148960" y="6762"/>
                </a:cubicBezTo>
                <a:cubicBezTo>
                  <a:pt x="148912" y="5940"/>
                  <a:pt x="148531" y="4559"/>
                  <a:pt x="148186" y="3809"/>
                </a:cubicBezTo>
                <a:cubicBezTo>
                  <a:pt x="147769" y="2928"/>
                  <a:pt x="146602" y="2761"/>
                  <a:pt x="145638" y="2714"/>
                </a:cubicBezTo>
                <a:cubicBezTo>
                  <a:pt x="130838" y="2035"/>
                  <a:pt x="116051" y="1344"/>
                  <a:pt x="101263" y="654"/>
                </a:cubicBezTo>
                <a:cubicBezTo>
                  <a:pt x="94228" y="327"/>
                  <a:pt x="87194" y="1"/>
                  <a:pt x="801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3" name="Google Shape;923;p33"/>
          <p:cNvGrpSpPr/>
          <p:nvPr/>
        </p:nvGrpSpPr>
        <p:grpSpPr>
          <a:xfrm>
            <a:off x="6960699" y="2457070"/>
            <a:ext cx="1935956" cy="1517623"/>
            <a:chOff x="6649199" y="1554770"/>
            <a:chExt cx="1935956" cy="1517623"/>
          </a:xfrm>
        </p:grpSpPr>
        <p:sp>
          <p:nvSpPr>
            <p:cNvPr id="924" name="Google Shape;924;p33"/>
            <p:cNvSpPr/>
            <p:nvPr/>
          </p:nvSpPr>
          <p:spPr>
            <a:xfrm rot="-207569" flipH="1">
              <a:off x="6784467" y="1754302"/>
              <a:ext cx="1665404" cy="1118583"/>
            </a:xfrm>
            <a:custGeom>
              <a:avLst/>
              <a:gdLst/>
              <a:ahLst/>
              <a:cxnLst/>
              <a:rect l="l" t="t" r="r" b="b"/>
              <a:pathLst>
                <a:path w="76422" h="51909" extrusionOk="0">
                  <a:moveTo>
                    <a:pt x="40463" y="0"/>
                  </a:moveTo>
                  <a:cubicBezTo>
                    <a:pt x="37460" y="34"/>
                    <a:pt x="34492" y="634"/>
                    <a:pt x="31756" y="1735"/>
                  </a:cubicBezTo>
                  <a:cubicBezTo>
                    <a:pt x="29288" y="2769"/>
                    <a:pt x="23184" y="5471"/>
                    <a:pt x="22750" y="10808"/>
                  </a:cubicBezTo>
                  <a:cubicBezTo>
                    <a:pt x="22750" y="10755"/>
                    <a:pt x="22707" y="10732"/>
                    <a:pt x="22635" y="10732"/>
                  </a:cubicBezTo>
                  <a:cubicBezTo>
                    <a:pt x="22256" y="10732"/>
                    <a:pt x="21061" y="11358"/>
                    <a:pt x="20949" y="11442"/>
                  </a:cubicBezTo>
                  <a:cubicBezTo>
                    <a:pt x="20482" y="11876"/>
                    <a:pt x="20015" y="12242"/>
                    <a:pt x="19614" y="12776"/>
                  </a:cubicBezTo>
                  <a:cubicBezTo>
                    <a:pt x="18147" y="14811"/>
                    <a:pt x="18147" y="17413"/>
                    <a:pt x="18647" y="19815"/>
                  </a:cubicBezTo>
                  <a:cubicBezTo>
                    <a:pt x="18780" y="20315"/>
                    <a:pt x="18914" y="20815"/>
                    <a:pt x="19047" y="21316"/>
                  </a:cubicBezTo>
                  <a:cubicBezTo>
                    <a:pt x="19214" y="21816"/>
                    <a:pt x="19381" y="22316"/>
                    <a:pt x="19581" y="22817"/>
                  </a:cubicBezTo>
                  <a:cubicBezTo>
                    <a:pt x="19748" y="23350"/>
                    <a:pt x="19981" y="23851"/>
                    <a:pt x="20181" y="24351"/>
                  </a:cubicBezTo>
                  <a:cubicBezTo>
                    <a:pt x="18680" y="25152"/>
                    <a:pt x="17413" y="26319"/>
                    <a:pt x="16846" y="27954"/>
                  </a:cubicBezTo>
                  <a:cubicBezTo>
                    <a:pt x="15912" y="30756"/>
                    <a:pt x="16512" y="33191"/>
                    <a:pt x="17246" y="35993"/>
                  </a:cubicBezTo>
                  <a:cubicBezTo>
                    <a:pt x="17379" y="36493"/>
                    <a:pt x="17546" y="36960"/>
                    <a:pt x="17680" y="37461"/>
                  </a:cubicBezTo>
                  <a:cubicBezTo>
                    <a:pt x="16445" y="37794"/>
                    <a:pt x="15311" y="38461"/>
                    <a:pt x="14778" y="39562"/>
                  </a:cubicBezTo>
                  <a:cubicBezTo>
                    <a:pt x="13977" y="41130"/>
                    <a:pt x="14411" y="42464"/>
                    <a:pt x="14411" y="44132"/>
                  </a:cubicBezTo>
                  <a:cubicBezTo>
                    <a:pt x="13944" y="43865"/>
                    <a:pt x="13410" y="43565"/>
                    <a:pt x="12876" y="43498"/>
                  </a:cubicBezTo>
                  <a:cubicBezTo>
                    <a:pt x="12741" y="43481"/>
                    <a:pt x="12612" y="43472"/>
                    <a:pt x="12488" y="43472"/>
                  </a:cubicBezTo>
                  <a:cubicBezTo>
                    <a:pt x="11666" y="43472"/>
                    <a:pt x="11075" y="43839"/>
                    <a:pt x="10408" y="44332"/>
                  </a:cubicBezTo>
                  <a:cubicBezTo>
                    <a:pt x="9774" y="44766"/>
                    <a:pt x="9174" y="45166"/>
                    <a:pt x="8540" y="45633"/>
                  </a:cubicBezTo>
                  <a:cubicBezTo>
                    <a:pt x="8440" y="45533"/>
                    <a:pt x="8306" y="45400"/>
                    <a:pt x="8173" y="45299"/>
                  </a:cubicBezTo>
                  <a:cubicBezTo>
                    <a:pt x="7706" y="44232"/>
                    <a:pt x="7539" y="43398"/>
                    <a:pt x="7539" y="41964"/>
                  </a:cubicBezTo>
                  <a:cubicBezTo>
                    <a:pt x="7539" y="41463"/>
                    <a:pt x="7606" y="39462"/>
                    <a:pt x="7639" y="38728"/>
                  </a:cubicBezTo>
                  <a:cubicBezTo>
                    <a:pt x="7228" y="38663"/>
                    <a:pt x="6821" y="38632"/>
                    <a:pt x="6420" y="38632"/>
                  </a:cubicBezTo>
                  <a:cubicBezTo>
                    <a:pt x="4348" y="38632"/>
                    <a:pt x="2454" y="39476"/>
                    <a:pt x="1168" y="40930"/>
                  </a:cubicBezTo>
                  <a:cubicBezTo>
                    <a:pt x="701" y="41530"/>
                    <a:pt x="301" y="42197"/>
                    <a:pt x="0" y="42931"/>
                  </a:cubicBezTo>
                  <a:cubicBezTo>
                    <a:pt x="2312" y="44917"/>
                    <a:pt x="5195" y="46871"/>
                    <a:pt x="8247" y="46871"/>
                  </a:cubicBezTo>
                  <a:cubicBezTo>
                    <a:pt x="8322" y="46871"/>
                    <a:pt x="8398" y="46870"/>
                    <a:pt x="8473" y="46867"/>
                  </a:cubicBezTo>
                  <a:cubicBezTo>
                    <a:pt x="8873" y="47801"/>
                    <a:pt x="9541" y="48702"/>
                    <a:pt x="10308" y="49369"/>
                  </a:cubicBezTo>
                  <a:cubicBezTo>
                    <a:pt x="11442" y="50336"/>
                    <a:pt x="12776" y="51137"/>
                    <a:pt x="14177" y="51404"/>
                  </a:cubicBezTo>
                  <a:cubicBezTo>
                    <a:pt x="14427" y="51454"/>
                    <a:pt x="14659" y="51477"/>
                    <a:pt x="14878" y="51477"/>
                  </a:cubicBezTo>
                  <a:cubicBezTo>
                    <a:pt x="15534" y="51477"/>
                    <a:pt x="16079" y="51270"/>
                    <a:pt x="16679" y="50970"/>
                  </a:cubicBezTo>
                  <a:cubicBezTo>
                    <a:pt x="17913" y="51437"/>
                    <a:pt x="19181" y="51871"/>
                    <a:pt x="20482" y="51904"/>
                  </a:cubicBezTo>
                  <a:cubicBezTo>
                    <a:pt x="20584" y="51907"/>
                    <a:pt x="20685" y="51908"/>
                    <a:pt x="20787" y="51908"/>
                  </a:cubicBezTo>
                  <a:cubicBezTo>
                    <a:pt x="23227" y="51908"/>
                    <a:pt x="25347" y="51131"/>
                    <a:pt x="26853" y="49369"/>
                  </a:cubicBezTo>
                  <a:cubicBezTo>
                    <a:pt x="27987" y="48035"/>
                    <a:pt x="28154" y="46534"/>
                    <a:pt x="27954" y="44832"/>
                  </a:cubicBezTo>
                  <a:cubicBezTo>
                    <a:pt x="30022" y="44099"/>
                    <a:pt x="31856" y="42864"/>
                    <a:pt x="33391" y="41363"/>
                  </a:cubicBezTo>
                  <a:cubicBezTo>
                    <a:pt x="35714" y="42283"/>
                    <a:pt x="38249" y="42711"/>
                    <a:pt x="40853" y="42711"/>
                  </a:cubicBezTo>
                  <a:cubicBezTo>
                    <a:pt x="41839" y="42711"/>
                    <a:pt x="42834" y="42650"/>
                    <a:pt x="43832" y="42531"/>
                  </a:cubicBezTo>
                  <a:lnTo>
                    <a:pt x="44065" y="42497"/>
                  </a:lnTo>
                  <a:cubicBezTo>
                    <a:pt x="47468" y="42064"/>
                    <a:pt x="50770" y="40730"/>
                    <a:pt x="53205" y="38561"/>
                  </a:cubicBezTo>
                  <a:cubicBezTo>
                    <a:pt x="53672" y="38561"/>
                    <a:pt x="54172" y="38528"/>
                    <a:pt x="54639" y="38461"/>
                  </a:cubicBezTo>
                  <a:cubicBezTo>
                    <a:pt x="55073" y="39929"/>
                    <a:pt x="55673" y="41030"/>
                    <a:pt x="57074" y="41664"/>
                  </a:cubicBezTo>
                  <a:cubicBezTo>
                    <a:pt x="57803" y="41989"/>
                    <a:pt x="58562" y="42142"/>
                    <a:pt x="59338" y="42142"/>
                  </a:cubicBezTo>
                  <a:cubicBezTo>
                    <a:pt x="60551" y="42142"/>
                    <a:pt x="61804" y="41768"/>
                    <a:pt x="63045" y="41096"/>
                  </a:cubicBezTo>
                  <a:cubicBezTo>
                    <a:pt x="64046" y="40563"/>
                    <a:pt x="64947" y="39695"/>
                    <a:pt x="65781" y="38828"/>
                  </a:cubicBezTo>
                  <a:cubicBezTo>
                    <a:pt x="66548" y="38828"/>
                    <a:pt x="67182" y="38728"/>
                    <a:pt x="67916" y="38161"/>
                  </a:cubicBezTo>
                  <a:cubicBezTo>
                    <a:pt x="68916" y="37427"/>
                    <a:pt x="69683" y="36326"/>
                    <a:pt x="70251" y="35126"/>
                  </a:cubicBezTo>
                  <a:cubicBezTo>
                    <a:pt x="70284" y="35092"/>
                    <a:pt x="70317" y="35025"/>
                    <a:pt x="70351" y="34992"/>
                  </a:cubicBezTo>
                  <a:cubicBezTo>
                    <a:pt x="70718" y="34158"/>
                    <a:pt x="70951" y="33157"/>
                    <a:pt x="70951" y="32257"/>
                  </a:cubicBezTo>
                  <a:cubicBezTo>
                    <a:pt x="71018" y="32223"/>
                    <a:pt x="71084" y="32190"/>
                    <a:pt x="71151" y="32157"/>
                  </a:cubicBezTo>
                  <a:cubicBezTo>
                    <a:pt x="73586" y="30923"/>
                    <a:pt x="75221" y="28187"/>
                    <a:pt x="76422" y="25685"/>
                  </a:cubicBezTo>
                  <a:cubicBezTo>
                    <a:pt x="76121" y="25385"/>
                    <a:pt x="75788" y="25118"/>
                    <a:pt x="75421" y="24885"/>
                  </a:cubicBezTo>
                  <a:cubicBezTo>
                    <a:pt x="74601" y="24381"/>
                    <a:pt x="73669" y="24132"/>
                    <a:pt x="72703" y="24132"/>
                  </a:cubicBezTo>
                  <a:cubicBezTo>
                    <a:pt x="71429" y="24132"/>
                    <a:pt x="70097" y="24565"/>
                    <a:pt x="68883" y="25419"/>
                  </a:cubicBezTo>
                  <a:cubicBezTo>
                    <a:pt x="69150" y="25986"/>
                    <a:pt x="69884" y="27520"/>
                    <a:pt x="70050" y="27920"/>
                  </a:cubicBezTo>
                  <a:cubicBezTo>
                    <a:pt x="70584" y="29255"/>
                    <a:pt x="70718" y="30022"/>
                    <a:pt x="70651" y="31323"/>
                  </a:cubicBezTo>
                  <a:cubicBezTo>
                    <a:pt x="69950" y="31189"/>
                    <a:pt x="69250" y="31089"/>
                    <a:pt x="68549" y="30989"/>
                  </a:cubicBezTo>
                  <a:cubicBezTo>
                    <a:pt x="68253" y="30940"/>
                    <a:pt x="67975" y="30904"/>
                    <a:pt x="67702" y="30904"/>
                  </a:cubicBezTo>
                  <a:cubicBezTo>
                    <a:pt x="67237" y="30904"/>
                    <a:pt x="66785" y="31008"/>
                    <a:pt x="66281" y="31323"/>
                  </a:cubicBezTo>
                  <a:cubicBezTo>
                    <a:pt x="65881" y="31590"/>
                    <a:pt x="65547" y="32057"/>
                    <a:pt x="65280" y="32457"/>
                  </a:cubicBezTo>
                  <a:cubicBezTo>
                    <a:pt x="64713" y="31123"/>
                    <a:pt x="64613" y="29888"/>
                    <a:pt x="63446" y="28954"/>
                  </a:cubicBezTo>
                  <a:cubicBezTo>
                    <a:pt x="62896" y="28496"/>
                    <a:pt x="62174" y="28321"/>
                    <a:pt x="61419" y="28321"/>
                  </a:cubicBezTo>
                  <a:cubicBezTo>
                    <a:pt x="61074" y="28321"/>
                    <a:pt x="60722" y="28358"/>
                    <a:pt x="60377" y="28421"/>
                  </a:cubicBezTo>
                  <a:cubicBezTo>
                    <a:pt x="60343" y="27987"/>
                    <a:pt x="60310" y="27553"/>
                    <a:pt x="60243" y="27120"/>
                  </a:cubicBezTo>
                  <a:cubicBezTo>
                    <a:pt x="59876" y="24551"/>
                    <a:pt x="59543" y="22350"/>
                    <a:pt x="57808" y="20515"/>
                  </a:cubicBezTo>
                  <a:cubicBezTo>
                    <a:pt x="57508" y="20181"/>
                    <a:pt x="57175" y="19915"/>
                    <a:pt x="56774" y="19714"/>
                  </a:cubicBezTo>
                  <a:cubicBezTo>
                    <a:pt x="56908" y="18747"/>
                    <a:pt x="56941" y="17913"/>
                    <a:pt x="56941" y="17680"/>
                  </a:cubicBezTo>
                  <a:cubicBezTo>
                    <a:pt x="56941" y="15778"/>
                    <a:pt x="56708" y="13877"/>
                    <a:pt x="56207" y="12076"/>
                  </a:cubicBezTo>
                  <a:cubicBezTo>
                    <a:pt x="56074" y="11575"/>
                    <a:pt x="55940" y="11042"/>
                    <a:pt x="55740" y="10541"/>
                  </a:cubicBezTo>
                  <a:cubicBezTo>
                    <a:pt x="55340" y="9307"/>
                    <a:pt x="54773" y="8006"/>
                    <a:pt x="54106" y="6839"/>
                  </a:cubicBezTo>
                  <a:cubicBezTo>
                    <a:pt x="53272" y="5304"/>
                    <a:pt x="52271" y="3903"/>
                    <a:pt x="51070" y="2869"/>
                  </a:cubicBezTo>
                  <a:cubicBezTo>
                    <a:pt x="48101" y="367"/>
                    <a:pt x="43965" y="0"/>
                    <a:pt x="40463" y="0"/>
                  </a:cubicBezTo>
                  <a:close/>
                </a:path>
              </a:pathLst>
            </a:custGeom>
            <a:solidFill>
              <a:schemeClr val="lt2"/>
            </a:solidFill>
            <a:ln w="228600" cap="flat" cmpd="sng">
              <a:solidFill>
                <a:srgbClr val="FFFFFF"/>
              </a:solidFill>
              <a:prstDash val="solid"/>
              <a:round/>
              <a:headEnd type="none" w="sm" len="sm"/>
              <a:tailEnd type="none" w="sm" len="sm"/>
            </a:ln>
            <a:effectLst>
              <a:outerShdw dist="47625" dir="2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5" name="Google Shape;925;p33"/>
            <p:cNvGrpSpPr/>
            <p:nvPr/>
          </p:nvGrpSpPr>
          <p:grpSpPr>
            <a:xfrm rot="314654">
              <a:off x="6707406" y="1635084"/>
              <a:ext cx="1819541" cy="1356995"/>
              <a:chOff x="6706439" y="539489"/>
              <a:chExt cx="1819567" cy="1357014"/>
            </a:xfrm>
          </p:grpSpPr>
          <p:grpSp>
            <p:nvGrpSpPr>
              <p:cNvPr id="926" name="Google Shape;926;p33"/>
              <p:cNvGrpSpPr/>
              <p:nvPr/>
            </p:nvGrpSpPr>
            <p:grpSpPr>
              <a:xfrm rot="-522161" flipH="1">
                <a:off x="6783474" y="658740"/>
                <a:ext cx="1665496" cy="1118511"/>
                <a:chOff x="415175" y="1554775"/>
                <a:chExt cx="1910550" cy="1297725"/>
              </a:xfrm>
            </p:grpSpPr>
            <p:sp>
              <p:nvSpPr>
                <p:cNvPr id="927" name="Google Shape;927;p33"/>
                <p:cNvSpPr/>
                <p:nvPr/>
              </p:nvSpPr>
              <p:spPr>
                <a:xfrm>
                  <a:off x="415175" y="2150200"/>
                  <a:ext cx="894825" cy="702300"/>
                </a:xfrm>
                <a:custGeom>
                  <a:avLst/>
                  <a:gdLst/>
                  <a:ahLst/>
                  <a:cxnLst/>
                  <a:rect l="l" t="t" r="r" b="b"/>
                  <a:pathLst>
                    <a:path w="35793" h="28092" extrusionOk="0">
                      <a:moveTo>
                        <a:pt x="21382" y="0"/>
                      </a:moveTo>
                      <a:cubicBezTo>
                        <a:pt x="19314" y="768"/>
                        <a:pt x="17546" y="2102"/>
                        <a:pt x="16846" y="4137"/>
                      </a:cubicBezTo>
                      <a:cubicBezTo>
                        <a:pt x="15878" y="6939"/>
                        <a:pt x="16512" y="9374"/>
                        <a:pt x="17246" y="12176"/>
                      </a:cubicBezTo>
                      <a:cubicBezTo>
                        <a:pt x="17379" y="12676"/>
                        <a:pt x="17546" y="13143"/>
                        <a:pt x="17680" y="13644"/>
                      </a:cubicBezTo>
                      <a:cubicBezTo>
                        <a:pt x="16445" y="13977"/>
                        <a:pt x="15311" y="14644"/>
                        <a:pt x="14778" y="15745"/>
                      </a:cubicBezTo>
                      <a:cubicBezTo>
                        <a:pt x="13977" y="17313"/>
                        <a:pt x="14411" y="18647"/>
                        <a:pt x="14411" y="20315"/>
                      </a:cubicBezTo>
                      <a:cubicBezTo>
                        <a:pt x="13944" y="20048"/>
                        <a:pt x="13410" y="19748"/>
                        <a:pt x="12876" y="19681"/>
                      </a:cubicBezTo>
                      <a:cubicBezTo>
                        <a:pt x="12741" y="19664"/>
                        <a:pt x="12612" y="19655"/>
                        <a:pt x="12488" y="19655"/>
                      </a:cubicBezTo>
                      <a:cubicBezTo>
                        <a:pt x="11666" y="19655"/>
                        <a:pt x="11075" y="20022"/>
                        <a:pt x="10408" y="20515"/>
                      </a:cubicBezTo>
                      <a:cubicBezTo>
                        <a:pt x="9774" y="20949"/>
                        <a:pt x="9174" y="21349"/>
                        <a:pt x="8540" y="21816"/>
                      </a:cubicBezTo>
                      <a:cubicBezTo>
                        <a:pt x="8506" y="21849"/>
                        <a:pt x="8440" y="21883"/>
                        <a:pt x="8406" y="21949"/>
                      </a:cubicBezTo>
                      <a:cubicBezTo>
                        <a:pt x="8306" y="21783"/>
                        <a:pt x="8240" y="21616"/>
                        <a:pt x="8173" y="21482"/>
                      </a:cubicBezTo>
                      <a:cubicBezTo>
                        <a:pt x="7706" y="20415"/>
                        <a:pt x="7539" y="19581"/>
                        <a:pt x="7539" y="18147"/>
                      </a:cubicBezTo>
                      <a:cubicBezTo>
                        <a:pt x="7539" y="17613"/>
                        <a:pt x="7606" y="15645"/>
                        <a:pt x="7639" y="14911"/>
                      </a:cubicBezTo>
                      <a:cubicBezTo>
                        <a:pt x="7228" y="14846"/>
                        <a:pt x="6821" y="14815"/>
                        <a:pt x="6420" y="14815"/>
                      </a:cubicBezTo>
                      <a:cubicBezTo>
                        <a:pt x="4348" y="14815"/>
                        <a:pt x="2454" y="15659"/>
                        <a:pt x="1168" y="17113"/>
                      </a:cubicBezTo>
                      <a:cubicBezTo>
                        <a:pt x="701" y="17713"/>
                        <a:pt x="301" y="18380"/>
                        <a:pt x="0" y="19114"/>
                      </a:cubicBezTo>
                      <a:cubicBezTo>
                        <a:pt x="2312" y="21100"/>
                        <a:pt x="5195" y="23054"/>
                        <a:pt x="8247" y="23054"/>
                      </a:cubicBezTo>
                      <a:cubicBezTo>
                        <a:pt x="8322" y="23054"/>
                        <a:pt x="8398" y="23053"/>
                        <a:pt x="8473" y="23050"/>
                      </a:cubicBezTo>
                      <a:cubicBezTo>
                        <a:pt x="8873" y="23984"/>
                        <a:pt x="9541" y="24885"/>
                        <a:pt x="10308" y="25552"/>
                      </a:cubicBezTo>
                      <a:cubicBezTo>
                        <a:pt x="11442" y="26519"/>
                        <a:pt x="12776" y="27320"/>
                        <a:pt x="14177" y="27587"/>
                      </a:cubicBezTo>
                      <a:cubicBezTo>
                        <a:pt x="14427" y="27637"/>
                        <a:pt x="14659" y="27660"/>
                        <a:pt x="14878" y="27660"/>
                      </a:cubicBezTo>
                      <a:cubicBezTo>
                        <a:pt x="15534" y="27660"/>
                        <a:pt x="16079" y="27453"/>
                        <a:pt x="16679" y="27153"/>
                      </a:cubicBezTo>
                      <a:cubicBezTo>
                        <a:pt x="17913" y="27620"/>
                        <a:pt x="19181" y="28054"/>
                        <a:pt x="20482" y="28087"/>
                      </a:cubicBezTo>
                      <a:cubicBezTo>
                        <a:pt x="20584" y="28090"/>
                        <a:pt x="20685" y="28091"/>
                        <a:pt x="20787" y="28091"/>
                      </a:cubicBezTo>
                      <a:cubicBezTo>
                        <a:pt x="23227" y="28091"/>
                        <a:pt x="25347" y="27314"/>
                        <a:pt x="26853" y="25552"/>
                      </a:cubicBezTo>
                      <a:cubicBezTo>
                        <a:pt x="27987" y="24218"/>
                        <a:pt x="28154" y="22717"/>
                        <a:pt x="27954" y="21015"/>
                      </a:cubicBezTo>
                      <a:cubicBezTo>
                        <a:pt x="30622" y="20081"/>
                        <a:pt x="32924" y="18314"/>
                        <a:pt x="34658" y="16145"/>
                      </a:cubicBezTo>
                      <a:cubicBezTo>
                        <a:pt x="35192" y="15445"/>
                        <a:pt x="35459" y="14711"/>
                        <a:pt x="35793" y="13877"/>
                      </a:cubicBezTo>
                      <a:cubicBezTo>
                        <a:pt x="35693" y="13644"/>
                        <a:pt x="35626" y="13410"/>
                        <a:pt x="35559" y="13210"/>
                      </a:cubicBezTo>
                      <a:cubicBezTo>
                        <a:pt x="34492" y="10341"/>
                        <a:pt x="32991" y="7839"/>
                        <a:pt x="30689" y="5671"/>
                      </a:cubicBezTo>
                      <a:cubicBezTo>
                        <a:pt x="27954" y="3069"/>
                        <a:pt x="24785" y="1535"/>
                        <a:pt x="2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928" name="Google Shape;928;p33"/>
                <p:cNvSpPr/>
                <p:nvPr/>
              </p:nvSpPr>
              <p:spPr>
                <a:xfrm>
                  <a:off x="1561825" y="2029600"/>
                  <a:ext cx="763900" cy="578725"/>
                </a:xfrm>
                <a:custGeom>
                  <a:avLst/>
                  <a:gdLst/>
                  <a:ahLst/>
                  <a:cxnLst/>
                  <a:rect l="l" t="t" r="r" b="b"/>
                  <a:pathLst>
                    <a:path w="30556" h="23149" extrusionOk="0">
                      <a:moveTo>
                        <a:pt x="7926" y="1"/>
                      </a:moveTo>
                      <a:cubicBezTo>
                        <a:pt x="7600" y="1"/>
                        <a:pt x="7270" y="19"/>
                        <a:pt x="6939" y="54"/>
                      </a:cubicBezTo>
                      <a:cubicBezTo>
                        <a:pt x="4704" y="2656"/>
                        <a:pt x="2702" y="5158"/>
                        <a:pt x="1368" y="8327"/>
                      </a:cubicBezTo>
                      <a:cubicBezTo>
                        <a:pt x="534" y="10362"/>
                        <a:pt x="101" y="12363"/>
                        <a:pt x="34" y="14398"/>
                      </a:cubicBezTo>
                      <a:cubicBezTo>
                        <a:pt x="0" y="15232"/>
                        <a:pt x="0" y="16099"/>
                        <a:pt x="67" y="16966"/>
                      </a:cubicBezTo>
                      <a:cubicBezTo>
                        <a:pt x="601" y="17467"/>
                        <a:pt x="1068" y="17934"/>
                        <a:pt x="1735" y="18301"/>
                      </a:cubicBezTo>
                      <a:cubicBezTo>
                        <a:pt x="3385" y="19112"/>
                        <a:pt x="5260" y="19575"/>
                        <a:pt x="7184" y="19575"/>
                      </a:cubicBezTo>
                      <a:cubicBezTo>
                        <a:pt x="7712" y="19575"/>
                        <a:pt x="8242" y="19540"/>
                        <a:pt x="8773" y="19468"/>
                      </a:cubicBezTo>
                      <a:cubicBezTo>
                        <a:pt x="9207" y="20936"/>
                        <a:pt x="9807" y="22037"/>
                        <a:pt x="11208" y="22671"/>
                      </a:cubicBezTo>
                      <a:cubicBezTo>
                        <a:pt x="11937" y="22996"/>
                        <a:pt x="12696" y="23149"/>
                        <a:pt x="13472" y="23149"/>
                      </a:cubicBezTo>
                      <a:cubicBezTo>
                        <a:pt x="14685" y="23149"/>
                        <a:pt x="15938" y="22775"/>
                        <a:pt x="17179" y="22103"/>
                      </a:cubicBezTo>
                      <a:cubicBezTo>
                        <a:pt x="18180" y="21570"/>
                        <a:pt x="19081" y="20702"/>
                        <a:pt x="19915" y="19835"/>
                      </a:cubicBezTo>
                      <a:cubicBezTo>
                        <a:pt x="20682" y="19835"/>
                        <a:pt x="21316" y="19735"/>
                        <a:pt x="22050" y="19168"/>
                      </a:cubicBezTo>
                      <a:cubicBezTo>
                        <a:pt x="23050" y="18434"/>
                        <a:pt x="23817" y="17333"/>
                        <a:pt x="24385" y="16133"/>
                      </a:cubicBezTo>
                      <a:cubicBezTo>
                        <a:pt x="24418" y="16099"/>
                        <a:pt x="24451" y="16032"/>
                        <a:pt x="24485" y="15999"/>
                      </a:cubicBezTo>
                      <a:cubicBezTo>
                        <a:pt x="24852" y="15165"/>
                        <a:pt x="25118" y="14164"/>
                        <a:pt x="25118" y="13264"/>
                      </a:cubicBezTo>
                      <a:cubicBezTo>
                        <a:pt x="25152" y="13230"/>
                        <a:pt x="25218" y="13197"/>
                        <a:pt x="25285" y="13164"/>
                      </a:cubicBezTo>
                      <a:cubicBezTo>
                        <a:pt x="27720" y="11930"/>
                        <a:pt x="29388" y="9194"/>
                        <a:pt x="30556" y="6692"/>
                      </a:cubicBezTo>
                      <a:cubicBezTo>
                        <a:pt x="30255" y="6392"/>
                        <a:pt x="29922" y="6125"/>
                        <a:pt x="29555" y="5892"/>
                      </a:cubicBezTo>
                      <a:cubicBezTo>
                        <a:pt x="28735" y="5388"/>
                        <a:pt x="27803" y="5139"/>
                        <a:pt x="26837" y="5139"/>
                      </a:cubicBezTo>
                      <a:cubicBezTo>
                        <a:pt x="25563" y="5139"/>
                        <a:pt x="24231" y="5572"/>
                        <a:pt x="23017" y="6426"/>
                      </a:cubicBezTo>
                      <a:cubicBezTo>
                        <a:pt x="23284" y="6993"/>
                        <a:pt x="24018" y="8527"/>
                        <a:pt x="24184" y="8927"/>
                      </a:cubicBezTo>
                      <a:cubicBezTo>
                        <a:pt x="24718" y="10262"/>
                        <a:pt x="24852" y="11029"/>
                        <a:pt x="24785" y="12330"/>
                      </a:cubicBezTo>
                      <a:cubicBezTo>
                        <a:pt x="24084" y="12196"/>
                        <a:pt x="23384" y="12096"/>
                        <a:pt x="22683" y="11996"/>
                      </a:cubicBezTo>
                      <a:cubicBezTo>
                        <a:pt x="22387" y="11947"/>
                        <a:pt x="22109" y="11911"/>
                        <a:pt x="21836" y="11911"/>
                      </a:cubicBezTo>
                      <a:cubicBezTo>
                        <a:pt x="21371" y="11911"/>
                        <a:pt x="20919" y="12015"/>
                        <a:pt x="20415" y="12330"/>
                      </a:cubicBezTo>
                      <a:cubicBezTo>
                        <a:pt x="20015" y="12597"/>
                        <a:pt x="19681" y="13064"/>
                        <a:pt x="19414" y="13464"/>
                      </a:cubicBezTo>
                      <a:cubicBezTo>
                        <a:pt x="18847" y="12130"/>
                        <a:pt x="18714" y="10895"/>
                        <a:pt x="17580" y="9961"/>
                      </a:cubicBezTo>
                      <a:cubicBezTo>
                        <a:pt x="17030" y="9503"/>
                        <a:pt x="16308" y="9328"/>
                        <a:pt x="15553" y="9328"/>
                      </a:cubicBezTo>
                      <a:cubicBezTo>
                        <a:pt x="15208" y="9328"/>
                        <a:pt x="14856" y="9365"/>
                        <a:pt x="14511" y="9428"/>
                      </a:cubicBezTo>
                      <a:cubicBezTo>
                        <a:pt x="14477" y="8994"/>
                        <a:pt x="14444" y="8560"/>
                        <a:pt x="14377" y="8127"/>
                      </a:cubicBezTo>
                      <a:cubicBezTo>
                        <a:pt x="14010" y="5558"/>
                        <a:pt x="13677" y="3357"/>
                        <a:pt x="11942" y="1522"/>
                      </a:cubicBezTo>
                      <a:cubicBezTo>
                        <a:pt x="10923" y="420"/>
                        <a:pt x="9472" y="1"/>
                        <a:pt x="79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929" name="Google Shape;929;p33"/>
                <p:cNvSpPr/>
                <p:nvPr/>
              </p:nvSpPr>
              <p:spPr>
                <a:xfrm>
                  <a:off x="415175" y="2480425"/>
                  <a:ext cx="894825" cy="372075"/>
                </a:xfrm>
                <a:custGeom>
                  <a:avLst/>
                  <a:gdLst/>
                  <a:ahLst/>
                  <a:cxnLst/>
                  <a:rect l="l" t="t" r="r" b="b"/>
                  <a:pathLst>
                    <a:path w="35793" h="14883" extrusionOk="0">
                      <a:moveTo>
                        <a:pt x="35559" y="1"/>
                      </a:moveTo>
                      <a:cubicBezTo>
                        <a:pt x="32257" y="2636"/>
                        <a:pt x="28221" y="4304"/>
                        <a:pt x="24018" y="4604"/>
                      </a:cubicBezTo>
                      <a:cubicBezTo>
                        <a:pt x="24284" y="6672"/>
                        <a:pt x="23284" y="8841"/>
                        <a:pt x="21549" y="10008"/>
                      </a:cubicBezTo>
                      <a:cubicBezTo>
                        <a:pt x="20642" y="10601"/>
                        <a:pt x="19563" y="10902"/>
                        <a:pt x="18481" y="10902"/>
                      </a:cubicBezTo>
                      <a:cubicBezTo>
                        <a:pt x="17494" y="10902"/>
                        <a:pt x="16505" y="10651"/>
                        <a:pt x="15645" y="10141"/>
                      </a:cubicBezTo>
                      <a:cubicBezTo>
                        <a:pt x="14811" y="10716"/>
                        <a:pt x="13655" y="11143"/>
                        <a:pt x="12626" y="11143"/>
                      </a:cubicBezTo>
                      <a:cubicBezTo>
                        <a:pt x="12461" y="11143"/>
                        <a:pt x="12299" y="11132"/>
                        <a:pt x="12142" y="11109"/>
                      </a:cubicBezTo>
                      <a:cubicBezTo>
                        <a:pt x="11008" y="10909"/>
                        <a:pt x="9941" y="10275"/>
                        <a:pt x="9240" y="9374"/>
                      </a:cubicBezTo>
                      <a:cubicBezTo>
                        <a:pt x="9040" y="9107"/>
                        <a:pt x="8807" y="8841"/>
                        <a:pt x="8540" y="8607"/>
                      </a:cubicBezTo>
                      <a:cubicBezTo>
                        <a:pt x="8440" y="8507"/>
                        <a:pt x="8306" y="8374"/>
                        <a:pt x="8173" y="8273"/>
                      </a:cubicBezTo>
                      <a:cubicBezTo>
                        <a:pt x="6372" y="6772"/>
                        <a:pt x="3903" y="6039"/>
                        <a:pt x="2002" y="4537"/>
                      </a:cubicBezTo>
                      <a:cubicBezTo>
                        <a:pt x="1735" y="4337"/>
                        <a:pt x="1468" y="4137"/>
                        <a:pt x="1168" y="3904"/>
                      </a:cubicBezTo>
                      <a:cubicBezTo>
                        <a:pt x="701" y="4504"/>
                        <a:pt x="301" y="5171"/>
                        <a:pt x="0" y="5905"/>
                      </a:cubicBezTo>
                      <a:cubicBezTo>
                        <a:pt x="2312" y="7891"/>
                        <a:pt x="5195" y="9845"/>
                        <a:pt x="8247" y="9845"/>
                      </a:cubicBezTo>
                      <a:cubicBezTo>
                        <a:pt x="8322" y="9845"/>
                        <a:pt x="8398" y="9844"/>
                        <a:pt x="8473" y="9841"/>
                      </a:cubicBezTo>
                      <a:cubicBezTo>
                        <a:pt x="8873" y="10775"/>
                        <a:pt x="9541" y="11676"/>
                        <a:pt x="10308" y="12343"/>
                      </a:cubicBezTo>
                      <a:cubicBezTo>
                        <a:pt x="11442" y="13310"/>
                        <a:pt x="12776" y="14111"/>
                        <a:pt x="14177" y="14378"/>
                      </a:cubicBezTo>
                      <a:cubicBezTo>
                        <a:pt x="14427" y="14428"/>
                        <a:pt x="14659" y="14451"/>
                        <a:pt x="14878" y="14451"/>
                      </a:cubicBezTo>
                      <a:cubicBezTo>
                        <a:pt x="15534" y="14451"/>
                        <a:pt x="16079" y="14244"/>
                        <a:pt x="16679" y="13944"/>
                      </a:cubicBezTo>
                      <a:cubicBezTo>
                        <a:pt x="17913" y="14411"/>
                        <a:pt x="19181" y="14845"/>
                        <a:pt x="20482" y="14878"/>
                      </a:cubicBezTo>
                      <a:cubicBezTo>
                        <a:pt x="20584" y="14881"/>
                        <a:pt x="20685" y="14882"/>
                        <a:pt x="20787" y="14882"/>
                      </a:cubicBezTo>
                      <a:cubicBezTo>
                        <a:pt x="23227" y="14882"/>
                        <a:pt x="25347" y="14105"/>
                        <a:pt x="26853" y="12343"/>
                      </a:cubicBezTo>
                      <a:cubicBezTo>
                        <a:pt x="27987" y="11009"/>
                        <a:pt x="28154" y="9508"/>
                        <a:pt x="27954" y="7806"/>
                      </a:cubicBezTo>
                      <a:cubicBezTo>
                        <a:pt x="30622" y="6872"/>
                        <a:pt x="32924" y="5105"/>
                        <a:pt x="34658" y="2936"/>
                      </a:cubicBezTo>
                      <a:cubicBezTo>
                        <a:pt x="35192" y="2236"/>
                        <a:pt x="35459" y="1502"/>
                        <a:pt x="35793" y="668"/>
                      </a:cubicBezTo>
                      <a:cubicBezTo>
                        <a:pt x="35693" y="435"/>
                        <a:pt x="35626" y="201"/>
                        <a:pt x="35559"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33"/>
                <p:cNvSpPr/>
                <p:nvPr/>
              </p:nvSpPr>
              <p:spPr>
                <a:xfrm>
                  <a:off x="1561825" y="2389525"/>
                  <a:ext cx="609625" cy="218800"/>
                </a:xfrm>
                <a:custGeom>
                  <a:avLst/>
                  <a:gdLst/>
                  <a:ahLst/>
                  <a:cxnLst/>
                  <a:rect l="l" t="t" r="r" b="b"/>
                  <a:pathLst>
                    <a:path w="24385" h="8752" extrusionOk="0">
                      <a:moveTo>
                        <a:pt x="34" y="1"/>
                      </a:moveTo>
                      <a:cubicBezTo>
                        <a:pt x="0" y="835"/>
                        <a:pt x="0" y="1702"/>
                        <a:pt x="67" y="2569"/>
                      </a:cubicBezTo>
                      <a:cubicBezTo>
                        <a:pt x="601" y="3070"/>
                        <a:pt x="1068" y="3537"/>
                        <a:pt x="1735" y="3904"/>
                      </a:cubicBezTo>
                      <a:cubicBezTo>
                        <a:pt x="3385" y="4715"/>
                        <a:pt x="5260" y="5178"/>
                        <a:pt x="7184" y="5178"/>
                      </a:cubicBezTo>
                      <a:cubicBezTo>
                        <a:pt x="7712" y="5178"/>
                        <a:pt x="8242" y="5143"/>
                        <a:pt x="8773" y="5071"/>
                      </a:cubicBezTo>
                      <a:cubicBezTo>
                        <a:pt x="9207" y="6539"/>
                        <a:pt x="9807" y="7640"/>
                        <a:pt x="11208" y="8274"/>
                      </a:cubicBezTo>
                      <a:cubicBezTo>
                        <a:pt x="11937" y="8599"/>
                        <a:pt x="12696" y="8752"/>
                        <a:pt x="13472" y="8752"/>
                      </a:cubicBezTo>
                      <a:cubicBezTo>
                        <a:pt x="14685" y="8752"/>
                        <a:pt x="15938" y="8378"/>
                        <a:pt x="17179" y="7706"/>
                      </a:cubicBezTo>
                      <a:cubicBezTo>
                        <a:pt x="18180" y="7173"/>
                        <a:pt x="19081" y="6305"/>
                        <a:pt x="19915" y="5438"/>
                      </a:cubicBezTo>
                      <a:cubicBezTo>
                        <a:pt x="20682" y="5438"/>
                        <a:pt x="21316" y="5338"/>
                        <a:pt x="22050" y="4771"/>
                      </a:cubicBezTo>
                      <a:cubicBezTo>
                        <a:pt x="23050" y="4037"/>
                        <a:pt x="23817" y="2936"/>
                        <a:pt x="24385" y="1736"/>
                      </a:cubicBezTo>
                      <a:lnTo>
                        <a:pt x="24385" y="1736"/>
                      </a:lnTo>
                      <a:cubicBezTo>
                        <a:pt x="24218" y="1936"/>
                        <a:pt x="24051" y="2136"/>
                        <a:pt x="23817" y="2303"/>
                      </a:cubicBezTo>
                      <a:cubicBezTo>
                        <a:pt x="23167" y="2786"/>
                        <a:pt x="22350" y="3028"/>
                        <a:pt x="21532" y="3028"/>
                      </a:cubicBezTo>
                      <a:cubicBezTo>
                        <a:pt x="20715" y="3028"/>
                        <a:pt x="19898" y="2786"/>
                        <a:pt x="19248" y="2303"/>
                      </a:cubicBezTo>
                      <a:cubicBezTo>
                        <a:pt x="18495" y="3635"/>
                        <a:pt x="17211" y="4175"/>
                        <a:pt x="15830" y="4175"/>
                      </a:cubicBezTo>
                      <a:cubicBezTo>
                        <a:pt x="13719" y="4175"/>
                        <a:pt x="11383" y="2915"/>
                        <a:pt x="10375" y="1302"/>
                      </a:cubicBezTo>
                      <a:cubicBezTo>
                        <a:pt x="10352" y="1271"/>
                        <a:pt x="10115" y="1260"/>
                        <a:pt x="9759" y="1260"/>
                      </a:cubicBezTo>
                      <a:cubicBezTo>
                        <a:pt x="8766" y="1260"/>
                        <a:pt x="6842" y="1347"/>
                        <a:pt x="6000" y="1347"/>
                      </a:cubicBezTo>
                      <a:cubicBezTo>
                        <a:pt x="5829" y="1347"/>
                        <a:pt x="5703" y="1344"/>
                        <a:pt x="5638" y="1335"/>
                      </a:cubicBezTo>
                      <a:cubicBezTo>
                        <a:pt x="4003" y="1168"/>
                        <a:pt x="2402" y="835"/>
                        <a:pt x="834" y="301"/>
                      </a:cubicBezTo>
                      <a:cubicBezTo>
                        <a:pt x="568" y="201"/>
                        <a:pt x="301" y="101"/>
                        <a:pt x="34"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3"/>
                <p:cNvSpPr/>
                <p:nvPr/>
              </p:nvSpPr>
              <p:spPr>
                <a:xfrm>
                  <a:off x="2188100" y="2176875"/>
                  <a:ext cx="137625" cy="181825"/>
                </a:xfrm>
                <a:custGeom>
                  <a:avLst/>
                  <a:gdLst/>
                  <a:ahLst/>
                  <a:cxnLst/>
                  <a:rect l="l" t="t" r="r" b="b"/>
                  <a:pathLst>
                    <a:path w="5505" h="7273" extrusionOk="0">
                      <a:moveTo>
                        <a:pt x="4504" y="1"/>
                      </a:moveTo>
                      <a:cubicBezTo>
                        <a:pt x="3770" y="2569"/>
                        <a:pt x="2202" y="4871"/>
                        <a:pt x="1" y="6372"/>
                      </a:cubicBezTo>
                      <a:cubicBezTo>
                        <a:pt x="101" y="6672"/>
                        <a:pt x="201" y="6973"/>
                        <a:pt x="234" y="7273"/>
                      </a:cubicBezTo>
                      <a:cubicBezTo>
                        <a:pt x="2669" y="6039"/>
                        <a:pt x="4337" y="3303"/>
                        <a:pt x="5505" y="801"/>
                      </a:cubicBezTo>
                      <a:cubicBezTo>
                        <a:pt x="5204" y="501"/>
                        <a:pt x="4871" y="234"/>
                        <a:pt x="4504"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3"/>
                <p:cNvSpPr/>
                <p:nvPr/>
              </p:nvSpPr>
              <p:spPr>
                <a:xfrm>
                  <a:off x="1691075" y="2092025"/>
                  <a:ext cx="219350" cy="324475"/>
                </a:xfrm>
                <a:custGeom>
                  <a:avLst/>
                  <a:gdLst/>
                  <a:ahLst/>
                  <a:cxnLst/>
                  <a:rect l="l" t="t" r="r" b="b"/>
                  <a:pathLst>
                    <a:path w="8774" h="12979" extrusionOk="0">
                      <a:moveTo>
                        <a:pt x="3871" y="1"/>
                      </a:moveTo>
                      <a:cubicBezTo>
                        <a:pt x="3323" y="1"/>
                        <a:pt x="2792" y="118"/>
                        <a:pt x="2336" y="359"/>
                      </a:cubicBezTo>
                      <a:cubicBezTo>
                        <a:pt x="935" y="1093"/>
                        <a:pt x="434" y="3061"/>
                        <a:pt x="268" y="4529"/>
                      </a:cubicBezTo>
                      <a:cubicBezTo>
                        <a:pt x="1" y="6764"/>
                        <a:pt x="34" y="9066"/>
                        <a:pt x="234" y="11334"/>
                      </a:cubicBezTo>
                      <a:cubicBezTo>
                        <a:pt x="268" y="11901"/>
                        <a:pt x="434" y="12601"/>
                        <a:pt x="1035" y="12868"/>
                      </a:cubicBezTo>
                      <a:cubicBezTo>
                        <a:pt x="1211" y="12946"/>
                        <a:pt x="1398" y="12979"/>
                        <a:pt x="1583" y="12979"/>
                      </a:cubicBezTo>
                      <a:cubicBezTo>
                        <a:pt x="1714" y="12979"/>
                        <a:pt x="1845" y="12963"/>
                        <a:pt x="1969" y="12935"/>
                      </a:cubicBezTo>
                      <a:cubicBezTo>
                        <a:pt x="4137" y="12635"/>
                        <a:pt x="6038" y="11534"/>
                        <a:pt x="7206" y="9933"/>
                      </a:cubicBezTo>
                      <a:cubicBezTo>
                        <a:pt x="8340" y="8332"/>
                        <a:pt x="8774" y="6230"/>
                        <a:pt x="8340" y="4195"/>
                      </a:cubicBezTo>
                      <a:cubicBezTo>
                        <a:pt x="8073" y="2894"/>
                        <a:pt x="7439" y="1560"/>
                        <a:pt x="6239" y="760"/>
                      </a:cubicBezTo>
                      <a:cubicBezTo>
                        <a:pt x="5540" y="261"/>
                        <a:pt x="4687" y="1"/>
                        <a:pt x="3871" y="1"/>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3"/>
                <p:cNvSpPr/>
                <p:nvPr/>
              </p:nvSpPr>
              <p:spPr>
                <a:xfrm>
                  <a:off x="1758625" y="2172675"/>
                  <a:ext cx="110100" cy="192950"/>
                </a:xfrm>
                <a:custGeom>
                  <a:avLst/>
                  <a:gdLst/>
                  <a:ahLst/>
                  <a:cxnLst/>
                  <a:rect l="l" t="t" r="r" b="b"/>
                  <a:pathLst>
                    <a:path w="4404" h="7718" extrusionOk="0">
                      <a:moveTo>
                        <a:pt x="3045" y="0"/>
                      </a:moveTo>
                      <a:cubicBezTo>
                        <a:pt x="2152" y="0"/>
                        <a:pt x="1516" y="852"/>
                        <a:pt x="1035" y="1670"/>
                      </a:cubicBezTo>
                      <a:cubicBezTo>
                        <a:pt x="568" y="2437"/>
                        <a:pt x="301" y="3304"/>
                        <a:pt x="134" y="4238"/>
                      </a:cubicBezTo>
                      <a:cubicBezTo>
                        <a:pt x="67" y="4605"/>
                        <a:pt x="34" y="5006"/>
                        <a:pt x="34" y="5439"/>
                      </a:cubicBezTo>
                      <a:cubicBezTo>
                        <a:pt x="1" y="6040"/>
                        <a:pt x="34" y="6674"/>
                        <a:pt x="134" y="7307"/>
                      </a:cubicBezTo>
                      <a:cubicBezTo>
                        <a:pt x="170" y="7574"/>
                        <a:pt x="385" y="7718"/>
                        <a:pt x="569" y="7718"/>
                      </a:cubicBezTo>
                      <a:cubicBezTo>
                        <a:pt x="730" y="7718"/>
                        <a:pt x="866" y="7608"/>
                        <a:pt x="835" y="7374"/>
                      </a:cubicBezTo>
                      <a:cubicBezTo>
                        <a:pt x="701" y="6407"/>
                        <a:pt x="701" y="5506"/>
                        <a:pt x="801" y="4639"/>
                      </a:cubicBezTo>
                      <a:cubicBezTo>
                        <a:pt x="1489" y="4042"/>
                        <a:pt x="2414" y="3446"/>
                        <a:pt x="3271" y="3446"/>
                      </a:cubicBezTo>
                      <a:cubicBezTo>
                        <a:pt x="3661" y="3446"/>
                        <a:pt x="4037" y="3569"/>
                        <a:pt x="4371" y="3872"/>
                      </a:cubicBezTo>
                      <a:cubicBezTo>
                        <a:pt x="4404" y="3872"/>
                        <a:pt x="4404" y="3872"/>
                        <a:pt x="4404" y="3838"/>
                      </a:cubicBezTo>
                      <a:cubicBezTo>
                        <a:pt x="3994" y="3066"/>
                        <a:pt x="3473" y="2793"/>
                        <a:pt x="2922" y="2793"/>
                      </a:cubicBezTo>
                      <a:cubicBezTo>
                        <a:pt x="2305" y="2793"/>
                        <a:pt x="1649" y="3135"/>
                        <a:pt x="1068" y="3505"/>
                      </a:cubicBezTo>
                      <a:cubicBezTo>
                        <a:pt x="1068" y="3471"/>
                        <a:pt x="1102" y="3471"/>
                        <a:pt x="1102" y="3438"/>
                      </a:cubicBezTo>
                      <a:cubicBezTo>
                        <a:pt x="1462" y="2296"/>
                        <a:pt x="2310" y="396"/>
                        <a:pt x="3718" y="396"/>
                      </a:cubicBezTo>
                      <a:cubicBezTo>
                        <a:pt x="3873" y="396"/>
                        <a:pt x="4035" y="419"/>
                        <a:pt x="4204" y="469"/>
                      </a:cubicBezTo>
                      <a:cubicBezTo>
                        <a:pt x="4204" y="469"/>
                        <a:pt x="4237" y="436"/>
                        <a:pt x="4204" y="436"/>
                      </a:cubicBezTo>
                      <a:cubicBezTo>
                        <a:pt x="3775" y="128"/>
                        <a:pt x="3391" y="0"/>
                        <a:pt x="3045" y="0"/>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3"/>
                <p:cNvSpPr/>
                <p:nvPr/>
              </p:nvSpPr>
              <p:spPr>
                <a:xfrm>
                  <a:off x="953050" y="1704750"/>
                  <a:ext cx="891500" cy="917975"/>
                </a:xfrm>
                <a:custGeom>
                  <a:avLst/>
                  <a:gdLst/>
                  <a:ahLst/>
                  <a:cxnLst/>
                  <a:rect l="l" t="t" r="r" b="b"/>
                  <a:pathLst>
                    <a:path w="35660" h="36719" extrusionOk="0">
                      <a:moveTo>
                        <a:pt x="22305" y="0"/>
                      </a:moveTo>
                      <a:cubicBezTo>
                        <a:pt x="22187" y="0"/>
                        <a:pt x="22068" y="2"/>
                        <a:pt x="21950" y="6"/>
                      </a:cubicBezTo>
                      <a:cubicBezTo>
                        <a:pt x="17113" y="206"/>
                        <a:pt x="12443" y="1006"/>
                        <a:pt x="7840" y="2541"/>
                      </a:cubicBezTo>
                      <a:cubicBezTo>
                        <a:pt x="5171" y="3408"/>
                        <a:pt x="2903" y="5309"/>
                        <a:pt x="1569" y="7778"/>
                      </a:cubicBezTo>
                      <a:cubicBezTo>
                        <a:pt x="101" y="10446"/>
                        <a:pt x="1" y="13582"/>
                        <a:pt x="301" y="16551"/>
                      </a:cubicBezTo>
                      <a:cubicBezTo>
                        <a:pt x="801" y="21054"/>
                        <a:pt x="1969" y="25691"/>
                        <a:pt x="4537" y="29493"/>
                      </a:cubicBezTo>
                      <a:cubicBezTo>
                        <a:pt x="7980" y="34586"/>
                        <a:pt x="13484" y="36718"/>
                        <a:pt x="19292" y="36718"/>
                      </a:cubicBezTo>
                      <a:cubicBezTo>
                        <a:pt x="20294" y="36718"/>
                        <a:pt x="21305" y="36655"/>
                        <a:pt x="22317" y="36532"/>
                      </a:cubicBezTo>
                      <a:lnTo>
                        <a:pt x="22550" y="36498"/>
                      </a:lnTo>
                      <a:cubicBezTo>
                        <a:pt x="28921" y="35698"/>
                        <a:pt x="34992" y="31728"/>
                        <a:pt x="35593" y="24857"/>
                      </a:cubicBezTo>
                      <a:cubicBezTo>
                        <a:pt x="35660" y="24056"/>
                        <a:pt x="35660" y="23256"/>
                        <a:pt x="35559" y="22488"/>
                      </a:cubicBezTo>
                      <a:cubicBezTo>
                        <a:pt x="35026" y="17785"/>
                        <a:pt x="34192" y="13115"/>
                        <a:pt x="33091" y="8512"/>
                      </a:cubicBezTo>
                      <a:cubicBezTo>
                        <a:pt x="31885" y="3491"/>
                        <a:pt x="27397" y="0"/>
                        <a:pt x="22305" y="0"/>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3"/>
                <p:cNvSpPr/>
                <p:nvPr/>
              </p:nvSpPr>
              <p:spPr>
                <a:xfrm>
                  <a:off x="1167575" y="2057275"/>
                  <a:ext cx="213300" cy="107675"/>
                </a:xfrm>
                <a:custGeom>
                  <a:avLst/>
                  <a:gdLst/>
                  <a:ahLst/>
                  <a:cxnLst/>
                  <a:rect l="l" t="t" r="r" b="b"/>
                  <a:pathLst>
                    <a:path w="8532" h="4307" extrusionOk="0">
                      <a:moveTo>
                        <a:pt x="6911" y="0"/>
                      </a:moveTo>
                      <a:cubicBezTo>
                        <a:pt x="3897" y="0"/>
                        <a:pt x="1155" y="1748"/>
                        <a:pt x="26" y="4184"/>
                      </a:cubicBezTo>
                      <a:cubicBezTo>
                        <a:pt x="0" y="4236"/>
                        <a:pt x="73" y="4307"/>
                        <a:pt x="153" y="4307"/>
                      </a:cubicBezTo>
                      <a:cubicBezTo>
                        <a:pt x="178" y="4307"/>
                        <a:pt x="203" y="4300"/>
                        <a:pt x="226" y="4284"/>
                      </a:cubicBezTo>
                      <a:cubicBezTo>
                        <a:pt x="2261" y="2116"/>
                        <a:pt x="4863" y="1282"/>
                        <a:pt x="8032" y="1015"/>
                      </a:cubicBezTo>
                      <a:cubicBezTo>
                        <a:pt x="8198" y="1015"/>
                        <a:pt x="8399" y="949"/>
                        <a:pt x="8465" y="782"/>
                      </a:cubicBezTo>
                      <a:cubicBezTo>
                        <a:pt x="8499" y="615"/>
                        <a:pt x="8532" y="582"/>
                        <a:pt x="8465" y="415"/>
                      </a:cubicBezTo>
                      <a:cubicBezTo>
                        <a:pt x="8399" y="282"/>
                        <a:pt x="8198" y="115"/>
                        <a:pt x="8032" y="81"/>
                      </a:cubicBezTo>
                      <a:cubicBezTo>
                        <a:pt x="7656" y="27"/>
                        <a:pt x="7281" y="0"/>
                        <a:pt x="69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33"/>
                <p:cNvSpPr/>
                <p:nvPr/>
              </p:nvSpPr>
              <p:spPr>
                <a:xfrm>
                  <a:off x="1571000" y="1977875"/>
                  <a:ext cx="149125" cy="58850"/>
                </a:xfrm>
                <a:custGeom>
                  <a:avLst/>
                  <a:gdLst/>
                  <a:ahLst/>
                  <a:cxnLst/>
                  <a:rect l="l" t="t" r="r" b="b"/>
                  <a:pathLst>
                    <a:path w="5965" h="2354" extrusionOk="0">
                      <a:moveTo>
                        <a:pt x="2807" y="1"/>
                      </a:moveTo>
                      <a:cubicBezTo>
                        <a:pt x="1753" y="1"/>
                        <a:pt x="777" y="475"/>
                        <a:pt x="100" y="1490"/>
                      </a:cubicBezTo>
                      <a:cubicBezTo>
                        <a:pt x="34" y="1590"/>
                        <a:pt x="0" y="1823"/>
                        <a:pt x="67" y="1990"/>
                      </a:cubicBezTo>
                      <a:cubicBezTo>
                        <a:pt x="100" y="2157"/>
                        <a:pt x="134" y="2190"/>
                        <a:pt x="234" y="2290"/>
                      </a:cubicBezTo>
                      <a:cubicBezTo>
                        <a:pt x="279" y="2335"/>
                        <a:pt x="331" y="2353"/>
                        <a:pt x="384" y="2353"/>
                      </a:cubicBezTo>
                      <a:cubicBezTo>
                        <a:pt x="448" y="2353"/>
                        <a:pt x="513" y="2327"/>
                        <a:pt x="567" y="2290"/>
                      </a:cubicBezTo>
                      <a:cubicBezTo>
                        <a:pt x="1628" y="1489"/>
                        <a:pt x="2688" y="1012"/>
                        <a:pt x="3858" y="1012"/>
                      </a:cubicBezTo>
                      <a:cubicBezTo>
                        <a:pt x="4491" y="1012"/>
                        <a:pt x="5157" y="1152"/>
                        <a:pt x="5871" y="1456"/>
                      </a:cubicBezTo>
                      <a:cubicBezTo>
                        <a:pt x="5878" y="1460"/>
                        <a:pt x="5885" y="1461"/>
                        <a:pt x="5892" y="1461"/>
                      </a:cubicBezTo>
                      <a:cubicBezTo>
                        <a:pt x="5944" y="1461"/>
                        <a:pt x="5964" y="1349"/>
                        <a:pt x="5905" y="1289"/>
                      </a:cubicBezTo>
                      <a:cubicBezTo>
                        <a:pt x="4934" y="450"/>
                        <a:pt x="3833" y="1"/>
                        <a:pt x="28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33"/>
                <p:cNvSpPr/>
                <p:nvPr/>
              </p:nvSpPr>
              <p:spPr>
                <a:xfrm>
                  <a:off x="864650" y="2269675"/>
                  <a:ext cx="262725" cy="297475"/>
                </a:xfrm>
                <a:custGeom>
                  <a:avLst/>
                  <a:gdLst/>
                  <a:ahLst/>
                  <a:cxnLst/>
                  <a:rect l="l" t="t" r="r" b="b"/>
                  <a:pathLst>
                    <a:path w="10509" h="11899" extrusionOk="0">
                      <a:moveTo>
                        <a:pt x="4135" y="0"/>
                      </a:moveTo>
                      <a:cubicBezTo>
                        <a:pt x="2988" y="0"/>
                        <a:pt x="1720" y="676"/>
                        <a:pt x="968" y="1759"/>
                      </a:cubicBezTo>
                      <a:cubicBezTo>
                        <a:pt x="134" y="2927"/>
                        <a:pt x="1" y="4395"/>
                        <a:pt x="201" y="5696"/>
                      </a:cubicBezTo>
                      <a:cubicBezTo>
                        <a:pt x="501" y="7764"/>
                        <a:pt x="1602" y="9598"/>
                        <a:pt x="3270" y="10699"/>
                      </a:cubicBezTo>
                      <a:cubicBezTo>
                        <a:pt x="4439" y="11486"/>
                        <a:pt x="5881" y="11898"/>
                        <a:pt x="7376" y="11898"/>
                      </a:cubicBezTo>
                      <a:cubicBezTo>
                        <a:pt x="7971" y="11898"/>
                        <a:pt x="8575" y="11833"/>
                        <a:pt x="9174" y="11700"/>
                      </a:cubicBezTo>
                      <a:cubicBezTo>
                        <a:pt x="9474" y="11633"/>
                        <a:pt x="9808" y="11566"/>
                        <a:pt x="10041" y="11333"/>
                      </a:cubicBezTo>
                      <a:cubicBezTo>
                        <a:pt x="10508" y="10866"/>
                        <a:pt x="10408" y="10165"/>
                        <a:pt x="10275" y="9598"/>
                      </a:cubicBezTo>
                      <a:cubicBezTo>
                        <a:pt x="9674" y="7397"/>
                        <a:pt x="8874" y="5229"/>
                        <a:pt x="7873" y="3227"/>
                      </a:cubicBezTo>
                      <a:cubicBezTo>
                        <a:pt x="7206" y="1893"/>
                        <a:pt x="6105" y="225"/>
                        <a:pt x="4504" y="25"/>
                      </a:cubicBezTo>
                      <a:cubicBezTo>
                        <a:pt x="4383" y="8"/>
                        <a:pt x="4259" y="0"/>
                        <a:pt x="4135" y="0"/>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3"/>
                <p:cNvSpPr/>
                <p:nvPr/>
              </p:nvSpPr>
              <p:spPr>
                <a:xfrm>
                  <a:off x="903025" y="2377475"/>
                  <a:ext cx="171550" cy="148425"/>
                </a:xfrm>
                <a:custGeom>
                  <a:avLst/>
                  <a:gdLst/>
                  <a:ahLst/>
                  <a:cxnLst/>
                  <a:rect l="l" t="t" r="r" b="b"/>
                  <a:pathLst>
                    <a:path w="6862" h="5937" extrusionOk="0">
                      <a:moveTo>
                        <a:pt x="1494" y="0"/>
                      </a:moveTo>
                      <a:cubicBezTo>
                        <a:pt x="933" y="0"/>
                        <a:pt x="408" y="284"/>
                        <a:pt x="0" y="1083"/>
                      </a:cubicBezTo>
                      <a:cubicBezTo>
                        <a:pt x="0" y="1083"/>
                        <a:pt x="0" y="1098"/>
                        <a:pt x="10" y="1098"/>
                      </a:cubicBezTo>
                      <a:cubicBezTo>
                        <a:pt x="15" y="1098"/>
                        <a:pt x="23" y="1094"/>
                        <a:pt x="34" y="1083"/>
                      </a:cubicBezTo>
                      <a:cubicBezTo>
                        <a:pt x="376" y="776"/>
                        <a:pt x="758" y="651"/>
                        <a:pt x="1151" y="651"/>
                      </a:cubicBezTo>
                      <a:cubicBezTo>
                        <a:pt x="2253" y="651"/>
                        <a:pt x="3448" y="1629"/>
                        <a:pt x="4137" y="2318"/>
                      </a:cubicBezTo>
                      <a:cubicBezTo>
                        <a:pt x="4167" y="2348"/>
                        <a:pt x="4170" y="2378"/>
                        <a:pt x="4195" y="2383"/>
                      </a:cubicBezTo>
                      <a:lnTo>
                        <a:pt x="4195" y="2383"/>
                      </a:lnTo>
                      <a:cubicBezTo>
                        <a:pt x="3964" y="2360"/>
                        <a:pt x="3728" y="2344"/>
                        <a:pt x="3495" y="2344"/>
                      </a:cubicBezTo>
                      <a:cubicBezTo>
                        <a:pt x="2421" y="2344"/>
                        <a:pt x="1429" y="2687"/>
                        <a:pt x="1401" y="4219"/>
                      </a:cubicBezTo>
                      <a:cubicBezTo>
                        <a:pt x="1401" y="4219"/>
                        <a:pt x="1401" y="4234"/>
                        <a:pt x="1411" y="4234"/>
                      </a:cubicBezTo>
                      <a:cubicBezTo>
                        <a:pt x="1416" y="4234"/>
                        <a:pt x="1424" y="4230"/>
                        <a:pt x="1435" y="4219"/>
                      </a:cubicBezTo>
                      <a:cubicBezTo>
                        <a:pt x="1753" y="3349"/>
                        <a:pt x="2570" y="3073"/>
                        <a:pt x="3449" y="3073"/>
                      </a:cubicBezTo>
                      <a:cubicBezTo>
                        <a:pt x="3952" y="3073"/>
                        <a:pt x="4476" y="3164"/>
                        <a:pt x="4937" y="3285"/>
                      </a:cubicBezTo>
                      <a:cubicBezTo>
                        <a:pt x="5438" y="3985"/>
                        <a:pt x="5838" y="4819"/>
                        <a:pt x="6138" y="5720"/>
                      </a:cubicBezTo>
                      <a:cubicBezTo>
                        <a:pt x="6193" y="5873"/>
                        <a:pt x="6294" y="5936"/>
                        <a:pt x="6400" y="5936"/>
                      </a:cubicBezTo>
                      <a:cubicBezTo>
                        <a:pt x="6619" y="5936"/>
                        <a:pt x="6862" y="5667"/>
                        <a:pt x="6772" y="5353"/>
                      </a:cubicBezTo>
                      <a:cubicBezTo>
                        <a:pt x="6538" y="4753"/>
                        <a:pt x="6305" y="4152"/>
                        <a:pt x="6005" y="3619"/>
                      </a:cubicBezTo>
                      <a:cubicBezTo>
                        <a:pt x="5804" y="3252"/>
                        <a:pt x="5604" y="2918"/>
                        <a:pt x="5371" y="2618"/>
                      </a:cubicBezTo>
                      <a:cubicBezTo>
                        <a:pt x="4804" y="1851"/>
                        <a:pt x="4137" y="1217"/>
                        <a:pt x="3403" y="750"/>
                      </a:cubicBezTo>
                      <a:cubicBezTo>
                        <a:pt x="2802" y="361"/>
                        <a:pt x="2126" y="0"/>
                        <a:pt x="1494" y="0"/>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3"/>
                <p:cNvSpPr/>
                <p:nvPr/>
              </p:nvSpPr>
              <p:spPr>
                <a:xfrm>
                  <a:off x="868825" y="1554775"/>
                  <a:ext cx="970725" cy="804875"/>
                </a:xfrm>
                <a:custGeom>
                  <a:avLst/>
                  <a:gdLst/>
                  <a:ahLst/>
                  <a:cxnLst/>
                  <a:rect l="l" t="t" r="r" b="b"/>
                  <a:pathLst>
                    <a:path w="38829" h="32195" extrusionOk="0">
                      <a:moveTo>
                        <a:pt x="22317" y="0"/>
                      </a:moveTo>
                      <a:cubicBezTo>
                        <a:pt x="19314" y="34"/>
                        <a:pt x="16346" y="634"/>
                        <a:pt x="13610" y="1735"/>
                      </a:cubicBezTo>
                      <a:cubicBezTo>
                        <a:pt x="11142" y="2769"/>
                        <a:pt x="5038" y="5471"/>
                        <a:pt x="4604" y="10808"/>
                      </a:cubicBezTo>
                      <a:cubicBezTo>
                        <a:pt x="4604" y="10755"/>
                        <a:pt x="4561" y="10732"/>
                        <a:pt x="4489" y="10732"/>
                      </a:cubicBezTo>
                      <a:cubicBezTo>
                        <a:pt x="4110" y="10732"/>
                        <a:pt x="2915" y="11358"/>
                        <a:pt x="2803" y="11442"/>
                      </a:cubicBezTo>
                      <a:cubicBezTo>
                        <a:pt x="2336" y="11876"/>
                        <a:pt x="1869" y="12242"/>
                        <a:pt x="1468" y="12776"/>
                      </a:cubicBezTo>
                      <a:cubicBezTo>
                        <a:pt x="1" y="14811"/>
                        <a:pt x="1" y="17413"/>
                        <a:pt x="501" y="19815"/>
                      </a:cubicBezTo>
                      <a:cubicBezTo>
                        <a:pt x="634" y="20315"/>
                        <a:pt x="768" y="20815"/>
                        <a:pt x="901" y="21316"/>
                      </a:cubicBezTo>
                      <a:cubicBezTo>
                        <a:pt x="1068" y="21816"/>
                        <a:pt x="1235" y="22316"/>
                        <a:pt x="1435" y="22817"/>
                      </a:cubicBezTo>
                      <a:cubicBezTo>
                        <a:pt x="2236" y="24985"/>
                        <a:pt x="3336" y="27020"/>
                        <a:pt x="4737" y="28854"/>
                      </a:cubicBezTo>
                      <a:cubicBezTo>
                        <a:pt x="5236" y="29547"/>
                        <a:pt x="6792" y="32194"/>
                        <a:pt x="7440" y="32194"/>
                      </a:cubicBezTo>
                      <a:cubicBezTo>
                        <a:pt x="7572" y="32194"/>
                        <a:pt x="7667" y="32084"/>
                        <a:pt x="7706" y="31823"/>
                      </a:cubicBezTo>
                      <a:cubicBezTo>
                        <a:pt x="8140" y="29088"/>
                        <a:pt x="9040" y="26519"/>
                        <a:pt x="10175" y="24151"/>
                      </a:cubicBezTo>
                      <a:cubicBezTo>
                        <a:pt x="11109" y="22150"/>
                        <a:pt x="12243" y="20315"/>
                        <a:pt x="13410" y="18680"/>
                      </a:cubicBezTo>
                      <a:cubicBezTo>
                        <a:pt x="16746" y="13944"/>
                        <a:pt x="20282" y="10942"/>
                        <a:pt x="20482" y="10942"/>
                      </a:cubicBezTo>
                      <a:cubicBezTo>
                        <a:pt x="21549" y="11042"/>
                        <a:pt x="24485" y="11575"/>
                        <a:pt x="27754" y="13143"/>
                      </a:cubicBezTo>
                      <a:cubicBezTo>
                        <a:pt x="29055" y="13744"/>
                        <a:pt x="30389" y="14511"/>
                        <a:pt x="31690" y="15445"/>
                      </a:cubicBezTo>
                      <a:cubicBezTo>
                        <a:pt x="34058" y="17179"/>
                        <a:pt x="36327" y="19514"/>
                        <a:pt x="37961" y="22683"/>
                      </a:cubicBezTo>
                      <a:cubicBezTo>
                        <a:pt x="37991" y="22713"/>
                        <a:pt x="38035" y="22730"/>
                        <a:pt x="38076" y="22730"/>
                      </a:cubicBezTo>
                      <a:cubicBezTo>
                        <a:pt x="38128" y="22730"/>
                        <a:pt x="38176" y="22705"/>
                        <a:pt x="38195" y="22650"/>
                      </a:cubicBezTo>
                      <a:cubicBezTo>
                        <a:pt x="38562" y="21216"/>
                        <a:pt x="38795" y="18180"/>
                        <a:pt x="38795" y="17680"/>
                      </a:cubicBezTo>
                      <a:cubicBezTo>
                        <a:pt x="38828" y="15778"/>
                        <a:pt x="38562" y="13877"/>
                        <a:pt x="38061" y="12076"/>
                      </a:cubicBezTo>
                      <a:cubicBezTo>
                        <a:pt x="37928" y="11575"/>
                        <a:pt x="37794" y="11042"/>
                        <a:pt x="37594" y="10541"/>
                      </a:cubicBezTo>
                      <a:cubicBezTo>
                        <a:pt x="37194" y="9307"/>
                        <a:pt x="36627" y="8006"/>
                        <a:pt x="35960" y="6839"/>
                      </a:cubicBezTo>
                      <a:cubicBezTo>
                        <a:pt x="35126" y="5304"/>
                        <a:pt x="34125" y="3903"/>
                        <a:pt x="32924" y="2869"/>
                      </a:cubicBezTo>
                      <a:cubicBezTo>
                        <a:pt x="29955" y="367"/>
                        <a:pt x="25819" y="0"/>
                        <a:pt x="22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940" name="Google Shape;940;p33"/>
                <p:cNvSpPr/>
                <p:nvPr/>
              </p:nvSpPr>
              <p:spPr>
                <a:xfrm>
                  <a:off x="881350" y="2049300"/>
                  <a:ext cx="53375" cy="88425"/>
                </a:xfrm>
                <a:custGeom>
                  <a:avLst/>
                  <a:gdLst/>
                  <a:ahLst/>
                  <a:cxnLst/>
                  <a:rect l="l" t="t" r="r" b="b"/>
                  <a:pathLst>
                    <a:path w="2135" h="3537" extrusionOk="0">
                      <a:moveTo>
                        <a:pt x="0" y="0"/>
                      </a:moveTo>
                      <a:lnTo>
                        <a:pt x="0" y="0"/>
                      </a:lnTo>
                      <a:cubicBezTo>
                        <a:pt x="133" y="534"/>
                        <a:pt x="267" y="1034"/>
                        <a:pt x="400" y="1535"/>
                      </a:cubicBezTo>
                      <a:cubicBezTo>
                        <a:pt x="567" y="2035"/>
                        <a:pt x="734" y="2535"/>
                        <a:pt x="934" y="3036"/>
                      </a:cubicBezTo>
                      <a:cubicBezTo>
                        <a:pt x="1334" y="3236"/>
                        <a:pt x="1735" y="3369"/>
                        <a:pt x="2135" y="3536"/>
                      </a:cubicBezTo>
                      <a:cubicBezTo>
                        <a:pt x="2035" y="3036"/>
                        <a:pt x="1935" y="2535"/>
                        <a:pt x="1868" y="2035"/>
                      </a:cubicBezTo>
                      <a:cubicBezTo>
                        <a:pt x="1768" y="1535"/>
                        <a:pt x="1701" y="1001"/>
                        <a:pt x="1668" y="467"/>
                      </a:cubicBezTo>
                      <a:cubicBezTo>
                        <a:pt x="1234" y="367"/>
                        <a:pt x="801" y="267"/>
                        <a:pt x="400" y="134"/>
                      </a:cubicBezTo>
                      <a:cubicBezTo>
                        <a:pt x="267" y="100"/>
                        <a:pt x="133" y="67"/>
                        <a:pt x="0"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3"/>
                <p:cNvSpPr/>
                <p:nvPr/>
              </p:nvSpPr>
              <p:spPr>
                <a:xfrm>
                  <a:off x="937200" y="2063475"/>
                  <a:ext cx="103450" cy="96750"/>
                </a:xfrm>
                <a:custGeom>
                  <a:avLst/>
                  <a:gdLst/>
                  <a:ahLst/>
                  <a:cxnLst/>
                  <a:rect l="l" t="t" r="r" b="b"/>
                  <a:pathLst>
                    <a:path w="4138" h="3870" extrusionOk="0">
                      <a:moveTo>
                        <a:pt x="1" y="0"/>
                      </a:moveTo>
                      <a:lnTo>
                        <a:pt x="1" y="0"/>
                      </a:lnTo>
                      <a:cubicBezTo>
                        <a:pt x="134" y="1068"/>
                        <a:pt x="368" y="2135"/>
                        <a:pt x="668" y="3136"/>
                      </a:cubicBezTo>
                      <a:cubicBezTo>
                        <a:pt x="668" y="3169"/>
                        <a:pt x="668" y="3203"/>
                        <a:pt x="668" y="3236"/>
                      </a:cubicBezTo>
                      <a:cubicBezTo>
                        <a:pt x="1469" y="3469"/>
                        <a:pt x="2269" y="3670"/>
                        <a:pt x="3070" y="3803"/>
                      </a:cubicBezTo>
                      <a:cubicBezTo>
                        <a:pt x="3270" y="3836"/>
                        <a:pt x="3470" y="3836"/>
                        <a:pt x="3670" y="3870"/>
                      </a:cubicBezTo>
                      <a:cubicBezTo>
                        <a:pt x="3770" y="2602"/>
                        <a:pt x="3937" y="1368"/>
                        <a:pt x="4137" y="134"/>
                      </a:cubicBezTo>
                      <a:lnTo>
                        <a:pt x="4137" y="134"/>
                      </a:lnTo>
                      <a:cubicBezTo>
                        <a:pt x="3608" y="197"/>
                        <a:pt x="3084" y="226"/>
                        <a:pt x="2563" y="226"/>
                      </a:cubicBezTo>
                      <a:cubicBezTo>
                        <a:pt x="1704" y="226"/>
                        <a:pt x="852" y="146"/>
                        <a:pt x="1"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3"/>
                <p:cNvSpPr/>
                <p:nvPr/>
              </p:nvSpPr>
              <p:spPr>
                <a:xfrm>
                  <a:off x="1059800" y="2021775"/>
                  <a:ext cx="144300" cy="140950"/>
                </a:xfrm>
                <a:custGeom>
                  <a:avLst/>
                  <a:gdLst/>
                  <a:ahLst/>
                  <a:cxnLst/>
                  <a:rect l="l" t="t" r="r" b="b"/>
                  <a:pathLst>
                    <a:path w="5772" h="5638" extrusionOk="0">
                      <a:moveTo>
                        <a:pt x="5771" y="0"/>
                      </a:moveTo>
                      <a:cubicBezTo>
                        <a:pt x="4003" y="768"/>
                        <a:pt x="2135" y="1301"/>
                        <a:pt x="34" y="1668"/>
                      </a:cubicBezTo>
                      <a:cubicBezTo>
                        <a:pt x="34" y="3003"/>
                        <a:pt x="0" y="4303"/>
                        <a:pt x="0" y="5638"/>
                      </a:cubicBezTo>
                      <a:cubicBezTo>
                        <a:pt x="868" y="5638"/>
                        <a:pt x="1702" y="5604"/>
                        <a:pt x="2536" y="5471"/>
                      </a:cubicBezTo>
                      <a:cubicBezTo>
                        <a:pt x="3470" y="3470"/>
                        <a:pt x="4604" y="1635"/>
                        <a:pt x="5771"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3"/>
                <p:cNvSpPr/>
                <p:nvPr/>
              </p:nvSpPr>
              <p:spPr>
                <a:xfrm>
                  <a:off x="1562650" y="1839975"/>
                  <a:ext cx="156800" cy="100925"/>
                </a:xfrm>
                <a:custGeom>
                  <a:avLst/>
                  <a:gdLst/>
                  <a:ahLst/>
                  <a:cxnLst/>
                  <a:rect l="l" t="t" r="r" b="b"/>
                  <a:pathLst>
                    <a:path w="6272" h="4037" extrusionOk="0">
                      <a:moveTo>
                        <a:pt x="3103" y="1"/>
                      </a:moveTo>
                      <a:cubicBezTo>
                        <a:pt x="3003" y="67"/>
                        <a:pt x="2903" y="134"/>
                        <a:pt x="2836" y="201"/>
                      </a:cubicBezTo>
                      <a:cubicBezTo>
                        <a:pt x="1869" y="868"/>
                        <a:pt x="968" y="1368"/>
                        <a:pt x="1" y="1735"/>
                      </a:cubicBezTo>
                      <a:cubicBezTo>
                        <a:pt x="1268" y="2336"/>
                        <a:pt x="2636" y="3103"/>
                        <a:pt x="3937" y="4037"/>
                      </a:cubicBezTo>
                      <a:cubicBezTo>
                        <a:pt x="4771" y="3803"/>
                        <a:pt x="5538" y="3470"/>
                        <a:pt x="6272" y="3036"/>
                      </a:cubicBezTo>
                      <a:cubicBezTo>
                        <a:pt x="5905" y="2602"/>
                        <a:pt x="5505" y="2202"/>
                        <a:pt x="5071" y="1802"/>
                      </a:cubicBezTo>
                      <a:cubicBezTo>
                        <a:pt x="4471" y="1235"/>
                        <a:pt x="3804" y="601"/>
                        <a:pt x="3103"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3"/>
                <p:cNvSpPr/>
                <p:nvPr/>
              </p:nvSpPr>
              <p:spPr>
                <a:xfrm>
                  <a:off x="1749450" y="1724900"/>
                  <a:ext cx="59250" cy="106750"/>
                </a:xfrm>
                <a:custGeom>
                  <a:avLst/>
                  <a:gdLst/>
                  <a:ahLst/>
                  <a:cxnLst/>
                  <a:rect l="l" t="t" r="r" b="b"/>
                  <a:pathLst>
                    <a:path w="2370" h="4270" extrusionOk="0">
                      <a:moveTo>
                        <a:pt x="768" y="0"/>
                      </a:moveTo>
                      <a:cubicBezTo>
                        <a:pt x="501" y="334"/>
                        <a:pt x="268" y="601"/>
                        <a:pt x="1" y="901"/>
                      </a:cubicBezTo>
                      <a:cubicBezTo>
                        <a:pt x="801" y="1935"/>
                        <a:pt x="1469" y="3069"/>
                        <a:pt x="2069" y="4270"/>
                      </a:cubicBezTo>
                      <a:cubicBezTo>
                        <a:pt x="2169" y="4070"/>
                        <a:pt x="2269" y="3903"/>
                        <a:pt x="2369" y="3703"/>
                      </a:cubicBezTo>
                      <a:cubicBezTo>
                        <a:pt x="1969" y="2502"/>
                        <a:pt x="1402" y="1201"/>
                        <a:pt x="768"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3"/>
                <p:cNvSpPr/>
                <p:nvPr/>
              </p:nvSpPr>
              <p:spPr>
                <a:xfrm>
                  <a:off x="1654400" y="1754925"/>
                  <a:ext cx="133450" cy="144275"/>
                </a:xfrm>
                <a:custGeom>
                  <a:avLst/>
                  <a:gdLst/>
                  <a:ahLst/>
                  <a:cxnLst/>
                  <a:rect l="l" t="t" r="r" b="b"/>
                  <a:pathLst>
                    <a:path w="5338" h="5771" extrusionOk="0">
                      <a:moveTo>
                        <a:pt x="3503" y="0"/>
                      </a:moveTo>
                      <a:cubicBezTo>
                        <a:pt x="2469" y="1068"/>
                        <a:pt x="1301" y="2035"/>
                        <a:pt x="0" y="2969"/>
                      </a:cubicBezTo>
                      <a:cubicBezTo>
                        <a:pt x="601" y="3403"/>
                        <a:pt x="1134" y="3836"/>
                        <a:pt x="1701" y="4270"/>
                      </a:cubicBezTo>
                      <a:cubicBezTo>
                        <a:pt x="2302" y="4737"/>
                        <a:pt x="2902" y="5237"/>
                        <a:pt x="3503" y="5771"/>
                      </a:cubicBezTo>
                      <a:cubicBezTo>
                        <a:pt x="4203" y="5204"/>
                        <a:pt x="4804" y="4537"/>
                        <a:pt x="5337" y="3836"/>
                      </a:cubicBezTo>
                      <a:cubicBezTo>
                        <a:pt x="4837" y="2502"/>
                        <a:pt x="4236" y="1234"/>
                        <a:pt x="3503"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6" name="Google Shape;946;p33"/>
              <p:cNvSpPr/>
              <p:nvPr/>
            </p:nvSpPr>
            <p:spPr>
              <a:xfrm rot="-402299">
                <a:off x="7474092" y="1292156"/>
                <a:ext cx="99258" cy="50614"/>
              </a:xfrm>
              <a:custGeom>
                <a:avLst/>
                <a:gdLst/>
                <a:ahLst/>
                <a:cxnLst/>
                <a:rect l="l" t="t" r="r" b="b"/>
                <a:pathLst>
                  <a:path w="5238" h="2671" extrusionOk="0">
                    <a:moveTo>
                      <a:pt x="2564" y="0"/>
                    </a:moveTo>
                    <a:cubicBezTo>
                      <a:pt x="2351" y="0"/>
                      <a:pt x="2129" y="37"/>
                      <a:pt x="1935" y="102"/>
                    </a:cubicBezTo>
                    <a:cubicBezTo>
                      <a:pt x="1602" y="168"/>
                      <a:pt x="1302" y="335"/>
                      <a:pt x="1068" y="535"/>
                    </a:cubicBezTo>
                    <a:cubicBezTo>
                      <a:pt x="568" y="902"/>
                      <a:pt x="201" y="1436"/>
                      <a:pt x="1" y="2003"/>
                    </a:cubicBezTo>
                    <a:cubicBezTo>
                      <a:pt x="434" y="1603"/>
                      <a:pt x="868" y="1203"/>
                      <a:pt x="1335" y="936"/>
                    </a:cubicBezTo>
                    <a:cubicBezTo>
                      <a:pt x="1707" y="750"/>
                      <a:pt x="2099" y="649"/>
                      <a:pt x="2513" y="649"/>
                    </a:cubicBezTo>
                    <a:cubicBezTo>
                      <a:pt x="2619" y="649"/>
                      <a:pt x="2727" y="655"/>
                      <a:pt x="2836" y="669"/>
                    </a:cubicBezTo>
                    <a:cubicBezTo>
                      <a:pt x="3303" y="736"/>
                      <a:pt x="3803" y="969"/>
                      <a:pt x="4204" y="1336"/>
                    </a:cubicBezTo>
                    <a:cubicBezTo>
                      <a:pt x="4637" y="1670"/>
                      <a:pt x="4971" y="2103"/>
                      <a:pt x="5238" y="2670"/>
                    </a:cubicBezTo>
                    <a:cubicBezTo>
                      <a:pt x="5238" y="2070"/>
                      <a:pt x="4971" y="1436"/>
                      <a:pt x="4571" y="969"/>
                    </a:cubicBezTo>
                    <a:cubicBezTo>
                      <a:pt x="4170" y="502"/>
                      <a:pt x="3570" y="102"/>
                      <a:pt x="2903" y="35"/>
                    </a:cubicBezTo>
                    <a:cubicBezTo>
                      <a:pt x="2796" y="11"/>
                      <a:pt x="2682" y="0"/>
                      <a:pt x="2564"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3"/>
              <p:cNvSpPr/>
              <p:nvPr/>
            </p:nvSpPr>
            <p:spPr>
              <a:xfrm rot="-402299">
                <a:off x="7256443" y="1168255"/>
                <a:ext cx="164994" cy="165127"/>
              </a:xfrm>
              <a:custGeom>
                <a:avLst/>
                <a:gdLst/>
                <a:ahLst/>
                <a:cxnLst/>
                <a:rect l="l" t="t" r="r" b="b"/>
                <a:pathLst>
                  <a:path w="8707" h="8714" extrusionOk="0">
                    <a:moveTo>
                      <a:pt x="3971" y="1"/>
                    </a:moveTo>
                    <a:cubicBezTo>
                      <a:pt x="3691" y="1"/>
                      <a:pt x="3412" y="28"/>
                      <a:pt x="3136" y="83"/>
                    </a:cubicBezTo>
                    <a:cubicBezTo>
                      <a:pt x="1935" y="283"/>
                      <a:pt x="935" y="1684"/>
                      <a:pt x="468" y="2751"/>
                    </a:cubicBezTo>
                    <a:cubicBezTo>
                      <a:pt x="67" y="3752"/>
                      <a:pt x="1" y="4953"/>
                      <a:pt x="401" y="5953"/>
                    </a:cubicBezTo>
                    <a:cubicBezTo>
                      <a:pt x="835" y="7021"/>
                      <a:pt x="1735" y="7855"/>
                      <a:pt x="2769" y="8288"/>
                    </a:cubicBezTo>
                    <a:cubicBezTo>
                      <a:pt x="3391" y="8565"/>
                      <a:pt x="4045" y="8714"/>
                      <a:pt x="4697" y="8714"/>
                    </a:cubicBezTo>
                    <a:cubicBezTo>
                      <a:pt x="4990" y="8714"/>
                      <a:pt x="5282" y="8684"/>
                      <a:pt x="5571" y="8622"/>
                    </a:cubicBezTo>
                    <a:cubicBezTo>
                      <a:pt x="6505" y="8422"/>
                      <a:pt x="7373" y="7855"/>
                      <a:pt x="7906" y="7088"/>
                    </a:cubicBezTo>
                    <a:cubicBezTo>
                      <a:pt x="8307" y="6521"/>
                      <a:pt x="8507" y="5853"/>
                      <a:pt x="8574" y="5186"/>
                    </a:cubicBezTo>
                    <a:cubicBezTo>
                      <a:pt x="8707" y="3652"/>
                      <a:pt x="8073" y="2084"/>
                      <a:pt x="6906" y="1083"/>
                    </a:cubicBezTo>
                    <a:cubicBezTo>
                      <a:pt x="6112" y="395"/>
                      <a:pt x="5044" y="1"/>
                      <a:pt x="39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3"/>
              <p:cNvSpPr/>
              <p:nvPr/>
            </p:nvSpPr>
            <p:spPr>
              <a:xfrm rot="-402299">
                <a:off x="7296756" y="1203290"/>
                <a:ext cx="119496" cy="112257"/>
              </a:xfrm>
              <a:custGeom>
                <a:avLst/>
                <a:gdLst/>
                <a:ahLst/>
                <a:cxnLst/>
                <a:rect l="l" t="t" r="r" b="b"/>
                <a:pathLst>
                  <a:path w="6306" h="5924" extrusionOk="0">
                    <a:moveTo>
                      <a:pt x="3120" y="0"/>
                    </a:moveTo>
                    <a:cubicBezTo>
                      <a:pt x="1660" y="0"/>
                      <a:pt x="417" y="1104"/>
                      <a:pt x="234" y="2598"/>
                    </a:cubicBezTo>
                    <a:cubicBezTo>
                      <a:pt x="1" y="4200"/>
                      <a:pt x="1168" y="5701"/>
                      <a:pt x="2770" y="5901"/>
                    </a:cubicBezTo>
                    <a:cubicBezTo>
                      <a:pt x="2895" y="5916"/>
                      <a:pt x="3020" y="5924"/>
                      <a:pt x="3143" y="5924"/>
                    </a:cubicBezTo>
                    <a:cubicBezTo>
                      <a:pt x="4627" y="5924"/>
                      <a:pt x="5920" y="4841"/>
                      <a:pt x="6105" y="3332"/>
                    </a:cubicBezTo>
                    <a:cubicBezTo>
                      <a:pt x="6305" y="1698"/>
                      <a:pt x="5138" y="230"/>
                      <a:pt x="3537" y="30"/>
                    </a:cubicBezTo>
                    <a:cubicBezTo>
                      <a:pt x="3397" y="10"/>
                      <a:pt x="3258" y="0"/>
                      <a:pt x="31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3"/>
              <p:cNvSpPr/>
              <p:nvPr/>
            </p:nvSpPr>
            <p:spPr>
              <a:xfrm rot="-402299">
                <a:off x="7328978" y="1232891"/>
                <a:ext cx="55636" cy="52490"/>
              </a:xfrm>
              <a:custGeom>
                <a:avLst/>
                <a:gdLst/>
                <a:ahLst/>
                <a:cxnLst/>
                <a:rect l="l" t="t" r="r" b="b"/>
                <a:pathLst>
                  <a:path w="2936" h="2770" extrusionOk="0">
                    <a:moveTo>
                      <a:pt x="1301" y="0"/>
                    </a:moveTo>
                    <a:cubicBezTo>
                      <a:pt x="667" y="67"/>
                      <a:pt x="167" y="567"/>
                      <a:pt x="67" y="1201"/>
                    </a:cubicBezTo>
                    <a:cubicBezTo>
                      <a:pt x="0" y="1968"/>
                      <a:pt x="534" y="2669"/>
                      <a:pt x="1268" y="2769"/>
                    </a:cubicBezTo>
                    <a:lnTo>
                      <a:pt x="1601" y="2769"/>
                    </a:lnTo>
                    <a:cubicBezTo>
                      <a:pt x="2235" y="2702"/>
                      <a:pt x="2735" y="2202"/>
                      <a:pt x="2835" y="1568"/>
                    </a:cubicBezTo>
                    <a:cubicBezTo>
                      <a:pt x="2936" y="801"/>
                      <a:pt x="2368" y="100"/>
                      <a:pt x="1635" y="34"/>
                    </a:cubicBezTo>
                    <a:cubicBezTo>
                      <a:pt x="1501" y="0"/>
                      <a:pt x="1401" y="0"/>
                      <a:pt x="13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3"/>
              <p:cNvSpPr/>
              <p:nvPr/>
            </p:nvSpPr>
            <p:spPr>
              <a:xfrm rot="-402299">
                <a:off x="7256283" y="1163507"/>
                <a:ext cx="130866" cy="65490"/>
              </a:xfrm>
              <a:custGeom>
                <a:avLst/>
                <a:gdLst/>
                <a:ahLst/>
                <a:cxnLst/>
                <a:rect l="l" t="t" r="r" b="b"/>
                <a:pathLst>
                  <a:path w="6906" h="3456" extrusionOk="0">
                    <a:moveTo>
                      <a:pt x="3685" y="1"/>
                    </a:moveTo>
                    <a:cubicBezTo>
                      <a:pt x="1926" y="1"/>
                      <a:pt x="263" y="1249"/>
                      <a:pt x="0" y="3455"/>
                    </a:cubicBezTo>
                    <a:lnTo>
                      <a:pt x="34" y="3455"/>
                    </a:lnTo>
                    <a:cubicBezTo>
                      <a:pt x="698" y="1740"/>
                      <a:pt x="2423" y="728"/>
                      <a:pt x="4138" y="728"/>
                    </a:cubicBezTo>
                    <a:cubicBezTo>
                      <a:pt x="5092" y="728"/>
                      <a:pt x="6042" y="1041"/>
                      <a:pt x="6805" y="1721"/>
                    </a:cubicBezTo>
                    <a:cubicBezTo>
                      <a:pt x="6839" y="1721"/>
                      <a:pt x="6905" y="1687"/>
                      <a:pt x="6872" y="1654"/>
                    </a:cubicBezTo>
                    <a:cubicBezTo>
                      <a:pt x="6006" y="526"/>
                      <a:pt x="4825" y="1"/>
                      <a:pt x="36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3"/>
              <p:cNvSpPr/>
              <p:nvPr/>
            </p:nvSpPr>
            <p:spPr>
              <a:xfrm rot="-402299">
                <a:off x="7631100" y="1173442"/>
                <a:ext cx="164369" cy="161716"/>
              </a:xfrm>
              <a:custGeom>
                <a:avLst/>
                <a:gdLst/>
                <a:ahLst/>
                <a:cxnLst/>
                <a:rect l="l" t="t" r="r" b="b"/>
                <a:pathLst>
                  <a:path w="8674" h="8534" extrusionOk="0">
                    <a:moveTo>
                      <a:pt x="4741" y="0"/>
                    </a:moveTo>
                    <a:cubicBezTo>
                      <a:pt x="4037" y="0"/>
                      <a:pt x="3329" y="159"/>
                      <a:pt x="2703" y="472"/>
                    </a:cubicBezTo>
                    <a:cubicBezTo>
                      <a:pt x="1335" y="1140"/>
                      <a:pt x="334" y="2507"/>
                      <a:pt x="101" y="4008"/>
                    </a:cubicBezTo>
                    <a:cubicBezTo>
                      <a:pt x="1" y="4675"/>
                      <a:pt x="34" y="5376"/>
                      <a:pt x="234" y="6010"/>
                    </a:cubicBezTo>
                    <a:cubicBezTo>
                      <a:pt x="568" y="6910"/>
                      <a:pt x="1268" y="7644"/>
                      <a:pt x="2136" y="8078"/>
                    </a:cubicBezTo>
                    <a:cubicBezTo>
                      <a:pt x="2744" y="8394"/>
                      <a:pt x="3442" y="8533"/>
                      <a:pt x="4137" y="8533"/>
                    </a:cubicBezTo>
                    <a:cubicBezTo>
                      <a:pt x="4395" y="8533"/>
                      <a:pt x="4652" y="8514"/>
                      <a:pt x="4904" y="8478"/>
                    </a:cubicBezTo>
                    <a:cubicBezTo>
                      <a:pt x="6038" y="8311"/>
                      <a:pt x="7106" y="7711"/>
                      <a:pt x="7806" y="6810"/>
                    </a:cubicBezTo>
                    <a:cubicBezTo>
                      <a:pt x="8440" y="5910"/>
                      <a:pt x="8674" y="4775"/>
                      <a:pt x="8540" y="3675"/>
                    </a:cubicBezTo>
                    <a:cubicBezTo>
                      <a:pt x="8373" y="2541"/>
                      <a:pt x="7706" y="939"/>
                      <a:pt x="6605" y="406"/>
                    </a:cubicBezTo>
                    <a:cubicBezTo>
                      <a:pt x="6031" y="134"/>
                      <a:pt x="5387" y="0"/>
                      <a:pt x="47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3"/>
              <p:cNvSpPr/>
              <p:nvPr/>
            </p:nvSpPr>
            <p:spPr>
              <a:xfrm rot="-402299">
                <a:off x="7636348" y="1206145"/>
                <a:ext cx="119477" cy="112257"/>
              </a:xfrm>
              <a:custGeom>
                <a:avLst/>
                <a:gdLst/>
                <a:ahLst/>
                <a:cxnLst/>
                <a:rect l="l" t="t" r="r" b="b"/>
                <a:pathLst>
                  <a:path w="6305" h="5924" extrusionOk="0">
                    <a:moveTo>
                      <a:pt x="3171" y="1"/>
                    </a:moveTo>
                    <a:cubicBezTo>
                      <a:pt x="1688" y="1"/>
                      <a:pt x="419" y="1110"/>
                      <a:pt x="234" y="2591"/>
                    </a:cubicBezTo>
                    <a:cubicBezTo>
                      <a:pt x="0" y="4226"/>
                      <a:pt x="1168" y="5694"/>
                      <a:pt x="2802" y="5894"/>
                    </a:cubicBezTo>
                    <a:cubicBezTo>
                      <a:pt x="2940" y="5914"/>
                      <a:pt x="3077" y="5924"/>
                      <a:pt x="3212" y="5924"/>
                    </a:cubicBezTo>
                    <a:cubicBezTo>
                      <a:pt x="4652" y="5924"/>
                      <a:pt x="5922" y="4822"/>
                      <a:pt x="6105" y="3359"/>
                    </a:cubicBezTo>
                    <a:cubicBezTo>
                      <a:pt x="6305" y="1724"/>
                      <a:pt x="5171" y="223"/>
                      <a:pt x="3536" y="23"/>
                    </a:cubicBezTo>
                    <a:cubicBezTo>
                      <a:pt x="3413" y="8"/>
                      <a:pt x="3292" y="1"/>
                      <a:pt x="31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3"/>
              <p:cNvSpPr/>
              <p:nvPr/>
            </p:nvSpPr>
            <p:spPr>
              <a:xfrm rot="-402299">
                <a:off x="7669232" y="1236200"/>
                <a:ext cx="55011" cy="52490"/>
              </a:xfrm>
              <a:custGeom>
                <a:avLst/>
                <a:gdLst/>
                <a:ahLst/>
                <a:cxnLst/>
                <a:rect l="l" t="t" r="r" b="b"/>
                <a:pathLst>
                  <a:path w="2903" h="2770" extrusionOk="0">
                    <a:moveTo>
                      <a:pt x="1268" y="1"/>
                    </a:moveTo>
                    <a:cubicBezTo>
                      <a:pt x="635" y="67"/>
                      <a:pt x="134" y="568"/>
                      <a:pt x="68" y="1202"/>
                    </a:cubicBezTo>
                    <a:cubicBezTo>
                      <a:pt x="1" y="1568"/>
                      <a:pt x="101" y="1935"/>
                      <a:pt x="334" y="2236"/>
                    </a:cubicBezTo>
                    <a:cubicBezTo>
                      <a:pt x="568" y="2502"/>
                      <a:pt x="868" y="2703"/>
                      <a:pt x="1235" y="2736"/>
                    </a:cubicBezTo>
                    <a:cubicBezTo>
                      <a:pt x="1368" y="2769"/>
                      <a:pt x="1469" y="2769"/>
                      <a:pt x="1569" y="2769"/>
                    </a:cubicBezTo>
                    <a:cubicBezTo>
                      <a:pt x="2202" y="2703"/>
                      <a:pt x="2703" y="2202"/>
                      <a:pt x="2803" y="1535"/>
                    </a:cubicBezTo>
                    <a:cubicBezTo>
                      <a:pt x="2903" y="801"/>
                      <a:pt x="2369" y="101"/>
                      <a:pt x="16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3"/>
              <p:cNvSpPr/>
              <p:nvPr/>
            </p:nvSpPr>
            <p:spPr>
              <a:xfrm rot="-402299">
                <a:off x="7670042" y="1165076"/>
                <a:ext cx="124878" cy="83018"/>
              </a:xfrm>
              <a:custGeom>
                <a:avLst/>
                <a:gdLst/>
                <a:ahLst/>
                <a:cxnLst/>
                <a:rect l="l" t="t" r="r" b="b"/>
                <a:pathLst>
                  <a:path w="6590" h="4381" extrusionOk="0">
                    <a:moveTo>
                      <a:pt x="2594" y="1"/>
                    </a:moveTo>
                    <a:cubicBezTo>
                      <a:pt x="1742" y="1"/>
                      <a:pt x="845" y="284"/>
                      <a:pt x="27" y="912"/>
                    </a:cubicBezTo>
                    <a:cubicBezTo>
                      <a:pt x="0" y="939"/>
                      <a:pt x="17" y="988"/>
                      <a:pt x="42" y="988"/>
                    </a:cubicBezTo>
                    <a:cubicBezTo>
                      <a:pt x="48" y="988"/>
                      <a:pt x="54" y="985"/>
                      <a:pt x="60" y="979"/>
                    </a:cubicBezTo>
                    <a:cubicBezTo>
                      <a:pt x="637" y="687"/>
                      <a:pt x="1246" y="553"/>
                      <a:pt x="1849" y="553"/>
                    </a:cubicBezTo>
                    <a:cubicBezTo>
                      <a:pt x="3935" y="553"/>
                      <a:pt x="5939" y="2156"/>
                      <a:pt x="6198" y="4381"/>
                    </a:cubicBezTo>
                    <a:lnTo>
                      <a:pt x="6232" y="4381"/>
                    </a:lnTo>
                    <a:cubicBezTo>
                      <a:pt x="6589" y="1782"/>
                      <a:pt x="4731" y="1"/>
                      <a:pt x="259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3"/>
              <p:cNvSpPr/>
              <p:nvPr/>
            </p:nvSpPr>
            <p:spPr>
              <a:xfrm rot="-402299">
                <a:off x="7363549" y="1376902"/>
                <a:ext cx="326805" cy="120197"/>
              </a:xfrm>
              <a:custGeom>
                <a:avLst/>
                <a:gdLst/>
                <a:ahLst/>
                <a:cxnLst/>
                <a:rect l="l" t="t" r="r" b="b"/>
                <a:pathLst>
                  <a:path w="17246" h="6343" extrusionOk="0">
                    <a:moveTo>
                      <a:pt x="1824" y="1"/>
                    </a:moveTo>
                    <a:cubicBezTo>
                      <a:pt x="1216" y="1"/>
                      <a:pt x="608" y="9"/>
                      <a:pt x="0" y="23"/>
                    </a:cubicBezTo>
                    <a:cubicBezTo>
                      <a:pt x="1201" y="3191"/>
                      <a:pt x="4237" y="5693"/>
                      <a:pt x="7706" y="6227"/>
                    </a:cubicBezTo>
                    <a:cubicBezTo>
                      <a:pt x="8198" y="6304"/>
                      <a:pt x="8694" y="6342"/>
                      <a:pt x="9190" y="6342"/>
                    </a:cubicBezTo>
                    <a:cubicBezTo>
                      <a:pt x="12324" y="6342"/>
                      <a:pt x="15431" y="4839"/>
                      <a:pt x="17246" y="2391"/>
                    </a:cubicBezTo>
                    <a:cubicBezTo>
                      <a:pt x="15678" y="1891"/>
                      <a:pt x="14077" y="1490"/>
                      <a:pt x="12442" y="1123"/>
                    </a:cubicBezTo>
                    <a:cubicBezTo>
                      <a:pt x="12209" y="1090"/>
                      <a:pt x="12009" y="1023"/>
                      <a:pt x="11775" y="990"/>
                    </a:cubicBezTo>
                    <a:cubicBezTo>
                      <a:pt x="9374" y="523"/>
                      <a:pt x="6905" y="223"/>
                      <a:pt x="4403" y="56"/>
                    </a:cubicBezTo>
                    <a:cubicBezTo>
                      <a:pt x="3544" y="17"/>
                      <a:pt x="2684" y="1"/>
                      <a:pt x="18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3"/>
              <p:cNvSpPr/>
              <p:nvPr/>
            </p:nvSpPr>
            <p:spPr>
              <a:xfrm rot="-402299">
                <a:off x="7424820" y="1451699"/>
                <a:ext cx="182693" cy="46938"/>
              </a:xfrm>
              <a:custGeom>
                <a:avLst/>
                <a:gdLst/>
                <a:ahLst/>
                <a:cxnLst/>
                <a:rect l="l" t="t" r="r" b="b"/>
                <a:pathLst>
                  <a:path w="9641" h="2477" extrusionOk="0">
                    <a:moveTo>
                      <a:pt x="2697" y="0"/>
                    </a:moveTo>
                    <a:cubicBezTo>
                      <a:pt x="1792" y="0"/>
                      <a:pt x="888" y="86"/>
                      <a:pt x="0" y="258"/>
                    </a:cubicBezTo>
                    <a:cubicBezTo>
                      <a:pt x="1368" y="1326"/>
                      <a:pt x="2969" y="2093"/>
                      <a:pt x="4704" y="2360"/>
                    </a:cubicBezTo>
                    <a:cubicBezTo>
                      <a:pt x="5196" y="2439"/>
                      <a:pt x="5691" y="2477"/>
                      <a:pt x="6184" y="2477"/>
                    </a:cubicBezTo>
                    <a:cubicBezTo>
                      <a:pt x="7364" y="2477"/>
                      <a:pt x="8535" y="2259"/>
                      <a:pt x="9641" y="1860"/>
                    </a:cubicBezTo>
                    <a:cubicBezTo>
                      <a:pt x="7551" y="620"/>
                      <a:pt x="5124" y="0"/>
                      <a:pt x="26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3"/>
              <p:cNvSpPr/>
              <p:nvPr/>
            </p:nvSpPr>
            <p:spPr>
              <a:xfrm rot="-402299">
                <a:off x="7443668" y="1379226"/>
                <a:ext cx="152355" cy="59521"/>
              </a:xfrm>
              <a:custGeom>
                <a:avLst/>
                <a:gdLst/>
                <a:ahLst/>
                <a:cxnLst/>
                <a:rect l="l" t="t" r="r" b="b"/>
                <a:pathLst>
                  <a:path w="8040" h="3141" extrusionOk="0">
                    <a:moveTo>
                      <a:pt x="0" y="0"/>
                    </a:moveTo>
                    <a:lnTo>
                      <a:pt x="0" y="0"/>
                    </a:lnTo>
                    <a:cubicBezTo>
                      <a:pt x="34" y="567"/>
                      <a:pt x="100" y="1168"/>
                      <a:pt x="167" y="1735"/>
                    </a:cubicBezTo>
                    <a:cubicBezTo>
                      <a:pt x="201" y="2002"/>
                      <a:pt x="401" y="2235"/>
                      <a:pt x="634" y="2302"/>
                    </a:cubicBezTo>
                    <a:cubicBezTo>
                      <a:pt x="2502" y="2836"/>
                      <a:pt x="4437" y="3102"/>
                      <a:pt x="6372" y="3136"/>
                    </a:cubicBezTo>
                    <a:cubicBezTo>
                      <a:pt x="6396" y="3139"/>
                      <a:pt x="6420" y="3141"/>
                      <a:pt x="6444" y="3141"/>
                    </a:cubicBezTo>
                    <a:cubicBezTo>
                      <a:pt x="6646" y="3141"/>
                      <a:pt x="6819" y="3018"/>
                      <a:pt x="6939" y="2869"/>
                    </a:cubicBezTo>
                    <a:cubicBezTo>
                      <a:pt x="7339" y="2269"/>
                      <a:pt x="7706" y="1668"/>
                      <a:pt x="8039" y="1034"/>
                    </a:cubicBezTo>
                    <a:cubicBezTo>
                      <a:pt x="7806" y="1001"/>
                      <a:pt x="7606" y="968"/>
                      <a:pt x="7372" y="901"/>
                    </a:cubicBezTo>
                    <a:cubicBezTo>
                      <a:pt x="4971" y="434"/>
                      <a:pt x="2502" y="134"/>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58" name="Google Shape;958;p33"/>
          <p:cNvGrpSpPr/>
          <p:nvPr/>
        </p:nvGrpSpPr>
        <p:grpSpPr>
          <a:xfrm>
            <a:off x="557861" y="2830925"/>
            <a:ext cx="1646325" cy="1118279"/>
            <a:chOff x="669286" y="1573888"/>
            <a:chExt cx="1646325" cy="1118279"/>
          </a:xfrm>
        </p:grpSpPr>
        <p:sp>
          <p:nvSpPr>
            <p:cNvPr id="959" name="Google Shape;959;p33"/>
            <p:cNvSpPr/>
            <p:nvPr/>
          </p:nvSpPr>
          <p:spPr>
            <a:xfrm>
              <a:off x="669286" y="1573888"/>
              <a:ext cx="1646321" cy="1118250"/>
            </a:xfrm>
            <a:custGeom>
              <a:avLst/>
              <a:gdLst/>
              <a:ahLst/>
              <a:cxnLst/>
              <a:rect l="l" t="t" r="r" b="b"/>
              <a:pathLst>
                <a:path w="76422" h="51909" extrusionOk="0">
                  <a:moveTo>
                    <a:pt x="40463" y="0"/>
                  </a:moveTo>
                  <a:cubicBezTo>
                    <a:pt x="37460" y="34"/>
                    <a:pt x="34492" y="634"/>
                    <a:pt x="31756" y="1735"/>
                  </a:cubicBezTo>
                  <a:cubicBezTo>
                    <a:pt x="29288" y="2769"/>
                    <a:pt x="23184" y="5471"/>
                    <a:pt x="22750" y="10808"/>
                  </a:cubicBezTo>
                  <a:cubicBezTo>
                    <a:pt x="22750" y="10755"/>
                    <a:pt x="22707" y="10732"/>
                    <a:pt x="22635" y="10732"/>
                  </a:cubicBezTo>
                  <a:cubicBezTo>
                    <a:pt x="22256" y="10732"/>
                    <a:pt x="21061" y="11358"/>
                    <a:pt x="20949" y="11442"/>
                  </a:cubicBezTo>
                  <a:cubicBezTo>
                    <a:pt x="20482" y="11876"/>
                    <a:pt x="20015" y="12242"/>
                    <a:pt x="19614" y="12776"/>
                  </a:cubicBezTo>
                  <a:cubicBezTo>
                    <a:pt x="18147" y="14811"/>
                    <a:pt x="18147" y="17413"/>
                    <a:pt x="18647" y="19815"/>
                  </a:cubicBezTo>
                  <a:cubicBezTo>
                    <a:pt x="18780" y="20315"/>
                    <a:pt x="18914" y="20815"/>
                    <a:pt x="19047" y="21316"/>
                  </a:cubicBezTo>
                  <a:cubicBezTo>
                    <a:pt x="19214" y="21816"/>
                    <a:pt x="19381" y="22316"/>
                    <a:pt x="19581" y="22817"/>
                  </a:cubicBezTo>
                  <a:cubicBezTo>
                    <a:pt x="19748" y="23350"/>
                    <a:pt x="19981" y="23851"/>
                    <a:pt x="20181" y="24351"/>
                  </a:cubicBezTo>
                  <a:cubicBezTo>
                    <a:pt x="18680" y="25152"/>
                    <a:pt x="17413" y="26319"/>
                    <a:pt x="16846" y="27954"/>
                  </a:cubicBezTo>
                  <a:cubicBezTo>
                    <a:pt x="15912" y="30756"/>
                    <a:pt x="16512" y="33191"/>
                    <a:pt x="17246" y="35993"/>
                  </a:cubicBezTo>
                  <a:cubicBezTo>
                    <a:pt x="17379" y="36493"/>
                    <a:pt x="17546" y="36960"/>
                    <a:pt x="17680" y="37461"/>
                  </a:cubicBezTo>
                  <a:cubicBezTo>
                    <a:pt x="16445" y="37794"/>
                    <a:pt x="15311" y="38461"/>
                    <a:pt x="14778" y="39562"/>
                  </a:cubicBezTo>
                  <a:cubicBezTo>
                    <a:pt x="13977" y="41130"/>
                    <a:pt x="14411" y="42464"/>
                    <a:pt x="14411" y="44132"/>
                  </a:cubicBezTo>
                  <a:cubicBezTo>
                    <a:pt x="13944" y="43865"/>
                    <a:pt x="13410" y="43565"/>
                    <a:pt x="12876" y="43498"/>
                  </a:cubicBezTo>
                  <a:cubicBezTo>
                    <a:pt x="12741" y="43481"/>
                    <a:pt x="12612" y="43472"/>
                    <a:pt x="12488" y="43472"/>
                  </a:cubicBezTo>
                  <a:cubicBezTo>
                    <a:pt x="11666" y="43472"/>
                    <a:pt x="11075" y="43839"/>
                    <a:pt x="10408" y="44332"/>
                  </a:cubicBezTo>
                  <a:cubicBezTo>
                    <a:pt x="9774" y="44766"/>
                    <a:pt x="9174" y="45166"/>
                    <a:pt x="8540" y="45633"/>
                  </a:cubicBezTo>
                  <a:cubicBezTo>
                    <a:pt x="8440" y="45533"/>
                    <a:pt x="8306" y="45400"/>
                    <a:pt x="8173" y="45299"/>
                  </a:cubicBezTo>
                  <a:cubicBezTo>
                    <a:pt x="7706" y="44232"/>
                    <a:pt x="7539" y="43398"/>
                    <a:pt x="7539" y="41964"/>
                  </a:cubicBezTo>
                  <a:cubicBezTo>
                    <a:pt x="7539" y="41463"/>
                    <a:pt x="7606" y="39462"/>
                    <a:pt x="7639" y="38728"/>
                  </a:cubicBezTo>
                  <a:cubicBezTo>
                    <a:pt x="7228" y="38663"/>
                    <a:pt x="6821" y="38632"/>
                    <a:pt x="6420" y="38632"/>
                  </a:cubicBezTo>
                  <a:cubicBezTo>
                    <a:pt x="4348" y="38632"/>
                    <a:pt x="2454" y="39476"/>
                    <a:pt x="1168" y="40930"/>
                  </a:cubicBezTo>
                  <a:cubicBezTo>
                    <a:pt x="701" y="41530"/>
                    <a:pt x="301" y="42197"/>
                    <a:pt x="0" y="42931"/>
                  </a:cubicBezTo>
                  <a:cubicBezTo>
                    <a:pt x="2312" y="44917"/>
                    <a:pt x="5195" y="46871"/>
                    <a:pt x="8247" y="46871"/>
                  </a:cubicBezTo>
                  <a:cubicBezTo>
                    <a:pt x="8322" y="46871"/>
                    <a:pt x="8398" y="46870"/>
                    <a:pt x="8473" y="46867"/>
                  </a:cubicBezTo>
                  <a:cubicBezTo>
                    <a:pt x="8873" y="47801"/>
                    <a:pt x="9541" y="48702"/>
                    <a:pt x="10308" y="49369"/>
                  </a:cubicBezTo>
                  <a:cubicBezTo>
                    <a:pt x="11442" y="50336"/>
                    <a:pt x="12776" y="51137"/>
                    <a:pt x="14177" y="51404"/>
                  </a:cubicBezTo>
                  <a:cubicBezTo>
                    <a:pt x="14427" y="51454"/>
                    <a:pt x="14659" y="51477"/>
                    <a:pt x="14878" y="51477"/>
                  </a:cubicBezTo>
                  <a:cubicBezTo>
                    <a:pt x="15534" y="51477"/>
                    <a:pt x="16079" y="51270"/>
                    <a:pt x="16679" y="50970"/>
                  </a:cubicBezTo>
                  <a:cubicBezTo>
                    <a:pt x="17913" y="51437"/>
                    <a:pt x="19181" y="51871"/>
                    <a:pt x="20482" y="51904"/>
                  </a:cubicBezTo>
                  <a:cubicBezTo>
                    <a:pt x="20584" y="51907"/>
                    <a:pt x="20685" y="51908"/>
                    <a:pt x="20787" y="51908"/>
                  </a:cubicBezTo>
                  <a:cubicBezTo>
                    <a:pt x="23227" y="51908"/>
                    <a:pt x="25347" y="51131"/>
                    <a:pt x="26853" y="49369"/>
                  </a:cubicBezTo>
                  <a:cubicBezTo>
                    <a:pt x="27987" y="48035"/>
                    <a:pt x="28154" y="46534"/>
                    <a:pt x="27954" y="44832"/>
                  </a:cubicBezTo>
                  <a:cubicBezTo>
                    <a:pt x="30022" y="44099"/>
                    <a:pt x="31856" y="42864"/>
                    <a:pt x="33391" y="41363"/>
                  </a:cubicBezTo>
                  <a:cubicBezTo>
                    <a:pt x="35714" y="42283"/>
                    <a:pt x="38249" y="42711"/>
                    <a:pt x="40853" y="42711"/>
                  </a:cubicBezTo>
                  <a:cubicBezTo>
                    <a:pt x="41839" y="42711"/>
                    <a:pt x="42834" y="42650"/>
                    <a:pt x="43832" y="42531"/>
                  </a:cubicBezTo>
                  <a:lnTo>
                    <a:pt x="44065" y="42497"/>
                  </a:lnTo>
                  <a:cubicBezTo>
                    <a:pt x="47468" y="42064"/>
                    <a:pt x="50770" y="40730"/>
                    <a:pt x="53205" y="38561"/>
                  </a:cubicBezTo>
                  <a:cubicBezTo>
                    <a:pt x="53672" y="38561"/>
                    <a:pt x="54172" y="38528"/>
                    <a:pt x="54639" y="38461"/>
                  </a:cubicBezTo>
                  <a:cubicBezTo>
                    <a:pt x="55073" y="39929"/>
                    <a:pt x="55673" y="41030"/>
                    <a:pt x="57074" y="41664"/>
                  </a:cubicBezTo>
                  <a:cubicBezTo>
                    <a:pt x="57803" y="41989"/>
                    <a:pt x="58562" y="42142"/>
                    <a:pt x="59338" y="42142"/>
                  </a:cubicBezTo>
                  <a:cubicBezTo>
                    <a:pt x="60551" y="42142"/>
                    <a:pt x="61804" y="41768"/>
                    <a:pt x="63045" y="41096"/>
                  </a:cubicBezTo>
                  <a:cubicBezTo>
                    <a:pt x="64046" y="40563"/>
                    <a:pt x="64947" y="39695"/>
                    <a:pt x="65781" y="38828"/>
                  </a:cubicBezTo>
                  <a:cubicBezTo>
                    <a:pt x="66548" y="38828"/>
                    <a:pt x="67182" y="38728"/>
                    <a:pt x="67916" y="38161"/>
                  </a:cubicBezTo>
                  <a:cubicBezTo>
                    <a:pt x="68916" y="37427"/>
                    <a:pt x="69683" y="36326"/>
                    <a:pt x="70251" y="35126"/>
                  </a:cubicBezTo>
                  <a:cubicBezTo>
                    <a:pt x="70284" y="35092"/>
                    <a:pt x="70317" y="35025"/>
                    <a:pt x="70351" y="34992"/>
                  </a:cubicBezTo>
                  <a:cubicBezTo>
                    <a:pt x="70718" y="34158"/>
                    <a:pt x="70951" y="33157"/>
                    <a:pt x="70951" y="32257"/>
                  </a:cubicBezTo>
                  <a:cubicBezTo>
                    <a:pt x="71018" y="32223"/>
                    <a:pt x="71084" y="32190"/>
                    <a:pt x="71151" y="32157"/>
                  </a:cubicBezTo>
                  <a:cubicBezTo>
                    <a:pt x="73586" y="30923"/>
                    <a:pt x="75221" y="28187"/>
                    <a:pt x="76422" y="25685"/>
                  </a:cubicBezTo>
                  <a:cubicBezTo>
                    <a:pt x="76121" y="25385"/>
                    <a:pt x="75788" y="25118"/>
                    <a:pt x="75421" y="24885"/>
                  </a:cubicBezTo>
                  <a:cubicBezTo>
                    <a:pt x="74601" y="24381"/>
                    <a:pt x="73669" y="24132"/>
                    <a:pt x="72703" y="24132"/>
                  </a:cubicBezTo>
                  <a:cubicBezTo>
                    <a:pt x="71429" y="24132"/>
                    <a:pt x="70097" y="24565"/>
                    <a:pt x="68883" y="25419"/>
                  </a:cubicBezTo>
                  <a:cubicBezTo>
                    <a:pt x="69150" y="25986"/>
                    <a:pt x="69884" y="27520"/>
                    <a:pt x="70050" y="27920"/>
                  </a:cubicBezTo>
                  <a:cubicBezTo>
                    <a:pt x="70584" y="29255"/>
                    <a:pt x="70718" y="30022"/>
                    <a:pt x="70651" y="31323"/>
                  </a:cubicBezTo>
                  <a:cubicBezTo>
                    <a:pt x="69950" y="31189"/>
                    <a:pt x="69250" y="31089"/>
                    <a:pt x="68549" y="30989"/>
                  </a:cubicBezTo>
                  <a:cubicBezTo>
                    <a:pt x="68253" y="30940"/>
                    <a:pt x="67975" y="30904"/>
                    <a:pt x="67702" y="30904"/>
                  </a:cubicBezTo>
                  <a:cubicBezTo>
                    <a:pt x="67237" y="30904"/>
                    <a:pt x="66785" y="31008"/>
                    <a:pt x="66281" y="31323"/>
                  </a:cubicBezTo>
                  <a:cubicBezTo>
                    <a:pt x="65881" y="31590"/>
                    <a:pt x="65547" y="32057"/>
                    <a:pt x="65280" y="32457"/>
                  </a:cubicBezTo>
                  <a:cubicBezTo>
                    <a:pt x="64713" y="31123"/>
                    <a:pt x="64613" y="29888"/>
                    <a:pt x="63446" y="28954"/>
                  </a:cubicBezTo>
                  <a:cubicBezTo>
                    <a:pt x="62896" y="28496"/>
                    <a:pt x="62174" y="28321"/>
                    <a:pt x="61419" y="28321"/>
                  </a:cubicBezTo>
                  <a:cubicBezTo>
                    <a:pt x="61074" y="28321"/>
                    <a:pt x="60722" y="28358"/>
                    <a:pt x="60377" y="28421"/>
                  </a:cubicBezTo>
                  <a:cubicBezTo>
                    <a:pt x="60343" y="27987"/>
                    <a:pt x="60310" y="27553"/>
                    <a:pt x="60243" y="27120"/>
                  </a:cubicBezTo>
                  <a:cubicBezTo>
                    <a:pt x="59876" y="24551"/>
                    <a:pt x="59543" y="22350"/>
                    <a:pt x="57808" y="20515"/>
                  </a:cubicBezTo>
                  <a:cubicBezTo>
                    <a:pt x="57508" y="20181"/>
                    <a:pt x="57175" y="19915"/>
                    <a:pt x="56774" y="19714"/>
                  </a:cubicBezTo>
                  <a:cubicBezTo>
                    <a:pt x="56908" y="18747"/>
                    <a:pt x="56941" y="17913"/>
                    <a:pt x="56941" y="17680"/>
                  </a:cubicBezTo>
                  <a:cubicBezTo>
                    <a:pt x="56941" y="15778"/>
                    <a:pt x="56708" y="13877"/>
                    <a:pt x="56207" y="12076"/>
                  </a:cubicBezTo>
                  <a:cubicBezTo>
                    <a:pt x="56074" y="11575"/>
                    <a:pt x="55940" y="11042"/>
                    <a:pt x="55740" y="10541"/>
                  </a:cubicBezTo>
                  <a:cubicBezTo>
                    <a:pt x="55340" y="9307"/>
                    <a:pt x="54773" y="8006"/>
                    <a:pt x="54106" y="6839"/>
                  </a:cubicBezTo>
                  <a:cubicBezTo>
                    <a:pt x="53272" y="5304"/>
                    <a:pt x="52271" y="3903"/>
                    <a:pt x="51070" y="2869"/>
                  </a:cubicBezTo>
                  <a:cubicBezTo>
                    <a:pt x="48101" y="367"/>
                    <a:pt x="43965" y="0"/>
                    <a:pt x="40463" y="0"/>
                  </a:cubicBezTo>
                  <a:close/>
                </a:path>
              </a:pathLst>
            </a:custGeom>
            <a:solidFill>
              <a:schemeClr val="lt2"/>
            </a:solidFill>
            <a:ln w="228600" cap="flat" cmpd="sng">
              <a:solidFill>
                <a:srgbClr val="FFFFFF"/>
              </a:solidFill>
              <a:prstDash val="solid"/>
              <a:round/>
              <a:headEnd type="none" w="sm" len="sm"/>
              <a:tailEnd type="none" w="sm" len="sm"/>
            </a:ln>
            <a:effectLst>
              <a:outerShdw dist="47625" dir="2460000" algn="bl" rotWithShape="0">
                <a:schemeClr val="dk1">
                  <a:alpha val="1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0" name="Google Shape;960;p33"/>
            <p:cNvGrpSpPr/>
            <p:nvPr/>
          </p:nvGrpSpPr>
          <p:grpSpPr>
            <a:xfrm>
              <a:off x="669290" y="1573917"/>
              <a:ext cx="1646321" cy="1118250"/>
              <a:chOff x="669290" y="1689555"/>
              <a:chExt cx="1646321" cy="1118250"/>
            </a:xfrm>
          </p:grpSpPr>
          <p:grpSp>
            <p:nvGrpSpPr>
              <p:cNvPr id="961" name="Google Shape;961;p33"/>
              <p:cNvGrpSpPr/>
              <p:nvPr/>
            </p:nvGrpSpPr>
            <p:grpSpPr>
              <a:xfrm>
                <a:off x="669290" y="1689555"/>
                <a:ext cx="1646321" cy="1118250"/>
                <a:chOff x="415175" y="1554775"/>
                <a:chExt cx="1910550" cy="1297725"/>
              </a:xfrm>
            </p:grpSpPr>
            <p:sp>
              <p:nvSpPr>
                <p:cNvPr id="962" name="Google Shape;962;p33"/>
                <p:cNvSpPr/>
                <p:nvPr/>
              </p:nvSpPr>
              <p:spPr>
                <a:xfrm>
                  <a:off x="415175" y="2150200"/>
                  <a:ext cx="894825" cy="702300"/>
                </a:xfrm>
                <a:custGeom>
                  <a:avLst/>
                  <a:gdLst/>
                  <a:ahLst/>
                  <a:cxnLst/>
                  <a:rect l="l" t="t" r="r" b="b"/>
                  <a:pathLst>
                    <a:path w="35793" h="28092" extrusionOk="0">
                      <a:moveTo>
                        <a:pt x="21382" y="0"/>
                      </a:moveTo>
                      <a:cubicBezTo>
                        <a:pt x="19314" y="768"/>
                        <a:pt x="17546" y="2102"/>
                        <a:pt x="16846" y="4137"/>
                      </a:cubicBezTo>
                      <a:cubicBezTo>
                        <a:pt x="15878" y="6939"/>
                        <a:pt x="16512" y="9374"/>
                        <a:pt x="17246" y="12176"/>
                      </a:cubicBezTo>
                      <a:cubicBezTo>
                        <a:pt x="17379" y="12676"/>
                        <a:pt x="17546" y="13143"/>
                        <a:pt x="17680" y="13644"/>
                      </a:cubicBezTo>
                      <a:cubicBezTo>
                        <a:pt x="16445" y="13977"/>
                        <a:pt x="15311" y="14644"/>
                        <a:pt x="14778" y="15745"/>
                      </a:cubicBezTo>
                      <a:cubicBezTo>
                        <a:pt x="13977" y="17313"/>
                        <a:pt x="14411" y="18647"/>
                        <a:pt x="14411" y="20315"/>
                      </a:cubicBezTo>
                      <a:cubicBezTo>
                        <a:pt x="13944" y="20048"/>
                        <a:pt x="13410" y="19748"/>
                        <a:pt x="12876" y="19681"/>
                      </a:cubicBezTo>
                      <a:cubicBezTo>
                        <a:pt x="12741" y="19664"/>
                        <a:pt x="12612" y="19655"/>
                        <a:pt x="12488" y="19655"/>
                      </a:cubicBezTo>
                      <a:cubicBezTo>
                        <a:pt x="11666" y="19655"/>
                        <a:pt x="11075" y="20022"/>
                        <a:pt x="10408" y="20515"/>
                      </a:cubicBezTo>
                      <a:cubicBezTo>
                        <a:pt x="9774" y="20949"/>
                        <a:pt x="9174" y="21349"/>
                        <a:pt x="8540" y="21816"/>
                      </a:cubicBezTo>
                      <a:cubicBezTo>
                        <a:pt x="8506" y="21849"/>
                        <a:pt x="8440" y="21883"/>
                        <a:pt x="8406" y="21949"/>
                      </a:cubicBezTo>
                      <a:cubicBezTo>
                        <a:pt x="8306" y="21783"/>
                        <a:pt x="8240" y="21616"/>
                        <a:pt x="8173" y="21482"/>
                      </a:cubicBezTo>
                      <a:cubicBezTo>
                        <a:pt x="7706" y="20415"/>
                        <a:pt x="7539" y="19581"/>
                        <a:pt x="7539" y="18147"/>
                      </a:cubicBezTo>
                      <a:cubicBezTo>
                        <a:pt x="7539" y="17613"/>
                        <a:pt x="7606" y="15645"/>
                        <a:pt x="7639" y="14911"/>
                      </a:cubicBezTo>
                      <a:cubicBezTo>
                        <a:pt x="7228" y="14846"/>
                        <a:pt x="6821" y="14815"/>
                        <a:pt x="6420" y="14815"/>
                      </a:cubicBezTo>
                      <a:cubicBezTo>
                        <a:pt x="4348" y="14815"/>
                        <a:pt x="2454" y="15659"/>
                        <a:pt x="1168" y="17113"/>
                      </a:cubicBezTo>
                      <a:cubicBezTo>
                        <a:pt x="701" y="17713"/>
                        <a:pt x="301" y="18380"/>
                        <a:pt x="0" y="19114"/>
                      </a:cubicBezTo>
                      <a:cubicBezTo>
                        <a:pt x="2312" y="21100"/>
                        <a:pt x="5195" y="23054"/>
                        <a:pt x="8247" y="23054"/>
                      </a:cubicBezTo>
                      <a:cubicBezTo>
                        <a:pt x="8322" y="23054"/>
                        <a:pt x="8398" y="23053"/>
                        <a:pt x="8473" y="23050"/>
                      </a:cubicBezTo>
                      <a:cubicBezTo>
                        <a:pt x="8873" y="23984"/>
                        <a:pt x="9541" y="24885"/>
                        <a:pt x="10308" y="25552"/>
                      </a:cubicBezTo>
                      <a:cubicBezTo>
                        <a:pt x="11442" y="26519"/>
                        <a:pt x="12776" y="27320"/>
                        <a:pt x="14177" y="27587"/>
                      </a:cubicBezTo>
                      <a:cubicBezTo>
                        <a:pt x="14427" y="27637"/>
                        <a:pt x="14659" y="27660"/>
                        <a:pt x="14878" y="27660"/>
                      </a:cubicBezTo>
                      <a:cubicBezTo>
                        <a:pt x="15534" y="27660"/>
                        <a:pt x="16079" y="27453"/>
                        <a:pt x="16679" y="27153"/>
                      </a:cubicBezTo>
                      <a:cubicBezTo>
                        <a:pt x="17913" y="27620"/>
                        <a:pt x="19181" y="28054"/>
                        <a:pt x="20482" y="28087"/>
                      </a:cubicBezTo>
                      <a:cubicBezTo>
                        <a:pt x="20584" y="28090"/>
                        <a:pt x="20685" y="28091"/>
                        <a:pt x="20787" y="28091"/>
                      </a:cubicBezTo>
                      <a:cubicBezTo>
                        <a:pt x="23227" y="28091"/>
                        <a:pt x="25347" y="27314"/>
                        <a:pt x="26853" y="25552"/>
                      </a:cubicBezTo>
                      <a:cubicBezTo>
                        <a:pt x="27987" y="24218"/>
                        <a:pt x="28154" y="22717"/>
                        <a:pt x="27954" y="21015"/>
                      </a:cubicBezTo>
                      <a:cubicBezTo>
                        <a:pt x="30622" y="20081"/>
                        <a:pt x="32924" y="18314"/>
                        <a:pt x="34658" y="16145"/>
                      </a:cubicBezTo>
                      <a:cubicBezTo>
                        <a:pt x="35192" y="15445"/>
                        <a:pt x="35459" y="14711"/>
                        <a:pt x="35793" y="13877"/>
                      </a:cubicBezTo>
                      <a:cubicBezTo>
                        <a:pt x="35693" y="13644"/>
                        <a:pt x="35626" y="13410"/>
                        <a:pt x="35559" y="13210"/>
                      </a:cubicBezTo>
                      <a:cubicBezTo>
                        <a:pt x="34492" y="10341"/>
                        <a:pt x="32991" y="7839"/>
                        <a:pt x="30689" y="5671"/>
                      </a:cubicBezTo>
                      <a:cubicBezTo>
                        <a:pt x="27954" y="3069"/>
                        <a:pt x="24785" y="1535"/>
                        <a:pt x="213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3"/>
                <p:cNvSpPr/>
                <p:nvPr/>
              </p:nvSpPr>
              <p:spPr>
                <a:xfrm>
                  <a:off x="1561825" y="2029600"/>
                  <a:ext cx="763900" cy="578725"/>
                </a:xfrm>
                <a:custGeom>
                  <a:avLst/>
                  <a:gdLst/>
                  <a:ahLst/>
                  <a:cxnLst/>
                  <a:rect l="l" t="t" r="r" b="b"/>
                  <a:pathLst>
                    <a:path w="30556" h="23149" extrusionOk="0">
                      <a:moveTo>
                        <a:pt x="7926" y="1"/>
                      </a:moveTo>
                      <a:cubicBezTo>
                        <a:pt x="7600" y="1"/>
                        <a:pt x="7270" y="19"/>
                        <a:pt x="6939" y="54"/>
                      </a:cubicBezTo>
                      <a:cubicBezTo>
                        <a:pt x="4704" y="2656"/>
                        <a:pt x="2702" y="5158"/>
                        <a:pt x="1368" y="8327"/>
                      </a:cubicBezTo>
                      <a:cubicBezTo>
                        <a:pt x="534" y="10362"/>
                        <a:pt x="101" y="12363"/>
                        <a:pt x="34" y="14398"/>
                      </a:cubicBezTo>
                      <a:cubicBezTo>
                        <a:pt x="0" y="15232"/>
                        <a:pt x="0" y="16099"/>
                        <a:pt x="67" y="16966"/>
                      </a:cubicBezTo>
                      <a:cubicBezTo>
                        <a:pt x="601" y="17467"/>
                        <a:pt x="1068" y="17934"/>
                        <a:pt x="1735" y="18301"/>
                      </a:cubicBezTo>
                      <a:cubicBezTo>
                        <a:pt x="3385" y="19112"/>
                        <a:pt x="5260" y="19575"/>
                        <a:pt x="7184" y="19575"/>
                      </a:cubicBezTo>
                      <a:cubicBezTo>
                        <a:pt x="7712" y="19575"/>
                        <a:pt x="8242" y="19540"/>
                        <a:pt x="8773" y="19468"/>
                      </a:cubicBezTo>
                      <a:cubicBezTo>
                        <a:pt x="9207" y="20936"/>
                        <a:pt x="9807" y="22037"/>
                        <a:pt x="11208" y="22671"/>
                      </a:cubicBezTo>
                      <a:cubicBezTo>
                        <a:pt x="11937" y="22996"/>
                        <a:pt x="12696" y="23149"/>
                        <a:pt x="13472" y="23149"/>
                      </a:cubicBezTo>
                      <a:cubicBezTo>
                        <a:pt x="14685" y="23149"/>
                        <a:pt x="15938" y="22775"/>
                        <a:pt x="17179" y="22103"/>
                      </a:cubicBezTo>
                      <a:cubicBezTo>
                        <a:pt x="18180" y="21570"/>
                        <a:pt x="19081" y="20702"/>
                        <a:pt x="19915" y="19835"/>
                      </a:cubicBezTo>
                      <a:cubicBezTo>
                        <a:pt x="20682" y="19835"/>
                        <a:pt x="21316" y="19735"/>
                        <a:pt x="22050" y="19168"/>
                      </a:cubicBezTo>
                      <a:cubicBezTo>
                        <a:pt x="23050" y="18434"/>
                        <a:pt x="23817" y="17333"/>
                        <a:pt x="24385" y="16133"/>
                      </a:cubicBezTo>
                      <a:cubicBezTo>
                        <a:pt x="24418" y="16099"/>
                        <a:pt x="24451" y="16032"/>
                        <a:pt x="24485" y="15999"/>
                      </a:cubicBezTo>
                      <a:cubicBezTo>
                        <a:pt x="24852" y="15165"/>
                        <a:pt x="25118" y="14164"/>
                        <a:pt x="25118" y="13264"/>
                      </a:cubicBezTo>
                      <a:cubicBezTo>
                        <a:pt x="25152" y="13230"/>
                        <a:pt x="25218" y="13197"/>
                        <a:pt x="25285" y="13164"/>
                      </a:cubicBezTo>
                      <a:cubicBezTo>
                        <a:pt x="27720" y="11930"/>
                        <a:pt x="29388" y="9194"/>
                        <a:pt x="30556" y="6692"/>
                      </a:cubicBezTo>
                      <a:cubicBezTo>
                        <a:pt x="30255" y="6392"/>
                        <a:pt x="29922" y="6125"/>
                        <a:pt x="29555" y="5892"/>
                      </a:cubicBezTo>
                      <a:cubicBezTo>
                        <a:pt x="28735" y="5388"/>
                        <a:pt x="27803" y="5139"/>
                        <a:pt x="26837" y="5139"/>
                      </a:cubicBezTo>
                      <a:cubicBezTo>
                        <a:pt x="25563" y="5139"/>
                        <a:pt x="24231" y="5572"/>
                        <a:pt x="23017" y="6426"/>
                      </a:cubicBezTo>
                      <a:cubicBezTo>
                        <a:pt x="23284" y="6993"/>
                        <a:pt x="24018" y="8527"/>
                        <a:pt x="24184" y="8927"/>
                      </a:cubicBezTo>
                      <a:cubicBezTo>
                        <a:pt x="24718" y="10262"/>
                        <a:pt x="24852" y="11029"/>
                        <a:pt x="24785" y="12330"/>
                      </a:cubicBezTo>
                      <a:cubicBezTo>
                        <a:pt x="24084" y="12196"/>
                        <a:pt x="23384" y="12096"/>
                        <a:pt x="22683" y="11996"/>
                      </a:cubicBezTo>
                      <a:cubicBezTo>
                        <a:pt x="22387" y="11947"/>
                        <a:pt x="22109" y="11911"/>
                        <a:pt x="21836" y="11911"/>
                      </a:cubicBezTo>
                      <a:cubicBezTo>
                        <a:pt x="21371" y="11911"/>
                        <a:pt x="20919" y="12015"/>
                        <a:pt x="20415" y="12330"/>
                      </a:cubicBezTo>
                      <a:cubicBezTo>
                        <a:pt x="20015" y="12597"/>
                        <a:pt x="19681" y="13064"/>
                        <a:pt x="19414" y="13464"/>
                      </a:cubicBezTo>
                      <a:cubicBezTo>
                        <a:pt x="18847" y="12130"/>
                        <a:pt x="18714" y="10895"/>
                        <a:pt x="17580" y="9961"/>
                      </a:cubicBezTo>
                      <a:cubicBezTo>
                        <a:pt x="17030" y="9503"/>
                        <a:pt x="16308" y="9328"/>
                        <a:pt x="15553" y="9328"/>
                      </a:cubicBezTo>
                      <a:cubicBezTo>
                        <a:pt x="15208" y="9328"/>
                        <a:pt x="14856" y="9365"/>
                        <a:pt x="14511" y="9428"/>
                      </a:cubicBezTo>
                      <a:cubicBezTo>
                        <a:pt x="14477" y="8994"/>
                        <a:pt x="14444" y="8560"/>
                        <a:pt x="14377" y="8127"/>
                      </a:cubicBezTo>
                      <a:cubicBezTo>
                        <a:pt x="14010" y="5558"/>
                        <a:pt x="13677" y="3357"/>
                        <a:pt x="11942" y="1522"/>
                      </a:cubicBezTo>
                      <a:cubicBezTo>
                        <a:pt x="10923" y="420"/>
                        <a:pt x="9472" y="1"/>
                        <a:pt x="79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3"/>
                <p:cNvSpPr/>
                <p:nvPr/>
              </p:nvSpPr>
              <p:spPr>
                <a:xfrm>
                  <a:off x="415175" y="2480425"/>
                  <a:ext cx="894825" cy="372075"/>
                </a:xfrm>
                <a:custGeom>
                  <a:avLst/>
                  <a:gdLst/>
                  <a:ahLst/>
                  <a:cxnLst/>
                  <a:rect l="l" t="t" r="r" b="b"/>
                  <a:pathLst>
                    <a:path w="35793" h="14883" extrusionOk="0">
                      <a:moveTo>
                        <a:pt x="35559" y="1"/>
                      </a:moveTo>
                      <a:cubicBezTo>
                        <a:pt x="32257" y="2636"/>
                        <a:pt x="28221" y="4304"/>
                        <a:pt x="24018" y="4604"/>
                      </a:cubicBezTo>
                      <a:cubicBezTo>
                        <a:pt x="24284" y="6672"/>
                        <a:pt x="23284" y="8841"/>
                        <a:pt x="21549" y="10008"/>
                      </a:cubicBezTo>
                      <a:cubicBezTo>
                        <a:pt x="20642" y="10601"/>
                        <a:pt x="19563" y="10902"/>
                        <a:pt x="18481" y="10902"/>
                      </a:cubicBezTo>
                      <a:cubicBezTo>
                        <a:pt x="17494" y="10902"/>
                        <a:pt x="16505" y="10651"/>
                        <a:pt x="15645" y="10141"/>
                      </a:cubicBezTo>
                      <a:cubicBezTo>
                        <a:pt x="14811" y="10716"/>
                        <a:pt x="13655" y="11143"/>
                        <a:pt x="12626" y="11143"/>
                      </a:cubicBezTo>
                      <a:cubicBezTo>
                        <a:pt x="12461" y="11143"/>
                        <a:pt x="12299" y="11132"/>
                        <a:pt x="12142" y="11109"/>
                      </a:cubicBezTo>
                      <a:cubicBezTo>
                        <a:pt x="11008" y="10909"/>
                        <a:pt x="9941" y="10275"/>
                        <a:pt x="9240" y="9374"/>
                      </a:cubicBezTo>
                      <a:cubicBezTo>
                        <a:pt x="9040" y="9107"/>
                        <a:pt x="8807" y="8841"/>
                        <a:pt x="8540" y="8607"/>
                      </a:cubicBezTo>
                      <a:cubicBezTo>
                        <a:pt x="8440" y="8507"/>
                        <a:pt x="8306" y="8374"/>
                        <a:pt x="8173" y="8273"/>
                      </a:cubicBezTo>
                      <a:cubicBezTo>
                        <a:pt x="6372" y="6772"/>
                        <a:pt x="3903" y="6039"/>
                        <a:pt x="2002" y="4537"/>
                      </a:cubicBezTo>
                      <a:cubicBezTo>
                        <a:pt x="1735" y="4337"/>
                        <a:pt x="1468" y="4137"/>
                        <a:pt x="1168" y="3904"/>
                      </a:cubicBezTo>
                      <a:cubicBezTo>
                        <a:pt x="701" y="4504"/>
                        <a:pt x="301" y="5171"/>
                        <a:pt x="0" y="5905"/>
                      </a:cubicBezTo>
                      <a:cubicBezTo>
                        <a:pt x="2312" y="7891"/>
                        <a:pt x="5195" y="9845"/>
                        <a:pt x="8247" y="9845"/>
                      </a:cubicBezTo>
                      <a:cubicBezTo>
                        <a:pt x="8322" y="9845"/>
                        <a:pt x="8398" y="9844"/>
                        <a:pt x="8473" y="9841"/>
                      </a:cubicBezTo>
                      <a:cubicBezTo>
                        <a:pt x="8873" y="10775"/>
                        <a:pt x="9541" y="11676"/>
                        <a:pt x="10308" y="12343"/>
                      </a:cubicBezTo>
                      <a:cubicBezTo>
                        <a:pt x="11442" y="13310"/>
                        <a:pt x="12776" y="14111"/>
                        <a:pt x="14177" y="14378"/>
                      </a:cubicBezTo>
                      <a:cubicBezTo>
                        <a:pt x="14427" y="14428"/>
                        <a:pt x="14659" y="14451"/>
                        <a:pt x="14878" y="14451"/>
                      </a:cubicBezTo>
                      <a:cubicBezTo>
                        <a:pt x="15534" y="14451"/>
                        <a:pt x="16079" y="14244"/>
                        <a:pt x="16679" y="13944"/>
                      </a:cubicBezTo>
                      <a:cubicBezTo>
                        <a:pt x="17913" y="14411"/>
                        <a:pt x="19181" y="14845"/>
                        <a:pt x="20482" y="14878"/>
                      </a:cubicBezTo>
                      <a:cubicBezTo>
                        <a:pt x="20584" y="14881"/>
                        <a:pt x="20685" y="14882"/>
                        <a:pt x="20787" y="14882"/>
                      </a:cubicBezTo>
                      <a:cubicBezTo>
                        <a:pt x="23227" y="14882"/>
                        <a:pt x="25347" y="14105"/>
                        <a:pt x="26853" y="12343"/>
                      </a:cubicBezTo>
                      <a:cubicBezTo>
                        <a:pt x="27987" y="11009"/>
                        <a:pt x="28154" y="9508"/>
                        <a:pt x="27954" y="7806"/>
                      </a:cubicBezTo>
                      <a:cubicBezTo>
                        <a:pt x="30622" y="6872"/>
                        <a:pt x="32924" y="5105"/>
                        <a:pt x="34658" y="2936"/>
                      </a:cubicBezTo>
                      <a:cubicBezTo>
                        <a:pt x="35192" y="2236"/>
                        <a:pt x="35459" y="1502"/>
                        <a:pt x="35793" y="668"/>
                      </a:cubicBezTo>
                      <a:cubicBezTo>
                        <a:pt x="35693" y="435"/>
                        <a:pt x="35626" y="201"/>
                        <a:pt x="35559"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3"/>
                <p:cNvSpPr/>
                <p:nvPr/>
              </p:nvSpPr>
              <p:spPr>
                <a:xfrm>
                  <a:off x="1561825" y="2389525"/>
                  <a:ext cx="609625" cy="218800"/>
                </a:xfrm>
                <a:custGeom>
                  <a:avLst/>
                  <a:gdLst/>
                  <a:ahLst/>
                  <a:cxnLst/>
                  <a:rect l="l" t="t" r="r" b="b"/>
                  <a:pathLst>
                    <a:path w="24385" h="8752" extrusionOk="0">
                      <a:moveTo>
                        <a:pt x="34" y="1"/>
                      </a:moveTo>
                      <a:cubicBezTo>
                        <a:pt x="0" y="835"/>
                        <a:pt x="0" y="1702"/>
                        <a:pt x="67" y="2569"/>
                      </a:cubicBezTo>
                      <a:cubicBezTo>
                        <a:pt x="601" y="3070"/>
                        <a:pt x="1068" y="3537"/>
                        <a:pt x="1735" y="3904"/>
                      </a:cubicBezTo>
                      <a:cubicBezTo>
                        <a:pt x="3385" y="4715"/>
                        <a:pt x="5260" y="5178"/>
                        <a:pt x="7184" y="5178"/>
                      </a:cubicBezTo>
                      <a:cubicBezTo>
                        <a:pt x="7712" y="5178"/>
                        <a:pt x="8242" y="5143"/>
                        <a:pt x="8773" y="5071"/>
                      </a:cubicBezTo>
                      <a:cubicBezTo>
                        <a:pt x="9207" y="6539"/>
                        <a:pt x="9807" y="7640"/>
                        <a:pt x="11208" y="8274"/>
                      </a:cubicBezTo>
                      <a:cubicBezTo>
                        <a:pt x="11937" y="8599"/>
                        <a:pt x="12696" y="8752"/>
                        <a:pt x="13472" y="8752"/>
                      </a:cubicBezTo>
                      <a:cubicBezTo>
                        <a:pt x="14685" y="8752"/>
                        <a:pt x="15938" y="8378"/>
                        <a:pt x="17179" y="7706"/>
                      </a:cubicBezTo>
                      <a:cubicBezTo>
                        <a:pt x="18180" y="7173"/>
                        <a:pt x="19081" y="6305"/>
                        <a:pt x="19915" y="5438"/>
                      </a:cubicBezTo>
                      <a:cubicBezTo>
                        <a:pt x="20682" y="5438"/>
                        <a:pt x="21316" y="5338"/>
                        <a:pt x="22050" y="4771"/>
                      </a:cubicBezTo>
                      <a:cubicBezTo>
                        <a:pt x="23050" y="4037"/>
                        <a:pt x="23817" y="2936"/>
                        <a:pt x="24385" y="1736"/>
                      </a:cubicBezTo>
                      <a:lnTo>
                        <a:pt x="24385" y="1736"/>
                      </a:lnTo>
                      <a:cubicBezTo>
                        <a:pt x="24218" y="1936"/>
                        <a:pt x="24051" y="2136"/>
                        <a:pt x="23817" y="2303"/>
                      </a:cubicBezTo>
                      <a:cubicBezTo>
                        <a:pt x="23167" y="2786"/>
                        <a:pt x="22350" y="3028"/>
                        <a:pt x="21532" y="3028"/>
                      </a:cubicBezTo>
                      <a:cubicBezTo>
                        <a:pt x="20715" y="3028"/>
                        <a:pt x="19898" y="2786"/>
                        <a:pt x="19248" y="2303"/>
                      </a:cubicBezTo>
                      <a:cubicBezTo>
                        <a:pt x="18495" y="3635"/>
                        <a:pt x="17211" y="4175"/>
                        <a:pt x="15830" y="4175"/>
                      </a:cubicBezTo>
                      <a:cubicBezTo>
                        <a:pt x="13719" y="4175"/>
                        <a:pt x="11383" y="2915"/>
                        <a:pt x="10375" y="1302"/>
                      </a:cubicBezTo>
                      <a:cubicBezTo>
                        <a:pt x="10352" y="1271"/>
                        <a:pt x="10115" y="1260"/>
                        <a:pt x="9759" y="1260"/>
                      </a:cubicBezTo>
                      <a:cubicBezTo>
                        <a:pt x="8766" y="1260"/>
                        <a:pt x="6842" y="1347"/>
                        <a:pt x="6000" y="1347"/>
                      </a:cubicBezTo>
                      <a:cubicBezTo>
                        <a:pt x="5829" y="1347"/>
                        <a:pt x="5703" y="1344"/>
                        <a:pt x="5638" y="1335"/>
                      </a:cubicBezTo>
                      <a:cubicBezTo>
                        <a:pt x="4003" y="1168"/>
                        <a:pt x="2402" y="835"/>
                        <a:pt x="834" y="301"/>
                      </a:cubicBezTo>
                      <a:cubicBezTo>
                        <a:pt x="568" y="201"/>
                        <a:pt x="301" y="101"/>
                        <a:pt x="34"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3"/>
                <p:cNvSpPr/>
                <p:nvPr/>
              </p:nvSpPr>
              <p:spPr>
                <a:xfrm>
                  <a:off x="2188100" y="2176875"/>
                  <a:ext cx="137625" cy="181825"/>
                </a:xfrm>
                <a:custGeom>
                  <a:avLst/>
                  <a:gdLst/>
                  <a:ahLst/>
                  <a:cxnLst/>
                  <a:rect l="l" t="t" r="r" b="b"/>
                  <a:pathLst>
                    <a:path w="5505" h="7273" extrusionOk="0">
                      <a:moveTo>
                        <a:pt x="4504" y="1"/>
                      </a:moveTo>
                      <a:cubicBezTo>
                        <a:pt x="3770" y="2569"/>
                        <a:pt x="2202" y="4871"/>
                        <a:pt x="1" y="6372"/>
                      </a:cubicBezTo>
                      <a:cubicBezTo>
                        <a:pt x="101" y="6672"/>
                        <a:pt x="201" y="6973"/>
                        <a:pt x="234" y="7273"/>
                      </a:cubicBezTo>
                      <a:cubicBezTo>
                        <a:pt x="2669" y="6039"/>
                        <a:pt x="4337" y="3303"/>
                        <a:pt x="5505" y="801"/>
                      </a:cubicBezTo>
                      <a:cubicBezTo>
                        <a:pt x="5204" y="501"/>
                        <a:pt x="4871" y="234"/>
                        <a:pt x="4504"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3"/>
                <p:cNvSpPr/>
                <p:nvPr/>
              </p:nvSpPr>
              <p:spPr>
                <a:xfrm>
                  <a:off x="1691075" y="2092025"/>
                  <a:ext cx="219350" cy="324475"/>
                </a:xfrm>
                <a:custGeom>
                  <a:avLst/>
                  <a:gdLst/>
                  <a:ahLst/>
                  <a:cxnLst/>
                  <a:rect l="l" t="t" r="r" b="b"/>
                  <a:pathLst>
                    <a:path w="8774" h="12979" extrusionOk="0">
                      <a:moveTo>
                        <a:pt x="3871" y="1"/>
                      </a:moveTo>
                      <a:cubicBezTo>
                        <a:pt x="3323" y="1"/>
                        <a:pt x="2792" y="118"/>
                        <a:pt x="2336" y="359"/>
                      </a:cubicBezTo>
                      <a:cubicBezTo>
                        <a:pt x="935" y="1093"/>
                        <a:pt x="434" y="3061"/>
                        <a:pt x="268" y="4529"/>
                      </a:cubicBezTo>
                      <a:cubicBezTo>
                        <a:pt x="1" y="6764"/>
                        <a:pt x="34" y="9066"/>
                        <a:pt x="234" y="11334"/>
                      </a:cubicBezTo>
                      <a:cubicBezTo>
                        <a:pt x="268" y="11901"/>
                        <a:pt x="434" y="12601"/>
                        <a:pt x="1035" y="12868"/>
                      </a:cubicBezTo>
                      <a:cubicBezTo>
                        <a:pt x="1211" y="12946"/>
                        <a:pt x="1398" y="12979"/>
                        <a:pt x="1583" y="12979"/>
                      </a:cubicBezTo>
                      <a:cubicBezTo>
                        <a:pt x="1714" y="12979"/>
                        <a:pt x="1845" y="12963"/>
                        <a:pt x="1969" y="12935"/>
                      </a:cubicBezTo>
                      <a:cubicBezTo>
                        <a:pt x="4137" y="12635"/>
                        <a:pt x="6038" y="11534"/>
                        <a:pt x="7206" y="9933"/>
                      </a:cubicBezTo>
                      <a:cubicBezTo>
                        <a:pt x="8340" y="8332"/>
                        <a:pt x="8774" y="6230"/>
                        <a:pt x="8340" y="4195"/>
                      </a:cubicBezTo>
                      <a:cubicBezTo>
                        <a:pt x="8073" y="2894"/>
                        <a:pt x="7439" y="1560"/>
                        <a:pt x="6239" y="760"/>
                      </a:cubicBezTo>
                      <a:cubicBezTo>
                        <a:pt x="5540" y="261"/>
                        <a:pt x="4687" y="1"/>
                        <a:pt x="3871" y="1"/>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3"/>
                <p:cNvSpPr/>
                <p:nvPr/>
              </p:nvSpPr>
              <p:spPr>
                <a:xfrm>
                  <a:off x="1758625" y="2172675"/>
                  <a:ext cx="110100" cy="192950"/>
                </a:xfrm>
                <a:custGeom>
                  <a:avLst/>
                  <a:gdLst/>
                  <a:ahLst/>
                  <a:cxnLst/>
                  <a:rect l="l" t="t" r="r" b="b"/>
                  <a:pathLst>
                    <a:path w="4404" h="7718" extrusionOk="0">
                      <a:moveTo>
                        <a:pt x="3045" y="0"/>
                      </a:moveTo>
                      <a:cubicBezTo>
                        <a:pt x="2152" y="0"/>
                        <a:pt x="1516" y="852"/>
                        <a:pt x="1035" y="1670"/>
                      </a:cubicBezTo>
                      <a:cubicBezTo>
                        <a:pt x="568" y="2437"/>
                        <a:pt x="301" y="3304"/>
                        <a:pt x="134" y="4238"/>
                      </a:cubicBezTo>
                      <a:cubicBezTo>
                        <a:pt x="67" y="4605"/>
                        <a:pt x="34" y="5006"/>
                        <a:pt x="34" y="5439"/>
                      </a:cubicBezTo>
                      <a:cubicBezTo>
                        <a:pt x="1" y="6040"/>
                        <a:pt x="34" y="6674"/>
                        <a:pt x="134" y="7307"/>
                      </a:cubicBezTo>
                      <a:cubicBezTo>
                        <a:pt x="170" y="7574"/>
                        <a:pt x="385" y="7718"/>
                        <a:pt x="569" y="7718"/>
                      </a:cubicBezTo>
                      <a:cubicBezTo>
                        <a:pt x="730" y="7718"/>
                        <a:pt x="866" y="7608"/>
                        <a:pt x="835" y="7374"/>
                      </a:cubicBezTo>
                      <a:cubicBezTo>
                        <a:pt x="701" y="6407"/>
                        <a:pt x="701" y="5506"/>
                        <a:pt x="801" y="4639"/>
                      </a:cubicBezTo>
                      <a:cubicBezTo>
                        <a:pt x="1489" y="4042"/>
                        <a:pt x="2414" y="3446"/>
                        <a:pt x="3271" y="3446"/>
                      </a:cubicBezTo>
                      <a:cubicBezTo>
                        <a:pt x="3661" y="3446"/>
                        <a:pt x="4037" y="3569"/>
                        <a:pt x="4371" y="3872"/>
                      </a:cubicBezTo>
                      <a:cubicBezTo>
                        <a:pt x="4404" y="3872"/>
                        <a:pt x="4404" y="3872"/>
                        <a:pt x="4404" y="3838"/>
                      </a:cubicBezTo>
                      <a:cubicBezTo>
                        <a:pt x="3994" y="3066"/>
                        <a:pt x="3473" y="2793"/>
                        <a:pt x="2922" y="2793"/>
                      </a:cubicBezTo>
                      <a:cubicBezTo>
                        <a:pt x="2305" y="2793"/>
                        <a:pt x="1649" y="3135"/>
                        <a:pt x="1068" y="3505"/>
                      </a:cubicBezTo>
                      <a:cubicBezTo>
                        <a:pt x="1068" y="3471"/>
                        <a:pt x="1102" y="3471"/>
                        <a:pt x="1102" y="3438"/>
                      </a:cubicBezTo>
                      <a:cubicBezTo>
                        <a:pt x="1462" y="2296"/>
                        <a:pt x="2310" y="396"/>
                        <a:pt x="3718" y="396"/>
                      </a:cubicBezTo>
                      <a:cubicBezTo>
                        <a:pt x="3873" y="396"/>
                        <a:pt x="4035" y="419"/>
                        <a:pt x="4204" y="469"/>
                      </a:cubicBezTo>
                      <a:cubicBezTo>
                        <a:pt x="4204" y="469"/>
                        <a:pt x="4237" y="436"/>
                        <a:pt x="4204" y="436"/>
                      </a:cubicBezTo>
                      <a:cubicBezTo>
                        <a:pt x="3775" y="128"/>
                        <a:pt x="3391" y="0"/>
                        <a:pt x="3045" y="0"/>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3"/>
                <p:cNvSpPr/>
                <p:nvPr/>
              </p:nvSpPr>
              <p:spPr>
                <a:xfrm>
                  <a:off x="953050" y="1704750"/>
                  <a:ext cx="891500" cy="917975"/>
                </a:xfrm>
                <a:custGeom>
                  <a:avLst/>
                  <a:gdLst/>
                  <a:ahLst/>
                  <a:cxnLst/>
                  <a:rect l="l" t="t" r="r" b="b"/>
                  <a:pathLst>
                    <a:path w="35660" h="36719" extrusionOk="0">
                      <a:moveTo>
                        <a:pt x="22305" y="0"/>
                      </a:moveTo>
                      <a:cubicBezTo>
                        <a:pt x="22187" y="0"/>
                        <a:pt x="22068" y="2"/>
                        <a:pt x="21950" y="6"/>
                      </a:cubicBezTo>
                      <a:cubicBezTo>
                        <a:pt x="17113" y="206"/>
                        <a:pt x="12443" y="1006"/>
                        <a:pt x="7840" y="2541"/>
                      </a:cubicBezTo>
                      <a:cubicBezTo>
                        <a:pt x="5171" y="3408"/>
                        <a:pt x="2903" y="5309"/>
                        <a:pt x="1569" y="7778"/>
                      </a:cubicBezTo>
                      <a:cubicBezTo>
                        <a:pt x="101" y="10446"/>
                        <a:pt x="1" y="13582"/>
                        <a:pt x="301" y="16551"/>
                      </a:cubicBezTo>
                      <a:cubicBezTo>
                        <a:pt x="801" y="21054"/>
                        <a:pt x="1969" y="25691"/>
                        <a:pt x="4537" y="29493"/>
                      </a:cubicBezTo>
                      <a:cubicBezTo>
                        <a:pt x="7980" y="34586"/>
                        <a:pt x="13484" y="36718"/>
                        <a:pt x="19292" y="36718"/>
                      </a:cubicBezTo>
                      <a:cubicBezTo>
                        <a:pt x="20294" y="36718"/>
                        <a:pt x="21305" y="36655"/>
                        <a:pt x="22317" y="36532"/>
                      </a:cubicBezTo>
                      <a:lnTo>
                        <a:pt x="22550" y="36498"/>
                      </a:lnTo>
                      <a:cubicBezTo>
                        <a:pt x="28921" y="35698"/>
                        <a:pt x="34992" y="31728"/>
                        <a:pt x="35593" y="24857"/>
                      </a:cubicBezTo>
                      <a:cubicBezTo>
                        <a:pt x="35660" y="24056"/>
                        <a:pt x="35660" y="23256"/>
                        <a:pt x="35559" y="22488"/>
                      </a:cubicBezTo>
                      <a:cubicBezTo>
                        <a:pt x="35026" y="17785"/>
                        <a:pt x="34192" y="13115"/>
                        <a:pt x="33091" y="8512"/>
                      </a:cubicBezTo>
                      <a:cubicBezTo>
                        <a:pt x="31885" y="3491"/>
                        <a:pt x="27397" y="0"/>
                        <a:pt x="22305" y="0"/>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3"/>
                <p:cNvSpPr/>
                <p:nvPr/>
              </p:nvSpPr>
              <p:spPr>
                <a:xfrm>
                  <a:off x="1566825" y="2331025"/>
                  <a:ext cx="101775" cy="75225"/>
                </a:xfrm>
                <a:custGeom>
                  <a:avLst/>
                  <a:gdLst/>
                  <a:ahLst/>
                  <a:cxnLst/>
                  <a:rect l="l" t="t" r="r" b="b"/>
                  <a:pathLst>
                    <a:path w="4071" h="3009" extrusionOk="0">
                      <a:moveTo>
                        <a:pt x="2244" y="0"/>
                      </a:moveTo>
                      <a:cubicBezTo>
                        <a:pt x="2055" y="0"/>
                        <a:pt x="1862" y="33"/>
                        <a:pt x="1668" y="106"/>
                      </a:cubicBezTo>
                      <a:cubicBezTo>
                        <a:pt x="1402" y="206"/>
                        <a:pt x="1168" y="340"/>
                        <a:pt x="935" y="540"/>
                      </a:cubicBezTo>
                      <a:cubicBezTo>
                        <a:pt x="734" y="740"/>
                        <a:pt x="534" y="1007"/>
                        <a:pt x="401" y="1274"/>
                      </a:cubicBezTo>
                      <a:cubicBezTo>
                        <a:pt x="134" y="1807"/>
                        <a:pt x="1" y="2408"/>
                        <a:pt x="1" y="3008"/>
                      </a:cubicBezTo>
                      <a:cubicBezTo>
                        <a:pt x="201" y="2474"/>
                        <a:pt x="434" y="1941"/>
                        <a:pt x="734" y="1540"/>
                      </a:cubicBezTo>
                      <a:cubicBezTo>
                        <a:pt x="1001" y="1140"/>
                        <a:pt x="1368" y="840"/>
                        <a:pt x="1769" y="706"/>
                      </a:cubicBezTo>
                      <a:cubicBezTo>
                        <a:pt x="1969" y="640"/>
                        <a:pt x="2169" y="606"/>
                        <a:pt x="2369" y="606"/>
                      </a:cubicBezTo>
                      <a:cubicBezTo>
                        <a:pt x="2569" y="606"/>
                        <a:pt x="2769" y="640"/>
                        <a:pt x="2969" y="706"/>
                      </a:cubicBezTo>
                      <a:cubicBezTo>
                        <a:pt x="3370" y="873"/>
                        <a:pt x="3770" y="1107"/>
                        <a:pt x="4070" y="1507"/>
                      </a:cubicBezTo>
                      <a:cubicBezTo>
                        <a:pt x="3937" y="940"/>
                        <a:pt x="3603" y="506"/>
                        <a:pt x="3170" y="273"/>
                      </a:cubicBezTo>
                      <a:cubicBezTo>
                        <a:pt x="2893" y="103"/>
                        <a:pt x="2576" y="0"/>
                        <a:pt x="2244"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3"/>
                <p:cNvSpPr/>
                <p:nvPr/>
              </p:nvSpPr>
              <p:spPr>
                <a:xfrm>
                  <a:off x="1167575" y="2057275"/>
                  <a:ext cx="213300" cy="107675"/>
                </a:xfrm>
                <a:custGeom>
                  <a:avLst/>
                  <a:gdLst/>
                  <a:ahLst/>
                  <a:cxnLst/>
                  <a:rect l="l" t="t" r="r" b="b"/>
                  <a:pathLst>
                    <a:path w="8532" h="4307" extrusionOk="0">
                      <a:moveTo>
                        <a:pt x="6911" y="0"/>
                      </a:moveTo>
                      <a:cubicBezTo>
                        <a:pt x="3897" y="0"/>
                        <a:pt x="1155" y="1748"/>
                        <a:pt x="26" y="4184"/>
                      </a:cubicBezTo>
                      <a:cubicBezTo>
                        <a:pt x="0" y="4236"/>
                        <a:pt x="73" y="4307"/>
                        <a:pt x="153" y="4307"/>
                      </a:cubicBezTo>
                      <a:cubicBezTo>
                        <a:pt x="178" y="4307"/>
                        <a:pt x="203" y="4300"/>
                        <a:pt x="226" y="4284"/>
                      </a:cubicBezTo>
                      <a:cubicBezTo>
                        <a:pt x="2261" y="2116"/>
                        <a:pt x="4863" y="1282"/>
                        <a:pt x="8032" y="1015"/>
                      </a:cubicBezTo>
                      <a:cubicBezTo>
                        <a:pt x="8198" y="1015"/>
                        <a:pt x="8399" y="949"/>
                        <a:pt x="8465" y="782"/>
                      </a:cubicBezTo>
                      <a:cubicBezTo>
                        <a:pt x="8499" y="615"/>
                        <a:pt x="8532" y="582"/>
                        <a:pt x="8465" y="415"/>
                      </a:cubicBezTo>
                      <a:cubicBezTo>
                        <a:pt x="8399" y="282"/>
                        <a:pt x="8198" y="115"/>
                        <a:pt x="8032" y="81"/>
                      </a:cubicBezTo>
                      <a:cubicBezTo>
                        <a:pt x="7656" y="27"/>
                        <a:pt x="7281" y="0"/>
                        <a:pt x="69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3"/>
                <p:cNvSpPr/>
                <p:nvPr/>
              </p:nvSpPr>
              <p:spPr>
                <a:xfrm>
                  <a:off x="1571000" y="1977875"/>
                  <a:ext cx="149125" cy="58850"/>
                </a:xfrm>
                <a:custGeom>
                  <a:avLst/>
                  <a:gdLst/>
                  <a:ahLst/>
                  <a:cxnLst/>
                  <a:rect l="l" t="t" r="r" b="b"/>
                  <a:pathLst>
                    <a:path w="5965" h="2354" extrusionOk="0">
                      <a:moveTo>
                        <a:pt x="2807" y="1"/>
                      </a:moveTo>
                      <a:cubicBezTo>
                        <a:pt x="1753" y="1"/>
                        <a:pt x="777" y="475"/>
                        <a:pt x="100" y="1490"/>
                      </a:cubicBezTo>
                      <a:cubicBezTo>
                        <a:pt x="34" y="1590"/>
                        <a:pt x="0" y="1823"/>
                        <a:pt x="67" y="1990"/>
                      </a:cubicBezTo>
                      <a:cubicBezTo>
                        <a:pt x="100" y="2157"/>
                        <a:pt x="134" y="2190"/>
                        <a:pt x="234" y="2290"/>
                      </a:cubicBezTo>
                      <a:cubicBezTo>
                        <a:pt x="279" y="2335"/>
                        <a:pt x="331" y="2353"/>
                        <a:pt x="384" y="2353"/>
                      </a:cubicBezTo>
                      <a:cubicBezTo>
                        <a:pt x="448" y="2353"/>
                        <a:pt x="513" y="2327"/>
                        <a:pt x="567" y="2290"/>
                      </a:cubicBezTo>
                      <a:cubicBezTo>
                        <a:pt x="1628" y="1489"/>
                        <a:pt x="2688" y="1012"/>
                        <a:pt x="3858" y="1012"/>
                      </a:cubicBezTo>
                      <a:cubicBezTo>
                        <a:pt x="4491" y="1012"/>
                        <a:pt x="5157" y="1152"/>
                        <a:pt x="5871" y="1456"/>
                      </a:cubicBezTo>
                      <a:cubicBezTo>
                        <a:pt x="5878" y="1460"/>
                        <a:pt x="5885" y="1461"/>
                        <a:pt x="5892" y="1461"/>
                      </a:cubicBezTo>
                      <a:cubicBezTo>
                        <a:pt x="5944" y="1461"/>
                        <a:pt x="5964" y="1349"/>
                        <a:pt x="5905" y="1289"/>
                      </a:cubicBezTo>
                      <a:cubicBezTo>
                        <a:pt x="4934" y="450"/>
                        <a:pt x="3833" y="1"/>
                        <a:pt x="28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3"/>
                <p:cNvSpPr/>
                <p:nvPr/>
              </p:nvSpPr>
              <p:spPr>
                <a:xfrm>
                  <a:off x="1561825" y="2408725"/>
                  <a:ext cx="119275" cy="51000"/>
                </a:xfrm>
                <a:custGeom>
                  <a:avLst/>
                  <a:gdLst/>
                  <a:ahLst/>
                  <a:cxnLst/>
                  <a:rect l="l" t="t" r="r" b="b"/>
                  <a:pathLst>
                    <a:path w="4771" h="2040" extrusionOk="0">
                      <a:moveTo>
                        <a:pt x="4771" y="0"/>
                      </a:moveTo>
                      <a:lnTo>
                        <a:pt x="4771" y="0"/>
                      </a:lnTo>
                      <a:cubicBezTo>
                        <a:pt x="4504" y="334"/>
                        <a:pt x="4203" y="667"/>
                        <a:pt x="3870" y="968"/>
                      </a:cubicBezTo>
                      <a:cubicBezTo>
                        <a:pt x="3770" y="1001"/>
                        <a:pt x="3703" y="1068"/>
                        <a:pt x="3636" y="1101"/>
                      </a:cubicBezTo>
                      <a:cubicBezTo>
                        <a:pt x="3336" y="1301"/>
                        <a:pt x="2969" y="1468"/>
                        <a:pt x="2602" y="1568"/>
                      </a:cubicBezTo>
                      <a:cubicBezTo>
                        <a:pt x="2469" y="1601"/>
                        <a:pt x="2335" y="1635"/>
                        <a:pt x="2202" y="1635"/>
                      </a:cubicBezTo>
                      <a:cubicBezTo>
                        <a:pt x="2007" y="1674"/>
                        <a:pt x="1811" y="1690"/>
                        <a:pt x="1616" y="1690"/>
                      </a:cubicBezTo>
                      <a:cubicBezTo>
                        <a:pt x="1478" y="1690"/>
                        <a:pt x="1339" y="1682"/>
                        <a:pt x="1201" y="1668"/>
                      </a:cubicBezTo>
                      <a:cubicBezTo>
                        <a:pt x="768" y="1635"/>
                        <a:pt x="334" y="1501"/>
                        <a:pt x="0" y="1334"/>
                      </a:cubicBezTo>
                      <a:lnTo>
                        <a:pt x="0" y="1334"/>
                      </a:lnTo>
                      <a:cubicBezTo>
                        <a:pt x="101" y="1635"/>
                        <a:pt x="501" y="1868"/>
                        <a:pt x="1001" y="1968"/>
                      </a:cubicBezTo>
                      <a:cubicBezTo>
                        <a:pt x="1218" y="2015"/>
                        <a:pt x="1463" y="2040"/>
                        <a:pt x="1728" y="2040"/>
                      </a:cubicBezTo>
                      <a:cubicBezTo>
                        <a:pt x="2033" y="2040"/>
                        <a:pt x="2363" y="2006"/>
                        <a:pt x="2702" y="1935"/>
                      </a:cubicBezTo>
                      <a:cubicBezTo>
                        <a:pt x="2736" y="1902"/>
                        <a:pt x="2769" y="1902"/>
                        <a:pt x="2802" y="1902"/>
                      </a:cubicBezTo>
                      <a:cubicBezTo>
                        <a:pt x="3069" y="1801"/>
                        <a:pt x="3336" y="1701"/>
                        <a:pt x="3570" y="1568"/>
                      </a:cubicBezTo>
                      <a:cubicBezTo>
                        <a:pt x="3770" y="1468"/>
                        <a:pt x="3937" y="1334"/>
                        <a:pt x="4070" y="1201"/>
                      </a:cubicBezTo>
                      <a:cubicBezTo>
                        <a:pt x="4137" y="1168"/>
                        <a:pt x="4170" y="1101"/>
                        <a:pt x="4203" y="1068"/>
                      </a:cubicBezTo>
                      <a:cubicBezTo>
                        <a:pt x="4537" y="734"/>
                        <a:pt x="4737" y="334"/>
                        <a:pt x="4771"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3"/>
                <p:cNvSpPr/>
                <p:nvPr/>
              </p:nvSpPr>
              <p:spPr>
                <a:xfrm>
                  <a:off x="1214900" y="2284625"/>
                  <a:ext cx="220875" cy="121400"/>
                </a:xfrm>
                <a:custGeom>
                  <a:avLst/>
                  <a:gdLst/>
                  <a:ahLst/>
                  <a:cxnLst/>
                  <a:rect l="l" t="t" r="r" b="b"/>
                  <a:pathLst>
                    <a:path w="8835" h="4856" extrusionOk="0">
                      <a:moveTo>
                        <a:pt x="4357" y="0"/>
                      </a:moveTo>
                      <a:cubicBezTo>
                        <a:pt x="2128" y="0"/>
                        <a:pt x="159" y="1722"/>
                        <a:pt x="1" y="4831"/>
                      </a:cubicBezTo>
                      <a:cubicBezTo>
                        <a:pt x="1" y="4847"/>
                        <a:pt x="9" y="4856"/>
                        <a:pt x="22" y="4856"/>
                      </a:cubicBezTo>
                      <a:cubicBezTo>
                        <a:pt x="34" y="4856"/>
                        <a:pt x="51" y="4847"/>
                        <a:pt x="68" y="4831"/>
                      </a:cubicBezTo>
                      <a:cubicBezTo>
                        <a:pt x="780" y="2442"/>
                        <a:pt x="2847" y="1054"/>
                        <a:pt x="5022" y="1054"/>
                      </a:cubicBezTo>
                      <a:cubicBezTo>
                        <a:pt x="6310" y="1054"/>
                        <a:pt x="7636" y="1541"/>
                        <a:pt x="8740" y="2596"/>
                      </a:cubicBezTo>
                      <a:cubicBezTo>
                        <a:pt x="8747" y="2602"/>
                        <a:pt x="8754" y="2605"/>
                        <a:pt x="8762" y="2605"/>
                      </a:cubicBezTo>
                      <a:cubicBezTo>
                        <a:pt x="8796" y="2605"/>
                        <a:pt x="8834" y="2556"/>
                        <a:pt x="8807" y="2529"/>
                      </a:cubicBezTo>
                      <a:cubicBezTo>
                        <a:pt x="7533" y="807"/>
                        <a:pt x="5884" y="0"/>
                        <a:pt x="4357"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3"/>
                <p:cNvSpPr/>
                <p:nvPr/>
              </p:nvSpPr>
              <p:spPr>
                <a:xfrm>
                  <a:off x="1360850" y="2259300"/>
                  <a:ext cx="64225" cy="25175"/>
                </a:xfrm>
                <a:custGeom>
                  <a:avLst/>
                  <a:gdLst/>
                  <a:ahLst/>
                  <a:cxnLst/>
                  <a:rect l="l" t="t" r="r" b="b"/>
                  <a:pathLst>
                    <a:path w="2569" h="1007" extrusionOk="0">
                      <a:moveTo>
                        <a:pt x="1373" y="0"/>
                      </a:moveTo>
                      <a:cubicBezTo>
                        <a:pt x="937" y="0"/>
                        <a:pt x="455" y="169"/>
                        <a:pt x="34" y="440"/>
                      </a:cubicBezTo>
                      <a:cubicBezTo>
                        <a:pt x="0" y="473"/>
                        <a:pt x="0" y="540"/>
                        <a:pt x="34" y="540"/>
                      </a:cubicBezTo>
                      <a:cubicBezTo>
                        <a:pt x="193" y="506"/>
                        <a:pt x="345" y="491"/>
                        <a:pt x="492" y="491"/>
                      </a:cubicBezTo>
                      <a:cubicBezTo>
                        <a:pt x="1210" y="491"/>
                        <a:pt x="1810" y="841"/>
                        <a:pt x="2502" y="1007"/>
                      </a:cubicBezTo>
                      <a:cubicBezTo>
                        <a:pt x="2536" y="1007"/>
                        <a:pt x="2569" y="940"/>
                        <a:pt x="2569" y="874"/>
                      </a:cubicBezTo>
                      <a:cubicBezTo>
                        <a:pt x="2367" y="251"/>
                        <a:pt x="1904" y="0"/>
                        <a:pt x="1373"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3"/>
                <p:cNvSpPr/>
                <p:nvPr/>
              </p:nvSpPr>
              <p:spPr>
                <a:xfrm>
                  <a:off x="1666075" y="2177125"/>
                  <a:ext cx="139875" cy="125225"/>
                </a:xfrm>
                <a:custGeom>
                  <a:avLst/>
                  <a:gdLst/>
                  <a:ahLst/>
                  <a:cxnLst/>
                  <a:rect l="l" t="t" r="r" b="b"/>
                  <a:pathLst>
                    <a:path w="5595" h="5009" extrusionOk="0">
                      <a:moveTo>
                        <a:pt x="3035" y="1"/>
                      </a:moveTo>
                      <a:cubicBezTo>
                        <a:pt x="1695" y="1"/>
                        <a:pt x="372" y="1793"/>
                        <a:pt x="0" y="4961"/>
                      </a:cubicBezTo>
                      <a:cubicBezTo>
                        <a:pt x="0" y="4985"/>
                        <a:pt x="17" y="5008"/>
                        <a:pt x="38" y="5008"/>
                      </a:cubicBezTo>
                      <a:cubicBezTo>
                        <a:pt x="47" y="5008"/>
                        <a:pt x="57" y="5004"/>
                        <a:pt x="67" y="4994"/>
                      </a:cubicBezTo>
                      <a:cubicBezTo>
                        <a:pt x="618" y="2525"/>
                        <a:pt x="1931" y="1179"/>
                        <a:pt x="3249" y="1179"/>
                      </a:cubicBezTo>
                      <a:cubicBezTo>
                        <a:pt x="4085" y="1179"/>
                        <a:pt x="4923" y="1720"/>
                        <a:pt x="5571" y="2860"/>
                      </a:cubicBezTo>
                      <a:cubicBezTo>
                        <a:pt x="5571" y="2869"/>
                        <a:pt x="5574" y="2873"/>
                        <a:pt x="5577" y="2873"/>
                      </a:cubicBezTo>
                      <a:cubicBezTo>
                        <a:pt x="5585" y="2873"/>
                        <a:pt x="5594" y="2850"/>
                        <a:pt x="5571" y="2826"/>
                      </a:cubicBezTo>
                      <a:cubicBezTo>
                        <a:pt x="4936" y="894"/>
                        <a:pt x="3981" y="1"/>
                        <a:pt x="3035" y="1"/>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3"/>
                <p:cNvSpPr/>
                <p:nvPr/>
              </p:nvSpPr>
              <p:spPr>
                <a:xfrm>
                  <a:off x="1651250" y="2194250"/>
                  <a:ext cx="36525" cy="42925"/>
                </a:xfrm>
                <a:custGeom>
                  <a:avLst/>
                  <a:gdLst/>
                  <a:ahLst/>
                  <a:cxnLst/>
                  <a:rect l="l" t="t" r="r" b="b"/>
                  <a:pathLst>
                    <a:path w="1461" h="1717" extrusionOk="0">
                      <a:moveTo>
                        <a:pt x="1297" y="0"/>
                      </a:moveTo>
                      <a:cubicBezTo>
                        <a:pt x="639" y="0"/>
                        <a:pt x="1" y="483"/>
                        <a:pt x="126" y="1641"/>
                      </a:cubicBezTo>
                      <a:cubicBezTo>
                        <a:pt x="126" y="1668"/>
                        <a:pt x="148" y="1717"/>
                        <a:pt x="174" y="1717"/>
                      </a:cubicBezTo>
                      <a:cubicBezTo>
                        <a:pt x="180" y="1717"/>
                        <a:pt x="186" y="1714"/>
                        <a:pt x="193" y="1708"/>
                      </a:cubicBezTo>
                      <a:cubicBezTo>
                        <a:pt x="593" y="1107"/>
                        <a:pt x="860" y="373"/>
                        <a:pt x="1427" y="73"/>
                      </a:cubicBezTo>
                      <a:cubicBezTo>
                        <a:pt x="1460" y="73"/>
                        <a:pt x="1460" y="6"/>
                        <a:pt x="1427" y="6"/>
                      </a:cubicBezTo>
                      <a:cubicBezTo>
                        <a:pt x="1384" y="2"/>
                        <a:pt x="1341" y="0"/>
                        <a:pt x="1297"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3"/>
                <p:cNvSpPr/>
                <p:nvPr/>
              </p:nvSpPr>
              <p:spPr>
                <a:xfrm>
                  <a:off x="864650" y="2269675"/>
                  <a:ext cx="262725" cy="297475"/>
                </a:xfrm>
                <a:custGeom>
                  <a:avLst/>
                  <a:gdLst/>
                  <a:ahLst/>
                  <a:cxnLst/>
                  <a:rect l="l" t="t" r="r" b="b"/>
                  <a:pathLst>
                    <a:path w="10509" h="11899" extrusionOk="0">
                      <a:moveTo>
                        <a:pt x="4135" y="0"/>
                      </a:moveTo>
                      <a:cubicBezTo>
                        <a:pt x="2988" y="0"/>
                        <a:pt x="1720" y="676"/>
                        <a:pt x="968" y="1759"/>
                      </a:cubicBezTo>
                      <a:cubicBezTo>
                        <a:pt x="134" y="2927"/>
                        <a:pt x="1" y="4395"/>
                        <a:pt x="201" y="5696"/>
                      </a:cubicBezTo>
                      <a:cubicBezTo>
                        <a:pt x="501" y="7764"/>
                        <a:pt x="1602" y="9598"/>
                        <a:pt x="3270" y="10699"/>
                      </a:cubicBezTo>
                      <a:cubicBezTo>
                        <a:pt x="4439" y="11486"/>
                        <a:pt x="5881" y="11898"/>
                        <a:pt x="7376" y="11898"/>
                      </a:cubicBezTo>
                      <a:cubicBezTo>
                        <a:pt x="7971" y="11898"/>
                        <a:pt x="8575" y="11833"/>
                        <a:pt x="9174" y="11700"/>
                      </a:cubicBezTo>
                      <a:cubicBezTo>
                        <a:pt x="9474" y="11633"/>
                        <a:pt x="9808" y="11566"/>
                        <a:pt x="10041" y="11333"/>
                      </a:cubicBezTo>
                      <a:cubicBezTo>
                        <a:pt x="10508" y="10866"/>
                        <a:pt x="10408" y="10165"/>
                        <a:pt x="10275" y="9598"/>
                      </a:cubicBezTo>
                      <a:cubicBezTo>
                        <a:pt x="9674" y="7397"/>
                        <a:pt x="8874" y="5229"/>
                        <a:pt x="7873" y="3227"/>
                      </a:cubicBezTo>
                      <a:cubicBezTo>
                        <a:pt x="7206" y="1893"/>
                        <a:pt x="6105" y="225"/>
                        <a:pt x="4504" y="25"/>
                      </a:cubicBezTo>
                      <a:cubicBezTo>
                        <a:pt x="4383" y="8"/>
                        <a:pt x="4259" y="0"/>
                        <a:pt x="4135" y="0"/>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3"/>
                <p:cNvSpPr/>
                <p:nvPr/>
              </p:nvSpPr>
              <p:spPr>
                <a:xfrm>
                  <a:off x="903025" y="2377475"/>
                  <a:ext cx="171550" cy="148425"/>
                </a:xfrm>
                <a:custGeom>
                  <a:avLst/>
                  <a:gdLst/>
                  <a:ahLst/>
                  <a:cxnLst/>
                  <a:rect l="l" t="t" r="r" b="b"/>
                  <a:pathLst>
                    <a:path w="6862" h="5937" extrusionOk="0">
                      <a:moveTo>
                        <a:pt x="1494" y="0"/>
                      </a:moveTo>
                      <a:cubicBezTo>
                        <a:pt x="933" y="0"/>
                        <a:pt x="408" y="284"/>
                        <a:pt x="0" y="1083"/>
                      </a:cubicBezTo>
                      <a:cubicBezTo>
                        <a:pt x="0" y="1083"/>
                        <a:pt x="0" y="1098"/>
                        <a:pt x="10" y="1098"/>
                      </a:cubicBezTo>
                      <a:cubicBezTo>
                        <a:pt x="15" y="1098"/>
                        <a:pt x="23" y="1094"/>
                        <a:pt x="34" y="1083"/>
                      </a:cubicBezTo>
                      <a:cubicBezTo>
                        <a:pt x="376" y="776"/>
                        <a:pt x="758" y="651"/>
                        <a:pt x="1151" y="651"/>
                      </a:cubicBezTo>
                      <a:cubicBezTo>
                        <a:pt x="2253" y="651"/>
                        <a:pt x="3448" y="1629"/>
                        <a:pt x="4137" y="2318"/>
                      </a:cubicBezTo>
                      <a:cubicBezTo>
                        <a:pt x="4167" y="2348"/>
                        <a:pt x="4170" y="2378"/>
                        <a:pt x="4195" y="2383"/>
                      </a:cubicBezTo>
                      <a:lnTo>
                        <a:pt x="4195" y="2383"/>
                      </a:lnTo>
                      <a:cubicBezTo>
                        <a:pt x="3964" y="2360"/>
                        <a:pt x="3728" y="2344"/>
                        <a:pt x="3495" y="2344"/>
                      </a:cubicBezTo>
                      <a:cubicBezTo>
                        <a:pt x="2421" y="2344"/>
                        <a:pt x="1429" y="2687"/>
                        <a:pt x="1401" y="4219"/>
                      </a:cubicBezTo>
                      <a:cubicBezTo>
                        <a:pt x="1401" y="4219"/>
                        <a:pt x="1401" y="4234"/>
                        <a:pt x="1411" y="4234"/>
                      </a:cubicBezTo>
                      <a:cubicBezTo>
                        <a:pt x="1416" y="4234"/>
                        <a:pt x="1424" y="4230"/>
                        <a:pt x="1435" y="4219"/>
                      </a:cubicBezTo>
                      <a:cubicBezTo>
                        <a:pt x="1753" y="3349"/>
                        <a:pt x="2570" y="3073"/>
                        <a:pt x="3449" y="3073"/>
                      </a:cubicBezTo>
                      <a:cubicBezTo>
                        <a:pt x="3952" y="3073"/>
                        <a:pt x="4476" y="3164"/>
                        <a:pt x="4937" y="3285"/>
                      </a:cubicBezTo>
                      <a:cubicBezTo>
                        <a:pt x="5438" y="3985"/>
                        <a:pt x="5838" y="4819"/>
                        <a:pt x="6138" y="5720"/>
                      </a:cubicBezTo>
                      <a:cubicBezTo>
                        <a:pt x="6193" y="5873"/>
                        <a:pt x="6294" y="5936"/>
                        <a:pt x="6400" y="5936"/>
                      </a:cubicBezTo>
                      <a:cubicBezTo>
                        <a:pt x="6619" y="5936"/>
                        <a:pt x="6862" y="5667"/>
                        <a:pt x="6772" y="5353"/>
                      </a:cubicBezTo>
                      <a:cubicBezTo>
                        <a:pt x="6538" y="4753"/>
                        <a:pt x="6305" y="4152"/>
                        <a:pt x="6005" y="3619"/>
                      </a:cubicBezTo>
                      <a:cubicBezTo>
                        <a:pt x="5804" y="3252"/>
                        <a:pt x="5604" y="2918"/>
                        <a:pt x="5371" y="2618"/>
                      </a:cubicBezTo>
                      <a:cubicBezTo>
                        <a:pt x="4804" y="1851"/>
                        <a:pt x="4137" y="1217"/>
                        <a:pt x="3403" y="750"/>
                      </a:cubicBezTo>
                      <a:cubicBezTo>
                        <a:pt x="2802" y="361"/>
                        <a:pt x="2126" y="0"/>
                        <a:pt x="1494" y="0"/>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3"/>
                <p:cNvSpPr/>
                <p:nvPr/>
              </p:nvSpPr>
              <p:spPr>
                <a:xfrm>
                  <a:off x="868825" y="1554775"/>
                  <a:ext cx="970725" cy="804875"/>
                </a:xfrm>
                <a:custGeom>
                  <a:avLst/>
                  <a:gdLst/>
                  <a:ahLst/>
                  <a:cxnLst/>
                  <a:rect l="l" t="t" r="r" b="b"/>
                  <a:pathLst>
                    <a:path w="38829" h="32195" extrusionOk="0">
                      <a:moveTo>
                        <a:pt x="22317" y="0"/>
                      </a:moveTo>
                      <a:cubicBezTo>
                        <a:pt x="19314" y="34"/>
                        <a:pt x="16346" y="634"/>
                        <a:pt x="13610" y="1735"/>
                      </a:cubicBezTo>
                      <a:cubicBezTo>
                        <a:pt x="11142" y="2769"/>
                        <a:pt x="5038" y="5471"/>
                        <a:pt x="4604" y="10808"/>
                      </a:cubicBezTo>
                      <a:cubicBezTo>
                        <a:pt x="4604" y="10755"/>
                        <a:pt x="4561" y="10732"/>
                        <a:pt x="4489" y="10732"/>
                      </a:cubicBezTo>
                      <a:cubicBezTo>
                        <a:pt x="4110" y="10732"/>
                        <a:pt x="2915" y="11358"/>
                        <a:pt x="2803" y="11442"/>
                      </a:cubicBezTo>
                      <a:cubicBezTo>
                        <a:pt x="2336" y="11876"/>
                        <a:pt x="1869" y="12242"/>
                        <a:pt x="1468" y="12776"/>
                      </a:cubicBezTo>
                      <a:cubicBezTo>
                        <a:pt x="1" y="14811"/>
                        <a:pt x="1" y="17413"/>
                        <a:pt x="501" y="19815"/>
                      </a:cubicBezTo>
                      <a:cubicBezTo>
                        <a:pt x="634" y="20315"/>
                        <a:pt x="768" y="20815"/>
                        <a:pt x="901" y="21316"/>
                      </a:cubicBezTo>
                      <a:cubicBezTo>
                        <a:pt x="1068" y="21816"/>
                        <a:pt x="1235" y="22316"/>
                        <a:pt x="1435" y="22817"/>
                      </a:cubicBezTo>
                      <a:cubicBezTo>
                        <a:pt x="2236" y="24985"/>
                        <a:pt x="3336" y="27020"/>
                        <a:pt x="4737" y="28854"/>
                      </a:cubicBezTo>
                      <a:cubicBezTo>
                        <a:pt x="5236" y="29547"/>
                        <a:pt x="6792" y="32194"/>
                        <a:pt x="7440" y="32194"/>
                      </a:cubicBezTo>
                      <a:cubicBezTo>
                        <a:pt x="7572" y="32194"/>
                        <a:pt x="7667" y="32084"/>
                        <a:pt x="7706" y="31823"/>
                      </a:cubicBezTo>
                      <a:cubicBezTo>
                        <a:pt x="8140" y="29088"/>
                        <a:pt x="9040" y="26519"/>
                        <a:pt x="10175" y="24151"/>
                      </a:cubicBezTo>
                      <a:cubicBezTo>
                        <a:pt x="11109" y="22150"/>
                        <a:pt x="12243" y="20315"/>
                        <a:pt x="13410" y="18680"/>
                      </a:cubicBezTo>
                      <a:cubicBezTo>
                        <a:pt x="16746" y="13944"/>
                        <a:pt x="20282" y="10942"/>
                        <a:pt x="20482" y="10942"/>
                      </a:cubicBezTo>
                      <a:cubicBezTo>
                        <a:pt x="21549" y="11042"/>
                        <a:pt x="24485" y="11575"/>
                        <a:pt x="27754" y="13143"/>
                      </a:cubicBezTo>
                      <a:cubicBezTo>
                        <a:pt x="29055" y="13744"/>
                        <a:pt x="30389" y="14511"/>
                        <a:pt x="31690" y="15445"/>
                      </a:cubicBezTo>
                      <a:cubicBezTo>
                        <a:pt x="34058" y="17179"/>
                        <a:pt x="36327" y="19514"/>
                        <a:pt x="37961" y="22683"/>
                      </a:cubicBezTo>
                      <a:cubicBezTo>
                        <a:pt x="37991" y="22713"/>
                        <a:pt x="38035" y="22730"/>
                        <a:pt x="38076" y="22730"/>
                      </a:cubicBezTo>
                      <a:cubicBezTo>
                        <a:pt x="38128" y="22730"/>
                        <a:pt x="38176" y="22705"/>
                        <a:pt x="38195" y="22650"/>
                      </a:cubicBezTo>
                      <a:cubicBezTo>
                        <a:pt x="38562" y="21216"/>
                        <a:pt x="38795" y="18180"/>
                        <a:pt x="38795" y="17680"/>
                      </a:cubicBezTo>
                      <a:cubicBezTo>
                        <a:pt x="38828" y="15778"/>
                        <a:pt x="38562" y="13877"/>
                        <a:pt x="38061" y="12076"/>
                      </a:cubicBezTo>
                      <a:cubicBezTo>
                        <a:pt x="37928" y="11575"/>
                        <a:pt x="37794" y="11042"/>
                        <a:pt x="37594" y="10541"/>
                      </a:cubicBezTo>
                      <a:cubicBezTo>
                        <a:pt x="37194" y="9307"/>
                        <a:pt x="36627" y="8006"/>
                        <a:pt x="35960" y="6839"/>
                      </a:cubicBezTo>
                      <a:cubicBezTo>
                        <a:pt x="35126" y="5304"/>
                        <a:pt x="34125" y="3903"/>
                        <a:pt x="32924" y="2869"/>
                      </a:cubicBezTo>
                      <a:cubicBezTo>
                        <a:pt x="29955" y="367"/>
                        <a:pt x="25819" y="0"/>
                        <a:pt x="22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3"/>
                <p:cNvSpPr/>
                <p:nvPr/>
              </p:nvSpPr>
              <p:spPr>
                <a:xfrm>
                  <a:off x="881350" y="2049300"/>
                  <a:ext cx="53375" cy="88425"/>
                </a:xfrm>
                <a:custGeom>
                  <a:avLst/>
                  <a:gdLst/>
                  <a:ahLst/>
                  <a:cxnLst/>
                  <a:rect l="l" t="t" r="r" b="b"/>
                  <a:pathLst>
                    <a:path w="2135" h="3537" extrusionOk="0">
                      <a:moveTo>
                        <a:pt x="0" y="0"/>
                      </a:moveTo>
                      <a:lnTo>
                        <a:pt x="0" y="0"/>
                      </a:lnTo>
                      <a:cubicBezTo>
                        <a:pt x="133" y="534"/>
                        <a:pt x="267" y="1034"/>
                        <a:pt x="400" y="1535"/>
                      </a:cubicBezTo>
                      <a:cubicBezTo>
                        <a:pt x="567" y="2035"/>
                        <a:pt x="734" y="2535"/>
                        <a:pt x="934" y="3036"/>
                      </a:cubicBezTo>
                      <a:cubicBezTo>
                        <a:pt x="1334" y="3236"/>
                        <a:pt x="1735" y="3369"/>
                        <a:pt x="2135" y="3536"/>
                      </a:cubicBezTo>
                      <a:cubicBezTo>
                        <a:pt x="2035" y="3036"/>
                        <a:pt x="1935" y="2535"/>
                        <a:pt x="1868" y="2035"/>
                      </a:cubicBezTo>
                      <a:cubicBezTo>
                        <a:pt x="1768" y="1535"/>
                        <a:pt x="1701" y="1001"/>
                        <a:pt x="1668" y="467"/>
                      </a:cubicBezTo>
                      <a:cubicBezTo>
                        <a:pt x="1234" y="367"/>
                        <a:pt x="801" y="267"/>
                        <a:pt x="400" y="134"/>
                      </a:cubicBezTo>
                      <a:cubicBezTo>
                        <a:pt x="267" y="100"/>
                        <a:pt x="133" y="67"/>
                        <a:pt x="0"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3"/>
                <p:cNvSpPr/>
                <p:nvPr/>
              </p:nvSpPr>
              <p:spPr>
                <a:xfrm>
                  <a:off x="937200" y="2063475"/>
                  <a:ext cx="103450" cy="96750"/>
                </a:xfrm>
                <a:custGeom>
                  <a:avLst/>
                  <a:gdLst/>
                  <a:ahLst/>
                  <a:cxnLst/>
                  <a:rect l="l" t="t" r="r" b="b"/>
                  <a:pathLst>
                    <a:path w="4138" h="3870" extrusionOk="0">
                      <a:moveTo>
                        <a:pt x="1" y="0"/>
                      </a:moveTo>
                      <a:lnTo>
                        <a:pt x="1" y="0"/>
                      </a:lnTo>
                      <a:cubicBezTo>
                        <a:pt x="134" y="1068"/>
                        <a:pt x="368" y="2135"/>
                        <a:pt x="668" y="3136"/>
                      </a:cubicBezTo>
                      <a:cubicBezTo>
                        <a:pt x="668" y="3169"/>
                        <a:pt x="668" y="3203"/>
                        <a:pt x="668" y="3236"/>
                      </a:cubicBezTo>
                      <a:cubicBezTo>
                        <a:pt x="1469" y="3469"/>
                        <a:pt x="2269" y="3670"/>
                        <a:pt x="3070" y="3803"/>
                      </a:cubicBezTo>
                      <a:cubicBezTo>
                        <a:pt x="3270" y="3836"/>
                        <a:pt x="3470" y="3836"/>
                        <a:pt x="3670" y="3870"/>
                      </a:cubicBezTo>
                      <a:cubicBezTo>
                        <a:pt x="3770" y="2602"/>
                        <a:pt x="3937" y="1368"/>
                        <a:pt x="4137" y="134"/>
                      </a:cubicBezTo>
                      <a:lnTo>
                        <a:pt x="4137" y="134"/>
                      </a:lnTo>
                      <a:cubicBezTo>
                        <a:pt x="3608" y="197"/>
                        <a:pt x="3084" y="226"/>
                        <a:pt x="2563" y="226"/>
                      </a:cubicBezTo>
                      <a:cubicBezTo>
                        <a:pt x="1704" y="226"/>
                        <a:pt x="852" y="146"/>
                        <a:pt x="1"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3"/>
                <p:cNvSpPr/>
                <p:nvPr/>
              </p:nvSpPr>
              <p:spPr>
                <a:xfrm>
                  <a:off x="1059800" y="2021775"/>
                  <a:ext cx="144300" cy="140950"/>
                </a:xfrm>
                <a:custGeom>
                  <a:avLst/>
                  <a:gdLst/>
                  <a:ahLst/>
                  <a:cxnLst/>
                  <a:rect l="l" t="t" r="r" b="b"/>
                  <a:pathLst>
                    <a:path w="5772" h="5638" extrusionOk="0">
                      <a:moveTo>
                        <a:pt x="5771" y="0"/>
                      </a:moveTo>
                      <a:cubicBezTo>
                        <a:pt x="4003" y="768"/>
                        <a:pt x="2135" y="1301"/>
                        <a:pt x="34" y="1668"/>
                      </a:cubicBezTo>
                      <a:cubicBezTo>
                        <a:pt x="34" y="3003"/>
                        <a:pt x="0" y="4303"/>
                        <a:pt x="0" y="5638"/>
                      </a:cubicBezTo>
                      <a:cubicBezTo>
                        <a:pt x="868" y="5638"/>
                        <a:pt x="1702" y="5604"/>
                        <a:pt x="2536" y="5471"/>
                      </a:cubicBezTo>
                      <a:cubicBezTo>
                        <a:pt x="3470" y="3470"/>
                        <a:pt x="4604" y="1635"/>
                        <a:pt x="5771"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3"/>
                <p:cNvSpPr/>
                <p:nvPr/>
              </p:nvSpPr>
              <p:spPr>
                <a:xfrm>
                  <a:off x="1562650" y="1839975"/>
                  <a:ext cx="156800" cy="100925"/>
                </a:xfrm>
                <a:custGeom>
                  <a:avLst/>
                  <a:gdLst/>
                  <a:ahLst/>
                  <a:cxnLst/>
                  <a:rect l="l" t="t" r="r" b="b"/>
                  <a:pathLst>
                    <a:path w="6272" h="4037" extrusionOk="0">
                      <a:moveTo>
                        <a:pt x="3103" y="1"/>
                      </a:moveTo>
                      <a:cubicBezTo>
                        <a:pt x="3003" y="67"/>
                        <a:pt x="2903" y="134"/>
                        <a:pt x="2836" y="201"/>
                      </a:cubicBezTo>
                      <a:cubicBezTo>
                        <a:pt x="1869" y="868"/>
                        <a:pt x="968" y="1368"/>
                        <a:pt x="1" y="1735"/>
                      </a:cubicBezTo>
                      <a:cubicBezTo>
                        <a:pt x="1268" y="2336"/>
                        <a:pt x="2636" y="3103"/>
                        <a:pt x="3937" y="4037"/>
                      </a:cubicBezTo>
                      <a:cubicBezTo>
                        <a:pt x="4771" y="3803"/>
                        <a:pt x="5538" y="3470"/>
                        <a:pt x="6272" y="3036"/>
                      </a:cubicBezTo>
                      <a:cubicBezTo>
                        <a:pt x="5905" y="2602"/>
                        <a:pt x="5505" y="2202"/>
                        <a:pt x="5071" y="1802"/>
                      </a:cubicBezTo>
                      <a:cubicBezTo>
                        <a:pt x="4471" y="1235"/>
                        <a:pt x="3804" y="601"/>
                        <a:pt x="3103"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3"/>
                <p:cNvSpPr/>
                <p:nvPr/>
              </p:nvSpPr>
              <p:spPr>
                <a:xfrm>
                  <a:off x="1749450" y="1724900"/>
                  <a:ext cx="59250" cy="106750"/>
                </a:xfrm>
                <a:custGeom>
                  <a:avLst/>
                  <a:gdLst/>
                  <a:ahLst/>
                  <a:cxnLst/>
                  <a:rect l="l" t="t" r="r" b="b"/>
                  <a:pathLst>
                    <a:path w="2370" h="4270" extrusionOk="0">
                      <a:moveTo>
                        <a:pt x="768" y="0"/>
                      </a:moveTo>
                      <a:cubicBezTo>
                        <a:pt x="501" y="334"/>
                        <a:pt x="268" y="601"/>
                        <a:pt x="1" y="901"/>
                      </a:cubicBezTo>
                      <a:cubicBezTo>
                        <a:pt x="801" y="1935"/>
                        <a:pt x="1469" y="3069"/>
                        <a:pt x="2069" y="4270"/>
                      </a:cubicBezTo>
                      <a:cubicBezTo>
                        <a:pt x="2169" y="4070"/>
                        <a:pt x="2269" y="3903"/>
                        <a:pt x="2369" y="3703"/>
                      </a:cubicBezTo>
                      <a:cubicBezTo>
                        <a:pt x="1969" y="2502"/>
                        <a:pt x="1402" y="1201"/>
                        <a:pt x="768"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3"/>
                <p:cNvSpPr/>
                <p:nvPr/>
              </p:nvSpPr>
              <p:spPr>
                <a:xfrm>
                  <a:off x="1654400" y="1754925"/>
                  <a:ext cx="133450" cy="144275"/>
                </a:xfrm>
                <a:custGeom>
                  <a:avLst/>
                  <a:gdLst/>
                  <a:ahLst/>
                  <a:cxnLst/>
                  <a:rect l="l" t="t" r="r" b="b"/>
                  <a:pathLst>
                    <a:path w="5338" h="5771" extrusionOk="0">
                      <a:moveTo>
                        <a:pt x="3503" y="0"/>
                      </a:moveTo>
                      <a:cubicBezTo>
                        <a:pt x="2469" y="1068"/>
                        <a:pt x="1301" y="2035"/>
                        <a:pt x="0" y="2969"/>
                      </a:cubicBezTo>
                      <a:cubicBezTo>
                        <a:pt x="601" y="3403"/>
                        <a:pt x="1134" y="3836"/>
                        <a:pt x="1701" y="4270"/>
                      </a:cubicBezTo>
                      <a:cubicBezTo>
                        <a:pt x="2302" y="4737"/>
                        <a:pt x="2902" y="5237"/>
                        <a:pt x="3503" y="5771"/>
                      </a:cubicBezTo>
                      <a:cubicBezTo>
                        <a:pt x="4203" y="5204"/>
                        <a:pt x="4804" y="4537"/>
                        <a:pt x="5337" y="3836"/>
                      </a:cubicBezTo>
                      <a:cubicBezTo>
                        <a:pt x="4837" y="2502"/>
                        <a:pt x="4236" y="1234"/>
                        <a:pt x="3503"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7" name="Google Shape;987;p33"/>
              <p:cNvSpPr/>
              <p:nvPr/>
            </p:nvSpPr>
            <p:spPr>
              <a:xfrm>
                <a:off x="1426500" y="2425950"/>
                <a:ext cx="130854" cy="130854"/>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rgbClr val="E69EA1">
                  <a:alpha val="4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3"/>
              <p:cNvSpPr/>
              <p:nvPr/>
            </p:nvSpPr>
            <p:spPr>
              <a:xfrm>
                <a:off x="1784625" y="2328950"/>
                <a:ext cx="107100" cy="107078"/>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rgbClr val="E69EA1">
                  <a:alpha val="450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89" name="Google Shape;989;p33"/>
          <p:cNvGrpSpPr/>
          <p:nvPr/>
        </p:nvGrpSpPr>
        <p:grpSpPr>
          <a:xfrm>
            <a:off x="6406323" y="22617"/>
            <a:ext cx="1327273" cy="1353272"/>
            <a:chOff x="6668535" y="352430"/>
            <a:chExt cx="1327273" cy="1353272"/>
          </a:xfrm>
        </p:grpSpPr>
        <p:sp>
          <p:nvSpPr>
            <p:cNvPr id="990" name="Google Shape;990;p33"/>
            <p:cNvSpPr/>
            <p:nvPr/>
          </p:nvSpPr>
          <p:spPr>
            <a:xfrm rot="-1119824" flipH="1">
              <a:off x="6853004" y="503093"/>
              <a:ext cx="955262" cy="981627"/>
            </a:xfrm>
            <a:custGeom>
              <a:avLst/>
              <a:gdLst/>
              <a:ahLst/>
              <a:cxnLst/>
              <a:rect l="l" t="t" r="r" b="b"/>
              <a:pathLst>
                <a:path w="48736" h="50142" extrusionOk="0">
                  <a:moveTo>
                    <a:pt x="24140" y="1"/>
                  </a:moveTo>
                  <a:cubicBezTo>
                    <a:pt x="24133" y="1"/>
                    <a:pt x="24125" y="2"/>
                    <a:pt x="24118" y="5"/>
                  </a:cubicBezTo>
                  <a:cubicBezTo>
                    <a:pt x="22250" y="238"/>
                    <a:pt x="20148" y="1005"/>
                    <a:pt x="19214" y="2740"/>
                  </a:cubicBezTo>
                  <a:cubicBezTo>
                    <a:pt x="18447" y="4241"/>
                    <a:pt x="18447" y="5976"/>
                    <a:pt x="19181" y="7443"/>
                  </a:cubicBezTo>
                  <a:cubicBezTo>
                    <a:pt x="18614" y="7510"/>
                    <a:pt x="18080" y="7610"/>
                    <a:pt x="17546" y="7677"/>
                  </a:cubicBezTo>
                  <a:cubicBezTo>
                    <a:pt x="14778" y="8177"/>
                    <a:pt x="11976" y="8811"/>
                    <a:pt x="9574" y="10546"/>
                  </a:cubicBezTo>
                  <a:cubicBezTo>
                    <a:pt x="8373" y="11413"/>
                    <a:pt x="7206" y="12480"/>
                    <a:pt x="6205" y="13748"/>
                  </a:cubicBezTo>
                  <a:cubicBezTo>
                    <a:pt x="3737" y="16750"/>
                    <a:pt x="1835" y="20186"/>
                    <a:pt x="1602" y="26023"/>
                  </a:cubicBezTo>
                  <a:cubicBezTo>
                    <a:pt x="1568" y="26557"/>
                    <a:pt x="1568" y="27124"/>
                    <a:pt x="1568" y="27691"/>
                  </a:cubicBezTo>
                  <a:cubicBezTo>
                    <a:pt x="1602" y="29426"/>
                    <a:pt x="1768" y="31327"/>
                    <a:pt x="2069" y="33495"/>
                  </a:cubicBezTo>
                  <a:cubicBezTo>
                    <a:pt x="3036" y="33529"/>
                    <a:pt x="4137" y="33529"/>
                    <a:pt x="5304" y="33529"/>
                  </a:cubicBezTo>
                  <a:cubicBezTo>
                    <a:pt x="5404" y="33996"/>
                    <a:pt x="5471" y="34463"/>
                    <a:pt x="5538" y="34930"/>
                  </a:cubicBezTo>
                  <a:cubicBezTo>
                    <a:pt x="5338" y="34863"/>
                    <a:pt x="5138" y="34796"/>
                    <a:pt x="4904" y="34763"/>
                  </a:cubicBezTo>
                  <a:cubicBezTo>
                    <a:pt x="4752" y="34740"/>
                    <a:pt x="4597" y="34729"/>
                    <a:pt x="4441" y="34729"/>
                  </a:cubicBezTo>
                  <a:cubicBezTo>
                    <a:pt x="3222" y="34729"/>
                    <a:pt x="1900" y="35404"/>
                    <a:pt x="1101" y="36497"/>
                  </a:cubicBezTo>
                  <a:cubicBezTo>
                    <a:pt x="167" y="37765"/>
                    <a:pt x="1" y="39333"/>
                    <a:pt x="167" y="40700"/>
                  </a:cubicBezTo>
                  <a:cubicBezTo>
                    <a:pt x="468" y="42935"/>
                    <a:pt x="1602" y="44870"/>
                    <a:pt x="3336" y="46104"/>
                  </a:cubicBezTo>
                  <a:cubicBezTo>
                    <a:pt x="4631" y="47001"/>
                    <a:pt x="6241" y="47469"/>
                    <a:pt x="7918" y="47469"/>
                  </a:cubicBezTo>
                  <a:cubicBezTo>
                    <a:pt x="8488" y="47469"/>
                    <a:pt x="9065" y="47415"/>
                    <a:pt x="9641" y="47305"/>
                  </a:cubicBezTo>
                  <a:cubicBezTo>
                    <a:pt x="9874" y="47272"/>
                    <a:pt x="10108" y="47205"/>
                    <a:pt x="10341" y="47072"/>
                  </a:cubicBezTo>
                  <a:cubicBezTo>
                    <a:pt x="12446" y="49012"/>
                    <a:pt x="15263" y="50141"/>
                    <a:pt x="18282" y="50141"/>
                  </a:cubicBezTo>
                  <a:cubicBezTo>
                    <a:pt x="18326" y="50141"/>
                    <a:pt x="18370" y="50141"/>
                    <a:pt x="18414" y="50141"/>
                  </a:cubicBezTo>
                  <a:cubicBezTo>
                    <a:pt x="23584" y="50040"/>
                    <a:pt x="28554" y="49240"/>
                    <a:pt x="33491" y="47739"/>
                  </a:cubicBezTo>
                  <a:cubicBezTo>
                    <a:pt x="36493" y="46838"/>
                    <a:pt x="38895" y="44803"/>
                    <a:pt x="40329" y="42202"/>
                  </a:cubicBezTo>
                  <a:lnTo>
                    <a:pt x="40363" y="42202"/>
                  </a:lnTo>
                  <a:cubicBezTo>
                    <a:pt x="40540" y="42300"/>
                    <a:pt x="40741" y="42329"/>
                    <a:pt x="40945" y="42329"/>
                  </a:cubicBezTo>
                  <a:cubicBezTo>
                    <a:pt x="41085" y="42329"/>
                    <a:pt x="41227" y="42315"/>
                    <a:pt x="41363" y="42302"/>
                  </a:cubicBezTo>
                  <a:cubicBezTo>
                    <a:pt x="43665" y="42001"/>
                    <a:pt x="45700" y="40867"/>
                    <a:pt x="47001" y="39199"/>
                  </a:cubicBezTo>
                  <a:cubicBezTo>
                    <a:pt x="48268" y="37532"/>
                    <a:pt x="48735" y="35297"/>
                    <a:pt x="48335" y="33095"/>
                  </a:cubicBezTo>
                  <a:cubicBezTo>
                    <a:pt x="48068" y="31727"/>
                    <a:pt x="47401" y="30293"/>
                    <a:pt x="46167" y="29392"/>
                  </a:cubicBezTo>
                  <a:cubicBezTo>
                    <a:pt x="45407" y="28838"/>
                    <a:pt x="44470" y="28549"/>
                    <a:pt x="43574" y="28549"/>
                  </a:cubicBezTo>
                  <a:cubicBezTo>
                    <a:pt x="43015" y="28549"/>
                    <a:pt x="42471" y="28661"/>
                    <a:pt x="41997" y="28892"/>
                  </a:cubicBezTo>
                  <a:cubicBezTo>
                    <a:pt x="41664" y="29059"/>
                    <a:pt x="41363" y="29326"/>
                    <a:pt x="41097" y="29626"/>
                  </a:cubicBezTo>
                  <a:cubicBezTo>
                    <a:pt x="41030" y="29059"/>
                    <a:pt x="40930" y="28525"/>
                    <a:pt x="40863" y="27958"/>
                  </a:cubicBezTo>
                  <a:cubicBezTo>
                    <a:pt x="41764" y="27691"/>
                    <a:pt x="42631" y="27391"/>
                    <a:pt x="43398" y="27124"/>
                  </a:cubicBezTo>
                  <a:cubicBezTo>
                    <a:pt x="43131" y="25356"/>
                    <a:pt x="42798" y="23755"/>
                    <a:pt x="42397" y="22321"/>
                  </a:cubicBezTo>
                  <a:cubicBezTo>
                    <a:pt x="42164" y="21420"/>
                    <a:pt x="41897" y="20553"/>
                    <a:pt x="41597" y="19785"/>
                  </a:cubicBezTo>
                  <a:cubicBezTo>
                    <a:pt x="39629" y="14348"/>
                    <a:pt x="36760" y="11646"/>
                    <a:pt x="33524" y="9511"/>
                  </a:cubicBezTo>
                  <a:cubicBezTo>
                    <a:pt x="32190" y="8611"/>
                    <a:pt x="30789" y="7977"/>
                    <a:pt x="29355" y="7510"/>
                  </a:cubicBezTo>
                  <a:cubicBezTo>
                    <a:pt x="27899" y="7025"/>
                    <a:pt x="26425" y="6855"/>
                    <a:pt x="24957" y="6855"/>
                  </a:cubicBezTo>
                  <a:cubicBezTo>
                    <a:pt x="23599" y="6855"/>
                    <a:pt x="22246" y="7000"/>
                    <a:pt x="20915" y="7176"/>
                  </a:cubicBezTo>
                  <a:cubicBezTo>
                    <a:pt x="20649" y="7210"/>
                    <a:pt x="20382" y="7243"/>
                    <a:pt x="20115" y="7277"/>
                  </a:cubicBezTo>
                  <a:cubicBezTo>
                    <a:pt x="19514" y="4508"/>
                    <a:pt x="22350" y="1873"/>
                    <a:pt x="24218" y="238"/>
                  </a:cubicBezTo>
                  <a:cubicBezTo>
                    <a:pt x="24310" y="177"/>
                    <a:pt x="24232" y="1"/>
                    <a:pt x="24140" y="1"/>
                  </a:cubicBezTo>
                  <a:close/>
                </a:path>
              </a:pathLst>
            </a:custGeom>
            <a:solidFill>
              <a:schemeClr val="lt2"/>
            </a:solidFill>
            <a:ln w="228600" cap="flat" cmpd="sng">
              <a:solidFill>
                <a:srgbClr val="FFFFFF"/>
              </a:solidFill>
              <a:prstDash val="solid"/>
              <a:round/>
              <a:headEnd type="none" w="sm" len="sm"/>
              <a:tailEnd type="none" w="sm" len="sm"/>
            </a:ln>
            <a:effectLst>
              <a:outerShdw dist="47625" dir="2460000" algn="bl" rotWithShape="0">
                <a:schemeClr val="dk1">
                  <a:alpha val="1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1" name="Google Shape;991;p33"/>
            <p:cNvGrpSpPr/>
            <p:nvPr/>
          </p:nvGrpSpPr>
          <p:grpSpPr>
            <a:xfrm>
              <a:off x="6668535" y="352430"/>
              <a:ext cx="1327273" cy="1353272"/>
              <a:chOff x="6791273" y="469542"/>
              <a:chExt cx="1327273" cy="1353272"/>
            </a:xfrm>
          </p:grpSpPr>
          <p:grpSp>
            <p:nvGrpSpPr>
              <p:cNvPr id="992" name="Google Shape;992;p33"/>
              <p:cNvGrpSpPr/>
              <p:nvPr/>
            </p:nvGrpSpPr>
            <p:grpSpPr>
              <a:xfrm rot="-1497512" flipH="1">
                <a:off x="6956948" y="633678"/>
                <a:ext cx="995922" cy="1025000"/>
                <a:chOff x="853879" y="3531065"/>
                <a:chExt cx="1005363" cy="1027001"/>
              </a:xfrm>
            </p:grpSpPr>
            <p:sp>
              <p:nvSpPr>
                <p:cNvPr id="993" name="Google Shape;993;p33"/>
                <p:cNvSpPr/>
                <p:nvPr/>
              </p:nvSpPr>
              <p:spPr>
                <a:xfrm rot="-419147">
                  <a:off x="904983" y="4252327"/>
                  <a:ext cx="217653" cy="250352"/>
                </a:xfrm>
                <a:custGeom>
                  <a:avLst/>
                  <a:gdLst/>
                  <a:ahLst/>
                  <a:cxnLst/>
                  <a:rect l="l" t="t" r="r" b="b"/>
                  <a:pathLst>
                    <a:path w="11076" h="12740" extrusionOk="0">
                      <a:moveTo>
                        <a:pt x="4457" y="0"/>
                      </a:moveTo>
                      <a:cubicBezTo>
                        <a:pt x="3233" y="0"/>
                        <a:pt x="1903" y="702"/>
                        <a:pt x="1101" y="1801"/>
                      </a:cubicBezTo>
                      <a:cubicBezTo>
                        <a:pt x="167" y="3035"/>
                        <a:pt x="1" y="4603"/>
                        <a:pt x="167" y="5970"/>
                      </a:cubicBezTo>
                      <a:cubicBezTo>
                        <a:pt x="468" y="8205"/>
                        <a:pt x="1602" y="10140"/>
                        <a:pt x="3336" y="11374"/>
                      </a:cubicBezTo>
                      <a:cubicBezTo>
                        <a:pt x="4631" y="12271"/>
                        <a:pt x="6241" y="12739"/>
                        <a:pt x="7918" y="12739"/>
                      </a:cubicBezTo>
                      <a:cubicBezTo>
                        <a:pt x="8488" y="12739"/>
                        <a:pt x="9065" y="12685"/>
                        <a:pt x="9641" y="12575"/>
                      </a:cubicBezTo>
                      <a:cubicBezTo>
                        <a:pt x="9974" y="12508"/>
                        <a:pt x="10308" y="12442"/>
                        <a:pt x="10575" y="12175"/>
                      </a:cubicBezTo>
                      <a:cubicBezTo>
                        <a:pt x="11075" y="11708"/>
                        <a:pt x="10975" y="10941"/>
                        <a:pt x="10842" y="10340"/>
                      </a:cubicBezTo>
                      <a:cubicBezTo>
                        <a:pt x="10241" y="7972"/>
                        <a:pt x="9474" y="5670"/>
                        <a:pt x="8440" y="3502"/>
                      </a:cubicBezTo>
                      <a:cubicBezTo>
                        <a:pt x="7739" y="2101"/>
                        <a:pt x="6572" y="266"/>
                        <a:pt x="4904" y="33"/>
                      </a:cubicBezTo>
                      <a:cubicBezTo>
                        <a:pt x="4757" y="11"/>
                        <a:pt x="4608" y="0"/>
                        <a:pt x="4457" y="0"/>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3"/>
                <p:cNvSpPr/>
                <p:nvPr/>
              </p:nvSpPr>
              <p:spPr>
                <a:xfrm rot="-419147">
                  <a:off x="1659230" y="4039672"/>
                  <a:ext cx="184227" cy="270809"/>
                </a:xfrm>
                <a:custGeom>
                  <a:avLst/>
                  <a:gdLst/>
                  <a:ahLst/>
                  <a:cxnLst/>
                  <a:rect l="l" t="t" r="r" b="b"/>
                  <a:pathLst>
                    <a:path w="9375" h="13781" extrusionOk="0">
                      <a:moveTo>
                        <a:pt x="4213" y="1"/>
                      </a:moveTo>
                      <a:cubicBezTo>
                        <a:pt x="3654" y="1"/>
                        <a:pt x="3110" y="113"/>
                        <a:pt x="2636" y="344"/>
                      </a:cubicBezTo>
                      <a:cubicBezTo>
                        <a:pt x="1135" y="1111"/>
                        <a:pt x="568" y="3179"/>
                        <a:pt x="368" y="4747"/>
                      </a:cubicBezTo>
                      <a:cubicBezTo>
                        <a:pt x="34" y="7116"/>
                        <a:pt x="1" y="9551"/>
                        <a:pt x="168" y="11986"/>
                      </a:cubicBezTo>
                      <a:cubicBezTo>
                        <a:pt x="201" y="12619"/>
                        <a:pt x="368" y="13353"/>
                        <a:pt x="968" y="13654"/>
                      </a:cubicBezTo>
                      <a:cubicBezTo>
                        <a:pt x="1166" y="13752"/>
                        <a:pt x="1375" y="13781"/>
                        <a:pt x="1582" y="13781"/>
                      </a:cubicBezTo>
                      <a:cubicBezTo>
                        <a:pt x="1724" y="13781"/>
                        <a:pt x="1866" y="13767"/>
                        <a:pt x="2002" y="13754"/>
                      </a:cubicBezTo>
                      <a:cubicBezTo>
                        <a:pt x="4304" y="13453"/>
                        <a:pt x="6339" y="12319"/>
                        <a:pt x="7606" y="10651"/>
                      </a:cubicBezTo>
                      <a:cubicBezTo>
                        <a:pt x="8907" y="8984"/>
                        <a:pt x="9374" y="6749"/>
                        <a:pt x="8974" y="4547"/>
                      </a:cubicBezTo>
                      <a:cubicBezTo>
                        <a:pt x="8707" y="3179"/>
                        <a:pt x="8040" y="1745"/>
                        <a:pt x="6806" y="844"/>
                      </a:cubicBezTo>
                      <a:cubicBezTo>
                        <a:pt x="6046" y="290"/>
                        <a:pt x="5109" y="1"/>
                        <a:pt x="4213" y="1"/>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3"/>
                <p:cNvSpPr/>
                <p:nvPr/>
              </p:nvSpPr>
              <p:spPr>
                <a:xfrm rot="-419147">
                  <a:off x="1705641" y="4112418"/>
                  <a:ext cx="105761" cy="139659"/>
                </a:xfrm>
                <a:custGeom>
                  <a:avLst/>
                  <a:gdLst/>
                  <a:ahLst/>
                  <a:cxnLst/>
                  <a:rect l="l" t="t" r="r" b="b"/>
                  <a:pathLst>
                    <a:path w="5382" h="7107" extrusionOk="0">
                      <a:moveTo>
                        <a:pt x="4058" y="1"/>
                      </a:moveTo>
                      <a:cubicBezTo>
                        <a:pt x="3288" y="1"/>
                        <a:pt x="2585" y="642"/>
                        <a:pt x="2022" y="1270"/>
                      </a:cubicBezTo>
                      <a:cubicBezTo>
                        <a:pt x="1422" y="1937"/>
                        <a:pt x="955" y="2738"/>
                        <a:pt x="621" y="3605"/>
                      </a:cubicBezTo>
                      <a:cubicBezTo>
                        <a:pt x="488" y="3972"/>
                        <a:pt x="388" y="4372"/>
                        <a:pt x="288" y="4773"/>
                      </a:cubicBezTo>
                      <a:cubicBezTo>
                        <a:pt x="154" y="5373"/>
                        <a:pt x="54" y="5973"/>
                        <a:pt x="21" y="6641"/>
                      </a:cubicBezTo>
                      <a:cubicBezTo>
                        <a:pt x="1" y="6922"/>
                        <a:pt x="247" y="7106"/>
                        <a:pt x="454" y="7106"/>
                      </a:cubicBezTo>
                      <a:cubicBezTo>
                        <a:pt x="590" y="7106"/>
                        <a:pt x="708" y="7026"/>
                        <a:pt x="721" y="6841"/>
                      </a:cubicBezTo>
                      <a:cubicBezTo>
                        <a:pt x="755" y="5873"/>
                        <a:pt x="922" y="4973"/>
                        <a:pt x="1222" y="4139"/>
                      </a:cubicBezTo>
                      <a:cubicBezTo>
                        <a:pt x="1874" y="3755"/>
                        <a:pt x="2692" y="3404"/>
                        <a:pt x="3435" y="3404"/>
                      </a:cubicBezTo>
                      <a:cubicBezTo>
                        <a:pt x="3983" y="3404"/>
                        <a:pt x="4489" y="3595"/>
                        <a:pt x="4858" y="4105"/>
                      </a:cubicBezTo>
                      <a:cubicBezTo>
                        <a:pt x="4858" y="4105"/>
                        <a:pt x="4891" y="4105"/>
                        <a:pt x="4891" y="4072"/>
                      </a:cubicBezTo>
                      <a:cubicBezTo>
                        <a:pt x="4582" y="3049"/>
                        <a:pt x="3961" y="2719"/>
                        <a:pt x="3259" y="2719"/>
                      </a:cubicBezTo>
                      <a:cubicBezTo>
                        <a:pt x="2748" y="2719"/>
                        <a:pt x="2195" y="2894"/>
                        <a:pt x="1689" y="3105"/>
                      </a:cubicBezTo>
                      <a:lnTo>
                        <a:pt x="1722" y="3005"/>
                      </a:lnTo>
                      <a:cubicBezTo>
                        <a:pt x="2283" y="2024"/>
                        <a:pt x="3361" y="526"/>
                        <a:pt x="4620" y="526"/>
                      </a:cubicBezTo>
                      <a:cubicBezTo>
                        <a:pt x="4860" y="526"/>
                        <a:pt x="5107" y="580"/>
                        <a:pt x="5358" y="703"/>
                      </a:cubicBezTo>
                      <a:cubicBezTo>
                        <a:pt x="5358" y="713"/>
                        <a:pt x="5361" y="717"/>
                        <a:pt x="5364" y="717"/>
                      </a:cubicBezTo>
                      <a:cubicBezTo>
                        <a:pt x="5372" y="717"/>
                        <a:pt x="5382" y="693"/>
                        <a:pt x="5358" y="670"/>
                      </a:cubicBezTo>
                      <a:cubicBezTo>
                        <a:pt x="4913" y="189"/>
                        <a:pt x="4476" y="1"/>
                        <a:pt x="4058"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3"/>
                <p:cNvSpPr/>
                <p:nvPr/>
              </p:nvSpPr>
              <p:spPr>
                <a:xfrm rot="-419147">
                  <a:off x="933848" y="4352942"/>
                  <a:ext cx="135984" cy="115586"/>
                </a:xfrm>
                <a:custGeom>
                  <a:avLst/>
                  <a:gdLst/>
                  <a:ahLst/>
                  <a:cxnLst/>
                  <a:rect l="l" t="t" r="r" b="b"/>
                  <a:pathLst>
                    <a:path w="6920" h="5882" extrusionOk="0">
                      <a:moveTo>
                        <a:pt x="1528" y="1"/>
                      </a:moveTo>
                      <a:cubicBezTo>
                        <a:pt x="955" y="1"/>
                        <a:pt x="416" y="287"/>
                        <a:pt x="0" y="1103"/>
                      </a:cubicBezTo>
                      <a:cubicBezTo>
                        <a:pt x="0" y="1103"/>
                        <a:pt x="15" y="1118"/>
                        <a:pt x="25" y="1118"/>
                      </a:cubicBezTo>
                      <a:cubicBezTo>
                        <a:pt x="30" y="1118"/>
                        <a:pt x="33" y="1114"/>
                        <a:pt x="33" y="1103"/>
                      </a:cubicBezTo>
                      <a:cubicBezTo>
                        <a:pt x="373" y="781"/>
                        <a:pt x="759" y="651"/>
                        <a:pt x="1160" y="651"/>
                      </a:cubicBezTo>
                      <a:cubicBezTo>
                        <a:pt x="2254" y="651"/>
                        <a:pt x="3462" y="1621"/>
                        <a:pt x="4170" y="2304"/>
                      </a:cubicBezTo>
                      <a:cubicBezTo>
                        <a:pt x="4170" y="2304"/>
                        <a:pt x="4203" y="2337"/>
                        <a:pt x="4203" y="2371"/>
                      </a:cubicBezTo>
                      <a:cubicBezTo>
                        <a:pt x="3969" y="2347"/>
                        <a:pt x="3730" y="2330"/>
                        <a:pt x="3495" y="2330"/>
                      </a:cubicBezTo>
                      <a:cubicBezTo>
                        <a:pt x="2422" y="2330"/>
                        <a:pt x="1434" y="2673"/>
                        <a:pt x="1434" y="4205"/>
                      </a:cubicBezTo>
                      <a:cubicBezTo>
                        <a:pt x="1434" y="4222"/>
                        <a:pt x="1443" y="4230"/>
                        <a:pt x="1451" y="4230"/>
                      </a:cubicBezTo>
                      <a:cubicBezTo>
                        <a:pt x="1459" y="4230"/>
                        <a:pt x="1468" y="4222"/>
                        <a:pt x="1468" y="4205"/>
                      </a:cubicBezTo>
                      <a:cubicBezTo>
                        <a:pt x="1791" y="3322"/>
                        <a:pt x="2616" y="3051"/>
                        <a:pt x="3510" y="3051"/>
                      </a:cubicBezTo>
                      <a:cubicBezTo>
                        <a:pt x="4000" y="3051"/>
                        <a:pt x="4510" y="3132"/>
                        <a:pt x="4970" y="3238"/>
                      </a:cubicBezTo>
                      <a:cubicBezTo>
                        <a:pt x="5471" y="3939"/>
                        <a:pt x="5904" y="4773"/>
                        <a:pt x="6205" y="5673"/>
                      </a:cubicBezTo>
                      <a:cubicBezTo>
                        <a:pt x="6257" y="5820"/>
                        <a:pt x="6353" y="5881"/>
                        <a:pt x="6454" y="5881"/>
                      </a:cubicBezTo>
                      <a:cubicBezTo>
                        <a:pt x="6673" y="5881"/>
                        <a:pt x="6919" y="5593"/>
                        <a:pt x="6805" y="5273"/>
                      </a:cubicBezTo>
                      <a:cubicBezTo>
                        <a:pt x="6605" y="4672"/>
                        <a:pt x="6338" y="4105"/>
                        <a:pt x="6038" y="3572"/>
                      </a:cubicBezTo>
                      <a:cubicBezTo>
                        <a:pt x="5838" y="3205"/>
                        <a:pt x="5604" y="2871"/>
                        <a:pt x="5371" y="2571"/>
                      </a:cubicBezTo>
                      <a:cubicBezTo>
                        <a:pt x="4804" y="1804"/>
                        <a:pt x="4136" y="1203"/>
                        <a:pt x="3403" y="703"/>
                      </a:cubicBezTo>
                      <a:cubicBezTo>
                        <a:pt x="2812" y="338"/>
                        <a:pt x="2150" y="1"/>
                        <a:pt x="1528"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3"/>
                <p:cNvSpPr/>
                <p:nvPr/>
              </p:nvSpPr>
              <p:spPr>
                <a:xfrm rot="-419147">
                  <a:off x="952097" y="3747271"/>
                  <a:ext cx="756461" cy="767642"/>
                </a:xfrm>
                <a:custGeom>
                  <a:avLst/>
                  <a:gdLst/>
                  <a:ahLst/>
                  <a:cxnLst/>
                  <a:rect l="l" t="t" r="r" b="b"/>
                  <a:pathLst>
                    <a:path w="38495" h="39064" extrusionOk="0">
                      <a:moveTo>
                        <a:pt x="24060" y="0"/>
                      </a:moveTo>
                      <a:cubicBezTo>
                        <a:pt x="24013" y="0"/>
                        <a:pt x="23965" y="1"/>
                        <a:pt x="23917" y="1"/>
                      </a:cubicBezTo>
                      <a:cubicBezTo>
                        <a:pt x="18747" y="101"/>
                        <a:pt x="13743" y="869"/>
                        <a:pt x="8840" y="2403"/>
                      </a:cubicBezTo>
                      <a:cubicBezTo>
                        <a:pt x="3469" y="4037"/>
                        <a:pt x="0" y="9241"/>
                        <a:pt x="534" y="14812"/>
                      </a:cubicBezTo>
                      <a:cubicBezTo>
                        <a:pt x="1001" y="19849"/>
                        <a:pt x="1802" y="24852"/>
                        <a:pt x="2902" y="29789"/>
                      </a:cubicBezTo>
                      <a:cubicBezTo>
                        <a:pt x="4126" y="35213"/>
                        <a:pt x="8924" y="39063"/>
                        <a:pt x="14468" y="39063"/>
                      </a:cubicBezTo>
                      <a:cubicBezTo>
                        <a:pt x="14516" y="39063"/>
                        <a:pt x="14563" y="39063"/>
                        <a:pt x="14611" y="39063"/>
                      </a:cubicBezTo>
                      <a:cubicBezTo>
                        <a:pt x="19781" y="38962"/>
                        <a:pt x="24751" y="38195"/>
                        <a:pt x="29688" y="36661"/>
                      </a:cubicBezTo>
                      <a:cubicBezTo>
                        <a:pt x="35059" y="35026"/>
                        <a:pt x="38494" y="29823"/>
                        <a:pt x="37961" y="24252"/>
                      </a:cubicBezTo>
                      <a:cubicBezTo>
                        <a:pt x="37494" y="19215"/>
                        <a:pt x="36693" y="14211"/>
                        <a:pt x="35592" y="9275"/>
                      </a:cubicBezTo>
                      <a:cubicBezTo>
                        <a:pt x="34402" y="3850"/>
                        <a:pt x="29604" y="0"/>
                        <a:pt x="24060" y="0"/>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3"/>
                <p:cNvSpPr/>
                <p:nvPr/>
              </p:nvSpPr>
              <p:spPr>
                <a:xfrm rot="-419147">
                  <a:off x="1028830" y="4127347"/>
                  <a:ext cx="164380" cy="86503"/>
                </a:xfrm>
                <a:custGeom>
                  <a:avLst/>
                  <a:gdLst/>
                  <a:ahLst/>
                  <a:cxnLst/>
                  <a:rect l="l" t="t" r="r" b="b"/>
                  <a:pathLst>
                    <a:path w="8365" h="4402" extrusionOk="0">
                      <a:moveTo>
                        <a:pt x="6629" y="0"/>
                      </a:moveTo>
                      <a:cubicBezTo>
                        <a:pt x="3662" y="0"/>
                        <a:pt x="1049" y="1794"/>
                        <a:pt x="26" y="4280"/>
                      </a:cubicBezTo>
                      <a:cubicBezTo>
                        <a:pt x="0" y="4331"/>
                        <a:pt x="92" y="4402"/>
                        <a:pt x="167" y="4402"/>
                      </a:cubicBezTo>
                      <a:cubicBezTo>
                        <a:pt x="189" y="4402"/>
                        <a:pt x="210" y="4395"/>
                        <a:pt x="226" y="4380"/>
                      </a:cubicBezTo>
                      <a:cubicBezTo>
                        <a:pt x="2194" y="2145"/>
                        <a:pt x="4729" y="1344"/>
                        <a:pt x="7931" y="1111"/>
                      </a:cubicBezTo>
                      <a:cubicBezTo>
                        <a:pt x="8098" y="1111"/>
                        <a:pt x="8298" y="1044"/>
                        <a:pt x="8332" y="877"/>
                      </a:cubicBezTo>
                      <a:cubicBezTo>
                        <a:pt x="8365" y="710"/>
                        <a:pt x="8365" y="644"/>
                        <a:pt x="8298" y="477"/>
                      </a:cubicBezTo>
                      <a:cubicBezTo>
                        <a:pt x="8265" y="310"/>
                        <a:pt x="8065" y="143"/>
                        <a:pt x="7898" y="110"/>
                      </a:cubicBezTo>
                      <a:cubicBezTo>
                        <a:pt x="7470" y="36"/>
                        <a:pt x="7046" y="0"/>
                        <a:pt x="66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3"/>
                <p:cNvSpPr/>
                <p:nvPr/>
              </p:nvSpPr>
              <p:spPr>
                <a:xfrm rot="-419147">
                  <a:off x="1447646" y="4019492"/>
                  <a:ext cx="176760" cy="59110"/>
                </a:xfrm>
                <a:custGeom>
                  <a:avLst/>
                  <a:gdLst/>
                  <a:ahLst/>
                  <a:cxnLst/>
                  <a:rect l="l" t="t" r="r" b="b"/>
                  <a:pathLst>
                    <a:path w="8995" h="3008" extrusionOk="0">
                      <a:moveTo>
                        <a:pt x="3254" y="1"/>
                      </a:moveTo>
                      <a:cubicBezTo>
                        <a:pt x="2298" y="1"/>
                        <a:pt x="1317" y="187"/>
                        <a:pt x="368" y="588"/>
                      </a:cubicBezTo>
                      <a:cubicBezTo>
                        <a:pt x="201" y="688"/>
                        <a:pt x="68" y="888"/>
                        <a:pt x="34" y="1055"/>
                      </a:cubicBezTo>
                      <a:cubicBezTo>
                        <a:pt x="1" y="1222"/>
                        <a:pt x="34" y="1288"/>
                        <a:pt x="101" y="1422"/>
                      </a:cubicBezTo>
                      <a:cubicBezTo>
                        <a:pt x="179" y="1551"/>
                        <a:pt x="316" y="1600"/>
                        <a:pt x="452" y="1600"/>
                      </a:cubicBezTo>
                      <a:cubicBezTo>
                        <a:pt x="491" y="1600"/>
                        <a:pt x="530" y="1596"/>
                        <a:pt x="568" y="1589"/>
                      </a:cubicBezTo>
                      <a:cubicBezTo>
                        <a:pt x="1543" y="1423"/>
                        <a:pt x="2473" y="1328"/>
                        <a:pt x="3364" y="1328"/>
                      </a:cubicBezTo>
                      <a:cubicBezTo>
                        <a:pt x="5340" y="1328"/>
                        <a:pt x="7129" y="1794"/>
                        <a:pt x="8807" y="2990"/>
                      </a:cubicBezTo>
                      <a:cubicBezTo>
                        <a:pt x="8826" y="3002"/>
                        <a:pt x="8845" y="3008"/>
                        <a:pt x="8862" y="3008"/>
                      </a:cubicBezTo>
                      <a:cubicBezTo>
                        <a:pt x="8939" y="3008"/>
                        <a:pt x="8995" y="2904"/>
                        <a:pt x="8941" y="2823"/>
                      </a:cubicBezTo>
                      <a:cubicBezTo>
                        <a:pt x="7715" y="1079"/>
                        <a:pt x="5557" y="1"/>
                        <a:pt x="32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3"/>
                <p:cNvSpPr/>
                <p:nvPr/>
              </p:nvSpPr>
              <p:spPr>
                <a:xfrm rot="-419147">
                  <a:off x="882689" y="3667190"/>
                  <a:ext cx="822684" cy="523971"/>
                </a:xfrm>
                <a:custGeom>
                  <a:avLst/>
                  <a:gdLst/>
                  <a:ahLst/>
                  <a:cxnLst/>
                  <a:rect l="l" t="t" r="r" b="b"/>
                  <a:pathLst>
                    <a:path w="41865" h="26664" extrusionOk="0">
                      <a:moveTo>
                        <a:pt x="23418" y="1"/>
                      </a:moveTo>
                      <a:cubicBezTo>
                        <a:pt x="22056" y="1"/>
                        <a:pt x="20694" y="146"/>
                        <a:pt x="19348" y="322"/>
                      </a:cubicBezTo>
                      <a:cubicBezTo>
                        <a:pt x="18814" y="389"/>
                        <a:pt x="18247" y="489"/>
                        <a:pt x="17680" y="589"/>
                      </a:cubicBezTo>
                      <a:cubicBezTo>
                        <a:pt x="17113" y="656"/>
                        <a:pt x="16546" y="756"/>
                        <a:pt x="15979" y="823"/>
                      </a:cubicBezTo>
                      <a:cubicBezTo>
                        <a:pt x="13210" y="1323"/>
                        <a:pt x="10442" y="1957"/>
                        <a:pt x="8040" y="3692"/>
                      </a:cubicBezTo>
                      <a:cubicBezTo>
                        <a:pt x="6806" y="4559"/>
                        <a:pt x="5672" y="5626"/>
                        <a:pt x="4638" y="6860"/>
                      </a:cubicBezTo>
                      <a:cubicBezTo>
                        <a:pt x="2203" y="9896"/>
                        <a:pt x="268" y="13332"/>
                        <a:pt x="34" y="19169"/>
                      </a:cubicBezTo>
                      <a:cubicBezTo>
                        <a:pt x="34" y="19703"/>
                        <a:pt x="1" y="20270"/>
                        <a:pt x="34" y="20837"/>
                      </a:cubicBezTo>
                      <a:cubicBezTo>
                        <a:pt x="34" y="22572"/>
                        <a:pt x="201" y="24473"/>
                        <a:pt x="535" y="26608"/>
                      </a:cubicBezTo>
                      <a:cubicBezTo>
                        <a:pt x="1199" y="26647"/>
                        <a:pt x="1921" y="26663"/>
                        <a:pt x="2686" y="26663"/>
                      </a:cubicBezTo>
                      <a:cubicBezTo>
                        <a:pt x="3227" y="26663"/>
                        <a:pt x="3790" y="26655"/>
                        <a:pt x="4371" y="26641"/>
                      </a:cubicBezTo>
                      <a:cubicBezTo>
                        <a:pt x="4471" y="25574"/>
                        <a:pt x="4604" y="24540"/>
                        <a:pt x="4771" y="23506"/>
                      </a:cubicBezTo>
                      <a:cubicBezTo>
                        <a:pt x="4838" y="22939"/>
                        <a:pt x="4938" y="22438"/>
                        <a:pt x="5005" y="22005"/>
                      </a:cubicBezTo>
                      <a:cubicBezTo>
                        <a:pt x="5171" y="21071"/>
                        <a:pt x="5305" y="20370"/>
                        <a:pt x="5472" y="19770"/>
                      </a:cubicBezTo>
                      <a:cubicBezTo>
                        <a:pt x="5772" y="18435"/>
                        <a:pt x="6105" y="17535"/>
                        <a:pt x="6672" y="15500"/>
                      </a:cubicBezTo>
                      <a:cubicBezTo>
                        <a:pt x="6708" y="15430"/>
                        <a:pt x="6780" y="15387"/>
                        <a:pt x="6840" y="15387"/>
                      </a:cubicBezTo>
                      <a:cubicBezTo>
                        <a:pt x="6895" y="15387"/>
                        <a:pt x="6939" y="15421"/>
                        <a:pt x="6939" y="15500"/>
                      </a:cubicBezTo>
                      <a:cubicBezTo>
                        <a:pt x="6772" y="17535"/>
                        <a:pt x="6839" y="18502"/>
                        <a:pt x="6906" y="19803"/>
                      </a:cubicBezTo>
                      <a:cubicBezTo>
                        <a:pt x="6939" y="20504"/>
                        <a:pt x="7006" y="21304"/>
                        <a:pt x="7039" y="22405"/>
                      </a:cubicBezTo>
                      <a:cubicBezTo>
                        <a:pt x="7073" y="22772"/>
                        <a:pt x="7073" y="23206"/>
                        <a:pt x="7073" y="23673"/>
                      </a:cubicBezTo>
                      <a:cubicBezTo>
                        <a:pt x="7106" y="24640"/>
                        <a:pt x="7173" y="25574"/>
                        <a:pt x="7239" y="26541"/>
                      </a:cubicBezTo>
                      <a:cubicBezTo>
                        <a:pt x="8941" y="26441"/>
                        <a:pt x="10742" y="26308"/>
                        <a:pt x="12610" y="26108"/>
                      </a:cubicBezTo>
                      <a:cubicBezTo>
                        <a:pt x="12710" y="25074"/>
                        <a:pt x="12810" y="24106"/>
                        <a:pt x="12877" y="23139"/>
                      </a:cubicBezTo>
                      <a:cubicBezTo>
                        <a:pt x="12977" y="21971"/>
                        <a:pt x="13077" y="20837"/>
                        <a:pt x="13177" y="19736"/>
                      </a:cubicBezTo>
                      <a:cubicBezTo>
                        <a:pt x="13244" y="18669"/>
                        <a:pt x="13310" y="17668"/>
                        <a:pt x="13344" y="16667"/>
                      </a:cubicBezTo>
                      <a:cubicBezTo>
                        <a:pt x="13344" y="16576"/>
                        <a:pt x="13404" y="16524"/>
                        <a:pt x="13459" y="16524"/>
                      </a:cubicBezTo>
                      <a:cubicBezTo>
                        <a:pt x="13503" y="16524"/>
                        <a:pt x="13544" y="16559"/>
                        <a:pt x="13544" y="16634"/>
                      </a:cubicBezTo>
                      <a:cubicBezTo>
                        <a:pt x="13644" y="17601"/>
                        <a:pt x="13744" y="18636"/>
                        <a:pt x="13811" y="19703"/>
                      </a:cubicBezTo>
                      <a:cubicBezTo>
                        <a:pt x="13878" y="20837"/>
                        <a:pt x="13911" y="22005"/>
                        <a:pt x="13978" y="23206"/>
                      </a:cubicBezTo>
                      <a:cubicBezTo>
                        <a:pt x="14011" y="24106"/>
                        <a:pt x="14011" y="25007"/>
                        <a:pt x="14044" y="25941"/>
                      </a:cubicBezTo>
                      <a:cubicBezTo>
                        <a:pt x="15345" y="25807"/>
                        <a:pt x="16713" y="25641"/>
                        <a:pt x="18047" y="25440"/>
                      </a:cubicBezTo>
                      <a:cubicBezTo>
                        <a:pt x="18047" y="24740"/>
                        <a:pt x="18047" y="24006"/>
                        <a:pt x="18047" y="23339"/>
                      </a:cubicBezTo>
                      <a:cubicBezTo>
                        <a:pt x="18047" y="22972"/>
                        <a:pt x="18047" y="22638"/>
                        <a:pt x="18047" y="22305"/>
                      </a:cubicBezTo>
                      <a:cubicBezTo>
                        <a:pt x="18047" y="22105"/>
                        <a:pt x="18186" y="21994"/>
                        <a:pt x="18328" y="21994"/>
                      </a:cubicBezTo>
                      <a:cubicBezTo>
                        <a:pt x="18447" y="21994"/>
                        <a:pt x="18569" y="22071"/>
                        <a:pt x="18614" y="22238"/>
                      </a:cubicBezTo>
                      <a:cubicBezTo>
                        <a:pt x="18714" y="22572"/>
                        <a:pt x="18781" y="22939"/>
                        <a:pt x="18881" y="23306"/>
                      </a:cubicBezTo>
                      <a:cubicBezTo>
                        <a:pt x="19015" y="23939"/>
                        <a:pt x="19148" y="24607"/>
                        <a:pt x="19248" y="25274"/>
                      </a:cubicBezTo>
                      <a:cubicBezTo>
                        <a:pt x="21283" y="25007"/>
                        <a:pt x="23318" y="24673"/>
                        <a:pt x="25286" y="24340"/>
                      </a:cubicBezTo>
                      <a:cubicBezTo>
                        <a:pt x="25152" y="23773"/>
                        <a:pt x="25052" y="23239"/>
                        <a:pt x="24985" y="22705"/>
                      </a:cubicBezTo>
                      <a:cubicBezTo>
                        <a:pt x="24952" y="22438"/>
                        <a:pt x="24919" y="22171"/>
                        <a:pt x="24885" y="21905"/>
                      </a:cubicBezTo>
                      <a:cubicBezTo>
                        <a:pt x="24885" y="21707"/>
                        <a:pt x="24992" y="21615"/>
                        <a:pt x="25112" y="21615"/>
                      </a:cubicBezTo>
                      <a:cubicBezTo>
                        <a:pt x="25213" y="21615"/>
                        <a:pt x="25324" y="21682"/>
                        <a:pt x="25386" y="21805"/>
                      </a:cubicBezTo>
                      <a:cubicBezTo>
                        <a:pt x="25486" y="22038"/>
                        <a:pt x="25619" y="22272"/>
                        <a:pt x="25753" y="22538"/>
                      </a:cubicBezTo>
                      <a:cubicBezTo>
                        <a:pt x="25986" y="23005"/>
                        <a:pt x="26253" y="23506"/>
                        <a:pt x="26520" y="24106"/>
                      </a:cubicBezTo>
                      <a:cubicBezTo>
                        <a:pt x="28121" y="23806"/>
                        <a:pt x="29722" y="23506"/>
                        <a:pt x="31223" y="23172"/>
                      </a:cubicBezTo>
                      <a:cubicBezTo>
                        <a:pt x="31090" y="22505"/>
                        <a:pt x="30956" y="21838"/>
                        <a:pt x="30823" y="21204"/>
                      </a:cubicBezTo>
                      <a:cubicBezTo>
                        <a:pt x="30489" y="19736"/>
                        <a:pt x="30122" y="18369"/>
                        <a:pt x="29722" y="17001"/>
                      </a:cubicBezTo>
                      <a:cubicBezTo>
                        <a:pt x="29455" y="16134"/>
                        <a:pt x="29188" y="15300"/>
                        <a:pt x="28855" y="14466"/>
                      </a:cubicBezTo>
                      <a:cubicBezTo>
                        <a:pt x="28774" y="14244"/>
                        <a:pt x="28913" y="14108"/>
                        <a:pt x="29071" y="14108"/>
                      </a:cubicBezTo>
                      <a:cubicBezTo>
                        <a:pt x="29176" y="14108"/>
                        <a:pt x="29289" y="14167"/>
                        <a:pt x="29355" y="14299"/>
                      </a:cubicBezTo>
                      <a:cubicBezTo>
                        <a:pt x="29789" y="15066"/>
                        <a:pt x="30223" y="15900"/>
                        <a:pt x="30623" y="16768"/>
                      </a:cubicBezTo>
                      <a:cubicBezTo>
                        <a:pt x="31223" y="17968"/>
                        <a:pt x="31790" y="19269"/>
                        <a:pt x="32324" y="20637"/>
                      </a:cubicBezTo>
                      <a:cubicBezTo>
                        <a:pt x="32591" y="21304"/>
                        <a:pt x="32858" y="22038"/>
                        <a:pt x="33125" y="22739"/>
                      </a:cubicBezTo>
                      <a:cubicBezTo>
                        <a:pt x="34159" y="22505"/>
                        <a:pt x="35159" y="22272"/>
                        <a:pt x="36127" y="22005"/>
                      </a:cubicBezTo>
                      <a:cubicBezTo>
                        <a:pt x="35793" y="21071"/>
                        <a:pt x="35460" y="20170"/>
                        <a:pt x="35126" y="19269"/>
                      </a:cubicBezTo>
                      <a:cubicBezTo>
                        <a:pt x="34659" y="18068"/>
                        <a:pt x="34192" y="16901"/>
                        <a:pt x="33725" y="15800"/>
                      </a:cubicBezTo>
                      <a:cubicBezTo>
                        <a:pt x="32758" y="13532"/>
                        <a:pt x="31757" y="11464"/>
                        <a:pt x="30489" y="9629"/>
                      </a:cubicBezTo>
                      <a:cubicBezTo>
                        <a:pt x="30419" y="9535"/>
                        <a:pt x="30498" y="9440"/>
                        <a:pt x="30586" y="9440"/>
                      </a:cubicBezTo>
                      <a:cubicBezTo>
                        <a:pt x="30622" y="9440"/>
                        <a:pt x="30660" y="9457"/>
                        <a:pt x="30690" y="9496"/>
                      </a:cubicBezTo>
                      <a:cubicBezTo>
                        <a:pt x="32291" y="11197"/>
                        <a:pt x="33625" y="13165"/>
                        <a:pt x="34926" y="15367"/>
                      </a:cubicBezTo>
                      <a:cubicBezTo>
                        <a:pt x="35493" y="16334"/>
                        <a:pt x="36060" y="17335"/>
                        <a:pt x="36627" y="18369"/>
                      </a:cubicBezTo>
                      <a:cubicBezTo>
                        <a:pt x="36894" y="18902"/>
                        <a:pt x="37161" y="19436"/>
                        <a:pt x="37461" y="19970"/>
                      </a:cubicBezTo>
                      <a:cubicBezTo>
                        <a:pt x="37728" y="20470"/>
                        <a:pt x="37961" y="20937"/>
                        <a:pt x="38228" y="21438"/>
                      </a:cubicBezTo>
                      <a:cubicBezTo>
                        <a:pt x="39563" y="21071"/>
                        <a:pt x="40797" y="20670"/>
                        <a:pt x="41864" y="20270"/>
                      </a:cubicBezTo>
                      <a:cubicBezTo>
                        <a:pt x="41597" y="18502"/>
                        <a:pt x="41264" y="16901"/>
                        <a:pt x="40863" y="15467"/>
                      </a:cubicBezTo>
                      <a:cubicBezTo>
                        <a:pt x="40630" y="14566"/>
                        <a:pt x="40363" y="13732"/>
                        <a:pt x="40063" y="12931"/>
                      </a:cubicBezTo>
                      <a:cubicBezTo>
                        <a:pt x="38095" y="7494"/>
                        <a:pt x="35226" y="4792"/>
                        <a:pt x="31990" y="2657"/>
                      </a:cubicBezTo>
                      <a:cubicBezTo>
                        <a:pt x="30623" y="1757"/>
                        <a:pt x="29222" y="1123"/>
                        <a:pt x="27821" y="656"/>
                      </a:cubicBezTo>
                      <a:cubicBezTo>
                        <a:pt x="26365" y="171"/>
                        <a:pt x="24891" y="1"/>
                        <a:pt x="234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3"/>
                <p:cNvSpPr/>
                <p:nvPr/>
              </p:nvSpPr>
              <p:spPr>
                <a:xfrm rot="-419147">
                  <a:off x="902877" y="4089217"/>
                  <a:ext cx="58363" cy="45236"/>
                </a:xfrm>
                <a:custGeom>
                  <a:avLst/>
                  <a:gdLst/>
                  <a:ahLst/>
                  <a:cxnLst/>
                  <a:rect l="l" t="t" r="r" b="b"/>
                  <a:pathLst>
                    <a:path w="2970" h="2302" extrusionOk="0">
                      <a:moveTo>
                        <a:pt x="0" y="0"/>
                      </a:moveTo>
                      <a:cubicBezTo>
                        <a:pt x="0" y="534"/>
                        <a:pt x="0" y="1101"/>
                        <a:pt x="0" y="1668"/>
                      </a:cubicBezTo>
                      <a:cubicBezTo>
                        <a:pt x="801" y="1935"/>
                        <a:pt x="1601" y="2135"/>
                        <a:pt x="2402" y="2302"/>
                      </a:cubicBezTo>
                      <a:cubicBezTo>
                        <a:pt x="2569" y="1668"/>
                        <a:pt x="2769" y="1034"/>
                        <a:pt x="2969" y="401"/>
                      </a:cubicBezTo>
                      <a:cubicBezTo>
                        <a:pt x="1968" y="334"/>
                        <a:pt x="1001" y="200"/>
                        <a:pt x="0"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3"/>
                <p:cNvSpPr/>
                <p:nvPr/>
              </p:nvSpPr>
              <p:spPr>
                <a:xfrm rot="-419147">
                  <a:off x="965263" y="4091627"/>
                  <a:ext cx="45256" cy="46553"/>
                </a:xfrm>
                <a:custGeom>
                  <a:avLst/>
                  <a:gdLst/>
                  <a:ahLst/>
                  <a:cxnLst/>
                  <a:rect l="l" t="t" r="r" b="b"/>
                  <a:pathLst>
                    <a:path w="2303" h="2369" extrusionOk="0">
                      <a:moveTo>
                        <a:pt x="468" y="0"/>
                      </a:moveTo>
                      <a:cubicBezTo>
                        <a:pt x="301" y="667"/>
                        <a:pt x="134" y="1335"/>
                        <a:pt x="1" y="2002"/>
                      </a:cubicBezTo>
                      <a:cubicBezTo>
                        <a:pt x="101" y="2035"/>
                        <a:pt x="168" y="2035"/>
                        <a:pt x="268" y="2068"/>
                      </a:cubicBezTo>
                      <a:cubicBezTo>
                        <a:pt x="801" y="2169"/>
                        <a:pt x="1335" y="2269"/>
                        <a:pt x="1836" y="2369"/>
                      </a:cubicBezTo>
                      <a:cubicBezTo>
                        <a:pt x="2002" y="1435"/>
                        <a:pt x="2169" y="734"/>
                        <a:pt x="2303" y="134"/>
                      </a:cubicBezTo>
                      <a:cubicBezTo>
                        <a:pt x="2036" y="100"/>
                        <a:pt x="1735" y="100"/>
                        <a:pt x="1469" y="67"/>
                      </a:cubicBezTo>
                      <a:cubicBezTo>
                        <a:pt x="1135" y="67"/>
                        <a:pt x="801" y="34"/>
                        <a:pt x="468"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3"/>
                <p:cNvSpPr/>
                <p:nvPr/>
              </p:nvSpPr>
              <p:spPr>
                <a:xfrm rot="-419147">
                  <a:off x="1039063" y="4086925"/>
                  <a:ext cx="28867" cy="54413"/>
                </a:xfrm>
                <a:custGeom>
                  <a:avLst/>
                  <a:gdLst/>
                  <a:ahLst/>
                  <a:cxnLst/>
                  <a:rect l="l" t="t" r="r" b="b"/>
                  <a:pathLst>
                    <a:path w="1469" h="2769" extrusionOk="0">
                      <a:moveTo>
                        <a:pt x="1" y="0"/>
                      </a:moveTo>
                      <a:lnTo>
                        <a:pt x="1" y="0"/>
                      </a:lnTo>
                      <a:cubicBezTo>
                        <a:pt x="68" y="701"/>
                        <a:pt x="101" y="1501"/>
                        <a:pt x="134" y="2602"/>
                      </a:cubicBezTo>
                      <a:cubicBezTo>
                        <a:pt x="501" y="2635"/>
                        <a:pt x="868" y="2702"/>
                        <a:pt x="1235" y="2769"/>
                      </a:cubicBezTo>
                      <a:cubicBezTo>
                        <a:pt x="1268" y="1868"/>
                        <a:pt x="1369" y="934"/>
                        <a:pt x="1469" y="33"/>
                      </a:cubicBezTo>
                      <a:cubicBezTo>
                        <a:pt x="968" y="33"/>
                        <a:pt x="501" y="33"/>
                        <a:pt x="1"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3"/>
                <p:cNvSpPr/>
                <p:nvPr/>
              </p:nvSpPr>
              <p:spPr>
                <a:xfrm rot="-419147">
                  <a:off x="1130083" y="4074293"/>
                  <a:ext cx="32149" cy="66872"/>
                </a:xfrm>
                <a:custGeom>
                  <a:avLst/>
                  <a:gdLst/>
                  <a:ahLst/>
                  <a:cxnLst/>
                  <a:rect l="l" t="t" r="r" b="b"/>
                  <a:pathLst>
                    <a:path w="1636" h="3403" extrusionOk="0">
                      <a:moveTo>
                        <a:pt x="1635" y="0"/>
                      </a:moveTo>
                      <a:lnTo>
                        <a:pt x="1635" y="0"/>
                      </a:lnTo>
                      <a:cubicBezTo>
                        <a:pt x="1168" y="34"/>
                        <a:pt x="668" y="34"/>
                        <a:pt x="201" y="67"/>
                      </a:cubicBezTo>
                      <a:cubicBezTo>
                        <a:pt x="134" y="1134"/>
                        <a:pt x="34" y="2202"/>
                        <a:pt x="1" y="3269"/>
                      </a:cubicBezTo>
                      <a:cubicBezTo>
                        <a:pt x="468" y="3303"/>
                        <a:pt x="901" y="3369"/>
                        <a:pt x="1368" y="3403"/>
                      </a:cubicBezTo>
                      <a:cubicBezTo>
                        <a:pt x="1468" y="2235"/>
                        <a:pt x="1568" y="1101"/>
                        <a:pt x="1635"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3"/>
                <p:cNvSpPr/>
                <p:nvPr/>
              </p:nvSpPr>
              <p:spPr>
                <a:xfrm rot="-419147">
                  <a:off x="1075263" y="4082084"/>
                  <a:ext cx="46553" cy="60977"/>
                </a:xfrm>
                <a:custGeom>
                  <a:avLst/>
                  <a:gdLst/>
                  <a:ahLst/>
                  <a:cxnLst/>
                  <a:rect l="l" t="t" r="r" b="b"/>
                  <a:pathLst>
                    <a:path w="2369" h="3103" extrusionOk="0">
                      <a:moveTo>
                        <a:pt x="101" y="0"/>
                      </a:moveTo>
                      <a:cubicBezTo>
                        <a:pt x="67" y="968"/>
                        <a:pt x="1" y="1902"/>
                        <a:pt x="1" y="2836"/>
                      </a:cubicBezTo>
                      <a:cubicBezTo>
                        <a:pt x="668" y="2936"/>
                        <a:pt x="1335" y="3003"/>
                        <a:pt x="2035" y="3103"/>
                      </a:cubicBezTo>
                      <a:cubicBezTo>
                        <a:pt x="2069" y="2035"/>
                        <a:pt x="2235" y="1001"/>
                        <a:pt x="2369" y="0"/>
                      </a:cubicBezTo>
                      <a:cubicBezTo>
                        <a:pt x="1857" y="0"/>
                        <a:pt x="1361" y="15"/>
                        <a:pt x="859" y="15"/>
                      </a:cubicBezTo>
                      <a:cubicBezTo>
                        <a:pt x="608" y="15"/>
                        <a:pt x="356" y="12"/>
                        <a:pt x="101"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3"/>
                <p:cNvSpPr/>
                <p:nvPr/>
              </p:nvSpPr>
              <p:spPr>
                <a:xfrm rot="-419147">
                  <a:off x="1221641" y="4045491"/>
                  <a:ext cx="93754" cy="84577"/>
                </a:xfrm>
                <a:custGeom>
                  <a:avLst/>
                  <a:gdLst/>
                  <a:ahLst/>
                  <a:cxnLst/>
                  <a:rect l="l" t="t" r="r" b="b"/>
                  <a:pathLst>
                    <a:path w="4771" h="4304" extrusionOk="0">
                      <a:moveTo>
                        <a:pt x="4103" y="1"/>
                      </a:moveTo>
                      <a:cubicBezTo>
                        <a:pt x="3870" y="34"/>
                        <a:pt x="3636" y="68"/>
                        <a:pt x="3369" y="101"/>
                      </a:cubicBezTo>
                      <a:cubicBezTo>
                        <a:pt x="2235" y="234"/>
                        <a:pt x="1134" y="368"/>
                        <a:pt x="0" y="468"/>
                      </a:cubicBezTo>
                      <a:cubicBezTo>
                        <a:pt x="100" y="1735"/>
                        <a:pt x="134" y="3003"/>
                        <a:pt x="134" y="4271"/>
                      </a:cubicBezTo>
                      <a:cubicBezTo>
                        <a:pt x="667" y="4304"/>
                        <a:pt x="1234" y="4304"/>
                        <a:pt x="1802" y="4304"/>
                      </a:cubicBezTo>
                      <a:cubicBezTo>
                        <a:pt x="1802" y="3937"/>
                        <a:pt x="1802" y="3603"/>
                        <a:pt x="1802" y="3270"/>
                      </a:cubicBezTo>
                      <a:cubicBezTo>
                        <a:pt x="1802" y="3070"/>
                        <a:pt x="1940" y="2959"/>
                        <a:pt x="2083" y="2959"/>
                      </a:cubicBezTo>
                      <a:cubicBezTo>
                        <a:pt x="2202" y="2959"/>
                        <a:pt x="2323" y="3036"/>
                        <a:pt x="2369" y="3203"/>
                      </a:cubicBezTo>
                      <a:cubicBezTo>
                        <a:pt x="2435" y="3537"/>
                        <a:pt x="2535" y="3904"/>
                        <a:pt x="2602" y="4271"/>
                      </a:cubicBezTo>
                      <a:cubicBezTo>
                        <a:pt x="2969" y="4271"/>
                        <a:pt x="3303" y="4237"/>
                        <a:pt x="3670" y="4237"/>
                      </a:cubicBezTo>
                      <a:cubicBezTo>
                        <a:pt x="4036" y="4204"/>
                        <a:pt x="4403" y="4171"/>
                        <a:pt x="4770" y="4137"/>
                      </a:cubicBezTo>
                      <a:cubicBezTo>
                        <a:pt x="4604" y="2736"/>
                        <a:pt x="4470" y="1335"/>
                        <a:pt x="4103"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3"/>
                <p:cNvSpPr/>
                <p:nvPr/>
              </p:nvSpPr>
              <p:spPr>
                <a:xfrm rot="-419147">
                  <a:off x="1305345" y="4014014"/>
                  <a:ext cx="118004" cy="100298"/>
                </a:xfrm>
                <a:custGeom>
                  <a:avLst/>
                  <a:gdLst/>
                  <a:ahLst/>
                  <a:cxnLst/>
                  <a:rect l="l" t="t" r="r" b="b"/>
                  <a:pathLst>
                    <a:path w="6005" h="5104" extrusionOk="0">
                      <a:moveTo>
                        <a:pt x="5170" y="0"/>
                      </a:moveTo>
                      <a:cubicBezTo>
                        <a:pt x="3469" y="400"/>
                        <a:pt x="1768" y="701"/>
                        <a:pt x="0" y="967"/>
                      </a:cubicBezTo>
                      <a:cubicBezTo>
                        <a:pt x="500" y="2302"/>
                        <a:pt x="701" y="3703"/>
                        <a:pt x="967" y="5104"/>
                      </a:cubicBezTo>
                      <a:cubicBezTo>
                        <a:pt x="2068" y="5004"/>
                        <a:pt x="3202" y="4837"/>
                        <a:pt x="4336" y="4670"/>
                      </a:cubicBezTo>
                      <a:cubicBezTo>
                        <a:pt x="4303" y="4403"/>
                        <a:pt x="4270" y="4136"/>
                        <a:pt x="4270" y="3870"/>
                      </a:cubicBezTo>
                      <a:cubicBezTo>
                        <a:pt x="4252" y="3677"/>
                        <a:pt x="4354" y="3585"/>
                        <a:pt x="4474" y="3585"/>
                      </a:cubicBezTo>
                      <a:cubicBezTo>
                        <a:pt x="4583" y="3585"/>
                        <a:pt x="4707" y="3660"/>
                        <a:pt x="4770" y="3803"/>
                      </a:cubicBezTo>
                      <a:cubicBezTo>
                        <a:pt x="4870" y="4003"/>
                        <a:pt x="4970" y="4237"/>
                        <a:pt x="5137" y="4537"/>
                      </a:cubicBezTo>
                      <a:cubicBezTo>
                        <a:pt x="5404" y="4470"/>
                        <a:pt x="5704" y="4403"/>
                        <a:pt x="6004" y="4337"/>
                      </a:cubicBezTo>
                      <a:cubicBezTo>
                        <a:pt x="5737" y="2902"/>
                        <a:pt x="5471" y="1434"/>
                        <a:pt x="5170"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3"/>
                <p:cNvSpPr/>
                <p:nvPr/>
              </p:nvSpPr>
              <p:spPr>
                <a:xfrm rot="-419147">
                  <a:off x="1421415" y="3982264"/>
                  <a:ext cx="80628" cy="99001"/>
                </a:xfrm>
                <a:custGeom>
                  <a:avLst/>
                  <a:gdLst/>
                  <a:ahLst/>
                  <a:cxnLst/>
                  <a:rect l="l" t="t" r="r" b="b"/>
                  <a:pathLst>
                    <a:path w="4103" h="5038" extrusionOk="0">
                      <a:moveTo>
                        <a:pt x="3002" y="0"/>
                      </a:moveTo>
                      <a:cubicBezTo>
                        <a:pt x="2001" y="267"/>
                        <a:pt x="1001" y="534"/>
                        <a:pt x="0" y="768"/>
                      </a:cubicBezTo>
                      <a:cubicBezTo>
                        <a:pt x="467" y="2169"/>
                        <a:pt x="867" y="3603"/>
                        <a:pt x="1234" y="5037"/>
                      </a:cubicBezTo>
                      <a:cubicBezTo>
                        <a:pt x="2202" y="4804"/>
                        <a:pt x="3169" y="4504"/>
                        <a:pt x="4103" y="4170"/>
                      </a:cubicBezTo>
                      <a:cubicBezTo>
                        <a:pt x="3769" y="2736"/>
                        <a:pt x="3436" y="1335"/>
                        <a:pt x="3002"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3"/>
                <p:cNvSpPr/>
                <p:nvPr/>
              </p:nvSpPr>
              <p:spPr>
                <a:xfrm rot="-419147">
                  <a:off x="1174962" y="4065233"/>
                  <a:ext cx="36727" cy="73435"/>
                </a:xfrm>
                <a:custGeom>
                  <a:avLst/>
                  <a:gdLst/>
                  <a:ahLst/>
                  <a:cxnLst/>
                  <a:rect l="l" t="t" r="r" b="b"/>
                  <a:pathLst>
                    <a:path w="1869" h="3737" extrusionOk="0">
                      <a:moveTo>
                        <a:pt x="1835" y="1"/>
                      </a:moveTo>
                      <a:lnTo>
                        <a:pt x="1835" y="1"/>
                      </a:lnTo>
                      <a:cubicBezTo>
                        <a:pt x="1234" y="34"/>
                        <a:pt x="601" y="101"/>
                        <a:pt x="0" y="134"/>
                      </a:cubicBezTo>
                      <a:cubicBezTo>
                        <a:pt x="67" y="1268"/>
                        <a:pt x="100" y="2436"/>
                        <a:pt x="134" y="3637"/>
                      </a:cubicBezTo>
                      <a:cubicBezTo>
                        <a:pt x="701" y="3670"/>
                        <a:pt x="1234" y="3703"/>
                        <a:pt x="1768" y="3737"/>
                      </a:cubicBezTo>
                      <a:cubicBezTo>
                        <a:pt x="1835" y="2502"/>
                        <a:pt x="1868" y="1235"/>
                        <a:pt x="1835"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3"/>
                <p:cNvSpPr/>
                <p:nvPr/>
              </p:nvSpPr>
              <p:spPr>
                <a:xfrm rot="-419147">
                  <a:off x="1534290" y="3945968"/>
                  <a:ext cx="47221" cy="76049"/>
                </a:xfrm>
                <a:custGeom>
                  <a:avLst/>
                  <a:gdLst/>
                  <a:ahLst/>
                  <a:cxnLst/>
                  <a:rect l="l" t="t" r="r" b="b"/>
                  <a:pathLst>
                    <a:path w="2403" h="3870" extrusionOk="0">
                      <a:moveTo>
                        <a:pt x="1001" y="0"/>
                      </a:moveTo>
                      <a:cubicBezTo>
                        <a:pt x="901" y="34"/>
                        <a:pt x="768" y="100"/>
                        <a:pt x="667" y="134"/>
                      </a:cubicBezTo>
                      <a:cubicBezTo>
                        <a:pt x="434" y="200"/>
                        <a:pt x="200" y="267"/>
                        <a:pt x="0" y="334"/>
                      </a:cubicBezTo>
                      <a:cubicBezTo>
                        <a:pt x="567" y="1435"/>
                        <a:pt x="1168" y="2535"/>
                        <a:pt x="1601" y="3736"/>
                      </a:cubicBezTo>
                      <a:cubicBezTo>
                        <a:pt x="1635" y="3803"/>
                        <a:pt x="1635" y="3836"/>
                        <a:pt x="1668" y="3870"/>
                      </a:cubicBezTo>
                      <a:cubicBezTo>
                        <a:pt x="1902" y="3736"/>
                        <a:pt x="2135" y="3603"/>
                        <a:pt x="2402" y="3469"/>
                      </a:cubicBezTo>
                      <a:cubicBezTo>
                        <a:pt x="1935" y="2268"/>
                        <a:pt x="1501" y="1101"/>
                        <a:pt x="1001"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3"/>
                <p:cNvSpPr/>
                <p:nvPr/>
              </p:nvSpPr>
              <p:spPr>
                <a:xfrm rot="-419147">
                  <a:off x="1494996" y="3959871"/>
                  <a:ext cx="60996" cy="85226"/>
                </a:xfrm>
                <a:custGeom>
                  <a:avLst/>
                  <a:gdLst/>
                  <a:ahLst/>
                  <a:cxnLst/>
                  <a:rect l="l" t="t" r="r" b="b"/>
                  <a:pathLst>
                    <a:path w="3104" h="4337" extrusionOk="0">
                      <a:moveTo>
                        <a:pt x="1535" y="1"/>
                      </a:moveTo>
                      <a:cubicBezTo>
                        <a:pt x="1035" y="167"/>
                        <a:pt x="535" y="301"/>
                        <a:pt x="1" y="468"/>
                      </a:cubicBezTo>
                      <a:cubicBezTo>
                        <a:pt x="601" y="1668"/>
                        <a:pt x="1168" y="2969"/>
                        <a:pt x="1702" y="4337"/>
                      </a:cubicBezTo>
                      <a:cubicBezTo>
                        <a:pt x="2169" y="4137"/>
                        <a:pt x="2636" y="3937"/>
                        <a:pt x="3103" y="3703"/>
                      </a:cubicBezTo>
                      <a:cubicBezTo>
                        <a:pt x="2636" y="2436"/>
                        <a:pt x="2069" y="1235"/>
                        <a:pt x="1535"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3"/>
                <p:cNvSpPr/>
                <p:nvPr/>
              </p:nvSpPr>
              <p:spPr>
                <a:xfrm rot="-419147">
                  <a:off x="1574180" y="3916536"/>
                  <a:ext cx="59680" cy="74084"/>
                </a:xfrm>
                <a:custGeom>
                  <a:avLst/>
                  <a:gdLst/>
                  <a:ahLst/>
                  <a:cxnLst/>
                  <a:rect l="l" t="t" r="r" b="b"/>
                  <a:pathLst>
                    <a:path w="3037" h="3770" extrusionOk="0">
                      <a:moveTo>
                        <a:pt x="1869" y="0"/>
                      </a:moveTo>
                      <a:cubicBezTo>
                        <a:pt x="1268" y="267"/>
                        <a:pt x="635" y="534"/>
                        <a:pt x="1" y="768"/>
                      </a:cubicBezTo>
                      <a:cubicBezTo>
                        <a:pt x="568" y="1735"/>
                        <a:pt x="1135" y="2736"/>
                        <a:pt x="1702" y="3770"/>
                      </a:cubicBezTo>
                      <a:cubicBezTo>
                        <a:pt x="2136" y="3503"/>
                        <a:pt x="2603" y="3236"/>
                        <a:pt x="3036" y="2936"/>
                      </a:cubicBezTo>
                      <a:cubicBezTo>
                        <a:pt x="3003" y="2836"/>
                        <a:pt x="2970" y="2736"/>
                        <a:pt x="2936" y="2669"/>
                      </a:cubicBezTo>
                      <a:cubicBezTo>
                        <a:pt x="2536" y="1802"/>
                        <a:pt x="2202" y="901"/>
                        <a:pt x="1869"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3"/>
                <p:cNvSpPr/>
                <p:nvPr/>
              </p:nvSpPr>
              <p:spPr>
                <a:xfrm rot="-419147">
                  <a:off x="1615645" y="3877752"/>
                  <a:ext cx="71470" cy="83929"/>
                </a:xfrm>
                <a:custGeom>
                  <a:avLst/>
                  <a:gdLst/>
                  <a:ahLst/>
                  <a:cxnLst/>
                  <a:rect l="l" t="t" r="r" b="b"/>
                  <a:pathLst>
                    <a:path w="3637" h="4271" extrusionOk="0">
                      <a:moveTo>
                        <a:pt x="2836" y="0"/>
                      </a:moveTo>
                      <a:cubicBezTo>
                        <a:pt x="1902" y="534"/>
                        <a:pt x="968" y="1035"/>
                        <a:pt x="1" y="1468"/>
                      </a:cubicBezTo>
                      <a:cubicBezTo>
                        <a:pt x="434" y="2402"/>
                        <a:pt x="834" y="3336"/>
                        <a:pt x="1235" y="4270"/>
                      </a:cubicBezTo>
                      <a:cubicBezTo>
                        <a:pt x="2069" y="3736"/>
                        <a:pt x="2869" y="3169"/>
                        <a:pt x="3636" y="2536"/>
                      </a:cubicBezTo>
                      <a:cubicBezTo>
                        <a:pt x="3403" y="1635"/>
                        <a:pt x="3136" y="801"/>
                        <a:pt x="2836"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3"/>
                <p:cNvSpPr/>
                <p:nvPr/>
              </p:nvSpPr>
              <p:spPr>
                <a:xfrm rot="-419147">
                  <a:off x="1174688" y="3537598"/>
                  <a:ext cx="117218" cy="160155"/>
                </a:xfrm>
                <a:custGeom>
                  <a:avLst/>
                  <a:gdLst/>
                  <a:ahLst/>
                  <a:cxnLst/>
                  <a:rect l="l" t="t" r="r" b="b"/>
                  <a:pathLst>
                    <a:path w="5965" h="8150" extrusionOk="0">
                      <a:moveTo>
                        <a:pt x="5794" y="1"/>
                      </a:moveTo>
                      <a:cubicBezTo>
                        <a:pt x="5787" y="1"/>
                        <a:pt x="5779" y="2"/>
                        <a:pt x="5772" y="5"/>
                      </a:cubicBezTo>
                      <a:cubicBezTo>
                        <a:pt x="3904" y="238"/>
                        <a:pt x="1802" y="1005"/>
                        <a:pt x="868" y="2740"/>
                      </a:cubicBezTo>
                      <a:cubicBezTo>
                        <a:pt x="1" y="4441"/>
                        <a:pt x="101" y="6409"/>
                        <a:pt x="1135" y="7977"/>
                      </a:cubicBezTo>
                      <a:cubicBezTo>
                        <a:pt x="1212" y="8098"/>
                        <a:pt x="1332" y="8150"/>
                        <a:pt x="1455" y="8150"/>
                      </a:cubicBezTo>
                      <a:cubicBezTo>
                        <a:pt x="1703" y="8150"/>
                        <a:pt x="1958" y="7934"/>
                        <a:pt x="1869" y="7643"/>
                      </a:cubicBezTo>
                      <a:cubicBezTo>
                        <a:pt x="902" y="4741"/>
                        <a:pt x="3937" y="1939"/>
                        <a:pt x="5872" y="238"/>
                      </a:cubicBezTo>
                      <a:cubicBezTo>
                        <a:pt x="5964" y="177"/>
                        <a:pt x="5886" y="1"/>
                        <a:pt x="57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5" name="Google Shape;1015;p33"/>
              <p:cNvSpPr/>
              <p:nvPr/>
            </p:nvSpPr>
            <p:spPr>
              <a:xfrm rot="1129148" flipH="1">
                <a:off x="7578502" y="1354616"/>
                <a:ext cx="80629" cy="77134"/>
              </a:xfrm>
              <a:custGeom>
                <a:avLst/>
                <a:gdLst/>
                <a:ahLst/>
                <a:cxnLst/>
                <a:rect l="l" t="t" r="r" b="b"/>
                <a:pathLst>
                  <a:path w="3737" h="3543" extrusionOk="0">
                    <a:moveTo>
                      <a:pt x="1753" y="0"/>
                    </a:moveTo>
                    <a:cubicBezTo>
                      <a:pt x="1575" y="0"/>
                      <a:pt x="1399" y="27"/>
                      <a:pt x="1235" y="73"/>
                    </a:cubicBezTo>
                    <a:cubicBezTo>
                      <a:pt x="734" y="207"/>
                      <a:pt x="267" y="507"/>
                      <a:pt x="1" y="1007"/>
                    </a:cubicBezTo>
                    <a:cubicBezTo>
                      <a:pt x="401" y="707"/>
                      <a:pt x="835" y="574"/>
                      <a:pt x="1268" y="540"/>
                    </a:cubicBezTo>
                    <a:cubicBezTo>
                      <a:pt x="1322" y="536"/>
                      <a:pt x="1377" y="534"/>
                      <a:pt x="1431" y="534"/>
                    </a:cubicBezTo>
                    <a:cubicBezTo>
                      <a:pt x="1809" y="534"/>
                      <a:pt x="2177" y="636"/>
                      <a:pt x="2469" y="841"/>
                    </a:cubicBezTo>
                    <a:cubicBezTo>
                      <a:pt x="2803" y="1107"/>
                      <a:pt x="3069" y="1474"/>
                      <a:pt x="3236" y="1941"/>
                    </a:cubicBezTo>
                    <a:cubicBezTo>
                      <a:pt x="3403" y="2408"/>
                      <a:pt x="3503" y="2975"/>
                      <a:pt x="3570" y="3543"/>
                    </a:cubicBezTo>
                    <a:cubicBezTo>
                      <a:pt x="3703" y="2975"/>
                      <a:pt x="3737" y="2375"/>
                      <a:pt x="3603" y="1775"/>
                    </a:cubicBezTo>
                    <a:cubicBezTo>
                      <a:pt x="3570" y="1474"/>
                      <a:pt x="3436" y="1174"/>
                      <a:pt x="3303" y="941"/>
                    </a:cubicBezTo>
                    <a:cubicBezTo>
                      <a:pt x="3136" y="674"/>
                      <a:pt x="2936" y="440"/>
                      <a:pt x="2703" y="307"/>
                    </a:cubicBezTo>
                    <a:cubicBezTo>
                      <a:pt x="2421" y="90"/>
                      <a:pt x="2083" y="0"/>
                      <a:pt x="1753"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3"/>
              <p:cNvSpPr/>
              <p:nvPr/>
            </p:nvSpPr>
            <p:spPr>
              <a:xfrm rot="1129148" flipH="1">
                <a:off x="7271332" y="1303010"/>
                <a:ext cx="195996" cy="96836"/>
              </a:xfrm>
              <a:custGeom>
                <a:avLst/>
                <a:gdLst/>
                <a:ahLst/>
                <a:cxnLst/>
                <a:rect l="l" t="t" r="r" b="b"/>
                <a:pathLst>
                  <a:path w="9084" h="4448" extrusionOk="0">
                    <a:moveTo>
                      <a:pt x="4838" y="0"/>
                    </a:moveTo>
                    <a:cubicBezTo>
                      <a:pt x="3392" y="0"/>
                      <a:pt x="1679" y="537"/>
                      <a:pt x="31" y="1712"/>
                    </a:cubicBezTo>
                    <a:cubicBezTo>
                      <a:pt x="8" y="1736"/>
                      <a:pt x="1" y="1759"/>
                      <a:pt x="22" y="1759"/>
                    </a:cubicBezTo>
                    <a:cubicBezTo>
                      <a:pt x="31" y="1759"/>
                      <a:pt x="45" y="1755"/>
                      <a:pt x="65" y="1746"/>
                    </a:cubicBezTo>
                    <a:cubicBezTo>
                      <a:pt x="1303" y="1095"/>
                      <a:pt x="2569" y="797"/>
                      <a:pt x="3718" y="797"/>
                    </a:cubicBezTo>
                    <a:cubicBezTo>
                      <a:pt x="6220" y="797"/>
                      <a:pt x="8172" y="2207"/>
                      <a:pt x="8104" y="4448"/>
                    </a:cubicBezTo>
                    <a:cubicBezTo>
                      <a:pt x="8104" y="4448"/>
                      <a:pt x="8137" y="4448"/>
                      <a:pt x="8170" y="4414"/>
                    </a:cubicBezTo>
                    <a:cubicBezTo>
                      <a:pt x="9084" y="1652"/>
                      <a:pt x="7373" y="0"/>
                      <a:pt x="4838"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3"/>
              <p:cNvSpPr/>
              <p:nvPr/>
            </p:nvSpPr>
            <p:spPr>
              <a:xfrm rot="1129148" flipH="1">
                <a:off x="7398374" y="1295680"/>
                <a:ext cx="59053" cy="15936"/>
              </a:xfrm>
              <a:custGeom>
                <a:avLst/>
                <a:gdLst/>
                <a:ahLst/>
                <a:cxnLst/>
                <a:rect l="l" t="t" r="r" b="b"/>
                <a:pathLst>
                  <a:path w="2737" h="732" extrusionOk="0">
                    <a:moveTo>
                      <a:pt x="1304" y="1"/>
                    </a:moveTo>
                    <a:cubicBezTo>
                      <a:pt x="836" y="1"/>
                      <a:pt x="372" y="179"/>
                      <a:pt x="1" y="631"/>
                    </a:cubicBezTo>
                    <a:cubicBezTo>
                      <a:pt x="1" y="664"/>
                      <a:pt x="1" y="731"/>
                      <a:pt x="34" y="731"/>
                    </a:cubicBezTo>
                    <a:cubicBezTo>
                      <a:pt x="693" y="658"/>
                      <a:pt x="1335" y="477"/>
                      <a:pt x="1971" y="477"/>
                    </a:cubicBezTo>
                    <a:cubicBezTo>
                      <a:pt x="2204" y="477"/>
                      <a:pt x="2437" y="502"/>
                      <a:pt x="2669" y="564"/>
                    </a:cubicBezTo>
                    <a:cubicBezTo>
                      <a:pt x="2736" y="564"/>
                      <a:pt x="2736" y="531"/>
                      <a:pt x="2703" y="498"/>
                    </a:cubicBezTo>
                    <a:cubicBezTo>
                      <a:pt x="2307" y="205"/>
                      <a:pt x="1804" y="1"/>
                      <a:pt x="1304" y="1"/>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3"/>
              <p:cNvSpPr/>
              <p:nvPr/>
            </p:nvSpPr>
            <p:spPr>
              <a:xfrm rot="1129148" flipH="1">
                <a:off x="7680558" y="1224798"/>
                <a:ext cx="115129" cy="130755"/>
              </a:xfrm>
              <a:custGeom>
                <a:avLst/>
                <a:gdLst/>
                <a:ahLst/>
                <a:cxnLst/>
                <a:rect l="l" t="t" r="r" b="b"/>
                <a:pathLst>
                  <a:path w="5336" h="6006" extrusionOk="0">
                    <a:moveTo>
                      <a:pt x="2492" y="0"/>
                    </a:moveTo>
                    <a:cubicBezTo>
                      <a:pt x="1717" y="0"/>
                      <a:pt x="843" y="529"/>
                      <a:pt x="0" y="1714"/>
                    </a:cubicBezTo>
                    <a:cubicBezTo>
                      <a:pt x="0" y="1747"/>
                      <a:pt x="0" y="1781"/>
                      <a:pt x="0" y="1781"/>
                    </a:cubicBezTo>
                    <a:cubicBezTo>
                      <a:pt x="617" y="1234"/>
                      <a:pt x="1251" y="981"/>
                      <a:pt x="1846" y="981"/>
                    </a:cubicBezTo>
                    <a:cubicBezTo>
                      <a:pt x="3504" y="981"/>
                      <a:pt x="4868" y="2941"/>
                      <a:pt x="4770" y="5984"/>
                    </a:cubicBezTo>
                    <a:cubicBezTo>
                      <a:pt x="4770" y="5997"/>
                      <a:pt x="4782" y="6006"/>
                      <a:pt x="4795" y="6006"/>
                    </a:cubicBezTo>
                    <a:cubicBezTo>
                      <a:pt x="4814" y="6006"/>
                      <a:pt x="4837" y="5989"/>
                      <a:pt x="4837" y="5950"/>
                    </a:cubicBezTo>
                    <a:cubicBezTo>
                      <a:pt x="5336" y="2389"/>
                      <a:pt x="4138" y="0"/>
                      <a:pt x="2492"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3"/>
              <p:cNvSpPr/>
              <p:nvPr/>
            </p:nvSpPr>
            <p:spPr>
              <a:xfrm rot="1129148" flipH="1">
                <a:off x="7663646" y="1240544"/>
                <a:ext cx="28825" cy="45348"/>
              </a:xfrm>
              <a:custGeom>
                <a:avLst/>
                <a:gdLst/>
                <a:ahLst/>
                <a:cxnLst/>
                <a:rect l="l" t="t" r="r" b="b"/>
                <a:pathLst>
                  <a:path w="1336" h="2083" extrusionOk="0">
                    <a:moveTo>
                      <a:pt x="68" y="1"/>
                    </a:moveTo>
                    <a:cubicBezTo>
                      <a:pt x="34" y="1"/>
                      <a:pt x="1" y="34"/>
                      <a:pt x="34" y="67"/>
                    </a:cubicBezTo>
                    <a:cubicBezTo>
                      <a:pt x="501" y="568"/>
                      <a:pt x="568" y="1368"/>
                      <a:pt x="835" y="2069"/>
                    </a:cubicBezTo>
                    <a:cubicBezTo>
                      <a:pt x="835" y="2078"/>
                      <a:pt x="841" y="2082"/>
                      <a:pt x="849" y="2082"/>
                    </a:cubicBezTo>
                    <a:cubicBezTo>
                      <a:pt x="868" y="2082"/>
                      <a:pt x="902" y="2059"/>
                      <a:pt x="902" y="2035"/>
                    </a:cubicBezTo>
                    <a:cubicBezTo>
                      <a:pt x="1335" y="935"/>
                      <a:pt x="735" y="201"/>
                      <a:pt x="68" y="1"/>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3"/>
              <p:cNvSpPr/>
              <p:nvPr/>
            </p:nvSpPr>
            <p:spPr>
              <a:xfrm rot="1129148" flipH="1">
                <a:off x="7379500" y="1363116"/>
                <a:ext cx="335074" cy="180240"/>
              </a:xfrm>
              <a:custGeom>
                <a:avLst/>
                <a:gdLst/>
                <a:ahLst/>
                <a:cxnLst/>
                <a:rect l="l" t="t" r="r" b="b"/>
                <a:pathLst>
                  <a:path w="15530" h="8279" extrusionOk="0">
                    <a:moveTo>
                      <a:pt x="171" y="0"/>
                    </a:moveTo>
                    <a:cubicBezTo>
                      <a:pt x="84" y="0"/>
                      <a:pt x="1" y="101"/>
                      <a:pt x="51" y="202"/>
                    </a:cubicBezTo>
                    <a:cubicBezTo>
                      <a:pt x="919" y="1770"/>
                      <a:pt x="2120" y="3237"/>
                      <a:pt x="3587" y="4538"/>
                    </a:cubicBezTo>
                    <a:cubicBezTo>
                      <a:pt x="4988" y="5806"/>
                      <a:pt x="6723" y="7140"/>
                      <a:pt x="8758" y="7941"/>
                    </a:cubicBezTo>
                    <a:cubicBezTo>
                      <a:pt x="9184" y="8123"/>
                      <a:pt x="9667" y="8278"/>
                      <a:pt x="10230" y="8278"/>
                    </a:cubicBezTo>
                    <a:cubicBezTo>
                      <a:pt x="10283" y="8278"/>
                      <a:pt x="10337" y="8277"/>
                      <a:pt x="10392" y="8274"/>
                    </a:cubicBezTo>
                    <a:cubicBezTo>
                      <a:pt x="12427" y="8174"/>
                      <a:pt x="14362" y="6440"/>
                      <a:pt x="15462" y="5139"/>
                    </a:cubicBezTo>
                    <a:cubicBezTo>
                      <a:pt x="15529" y="5072"/>
                      <a:pt x="15462" y="4938"/>
                      <a:pt x="15362" y="4938"/>
                    </a:cubicBezTo>
                    <a:cubicBezTo>
                      <a:pt x="14583" y="5039"/>
                      <a:pt x="13795" y="5090"/>
                      <a:pt x="13007" y="5090"/>
                    </a:cubicBezTo>
                    <a:cubicBezTo>
                      <a:pt x="10928" y="5090"/>
                      <a:pt x="8839" y="4739"/>
                      <a:pt x="6856" y="4038"/>
                    </a:cubicBezTo>
                    <a:cubicBezTo>
                      <a:pt x="4421" y="3204"/>
                      <a:pt x="2153" y="1803"/>
                      <a:pt x="252" y="35"/>
                    </a:cubicBezTo>
                    <a:cubicBezTo>
                      <a:pt x="227" y="11"/>
                      <a:pt x="199" y="0"/>
                      <a:pt x="1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3"/>
              <p:cNvSpPr/>
              <p:nvPr/>
            </p:nvSpPr>
            <p:spPr>
              <a:xfrm rot="1129148" flipH="1">
                <a:off x="7416626" y="1369269"/>
                <a:ext cx="296928" cy="180240"/>
              </a:xfrm>
              <a:custGeom>
                <a:avLst/>
                <a:gdLst/>
                <a:ahLst/>
                <a:cxnLst/>
                <a:rect l="l" t="t" r="r" b="b"/>
                <a:pathLst>
                  <a:path w="13762" h="8279" extrusionOk="0">
                    <a:moveTo>
                      <a:pt x="171" y="0"/>
                    </a:moveTo>
                    <a:cubicBezTo>
                      <a:pt x="84" y="0"/>
                      <a:pt x="1" y="101"/>
                      <a:pt x="51" y="202"/>
                    </a:cubicBezTo>
                    <a:cubicBezTo>
                      <a:pt x="919" y="1770"/>
                      <a:pt x="2120" y="3237"/>
                      <a:pt x="3587" y="4572"/>
                    </a:cubicBezTo>
                    <a:cubicBezTo>
                      <a:pt x="5022" y="5806"/>
                      <a:pt x="6723" y="7140"/>
                      <a:pt x="8758" y="7941"/>
                    </a:cubicBezTo>
                    <a:cubicBezTo>
                      <a:pt x="9184" y="8123"/>
                      <a:pt x="9694" y="8278"/>
                      <a:pt x="10237" y="8278"/>
                    </a:cubicBezTo>
                    <a:cubicBezTo>
                      <a:pt x="10289" y="8278"/>
                      <a:pt x="10340" y="8277"/>
                      <a:pt x="10392" y="8274"/>
                    </a:cubicBezTo>
                    <a:cubicBezTo>
                      <a:pt x="11026" y="8241"/>
                      <a:pt x="11660" y="8041"/>
                      <a:pt x="12260" y="7740"/>
                    </a:cubicBezTo>
                    <a:cubicBezTo>
                      <a:pt x="12260" y="7407"/>
                      <a:pt x="12260" y="7073"/>
                      <a:pt x="12193" y="6773"/>
                    </a:cubicBezTo>
                    <a:cubicBezTo>
                      <a:pt x="12827" y="6306"/>
                      <a:pt x="13361" y="5739"/>
                      <a:pt x="13761" y="5072"/>
                    </a:cubicBezTo>
                    <a:lnTo>
                      <a:pt x="13761" y="5072"/>
                    </a:lnTo>
                    <a:cubicBezTo>
                      <a:pt x="13492" y="5083"/>
                      <a:pt x="13222" y="5089"/>
                      <a:pt x="12953" y="5089"/>
                    </a:cubicBezTo>
                    <a:cubicBezTo>
                      <a:pt x="10889" y="5089"/>
                      <a:pt x="8833" y="4750"/>
                      <a:pt x="6856" y="4071"/>
                    </a:cubicBezTo>
                    <a:cubicBezTo>
                      <a:pt x="4421" y="3204"/>
                      <a:pt x="2153" y="1836"/>
                      <a:pt x="252" y="35"/>
                    </a:cubicBezTo>
                    <a:cubicBezTo>
                      <a:pt x="227" y="11"/>
                      <a:pt x="199" y="0"/>
                      <a:pt x="1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22" name="Google Shape;1022;p33"/>
          <p:cNvSpPr txBox="1">
            <a:spLocks noGrp="1"/>
          </p:cNvSpPr>
          <p:nvPr>
            <p:ph type="subTitle" idx="1"/>
          </p:nvPr>
        </p:nvSpPr>
        <p:spPr>
          <a:xfrm>
            <a:off x="557838" y="1562138"/>
            <a:ext cx="7858800" cy="326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3000">
                <a:solidFill>
                  <a:srgbClr val="36406D"/>
                </a:solidFill>
                <a:latin typeface="Titan One" panose="02000000000000000000"/>
                <a:ea typeface="Titan One" panose="02000000000000000000"/>
                <a:cs typeface="Titan One" panose="02000000000000000000"/>
                <a:sym typeface="Titan One" panose="02000000000000000000"/>
              </a:rPr>
              <a:t>C</a:t>
            </a:r>
            <a:r>
              <a:rPr lang="en-GB" sz="3000">
                <a:solidFill>
                  <a:srgbClr val="FFC71F"/>
                </a:solidFill>
                <a:latin typeface="Titan One" panose="02000000000000000000"/>
                <a:ea typeface="Titan One" panose="02000000000000000000"/>
                <a:cs typeface="Titan One" panose="02000000000000000000"/>
                <a:sym typeface="Titan One" panose="02000000000000000000"/>
              </a:rPr>
              <a:t>h</a:t>
            </a:r>
            <a:r>
              <a:rPr lang="en-GB" sz="3000">
                <a:solidFill>
                  <a:srgbClr val="FF5E5E"/>
                </a:solidFill>
                <a:latin typeface="Titan One" panose="02000000000000000000"/>
                <a:ea typeface="Titan One" panose="02000000000000000000"/>
                <a:cs typeface="Titan One" panose="02000000000000000000"/>
                <a:sym typeface="Titan One" panose="02000000000000000000"/>
              </a:rPr>
              <a:t>à</a:t>
            </a:r>
            <a:r>
              <a:rPr lang="en-GB" sz="3000">
                <a:solidFill>
                  <a:schemeClr val="accent1"/>
                </a:solidFill>
                <a:latin typeface="Titan One" panose="02000000000000000000"/>
                <a:ea typeface="Titan One" panose="02000000000000000000"/>
                <a:cs typeface="Titan One" panose="02000000000000000000"/>
                <a:sym typeface="Titan One" panose="02000000000000000000"/>
              </a:rPr>
              <a:t>o</a:t>
            </a:r>
            <a:r>
              <a:rPr lang="en-GB" sz="3000">
                <a:solidFill>
                  <a:srgbClr val="FFC71F"/>
                </a:solidFill>
                <a:latin typeface="Titan One" panose="02000000000000000000"/>
                <a:ea typeface="Titan One" panose="02000000000000000000"/>
                <a:cs typeface="Titan One" panose="02000000000000000000"/>
                <a:sym typeface="Titan One" panose="02000000000000000000"/>
              </a:rPr>
              <a:t> </a:t>
            </a:r>
            <a:r>
              <a:rPr lang="en-GB" sz="3000">
                <a:solidFill>
                  <a:srgbClr val="FF5E5E"/>
                </a:solidFill>
                <a:latin typeface="Titan One" panose="02000000000000000000"/>
                <a:ea typeface="Titan One" panose="02000000000000000000"/>
                <a:cs typeface="Titan One" panose="02000000000000000000"/>
                <a:sym typeface="Titan One" panose="02000000000000000000"/>
              </a:rPr>
              <a:t>m</a:t>
            </a:r>
            <a:r>
              <a:rPr lang="en-GB" sz="3000">
                <a:solidFill>
                  <a:srgbClr val="FF7CD3"/>
                </a:solidFill>
                <a:latin typeface="Titan One" panose="02000000000000000000"/>
                <a:ea typeface="Titan One" panose="02000000000000000000"/>
                <a:cs typeface="Titan One" panose="02000000000000000000"/>
                <a:sym typeface="Titan One" panose="02000000000000000000"/>
              </a:rPr>
              <a:t>ù</a:t>
            </a:r>
            <a:r>
              <a:rPr lang="en-GB" sz="3000">
                <a:solidFill>
                  <a:srgbClr val="36406D"/>
                </a:solidFill>
                <a:latin typeface="Titan One" panose="02000000000000000000"/>
                <a:ea typeface="Titan One" panose="02000000000000000000"/>
                <a:cs typeface="Titan One" panose="02000000000000000000"/>
                <a:sym typeface="Titan One" panose="02000000000000000000"/>
              </a:rPr>
              <a:t>n</a:t>
            </a:r>
            <a:r>
              <a:rPr lang="en-GB" sz="3000">
                <a:solidFill>
                  <a:srgbClr val="92E3D0"/>
                </a:solidFill>
                <a:latin typeface="Titan One" panose="02000000000000000000"/>
                <a:ea typeface="Titan One" panose="02000000000000000000"/>
                <a:cs typeface="Titan One" panose="02000000000000000000"/>
                <a:sym typeface="Titan One" panose="02000000000000000000"/>
              </a:rPr>
              <a:t>g</a:t>
            </a:r>
            <a:r>
              <a:rPr lang="en-GB" sz="3000">
                <a:solidFill>
                  <a:srgbClr val="FFC71F"/>
                </a:solidFill>
                <a:latin typeface="Titan One" panose="02000000000000000000"/>
                <a:ea typeface="Titan One" panose="02000000000000000000"/>
                <a:cs typeface="Titan One" panose="02000000000000000000"/>
                <a:sym typeface="Titan One" panose="02000000000000000000"/>
              </a:rPr>
              <a:t> </a:t>
            </a:r>
            <a:r>
              <a:rPr lang="en-GB" sz="3000">
                <a:solidFill>
                  <a:srgbClr val="FF8639"/>
                </a:solidFill>
                <a:latin typeface="Titan One" panose="02000000000000000000"/>
                <a:ea typeface="Titan One" panose="02000000000000000000"/>
                <a:cs typeface="Titan One" panose="02000000000000000000"/>
                <a:sym typeface="Titan One" panose="02000000000000000000"/>
              </a:rPr>
              <a:t>q</a:t>
            </a:r>
            <a:r>
              <a:rPr lang="en-GB" sz="3000">
                <a:solidFill>
                  <a:srgbClr val="2888E1"/>
                </a:solidFill>
                <a:latin typeface="Titan One" panose="02000000000000000000"/>
                <a:ea typeface="Titan One" panose="02000000000000000000"/>
                <a:cs typeface="Titan One" panose="02000000000000000000"/>
                <a:sym typeface="Titan One" panose="02000000000000000000"/>
              </a:rPr>
              <a:t>u</a:t>
            </a:r>
            <a:r>
              <a:rPr lang="en-GB" sz="3000">
                <a:solidFill>
                  <a:srgbClr val="FFC71F"/>
                </a:solidFill>
                <a:latin typeface="Titan One" panose="02000000000000000000"/>
                <a:ea typeface="Titan One" panose="02000000000000000000"/>
                <a:cs typeface="Titan One" panose="02000000000000000000"/>
                <a:sym typeface="Titan One" panose="02000000000000000000"/>
              </a:rPr>
              <a:t>ý </a:t>
            </a:r>
            <a:r>
              <a:rPr lang="en-GB" sz="3000">
                <a:solidFill>
                  <a:schemeClr val="accent1"/>
                </a:solidFill>
                <a:latin typeface="Titan One" panose="02000000000000000000"/>
                <a:ea typeface="Titan One" panose="02000000000000000000"/>
                <a:cs typeface="Titan One" panose="02000000000000000000"/>
                <a:sym typeface="Titan One" panose="02000000000000000000"/>
              </a:rPr>
              <a:t>t</a:t>
            </a:r>
            <a:r>
              <a:rPr lang="en-GB" sz="3000">
                <a:solidFill>
                  <a:srgbClr val="92E3D0"/>
                </a:solidFill>
                <a:latin typeface="Titan One" panose="02000000000000000000"/>
                <a:ea typeface="Titan One" panose="02000000000000000000"/>
                <a:cs typeface="Titan One" panose="02000000000000000000"/>
                <a:sym typeface="Titan One" panose="02000000000000000000"/>
              </a:rPr>
              <a:t>h</a:t>
            </a:r>
            <a:r>
              <a:rPr lang="en-GB" sz="3000">
                <a:solidFill>
                  <a:srgbClr val="FF7CD3"/>
                </a:solidFill>
                <a:latin typeface="Titan One" panose="02000000000000000000"/>
                <a:ea typeface="Titan One" panose="02000000000000000000"/>
                <a:cs typeface="Titan One" panose="02000000000000000000"/>
                <a:sym typeface="Titan One" panose="02000000000000000000"/>
              </a:rPr>
              <a:t>â</a:t>
            </a:r>
            <a:r>
              <a:rPr lang="en-GB" sz="3000">
                <a:solidFill>
                  <a:srgbClr val="465498"/>
                </a:solidFill>
                <a:latin typeface="Titan One" panose="02000000000000000000"/>
                <a:ea typeface="Titan One" panose="02000000000000000000"/>
                <a:cs typeface="Titan One" panose="02000000000000000000"/>
                <a:sym typeface="Titan One" panose="02000000000000000000"/>
              </a:rPr>
              <a:t>y</a:t>
            </a:r>
            <a:r>
              <a:rPr lang="en-GB" sz="3000">
                <a:solidFill>
                  <a:srgbClr val="FFC71F"/>
                </a:solidFill>
                <a:latin typeface="Titan One" panose="02000000000000000000"/>
                <a:ea typeface="Titan One" panose="02000000000000000000"/>
                <a:cs typeface="Titan One" panose="02000000000000000000"/>
                <a:sym typeface="Titan One" panose="02000000000000000000"/>
              </a:rPr>
              <a:t> c</a:t>
            </a:r>
            <a:r>
              <a:rPr lang="en-GB" sz="3000">
                <a:solidFill>
                  <a:srgbClr val="FF8639"/>
                </a:solidFill>
                <a:latin typeface="Titan One" panose="02000000000000000000"/>
                <a:ea typeface="Titan One" panose="02000000000000000000"/>
                <a:cs typeface="Titan One" panose="02000000000000000000"/>
                <a:sym typeface="Titan One" panose="02000000000000000000"/>
              </a:rPr>
              <a:t>ô</a:t>
            </a:r>
            <a:r>
              <a:rPr lang="en-GB" sz="3000">
                <a:solidFill>
                  <a:srgbClr val="FFC71F"/>
                </a:solidFill>
                <a:latin typeface="Titan One" panose="02000000000000000000"/>
                <a:ea typeface="Titan One" panose="02000000000000000000"/>
                <a:cs typeface="Titan One" panose="02000000000000000000"/>
                <a:sym typeface="Titan One" panose="02000000000000000000"/>
              </a:rPr>
              <a:t> </a:t>
            </a:r>
            <a:r>
              <a:rPr lang="en-GB" sz="3000">
                <a:solidFill>
                  <a:srgbClr val="465498"/>
                </a:solidFill>
                <a:latin typeface="Titan One" panose="02000000000000000000"/>
                <a:ea typeface="Titan One" panose="02000000000000000000"/>
                <a:cs typeface="Titan One" panose="02000000000000000000"/>
                <a:sym typeface="Titan One" panose="02000000000000000000"/>
              </a:rPr>
              <a:t>g</a:t>
            </a:r>
            <a:r>
              <a:rPr lang="en-GB" sz="3000">
                <a:solidFill>
                  <a:srgbClr val="FF7CD3"/>
                </a:solidFill>
                <a:latin typeface="Titan One" panose="02000000000000000000"/>
                <a:ea typeface="Titan One" panose="02000000000000000000"/>
                <a:cs typeface="Titan One" panose="02000000000000000000"/>
                <a:sym typeface="Titan One" panose="02000000000000000000"/>
              </a:rPr>
              <a:t>i</a:t>
            </a:r>
            <a:r>
              <a:rPr lang="en-GB" sz="3000">
                <a:solidFill>
                  <a:schemeClr val="accent1"/>
                </a:solidFill>
                <a:latin typeface="Titan One" panose="02000000000000000000"/>
                <a:ea typeface="Titan One" panose="02000000000000000000"/>
                <a:cs typeface="Titan One" panose="02000000000000000000"/>
                <a:sym typeface="Titan One" panose="02000000000000000000"/>
              </a:rPr>
              <a:t>á</a:t>
            </a:r>
            <a:r>
              <a:rPr lang="en-GB" sz="3000">
                <a:solidFill>
                  <a:srgbClr val="FF8639"/>
                </a:solidFill>
                <a:latin typeface="Titan One" panose="02000000000000000000"/>
                <a:ea typeface="Titan One" panose="02000000000000000000"/>
                <a:cs typeface="Titan One" panose="02000000000000000000"/>
                <a:sym typeface="Titan One" panose="02000000000000000000"/>
              </a:rPr>
              <a:t>o</a:t>
            </a:r>
            <a:r>
              <a:rPr lang="en-GB" sz="3000">
                <a:solidFill>
                  <a:srgbClr val="FFC71F"/>
                </a:solidFill>
                <a:latin typeface="Titan One" panose="02000000000000000000"/>
                <a:ea typeface="Titan One" panose="02000000000000000000"/>
                <a:cs typeface="Titan One" panose="02000000000000000000"/>
                <a:sym typeface="Titan One" panose="02000000000000000000"/>
              </a:rPr>
              <a:t> v</a:t>
            </a:r>
            <a:r>
              <a:rPr lang="en-GB" sz="3000">
                <a:solidFill>
                  <a:srgbClr val="2888E1"/>
                </a:solidFill>
                <a:latin typeface="Titan One" panose="02000000000000000000"/>
                <a:ea typeface="Titan One" panose="02000000000000000000"/>
                <a:cs typeface="Titan One" panose="02000000000000000000"/>
                <a:sym typeface="Titan One" panose="02000000000000000000"/>
              </a:rPr>
              <a:t>ê</a:t>
            </a:r>
            <a:r>
              <a:rPr lang="en-GB" sz="3000">
                <a:solidFill>
                  <a:srgbClr val="FFC71F"/>
                </a:solidFill>
                <a:latin typeface="Titan One" panose="02000000000000000000"/>
                <a:ea typeface="Titan One" panose="02000000000000000000"/>
                <a:cs typeface="Titan One" panose="02000000000000000000"/>
                <a:sym typeface="Titan One" panose="02000000000000000000"/>
              </a:rPr>
              <a:t> </a:t>
            </a:r>
            <a:r>
              <a:rPr lang="en-GB" sz="3000">
                <a:solidFill>
                  <a:srgbClr val="FF5E5E"/>
                </a:solidFill>
                <a:latin typeface="Titan One" panose="02000000000000000000"/>
                <a:ea typeface="Titan One" panose="02000000000000000000"/>
                <a:cs typeface="Titan One" panose="02000000000000000000"/>
                <a:sym typeface="Titan One" panose="02000000000000000000"/>
              </a:rPr>
              <a:t>d</a:t>
            </a:r>
            <a:r>
              <a:rPr lang="en-GB" sz="3000">
                <a:solidFill>
                  <a:srgbClr val="FFC71F"/>
                </a:solidFill>
                <a:latin typeface="Titan One" panose="02000000000000000000"/>
                <a:ea typeface="Titan One" panose="02000000000000000000"/>
                <a:cs typeface="Titan One" panose="02000000000000000000"/>
                <a:sym typeface="Titan One" panose="02000000000000000000"/>
              </a:rPr>
              <a:t>u </a:t>
            </a:r>
            <a:r>
              <a:rPr lang="en-GB" sz="3000">
                <a:solidFill>
                  <a:srgbClr val="465498"/>
                </a:solidFill>
                <a:latin typeface="Titan One" panose="02000000000000000000"/>
                <a:ea typeface="Titan One" panose="02000000000000000000"/>
                <a:cs typeface="Titan One" panose="02000000000000000000"/>
                <a:sym typeface="Titan One" panose="02000000000000000000"/>
              </a:rPr>
              <a:t>g</a:t>
            </a:r>
            <a:r>
              <a:rPr lang="en-GB" sz="3000">
                <a:solidFill>
                  <a:srgbClr val="92E3D0"/>
                </a:solidFill>
                <a:latin typeface="Titan One" panose="02000000000000000000"/>
                <a:ea typeface="Titan One" panose="02000000000000000000"/>
                <a:cs typeface="Titan One" panose="02000000000000000000"/>
                <a:sym typeface="Titan One" panose="02000000000000000000"/>
              </a:rPr>
              <a:t>i</a:t>
            </a:r>
            <a:r>
              <a:rPr lang="en-GB" sz="3000">
                <a:solidFill>
                  <a:srgbClr val="2888E1"/>
                </a:solidFill>
                <a:latin typeface="Titan One" panose="02000000000000000000"/>
                <a:ea typeface="Titan One" panose="02000000000000000000"/>
                <a:cs typeface="Titan One" panose="02000000000000000000"/>
                <a:sym typeface="Titan One" panose="02000000000000000000"/>
              </a:rPr>
              <a:t>ò</a:t>
            </a:r>
            <a:endParaRPr sz="3000">
              <a:solidFill>
                <a:srgbClr val="2888E1"/>
              </a:solidFill>
              <a:latin typeface="Titan One" panose="02000000000000000000"/>
              <a:ea typeface="Titan One" panose="02000000000000000000"/>
              <a:cs typeface="Titan One" panose="02000000000000000000"/>
              <a:sym typeface="Titan One" panose="02000000000000000000"/>
            </a:endParaRPr>
          </a:p>
        </p:txBody>
      </p:sp>
      <p:grpSp>
        <p:nvGrpSpPr>
          <p:cNvPr id="1023" name="Google Shape;1023;p33"/>
          <p:cNvGrpSpPr/>
          <p:nvPr/>
        </p:nvGrpSpPr>
        <p:grpSpPr>
          <a:xfrm>
            <a:off x="1044466" y="458203"/>
            <a:ext cx="1005345" cy="869884"/>
            <a:chOff x="968013" y="650077"/>
            <a:chExt cx="777108" cy="672348"/>
          </a:xfrm>
        </p:grpSpPr>
        <p:sp>
          <p:nvSpPr>
            <p:cNvPr id="1024" name="Google Shape;1024;p33"/>
            <p:cNvSpPr/>
            <p:nvPr/>
          </p:nvSpPr>
          <p:spPr>
            <a:xfrm rot="-1397473">
              <a:off x="1241414" y="935197"/>
              <a:ext cx="332432" cy="272827"/>
            </a:xfrm>
            <a:custGeom>
              <a:avLst/>
              <a:gdLst/>
              <a:ahLst/>
              <a:cxnLst/>
              <a:rect l="l" t="t" r="r" b="b"/>
              <a:pathLst>
                <a:path w="16879" h="13851" extrusionOk="0">
                  <a:moveTo>
                    <a:pt x="7659" y="0"/>
                  </a:moveTo>
                  <a:cubicBezTo>
                    <a:pt x="394" y="0"/>
                    <a:pt x="0" y="10073"/>
                    <a:pt x="100" y="13845"/>
                  </a:cubicBezTo>
                  <a:cubicBezTo>
                    <a:pt x="316" y="13849"/>
                    <a:pt x="529" y="13851"/>
                    <a:pt x="738" y="13851"/>
                  </a:cubicBezTo>
                  <a:cubicBezTo>
                    <a:pt x="2454" y="13851"/>
                    <a:pt x="3842" y="13738"/>
                    <a:pt x="4169" y="13679"/>
                  </a:cubicBezTo>
                  <a:cubicBezTo>
                    <a:pt x="5237" y="13512"/>
                    <a:pt x="2668" y="3605"/>
                    <a:pt x="9206" y="3605"/>
                  </a:cubicBezTo>
                  <a:cubicBezTo>
                    <a:pt x="11636" y="3605"/>
                    <a:pt x="11222" y="12752"/>
                    <a:pt x="12449" y="12752"/>
                  </a:cubicBezTo>
                  <a:cubicBezTo>
                    <a:pt x="12468" y="12752"/>
                    <a:pt x="12488" y="12749"/>
                    <a:pt x="12509" y="12745"/>
                  </a:cubicBezTo>
                  <a:cubicBezTo>
                    <a:pt x="12976" y="12611"/>
                    <a:pt x="14810" y="12411"/>
                    <a:pt x="16878" y="12111"/>
                  </a:cubicBezTo>
                  <a:cubicBezTo>
                    <a:pt x="16445" y="8141"/>
                    <a:pt x="14710" y="169"/>
                    <a:pt x="7839" y="2"/>
                  </a:cubicBezTo>
                  <a:cubicBezTo>
                    <a:pt x="7778" y="1"/>
                    <a:pt x="7719" y="0"/>
                    <a:pt x="7659" y="0"/>
                  </a:cubicBezTo>
                  <a:close/>
                </a:path>
              </a:pathLst>
            </a:custGeom>
            <a:solidFill>
              <a:srgbClr val="FFC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3"/>
            <p:cNvSpPr/>
            <p:nvPr/>
          </p:nvSpPr>
          <p:spPr>
            <a:xfrm rot="-1397473">
              <a:off x="1030693" y="760540"/>
              <a:ext cx="651747" cy="451423"/>
            </a:xfrm>
            <a:custGeom>
              <a:avLst/>
              <a:gdLst/>
              <a:ahLst/>
              <a:cxnLst/>
              <a:rect l="l" t="t" r="r" b="b"/>
              <a:pathLst>
                <a:path w="33092" h="22918" extrusionOk="0">
                  <a:moveTo>
                    <a:pt x="18151" y="0"/>
                  </a:moveTo>
                  <a:cubicBezTo>
                    <a:pt x="1825" y="0"/>
                    <a:pt x="301" y="20015"/>
                    <a:pt x="301" y="20015"/>
                  </a:cubicBezTo>
                  <a:cubicBezTo>
                    <a:pt x="1" y="21616"/>
                    <a:pt x="1702" y="22484"/>
                    <a:pt x="3937" y="22917"/>
                  </a:cubicBezTo>
                  <a:cubicBezTo>
                    <a:pt x="4235" y="12920"/>
                    <a:pt x="7555" y="4303"/>
                    <a:pt x="17615" y="4303"/>
                  </a:cubicBezTo>
                  <a:cubicBezTo>
                    <a:pt x="17692" y="4303"/>
                    <a:pt x="17769" y="4303"/>
                    <a:pt x="17847" y="4304"/>
                  </a:cubicBezTo>
                  <a:cubicBezTo>
                    <a:pt x="26086" y="4438"/>
                    <a:pt x="28921" y="15846"/>
                    <a:pt x="29755" y="20949"/>
                  </a:cubicBezTo>
                  <a:cubicBezTo>
                    <a:pt x="31657" y="20582"/>
                    <a:pt x="33091" y="20149"/>
                    <a:pt x="32958" y="19682"/>
                  </a:cubicBezTo>
                  <a:cubicBezTo>
                    <a:pt x="32557" y="18448"/>
                    <a:pt x="31690" y="134"/>
                    <a:pt x="18314" y="1"/>
                  </a:cubicBezTo>
                  <a:cubicBezTo>
                    <a:pt x="18259" y="1"/>
                    <a:pt x="18205" y="0"/>
                    <a:pt x="18151" y="0"/>
                  </a:cubicBezTo>
                  <a:close/>
                </a:path>
              </a:pathLst>
            </a:custGeom>
            <a:solidFill>
              <a:srgbClr val="E3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3"/>
            <p:cNvSpPr/>
            <p:nvPr/>
          </p:nvSpPr>
          <p:spPr>
            <a:xfrm rot="-1397473">
              <a:off x="1126304" y="839113"/>
              <a:ext cx="508525" cy="375884"/>
            </a:xfrm>
            <a:custGeom>
              <a:avLst/>
              <a:gdLst/>
              <a:ahLst/>
              <a:cxnLst/>
              <a:rect l="l" t="t" r="r" b="b"/>
              <a:pathLst>
                <a:path w="25820" h="19083" extrusionOk="0">
                  <a:moveTo>
                    <a:pt x="13678" y="1"/>
                  </a:moveTo>
                  <a:cubicBezTo>
                    <a:pt x="3586" y="1"/>
                    <a:pt x="299" y="8618"/>
                    <a:pt x="1" y="18615"/>
                  </a:cubicBezTo>
                  <a:cubicBezTo>
                    <a:pt x="1535" y="18949"/>
                    <a:pt x="3337" y="19049"/>
                    <a:pt x="4938" y="19082"/>
                  </a:cubicBezTo>
                  <a:cubicBezTo>
                    <a:pt x="4838" y="15310"/>
                    <a:pt x="5232" y="5237"/>
                    <a:pt x="12497" y="5237"/>
                  </a:cubicBezTo>
                  <a:cubicBezTo>
                    <a:pt x="12557" y="5237"/>
                    <a:pt x="12616" y="5238"/>
                    <a:pt x="12677" y="5239"/>
                  </a:cubicBezTo>
                  <a:cubicBezTo>
                    <a:pt x="19515" y="5406"/>
                    <a:pt x="21283" y="13378"/>
                    <a:pt x="21716" y="17348"/>
                  </a:cubicBezTo>
                  <a:cubicBezTo>
                    <a:pt x="23084" y="17148"/>
                    <a:pt x="24552" y="16914"/>
                    <a:pt x="25819" y="16647"/>
                  </a:cubicBezTo>
                  <a:cubicBezTo>
                    <a:pt x="24985" y="11544"/>
                    <a:pt x="22117" y="136"/>
                    <a:pt x="13911" y="2"/>
                  </a:cubicBezTo>
                  <a:cubicBezTo>
                    <a:pt x="13833" y="1"/>
                    <a:pt x="13755" y="1"/>
                    <a:pt x="13678" y="1"/>
                  </a:cubicBezTo>
                  <a:close/>
                </a:path>
              </a:pathLst>
            </a:custGeom>
            <a:solidFill>
              <a:srgbClr val="FF8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7" name="Google Shape;1027;p33"/>
          <p:cNvGrpSpPr/>
          <p:nvPr/>
        </p:nvGrpSpPr>
        <p:grpSpPr>
          <a:xfrm rot="2235294">
            <a:off x="7016957" y="4070577"/>
            <a:ext cx="777157" cy="672390"/>
            <a:chOff x="968013" y="650077"/>
            <a:chExt cx="777108" cy="672348"/>
          </a:xfrm>
        </p:grpSpPr>
        <p:sp>
          <p:nvSpPr>
            <p:cNvPr id="1028" name="Google Shape;1028;p33"/>
            <p:cNvSpPr/>
            <p:nvPr/>
          </p:nvSpPr>
          <p:spPr>
            <a:xfrm rot="-1397473">
              <a:off x="1241414" y="935197"/>
              <a:ext cx="332432" cy="272827"/>
            </a:xfrm>
            <a:custGeom>
              <a:avLst/>
              <a:gdLst/>
              <a:ahLst/>
              <a:cxnLst/>
              <a:rect l="l" t="t" r="r" b="b"/>
              <a:pathLst>
                <a:path w="16879" h="13851" extrusionOk="0">
                  <a:moveTo>
                    <a:pt x="7659" y="0"/>
                  </a:moveTo>
                  <a:cubicBezTo>
                    <a:pt x="394" y="0"/>
                    <a:pt x="0" y="10073"/>
                    <a:pt x="100" y="13845"/>
                  </a:cubicBezTo>
                  <a:cubicBezTo>
                    <a:pt x="316" y="13849"/>
                    <a:pt x="529" y="13851"/>
                    <a:pt x="738" y="13851"/>
                  </a:cubicBezTo>
                  <a:cubicBezTo>
                    <a:pt x="2454" y="13851"/>
                    <a:pt x="3842" y="13738"/>
                    <a:pt x="4169" y="13679"/>
                  </a:cubicBezTo>
                  <a:cubicBezTo>
                    <a:pt x="5237" y="13512"/>
                    <a:pt x="2668" y="3605"/>
                    <a:pt x="9206" y="3605"/>
                  </a:cubicBezTo>
                  <a:cubicBezTo>
                    <a:pt x="11636" y="3605"/>
                    <a:pt x="11222" y="12752"/>
                    <a:pt x="12449" y="12752"/>
                  </a:cubicBezTo>
                  <a:cubicBezTo>
                    <a:pt x="12468" y="12752"/>
                    <a:pt x="12488" y="12749"/>
                    <a:pt x="12509" y="12745"/>
                  </a:cubicBezTo>
                  <a:cubicBezTo>
                    <a:pt x="12976" y="12611"/>
                    <a:pt x="14810" y="12411"/>
                    <a:pt x="16878" y="12111"/>
                  </a:cubicBezTo>
                  <a:cubicBezTo>
                    <a:pt x="16445" y="8141"/>
                    <a:pt x="14710" y="169"/>
                    <a:pt x="7839" y="2"/>
                  </a:cubicBezTo>
                  <a:cubicBezTo>
                    <a:pt x="7778" y="1"/>
                    <a:pt x="7719" y="0"/>
                    <a:pt x="7659" y="0"/>
                  </a:cubicBezTo>
                  <a:close/>
                </a:path>
              </a:pathLst>
            </a:custGeom>
            <a:solidFill>
              <a:srgbClr val="FFC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3"/>
            <p:cNvSpPr/>
            <p:nvPr/>
          </p:nvSpPr>
          <p:spPr>
            <a:xfrm rot="-1397473">
              <a:off x="1030693" y="760540"/>
              <a:ext cx="651747" cy="451423"/>
            </a:xfrm>
            <a:custGeom>
              <a:avLst/>
              <a:gdLst/>
              <a:ahLst/>
              <a:cxnLst/>
              <a:rect l="l" t="t" r="r" b="b"/>
              <a:pathLst>
                <a:path w="33092" h="22918" extrusionOk="0">
                  <a:moveTo>
                    <a:pt x="18151" y="0"/>
                  </a:moveTo>
                  <a:cubicBezTo>
                    <a:pt x="1825" y="0"/>
                    <a:pt x="301" y="20015"/>
                    <a:pt x="301" y="20015"/>
                  </a:cubicBezTo>
                  <a:cubicBezTo>
                    <a:pt x="1" y="21616"/>
                    <a:pt x="1702" y="22484"/>
                    <a:pt x="3937" y="22917"/>
                  </a:cubicBezTo>
                  <a:cubicBezTo>
                    <a:pt x="4235" y="12920"/>
                    <a:pt x="7555" y="4303"/>
                    <a:pt x="17615" y="4303"/>
                  </a:cubicBezTo>
                  <a:cubicBezTo>
                    <a:pt x="17692" y="4303"/>
                    <a:pt x="17769" y="4303"/>
                    <a:pt x="17847" y="4304"/>
                  </a:cubicBezTo>
                  <a:cubicBezTo>
                    <a:pt x="26086" y="4438"/>
                    <a:pt x="28921" y="15846"/>
                    <a:pt x="29755" y="20949"/>
                  </a:cubicBezTo>
                  <a:cubicBezTo>
                    <a:pt x="31657" y="20582"/>
                    <a:pt x="33091" y="20149"/>
                    <a:pt x="32958" y="19682"/>
                  </a:cubicBezTo>
                  <a:cubicBezTo>
                    <a:pt x="32557" y="18448"/>
                    <a:pt x="31690" y="134"/>
                    <a:pt x="18314" y="1"/>
                  </a:cubicBezTo>
                  <a:cubicBezTo>
                    <a:pt x="18259" y="1"/>
                    <a:pt x="18205" y="0"/>
                    <a:pt x="18151" y="0"/>
                  </a:cubicBezTo>
                  <a:close/>
                </a:path>
              </a:pathLst>
            </a:custGeom>
            <a:solidFill>
              <a:srgbClr val="E3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3"/>
            <p:cNvSpPr/>
            <p:nvPr/>
          </p:nvSpPr>
          <p:spPr>
            <a:xfrm rot="-1397473">
              <a:off x="1126304" y="839113"/>
              <a:ext cx="508525" cy="375884"/>
            </a:xfrm>
            <a:custGeom>
              <a:avLst/>
              <a:gdLst/>
              <a:ahLst/>
              <a:cxnLst/>
              <a:rect l="l" t="t" r="r" b="b"/>
              <a:pathLst>
                <a:path w="25820" h="19083" extrusionOk="0">
                  <a:moveTo>
                    <a:pt x="13678" y="1"/>
                  </a:moveTo>
                  <a:cubicBezTo>
                    <a:pt x="3586" y="1"/>
                    <a:pt x="299" y="8618"/>
                    <a:pt x="1" y="18615"/>
                  </a:cubicBezTo>
                  <a:cubicBezTo>
                    <a:pt x="1535" y="18949"/>
                    <a:pt x="3337" y="19049"/>
                    <a:pt x="4938" y="19082"/>
                  </a:cubicBezTo>
                  <a:cubicBezTo>
                    <a:pt x="4838" y="15310"/>
                    <a:pt x="5232" y="5237"/>
                    <a:pt x="12497" y="5237"/>
                  </a:cubicBezTo>
                  <a:cubicBezTo>
                    <a:pt x="12557" y="5237"/>
                    <a:pt x="12616" y="5238"/>
                    <a:pt x="12677" y="5239"/>
                  </a:cubicBezTo>
                  <a:cubicBezTo>
                    <a:pt x="19515" y="5406"/>
                    <a:pt x="21283" y="13378"/>
                    <a:pt x="21716" y="17348"/>
                  </a:cubicBezTo>
                  <a:cubicBezTo>
                    <a:pt x="23084" y="17148"/>
                    <a:pt x="24552" y="16914"/>
                    <a:pt x="25819" y="16647"/>
                  </a:cubicBezTo>
                  <a:cubicBezTo>
                    <a:pt x="24985" y="11544"/>
                    <a:pt x="22117" y="136"/>
                    <a:pt x="13911" y="2"/>
                  </a:cubicBezTo>
                  <a:cubicBezTo>
                    <a:pt x="13833" y="1"/>
                    <a:pt x="13755" y="1"/>
                    <a:pt x="13678" y="1"/>
                  </a:cubicBezTo>
                  <a:close/>
                </a:path>
              </a:pathLst>
            </a:custGeom>
            <a:solidFill>
              <a:srgbClr val="FF8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1" name="Google Shape;1031;p33"/>
          <p:cNvSpPr/>
          <p:nvPr/>
        </p:nvSpPr>
        <p:spPr>
          <a:xfrm rot="-445239">
            <a:off x="2707823" y="4434040"/>
            <a:ext cx="252944" cy="168422"/>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rgbClr val="FF8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3"/>
          <p:cNvSpPr/>
          <p:nvPr/>
        </p:nvSpPr>
        <p:spPr>
          <a:xfrm>
            <a:off x="3874900" y="803589"/>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3"/>
          <p:cNvSpPr/>
          <p:nvPr/>
        </p:nvSpPr>
        <p:spPr>
          <a:xfrm rot="2135071">
            <a:off x="4341242" y="630028"/>
            <a:ext cx="398926" cy="273548"/>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rgbClr val="E3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E35959"/>
              </a:highlight>
            </a:endParaRPr>
          </a:p>
        </p:txBody>
      </p:sp>
      <p:sp>
        <p:nvSpPr>
          <p:cNvPr id="1034" name="Google Shape;1034;p33"/>
          <p:cNvSpPr/>
          <p:nvPr/>
        </p:nvSpPr>
        <p:spPr>
          <a:xfrm rot="-4320374">
            <a:off x="5040091" y="1050090"/>
            <a:ext cx="260324" cy="227119"/>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rgbClr val="FF8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3"/>
          <p:cNvSpPr/>
          <p:nvPr/>
        </p:nvSpPr>
        <p:spPr>
          <a:xfrm>
            <a:off x="6781600" y="352202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rgbClr val="E3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3"/>
          <p:cNvSpPr/>
          <p:nvPr/>
        </p:nvSpPr>
        <p:spPr>
          <a:xfrm rot="444932" flipH="1">
            <a:off x="7825332" y="3853901"/>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rgbClr val="FFC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3"/>
          <p:cNvSpPr/>
          <p:nvPr/>
        </p:nvSpPr>
        <p:spPr>
          <a:xfrm>
            <a:off x="5966575" y="4160375"/>
            <a:ext cx="175150" cy="180175"/>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rgbClr val="FFC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3"/>
          <p:cNvSpPr/>
          <p:nvPr/>
        </p:nvSpPr>
        <p:spPr>
          <a:xfrm>
            <a:off x="6670638" y="4462763"/>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3"/>
          <p:cNvSpPr/>
          <p:nvPr/>
        </p:nvSpPr>
        <p:spPr>
          <a:xfrm>
            <a:off x="2313638" y="267660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rgbClr val="E3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3"/>
          <p:cNvSpPr/>
          <p:nvPr/>
        </p:nvSpPr>
        <p:spPr>
          <a:xfrm rot="444932" flipH="1">
            <a:off x="2395957" y="699901"/>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3"/>
          <p:cNvSpPr/>
          <p:nvPr/>
        </p:nvSpPr>
        <p:spPr>
          <a:xfrm>
            <a:off x="6337213" y="609175"/>
            <a:ext cx="175150" cy="180175"/>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rgbClr val="FFC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3"/>
          <p:cNvSpPr/>
          <p:nvPr/>
        </p:nvSpPr>
        <p:spPr>
          <a:xfrm>
            <a:off x="8106925" y="83763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3"/>
          <p:cNvSpPr/>
          <p:nvPr/>
        </p:nvSpPr>
        <p:spPr>
          <a:xfrm>
            <a:off x="8151950" y="137570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3"/>
          <p:cNvSpPr/>
          <p:nvPr/>
        </p:nvSpPr>
        <p:spPr>
          <a:xfrm>
            <a:off x="4224338" y="1211575"/>
            <a:ext cx="110950" cy="11093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3"/>
          <p:cNvSpPr/>
          <p:nvPr/>
        </p:nvSpPr>
        <p:spPr>
          <a:xfrm>
            <a:off x="4298888" y="40494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rgbClr val="FF9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3"/>
          <p:cNvSpPr/>
          <p:nvPr/>
        </p:nvSpPr>
        <p:spPr>
          <a:xfrm rot="444932" flipH="1">
            <a:off x="4597932" y="3967414"/>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rgbClr val="E3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3"/>
          <p:cNvSpPr/>
          <p:nvPr/>
        </p:nvSpPr>
        <p:spPr>
          <a:xfrm>
            <a:off x="3356513" y="4234175"/>
            <a:ext cx="175150" cy="180175"/>
          </a:xfrm>
          <a:custGeom>
            <a:avLst/>
            <a:gdLst/>
            <a:ahLst/>
            <a:cxnLst/>
            <a:rect l="l" t="t" r="r" b="b"/>
            <a:pathLst>
              <a:path w="7006" h="7207" extrusionOk="0">
                <a:moveTo>
                  <a:pt x="2603" y="1"/>
                </a:moveTo>
                <a:cubicBezTo>
                  <a:pt x="2269" y="635"/>
                  <a:pt x="2036" y="1335"/>
                  <a:pt x="1902" y="2002"/>
                </a:cubicBezTo>
                <a:cubicBezTo>
                  <a:pt x="1202" y="2369"/>
                  <a:pt x="568" y="2803"/>
                  <a:pt x="1" y="3337"/>
                </a:cubicBezTo>
                <a:cubicBezTo>
                  <a:pt x="535" y="3870"/>
                  <a:pt x="1135" y="4337"/>
                  <a:pt x="1802" y="4738"/>
                </a:cubicBezTo>
                <a:cubicBezTo>
                  <a:pt x="1936" y="5605"/>
                  <a:pt x="2236" y="6439"/>
                  <a:pt x="2703" y="7206"/>
                </a:cubicBezTo>
                <a:cubicBezTo>
                  <a:pt x="3437" y="6772"/>
                  <a:pt x="4104" y="6272"/>
                  <a:pt x="4671" y="5672"/>
                </a:cubicBezTo>
                <a:cubicBezTo>
                  <a:pt x="5038" y="5722"/>
                  <a:pt x="5413" y="5747"/>
                  <a:pt x="5792" y="5747"/>
                </a:cubicBezTo>
                <a:cubicBezTo>
                  <a:pt x="6172" y="5747"/>
                  <a:pt x="6555" y="5722"/>
                  <a:pt x="6939" y="5672"/>
                </a:cubicBezTo>
                <a:cubicBezTo>
                  <a:pt x="6839" y="4904"/>
                  <a:pt x="6606" y="4137"/>
                  <a:pt x="6239" y="3437"/>
                </a:cubicBezTo>
                <a:cubicBezTo>
                  <a:pt x="6639" y="2669"/>
                  <a:pt x="6906" y="1802"/>
                  <a:pt x="7006" y="968"/>
                </a:cubicBezTo>
                <a:cubicBezTo>
                  <a:pt x="6728" y="936"/>
                  <a:pt x="6446" y="921"/>
                  <a:pt x="6164" y="921"/>
                </a:cubicBezTo>
                <a:cubicBezTo>
                  <a:pt x="5565" y="921"/>
                  <a:pt x="4960" y="988"/>
                  <a:pt x="4371" y="1102"/>
                </a:cubicBezTo>
                <a:cubicBezTo>
                  <a:pt x="3837" y="668"/>
                  <a:pt x="3270" y="301"/>
                  <a:pt x="2603" y="1"/>
                </a:cubicBezTo>
                <a:close/>
              </a:path>
            </a:pathLst>
          </a:custGeom>
          <a:solidFill>
            <a:srgbClr val="FFC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3"/>
          <p:cNvSpPr/>
          <p:nvPr/>
        </p:nvSpPr>
        <p:spPr>
          <a:xfrm>
            <a:off x="1044475" y="4428689"/>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3"/>
          <p:cNvSpPr txBox="1">
            <a:spLocks noGrp="1"/>
          </p:cNvSpPr>
          <p:nvPr>
            <p:ph type="ctrTitle"/>
          </p:nvPr>
        </p:nvSpPr>
        <p:spPr>
          <a:xfrm>
            <a:off x="1379100" y="2356383"/>
            <a:ext cx="6385800" cy="1593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sz="5300">
                <a:solidFill>
                  <a:srgbClr val="FF8639"/>
                </a:solidFill>
              </a:rPr>
              <a:t>T</a:t>
            </a:r>
            <a:r>
              <a:rPr lang="en-GB" sz="5300">
                <a:solidFill>
                  <a:srgbClr val="42A219"/>
                </a:solidFill>
              </a:rPr>
              <a:t>I</a:t>
            </a:r>
            <a:r>
              <a:rPr lang="en-GB" sz="5300">
                <a:solidFill>
                  <a:srgbClr val="FF5E5E"/>
                </a:solidFill>
              </a:rPr>
              <a:t>Ê</a:t>
            </a:r>
            <a:r>
              <a:rPr lang="en-GB" sz="5300">
                <a:solidFill>
                  <a:srgbClr val="FF8639"/>
                </a:solidFill>
              </a:rPr>
              <a:t>N</a:t>
            </a:r>
            <a:r>
              <a:rPr lang="en-GB" sz="5300">
                <a:solidFill>
                  <a:srgbClr val="92E3D0"/>
                </a:solidFill>
              </a:rPr>
              <a:t>G</a:t>
            </a:r>
            <a:r>
              <a:rPr lang="en-GB" sz="5300">
                <a:solidFill>
                  <a:schemeClr val="accent2"/>
                </a:solidFill>
              </a:rPr>
              <a:t> </a:t>
            </a:r>
            <a:r>
              <a:rPr lang="en-GB" sz="5300">
                <a:solidFill>
                  <a:srgbClr val="FF64A5"/>
                </a:solidFill>
              </a:rPr>
              <a:t>V</a:t>
            </a:r>
            <a:r>
              <a:rPr lang="en-GB" sz="5300">
                <a:solidFill>
                  <a:srgbClr val="FFC71F"/>
                </a:solidFill>
              </a:rPr>
              <a:t>I</a:t>
            </a:r>
            <a:r>
              <a:rPr lang="en-GB" sz="5300">
                <a:solidFill>
                  <a:srgbClr val="42A219"/>
                </a:solidFill>
              </a:rPr>
              <a:t>Ê</a:t>
            </a:r>
            <a:r>
              <a:rPr lang="en-GB" sz="5300">
                <a:solidFill>
                  <a:srgbClr val="FF8639"/>
                </a:solidFill>
              </a:rPr>
              <a:t>T</a:t>
            </a:r>
            <a:r>
              <a:rPr lang="en-GB" sz="5300">
                <a:solidFill>
                  <a:schemeClr val="dk2"/>
                </a:solidFill>
                <a:latin typeface="Titan One" panose="02000000000000000000"/>
                <a:ea typeface="Titan One" panose="02000000000000000000"/>
                <a:cs typeface="Titan One" panose="02000000000000000000"/>
                <a:sym typeface="Titan One" panose="02000000000000000000"/>
              </a:rPr>
              <a:t> </a:t>
            </a:r>
            <a:endParaRPr sz="5300">
              <a:solidFill>
                <a:schemeClr val="dk2"/>
              </a:solidFill>
              <a:latin typeface="Titan One" panose="02000000000000000000"/>
              <a:ea typeface="Titan One" panose="02000000000000000000"/>
              <a:cs typeface="Titan One" panose="02000000000000000000"/>
              <a:sym typeface="Titan One" panose="02000000000000000000"/>
            </a:endParaRPr>
          </a:p>
          <a:p>
            <a:pPr marL="0" lvl="0" indent="0" algn="ctr" rtl="0">
              <a:spcBef>
                <a:spcPts val="0"/>
              </a:spcBef>
              <a:spcAft>
                <a:spcPts val="0"/>
              </a:spcAft>
              <a:buNone/>
            </a:pPr>
            <a:r>
              <a:rPr lang="en-GB" sz="5300">
                <a:solidFill>
                  <a:srgbClr val="FF5E5E"/>
                </a:solidFill>
              </a:rPr>
              <a:t>L</a:t>
            </a:r>
            <a:r>
              <a:rPr lang="en-GB" sz="5300">
                <a:solidFill>
                  <a:srgbClr val="FFC71F"/>
                </a:solidFill>
              </a:rPr>
              <a:t>Ó</a:t>
            </a:r>
            <a:r>
              <a:rPr lang="en-GB" sz="5300">
                <a:solidFill>
                  <a:srgbClr val="2888E1"/>
                </a:solidFill>
              </a:rPr>
              <a:t>P</a:t>
            </a:r>
            <a:r>
              <a:rPr lang="en-GB" sz="5300">
                <a:solidFill>
                  <a:schemeClr val="accent2"/>
                </a:solidFill>
              </a:rPr>
              <a:t> </a:t>
            </a:r>
            <a:r>
              <a:rPr lang="en-GB" sz="5300">
                <a:solidFill>
                  <a:srgbClr val="FF8639"/>
                </a:solidFill>
              </a:rPr>
              <a:t>4</a:t>
            </a:r>
            <a:endParaRPr sz="3800">
              <a:solidFill>
                <a:srgbClr val="FF8639"/>
              </a:solidFill>
              <a:latin typeface="Titan One" panose="02000000000000000000"/>
              <a:ea typeface="Titan One" panose="02000000000000000000"/>
              <a:cs typeface="Titan One" panose="02000000000000000000"/>
              <a:sym typeface="Titan One" panose="02000000000000000000"/>
            </a:endParaRPr>
          </a:p>
        </p:txBody>
      </p:sp>
      <p:sp>
        <p:nvSpPr>
          <p:cNvPr id="1050" name="Google Shape;1050;p33"/>
          <p:cNvSpPr txBox="1">
            <a:spLocks noGrp="1"/>
          </p:cNvSpPr>
          <p:nvPr>
            <p:ph type="ctrTitle"/>
          </p:nvPr>
        </p:nvSpPr>
        <p:spPr>
          <a:xfrm rot="-1342414">
            <a:off x="3228432" y="2173368"/>
            <a:ext cx="569036" cy="56006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sz="3500">
                <a:solidFill>
                  <a:srgbClr val="FF5E5E"/>
                </a:solidFill>
              </a:rPr>
              <a:t>-</a:t>
            </a:r>
            <a:endParaRPr sz="2000">
              <a:solidFill>
                <a:srgbClr val="FF5E5E"/>
              </a:solidFill>
              <a:latin typeface="Titan One" panose="02000000000000000000"/>
              <a:ea typeface="Titan One" panose="02000000000000000000"/>
              <a:cs typeface="Titan One" panose="02000000000000000000"/>
              <a:sym typeface="Titan One" panose="02000000000000000000"/>
            </a:endParaRPr>
          </a:p>
        </p:txBody>
      </p:sp>
      <p:sp>
        <p:nvSpPr>
          <p:cNvPr id="1051" name="Google Shape;1051;p33"/>
          <p:cNvSpPr txBox="1"/>
          <p:nvPr/>
        </p:nvSpPr>
        <p:spPr>
          <a:xfrm>
            <a:off x="5582825" y="2679550"/>
            <a:ext cx="518700" cy="726600"/>
          </a:xfrm>
          <a:prstGeom prst="rect">
            <a:avLst/>
          </a:prstGeom>
          <a:noFill/>
          <a:ln>
            <a:noFill/>
          </a:ln>
        </p:spPr>
        <p:txBody>
          <a:bodyPr spcFirstLastPara="1" wrap="square" lIns="91425" tIns="91425" rIns="91425" bIns="91425" anchor="t" anchorCtr="0">
            <a:spAutoFit/>
          </a:bodyPr>
          <a:lstStyle/>
          <a:p>
            <a:pPr marL="0" lvl="0" indent="0" algn="ctr" rtl="0">
              <a:lnSpc>
                <a:spcPct val="80000"/>
              </a:lnSpc>
              <a:spcBef>
                <a:spcPts val="0"/>
              </a:spcBef>
              <a:spcAft>
                <a:spcPts val="0"/>
              </a:spcAft>
              <a:buNone/>
            </a:pPr>
            <a:r>
              <a:rPr lang="en-GB" sz="4400">
                <a:solidFill>
                  <a:srgbClr val="42A219"/>
                </a:solidFill>
                <a:latin typeface="Titan One" panose="02000000000000000000"/>
                <a:ea typeface="Titan One" panose="02000000000000000000"/>
                <a:cs typeface="Titan One" panose="02000000000000000000"/>
                <a:sym typeface="Titan One" panose="02000000000000000000"/>
              </a:rPr>
              <a:t>.</a:t>
            </a:r>
            <a:endParaRPr sz="300">
              <a:solidFill>
                <a:srgbClr val="42A219"/>
              </a:solidFill>
            </a:endParaRPr>
          </a:p>
        </p:txBody>
      </p:sp>
      <p:sp>
        <p:nvSpPr>
          <p:cNvPr id="1052" name="Google Shape;1052;p33"/>
          <p:cNvSpPr txBox="1"/>
          <p:nvPr/>
        </p:nvSpPr>
        <p:spPr>
          <a:xfrm>
            <a:off x="3986000" y="2755300"/>
            <a:ext cx="888600" cy="714300"/>
          </a:xfrm>
          <a:prstGeom prst="rect">
            <a:avLst/>
          </a:prstGeom>
          <a:noFill/>
          <a:ln>
            <a:noFill/>
          </a:ln>
        </p:spPr>
        <p:txBody>
          <a:bodyPr spcFirstLastPara="1" wrap="square" lIns="91425" tIns="91425" rIns="91425" bIns="91425" anchor="t" anchorCtr="0">
            <a:spAutoFit/>
          </a:bodyPr>
          <a:lstStyle/>
          <a:p>
            <a:pPr marL="0" lvl="0" indent="0" algn="ctr" rtl="0">
              <a:lnSpc>
                <a:spcPct val="80000"/>
              </a:lnSpc>
              <a:spcBef>
                <a:spcPts val="0"/>
              </a:spcBef>
              <a:spcAft>
                <a:spcPts val="0"/>
              </a:spcAft>
              <a:buNone/>
            </a:pPr>
            <a:r>
              <a:rPr lang="en-GB" sz="4300">
                <a:solidFill>
                  <a:srgbClr val="FFC71F"/>
                </a:solidFill>
                <a:latin typeface="Titan One" panose="02000000000000000000"/>
                <a:ea typeface="Titan One" panose="02000000000000000000"/>
                <a:cs typeface="Titan One" panose="02000000000000000000"/>
                <a:sym typeface="Titan One" panose="02000000000000000000"/>
              </a:rPr>
              <a:t>,</a:t>
            </a:r>
            <a:endParaRPr sz="200">
              <a:solidFill>
                <a:srgbClr val="FFC71F"/>
              </a:solidFill>
            </a:endParaRPr>
          </a:p>
        </p:txBody>
      </p:sp>
      <p:sp>
        <p:nvSpPr>
          <p:cNvPr id="1053" name="Google Shape;1053;p33"/>
          <p:cNvSpPr txBox="1"/>
          <p:nvPr/>
        </p:nvSpPr>
        <p:spPr>
          <a:xfrm>
            <a:off x="2313650" y="1494350"/>
            <a:ext cx="1920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a:solidFill>
                  <a:srgbClr val="FF7CD3"/>
                </a:solidFill>
                <a:latin typeface="Titan One" panose="02000000000000000000"/>
                <a:ea typeface="Titan One" panose="02000000000000000000"/>
                <a:cs typeface="Titan One" panose="02000000000000000000"/>
                <a:sym typeface="Titan One" panose="02000000000000000000"/>
              </a:rPr>
              <a:t>,</a:t>
            </a:r>
            <a:endParaRPr sz="1800"/>
          </a:p>
        </p:txBody>
      </p:sp>
      <p:sp>
        <p:nvSpPr>
          <p:cNvPr id="1054" name="Google Shape;1054;p33"/>
          <p:cNvSpPr txBox="1"/>
          <p:nvPr/>
        </p:nvSpPr>
        <p:spPr>
          <a:xfrm rot="1522414">
            <a:off x="4248522" y="1428995"/>
            <a:ext cx="477459" cy="49248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000">
                <a:solidFill>
                  <a:srgbClr val="FF7CD3"/>
                </a:solidFill>
                <a:latin typeface="Titan One" panose="02000000000000000000"/>
                <a:ea typeface="Titan One" panose="02000000000000000000"/>
                <a:cs typeface="Titan One" panose="02000000000000000000"/>
                <a:sym typeface="Titan One" panose="02000000000000000000"/>
              </a:rPr>
              <a:t>-</a:t>
            </a:r>
            <a:endParaRPr sz="1000"/>
          </a:p>
        </p:txBody>
      </p:sp>
      <p:sp>
        <p:nvSpPr>
          <p:cNvPr id="1055" name="Google Shape;1055;p33"/>
          <p:cNvSpPr txBox="1"/>
          <p:nvPr/>
        </p:nvSpPr>
        <p:spPr>
          <a:xfrm rot="1304645">
            <a:off x="6648451" y="1439791"/>
            <a:ext cx="445390" cy="477144"/>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900">
                <a:solidFill>
                  <a:srgbClr val="2888E1"/>
                </a:solidFill>
                <a:latin typeface="Titan One" panose="02000000000000000000"/>
                <a:ea typeface="Titan One" panose="02000000000000000000"/>
                <a:cs typeface="Titan One" panose="02000000000000000000"/>
                <a:sym typeface="Titan One" panose="02000000000000000000"/>
              </a:rPr>
              <a:t>-</a:t>
            </a:r>
            <a:endParaRPr sz="300"/>
          </a:p>
        </p:txBody>
      </p:sp>
      <p:sp>
        <p:nvSpPr>
          <p:cNvPr id="1056" name="Google Shape;1056;p33"/>
          <p:cNvSpPr txBox="1"/>
          <p:nvPr/>
        </p:nvSpPr>
        <p:spPr>
          <a:xfrm>
            <a:off x="7401875" y="1494338"/>
            <a:ext cx="2964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a:solidFill>
                  <a:srgbClr val="FFC71F"/>
                </a:solidFill>
                <a:latin typeface="Titan One" panose="02000000000000000000"/>
                <a:ea typeface="Titan One" panose="02000000000000000000"/>
                <a:cs typeface="Titan One" panose="02000000000000000000"/>
                <a:sym typeface="Titan One" panose="02000000000000000000"/>
              </a:rPr>
              <a:t>,</a:t>
            </a:r>
            <a:endParaRPr sz="1800"/>
          </a:p>
        </p:txBody>
      </p:sp>
      <p:sp>
        <p:nvSpPr>
          <p:cNvPr id="1057" name="Google Shape;1057;p33"/>
          <p:cNvSpPr txBox="1"/>
          <p:nvPr/>
        </p:nvSpPr>
        <p:spPr>
          <a:xfrm>
            <a:off x="7257338" y="1794688"/>
            <a:ext cx="2964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000">
                <a:solidFill>
                  <a:srgbClr val="FFC71F"/>
                </a:solidFill>
                <a:latin typeface="Titan One" panose="02000000000000000000"/>
                <a:ea typeface="Titan One" panose="02000000000000000000"/>
                <a:cs typeface="Titan One" panose="02000000000000000000"/>
                <a:sym typeface="Titan One" panose="02000000000000000000"/>
              </a:rPr>
              <a:t>.</a:t>
            </a:r>
            <a:endParaRPr sz="2000"/>
          </a:p>
        </p:txBody>
      </p:sp>
      <p:sp>
        <p:nvSpPr>
          <p:cNvPr id="1058" name="Google Shape;1058;p33"/>
          <p:cNvSpPr txBox="1"/>
          <p:nvPr/>
        </p:nvSpPr>
        <p:spPr>
          <a:xfrm>
            <a:off x="8046000" y="1494350"/>
            <a:ext cx="4056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a:solidFill>
                  <a:srgbClr val="2888E1"/>
                </a:solidFill>
                <a:latin typeface="Titan One" panose="02000000000000000000"/>
                <a:ea typeface="Titan One" panose="02000000000000000000"/>
                <a:cs typeface="Titan One" panose="02000000000000000000"/>
                <a:sym typeface="Titan One" panose="02000000000000000000"/>
              </a:rPr>
              <a:t>,</a:t>
            </a:r>
            <a:endParaRPr sz="1800"/>
          </a:p>
        </p:txBody>
      </p:sp>
      <p:sp>
        <p:nvSpPr>
          <p:cNvPr id="1059" name="Google Shape;1059;p33"/>
          <p:cNvSpPr txBox="1"/>
          <p:nvPr/>
        </p:nvSpPr>
        <p:spPr>
          <a:xfrm>
            <a:off x="50" y="4618100"/>
            <a:ext cx="9144000" cy="50419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100" dirty="0" err="1">
                <a:solidFill>
                  <a:schemeClr val="dk2"/>
                </a:solidFill>
                <a:latin typeface="Comfortaa"/>
                <a:ea typeface="Comfortaa"/>
                <a:cs typeface="Comfortaa"/>
                <a:sym typeface="Comfortaa"/>
              </a:rPr>
              <a:t>Giáo</a:t>
            </a:r>
            <a:r>
              <a:rPr lang="en-GB" sz="2100" dirty="0">
                <a:solidFill>
                  <a:schemeClr val="dk2"/>
                </a:solidFill>
                <a:latin typeface="Comfortaa"/>
                <a:ea typeface="Comfortaa"/>
                <a:cs typeface="Comfortaa"/>
                <a:sym typeface="Comfortaa"/>
              </a:rPr>
              <a:t> </a:t>
            </a:r>
            <a:r>
              <a:rPr lang="en-GB" sz="2100" dirty="0" err="1">
                <a:solidFill>
                  <a:schemeClr val="dk2"/>
                </a:solidFill>
                <a:latin typeface="Comfortaa"/>
                <a:ea typeface="Comfortaa"/>
                <a:cs typeface="Comfortaa"/>
                <a:sym typeface="Comfortaa"/>
              </a:rPr>
              <a:t>viên</a:t>
            </a:r>
            <a:r>
              <a:rPr lang="en-GB" sz="2100" dirty="0">
                <a:solidFill>
                  <a:schemeClr val="dk2"/>
                </a:solidFill>
                <a:latin typeface="Comfortaa"/>
                <a:ea typeface="Comfortaa"/>
                <a:cs typeface="Comfortaa"/>
                <a:sym typeface="Comfortaa"/>
              </a:rPr>
              <a:t>: </a:t>
            </a:r>
            <a:r>
              <a:rPr lang="en-US" sz="2100" dirty="0" err="1">
                <a:solidFill>
                  <a:schemeClr val="dk2"/>
                </a:solidFill>
                <a:latin typeface="Comfortaa"/>
                <a:ea typeface="Comfortaa"/>
                <a:cs typeface="Comfortaa"/>
                <a:sym typeface="Comfortaa"/>
              </a:rPr>
              <a:t>Nguyễn</a:t>
            </a:r>
            <a:r>
              <a:rPr lang="en-US" sz="2100">
                <a:solidFill>
                  <a:schemeClr val="dk2"/>
                </a:solidFill>
                <a:latin typeface="Comfortaa"/>
                <a:ea typeface="Comfortaa"/>
                <a:cs typeface="Comfortaa"/>
                <a:sym typeface="Comfortaa"/>
              </a:rPr>
              <a:t> Lâm</a:t>
            </a:r>
            <a:r>
              <a:rPr lang="en-US" altLang="en-GB" sz="2100">
                <a:solidFill>
                  <a:schemeClr val="dk2"/>
                </a:solidFill>
                <a:latin typeface="Comfortaa"/>
                <a:ea typeface="Comfortaa"/>
                <a:cs typeface="Comfortaa"/>
                <a:sym typeface="Comfortaa"/>
              </a:rPr>
              <a:t> Oanh</a:t>
            </a:r>
          </a:p>
        </p:txBody>
      </p:sp>
      <p:sp>
        <p:nvSpPr>
          <p:cNvPr id="2" name="Text Box 1"/>
          <p:cNvSpPr txBox="1"/>
          <p:nvPr/>
        </p:nvSpPr>
        <p:spPr>
          <a:xfrm>
            <a:off x="1692275" y="135255"/>
            <a:ext cx="6120130" cy="645160"/>
          </a:xfrm>
          <a:prstGeom prst="rect">
            <a:avLst/>
          </a:prstGeom>
          <a:noFill/>
        </p:spPr>
        <p:txBody>
          <a:bodyPr wrap="square" rtlCol="0">
            <a:spAutoFit/>
          </a:bodyPr>
          <a:lstStyle/>
          <a:p>
            <a:pPr algn="ctr"/>
            <a:r>
              <a:rPr lang="en-US" sz="1800" b="1" dirty="0">
                <a:latin typeface="Times New Roman" panose="02020603050405020304" charset="0"/>
                <a:cs typeface="Times New Roman" panose="02020603050405020304" charset="0"/>
              </a:rPr>
              <a:t>UBND THÀNH PHỐ QUY NHƠN</a:t>
            </a:r>
          </a:p>
          <a:p>
            <a:pPr algn="ctr"/>
            <a:r>
              <a:rPr lang="en-US" sz="1800" b="1" dirty="0">
                <a:latin typeface="Times New Roman" panose="02020603050405020304" charset="0"/>
                <a:cs typeface="Times New Roman" panose="02020603050405020304" charset="0"/>
              </a:rPr>
              <a:t>TRƯỜNG TIỂU HỌC NHƠN LÝ</a:t>
            </a:r>
          </a:p>
        </p:txBody>
      </p:sp>
    </p:spTree>
  </p:cSld>
  <p:clrMapOvr>
    <a:masterClrMapping/>
  </p:clrMapOvr>
  <p:transition spd="med">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p:cNvSpPr/>
          <p:nvPr/>
        </p:nvSpPr>
        <p:spPr>
          <a:xfrm>
            <a:off x="121444" y="68603"/>
            <a:ext cx="8901112" cy="4946310"/>
          </a:xfrm>
          <a:prstGeom prst="roundRect">
            <a:avLst/>
          </a:prstGeom>
          <a:solidFill>
            <a:schemeClr val="accent2">
              <a:lumMod val="20000"/>
              <a:lumOff val="80000"/>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buClr>
                <a:srgbClr val="000000"/>
              </a:buClr>
            </a:pPr>
            <a:endParaRPr lang="vi-VN" kern="0" dirty="0">
              <a:solidFill>
                <a:srgbClr val="FFFFFF"/>
              </a:solidFill>
              <a:latin typeface="Arial" panose="020B0604020202020204" pitchFamily="34" charset="0"/>
              <a:sym typeface="Arial" panose="020B0604020202020204"/>
            </a:endParaRPr>
          </a:p>
        </p:txBody>
      </p:sp>
      <p:sp>
        <p:nvSpPr>
          <p:cNvPr id="7" name="TextBox 6"/>
          <p:cNvSpPr txBox="1"/>
          <p:nvPr/>
        </p:nvSpPr>
        <p:spPr>
          <a:xfrm>
            <a:off x="121445" y="709682"/>
            <a:ext cx="9022556" cy="1198880"/>
          </a:xfrm>
          <a:prstGeom prst="rect">
            <a:avLst/>
          </a:prstGeom>
          <a:noFill/>
        </p:spPr>
        <p:txBody>
          <a:bodyPr wrap="square">
            <a:spAutoFit/>
          </a:bodyPr>
          <a:lstStyle/>
          <a:p>
            <a:pPr algn="just"/>
            <a:r>
              <a:rPr lang="en-US" sz="1800" b="0" i="0" dirty="0">
                <a:solidFill>
                  <a:srgbClr val="000000"/>
                </a:solidFill>
                <a:effectLst/>
                <a:latin typeface="Times New Roman" panose="02020603050405020304" charset="0"/>
                <a:cs typeface="Times New Roman" panose="02020603050405020304" charset="0"/>
              </a:rPr>
              <a:t>	</a:t>
            </a:r>
            <a:r>
              <a:rPr lang="vi-VN" sz="1800" b="0" i="0" dirty="0">
                <a:solidFill>
                  <a:srgbClr val="000000"/>
                </a:solidFill>
                <a:effectLst/>
                <a:latin typeface="Times New Roman" panose="02020603050405020304" charset="0"/>
                <a:cs typeface="Times New Roman" panose="02020603050405020304" charset="0"/>
              </a:rPr>
              <a:t>Ba tôi đi làm xa nên những câu chuyện đầu tiên tôi nghe được là từ bà nội và chú tôi. Bà kể tôi nghe chuyện “Tấm Cám”, “Thạch Sanh”, “Cây tre trăm đốt”, “Đôi hài bảy dặm”,….Chú tôi lại thích kể chuyện “Tôn Ngộ Không” và một số chuyện trong “Nghìn lẻ một đêm”.</a:t>
            </a:r>
            <a:endParaRPr lang="en-US" sz="1800" dirty="0">
              <a:latin typeface="Times New Roman" panose="02020603050405020304" charset="0"/>
              <a:cs typeface="Times New Roman" panose="02020603050405020304" charset="0"/>
            </a:endParaRPr>
          </a:p>
        </p:txBody>
      </p:sp>
      <p:sp>
        <p:nvSpPr>
          <p:cNvPr id="9" name="TextBox 8"/>
          <p:cNvSpPr txBox="1"/>
          <p:nvPr/>
        </p:nvSpPr>
        <p:spPr>
          <a:xfrm>
            <a:off x="121442" y="2593199"/>
            <a:ext cx="8901110" cy="922020"/>
          </a:xfrm>
          <a:prstGeom prst="rect">
            <a:avLst/>
          </a:prstGeom>
          <a:noFill/>
        </p:spPr>
        <p:txBody>
          <a:bodyPr wrap="square">
            <a:spAutoFit/>
          </a:bodyPr>
          <a:lstStyle/>
          <a:p>
            <a:pPr algn="just"/>
            <a:r>
              <a:rPr lang="en-US" sz="1800" b="0" i="0" dirty="0">
                <a:solidFill>
                  <a:srgbClr val="000000"/>
                </a:solidFill>
                <a:effectLst/>
                <a:latin typeface="Times New Roman" panose="02020603050405020304" charset="0"/>
                <a:cs typeface="Times New Roman" panose="02020603050405020304" charset="0"/>
              </a:rPr>
              <a:t>	</a:t>
            </a:r>
            <a:r>
              <a:rPr lang="vi-VN" sz="1800" b="0" i="0" dirty="0">
                <a:solidFill>
                  <a:srgbClr val="000000"/>
                </a:solidFill>
                <a:effectLst/>
                <a:latin typeface="Times New Roman" panose="02020603050405020304" charset="0"/>
                <a:cs typeface="Times New Roman" panose="02020603050405020304" charset="0"/>
              </a:rPr>
              <a:t>Bảy tuổi, tôi mê mẩn với những cuốn sách ba tôi mua về. Tám, chín tuổi tôi đã mày mò đọc hết rương truyện Trung Hoa của ông thợ hớt tóc trong làng.  Rồi tôi tìm đến “Không gia đình”, “Những người khốn khổ”,…</a:t>
            </a:r>
            <a:endParaRPr lang="en-US" sz="1800" dirty="0">
              <a:latin typeface="Times New Roman" panose="02020603050405020304" charset="0"/>
              <a:cs typeface="Times New Roman" panose="02020603050405020304" charset="0"/>
            </a:endParaRPr>
          </a:p>
        </p:txBody>
      </p:sp>
      <p:sp>
        <p:nvSpPr>
          <p:cNvPr id="11" name="TextBox 10"/>
          <p:cNvSpPr txBox="1"/>
          <p:nvPr/>
        </p:nvSpPr>
        <p:spPr>
          <a:xfrm>
            <a:off x="121442" y="3542387"/>
            <a:ext cx="8901110" cy="1753235"/>
          </a:xfrm>
          <a:prstGeom prst="rect">
            <a:avLst/>
          </a:prstGeom>
          <a:noFill/>
        </p:spPr>
        <p:txBody>
          <a:bodyPr wrap="square">
            <a:spAutoFit/>
          </a:bodyPr>
          <a:lstStyle/>
          <a:p>
            <a:pPr algn="just"/>
            <a:r>
              <a:rPr lang="en-US" sz="1800" b="0" i="0" dirty="0">
                <a:solidFill>
                  <a:srgbClr val="000000"/>
                </a:solidFill>
                <a:effectLst/>
                <a:latin typeface="Times New Roman" panose="02020603050405020304" charset="0"/>
                <a:cs typeface="Times New Roman" panose="02020603050405020304" charset="0"/>
              </a:rPr>
              <a:t>	</a:t>
            </a:r>
            <a:r>
              <a:rPr lang="vi-VN" sz="1800" b="0" i="0" dirty="0">
                <a:solidFill>
                  <a:srgbClr val="000000"/>
                </a:solidFill>
                <a:effectLst/>
                <a:latin typeface="Times New Roman" panose="02020603050405020304" charset="0"/>
                <a:cs typeface="Times New Roman" panose="02020603050405020304" charset="0"/>
              </a:rPr>
              <a:t>Tôi khóc cười qua những trang sách, ngạc nhiên thấy mình trải qua những cảm xúc mà trên thực tế tôi chưa đủ lớn để trải nghiệm ngoài đời. Sách đã bồi đắp tâm hồn, làm giàu có và làm trưởng thành tình cảm một đứa bé, mài sắc một cách tự nhiên các ý niệm đạo đức qua sự yêu ghét với người hiền kẻ ác và đặc biệt mở rộng đến vô biên bờ cõi của trí tưởng tượng.</a:t>
            </a:r>
          </a:p>
          <a:p>
            <a:r>
              <a:rPr lang="vi-VN" sz="1800" b="0" i="0" dirty="0">
                <a:solidFill>
                  <a:srgbClr val="000000"/>
                </a:solidFill>
                <a:effectLst/>
                <a:latin typeface="Times New Roman" panose="02020603050405020304" charset="0"/>
                <a:cs typeface="Times New Roman" panose="02020603050405020304" charset="0"/>
              </a:rPr>
              <a:t> </a:t>
            </a:r>
            <a:r>
              <a:rPr lang="en-US" altLang="vi-VN" sz="1800" b="0" i="0" dirty="0">
                <a:solidFill>
                  <a:srgbClr val="000000"/>
                </a:solidFill>
                <a:effectLst/>
                <a:latin typeface="Times New Roman" panose="02020603050405020304" charset="0"/>
                <a:cs typeface="Times New Roman" panose="02020603050405020304" charset="0"/>
              </a:rPr>
              <a:t>                                                                                                            </a:t>
            </a:r>
            <a:r>
              <a:rPr lang="en-US" sz="1600" dirty="0">
                <a:latin typeface="Times New Roman" panose="02020603050405020304" charset="0"/>
                <a:cs typeface="Times New Roman" panose="02020603050405020304" charset="0"/>
                <a:sym typeface="+mn-ea"/>
              </a:rPr>
              <a:t>Theo Nguyễn Nhật Ánh</a:t>
            </a:r>
            <a:endParaRPr lang="en-US" sz="1800" dirty="0">
              <a:latin typeface="Times New Roman" panose="02020603050405020304" charset="0"/>
              <a:cs typeface="Times New Roman" panose="02020603050405020304" charset="0"/>
            </a:endParaRPr>
          </a:p>
          <a:p>
            <a:endParaRPr lang="en-US" sz="1800" dirty="0">
              <a:latin typeface="Times New Roman" panose="02020603050405020304" charset="0"/>
              <a:cs typeface="Times New Roman" panose="02020603050405020304" charset="0"/>
            </a:endParaRPr>
          </a:p>
        </p:txBody>
      </p:sp>
      <p:sp>
        <p:nvSpPr>
          <p:cNvPr id="13" name="TextBox 12"/>
          <p:cNvSpPr txBox="1"/>
          <p:nvPr/>
        </p:nvSpPr>
        <p:spPr>
          <a:xfrm>
            <a:off x="121442" y="1685527"/>
            <a:ext cx="8901110" cy="922020"/>
          </a:xfrm>
          <a:prstGeom prst="rect">
            <a:avLst/>
          </a:prstGeom>
          <a:noFill/>
        </p:spPr>
        <p:txBody>
          <a:bodyPr wrap="square">
            <a:spAutoFit/>
          </a:bodyPr>
          <a:lstStyle/>
          <a:p>
            <a:pPr algn="just"/>
            <a:r>
              <a:rPr lang="en-US" sz="1800" b="0" i="0" dirty="0">
                <a:solidFill>
                  <a:srgbClr val="000000"/>
                </a:solidFill>
                <a:effectLst/>
                <a:latin typeface="Times New Roman" panose="02020603050405020304" charset="0"/>
                <a:cs typeface="Times New Roman" panose="02020603050405020304" charset="0"/>
              </a:rPr>
              <a:t>	</a:t>
            </a:r>
            <a:r>
              <a:rPr lang="vi-VN" sz="1800" b="0" i="0" dirty="0">
                <a:solidFill>
                  <a:srgbClr val="000000"/>
                </a:solidFill>
                <a:effectLst/>
                <a:latin typeface="Times New Roman" panose="02020603050405020304" charset="0"/>
                <a:cs typeface="Times New Roman" panose="02020603050405020304" charset="0"/>
              </a:rPr>
              <a:t>Bà và chú kể mãi cũng hết chuyện. Từ khi nghe chú tôi mách những câu chuyện đó và vô số những câu chuyện tương tự được viết trong các cuốn sách, tôi cố gắng học chữ để có thể tự mình khám phá thế giới kì diệu kia. </a:t>
            </a:r>
            <a:endParaRPr lang="en-US" sz="1800" dirty="0">
              <a:latin typeface="Times New Roman" panose="02020603050405020304" charset="0"/>
              <a:cs typeface="Times New Roman" panose="02020603050405020304" charset="0"/>
            </a:endParaRPr>
          </a:p>
        </p:txBody>
      </p:sp>
      <p:sp>
        <p:nvSpPr>
          <p:cNvPr id="10" name="5-Point Star 22"/>
          <p:cNvSpPr/>
          <p:nvPr/>
        </p:nvSpPr>
        <p:spPr>
          <a:xfrm>
            <a:off x="418011" y="754788"/>
            <a:ext cx="345932" cy="244729"/>
          </a:xfrm>
          <a:prstGeom prst="star5">
            <a:avLst>
              <a:gd name="adj" fmla="val 19098"/>
              <a:gd name="hf" fmla="val 105146"/>
              <a:gd name="vf" fmla="val 110557"/>
            </a:avLst>
          </a:prstGeom>
          <a:solidFill>
            <a:srgbClr val="FFFF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1"/>
                </a:solidFill>
              </a:rPr>
              <a:t>1</a:t>
            </a:r>
          </a:p>
        </p:txBody>
      </p:sp>
      <p:sp>
        <p:nvSpPr>
          <p:cNvPr id="12" name="5-Point Star 23"/>
          <p:cNvSpPr/>
          <p:nvPr/>
        </p:nvSpPr>
        <p:spPr>
          <a:xfrm>
            <a:off x="418011" y="1734470"/>
            <a:ext cx="345932" cy="244729"/>
          </a:xfrm>
          <a:prstGeom prst="star5">
            <a:avLst>
              <a:gd name="adj" fmla="val 19098"/>
              <a:gd name="hf" fmla="val 105146"/>
              <a:gd name="vf" fmla="val 110557"/>
            </a:avLst>
          </a:prstGeom>
          <a:solidFill>
            <a:srgbClr val="FFFF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1"/>
                </a:solidFill>
              </a:rPr>
              <a:t>2</a:t>
            </a:r>
          </a:p>
        </p:txBody>
      </p:sp>
      <p:sp>
        <p:nvSpPr>
          <p:cNvPr id="14" name="5-Point Star 24"/>
          <p:cNvSpPr/>
          <p:nvPr/>
        </p:nvSpPr>
        <p:spPr>
          <a:xfrm>
            <a:off x="418011" y="2597964"/>
            <a:ext cx="345932" cy="244729"/>
          </a:xfrm>
          <a:prstGeom prst="star5">
            <a:avLst>
              <a:gd name="adj" fmla="val 19098"/>
              <a:gd name="hf" fmla="val 105146"/>
              <a:gd name="vf" fmla="val 110557"/>
            </a:avLst>
          </a:prstGeom>
          <a:solidFill>
            <a:srgbClr val="FFFF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1"/>
                </a:solidFill>
              </a:rPr>
              <a:t>3</a:t>
            </a:r>
          </a:p>
        </p:txBody>
      </p:sp>
      <p:sp>
        <p:nvSpPr>
          <p:cNvPr id="15" name="5-Point Star 24"/>
          <p:cNvSpPr/>
          <p:nvPr/>
        </p:nvSpPr>
        <p:spPr>
          <a:xfrm>
            <a:off x="418011" y="3544486"/>
            <a:ext cx="345932" cy="244729"/>
          </a:xfrm>
          <a:prstGeom prst="star5">
            <a:avLst>
              <a:gd name="adj" fmla="val 19098"/>
              <a:gd name="hf" fmla="val 105146"/>
              <a:gd name="vf" fmla="val 110557"/>
            </a:avLst>
          </a:prstGeom>
          <a:solidFill>
            <a:srgbClr val="FFFF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1"/>
                </a:solidFill>
              </a:rPr>
              <a:t>4</a:t>
            </a:r>
          </a:p>
        </p:txBody>
      </p:sp>
      <p:sp>
        <p:nvSpPr>
          <p:cNvPr id="2" name="Rectangle: Rounded Corners 1"/>
          <p:cNvSpPr/>
          <p:nvPr/>
        </p:nvSpPr>
        <p:spPr>
          <a:xfrm>
            <a:off x="1979930" y="68580"/>
            <a:ext cx="4841875" cy="546735"/>
          </a:xfrm>
          <a:prstGeom prst="roundRect">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defRPr/>
            </a:pPr>
            <a:r>
              <a:rPr lang="en-US" sz="2400" b="1" dirty="0" err="1">
                <a:solidFill>
                  <a:srgbClr val="002060"/>
                </a:solidFill>
                <a:latin typeface="Times New Roman" panose="02020603050405020304" charset="0"/>
                <a:cs typeface="Times New Roman" panose="02020603050405020304" charset="0"/>
                <a:sym typeface="+mn-ea"/>
              </a:rPr>
              <a:t>Những</a:t>
            </a:r>
            <a:r>
              <a:rPr lang="en-US" sz="2400" b="1" dirty="0">
                <a:solidFill>
                  <a:srgbClr val="002060"/>
                </a:solidFill>
                <a:latin typeface="Times New Roman" panose="02020603050405020304" charset="0"/>
                <a:cs typeface="Times New Roman" panose="02020603050405020304" charset="0"/>
                <a:sym typeface="+mn-ea"/>
              </a:rPr>
              <a:t> </a:t>
            </a:r>
            <a:r>
              <a:rPr lang="en-US" sz="2400" b="1" dirty="0" err="1">
                <a:solidFill>
                  <a:srgbClr val="002060"/>
                </a:solidFill>
                <a:latin typeface="Times New Roman" panose="02020603050405020304" charset="0"/>
                <a:cs typeface="Times New Roman" panose="02020603050405020304" charset="0"/>
                <a:sym typeface="+mn-ea"/>
              </a:rPr>
              <a:t>trang</a:t>
            </a:r>
            <a:r>
              <a:rPr lang="en-US" sz="2400" b="1" dirty="0">
                <a:solidFill>
                  <a:srgbClr val="002060"/>
                </a:solidFill>
                <a:latin typeface="Times New Roman" panose="02020603050405020304" charset="0"/>
                <a:cs typeface="Times New Roman" panose="02020603050405020304" charset="0"/>
                <a:sym typeface="+mn-ea"/>
              </a:rPr>
              <a:t> </a:t>
            </a:r>
            <a:r>
              <a:rPr lang="en-US" sz="2400" b="1" dirty="0" err="1">
                <a:solidFill>
                  <a:srgbClr val="002060"/>
                </a:solidFill>
                <a:latin typeface="Times New Roman" panose="02020603050405020304" charset="0"/>
                <a:cs typeface="Times New Roman" panose="02020603050405020304" charset="0"/>
                <a:sym typeface="+mn-ea"/>
              </a:rPr>
              <a:t>sách</a:t>
            </a:r>
            <a:r>
              <a:rPr lang="en-US" sz="2400" b="1" dirty="0">
                <a:solidFill>
                  <a:srgbClr val="002060"/>
                </a:solidFill>
                <a:latin typeface="Times New Roman" panose="02020603050405020304" charset="0"/>
                <a:cs typeface="Times New Roman" panose="02020603050405020304" charset="0"/>
                <a:sym typeface="+mn-ea"/>
              </a:rPr>
              <a:t> </a:t>
            </a:r>
            <a:r>
              <a:rPr lang="en-US" sz="2400" b="1" dirty="0" err="1">
                <a:solidFill>
                  <a:srgbClr val="002060"/>
                </a:solidFill>
                <a:latin typeface="Times New Roman" panose="02020603050405020304" charset="0"/>
                <a:cs typeface="Times New Roman" panose="02020603050405020304" charset="0"/>
                <a:sym typeface="+mn-ea"/>
              </a:rPr>
              <a:t>tuổi</a:t>
            </a:r>
            <a:r>
              <a:rPr lang="en-US" sz="2400" b="1" dirty="0">
                <a:solidFill>
                  <a:srgbClr val="002060"/>
                </a:solidFill>
                <a:latin typeface="Times New Roman" panose="02020603050405020304" charset="0"/>
                <a:cs typeface="Times New Roman" panose="02020603050405020304" charset="0"/>
                <a:sym typeface="+mn-ea"/>
              </a:rPr>
              <a:t> </a:t>
            </a:r>
            <a:r>
              <a:rPr lang="en-US" sz="2400" b="1" dirty="0" err="1">
                <a:solidFill>
                  <a:srgbClr val="002060"/>
                </a:solidFill>
                <a:latin typeface="Times New Roman" panose="02020603050405020304" charset="0"/>
                <a:cs typeface="Times New Roman" panose="02020603050405020304" charset="0"/>
                <a:sym typeface="+mn-ea"/>
              </a:rPr>
              <a:t>thơ</a:t>
            </a:r>
            <a:endParaRPr lang="en-US" sz="2400" b="1" dirty="0">
              <a:solidFill>
                <a:schemeClr val="bg1">
                  <a:lumMod val="95000"/>
                </a:schemeClr>
              </a:solidFill>
              <a:latin typeface="UTM Centur" panose="02040603050506020204" pitchFamily="18" charset="0"/>
            </a:endParaRP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500"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7" presetClass="entr" presetSubtype="4" fill="hold" grpId="0" nodeType="withEffect">
                                  <p:stCondLst>
                                    <p:cond delay="0"/>
                                  </p:stCondLst>
                                  <p:childTnLst>
                                    <p:set>
                                      <p:cBhvr>
                                        <p:cTn id="10" dur="500"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7" presetClass="entr" presetSubtype="4" fill="hold" grpId="0" nodeType="withEffect">
                                  <p:stCondLst>
                                    <p:cond delay="0"/>
                                  </p:stCondLst>
                                  <p:childTnLst>
                                    <p:set>
                                      <p:cBhvr>
                                        <p:cTn id="14" dur="500"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7" presetClass="entr" presetSubtype="4" fill="hold" grpId="0" nodeType="withEffect">
                                  <p:stCondLst>
                                    <p:cond delay="0"/>
                                  </p:stCondLst>
                                  <p:childTnLst>
                                    <p:set>
                                      <p:cBhvr>
                                        <p:cTn id="18" dur="500"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24"/>
        <p:cNvGrpSpPr/>
        <p:nvPr/>
      </p:nvGrpSpPr>
      <p:grpSpPr>
        <a:xfrm>
          <a:off x="0" y="0"/>
          <a:ext cx="0" cy="0"/>
          <a:chOff x="0" y="0"/>
          <a:chExt cx="0" cy="0"/>
        </a:xfrm>
      </p:grpSpPr>
      <p:sp>
        <p:nvSpPr>
          <p:cNvPr id="1425" name="Google Shape;1425;p42"/>
          <p:cNvSpPr/>
          <p:nvPr/>
        </p:nvSpPr>
        <p:spPr>
          <a:xfrm rot="10800000" flipH="1">
            <a:off x="1377913" y="1002102"/>
            <a:ext cx="6388166" cy="3139298"/>
          </a:xfrm>
          <a:custGeom>
            <a:avLst/>
            <a:gdLst/>
            <a:ahLst/>
            <a:cxnLst/>
            <a:rect l="l" t="t" r="r" b="b"/>
            <a:pathLst>
              <a:path w="59342" h="90346" extrusionOk="0">
                <a:moveTo>
                  <a:pt x="21484" y="0"/>
                </a:moveTo>
                <a:cubicBezTo>
                  <a:pt x="16291" y="0"/>
                  <a:pt x="8432" y="235"/>
                  <a:pt x="4989" y="2325"/>
                </a:cubicBezTo>
                <a:cubicBezTo>
                  <a:pt x="905" y="4814"/>
                  <a:pt x="1215" y="6814"/>
                  <a:pt x="322" y="20232"/>
                </a:cubicBezTo>
                <a:cubicBezTo>
                  <a:pt x="0" y="24995"/>
                  <a:pt x="1405" y="48628"/>
                  <a:pt x="1917" y="58320"/>
                </a:cubicBezTo>
                <a:cubicBezTo>
                  <a:pt x="2382" y="67071"/>
                  <a:pt x="250" y="79097"/>
                  <a:pt x="6573" y="85145"/>
                </a:cubicBezTo>
                <a:cubicBezTo>
                  <a:pt x="11383" y="89753"/>
                  <a:pt x="21324" y="88824"/>
                  <a:pt x="27944" y="89562"/>
                </a:cubicBezTo>
                <a:cubicBezTo>
                  <a:pt x="32588" y="90085"/>
                  <a:pt x="37273" y="90346"/>
                  <a:pt x="41951" y="90346"/>
                </a:cubicBezTo>
                <a:cubicBezTo>
                  <a:pt x="42922" y="90346"/>
                  <a:pt x="43893" y="90335"/>
                  <a:pt x="44863" y="90312"/>
                </a:cubicBezTo>
                <a:cubicBezTo>
                  <a:pt x="46590" y="90265"/>
                  <a:pt x="48411" y="90169"/>
                  <a:pt x="49852" y="89229"/>
                </a:cubicBezTo>
                <a:cubicBezTo>
                  <a:pt x="50745" y="88657"/>
                  <a:pt x="51423" y="87824"/>
                  <a:pt x="51983" y="86931"/>
                </a:cubicBezTo>
                <a:cubicBezTo>
                  <a:pt x="53924" y="83883"/>
                  <a:pt x="54745" y="80251"/>
                  <a:pt x="55102" y="76668"/>
                </a:cubicBezTo>
                <a:cubicBezTo>
                  <a:pt x="57353" y="53951"/>
                  <a:pt x="59341" y="33091"/>
                  <a:pt x="54626" y="11910"/>
                </a:cubicBezTo>
                <a:cubicBezTo>
                  <a:pt x="54210" y="10052"/>
                  <a:pt x="53781" y="8147"/>
                  <a:pt x="52709" y="6564"/>
                </a:cubicBezTo>
                <a:cubicBezTo>
                  <a:pt x="51614" y="4933"/>
                  <a:pt x="49923" y="3778"/>
                  <a:pt x="48161" y="2897"/>
                </a:cubicBezTo>
                <a:cubicBezTo>
                  <a:pt x="42577" y="111"/>
                  <a:pt x="30314" y="51"/>
                  <a:pt x="24182" y="15"/>
                </a:cubicBezTo>
                <a:cubicBezTo>
                  <a:pt x="23421" y="9"/>
                  <a:pt x="22504" y="0"/>
                  <a:pt x="214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42"/>
          <p:cNvSpPr txBox="1">
            <a:spLocks noGrp="1"/>
          </p:cNvSpPr>
          <p:nvPr>
            <p:ph type="title" idx="2"/>
          </p:nvPr>
        </p:nvSpPr>
        <p:spPr>
          <a:xfrm>
            <a:off x="1549850" y="1706550"/>
            <a:ext cx="5909400" cy="149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1100">
              <a:solidFill>
                <a:srgbClr val="FF5E5E"/>
              </a:solidFill>
            </a:endParaRPr>
          </a:p>
          <a:p>
            <a:pPr marL="0" lvl="0" indent="0" algn="ctr" rtl="0">
              <a:spcBef>
                <a:spcPts val="0"/>
              </a:spcBef>
              <a:spcAft>
                <a:spcPts val="0"/>
              </a:spcAft>
              <a:buNone/>
            </a:pPr>
            <a:r>
              <a:rPr lang="en-GB" sz="5200" b="1">
                <a:solidFill>
                  <a:srgbClr val="00B050"/>
                </a:solidFill>
                <a:latin typeface="Times New Roman" panose="02020603050405020304" charset="0"/>
                <a:cs typeface="Times New Roman" panose="02020603050405020304" charset="0"/>
              </a:rPr>
              <a:t>Đ</a:t>
            </a:r>
            <a:r>
              <a:rPr lang="en-US" altLang="en-GB" sz="5200" b="1">
                <a:solidFill>
                  <a:srgbClr val="00B050"/>
                </a:solidFill>
                <a:latin typeface="Times New Roman" panose="02020603050405020304" charset="0"/>
                <a:cs typeface="Times New Roman" panose="02020603050405020304" charset="0"/>
              </a:rPr>
              <a:t>ọ</a:t>
            </a:r>
            <a:r>
              <a:rPr lang="en-GB" sz="5200" b="1">
                <a:solidFill>
                  <a:srgbClr val="00B050"/>
                </a:solidFill>
                <a:latin typeface="Times New Roman" panose="02020603050405020304" charset="0"/>
                <a:cs typeface="Times New Roman" panose="02020603050405020304" charset="0"/>
              </a:rPr>
              <a:t>c </a:t>
            </a:r>
            <a:r>
              <a:rPr lang="en-US" altLang="en-GB" sz="5200" b="1">
                <a:solidFill>
                  <a:srgbClr val="00B050"/>
                </a:solidFill>
                <a:latin typeface="Times New Roman" panose="02020603050405020304" charset="0"/>
                <a:cs typeface="Times New Roman" panose="02020603050405020304" charset="0"/>
              </a:rPr>
              <a:t>trong nhóm</a:t>
            </a:r>
          </a:p>
        </p:txBody>
      </p:sp>
      <p:sp>
        <p:nvSpPr>
          <p:cNvPr id="1429" name="Google Shape;1429;p42"/>
          <p:cNvSpPr txBox="1"/>
          <p:nvPr/>
        </p:nvSpPr>
        <p:spPr>
          <a:xfrm>
            <a:off x="1998200" y="2640775"/>
            <a:ext cx="929100" cy="985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5200">
                <a:solidFill>
                  <a:srgbClr val="FFC800"/>
                </a:solidFill>
                <a:latin typeface="Titan One" panose="02000000000000000000"/>
                <a:ea typeface="Titan One" panose="02000000000000000000"/>
                <a:cs typeface="Titan One" panose="02000000000000000000"/>
                <a:sym typeface="Titan One" panose="02000000000000000000"/>
              </a:rPr>
              <a:t>.</a:t>
            </a:r>
            <a:endParaRPr>
              <a:solidFill>
                <a:srgbClr val="FFC800"/>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6626" name="Picture 8" descr="WhitecornerFlower"/>
          <p:cNvPicPr>
            <a:picLocks noChangeAspect="1"/>
          </p:cNvPicPr>
          <p:nvPr/>
        </p:nvPicPr>
        <p:blipFill>
          <a:blip r:embed="rId2"/>
          <a:stretch>
            <a:fillRect/>
          </a:stretch>
        </p:blipFill>
        <p:spPr>
          <a:xfrm>
            <a:off x="179705" y="3963750"/>
            <a:ext cx="1028700" cy="1028700"/>
          </a:xfrm>
          <a:prstGeom prst="rect">
            <a:avLst/>
          </a:prstGeom>
          <a:noFill/>
          <a:ln w="9525">
            <a:noFill/>
          </a:ln>
        </p:spPr>
      </p:pic>
      <p:pic>
        <p:nvPicPr>
          <p:cNvPr id="26627" name="Picture 2" descr="WhitecornerFlower"/>
          <p:cNvPicPr>
            <a:picLocks noChangeAspect="1"/>
          </p:cNvPicPr>
          <p:nvPr/>
        </p:nvPicPr>
        <p:blipFill>
          <a:blip r:embed="rId3"/>
          <a:stretch>
            <a:fillRect/>
          </a:stretch>
        </p:blipFill>
        <p:spPr>
          <a:xfrm>
            <a:off x="7956550" y="4011930"/>
            <a:ext cx="1028700" cy="1028700"/>
          </a:xfrm>
          <a:prstGeom prst="rect">
            <a:avLst/>
          </a:prstGeom>
          <a:noFill/>
          <a:ln w="9525">
            <a:noFill/>
          </a:ln>
        </p:spPr>
      </p:pic>
      <p:sp>
        <p:nvSpPr>
          <p:cNvPr id="3" name="Title 1"/>
          <p:cNvSpPr>
            <a:spLocks noGrp="1"/>
          </p:cNvSpPr>
          <p:nvPr/>
        </p:nvSpPr>
        <p:spPr>
          <a:xfrm>
            <a:off x="2000250" y="228600"/>
            <a:ext cx="5646420" cy="1299210"/>
          </a:xfrm>
          <a:prstGeom prst="rect">
            <a:avLst/>
          </a:prstGeom>
        </p:spPr>
        <p:txBody>
          <a:bodyPr vert="horz" anchor="t" anchorCtr="0">
            <a:noAutofit/>
          </a:bodyPr>
          <a:lstStyle>
            <a:lvl1pPr algn="r" rtl="0" eaLnBrk="1" latinLnBrk="0" hangingPunct="1">
              <a:spcBef>
                <a:spcPct val="0"/>
              </a:spcBef>
              <a:buNone/>
              <a:defRPr kumimoji="0" sz="3200" kern="1200">
                <a:solidFill>
                  <a:schemeClr val="tx1"/>
                </a:solidFill>
                <a:latin typeface="+mj-lt"/>
                <a:ea typeface="+mj-ea"/>
                <a:cs typeface="+mj-cs"/>
              </a:defRPr>
            </a:lvl1pPr>
          </a:lstStyle>
          <a:p>
            <a:pPr algn="ctr"/>
            <a:r>
              <a:rPr lang="en-US" sz="1800" b="1" dirty="0" err="1">
                <a:solidFill>
                  <a:schemeClr val="tx1"/>
                </a:solidFill>
                <a:latin typeface="Times New Roman" panose="02020603050405020304" charset="0"/>
                <a:cs typeface="Times New Roman" panose="02020603050405020304" charset="0"/>
              </a:rPr>
              <a:t>Thứ</a:t>
            </a:r>
            <a:r>
              <a:rPr lang="en-US" sz="1800" b="1" dirty="0">
                <a:solidFill>
                  <a:schemeClr val="tx1"/>
                </a:solidFill>
                <a:latin typeface="Times New Roman" panose="02020603050405020304" charset="0"/>
                <a:cs typeface="Times New Roman" panose="02020603050405020304" charset="0"/>
              </a:rPr>
              <a:t> bảy </a:t>
            </a:r>
            <a:r>
              <a:rPr lang="en-US" sz="1800" b="1" dirty="0" err="1">
                <a:solidFill>
                  <a:schemeClr val="tx1"/>
                </a:solidFill>
                <a:latin typeface="Times New Roman" panose="02020603050405020304" charset="0"/>
                <a:cs typeface="Times New Roman" panose="02020603050405020304" charset="0"/>
              </a:rPr>
              <a:t>ngày</a:t>
            </a:r>
            <a:r>
              <a:rPr lang="en-US" sz="1800" b="1" dirty="0">
                <a:solidFill>
                  <a:schemeClr val="tx1"/>
                </a:solidFill>
                <a:latin typeface="Times New Roman" panose="02020603050405020304" charset="0"/>
                <a:cs typeface="Times New Roman" panose="02020603050405020304" charset="0"/>
              </a:rPr>
              <a:t> 26 </a:t>
            </a:r>
            <a:r>
              <a:rPr lang="en-US" sz="1800" b="1" dirty="0" err="1">
                <a:solidFill>
                  <a:schemeClr val="tx1"/>
                </a:solidFill>
                <a:latin typeface="Times New Roman" panose="02020603050405020304" charset="0"/>
                <a:cs typeface="Times New Roman" panose="02020603050405020304" charset="0"/>
              </a:rPr>
              <a:t>tháng</a:t>
            </a:r>
            <a:r>
              <a:rPr lang="en-US" sz="1800" b="1" dirty="0">
                <a:solidFill>
                  <a:schemeClr val="tx1"/>
                </a:solidFill>
                <a:latin typeface="Times New Roman" panose="02020603050405020304" charset="0"/>
                <a:cs typeface="Times New Roman" panose="02020603050405020304" charset="0"/>
              </a:rPr>
              <a:t> 10 </a:t>
            </a:r>
            <a:r>
              <a:rPr lang="en-US" sz="1800" b="1" dirty="0" err="1">
                <a:solidFill>
                  <a:schemeClr val="tx1"/>
                </a:solidFill>
                <a:latin typeface="Times New Roman" panose="02020603050405020304" charset="0"/>
                <a:cs typeface="Times New Roman" panose="02020603050405020304" charset="0"/>
              </a:rPr>
              <a:t>năm</a:t>
            </a:r>
            <a:r>
              <a:rPr lang="en-US" sz="1800" b="1" dirty="0">
                <a:solidFill>
                  <a:schemeClr val="tx1"/>
                </a:solidFill>
                <a:latin typeface="Times New Roman" panose="02020603050405020304" charset="0"/>
                <a:cs typeface="Times New Roman" panose="02020603050405020304" charset="0"/>
              </a:rPr>
              <a:t> 2024</a:t>
            </a:r>
            <a:br>
              <a:rPr lang="en-US" sz="1800" b="1" dirty="0">
                <a:solidFill>
                  <a:schemeClr val="tx1"/>
                </a:solidFill>
                <a:latin typeface="Times New Roman" panose="02020603050405020304" charset="0"/>
                <a:cs typeface="Times New Roman" panose="02020603050405020304" charset="0"/>
              </a:rPr>
            </a:br>
            <a:r>
              <a:rPr lang="en-US" sz="1800" b="1" u="sng" dirty="0" err="1">
                <a:solidFill>
                  <a:schemeClr val="tx1"/>
                </a:solidFill>
                <a:latin typeface="Times New Roman" panose="02020603050405020304" charset="0"/>
                <a:cs typeface="Times New Roman" panose="02020603050405020304" charset="0"/>
              </a:rPr>
              <a:t>Tiếng Việt:</a:t>
            </a:r>
          </a:p>
          <a:p>
            <a:pPr algn="ctr"/>
            <a:r>
              <a:rPr lang="en-US" sz="1800" b="1" dirty="0" err="1">
                <a:solidFill>
                  <a:srgbClr val="FF0000"/>
                </a:solidFill>
                <a:latin typeface="Times New Roman" panose="02020603050405020304" charset="0"/>
                <a:cs typeface="Times New Roman" panose="02020603050405020304" charset="0"/>
                <a:sym typeface="+mn-ea"/>
              </a:rPr>
              <a:t>          </a:t>
            </a:r>
            <a:r>
              <a:rPr lang="en-US" sz="2400" b="1" dirty="0" err="1">
                <a:solidFill>
                  <a:srgbClr val="FF0000"/>
                </a:solidFill>
                <a:latin typeface="Times New Roman" panose="02020603050405020304" charset="0"/>
                <a:cs typeface="Times New Roman" panose="02020603050405020304" charset="0"/>
                <a:sym typeface="+mn-ea"/>
              </a:rPr>
              <a:t> Bài đọc :</a:t>
            </a:r>
            <a:r>
              <a:rPr lang="en-US" sz="1800" b="1" dirty="0" err="1">
                <a:solidFill>
                  <a:srgbClr val="FF0000"/>
                </a:solidFill>
                <a:latin typeface="Times New Roman" panose="02020603050405020304" charset="0"/>
                <a:cs typeface="Times New Roman" panose="02020603050405020304" charset="0"/>
                <a:sym typeface="+mn-ea"/>
              </a:rPr>
              <a:t> </a:t>
            </a:r>
            <a:r>
              <a:rPr lang="en-US" sz="2400" b="1" dirty="0">
                <a:solidFill>
                  <a:srgbClr val="FF0000"/>
                </a:solidFill>
                <a:latin typeface="Times New Roman" panose="02020603050405020304" charset="0"/>
                <a:cs typeface="Times New Roman" panose="02020603050405020304" charset="0"/>
                <a:sym typeface="+mn-ea"/>
              </a:rPr>
              <a:t>Những trang sách tuổi thơ</a:t>
            </a:r>
            <a:endParaRPr lang="en-US" sz="2400" b="1" dirty="0">
              <a:solidFill>
                <a:srgbClr val="FF0000"/>
              </a:solidFill>
              <a:latin typeface="Times New Roman" panose="02020603050405020304" charset="0"/>
              <a:cs typeface="Times New Roman" panose="02020603050405020304" charset="0"/>
            </a:endParaRPr>
          </a:p>
          <a:p>
            <a:pPr algn="l"/>
            <a:r>
              <a:rPr lang="en-US" sz="2400" b="1" i="1" dirty="0">
                <a:solidFill>
                  <a:srgbClr val="FF0000"/>
                </a:solidFill>
                <a:latin typeface="Times New Roman" panose="02020603050405020304" charset="0"/>
                <a:cs typeface="Times New Roman" panose="02020603050405020304" charset="0"/>
                <a:sym typeface="+mn-ea"/>
              </a:rPr>
              <a:t>                                           </a:t>
            </a:r>
            <a:r>
              <a:rPr lang="en-US" sz="1600" b="1" i="1" dirty="0">
                <a:solidFill>
                  <a:srgbClr val="FF0000"/>
                </a:solidFill>
                <a:latin typeface="Times New Roman" panose="02020603050405020304" charset="0"/>
                <a:cs typeface="Times New Roman" panose="02020603050405020304" charset="0"/>
                <a:sym typeface="+mn-ea"/>
              </a:rPr>
              <a:t>Theo </a:t>
            </a:r>
            <a:r>
              <a:rPr lang="en-US" sz="1600" b="1" dirty="0" err="1">
                <a:solidFill>
                  <a:srgbClr val="FF0000"/>
                </a:solidFill>
                <a:latin typeface="Times New Roman" panose="02020603050405020304" charset="0"/>
                <a:cs typeface="Times New Roman" panose="02020603050405020304" charset="0"/>
                <a:sym typeface="+mn-ea"/>
              </a:rPr>
              <a:t>Nguyễn</a:t>
            </a:r>
            <a:r>
              <a:rPr lang="en-US" sz="1600" b="1" dirty="0">
                <a:solidFill>
                  <a:srgbClr val="FF0000"/>
                </a:solidFill>
                <a:latin typeface="Times New Roman" panose="02020603050405020304" charset="0"/>
                <a:cs typeface="Times New Roman" panose="02020603050405020304" charset="0"/>
                <a:sym typeface="+mn-ea"/>
              </a:rPr>
              <a:t> Nhật Ánh</a:t>
            </a:r>
            <a:endParaRPr lang="en-US" sz="2400" b="1" u="sng" dirty="0" err="1">
              <a:solidFill>
                <a:srgbClr val="0000CC"/>
              </a:solidFill>
              <a:latin typeface="Times New Roman" panose="02020603050405020304" charset="0"/>
              <a:cs typeface="Times New Roman" panose="02020603050405020304" charset="0"/>
            </a:endParaRPr>
          </a:p>
          <a:p>
            <a:pPr algn="ctr"/>
            <a:endParaRPr lang="en-US" sz="2400" b="1" u="sng" dirty="0">
              <a:solidFill>
                <a:srgbClr val="0000CC"/>
              </a:solidFill>
              <a:latin typeface="Times New Roman" panose="02020603050405020304" charset="0"/>
              <a:cs typeface="Times New Roman" panose="02020603050405020304" charset="0"/>
            </a:endParaRPr>
          </a:p>
        </p:txBody>
      </p:sp>
      <p:sp>
        <p:nvSpPr>
          <p:cNvPr id="7177" name="Text Box 11"/>
          <p:cNvSpPr txBox="1">
            <a:spLocks noChangeArrowheads="1"/>
          </p:cNvSpPr>
          <p:nvPr/>
        </p:nvSpPr>
        <p:spPr bwMode="auto">
          <a:xfrm>
            <a:off x="2228850" y="1371600"/>
            <a:ext cx="458914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sz="2700" b="1" dirty="0">
                <a:solidFill>
                  <a:schemeClr val="tx1"/>
                </a:solidFill>
              </a:rPr>
              <a:t> </a:t>
            </a:r>
            <a:r>
              <a:rPr lang="en-GB" sz="1800" b="1" dirty="0">
                <a:solidFill>
                  <a:schemeClr val="tx1"/>
                </a:solidFill>
                <a:latin typeface="Times New Roman" panose="02020603050405020304" charset="0"/>
                <a:cs typeface="Times New Roman" panose="02020603050405020304" charset="0"/>
              </a:rPr>
              <a:t> </a:t>
            </a:r>
            <a:r>
              <a:rPr lang="en-GB" sz="1800" b="1" u="sng" dirty="0" err="1">
                <a:solidFill>
                  <a:schemeClr val="tx1"/>
                </a:solidFill>
                <a:latin typeface="Times New Roman" panose="02020603050405020304" charset="0"/>
                <a:cs typeface="Times New Roman" panose="02020603050405020304" charset="0"/>
              </a:rPr>
              <a:t>Luyện</a:t>
            </a:r>
            <a:r>
              <a:rPr lang="en-GB" sz="1800" b="1" u="sng" dirty="0">
                <a:solidFill>
                  <a:schemeClr val="tx1"/>
                </a:solidFill>
                <a:latin typeface="Times New Roman" panose="02020603050405020304" charset="0"/>
                <a:cs typeface="Times New Roman" panose="02020603050405020304" charset="0"/>
              </a:rPr>
              <a:t> </a:t>
            </a:r>
            <a:r>
              <a:rPr lang="en-GB" sz="1800" b="1" u="sng" dirty="0" err="1">
                <a:solidFill>
                  <a:schemeClr val="tx1"/>
                </a:solidFill>
                <a:latin typeface="Times New Roman" panose="02020603050405020304" charset="0"/>
                <a:cs typeface="Times New Roman" panose="02020603050405020304" charset="0"/>
              </a:rPr>
              <a:t>đọc</a:t>
            </a:r>
            <a:r>
              <a:rPr lang="en-GB" sz="1800" b="1" u="sng" dirty="0">
                <a:solidFill>
                  <a:schemeClr val="tx1"/>
                </a:solidFill>
                <a:latin typeface="Times New Roman" panose="02020603050405020304" charset="0"/>
                <a:cs typeface="Times New Roman" panose="02020603050405020304" charset="0"/>
              </a:rPr>
              <a:t>:</a:t>
            </a:r>
            <a:r>
              <a:rPr lang="en-GB" sz="1800" b="1" dirty="0">
                <a:solidFill>
                  <a:schemeClr val="tx1"/>
                </a:solidFill>
                <a:latin typeface="Times New Roman" panose="02020603050405020304" charset="0"/>
                <a:cs typeface="Times New Roman" panose="02020603050405020304" charset="0"/>
              </a:rPr>
              <a:t>       </a:t>
            </a:r>
            <a:r>
              <a:rPr lang="en-US" altLang="en-GB" sz="1800" b="1" dirty="0">
                <a:solidFill>
                  <a:schemeClr val="tx1"/>
                </a:solidFill>
                <a:latin typeface="Times New Roman" panose="02020603050405020304" charset="0"/>
                <a:cs typeface="Times New Roman" panose="02020603050405020304" charset="0"/>
              </a:rPr>
              <a:t>                       </a:t>
            </a:r>
            <a:r>
              <a:rPr lang="en-US" altLang="en-GB" sz="1800" b="1" u="sng" dirty="0">
                <a:solidFill>
                  <a:schemeClr val="tx1"/>
                </a:solidFill>
                <a:latin typeface="Times New Roman" panose="02020603050405020304" charset="0"/>
                <a:cs typeface="Times New Roman" panose="02020603050405020304" charset="0"/>
              </a:rPr>
              <a:t>Đọc hiểu</a:t>
            </a:r>
            <a:r>
              <a:rPr lang="en-GB" sz="1800" b="1" u="sng" dirty="0">
                <a:solidFill>
                  <a:schemeClr val="tx1"/>
                </a:solidFill>
                <a:latin typeface="Times New Roman" panose="02020603050405020304" charset="0"/>
                <a:cs typeface="Times New Roman" panose="02020603050405020304" charset="0"/>
                <a:sym typeface="+mn-ea"/>
              </a:rPr>
              <a:t>:</a:t>
            </a:r>
            <a:endParaRPr lang="en-GB" sz="1800" b="1" u="sng" dirty="0">
              <a:solidFill>
                <a:schemeClr val="tx1"/>
              </a:solidFill>
              <a:latin typeface="Times New Roman" panose="02020603050405020304" charset="0"/>
              <a:cs typeface="Times New Roman" panose="02020603050405020304" charset="0"/>
            </a:endParaRPr>
          </a:p>
          <a:p>
            <a:pPr eaLnBrk="1" hangingPunct="1">
              <a:spcBef>
                <a:spcPct val="50000"/>
              </a:spcBef>
            </a:pPr>
            <a:r>
              <a:rPr lang="en-GB" sz="1800" b="1" dirty="0">
                <a:solidFill>
                  <a:srgbClr val="CCFFFF"/>
                </a:solidFill>
                <a:latin typeface="Times New Roman" panose="02020603050405020304" charset="0"/>
                <a:cs typeface="Times New Roman" panose="02020603050405020304" charset="0"/>
              </a:rPr>
              <a:t>                                     </a:t>
            </a:r>
            <a:endParaRPr lang="en-GB" sz="1800" b="1" u="sng" dirty="0">
              <a:solidFill>
                <a:srgbClr val="CCFFFF"/>
              </a:solidFill>
              <a:latin typeface="Times New Roman" panose="02020603050405020304" charset="0"/>
              <a:cs typeface="Times New Roman" panose="02020603050405020304" charset="0"/>
            </a:endParaRPr>
          </a:p>
        </p:txBody>
      </p:sp>
      <p:sp>
        <p:nvSpPr>
          <p:cNvPr id="7176" name="Line 10"/>
          <p:cNvSpPr>
            <a:spLocks noChangeShapeType="1"/>
          </p:cNvSpPr>
          <p:nvPr/>
        </p:nvSpPr>
        <p:spPr bwMode="auto">
          <a:xfrm>
            <a:off x="4514374" y="1779270"/>
            <a:ext cx="476" cy="2248853"/>
          </a:xfrm>
          <a:prstGeom prst="line">
            <a:avLst/>
          </a:prstGeom>
          <a:noFill/>
          <a:ln w="28575">
            <a:solidFill>
              <a:srgbClr val="FF99FF"/>
            </a:solidFill>
            <a:round/>
          </a:ln>
          <a:extLst>
            <a:ext uri="{909E8E84-426E-40DD-AFC4-6F175D3DCCD1}">
              <a14:hiddenFill xmlns:a14="http://schemas.microsoft.com/office/drawing/2010/main">
                <a:noFill/>
              </a14:hiddenFill>
            </a:ext>
          </a:extLst>
        </p:spPr>
        <p:txBody>
          <a:bodyPr/>
          <a:lstStyle/>
          <a:p>
            <a:endParaRPr lang="en-US" sz="100"/>
          </a:p>
        </p:txBody>
      </p:sp>
      <p:sp>
        <p:nvSpPr>
          <p:cNvPr id="2" name="Text Box 11"/>
          <p:cNvSpPr txBox="1">
            <a:spLocks noChangeArrowheads="1"/>
          </p:cNvSpPr>
          <p:nvPr/>
        </p:nvSpPr>
        <p:spPr bwMode="auto">
          <a:xfrm>
            <a:off x="827246" y="1943100"/>
            <a:ext cx="59721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GB" sz="1800" b="1" dirty="0">
                <a:solidFill>
                  <a:srgbClr val="7030A0"/>
                </a:solidFill>
                <a:latin typeface="Times New Roman" panose="02020603050405020304" charset="0"/>
                <a:cs typeface="Times New Roman" panose="02020603050405020304" charset="0"/>
              </a:rPr>
              <a:t>Từ:</a:t>
            </a:r>
            <a:r>
              <a:rPr lang="en-GB" sz="1800" b="1" dirty="0">
                <a:solidFill>
                  <a:srgbClr val="7030A0"/>
                </a:solidFill>
                <a:latin typeface="Times New Roman" panose="02020603050405020304" charset="0"/>
                <a:cs typeface="Times New Roman" panose="02020603050405020304" charset="0"/>
              </a:rPr>
              <a:t>       </a:t>
            </a:r>
            <a:r>
              <a:rPr lang="en-US" altLang="en-GB" sz="1800" b="1" dirty="0">
                <a:solidFill>
                  <a:srgbClr val="7030A0"/>
                </a:solidFill>
                <a:latin typeface="Times New Roman" panose="02020603050405020304" charset="0"/>
                <a:cs typeface="Times New Roman" panose="02020603050405020304" charset="0"/>
              </a:rPr>
              <a:t>               </a:t>
            </a:r>
            <a:r>
              <a:rPr lang="en-GB" sz="1800" b="1" dirty="0">
                <a:solidFill>
                  <a:srgbClr val="7030A0"/>
                </a:solidFill>
                <a:latin typeface="Times New Roman" panose="02020603050405020304" charset="0"/>
                <a:cs typeface="Times New Roman" panose="02020603050405020304" charset="0"/>
              </a:rPr>
              <a:t>                                     </a:t>
            </a:r>
            <a:endParaRPr lang="en-GB" sz="1800" b="1" u="sng" dirty="0">
              <a:solidFill>
                <a:srgbClr val="7030A0"/>
              </a:solidFill>
              <a:latin typeface="Times New Roman" panose="02020603050405020304" charset="0"/>
              <a:cs typeface="Times New Roman" panose="02020603050405020304" charset="0"/>
            </a:endParaRPr>
          </a:p>
        </p:txBody>
      </p:sp>
      <p:sp>
        <p:nvSpPr>
          <p:cNvPr id="10262" name="Text Box 22"/>
          <p:cNvSpPr txBox="1">
            <a:spLocks noChangeArrowheads="1"/>
          </p:cNvSpPr>
          <p:nvPr/>
        </p:nvSpPr>
        <p:spPr bwMode="auto">
          <a:xfrm>
            <a:off x="754380" y="2499360"/>
            <a:ext cx="3752215"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GB" sz="1800" b="1" dirty="0" err="1">
                <a:solidFill>
                  <a:srgbClr val="7030A0"/>
                </a:solidFill>
                <a:latin typeface="Times New Roman" panose="02020603050405020304" charset="0"/>
                <a:cs typeface="Times New Roman" panose="02020603050405020304" charset="0"/>
              </a:rPr>
              <a:t>Câu</a:t>
            </a:r>
            <a:r>
              <a:rPr lang="en-GB" sz="1800" b="1" dirty="0">
                <a:solidFill>
                  <a:srgbClr val="7030A0"/>
                </a:solidFill>
                <a:latin typeface="Times New Roman" panose="02020603050405020304" charset="0"/>
                <a:cs typeface="Times New Roman" panose="02020603050405020304" charset="0"/>
              </a:rPr>
              <a:t>:</a:t>
            </a:r>
            <a:r>
              <a:rPr lang="en-GB" sz="1800" dirty="0">
                <a:solidFill>
                  <a:schemeClr val="tx1"/>
                </a:solidFill>
                <a:latin typeface="Times New Roman" panose="02020603050405020304" charset="0"/>
                <a:cs typeface="Times New Roman" panose="02020603050405020304" charset="0"/>
              </a:rPr>
              <a:t> </a:t>
            </a:r>
            <a:r>
              <a:rPr sz="1800">
                <a:solidFill>
                  <a:schemeClr val="bg1">
                    <a:lumMod val="10000"/>
                  </a:schemeClr>
                </a:solidFill>
                <a:latin typeface="Times New Roman" panose="02020603050405020304" charset="0"/>
                <a:cs typeface="Times New Roman" panose="02020603050405020304" charset="0"/>
              </a:rPr>
              <a:t>Từ khi nghe chú tôi mách</a:t>
            </a:r>
            <a:r>
              <a:rPr lang="en-US" sz="1800">
                <a:solidFill>
                  <a:schemeClr val="bg1">
                    <a:lumMod val="10000"/>
                  </a:schemeClr>
                </a:solidFill>
                <a:latin typeface="Times New Roman" panose="02020603050405020304" charset="0"/>
                <a:cs typeface="Times New Roman" panose="02020603050405020304" charset="0"/>
              </a:rPr>
              <a:t> </a:t>
            </a:r>
            <a:r>
              <a:rPr sz="1800">
                <a:solidFill>
                  <a:schemeClr val="bg1">
                    <a:lumMod val="10000"/>
                  </a:schemeClr>
                </a:solidFill>
                <a:latin typeface="Times New Roman" panose="02020603050405020304" charset="0"/>
                <a:cs typeface="Times New Roman" panose="02020603050405020304" charset="0"/>
              </a:rPr>
              <a:t> những câu chuyện đó và vô số những câu chuyện tương tự</a:t>
            </a:r>
            <a:r>
              <a:rPr lang="en-US" sz="1800">
                <a:solidFill>
                  <a:schemeClr val="bg1">
                    <a:lumMod val="10000"/>
                  </a:schemeClr>
                </a:solidFill>
                <a:latin typeface="Times New Roman" panose="02020603050405020304" charset="0"/>
                <a:cs typeface="Times New Roman" panose="02020603050405020304" charset="0"/>
              </a:rPr>
              <a:t> </a:t>
            </a:r>
            <a:r>
              <a:rPr sz="1800">
                <a:solidFill>
                  <a:schemeClr val="bg1">
                    <a:lumMod val="10000"/>
                  </a:schemeClr>
                </a:solidFill>
                <a:latin typeface="Times New Roman" panose="02020603050405020304" charset="0"/>
                <a:cs typeface="Times New Roman" panose="02020603050405020304" charset="0"/>
              </a:rPr>
              <a:t> được viết trong các cuốn sách, tôi cố gắng học chữ</a:t>
            </a:r>
            <a:r>
              <a:rPr lang="en-US" sz="1800">
                <a:solidFill>
                  <a:schemeClr val="bg1">
                    <a:lumMod val="10000"/>
                  </a:schemeClr>
                </a:solidFill>
                <a:latin typeface="Times New Roman" panose="02020603050405020304" charset="0"/>
                <a:cs typeface="Times New Roman" panose="02020603050405020304" charset="0"/>
              </a:rPr>
              <a:t> </a:t>
            </a:r>
            <a:r>
              <a:rPr sz="1800">
                <a:solidFill>
                  <a:schemeClr val="bg1">
                    <a:lumMod val="10000"/>
                  </a:schemeClr>
                </a:solidFill>
                <a:latin typeface="Times New Roman" panose="02020603050405020304" charset="0"/>
                <a:cs typeface="Times New Roman" panose="02020603050405020304" charset="0"/>
              </a:rPr>
              <a:t> để có thể tự mình khám phá thế giới kì diệu kia.</a:t>
            </a:r>
          </a:p>
        </p:txBody>
      </p:sp>
      <p:sp>
        <p:nvSpPr>
          <p:cNvPr id="10265" name="Line 25"/>
          <p:cNvSpPr>
            <a:spLocks noChangeShapeType="1"/>
          </p:cNvSpPr>
          <p:nvPr/>
        </p:nvSpPr>
        <p:spPr bwMode="auto">
          <a:xfrm rot="9960000" flipV="1">
            <a:off x="4416425" y="2576195"/>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lstStyle/>
          <a:p>
            <a:endParaRPr lang="en-US" sz="100"/>
          </a:p>
        </p:txBody>
      </p:sp>
      <p:sp>
        <p:nvSpPr>
          <p:cNvPr id="6" name="Line 25"/>
          <p:cNvSpPr>
            <a:spLocks noChangeShapeType="1"/>
          </p:cNvSpPr>
          <p:nvPr/>
        </p:nvSpPr>
        <p:spPr bwMode="auto">
          <a:xfrm rot="9960000" flipV="1">
            <a:off x="4020820" y="3368675"/>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lstStyle/>
          <a:p>
            <a:endParaRPr lang="en-US" sz="100"/>
          </a:p>
        </p:txBody>
      </p:sp>
      <p:sp>
        <p:nvSpPr>
          <p:cNvPr id="8" name="Line 25"/>
          <p:cNvSpPr>
            <a:spLocks noChangeShapeType="1"/>
          </p:cNvSpPr>
          <p:nvPr/>
        </p:nvSpPr>
        <p:spPr bwMode="auto">
          <a:xfrm rot="9960000" flipV="1">
            <a:off x="2795905" y="3143885"/>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lstStyle/>
          <a:p>
            <a:endParaRPr lang="en-US" sz="100"/>
          </a:p>
        </p:txBody>
      </p:sp>
      <p:sp>
        <p:nvSpPr>
          <p:cNvPr id="4" name="Line 25"/>
          <p:cNvSpPr>
            <a:spLocks noChangeShapeType="1"/>
          </p:cNvSpPr>
          <p:nvPr/>
        </p:nvSpPr>
        <p:spPr bwMode="auto">
          <a:xfrm rot="9960000" flipV="1">
            <a:off x="2148205" y="3368040"/>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lstStyle/>
          <a:p>
            <a:endParaRPr lang="en-US" sz="100"/>
          </a:p>
        </p:txBody>
      </p:sp>
      <p:sp>
        <p:nvSpPr>
          <p:cNvPr id="12" name="Line 25"/>
          <p:cNvSpPr>
            <a:spLocks noChangeShapeType="1"/>
          </p:cNvSpPr>
          <p:nvPr/>
        </p:nvSpPr>
        <p:spPr bwMode="auto">
          <a:xfrm rot="9960000" flipV="1">
            <a:off x="2868295" y="2863850"/>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lstStyle/>
          <a:p>
            <a:endParaRPr lang="en-US" sz="100"/>
          </a:p>
        </p:txBody>
      </p:sp>
      <p:sp>
        <p:nvSpPr>
          <p:cNvPr id="5" name="Line 25"/>
          <p:cNvSpPr>
            <a:spLocks noChangeShapeType="1"/>
          </p:cNvSpPr>
          <p:nvPr/>
        </p:nvSpPr>
        <p:spPr bwMode="auto">
          <a:xfrm rot="9960000" flipV="1">
            <a:off x="1644650" y="3968115"/>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lstStyle/>
          <a:p>
            <a:endParaRPr lang="en-US" sz="100"/>
          </a:p>
        </p:txBody>
      </p:sp>
      <p:sp>
        <p:nvSpPr>
          <p:cNvPr id="7" name="Line 25"/>
          <p:cNvSpPr>
            <a:spLocks noChangeShapeType="1"/>
          </p:cNvSpPr>
          <p:nvPr/>
        </p:nvSpPr>
        <p:spPr bwMode="auto">
          <a:xfrm rot="9960000" flipV="1">
            <a:off x="1716405" y="3967480"/>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lstStyle/>
          <a:p>
            <a:endParaRPr lang="en-US" sz="1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500" fill="hold">
                                          <p:stCondLst>
                                            <p:cond delay="0"/>
                                          </p:stCondLst>
                                        </p:cTn>
                                        <p:tgtEl>
                                          <p:spTgt spid="10262"/>
                                        </p:tgtEl>
                                        <p:attrNameLst>
                                          <p:attrName>style.visibility</p:attrName>
                                        </p:attrNameLst>
                                      </p:cBhvr>
                                      <p:to>
                                        <p:strVal val="visible"/>
                                      </p:to>
                                    </p:set>
                                    <p:anim calcmode="lin" valueType="num">
                                      <p:cBhvr additive="base">
                                        <p:cTn id="7" dur="500" fill="hold"/>
                                        <p:tgtEl>
                                          <p:spTgt spid="10262"/>
                                        </p:tgtEl>
                                        <p:attrNameLst>
                                          <p:attrName>ppt_x</p:attrName>
                                        </p:attrNameLst>
                                      </p:cBhvr>
                                      <p:tavLst>
                                        <p:tav tm="0">
                                          <p:val>
                                            <p:strVal val="#ppt_x"/>
                                          </p:val>
                                        </p:tav>
                                        <p:tav tm="100000">
                                          <p:val>
                                            <p:strVal val="#ppt_x"/>
                                          </p:val>
                                        </p:tav>
                                      </p:tavLst>
                                    </p:anim>
                                    <p:anim calcmode="lin" valueType="num">
                                      <p:cBhvr additive="base">
                                        <p:cTn id="8" dur="500" fill="hold"/>
                                        <p:tgtEl>
                                          <p:spTgt spid="1026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6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4704715" cy="5143500"/>
          </a:xfrm>
          <a:prstGeom prst="rect">
            <a:avLst/>
          </a:prstGeom>
        </p:spPr>
      </p:pic>
      <p:sp>
        <p:nvSpPr>
          <p:cNvPr id="5" name="Text Box 4"/>
          <p:cNvSpPr txBox="1"/>
          <p:nvPr/>
        </p:nvSpPr>
        <p:spPr>
          <a:xfrm>
            <a:off x="5509895" y="1851660"/>
            <a:ext cx="2202815" cy="645160"/>
          </a:xfrm>
          <a:prstGeom prst="rect">
            <a:avLst/>
          </a:prstGeom>
          <a:noFill/>
        </p:spPr>
        <p:txBody>
          <a:bodyPr wrap="square" rtlCol="0">
            <a:spAutoFit/>
          </a:bodyPr>
          <a:lstStyle/>
          <a:p>
            <a:r>
              <a:rPr lang="en-US" sz="3600" b="1">
                <a:latin typeface="Times New Roman" panose="02020603050405020304" charset="0"/>
                <a:cs typeface="Times New Roman" panose="02020603050405020304" charset="0"/>
              </a:rPr>
              <a:t>Rương</a:t>
            </a:r>
          </a:p>
        </p:txBody>
      </p:sp>
    </p:spTree>
  </p:cSld>
  <p:clrMapOvr>
    <a:masterClrMapping/>
  </p:clrMapOvr>
  <p:transition spd="med">
    <p:push/>
  </p:transition>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tretch>
            <a:fillRect/>
          </a:stretch>
        </p:blipFill>
        <p:spPr>
          <a:xfrm>
            <a:off x="0" y="0"/>
            <a:ext cx="4266565" cy="4304665"/>
          </a:xfrm>
          <a:prstGeom prst="rect">
            <a:avLst/>
          </a:prstGeom>
        </p:spPr>
      </p:pic>
      <p:pic>
        <p:nvPicPr>
          <p:cNvPr id="5" name="Picture 4"/>
          <p:cNvPicPr>
            <a:picLocks noChangeAspect="1"/>
          </p:cNvPicPr>
          <p:nvPr/>
        </p:nvPicPr>
        <p:blipFill>
          <a:blip r:embed="rId4"/>
          <a:stretch>
            <a:fillRect/>
          </a:stretch>
        </p:blipFill>
        <p:spPr>
          <a:xfrm>
            <a:off x="4974590" y="17780"/>
            <a:ext cx="4169410" cy="4308475"/>
          </a:xfrm>
          <a:prstGeom prst="rect">
            <a:avLst/>
          </a:prstGeom>
        </p:spPr>
      </p:pic>
      <p:sp>
        <p:nvSpPr>
          <p:cNvPr id="6" name="Text Box 5"/>
          <p:cNvSpPr txBox="1"/>
          <p:nvPr/>
        </p:nvSpPr>
        <p:spPr>
          <a:xfrm>
            <a:off x="683260" y="4449445"/>
            <a:ext cx="3048000" cy="460375"/>
          </a:xfrm>
          <a:prstGeom prst="rect">
            <a:avLst/>
          </a:prstGeom>
          <a:noFill/>
        </p:spPr>
        <p:txBody>
          <a:bodyPr wrap="square" rtlCol="0">
            <a:spAutoFit/>
          </a:bodyPr>
          <a:lstStyle/>
          <a:p>
            <a:pPr algn="ctr"/>
            <a:r>
              <a:rPr lang="en-US" sz="2400" b="1">
                <a:latin typeface="Times New Roman" panose="02020603050405020304" charset="0"/>
                <a:cs typeface="Times New Roman" panose="02020603050405020304" charset="0"/>
              </a:rPr>
              <a:t>Trung Hoa</a:t>
            </a:r>
          </a:p>
        </p:txBody>
      </p:sp>
      <p:sp>
        <p:nvSpPr>
          <p:cNvPr id="7" name="Text Box 6"/>
          <p:cNvSpPr txBox="1"/>
          <p:nvPr/>
        </p:nvSpPr>
        <p:spPr>
          <a:xfrm>
            <a:off x="5507990" y="4449445"/>
            <a:ext cx="3048000" cy="460375"/>
          </a:xfrm>
          <a:prstGeom prst="rect">
            <a:avLst/>
          </a:prstGeom>
          <a:noFill/>
        </p:spPr>
        <p:txBody>
          <a:bodyPr wrap="square" rtlCol="0">
            <a:spAutoFit/>
          </a:bodyPr>
          <a:lstStyle/>
          <a:p>
            <a:pPr algn="ctr"/>
            <a:r>
              <a:rPr lang="en-US" sz="2400" b="1">
                <a:latin typeface="Times New Roman" panose="02020603050405020304" charset="0"/>
                <a:cs typeface="Times New Roman" panose="02020603050405020304" charset="0"/>
              </a:rPr>
              <a:t>Trung Quốc</a:t>
            </a:r>
          </a:p>
        </p:txBody>
      </p:sp>
    </p:spTree>
  </p:cSld>
  <p:clrMapOvr>
    <a:masterClrMapping/>
  </p:clrMapOvr>
  <p:transition spd="med">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39"/>
        <p:cNvGrpSpPr/>
        <p:nvPr/>
      </p:nvGrpSpPr>
      <p:grpSpPr>
        <a:xfrm>
          <a:off x="0" y="0"/>
          <a:ext cx="0" cy="0"/>
          <a:chOff x="0" y="0"/>
          <a:chExt cx="0" cy="0"/>
        </a:xfrm>
      </p:grpSpPr>
      <p:sp>
        <p:nvSpPr>
          <p:cNvPr id="1440" name="Google Shape;1440;p44"/>
          <p:cNvSpPr/>
          <p:nvPr/>
        </p:nvSpPr>
        <p:spPr>
          <a:xfrm rot="10800000" flipH="1">
            <a:off x="1380438" y="828056"/>
            <a:ext cx="6383122" cy="3145170"/>
          </a:xfrm>
          <a:custGeom>
            <a:avLst/>
            <a:gdLst/>
            <a:ahLst/>
            <a:cxnLst/>
            <a:rect l="l" t="t" r="r" b="b"/>
            <a:pathLst>
              <a:path w="59342" h="90346" extrusionOk="0">
                <a:moveTo>
                  <a:pt x="21484" y="0"/>
                </a:moveTo>
                <a:cubicBezTo>
                  <a:pt x="16291" y="0"/>
                  <a:pt x="8432" y="235"/>
                  <a:pt x="4989" y="2325"/>
                </a:cubicBezTo>
                <a:cubicBezTo>
                  <a:pt x="905" y="4814"/>
                  <a:pt x="1215" y="6814"/>
                  <a:pt x="322" y="20232"/>
                </a:cubicBezTo>
                <a:cubicBezTo>
                  <a:pt x="0" y="24995"/>
                  <a:pt x="1405" y="48628"/>
                  <a:pt x="1917" y="58320"/>
                </a:cubicBezTo>
                <a:cubicBezTo>
                  <a:pt x="2382" y="67071"/>
                  <a:pt x="250" y="79097"/>
                  <a:pt x="6573" y="85145"/>
                </a:cubicBezTo>
                <a:cubicBezTo>
                  <a:pt x="11383" y="89753"/>
                  <a:pt x="21324" y="88824"/>
                  <a:pt x="27944" y="89562"/>
                </a:cubicBezTo>
                <a:cubicBezTo>
                  <a:pt x="32588" y="90085"/>
                  <a:pt x="37273" y="90346"/>
                  <a:pt x="41951" y="90346"/>
                </a:cubicBezTo>
                <a:cubicBezTo>
                  <a:pt x="42922" y="90346"/>
                  <a:pt x="43893" y="90335"/>
                  <a:pt x="44863" y="90312"/>
                </a:cubicBezTo>
                <a:cubicBezTo>
                  <a:pt x="46590" y="90265"/>
                  <a:pt x="48411" y="90169"/>
                  <a:pt x="49852" y="89229"/>
                </a:cubicBezTo>
                <a:cubicBezTo>
                  <a:pt x="50745" y="88657"/>
                  <a:pt x="51423" y="87824"/>
                  <a:pt x="51983" y="86931"/>
                </a:cubicBezTo>
                <a:cubicBezTo>
                  <a:pt x="53924" y="83883"/>
                  <a:pt x="54745" y="80251"/>
                  <a:pt x="55102" y="76668"/>
                </a:cubicBezTo>
                <a:cubicBezTo>
                  <a:pt x="57353" y="53951"/>
                  <a:pt x="59341" y="33091"/>
                  <a:pt x="54626" y="11910"/>
                </a:cubicBezTo>
                <a:cubicBezTo>
                  <a:pt x="54210" y="10052"/>
                  <a:pt x="53781" y="8147"/>
                  <a:pt x="52709" y="6564"/>
                </a:cubicBezTo>
                <a:cubicBezTo>
                  <a:pt x="51614" y="4933"/>
                  <a:pt x="49923" y="3778"/>
                  <a:pt x="48161" y="2897"/>
                </a:cubicBezTo>
                <a:cubicBezTo>
                  <a:pt x="42577" y="111"/>
                  <a:pt x="30314" y="51"/>
                  <a:pt x="24182" y="15"/>
                </a:cubicBezTo>
                <a:cubicBezTo>
                  <a:pt x="23421" y="9"/>
                  <a:pt x="22504" y="0"/>
                  <a:pt x="214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FFFF"/>
              </a:highlight>
            </a:endParaRPr>
          </a:p>
        </p:txBody>
      </p:sp>
      <p:sp>
        <p:nvSpPr>
          <p:cNvPr id="1441" name="Google Shape;1441;p44"/>
          <p:cNvSpPr txBox="1">
            <a:spLocks noGrp="1"/>
          </p:cNvSpPr>
          <p:nvPr>
            <p:ph type="title"/>
          </p:nvPr>
        </p:nvSpPr>
        <p:spPr>
          <a:xfrm>
            <a:off x="720000" y="1131470"/>
            <a:ext cx="7704000" cy="1518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chemeClr val="accent1"/>
              </a:solidFill>
            </a:endParaRPr>
          </a:p>
          <a:p>
            <a:pPr marL="0" lvl="0" indent="0" algn="ctr" rtl="0">
              <a:spcBef>
                <a:spcPts val="0"/>
              </a:spcBef>
              <a:spcAft>
                <a:spcPts val="0"/>
              </a:spcAft>
              <a:buNone/>
            </a:pPr>
            <a:r>
              <a:rPr lang="en-GB" sz="5600" b="1">
                <a:solidFill>
                  <a:srgbClr val="00B050"/>
                </a:solidFill>
                <a:latin typeface="Times New Roman" panose="02020603050405020304" charset="0"/>
                <a:cs typeface="Times New Roman" panose="02020603050405020304" charset="0"/>
              </a:rPr>
              <a:t>Đ</a:t>
            </a:r>
            <a:r>
              <a:rPr lang="en-US" altLang="en-GB" sz="5600" b="1">
                <a:solidFill>
                  <a:srgbClr val="00B050"/>
                </a:solidFill>
                <a:latin typeface="Times New Roman" panose="02020603050405020304" charset="0"/>
                <a:cs typeface="Times New Roman" panose="02020603050405020304" charset="0"/>
              </a:rPr>
              <a:t>ọ</a:t>
            </a:r>
            <a:r>
              <a:rPr lang="en-GB" sz="5600" b="1">
                <a:solidFill>
                  <a:srgbClr val="00B050"/>
                </a:solidFill>
                <a:latin typeface="Times New Roman" panose="02020603050405020304" charset="0"/>
                <a:cs typeface="Times New Roman" panose="02020603050405020304" charset="0"/>
              </a:rPr>
              <a:t>c </a:t>
            </a:r>
            <a:r>
              <a:rPr lang="en-US" altLang="en-GB" sz="5600" b="1">
                <a:solidFill>
                  <a:srgbClr val="00B050"/>
                </a:solidFill>
                <a:latin typeface="Times New Roman" panose="02020603050405020304" charset="0"/>
                <a:cs typeface="Times New Roman" panose="02020603050405020304" charset="0"/>
              </a:rPr>
              <a:t>theo cặp</a:t>
            </a:r>
          </a:p>
        </p:txBody>
      </p:sp>
      <p:sp>
        <p:nvSpPr>
          <p:cNvPr id="2" name="Picture Placeholder 1"/>
          <p:cNvSpPr>
            <a:spLocks noGrp="1"/>
          </p:cNvSpPr>
          <p:nvPr>
            <p:ph type="pic" idx="2"/>
          </p:nvPr>
        </p:nvSpPr>
        <p:spPr/>
      </p:sp>
    </p:spTree>
  </p:cSld>
  <p:clrMapOvr>
    <a:masterClrMapping/>
  </p:clrMapOvr>
  <p:transition spd="med">
    <p:push/>
  </p:transition>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6626" name="Picture 8" descr="WhitecornerFlower"/>
          <p:cNvPicPr>
            <a:picLocks noChangeAspect="1"/>
          </p:cNvPicPr>
          <p:nvPr/>
        </p:nvPicPr>
        <p:blipFill>
          <a:blip r:embed="rId2"/>
          <a:stretch>
            <a:fillRect/>
          </a:stretch>
        </p:blipFill>
        <p:spPr>
          <a:xfrm>
            <a:off x="179705" y="3963750"/>
            <a:ext cx="1028700" cy="1028700"/>
          </a:xfrm>
          <a:prstGeom prst="rect">
            <a:avLst/>
          </a:prstGeom>
          <a:noFill/>
          <a:ln w="9525">
            <a:noFill/>
          </a:ln>
        </p:spPr>
      </p:pic>
      <p:pic>
        <p:nvPicPr>
          <p:cNvPr id="26627" name="Picture 2" descr="WhitecornerFlower"/>
          <p:cNvPicPr>
            <a:picLocks noChangeAspect="1"/>
          </p:cNvPicPr>
          <p:nvPr/>
        </p:nvPicPr>
        <p:blipFill>
          <a:blip r:embed="rId3"/>
          <a:stretch>
            <a:fillRect/>
          </a:stretch>
        </p:blipFill>
        <p:spPr>
          <a:xfrm>
            <a:off x="7956550" y="4011930"/>
            <a:ext cx="1028700" cy="1028700"/>
          </a:xfrm>
          <a:prstGeom prst="rect">
            <a:avLst/>
          </a:prstGeom>
          <a:noFill/>
          <a:ln w="9525">
            <a:noFill/>
          </a:ln>
        </p:spPr>
      </p:pic>
      <p:sp>
        <p:nvSpPr>
          <p:cNvPr id="3" name="Title 1"/>
          <p:cNvSpPr>
            <a:spLocks noGrp="1"/>
          </p:cNvSpPr>
          <p:nvPr/>
        </p:nvSpPr>
        <p:spPr>
          <a:xfrm>
            <a:off x="2000250" y="228600"/>
            <a:ext cx="5646420" cy="1299210"/>
          </a:xfrm>
          <a:prstGeom prst="rect">
            <a:avLst/>
          </a:prstGeom>
        </p:spPr>
        <p:txBody>
          <a:bodyPr vert="horz" anchor="t" anchorCtr="0">
            <a:noAutofit/>
          </a:bodyPr>
          <a:lstStyle>
            <a:lvl1pPr algn="r" rtl="0" eaLnBrk="1" latinLnBrk="0" hangingPunct="1">
              <a:spcBef>
                <a:spcPct val="0"/>
              </a:spcBef>
              <a:buNone/>
              <a:defRPr kumimoji="0" sz="3200" kern="1200">
                <a:solidFill>
                  <a:schemeClr val="tx1"/>
                </a:solidFill>
                <a:latin typeface="+mj-lt"/>
                <a:ea typeface="+mj-ea"/>
                <a:cs typeface="+mj-cs"/>
              </a:defRPr>
            </a:lvl1pPr>
          </a:lstStyle>
          <a:p>
            <a:pPr algn="ctr"/>
            <a:r>
              <a:rPr lang="en-US" sz="1800" b="1" dirty="0" err="1">
                <a:solidFill>
                  <a:schemeClr val="tx1"/>
                </a:solidFill>
                <a:latin typeface="Times New Roman" panose="02020603050405020304" charset="0"/>
                <a:cs typeface="Times New Roman" panose="02020603050405020304" charset="0"/>
              </a:rPr>
              <a:t>Thứ</a:t>
            </a:r>
            <a:r>
              <a:rPr lang="en-US" sz="1800" b="1" dirty="0">
                <a:solidFill>
                  <a:schemeClr val="tx1"/>
                </a:solidFill>
                <a:latin typeface="Times New Roman" panose="02020603050405020304" charset="0"/>
                <a:cs typeface="Times New Roman" panose="02020603050405020304" charset="0"/>
              </a:rPr>
              <a:t> bảy </a:t>
            </a:r>
            <a:r>
              <a:rPr lang="en-US" sz="1800" b="1" dirty="0" err="1">
                <a:solidFill>
                  <a:schemeClr val="tx1"/>
                </a:solidFill>
                <a:latin typeface="Times New Roman" panose="02020603050405020304" charset="0"/>
                <a:cs typeface="Times New Roman" panose="02020603050405020304" charset="0"/>
              </a:rPr>
              <a:t>ngày</a:t>
            </a:r>
            <a:r>
              <a:rPr lang="en-US" sz="1800" b="1" dirty="0">
                <a:solidFill>
                  <a:schemeClr val="tx1"/>
                </a:solidFill>
                <a:latin typeface="Times New Roman" panose="02020603050405020304" charset="0"/>
                <a:cs typeface="Times New Roman" panose="02020603050405020304" charset="0"/>
              </a:rPr>
              <a:t> 26 </a:t>
            </a:r>
            <a:r>
              <a:rPr lang="en-US" sz="1800" b="1" dirty="0" err="1">
                <a:solidFill>
                  <a:schemeClr val="tx1"/>
                </a:solidFill>
                <a:latin typeface="Times New Roman" panose="02020603050405020304" charset="0"/>
                <a:cs typeface="Times New Roman" panose="02020603050405020304" charset="0"/>
              </a:rPr>
              <a:t>tháng</a:t>
            </a:r>
            <a:r>
              <a:rPr lang="en-US" sz="1800" b="1" dirty="0">
                <a:solidFill>
                  <a:schemeClr val="tx1"/>
                </a:solidFill>
                <a:latin typeface="Times New Roman" panose="02020603050405020304" charset="0"/>
                <a:cs typeface="Times New Roman" panose="02020603050405020304" charset="0"/>
              </a:rPr>
              <a:t> 10 </a:t>
            </a:r>
            <a:r>
              <a:rPr lang="en-US" sz="1800" b="1" dirty="0" err="1">
                <a:solidFill>
                  <a:schemeClr val="tx1"/>
                </a:solidFill>
                <a:latin typeface="Times New Roman" panose="02020603050405020304" charset="0"/>
                <a:cs typeface="Times New Roman" panose="02020603050405020304" charset="0"/>
              </a:rPr>
              <a:t>năm</a:t>
            </a:r>
            <a:r>
              <a:rPr lang="en-US" sz="1800" b="1" dirty="0">
                <a:solidFill>
                  <a:schemeClr val="tx1"/>
                </a:solidFill>
                <a:latin typeface="Times New Roman" panose="02020603050405020304" charset="0"/>
                <a:cs typeface="Times New Roman" panose="02020603050405020304" charset="0"/>
              </a:rPr>
              <a:t> 2024</a:t>
            </a:r>
            <a:br>
              <a:rPr lang="en-US" sz="1800" b="1" dirty="0">
                <a:solidFill>
                  <a:schemeClr val="tx1"/>
                </a:solidFill>
                <a:latin typeface="Times New Roman" panose="02020603050405020304" charset="0"/>
                <a:cs typeface="Times New Roman" panose="02020603050405020304" charset="0"/>
              </a:rPr>
            </a:br>
            <a:r>
              <a:rPr lang="en-US" sz="1800" b="1" u="sng" dirty="0" err="1">
                <a:solidFill>
                  <a:schemeClr val="tx1"/>
                </a:solidFill>
                <a:latin typeface="Times New Roman" panose="02020603050405020304" charset="0"/>
                <a:cs typeface="Times New Roman" panose="02020603050405020304" charset="0"/>
              </a:rPr>
              <a:t>Tiếng Việt:</a:t>
            </a:r>
          </a:p>
          <a:p>
            <a:pPr algn="ctr"/>
            <a:r>
              <a:rPr lang="en-US" sz="1800" b="1" dirty="0" err="1">
                <a:solidFill>
                  <a:srgbClr val="FF0000"/>
                </a:solidFill>
                <a:latin typeface="Times New Roman" panose="02020603050405020304" charset="0"/>
                <a:cs typeface="Times New Roman" panose="02020603050405020304" charset="0"/>
                <a:sym typeface="+mn-ea"/>
              </a:rPr>
              <a:t>          </a:t>
            </a:r>
            <a:r>
              <a:rPr lang="en-US" sz="2400" b="1" dirty="0" err="1">
                <a:solidFill>
                  <a:srgbClr val="FF0000"/>
                </a:solidFill>
                <a:latin typeface="Times New Roman" panose="02020603050405020304" charset="0"/>
                <a:cs typeface="Times New Roman" panose="02020603050405020304" charset="0"/>
                <a:sym typeface="+mn-ea"/>
              </a:rPr>
              <a:t> Bài đọc :</a:t>
            </a:r>
            <a:r>
              <a:rPr lang="en-US" sz="1800" b="1" dirty="0" err="1">
                <a:solidFill>
                  <a:srgbClr val="FF0000"/>
                </a:solidFill>
                <a:latin typeface="Times New Roman" panose="02020603050405020304" charset="0"/>
                <a:cs typeface="Times New Roman" panose="02020603050405020304" charset="0"/>
                <a:sym typeface="+mn-ea"/>
              </a:rPr>
              <a:t> </a:t>
            </a:r>
            <a:r>
              <a:rPr lang="en-US" sz="2400" b="1" dirty="0">
                <a:solidFill>
                  <a:srgbClr val="FF0000"/>
                </a:solidFill>
                <a:latin typeface="Times New Roman" panose="02020603050405020304" charset="0"/>
                <a:cs typeface="Times New Roman" panose="02020603050405020304" charset="0"/>
                <a:sym typeface="+mn-ea"/>
              </a:rPr>
              <a:t>Những trang sách tuổi thơ</a:t>
            </a:r>
            <a:endParaRPr lang="en-US" sz="2400" b="1" dirty="0">
              <a:solidFill>
                <a:srgbClr val="FF0000"/>
              </a:solidFill>
              <a:latin typeface="Times New Roman" panose="02020603050405020304" charset="0"/>
              <a:cs typeface="Times New Roman" panose="02020603050405020304" charset="0"/>
            </a:endParaRPr>
          </a:p>
          <a:p>
            <a:pPr algn="l"/>
            <a:r>
              <a:rPr lang="en-US" sz="2400" b="1" i="1" dirty="0">
                <a:solidFill>
                  <a:srgbClr val="FF0000"/>
                </a:solidFill>
                <a:latin typeface="Times New Roman" panose="02020603050405020304" charset="0"/>
                <a:cs typeface="Times New Roman" panose="02020603050405020304" charset="0"/>
                <a:sym typeface="+mn-ea"/>
              </a:rPr>
              <a:t>                                           </a:t>
            </a:r>
            <a:r>
              <a:rPr lang="en-US" sz="1600" b="1" i="1" dirty="0">
                <a:solidFill>
                  <a:srgbClr val="FF0000"/>
                </a:solidFill>
                <a:latin typeface="Times New Roman" panose="02020603050405020304" charset="0"/>
                <a:cs typeface="Times New Roman" panose="02020603050405020304" charset="0"/>
                <a:sym typeface="+mn-ea"/>
              </a:rPr>
              <a:t>Theo </a:t>
            </a:r>
            <a:r>
              <a:rPr lang="en-US" sz="1600" b="1" dirty="0" err="1">
                <a:solidFill>
                  <a:srgbClr val="FF0000"/>
                </a:solidFill>
                <a:latin typeface="Times New Roman" panose="02020603050405020304" charset="0"/>
                <a:cs typeface="Times New Roman" panose="02020603050405020304" charset="0"/>
                <a:sym typeface="+mn-ea"/>
              </a:rPr>
              <a:t>Nguyễn</a:t>
            </a:r>
            <a:r>
              <a:rPr lang="en-US" sz="1600" b="1" dirty="0">
                <a:solidFill>
                  <a:srgbClr val="FF0000"/>
                </a:solidFill>
                <a:latin typeface="Times New Roman" panose="02020603050405020304" charset="0"/>
                <a:cs typeface="Times New Roman" panose="02020603050405020304" charset="0"/>
                <a:sym typeface="+mn-ea"/>
              </a:rPr>
              <a:t> Nhật Ánh</a:t>
            </a:r>
            <a:endParaRPr lang="en-US" sz="2400" b="1" u="sng" dirty="0" err="1">
              <a:solidFill>
                <a:srgbClr val="0000CC"/>
              </a:solidFill>
              <a:latin typeface="Times New Roman" panose="02020603050405020304" charset="0"/>
              <a:cs typeface="Times New Roman" panose="02020603050405020304" charset="0"/>
            </a:endParaRPr>
          </a:p>
          <a:p>
            <a:pPr algn="ctr"/>
            <a:endParaRPr lang="en-US" sz="2400" b="1" u="sng" dirty="0">
              <a:solidFill>
                <a:srgbClr val="0000CC"/>
              </a:solidFill>
              <a:latin typeface="Times New Roman" panose="02020603050405020304" charset="0"/>
              <a:cs typeface="Times New Roman" panose="02020603050405020304" charset="0"/>
            </a:endParaRPr>
          </a:p>
        </p:txBody>
      </p:sp>
      <p:sp>
        <p:nvSpPr>
          <p:cNvPr id="7177" name="Text Box 11"/>
          <p:cNvSpPr txBox="1">
            <a:spLocks noChangeArrowheads="1"/>
          </p:cNvSpPr>
          <p:nvPr/>
        </p:nvSpPr>
        <p:spPr bwMode="auto">
          <a:xfrm>
            <a:off x="2228850" y="1371600"/>
            <a:ext cx="458914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sz="2700" b="1" dirty="0">
                <a:solidFill>
                  <a:schemeClr val="tx1"/>
                </a:solidFill>
              </a:rPr>
              <a:t> </a:t>
            </a:r>
            <a:r>
              <a:rPr lang="en-GB" sz="1800" b="1" dirty="0">
                <a:solidFill>
                  <a:schemeClr val="tx1"/>
                </a:solidFill>
                <a:latin typeface="Times New Roman" panose="02020603050405020304" charset="0"/>
                <a:cs typeface="Times New Roman" panose="02020603050405020304" charset="0"/>
              </a:rPr>
              <a:t> </a:t>
            </a:r>
            <a:r>
              <a:rPr lang="en-GB" sz="1800" b="1" u="sng" dirty="0" err="1">
                <a:solidFill>
                  <a:schemeClr val="tx1"/>
                </a:solidFill>
                <a:latin typeface="Times New Roman" panose="02020603050405020304" charset="0"/>
                <a:cs typeface="Times New Roman" panose="02020603050405020304" charset="0"/>
              </a:rPr>
              <a:t>Luyện</a:t>
            </a:r>
            <a:r>
              <a:rPr lang="en-GB" sz="1800" b="1" u="sng" dirty="0">
                <a:solidFill>
                  <a:schemeClr val="tx1"/>
                </a:solidFill>
                <a:latin typeface="Times New Roman" panose="02020603050405020304" charset="0"/>
                <a:cs typeface="Times New Roman" panose="02020603050405020304" charset="0"/>
              </a:rPr>
              <a:t> </a:t>
            </a:r>
            <a:r>
              <a:rPr lang="en-GB" sz="1800" b="1" u="sng" dirty="0" err="1">
                <a:solidFill>
                  <a:schemeClr val="tx1"/>
                </a:solidFill>
                <a:latin typeface="Times New Roman" panose="02020603050405020304" charset="0"/>
                <a:cs typeface="Times New Roman" panose="02020603050405020304" charset="0"/>
              </a:rPr>
              <a:t>đọc</a:t>
            </a:r>
            <a:r>
              <a:rPr lang="en-GB" sz="1800" b="1" u="sng" dirty="0">
                <a:solidFill>
                  <a:schemeClr val="tx1"/>
                </a:solidFill>
                <a:latin typeface="Times New Roman" panose="02020603050405020304" charset="0"/>
                <a:cs typeface="Times New Roman" panose="02020603050405020304" charset="0"/>
              </a:rPr>
              <a:t>:</a:t>
            </a:r>
            <a:r>
              <a:rPr lang="en-GB" sz="1800" b="1" dirty="0">
                <a:solidFill>
                  <a:schemeClr val="tx1"/>
                </a:solidFill>
                <a:latin typeface="Times New Roman" panose="02020603050405020304" charset="0"/>
                <a:cs typeface="Times New Roman" panose="02020603050405020304" charset="0"/>
              </a:rPr>
              <a:t>       </a:t>
            </a:r>
            <a:r>
              <a:rPr lang="en-US" altLang="en-GB" sz="1800" b="1" dirty="0">
                <a:solidFill>
                  <a:schemeClr val="tx1"/>
                </a:solidFill>
                <a:latin typeface="Times New Roman" panose="02020603050405020304" charset="0"/>
                <a:cs typeface="Times New Roman" panose="02020603050405020304" charset="0"/>
              </a:rPr>
              <a:t>                       </a:t>
            </a:r>
            <a:r>
              <a:rPr lang="en-US" altLang="en-GB" sz="1800" b="1" u="sng" dirty="0">
                <a:solidFill>
                  <a:schemeClr val="tx1"/>
                </a:solidFill>
                <a:latin typeface="Times New Roman" panose="02020603050405020304" charset="0"/>
                <a:cs typeface="Times New Roman" panose="02020603050405020304" charset="0"/>
              </a:rPr>
              <a:t>Đọc hiểu</a:t>
            </a:r>
            <a:r>
              <a:rPr lang="en-GB" sz="1800" b="1" u="sng" dirty="0">
                <a:solidFill>
                  <a:schemeClr val="tx1"/>
                </a:solidFill>
                <a:latin typeface="Times New Roman" panose="02020603050405020304" charset="0"/>
                <a:cs typeface="Times New Roman" panose="02020603050405020304" charset="0"/>
                <a:sym typeface="+mn-ea"/>
              </a:rPr>
              <a:t>:</a:t>
            </a:r>
            <a:endParaRPr lang="en-GB" sz="1800" b="1" u="sng" dirty="0">
              <a:solidFill>
                <a:schemeClr val="tx1"/>
              </a:solidFill>
              <a:latin typeface="Times New Roman" panose="02020603050405020304" charset="0"/>
              <a:cs typeface="Times New Roman" panose="02020603050405020304" charset="0"/>
            </a:endParaRPr>
          </a:p>
          <a:p>
            <a:pPr eaLnBrk="1" hangingPunct="1">
              <a:spcBef>
                <a:spcPct val="50000"/>
              </a:spcBef>
            </a:pPr>
            <a:r>
              <a:rPr lang="en-GB" sz="1800" b="1" dirty="0">
                <a:solidFill>
                  <a:srgbClr val="CCFFFF"/>
                </a:solidFill>
                <a:latin typeface="Times New Roman" panose="02020603050405020304" charset="0"/>
                <a:cs typeface="Times New Roman" panose="02020603050405020304" charset="0"/>
              </a:rPr>
              <a:t>                                     </a:t>
            </a:r>
            <a:endParaRPr lang="en-GB" sz="1800" b="1" u="sng" dirty="0">
              <a:solidFill>
                <a:srgbClr val="CCFFFF"/>
              </a:solidFill>
              <a:latin typeface="Times New Roman" panose="02020603050405020304" charset="0"/>
              <a:cs typeface="Times New Roman" panose="02020603050405020304" charset="0"/>
            </a:endParaRPr>
          </a:p>
        </p:txBody>
      </p:sp>
      <p:sp>
        <p:nvSpPr>
          <p:cNvPr id="7176" name="Line 10"/>
          <p:cNvSpPr>
            <a:spLocks noChangeShapeType="1"/>
          </p:cNvSpPr>
          <p:nvPr/>
        </p:nvSpPr>
        <p:spPr bwMode="auto">
          <a:xfrm>
            <a:off x="4514374" y="1779270"/>
            <a:ext cx="476" cy="2248853"/>
          </a:xfrm>
          <a:prstGeom prst="line">
            <a:avLst/>
          </a:prstGeom>
          <a:noFill/>
          <a:ln w="28575">
            <a:solidFill>
              <a:srgbClr val="FF99FF"/>
            </a:solidFill>
            <a:round/>
          </a:ln>
          <a:extLst>
            <a:ext uri="{909E8E84-426E-40DD-AFC4-6F175D3DCCD1}">
              <a14:hiddenFill xmlns:a14="http://schemas.microsoft.com/office/drawing/2010/main">
                <a:noFill/>
              </a14:hiddenFill>
            </a:ext>
          </a:extLst>
        </p:spPr>
        <p:txBody>
          <a:bodyPr/>
          <a:lstStyle/>
          <a:p>
            <a:endParaRPr lang="en-US" sz="100"/>
          </a:p>
        </p:txBody>
      </p:sp>
      <p:sp>
        <p:nvSpPr>
          <p:cNvPr id="2" name="Text Box 11"/>
          <p:cNvSpPr txBox="1">
            <a:spLocks noChangeArrowheads="1"/>
          </p:cNvSpPr>
          <p:nvPr/>
        </p:nvSpPr>
        <p:spPr bwMode="auto">
          <a:xfrm>
            <a:off x="827246" y="1943100"/>
            <a:ext cx="59721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GB" sz="1800" b="1" dirty="0">
                <a:solidFill>
                  <a:srgbClr val="7030A0"/>
                </a:solidFill>
                <a:latin typeface="Times New Roman" panose="02020603050405020304" charset="0"/>
                <a:cs typeface="Times New Roman" panose="02020603050405020304" charset="0"/>
              </a:rPr>
              <a:t>Từ:</a:t>
            </a:r>
            <a:r>
              <a:rPr lang="en-GB" sz="1800" b="1" dirty="0">
                <a:solidFill>
                  <a:srgbClr val="7030A0"/>
                </a:solidFill>
                <a:latin typeface="Times New Roman" panose="02020603050405020304" charset="0"/>
                <a:cs typeface="Times New Roman" panose="02020603050405020304" charset="0"/>
              </a:rPr>
              <a:t>       </a:t>
            </a:r>
            <a:r>
              <a:rPr lang="en-US" altLang="en-GB" sz="1800" b="1" dirty="0">
                <a:solidFill>
                  <a:srgbClr val="7030A0"/>
                </a:solidFill>
                <a:latin typeface="Times New Roman" panose="02020603050405020304" charset="0"/>
                <a:cs typeface="Times New Roman" panose="02020603050405020304" charset="0"/>
              </a:rPr>
              <a:t>               </a:t>
            </a:r>
            <a:r>
              <a:rPr lang="en-GB" sz="1800" b="1" dirty="0">
                <a:solidFill>
                  <a:srgbClr val="7030A0"/>
                </a:solidFill>
                <a:latin typeface="Times New Roman" panose="02020603050405020304" charset="0"/>
                <a:cs typeface="Times New Roman" panose="02020603050405020304" charset="0"/>
              </a:rPr>
              <a:t>                                     </a:t>
            </a:r>
            <a:endParaRPr lang="en-GB" sz="1800" b="1" u="sng" dirty="0">
              <a:solidFill>
                <a:srgbClr val="7030A0"/>
              </a:solidFill>
              <a:latin typeface="Times New Roman" panose="02020603050405020304" charset="0"/>
              <a:cs typeface="Times New Roman" panose="02020603050405020304" charset="0"/>
            </a:endParaRPr>
          </a:p>
        </p:txBody>
      </p:sp>
      <p:sp>
        <p:nvSpPr>
          <p:cNvPr id="10262" name="Text Box 22"/>
          <p:cNvSpPr txBox="1">
            <a:spLocks noChangeArrowheads="1"/>
          </p:cNvSpPr>
          <p:nvPr/>
        </p:nvSpPr>
        <p:spPr bwMode="auto">
          <a:xfrm>
            <a:off x="754380" y="2499360"/>
            <a:ext cx="3752215"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GB" sz="1800" b="1" dirty="0" err="1">
                <a:solidFill>
                  <a:srgbClr val="7030A0"/>
                </a:solidFill>
                <a:latin typeface="Times New Roman" panose="02020603050405020304" charset="0"/>
                <a:cs typeface="Times New Roman" panose="02020603050405020304" charset="0"/>
              </a:rPr>
              <a:t>Câu</a:t>
            </a:r>
            <a:r>
              <a:rPr lang="en-GB" sz="1800" b="1" dirty="0">
                <a:solidFill>
                  <a:srgbClr val="7030A0"/>
                </a:solidFill>
                <a:latin typeface="Times New Roman" panose="02020603050405020304" charset="0"/>
                <a:cs typeface="Times New Roman" panose="02020603050405020304" charset="0"/>
              </a:rPr>
              <a:t>:</a:t>
            </a:r>
            <a:r>
              <a:rPr lang="en-GB" sz="1800" dirty="0">
                <a:solidFill>
                  <a:schemeClr val="tx1"/>
                </a:solidFill>
                <a:latin typeface="Times New Roman" panose="02020603050405020304" charset="0"/>
                <a:cs typeface="Times New Roman" panose="02020603050405020304" charset="0"/>
              </a:rPr>
              <a:t> </a:t>
            </a:r>
            <a:r>
              <a:rPr sz="1800">
                <a:solidFill>
                  <a:schemeClr val="bg1">
                    <a:lumMod val="10000"/>
                  </a:schemeClr>
                </a:solidFill>
                <a:latin typeface="Times New Roman" panose="02020603050405020304" charset="0"/>
                <a:cs typeface="Times New Roman" panose="02020603050405020304" charset="0"/>
              </a:rPr>
              <a:t>Từ khi nghe chú tôi mách</a:t>
            </a:r>
            <a:r>
              <a:rPr lang="en-US" sz="1800">
                <a:solidFill>
                  <a:schemeClr val="bg1">
                    <a:lumMod val="10000"/>
                  </a:schemeClr>
                </a:solidFill>
                <a:latin typeface="Times New Roman" panose="02020603050405020304" charset="0"/>
                <a:cs typeface="Times New Roman" panose="02020603050405020304" charset="0"/>
              </a:rPr>
              <a:t> </a:t>
            </a:r>
            <a:r>
              <a:rPr sz="1800">
                <a:solidFill>
                  <a:schemeClr val="bg1">
                    <a:lumMod val="10000"/>
                  </a:schemeClr>
                </a:solidFill>
                <a:latin typeface="Times New Roman" panose="02020603050405020304" charset="0"/>
                <a:cs typeface="Times New Roman" panose="02020603050405020304" charset="0"/>
              </a:rPr>
              <a:t> những câu chuyện đó và vô số những câu chuyện tương tự</a:t>
            </a:r>
            <a:r>
              <a:rPr lang="en-US" sz="1800">
                <a:solidFill>
                  <a:schemeClr val="bg1">
                    <a:lumMod val="10000"/>
                  </a:schemeClr>
                </a:solidFill>
                <a:latin typeface="Times New Roman" panose="02020603050405020304" charset="0"/>
                <a:cs typeface="Times New Roman" panose="02020603050405020304" charset="0"/>
              </a:rPr>
              <a:t> </a:t>
            </a:r>
            <a:r>
              <a:rPr sz="1800">
                <a:solidFill>
                  <a:schemeClr val="bg1">
                    <a:lumMod val="10000"/>
                  </a:schemeClr>
                </a:solidFill>
                <a:latin typeface="Times New Roman" panose="02020603050405020304" charset="0"/>
                <a:cs typeface="Times New Roman" panose="02020603050405020304" charset="0"/>
              </a:rPr>
              <a:t> được viết trong các cuốn sách, tôi cố gắng học chữ</a:t>
            </a:r>
            <a:r>
              <a:rPr lang="en-US" sz="1800">
                <a:solidFill>
                  <a:schemeClr val="bg1">
                    <a:lumMod val="10000"/>
                  </a:schemeClr>
                </a:solidFill>
                <a:latin typeface="Times New Roman" panose="02020603050405020304" charset="0"/>
                <a:cs typeface="Times New Roman" panose="02020603050405020304" charset="0"/>
              </a:rPr>
              <a:t> </a:t>
            </a:r>
            <a:r>
              <a:rPr sz="1800">
                <a:solidFill>
                  <a:schemeClr val="bg1">
                    <a:lumMod val="10000"/>
                  </a:schemeClr>
                </a:solidFill>
                <a:latin typeface="Times New Roman" panose="02020603050405020304" charset="0"/>
                <a:cs typeface="Times New Roman" panose="02020603050405020304" charset="0"/>
              </a:rPr>
              <a:t> để có thể tự mình khám phá thế giới kì diệu kia.</a:t>
            </a:r>
          </a:p>
        </p:txBody>
      </p:sp>
      <p:sp>
        <p:nvSpPr>
          <p:cNvPr id="10265" name="Line 25"/>
          <p:cNvSpPr>
            <a:spLocks noChangeShapeType="1"/>
          </p:cNvSpPr>
          <p:nvPr/>
        </p:nvSpPr>
        <p:spPr bwMode="auto">
          <a:xfrm rot="9960000" flipV="1">
            <a:off x="4416425" y="2576195"/>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lstStyle/>
          <a:p>
            <a:endParaRPr lang="en-US" sz="100"/>
          </a:p>
        </p:txBody>
      </p:sp>
      <p:sp>
        <p:nvSpPr>
          <p:cNvPr id="6" name="Line 25"/>
          <p:cNvSpPr>
            <a:spLocks noChangeShapeType="1"/>
          </p:cNvSpPr>
          <p:nvPr/>
        </p:nvSpPr>
        <p:spPr bwMode="auto">
          <a:xfrm rot="9960000" flipV="1">
            <a:off x="4020820" y="3368675"/>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lstStyle/>
          <a:p>
            <a:endParaRPr lang="en-US" sz="100"/>
          </a:p>
        </p:txBody>
      </p:sp>
      <p:sp>
        <p:nvSpPr>
          <p:cNvPr id="8" name="Line 25"/>
          <p:cNvSpPr>
            <a:spLocks noChangeShapeType="1"/>
          </p:cNvSpPr>
          <p:nvPr/>
        </p:nvSpPr>
        <p:spPr bwMode="auto">
          <a:xfrm rot="9960000" flipV="1">
            <a:off x="2795905" y="3143885"/>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lstStyle/>
          <a:p>
            <a:endParaRPr lang="en-US" sz="100"/>
          </a:p>
        </p:txBody>
      </p:sp>
      <p:sp>
        <p:nvSpPr>
          <p:cNvPr id="4" name="Line 25"/>
          <p:cNvSpPr>
            <a:spLocks noChangeShapeType="1"/>
          </p:cNvSpPr>
          <p:nvPr/>
        </p:nvSpPr>
        <p:spPr bwMode="auto">
          <a:xfrm rot="9960000" flipV="1">
            <a:off x="2148205" y="3368040"/>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lstStyle/>
          <a:p>
            <a:endParaRPr lang="en-US" sz="100"/>
          </a:p>
        </p:txBody>
      </p:sp>
      <p:sp>
        <p:nvSpPr>
          <p:cNvPr id="12" name="Line 25"/>
          <p:cNvSpPr>
            <a:spLocks noChangeShapeType="1"/>
          </p:cNvSpPr>
          <p:nvPr/>
        </p:nvSpPr>
        <p:spPr bwMode="auto">
          <a:xfrm rot="9960000" flipV="1">
            <a:off x="2868295" y="2863850"/>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lstStyle/>
          <a:p>
            <a:endParaRPr lang="en-US" sz="100"/>
          </a:p>
        </p:txBody>
      </p:sp>
      <p:sp>
        <p:nvSpPr>
          <p:cNvPr id="5" name="Line 25"/>
          <p:cNvSpPr>
            <a:spLocks noChangeShapeType="1"/>
          </p:cNvSpPr>
          <p:nvPr/>
        </p:nvSpPr>
        <p:spPr bwMode="auto">
          <a:xfrm rot="9960000" flipV="1">
            <a:off x="1644650" y="3968115"/>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lstStyle/>
          <a:p>
            <a:endParaRPr lang="en-US" sz="100"/>
          </a:p>
        </p:txBody>
      </p:sp>
      <p:sp>
        <p:nvSpPr>
          <p:cNvPr id="7" name="Line 25"/>
          <p:cNvSpPr>
            <a:spLocks noChangeShapeType="1"/>
          </p:cNvSpPr>
          <p:nvPr/>
        </p:nvSpPr>
        <p:spPr bwMode="auto">
          <a:xfrm rot="9960000" flipV="1">
            <a:off x="1716405" y="3967480"/>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lstStyle/>
          <a:p>
            <a:endParaRPr lang="en-US" sz="10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39"/>
        <p:cNvGrpSpPr/>
        <p:nvPr/>
      </p:nvGrpSpPr>
      <p:grpSpPr>
        <a:xfrm>
          <a:off x="0" y="0"/>
          <a:ext cx="0" cy="0"/>
          <a:chOff x="0" y="0"/>
          <a:chExt cx="0" cy="0"/>
        </a:xfrm>
      </p:grpSpPr>
      <p:sp>
        <p:nvSpPr>
          <p:cNvPr id="1440" name="Google Shape;1440;p44"/>
          <p:cNvSpPr/>
          <p:nvPr/>
        </p:nvSpPr>
        <p:spPr>
          <a:xfrm rot="10800000" flipH="1">
            <a:off x="1380438" y="828056"/>
            <a:ext cx="6383122" cy="3145170"/>
          </a:xfrm>
          <a:custGeom>
            <a:avLst/>
            <a:gdLst/>
            <a:ahLst/>
            <a:cxnLst/>
            <a:rect l="l" t="t" r="r" b="b"/>
            <a:pathLst>
              <a:path w="59342" h="90346" extrusionOk="0">
                <a:moveTo>
                  <a:pt x="21484" y="0"/>
                </a:moveTo>
                <a:cubicBezTo>
                  <a:pt x="16291" y="0"/>
                  <a:pt x="8432" y="235"/>
                  <a:pt x="4989" y="2325"/>
                </a:cubicBezTo>
                <a:cubicBezTo>
                  <a:pt x="905" y="4814"/>
                  <a:pt x="1215" y="6814"/>
                  <a:pt x="322" y="20232"/>
                </a:cubicBezTo>
                <a:cubicBezTo>
                  <a:pt x="0" y="24995"/>
                  <a:pt x="1405" y="48628"/>
                  <a:pt x="1917" y="58320"/>
                </a:cubicBezTo>
                <a:cubicBezTo>
                  <a:pt x="2382" y="67071"/>
                  <a:pt x="250" y="79097"/>
                  <a:pt x="6573" y="85145"/>
                </a:cubicBezTo>
                <a:cubicBezTo>
                  <a:pt x="11383" y="89753"/>
                  <a:pt x="21324" y="88824"/>
                  <a:pt x="27944" y="89562"/>
                </a:cubicBezTo>
                <a:cubicBezTo>
                  <a:pt x="32588" y="90085"/>
                  <a:pt x="37273" y="90346"/>
                  <a:pt x="41951" y="90346"/>
                </a:cubicBezTo>
                <a:cubicBezTo>
                  <a:pt x="42922" y="90346"/>
                  <a:pt x="43893" y="90335"/>
                  <a:pt x="44863" y="90312"/>
                </a:cubicBezTo>
                <a:cubicBezTo>
                  <a:pt x="46590" y="90265"/>
                  <a:pt x="48411" y="90169"/>
                  <a:pt x="49852" y="89229"/>
                </a:cubicBezTo>
                <a:cubicBezTo>
                  <a:pt x="50745" y="88657"/>
                  <a:pt x="51423" y="87824"/>
                  <a:pt x="51983" y="86931"/>
                </a:cubicBezTo>
                <a:cubicBezTo>
                  <a:pt x="53924" y="83883"/>
                  <a:pt x="54745" y="80251"/>
                  <a:pt x="55102" y="76668"/>
                </a:cubicBezTo>
                <a:cubicBezTo>
                  <a:pt x="57353" y="53951"/>
                  <a:pt x="59341" y="33091"/>
                  <a:pt x="54626" y="11910"/>
                </a:cubicBezTo>
                <a:cubicBezTo>
                  <a:pt x="54210" y="10052"/>
                  <a:pt x="53781" y="8147"/>
                  <a:pt x="52709" y="6564"/>
                </a:cubicBezTo>
                <a:cubicBezTo>
                  <a:pt x="51614" y="4933"/>
                  <a:pt x="49923" y="3778"/>
                  <a:pt x="48161" y="2897"/>
                </a:cubicBezTo>
                <a:cubicBezTo>
                  <a:pt x="42577" y="111"/>
                  <a:pt x="30314" y="51"/>
                  <a:pt x="24182" y="15"/>
                </a:cubicBezTo>
                <a:cubicBezTo>
                  <a:pt x="23421" y="9"/>
                  <a:pt x="22504" y="0"/>
                  <a:pt x="214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FFFF"/>
              </a:highlight>
            </a:endParaRPr>
          </a:p>
        </p:txBody>
      </p:sp>
      <p:sp>
        <p:nvSpPr>
          <p:cNvPr id="1441" name="Google Shape;1441;p44"/>
          <p:cNvSpPr txBox="1">
            <a:spLocks noGrp="1"/>
          </p:cNvSpPr>
          <p:nvPr>
            <p:ph type="title" idx="2"/>
          </p:nvPr>
        </p:nvSpPr>
        <p:spPr>
          <a:xfrm>
            <a:off x="1443250" y="1739388"/>
            <a:ext cx="5909400" cy="149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chemeClr val="accent1"/>
              </a:solidFill>
            </a:endParaRPr>
          </a:p>
          <a:p>
            <a:pPr marL="0" lvl="0" indent="0" algn="ctr" rtl="0">
              <a:spcBef>
                <a:spcPts val="0"/>
              </a:spcBef>
              <a:spcAft>
                <a:spcPts val="0"/>
              </a:spcAft>
              <a:buNone/>
            </a:pPr>
            <a:r>
              <a:rPr lang="en-GB" sz="5600" b="1">
                <a:solidFill>
                  <a:srgbClr val="00B050"/>
                </a:solidFill>
                <a:latin typeface="Times New Roman" panose="02020603050405020304" charset="0"/>
                <a:cs typeface="Times New Roman" panose="02020603050405020304" charset="0"/>
              </a:rPr>
              <a:t>Đ</a:t>
            </a:r>
            <a:r>
              <a:rPr lang="en-US" altLang="en-GB" sz="5600" b="1">
                <a:solidFill>
                  <a:srgbClr val="00B050"/>
                </a:solidFill>
                <a:latin typeface="Times New Roman" panose="02020603050405020304" charset="0"/>
                <a:cs typeface="Times New Roman" panose="02020603050405020304" charset="0"/>
              </a:rPr>
              <a:t>ọ</a:t>
            </a:r>
            <a:r>
              <a:rPr lang="en-GB" sz="5600" b="1">
                <a:solidFill>
                  <a:srgbClr val="00B050"/>
                </a:solidFill>
                <a:latin typeface="Times New Roman" panose="02020603050405020304" charset="0"/>
                <a:cs typeface="Times New Roman" panose="02020603050405020304" charset="0"/>
              </a:rPr>
              <a:t>c hi</a:t>
            </a:r>
            <a:r>
              <a:rPr lang="en-US" altLang="en-GB" sz="5600" b="1">
                <a:solidFill>
                  <a:srgbClr val="00B050"/>
                </a:solidFill>
                <a:latin typeface="Times New Roman" panose="02020603050405020304" charset="0"/>
                <a:cs typeface="Times New Roman" panose="02020603050405020304" charset="0"/>
              </a:rPr>
              <a:t>ể</a:t>
            </a:r>
            <a:r>
              <a:rPr lang="en-GB" sz="5600" b="1">
                <a:solidFill>
                  <a:srgbClr val="00B050"/>
                </a:solidFill>
                <a:latin typeface="Times New Roman" panose="02020603050405020304" charset="0"/>
                <a:cs typeface="Times New Roman" panose="02020603050405020304" charset="0"/>
              </a:rPr>
              <a:t>u</a:t>
            </a:r>
          </a:p>
        </p:txBody>
      </p:sp>
    </p:spTree>
  </p:cSld>
  <p:clrMapOvr>
    <a:masterClrMapping/>
  </p:clrMapOvr>
  <p:transition spd="med">
    <p:push/>
  </p:transition>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itle 2"/>
          <p:cNvSpPr>
            <a:spLocks noGrp="1"/>
          </p:cNvSpPr>
          <p:nvPr>
            <p:ph type="title" idx="2"/>
          </p:nvPr>
        </p:nvSpPr>
        <p:spPr>
          <a:xfrm>
            <a:off x="-323940" y="5307855"/>
            <a:ext cx="7704000" cy="572700"/>
          </a:xfrm>
        </p:spPr>
        <p:txBody>
          <a:bodyPr/>
          <a:lstStyle/>
          <a:p>
            <a:endParaRPr lang="en-US"/>
          </a:p>
        </p:txBody>
      </p:sp>
      <p:sp>
        <p:nvSpPr>
          <p:cNvPr id="9" name="Title 8"/>
          <p:cNvSpPr>
            <a:spLocks noGrp="1"/>
          </p:cNvSpPr>
          <p:nvPr>
            <p:ph type="title" idx="7"/>
          </p:nvPr>
        </p:nvSpPr>
        <p:spPr>
          <a:xfrm>
            <a:off x="735240" y="396130"/>
            <a:ext cx="7704000" cy="572700"/>
          </a:xfrm>
        </p:spPr>
        <p:txBody>
          <a:bodyPr/>
          <a:lstStyle/>
          <a:p>
            <a:r>
              <a:rPr lang="en-GB" sz="2400" b="1">
                <a:solidFill>
                  <a:srgbClr val="2888E1"/>
                </a:solidFill>
                <a:latin typeface="Times New Roman" panose="02020603050405020304" charset="0"/>
                <a:ea typeface="Comfortaa"/>
                <a:cs typeface="Times New Roman" panose="02020603050405020304" charset="0"/>
                <a:sym typeface="Comfortaa"/>
              </a:rPr>
              <a:t>Câu 1:</a:t>
            </a:r>
            <a:r>
              <a:rPr lang="en-GB" sz="2400" b="1">
                <a:latin typeface="Times New Roman" panose="02020603050405020304" charset="0"/>
                <a:ea typeface="Comfortaa"/>
                <a:cs typeface="Times New Roman" panose="02020603050405020304" charset="0"/>
                <a:sym typeface="Comfortaa"/>
              </a:rPr>
              <a:t> </a:t>
            </a:r>
            <a:r>
              <a:rPr lang="en-GB" sz="2400" b="1">
                <a:solidFill>
                  <a:schemeClr val="bg1">
                    <a:lumMod val="10000"/>
                  </a:schemeClr>
                </a:solidFill>
                <a:latin typeface="Times New Roman" panose="02020603050405020304" charset="0"/>
                <a:ea typeface="Comfortaa"/>
                <a:cs typeface="Times New Roman" panose="02020603050405020304" charset="0"/>
                <a:sym typeface="Comfortaa"/>
              </a:rPr>
              <a:t>Bài đọc trên là lời kể của ai?</a:t>
            </a:r>
          </a:p>
        </p:txBody>
      </p:sp>
      <p:sp>
        <p:nvSpPr>
          <p:cNvPr id="1451" name="Google Shape;1451;p45"/>
          <p:cNvSpPr txBox="1"/>
          <p:nvPr/>
        </p:nvSpPr>
        <p:spPr>
          <a:xfrm>
            <a:off x="683895" y="788670"/>
            <a:ext cx="8260080" cy="1423035"/>
          </a:xfrm>
          <a:prstGeom prst="rect">
            <a:avLst/>
          </a:prstGeom>
          <a:noFill/>
          <a:ln>
            <a:noFill/>
          </a:ln>
        </p:spPr>
        <p:txBody>
          <a:bodyPr spcFirstLastPara="1" wrap="square" lIns="91425" tIns="91425" rIns="91425" bIns="91425" anchor="t" anchorCtr="0">
            <a:noAutofit/>
          </a:bodyPr>
          <a:lstStyle/>
          <a:p>
            <a:pPr marL="0" lvl="0" indent="0" algn="l" rtl="0" eaLnBrk="1" fontAlgn="auto" latinLnBrk="0" hangingPunct="1">
              <a:lnSpc>
                <a:spcPct val="100000"/>
              </a:lnSpc>
              <a:spcBef>
                <a:spcPts val="0"/>
              </a:spcBef>
              <a:spcAft>
                <a:spcPts val="0"/>
              </a:spcAft>
              <a:buNone/>
            </a:pPr>
            <a:r>
              <a:rPr lang="en-GB" sz="2400" b="1">
                <a:solidFill>
                  <a:srgbClr val="2888E1"/>
                </a:solidFill>
                <a:latin typeface="Times New Roman" panose="02020603050405020304" charset="0"/>
                <a:ea typeface="Comfortaa"/>
                <a:cs typeface="Times New Roman" panose="02020603050405020304" charset="0"/>
                <a:sym typeface="Comfortaa"/>
              </a:rPr>
              <a:t>Câu 2: </a:t>
            </a:r>
            <a:r>
              <a:rPr lang="en-GB" sz="2400" b="1">
                <a:latin typeface="Times New Roman" panose="02020603050405020304" charset="0"/>
                <a:ea typeface="Comfortaa"/>
                <a:cs typeface="Times New Roman" panose="02020603050405020304" charset="0"/>
                <a:sym typeface="Comfortaa"/>
              </a:rPr>
              <a:t>Tóm tắt nội dung của mỗi đoạn văn.</a:t>
            </a:r>
          </a:p>
          <a:p>
            <a:pPr marL="0" lvl="0" indent="0" algn="l" rtl="0" eaLnBrk="1" fontAlgn="auto" latinLnBrk="0" hangingPunct="1">
              <a:lnSpc>
                <a:spcPct val="100000"/>
              </a:lnSpc>
              <a:spcBef>
                <a:spcPts val="0"/>
              </a:spcBef>
              <a:spcAft>
                <a:spcPts val="0"/>
              </a:spcAft>
              <a:buNone/>
            </a:pPr>
            <a:r>
              <a:rPr lang="en-GB" sz="2400" b="1">
                <a:latin typeface="Times New Roman" panose="02020603050405020304" charset="0"/>
                <a:ea typeface="Comfortaa"/>
                <a:cs typeface="Times New Roman" panose="02020603050405020304" charset="0"/>
                <a:sym typeface="Comfortaa"/>
              </a:rPr>
              <a:t>M: Đoạn 1: Những câu chuyện đầu tiên</a:t>
            </a:r>
            <a:endParaRPr sz="2400" b="1">
              <a:latin typeface="Times New Roman" panose="02020603050405020304" charset="0"/>
              <a:ea typeface="Comfortaa"/>
              <a:cs typeface="Times New Roman" panose="02020603050405020304" charset="0"/>
              <a:sym typeface="Comfortaa"/>
            </a:endParaRPr>
          </a:p>
          <a:p>
            <a:pPr marL="0" lvl="0" indent="0" algn="l" rtl="0">
              <a:lnSpc>
                <a:spcPct val="177000"/>
              </a:lnSpc>
              <a:spcBef>
                <a:spcPts val="900"/>
              </a:spcBef>
              <a:spcAft>
                <a:spcPts val="900"/>
              </a:spcAft>
              <a:buNone/>
            </a:pPr>
            <a:endParaRPr sz="2400" b="1">
              <a:latin typeface="Times New Roman" panose="02020603050405020304" charset="0"/>
              <a:ea typeface="Comfortaa"/>
              <a:cs typeface="Times New Roman" panose="02020603050405020304" charset="0"/>
              <a:sym typeface="Comfortaa"/>
            </a:endParaRPr>
          </a:p>
        </p:txBody>
      </p:sp>
      <p:sp>
        <p:nvSpPr>
          <p:cNvPr id="1452" name="Google Shape;1452;p45"/>
          <p:cNvSpPr txBox="1"/>
          <p:nvPr/>
        </p:nvSpPr>
        <p:spPr>
          <a:xfrm>
            <a:off x="720090" y="1635760"/>
            <a:ext cx="7899400" cy="920115"/>
          </a:xfrm>
          <a:prstGeom prst="rect">
            <a:avLst/>
          </a:prstGeom>
          <a:noFill/>
          <a:ln>
            <a:noFill/>
          </a:ln>
        </p:spPr>
        <p:txBody>
          <a:bodyPr spcFirstLastPara="1" wrap="square" lIns="91425" tIns="91425" rIns="91425" bIns="91425" anchor="t" anchorCtr="0">
            <a:spAutoFit/>
          </a:bodyPr>
          <a:lstStyle/>
          <a:p>
            <a:pPr marL="0" lvl="0" indent="0" algn="just" rtl="0" eaLnBrk="1" fontAlgn="auto" latinLnBrk="0" hangingPunct="1">
              <a:lnSpc>
                <a:spcPct val="100000"/>
              </a:lnSpc>
              <a:spcBef>
                <a:spcPts val="0"/>
              </a:spcBef>
              <a:buNone/>
            </a:pPr>
            <a:r>
              <a:rPr lang="en-GB" sz="2400" b="1">
                <a:solidFill>
                  <a:srgbClr val="2888E1"/>
                </a:solidFill>
                <a:latin typeface="Times New Roman" panose="02020603050405020304" charset="0"/>
                <a:ea typeface="Comfortaa"/>
                <a:cs typeface="Times New Roman" panose="02020603050405020304" charset="0"/>
                <a:sym typeface="Comfortaa"/>
              </a:rPr>
              <a:t>Câu 3: </a:t>
            </a:r>
            <a:r>
              <a:rPr lang="en-GB" sz="2400" b="1">
                <a:latin typeface="Times New Roman" panose="02020603050405020304" charset="0"/>
                <a:ea typeface="Comfortaa"/>
                <a:cs typeface="Times New Roman" panose="02020603050405020304" charset="0"/>
                <a:sym typeface="Comfortaa"/>
              </a:rPr>
              <a:t>Bạn nhỏ trong bài đọc cố gắng học chữ để làm gì, kết quả như thế nào? </a:t>
            </a:r>
            <a:endParaRPr sz="2400" b="1">
              <a:latin typeface="Times New Roman" panose="02020603050405020304" charset="0"/>
              <a:ea typeface="Comfortaa"/>
              <a:cs typeface="Times New Roman" panose="02020603050405020304" charset="0"/>
              <a:sym typeface="Comfortaa"/>
            </a:endParaRPr>
          </a:p>
        </p:txBody>
      </p:sp>
      <p:sp>
        <p:nvSpPr>
          <p:cNvPr id="1453" name="Google Shape;1453;p45"/>
          <p:cNvSpPr txBox="1"/>
          <p:nvPr/>
        </p:nvSpPr>
        <p:spPr>
          <a:xfrm>
            <a:off x="755650" y="2427605"/>
            <a:ext cx="7763510" cy="2479040"/>
          </a:xfrm>
          <a:prstGeom prst="rect">
            <a:avLst/>
          </a:prstGeom>
          <a:noFill/>
          <a:ln>
            <a:noFill/>
          </a:ln>
        </p:spPr>
        <p:txBody>
          <a:bodyPr spcFirstLastPara="1" wrap="square" lIns="91425" tIns="91425" rIns="91425" bIns="91425" anchor="t" anchorCtr="0">
            <a:noAutofit/>
          </a:bodyPr>
          <a:lstStyle/>
          <a:p>
            <a:pPr marL="0" lvl="0" indent="0" algn="l" rtl="0" eaLnBrk="1" fontAlgn="auto" latinLnBrk="0" hangingPunct="1">
              <a:lnSpc>
                <a:spcPct val="100000"/>
              </a:lnSpc>
              <a:spcBef>
                <a:spcPts val="0"/>
              </a:spcBef>
              <a:spcAft>
                <a:spcPts val="0"/>
              </a:spcAft>
              <a:buNone/>
            </a:pPr>
            <a:r>
              <a:rPr lang="en-GB" sz="2400" b="1">
                <a:solidFill>
                  <a:srgbClr val="2888E1"/>
                </a:solidFill>
                <a:latin typeface="Times New Roman" panose="02020603050405020304" charset="0"/>
                <a:ea typeface="Comfortaa"/>
                <a:cs typeface="Times New Roman" panose="02020603050405020304" charset="0"/>
                <a:sym typeface="Comfortaa"/>
              </a:rPr>
              <a:t>Câu 4: </a:t>
            </a:r>
            <a:r>
              <a:rPr lang="en-GB" sz="2400" b="1">
                <a:latin typeface="Times New Roman" panose="02020603050405020304" charset="0"/>
                <a:ea typeface="Comfortaa"/>
                <a:cs typeface="Times New Roman" panose="02020603050405020304" charset="0"/>
                <a:sym typeface="Comfortaa"/>
              </a:rPr>
              <a:t>Chia sẻ với bạn: </a:t>
            </a:r>
            <a:endParaRPr sz="2400" b="1">
              <a:latin typeface="Times New Roman" panose="02020603050405020304" charset="0"/>
              <a:ea typeface="Comfortaa"/>
              <a:cs typeface="Times New Roman" panose="02020603050405020304" charset="0"/>
              <a:sym typeface="Comfortaa"/>
            </a:endParaRPr>
          </a:p>
          <a:p>
            <a:pPr marL="0" lvl="0" indent="0" algn="just" rtl="0" eaLnBrk="1" fontAlgn="auto" latinLnBrk="0" hangingPunct="1">
              <a:lnSpc>
                <a:spcPct val="100000"/>
              </a:lnSpc>
              <a:spcBef>
                <a:spcPts val="900"/>
              </a:spcBef>
              <a:spcAft>
                <a:spcPts val="0"/>
              </a:spcAft>
              <a:buNone/>
            </a:pPr>
            <a:r>
              <a:rPr lang="en-GB" sz="2400" b="1">
                <a:latin typeface="Times New Roman" panose="02020603050405020304" charset="0"/>
                <a:ea typeface="Comfortaa"/>
                <a:cs typeface="Times New Roman" panose="02020603050405020304" charset="0"/>
                <a:sym typeface="Comfortaa"/>
              </a:rPr>
              <a:t>a, Những điều em đã trải qua giống như nhân vật trong bài đọc trên.</a:t>
            </a:r>
          </a:p>
          <a:p>
            <a:pPr marL="0" lvl="0" indent="0" algn="just" rtl="0" eaLnBrk="1" fontAlgn="auto" latinLnBrk="0" hangingPunct="1">
              <a:lnSpc>
                <a:spcPct val="100000"/>
              </a:lnSpc>
              <a:spcBef>
                <a:spcPts val="900"/>
              </a:spcBef>
              <a:spcAft>
                <a:spcPts val="0"/>
              </a:spcAft>
              <a:buNone/>
            </a:pPr>
            <a:r>
              <a:rPr lang="en-GB" sz="2400" b="1">
                <a:latin typeface="Times New Roman" panose="02020603050405020304" charset="0"/>
                <a:ea typeface="Comfortaa"/>
                <a:cs typeface="Times New Roman" panose="02020603050405020304" charset="0"/>
                <a:sym typeface="Comfortaa"/>
              </a:rPr>
              <a:t>b, Những điều em có thể học hỏi từ nhân vật trong bài đọc trên. </a:t>
            </a:r>
            <a:endParaRPr sz="2400" b="1">
              <a:latin typeface="Times New Roman" panose="02020603050405020304" charset="0"/>
              <a:ea typeface="Comfortaa"/>
              <a:cs typeface="Times New Roman" panose="02020603050405020304" charset="0"/>
              <a:sym typeface="Comfortaa"/>
            </a:endParaRPr>
          </a:p>
        </p:txBody>
      </p:sp>
    </p:spTree>
  </p:cSld>
  <p:clrMapOvr>
    <a:masterClrMapping/>
  </p:clrMapOvr>
  <p:transition spd="med">
    <p:push/>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alpha val="16960"/>
          </a:srgbClr>
        </a:solidFill>
        <a:effectLst/>
      </p:bgPr>
    </p:bg>
    <p:spTree>
      <p:nvGrpSpPr>
        <p:cNvPr id="1" name="Shape 1449"/>
        <p:cNvGrpSpPr/>
        <p:nvPr/>
      </p:nvGrpSpPr>
      <p:grpSpPr>
        <a:xfrm>
          <a:off x="0" y="0"/>
          <a:ext cx="0" cy="0"/>
          <a:chOff x="0" y="0"/>
          <a:chExt cx="0" cy="0"/>
        </a:xfrm>
      </p:grpSpPr>
      <p:sp>
        <p:nvSpPr>
          <p:cNvPr id="1450" name="Google Shape;1450;p45"/>
          <p:cNvSpPr txBox="1"/>
          <p:nvPr/>
        </p:nvSpPr>
        <p:spPr>
          <a:xfrm>
            <a:off x="883950" y="820425"/>
            <a:ext cx="7376100" cy="834390"/>
          </a:xfrm>
          <a:prstGeom prst="rect">
            <a:avLst/>
          </a:prstGeom>
          <a:noFill/>
          <a:ln>
            <a:noFill/>
          </a:ln>
        </p:spPr>
        <p:txBody>
          <a:bodyPr spcFirstLastPara="1" wrap="square" lIns="91425" tIns="91425" rIns="91425" bIns="91425" anchor="t" anchorCtr="0">
            <a:spAutoFit/>
          </a:bodyPr>
          <a:lstStyle/>
          <a:p>
            <a:pPr marL="0" lvl="0" indent="0" algn="just" rtl="0">
              <a:lnSpc>
                <a:spcPct val="177000"/>
              </a:lnSpc>
              <a:spcBef>
                <a:spcPts val="0"/>
              </a:spcBef>
              <a:spcAft>
                <a:spcPts val="900"/>
              </a:spcAft>
              <a:buNone/>
            </a:pPr>
            <a:r>
              <a:rPr lang="en-GB" sz="2400" b="1">
                <a:solidFill>
                  <a:srgbClr val="2888E1"/>
                </a:solidFill>
                <a:latin typeface="Times New Roman" panose="02020603050405020304" charset="0"/>
                <a:ea typeface="Comfortaa"/>
                <a:cs typeface="Times New Roman" panose="02020603050405020304" charset="0"/>
                <a:sym typeface="Comfortaa"/>
              </a:rPr>
              <a:t>Câu 1:</a:t>
            </a:r>
            <a:r>
              <a:rPr lang="en-GB" sz="2400" b="1">
                <a:latin typeface="Times New Roman" panose="02020603050405020304" charset="0"/>
                <a:ea typeface="Comfortaa"/>
                <a:cs typeface="Times New Roman" panose="02020603050405020304" charset="0"/>
                <a:sym typeface="Comfortaa"/>
              </a:rPr>
              <a:t> Bài đọc trên là lời kể của ai?</a:t>
            </a:r>
            <a:endParaRPr sz="2400" b="1">
              <a:latin typeface="Times New Roman" panose="02020603050405020304" charset="0"/>
              <a:ea typeface="Comfortaa"/>
              <a:cs typeface="Times New Roman" panose="02020603050405020304" charset="0"/>
              <a:sym typeface="Comfortaa"/>
            </a:endParaRPr>
          </a:p>
        </p:txBody>
      </p:sp>
      <p:sp>
        <p:nvSpPr>
          <p:cNvPr id="5" name="TextBox 4"/>
          <p:cNvSpPr txBox="1"/>
          <p:nvPr/>
        </p:nvSpPr>
        <p:spPr>
          <a:xfrm>
            <a:off x="755650" y="1733550"/>
            <a:ext cx="6626225" cy="619760"/>
          </a:xfrm>
          <a:prstGeom prst="rect">
            <a:avLst/>
          </a:prstGeom>
          <a:noFill/>
        </p:spPr>
        <p:txBody>
          <a:bodyPr wrap="square">
            <a:noAutofit/>
          </a:bodyPr>
          <a:lstStyle/>
          <a:p>
            <a:pPr marL="180340" marR="0" algn="just">
              <a:lnSpc>
                <a:spcPct val="150000"/>
              </a:lnSpc>
              <a:spcBef>
                <a:spcPts val="0"/>
              </a:spcBef>
              <a:spcAft>
                <a:spcPts val="0"/>
              </a:spcAft>
              <a:tabLst>
                <a:tab pos="270510" algn="l"/>
              </a:tabLst>
            </a:pPr>
            <a:r>
              <a:rPr lang="en-US" sz="2800" b="1" kern="0" dirty="0">
                <a:solidFill>
                  <a:schemeClr val="accent5">
                    <a:lumMod val="75000"/>
                  </a:schemeClr>
                </a:solidFill>
                <a:effectLst/>
                <a:latin typeface="Times New Roman" panose="02020603050405020304" charset="0"/>
                <a:ea typeface="Times New Roman" panose="02020603050405020304" charset="0"/>
                <a:cs typeface="Times New Roman" panose="02020603050405020304" charset="0"/>
              </a:rPr>
              <a:t>		</a:t>
            </a:r>
            <a:r>
              <a:rPr lang="en-US" sz="2400" b="1" kern="0" dirty="0" err="1">
                <a:solidFill>
                  <a:srgbClr val="FF0000"/>
                </a:solidFill>
                <a:latin typeface="Times New Roman" panose="02020603050405020304" charset="0"/>
                <a:ea typeface="Times New Roman" panose="02020603050405020304" charset="0"/>
                <a:cs typeface="Times New Roman" panose="02020603050405020304" charset="0"/>
              </a:rPr>
              <a:t>Bài</a:t>
            </a:r>
            <a:r>
              <a:rPr lang="en-US" sz="2400" b="1" kern="0" dirty="0">
                <a:solidFill>
                  <a:srgbClr val="FF0000"/>
                </a:solidFill>
                <a:latin typeface="Times New Roman" panose="02020603050405020304" charset="0"/>
                <a:ea typeface="Times New Roman" panose="02020603050405020304" charset="0"/>
                <a:cs typeface="Times New Roman" panose="02020603050405020304" charset="0"/>
              </a:rPr>
              <a:t> </a:t>
            </a:r>
            <a:r>
              <a:rPr lang="en-US" sz="2400" b="1" kern="0" dirty="0" err="1">
                <a:solidFill>
                  <a:srgbClr val="FF0000"/>
                </a:solidFill>
                <a:latin typeface="Times New Roman" panose="02020603050405020304" charset="0"/>
                <a:ea typeface="Times New Roman" panose="02020603050405020304" charset="0"/>
                <a:cs typeface="Times New Roman" panose="02020603050405020304" charset="0"/>
              </a:rPr>
              <a:t>đọc</a:t>
            </a:r>
            <a:r>
              <a:rPr lang="en-US" sz="2400" b="1" kern="0" dirty="0">
                <a:solidFill>
                  <a:srgbClr val="FF0000"/>
                </a:solidFill>
                <a:latin typeface="Times New Roman" panose="02020603050405020304" charset="0"/>
                <a:ea typeface="Times New Roman" panose="02020603050405020304" charset="0"/>
                <a:cs typeface="Times New Roman" panose="02020603050405020304" charset="0"/>
              </a:rPr>
              <a:t> </a:t>
            </a:r>
            <a:r>
              <a:rPr lang="en-US" sz="2400" b="1" kern="0" dirty="0" err="1">
                <a:solidFill>
                  <a:srgbClr val="FF0000"/>
                </a:solidFill>
                <a:latin typeface="Times New Roman" panose="02020603050405020304" charset="0"/>
                <a:ea typeface="Times New Roman" panose="02020603050405020304" charset="0"/>
                <a:cs typeface="Times New Roman" panose="02020603050405020304" charset="0"/>
              </a:rPr>
              <a:t>trên</a:t>
            </a:r>
            <a:r>
              <a:rPr lang="en-US" sz="2400" b="1" kern="0" dirty="0">
                <a:solidFill>
                  <a:srgbClr val="FF0000"/>
                </a:solidFill>
                <a:latin typeface="Times New Roman" panose="02020603050405020304" charset="0"/>
                <a:ea typeface="Times New Roman" panose="02020603050405020304" charset="0"/>
                <a:cs typeface="Times New Roman" panose="02020603050405020304" charset="0"/>
              </a:rPr>
              <a:t> </a:t>
            </a:r>
            <a:r>
              <a:rPr lang="en-US" sz="2400" b="1" kern="0" dirty="0" err="1">
                <a:solidFill>
                  <a:srgbClr val="FF0000"/>
                </a:solidFill>
                <a:latin typeface="Times New Roman" panose="02020603050405020304" charset="0"/>
                <a:ea typeface="Times New Roman" panose="02020603050405020304" charset="0"/>
                <a:cs typeface="Times New Roman" panose="02020603050405020304" charset="0"/>
              </a:rPr>
              <a:t>là</a:t>
            </a:r>
            <a:r>
              <a:rPr lang="en-US" sz="2400" b="1" kern="0" dirty="0">
                <a:solidFill>
                  <a:srgbClr val="FF0000"/>
                </a:solidFill>
                <a:latin typeface="Times New Roman" panose="02020603050405020304" charset="0"/>
                <a:ea typeface="Times New Roman" panose="02020603050405020304" charset="0"/>
                <a:cs typeface="Times New Roman" panose="02020603050405020304" charset="0"/>
              </a:rPr>
              <a:t> </a:t>
            </a:r>
            <a:r>
              <a:rPr lang="en-US" sz="2400" b="1" kern="0" dirty="0" err="1">
                <a:solidFill>
                  <a:srgbClr val="FF0000"/>
                </a:solidFill>
                <a:latin typeface="Times New Roman" panose="02020603050405020304" charset="0"/>
                <a:ea typeface="Times New Roman" panose="02020603050405020304" charset="0"/>
                <a:cs typeface="Times New Roman" panose="02020603050405020304" charset="0"/>
              </a:rPr>
              <a:t>lời</a:t>
            </a:r>
            <a:r>
              <a:rPr lang="en-US" sz="2400" b="1" kern="0" dirty="0">
                <a:solidFill>
                  <a:srgbClr val="FF0000"/>
                </a:solidFill>
                <a:latin typeface="Times New Roman" panose="02020603050405020304" charset="0"/>
                <a:ea typeface="Times New Roman" panose="02020603050405020304" charset="0"/>
                <a:cs typeface="Times New Roman" panose="02020603050405020304" charset="0"/>
              </a:rPr>
              <a:t> </a:t>
            </a:r>
            <a:r>
              <a:rPr lang="en-US" sz="2400" b="1" kern="0" dirty="0" err="1">
                <a:solidFill>
                  <a:srgbClr val="FF0000"/>
                </a:solidFill>
                <a:latin typeface="Times New Roman" panose="02020603050405020304" charset="0"/>
                <a:ea typeface="Times New Roman" panose="02020603050405020304" charset="0"/>
                <a:cs typeface="Times New Roman" panose="02020603050405020304" charset="0"/>
              </a:rPr>
              <a:t>kể</a:t>
            </a:r>
            <a:r>
              <a:rPr lang="en-US" sz="2400" b="1" kern="0" dirty="0">
                <a:solidFill>
                  <a:srgbClr val="FF0000"/>
                </a:solidFill>
                <a:latin typeface="Times New Roman" panose="02020603050405020304" charset="0"/>
                <a:ea typeface="Times New Roman" panose="02020603050405020304" charset="0"/>
                <a:cs typeface="Times New Roman" panose="02020603050405020304" charset="0"/>
              </a:rPr>
              <a:t> </a:t>
            </a:r>
            <a:r>
              <a:rPr lang="en-US" sz="2400" b="1" kern="0" dirty="0" err="1">
                <a:solidFill>
                  <a:srgbClr val="FF0000"/>
                </a:solidFill>
                <a:latin typeface="Times New Roman" panose="02020603050405020304" charset="0"/>
                <a:ea typeface="Times New Roman" panose="02020603050405020304" charset="0"/>
                <a:cs typeface="Times New Roman" panose="02020603050405020304" charset="0"/>
              </a:rPr>
              <a:t>của</a:t>
            </a:r>
            <a:r>
              <a:rPr lang="en-US" sz="2400" b="1" kern="0" dirty="0">
                <a:solidFill>
                  <a:srgbClr val="FF0000"/>
                </a:solidFill>
                <a:latin typeface="Times New Roman" panose="02020603050405020304" charset="0"/>
                <a:ea typeface="Times New Roman" panose="02020603050405020304" charset="0"/>
                <a:cs typeface="Times New Roman" panose="02020603050405020304" charset="0"/>
              </a:rPr>
              <a:t> tác giả xưng “tôi”</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50"/>
                                        </p:tgtEl>
                                        <p:attrNameLst>
                                          <p:attrName>style.visibility</p:attrName>
                                        </p:attrNameLst>
                                      </p:cBhvr>
                                      <p:to>
                                        <p:strVal val="visible"/>
                                      </p:to>
                                    </p:set>
                                    <p:animEffect transition="in" filter="fade">
                                      <p:cBhvr>
                                        <p:cTn id="7" dur="500"/>
                                        <p:tgtEl>
                                          <p:spTgt spid="145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0"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1063"/>
        <p:cNvGrpSpPr/>
        <p:nvPr/>
      </p:nvGrpSpPr>
      <p:grpSpPr>
        <a:xfrm>
          <a:off x="0" y="0"/>
          <a:ext cx="0" cy="0"/>
          <a:chOff x="0" y="0"/>
          <a:chExt cx="0" cy="0"/>
        </a:xfrm>
      </p:grpSpPr>
      <p:pic>
        <p:nvPicPr>
          <p:cNvPr id="1064" name="Google Shape;1064;p34"/>
          <p:cNvPicPr preferRelativeResize="0"/>
          <p:nvPr/>
        </p:nvPicPr>
        <p:blipFill>
          <a:blip r:embed="rId3"/>
          <a:stretch>
            <a:fillRect/>
          </a:stretch>
        </p:blipFill>
        <p:spPr>
          <a:xfrm>
            <a:off x="1527000" y="381344"/>
            <a:ext cx="6306149" cy="4199256"/>
          </a:xfrm>
          <a:prstGeom prst="rect">
            <a:avLst/>
          </a:prstGeom>
          <a:noFill/>
          <a:ln>
            <a:noFill/>
          </a:ln>
        </p:spPr>
      </p:pic>
      <p:sp>
        <p:nvSpPr>
          <p:cNvPr id="1065" name="Google Shape;1065;p34"/>
          <p:cNvSpPr/>
          <p:nvPr/>
        </p:nvSpPr>
        <p:spPr>
          <a:xfrm>
            <a:off x="2162775" y="3105826"/>
            <a:ext cx="4742189" cy="593131"/>
          </a:xfrm>
          <a:custGeom>
            <a:avLst/>
            <a:gdLst/>
            <a:ahLst/>
            <a:cxnLst/>
            <a:rect l="l" t="t" r="r" b="b"/>
            <a:pathLst>
              <a:path w="149020" h="13531" extrusionOk="0">
                <a:moveTo>
                  <a:pt x="80159" y="1"/>
                </a:moveTo>
                <a:cubicBezTo>
                  <a:pt x="78216" y="1"/>
                  <a:pt x="76274" y="26"/>
                  <a:pt x="74331" y="82"/>
                </a:cubicBezTo>
                <a:cubicBezTo>
                  <a:pt x="67866" y="273"/>
                  <a:pt x="61437" y="821"/>
                  <a:pt x="54983" y="1225"/>
                </a:cubicBezTo>
                <a:cubicBezTo>
                  <a:pt x="44400" y="1906"/>
                  <a:pt x="33793" y="2247"/>
                  <a:pt x="23186" y="2247"/>
                </a:cubicBezTo>
                <a:cubicBezTo>
                  <a:pt x="16730" y="2247"/>
                  <a:pt x="10274" y="2121"/>
                  <a:pt x="3822" y="1868"/>
                </a:cubicBezTo>
                <a:cubicBezTo>
                  <a:pt x="3647" y="1862"/>
                  <a:pt x="3471" y="1855"/>
                  <a:pt x="3295" y="1855"/>
                </a:cubicBezTo>
                <a:cubicBezTo>
                  <a:pt x="2824" y="1855"/>
                  <a:pt x="2360" y="1902"/>
                  <a:pt x="1953" y="2118"/>
                </a:cubicBezTo>
                <a:cubicBezTo>
                  <a:pt x="0" y="3166"/>
                  <a:pt x="227" y="8595"/>
                  <a:pt x="1370" y="11024"/>
                </a:cubicBezTo>
                <a:cubicBezTo>
                  <a:pt x="2320" y="13032"/>
                  <a:pt x="5183" y="13531"/>
                  <a:pt x="8303" y="13531"/>
                </a:cubicBezTo>
                <a:cubicBezTo>
                  <a:pt x="9013" y="13531"/>
                  <a:pt x="9737" y="13505"/>
                  <a:pt x="10454" y="13465"/>
                </a:cubicBezTo>
                <a:cubicBezTo>
                  <a:pt x="15455" y="13167"/>
                  <a:pt x="21813" y="12929"/>
                  <a:pt x="26825" y="12572"/>
                </a:cubicBezTo>
                <a:cubicBezTo>
                  <a:pt x="35937" y="11909"/>
                  <a:pt x="69618" y="10689"/>
                  <a:pt x="79980" y="10689"/>
                </a:cubicBezTo>
                <a:cubicBezTo>
                  <a:pt x="81154" y="10689"/>
                  <a:pt x="82029" y="10705"/>
                  <a:pt x="82535" y="10738"/>
                </a:cubicBezTo>
                <a:cubicBezTo>
                  <a:pt x="87713" y="11082"/>
                  <a:pt x="91752" y="11170"/>
                  <a:pt x="95301" y="11170"/>
                </a:cubicBezTo>
                <a:cubicBezTo>
                  <a:pt x="99043" y="11170"/>
                  <a:pt x="102240" y="11072"/>
                  <a:pt x="105653" y="11072"/>
                </a:cubicBezTo>
                <a:cubicBezTo>
                  <a:pt x="109444" y="11072"/>
                  <a:pt x="113503" y="11193"/>
                  <a:pt x="118872" y="11703"/>
                </a:cubicBezTo>
                <a:cubicBezTo>
                  <a:pt x="124759" y="12256"/>
                  <a:pt x="130232" y="12841"/>
                  <a:pt x="135833" y="12841"/>
                </a:cubicBezTo>
                <a:cubicBezTo>
                  <a:pt x="138672" y="12841"/>
                  <a:pt x="141543" y="12690"/>
                  <a:pt x="144518" y="12310"/>
                </a:cubicBezTo>
                <a:cubicBezTo>
                  <a:pt x="146507" y="12048"/>
                  <a:pt x="148983" y="11131"/>
                  <a:pt x="148960" y="9131"/>
                </a:cubicBezTo>
                <a:cubicBezTo>
                  <a:pt x="148948" y="8131"/>
                  <a:pt x="149019" y="7762"/>
                  <a:pt x="148960" y="6762"/>
                </a:cubicBezTo>
                <a:cubicBezTo>
                  <a:pt x="148912" y="5940"/>
                  <a:pt x="148531" y="4559"/>
                  <a:pt x="148186" y="3809"/>
                </a:cubicBezTo>
                <a:cubicBezTo>
                  <a:pt x="147769" y="2928"/>
                  <a:pt x="146602" y="2761"/>
                  <a:pt x="145638" y="2714"/>
                </a:cubicBezTo>
                <a:cubicBezTo>
                  <a:pt x="130838" y="2035"/>
                  <a:pt x="116051" y="1344"/>
                  <a:pt x="101263" y="654"/>
                </a:cubicBezTo>
                <a:cubicBezTo>
                  <a:pt x="94228" y="327"/>
                  <a:pt x="87194" y="1"/>
                  <a:pt x="80159" y="1"/>
                </a:cubicBezTo>
                <a:close/>
              </a:path>
            </a:pathLst>
          </a:custGeom>
          <a:solidFill>
            <a:srgbClr val="FF86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4"/>
          <p:cNvSpPr txBox="1">
            <a:spLocks noGrp="1"/>
          </p:cNvSpPr>
          <p:nvPr>
            <p:ph type="title"/>
          </p:nvPr>
        </p:nvSpPr>
        <p:spPr>
          <a:xfrm>
            <a:off x="2395063" y="2227675"/>
            <a:ext cx="43941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solidFill>
                  <a:srgbClr val="2888E1"/>
                </a:solidFill>
              </a:rPr>
              <a:t>K</a:t>
            </a:r>
            <a:r>
              <a:rPr lang="en-GB">
                <a:solidFill>
                  <a:srgbClr val="FF5E5E"/>
                </a:solidFill>
              </a:rPr>
              <a:t>H</a:t>
            </a:r>
            <a:r>
              <a:rPr lang="en-GB">
                <a:solidFill>
                  <a:srgbClr val="FF7CD3"/>
                </a:solidFill>
              </a:rPr>
              <a:t>O</a:t>
            </a:r>
            <a:r>
              <a:rPr lang="en-GB">
                <a:solidFill>
                  <a:srgbClr val="FFC71F"/>
                </a:solidFill>
              </a:rPr>
              <a:t>I</a:t>
            </a:r>
            <a:r>
              <a:rPr lang="en-GB">
                <a:solidFill>
                  <a:schemeClr val="accent3"/>
                </a:solidFill>
              </a:rPr>
              <a:t> </a:t>
            </a:r>
            <a:r>
              <a:rPr lang="en-GB">
                <a:solidFill>
                  <a:srgbClr val="FF8639"/>
                </a:solidFill>
              </a:rPr>
              <a:t>Đ</a:t>
            </a:r>
            <a:r>
              <a:rPr lang="en-GB">
                <a:solidFill>
                  <a:srgbClr val="2888E1"/>
                </a:solidFill>
              </a:rPr>
              <a:t>Ô</a:t>
            </a:r>
            <a:r>
              <a:rPr lang="en-GB">
                <a:solidFill>
                  <a:srgbClr val="3EC272"/>
                </a:solidFill>
              </a:rPr>
              <a:t>N</a:t>
            </a:r>
            <a:r>
              <a:rPr lang="en-GB">
                <a:solidFill>
                  <a:srgbClr val="FF5E5E"/>
                </a:solidFill>
              </a:rPr>
              <a:t>G</a:t>
            </a:r>
            <a:endParaRPr>
              <a:solidFill>
                <a:srgbClr val="FF5E5E"/>
              </a:solidFill>
            </a:endParaRPr>
          </a:p>
        </p:txBody>
      </p:sp>
      <p:sp>
        <p:nvSpPr>
          <p:cNvPr id="1067" name="Google Shape;1067;p34"/>
          <p:cNvSpPr txBox="1">
            <a:spLocks noGrp="1"/>
          </p:cNvSpPr>
          <p:nvPr>
            <p:ph type="subTitle" idx="1"/>
          </p:nvPr>
        </p:nvSpPr>
        <p:spPr>
          <a:xfrm>
            <a:off x="2147375" y="3119325"/>
            <a:ext cx="4773000" cy="375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sz="2000">
                <a:solidFill>
                  <a:srgbClr val="FFFFFF"/>
                </a:solidFill>
                <a:latin typeface="Spectral Medium" panose="02020502060000000000"/>
                <a:ea typeface="Spectral Medium" panose="02020502060000000000"/>
                <a:cs typeface="Spectral Medium" panose="02020502060000000000"/>
                <a:sym typeface="Spectral Medium" panose="02020502060000000000"/>
              </a:rPr>
              <a:t>Trò chơi: Đuổi hình bắt chữ</a:t>
            </a:r>
            <a:endParaRPr sz="2000">
              <a:solidFill>
                <a:srgbClr val="FFFFFF"/>
              </a:solidFill>
              <a:latin typeface="Spectral Medium" panose="02020502060000000000"/>
              <a:ea typeface="Spectral Medium" panose="02020502060000000000"/>
              <a:cs typeface="Spectral Medium" panose="02020502060000000000"/>
              <a:sym typeface="Spectral Medium" panose="02020502060000000000"/>
            </a:endParaRPr>
          </a:p>
        </p:txBody>
      </p:sp>
      <p:grpSp>
        <p:nvGrpSpPr>
          <p:cNvPr id="1068" name="Google Shape;1068;p34"/>
          <p:cNvGrpSpPr/>
          <p:nvPr/>
        </p:nvGrpSpPr>
        <p:grpSpPr>
          <a:xfrm>
            <a:off x="7151251" y="3383205"/>
            <a:ext cx="1105076" cy="994381"/>
            <a:chOff x="6972101" y="876305"/>
            <a:chExt cx="1105076" cy="994381"/>
          </a:xfrm>
        </p:grpSpPr>
        <p:sp>
          <p:nvSpPr>
            <p:cNvPr id="1069" name="Google Shape;1069;p34"/>
            <p:cNvSpPr/>
            <p:nvPr/>
          </p:nvSpPr>
          <p:spPr>
            <a:xfrm>
              <a:off x="6972149" y="880502"/>
              <a:ext cx="1105028" cy="990184"/>
            </a:xfrm>
            <a:custGeom>
              <a:avLst/>
              <a:gdLst/>
              <a:ahLst/>
              <a:cxnLst/>
              <a:rect l="l" t="t" r="r" b="b"/>
              <a:pathLst>
                <a:path w="47168" h="44180" extrusionOk="0">
                  <a:moveTo>
                    <a:pt x="19019" y="1"/>
                  </a:moveTo>
                  <a:cubicBezTo>
                    <a:pt x="17373" y="1"/>
                    <a:pt x="15730" y="309"/>
                    <a:pt x="14178" y="1062"/>
                  </a:cubicBezTo>
                  <a:cubicBezTo>
                    <a:pt x="13144" y="1595"/>
                    <a:pt x="12109" y="2296"/>
                    <a:pt x="11175" y="3263"/>
                  </a:cubicBezTo>
                  <a:cubicBezTo>
                    <a:pt x="10942" y="3530"/>
                    <a:pt x="10708" y="3764"/>
                    <a:pt x="10508" y="4064"/>
                  </a:cubicBezTo>
                  <a:cubicBezTo>
                    <a:pt x="10308" y="4264"/>
                    <a:pt x="10175" y="4497"/>
                    <a:pt x="10041" y="4731"/>
                  </a:cubicBezTo>
                  <a:cubicBezTo>
                    <a:pt x="10308" y="4664"/>
                    <a:pt x="10542" y="4598"/>
                    <a:pt x="10809" y="4531"/>
                  </a:cubicBezTo>
                  <a:cubicBezTo>
                    <a:pt x="11776" y="4331"/>
                    <a:pt x="12777" y="4164"/>
                    <a:pt x="13744" y="4164"/>
                  </a:cubicBezTo>
                  <a:cubicBezTo>
                    <a:pt x="13877" y="4131"/>
                    <a:pt x="13977" y="4131"/>
                    <a:pt x="14111" y="4131"/>
                  </a:cubicBezTo>
                  <a:cubicBezTo>
                    <a:pt x="13977" y="4231"/>
                    <a:pt x="13844" y="4297"/>
                    <a:pt x="13744" y="4364"/>
                  </a:cubicBezTo>
                  <a:cubicBezTo>
                    <a:pt x="12476" y="5165"/>
                    <a:pt x="11376" y="5965"/>
                    <a:pt x="10408" y="6766"/>
                  </a:cubicBezTo>
                  <a:cubicBezTo>
                    <a:pt x="4971" y="11302"/>
                    <a:pt x="4070" y="15739"/>
                    <a:pt x="3470" y="16706"/>
                  </a:cubicBezTo>
                  <a:cubicBezTo>
                    <a:pt x="4671" y="16973"/>
                    <a:pt x="5972" y="17207"/>
                    <a:pt x="7406" y="17407"/>
                  </a:cubicBezTo>
                  <a:cubicBezTo>
                    <a:pt x="7273" y="17707"/>
                    <a:pt x="7139" y="18007"/>
                    <a:pt x="7006" y="18307"/>
                  </a:cubicBezTo>
                  <a:cubicBezTo>
                    <a:pt x="6502" y="18102"/>
                    <a:pt x="5936" y="17991"/>
                    <a:pt x="5366" y="17991"/>
                  </a:cubicBezTo>
                  <a:cubicBezTo>
                    <a:pt x="4916" y="17991"/>
                    <a:pt x="4464" y="18060"/>
                    <a:pt x="4037" y="18207"/>
                  </a:cubicBezTo>
                  <a:cubicBezTo>
                    <a:pt x="2669" y="18708"/>
                    <a:pt x="1702" y="19808"/>
                    <a:pt x="1102" y="20976"/>
                  </a:cubicBezTo>
                  <a:cubicBezTo>
                    <a:pt x="134" y="22844"/>
                    <a:pt x="1" y="24979"/>
                    <a:pt x="701" y="26813"/>
                  </a:cubicBezTo>
                  <a:cubicBezTo>
                    <a:pt x="1302" y="28415"/>
                    <a:pt x="2503" y="29782"/>
                    <a:pt x="4070" y="30683"/>
                  </a:cubicBezTo>
                  <a:cubicBezTo>
                    <a:pt x="4738" y="33318"/>
                    <a:pt x="6305" y="35686"/>
                    <a:pt x="8707" y="37288"/>
                  </a:cubicBezTo>
                  <a:cubicBezTo>
                    <a:pt x="12743" y="39956"/>
                    <a:pt x="17013" y="41991"/>
                    <a:pt x="21616" y="43425"/>
                  </a:cubicBezTo>
                  <a:cubicBezTo>
                    <a:pt x="22720" y="43771"/>
                    <a:pt x="23840" y="43937"/>
                    <a:pt x="24944" y="43937"/>
                  </a:cubicBezTo>
                  <a:cubicBezTo>
                    <a:pt x="26609" y="43937"/>
                    <a:pt x="28238" y="43560"/>
                    <a:pt x="29722" y="42858"/>
                  </a:cubicBezTo>
                  <a:cubicBezTo>
                    <a:pt x="29855" y="43025"/>
                    <a:pt x="30089" y="43125"/>
                    <a:pt x="30289" y="43259"/>
                  </a:cubicBezTo>
                  <a:cubicBezTo>
                    <a:pt x="31496" y="43862"/>
                    <a:pt x="32793" y="44180"/>
                    <a:pt x="34052" y="44180"/>
                  </a:cubicBezTo>
                  <a:cubicBezTo>
                    <a:pt x="34812" y="44180"/>
                    <a:pt x="35557" y="44064"/>
                    <a:pt x="36260" y="43826"/>
                  </a:cubicBezTo>
                  <a:cubicBezTo>
                    <a:pt x="38128" y="43192"/>
                    <a:pt x="39696" y="41757"/>
                    <a:pt x="40530" y="39823"/>
                  </a:cubicBezTo>
                  <a:cubicBezTo>
                    <a:pt x="41064" y="38622"/>
                    <a:pt x="41330" y="37154"/>
                    <a:pt x="40830" y="35820"/>
                  </a:cubicBezTo>
                  <a:cubicBezTo>
                    <a:pt x="40363" y="34452"/>
                    <a:pt x="39129" y="33385"/>
                    <a:pt x="37895" y="33218"/>
                  </a:cubicBezTo>
                  <a:cubicBezTo>
                    <a:pt x="37778" y="33201"/>
                    <a:pt x="37669" y="33193"/>
                    <a:pt x="37565" y="33193"/>
                  </a:cubicBezTo>
                  <a:cubicBezTo>
                    <a:pt x="37461" y="33193"/>
                    <a:pt x="37361" y="33201"/>
                    <a:pt x="37261" y="33218"/>
                  </a:cubicBezTo>
                  <a:cubicBezTo>
                    <a:pt x="37261" y="33185"/>
                    <a:pt x="37261" y="33185"/>
                    <a:pt x="37261" y="33151"/>
                  </a:cubicBezTo>
                  <a:cubicBezTo>
                    <a:pt x="38762" y="31884"/>
                    <a:pt x="40163" y="30483"/>
                    <a:pt x="41064" y="28415"/>
                  </a:cubicBezTo>
                  <a:cubicBezTo>
                    <a:pt x="41264" y="27914"/>
                    <a:pt x="41430" y="27414"/>
                    <a:pt x="41597" y="26880"/>
                  </a:cubicBezTo>
                  <a:cubicBezTo>
                    <a:pt x="41931" y="27214"/>
                    <a:pt x="42198" y="27514"/>
                    <a:pt x="42431" y="27814"/>
                  </a:cubicBezTo>
                  <a:cubicBezTo>
                    <a:pt x="43065" y="28815"/>
                    <a:pt x="43198" y="29749"/>
                    <a:pt x="43465" y="30816"/>
                  </a:cubicBezTo>
                  <a:cubicBezTo>
                    <a:pt x="43599" y="30583"/>
                    <a:pt x="43732" y="30349"/>
                    <a:pt x="43866" y="30116"/>
                  </a:cubicBezTo>
                  <a:cubicBezTo>
                    <a:pt x="43999" y="29882"/>
                    <a:pt x="44733" y="28214"/>
                    <a:pt x="45233" y="26080"/>
                  </a:cubicBezTo>
                  <a:cubicBezTo>
                    <a:pt x="45900" y="23144"/>
                    <a:pt x="46100" y="19341"/>
                    <a:pt x="43632" y="17040"/>
                  </a:cubicBezTo>
                  <a:lnTo>
                    <a:pt x="43632" y="17040"/>
                  </a:lnTo>
                  <a:cubicBezTo>
                    <a:pt x="43765" y="17073"/>
                    <a:pt x="43866" y="17073"/>
                    <a:pt x="43966" y="17073"/>
                  </a:cubicBezTo>
                  <a:cubicBezTo>
                    <a:pt x="45166" y="17273"/>
                    <a:pt x="46234" y="17974"/>
                    <a:pt x="47101" y="18808"/>
                  </a:cubicBezTo>
                  <a:cubicBezTo>
                    <a:pt x="47108" y="18814"/>
                    <a:pt x="47114" y="18817"/>
                    <a:pt x="47120" y="18817"/>
                  </a:cubicBezTo>
                  <a:cubicBezTo>
                    <a:pt x="47146" y="18817"/>
                    <a:pt x="47168" y="18768"/>
                    <a:pt x="47168" y="18741"/>
                  </a:cubicBezTo>
                  <a:cubicBezTo>
                    <a:pt x="46634" y="17307"/>
                    <a:pt x="45533" y="16306"/>
                    <a:pt x="44066" y="15839"/>
                  </a:cubicBezTo>
                  <a:cubicBezTo>
                    <a:pt x="43658" y="15726"/>
                    <a:pt x="43188" y="15658"/>
                    <a:pt x="42720" y="15658"/>
                  </a:cubicBezTo>
                  <a:cubicBezTo>
                    <a:pt x="42499" y="15658"/>
                    <a:pt x="42278" y="15673"/>
                    <a:pt x="42064" y="15705"/>
                  </a:cubicBezTo>
                  <a:cubicBezTo>
                    <a:pt x="42631" y="15038"/>
                    <a:pt x="43065" y="14138"/>
                    <a:pt x="43298" y="13471"/>
                  </a:cubicBezTo>
                  <a:cubicBezTo>
                    <a:pt x="43866" y="11869"/>
                    <a:pt x="43966" y="10135"/>
                    <a:pt x="43432" y="8500"/>
                  </a:cubicBezTo>
                  <a:cubicBezTo>
                    <a:pt x="43432" y="8470"/>
                    <a:pt x="43405" y="8454"/>
                    <a:pt x="43375" y="8454"/>
                  </a:cubicBezTo>
                  <a:cubicBezTo>
                    <a:pt x="43339" y="8454"/>
                    <a:pt x="43298" y="8479"/>
                    <a:pt x="43298" y="8534"/>
                  </a:cubicBezTo>
                  <a:cubicBezTo>
                    <a:pt x="43132" y="9801"/>
                    <a:pt x="42831" y="11002"/>
                    <a:pt x="42364" y="12136"/>
                  </a:cubicBezTo>
                  <a:cubicBezTo>
                    <a:pt x="42298" y="11936"/>
                    <a:pt x="42198" y="11736"/>
                    <a:pt x="42098" y="11536"/>
                  </a:cubicBezTo>
                  <a:cubicBezTo>
                    <a:pt x="40830" y="9134"/>
                    <a:pt x="38762" y="6933"/>
                    <a:pt x="36694" y="5231"/>
                  </a:cubicBezTo>
                  <a:cubicBezTo>
                    <a:pt x="34792" y="3664"/>
                    <a:pt x="32624" y="2363"/>
                    <a:pt x="30256" y="1429"/>
                  </a:cubicBezTo>
                  <a:lnTo>
                    <a:pt x="30256" y="1429"/>
                  </a:lnTo>
                  <a:cubicBezTo>
                    <a:pt x="31457" y="2696"/>
                    <a:pt x="33091" y="4297"/>
                    <a:pt x="33191" y="6065"/>
                  </a:cubicBezTo>
                  <a:cubicBezTo>
                    <a:pt x="33216" y="6114"/>
                    <a:pt x="33169" y="6145"/>
                    <a:pt x="33128" y="6145"/>
                  </a:cubicBezTo>
                  <a:cubicBezTo>
                    <a:pt x="33114" y="6145"/>
                    <a:pt x="33100" y="6141"/>
                    <a:pt x="33091" y="6132"/>
                  </a:cubicBezTo>
                  <a:cubicBezTo>
                    <a:pt x="32105" y="4853"/>
                    <a:pt x="25546" y="1"/>
                    <a:pt x="19019" y="1"/>
                  </a:cubicBezTo>
                  <a:close/>
                </a:path>
              </a:pathLst>
            </a:custGeom>
            <a:solidFill>
              <a:schemeClr val="lt2"/>
            </a:solidFill>
            <a:ln w="228600" cap="flat" cmpd="sng">
              <a:solidFill>
                <a:srgbClr val="FFFFFF"/>
              </a:solidFill>
              <a:prstDash val="solid"/>
              <a:round/>
              <a:headEnd type="none" w="sm" len="sm"/>
              <a:tailEnd type="none" w="sm" len="sm"/>
            </a:ln>
            <a:effectLst>
              <a:outerShdw dist="47625" dir="246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0" name="Google Shape;1070;p34"/>
            <p:cNvGrpSpPr/>
            <p:nvPr/>
          </p:nvGrpSpPr>
          <p:grpSpPr>
            <a:xfrm>
              <a:off x="6972101" y="876305"/>
              <a:ext cx="1105028" cy="990162"/>
              <a:chOff x="7056575" y="164888"/>
              <a:chExt cx="1179200" cy="1104475"/>
            </a:xfrm>
          </p:grpSpPr>
          <p:sp>
            <p:nvSpPr>
              <p:cNvPr id="1071" name="Google Shape;1071;p34"/>
              <p:cNvSpPr/>
              <p:nvPr/>
            </p:nvSpPr>
            <p:spPr>
              <a:xfrm>
                <a:off x="7056575" y="614363"/>
                <a:ext cx="226850" cy="333075"/>
              </a:xfrm>
              <a:custGeom>
                <a:avLst/>
                <a:gdLst/>
                <a:ahLst/>
                <a:cxnLst/>
                <a:rect l="l" t="t" r="r" b="b"/>
                <a:pathLst>
                  <a:path w="9074" h="13323" extrusionOk="0">
                    <a:moveTo>
                      <a:pt x="5403" y="1"/>
                    </a:moveTo>
                    <a:cubicBezTo>
                      <a:pt x="4941" y="1"/>
                      <a:pt x="4475" y="75"/>
                      <a:pt x="4037" y="228"/>
                    </a:cubicBezTo>
                    <a:cubicBezTo>
                      <a:pt x="2669" y="729"/>
                      <a:pt x="1702" y="1829"/>
                      <a:pt x="1102" y="2997"/>
                    </a:cubicBezTo>
                    <a:cubicBezTo>
                      <a:pt x="134" y="4865"/>
                      <a:pt x="1" y="7000"/>
                      <a:pt x="701" y="8834"/>
                    </a:cubicBezTo>
                    <a:cubicBezTo>
                      <a:pt x="1368" y="10702"/>
                      <a:pt x="2903" y="12237"/>
                      <a:pt x="4904" y="13138"/>
                    </a:cubicBezTo>
                    <a:cubicBezTo>
                      <a:pt x="5148" y="13219"/>
                      <a:pt x="5392" y="13322"/>
                      <a:pt x="5654" y="13322"/>
                    </a:cubicBezTo>
                    <a:cubicBezTo>
                      <a:pt x="5715" y="13322"/>
                      <a:pt x="5776" y="13317"/>
                      <a:pt x="5838" y="13304"/>
                    </a:cubicBezTo>
                    <a:cubicBezTo>
                      <a:pt x="6472" y="13204"/>
                      <a:pt x="6839" y="12570"/>
                      <a:pt x="7039" y="12037"/>
                    </a:cubicBezTo>
                    <a:cubicBezTo>
                      <a:pt x="7806" y="9902"/>
                      <a:pt x="8440" y="7667"/>
                      <a:pt x="8774" y="5465"/>
                    </a:cubicBezTo>
                    <a:cubicBezTo>
                      <a:pt x="9007" y="3998"/>
                      <a:pt x="9074" y="1996"/>
                      <a:pt x="7906" y="895"/>
                    </a:cubicBezTo>
                    <a:cubicBezTo>
                      <a:pt x="7279" y="313"/>
                      <a:pt x="6350" y="1"/>
                      <a:pt x="5403" y="1"/>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4"/>
              <p:cNvSpPr/>
              <p:nvPr/>
            </p:nvSpPr>
            <p:spPr>
              <a:xfrm>
                <a:off x="7094950" y="682013"/>
                <a:ext cx="102600" cy="203850"/>
              </a:xfrm>
              <a:custGeom>
                <a:avLst/>
                <a:gdLst/>
                <a:ahLst/>
                <a:cxnLst/>
                <a:rect l="l" t="t" r="r" b="b"/>
                <a:pathLst>
                  <a:path w="4104" h="8154" extrusionOk="0">
                    <a:moveTo>
                      <a:pt x="1912" y="0"/>
                    </a:moveTo>
                    <a:cubicBezTo>
                      <a:pt x="1673" y="0"/>
                      <a:pt x="1404" y="49"/>
                      <a:pt x="1101" y="158"/>
                    </a:cubicBezTo>
                    <a:cubicBezTo>
                      <a:pt x="1068" y="158"/>
                      <a:pt x="1068" y="191"/>
                      <a:pt x="1101" y="191"/>
                    </a:cubicBezTo>
                    <a:cubicBezTo>
                      <a:pt x="2836" y="191"/>
                      <a:pt x="3236" y="2559"/>
                      <a:pt x="3303" y="3894"/>
                    </a:cubicBezTo>
                    <a:lnTo>
                      <a:pt x="3303" y="3960"/>
                    </a:lnTo>
                    <a:cubicBezTo>
                      <a:pt x="2745" y="3338"/>
                      <a:pt x="2063" y="2730"/>
                      <a:pt x="1310" y="2730"/>
                    </a:cubicBezTo>
                    <a:cubicBezTo>
                      <a:pt x="892" y="2730"/>
                      <a:pt x="453" y="2917"/>
                      <a:pt x="0" y="3393"/>
                    </a:cubicBezTo>
                    <a:cubicBezTo>
                      <a:pt x="0" y="3417"/>
                      <a:pt x="0" y="3440"/>
                      <a:pt x="12" y="3440"/>
                    </a:cubicBezTo>
                    <a:cubicBezTo>
                      <a:pt x="17" y="3440"/>
                      <a:pt x="24" y="3436"/>
                      <a:pt x="34" y="3427"/>
                    </a:cubicBezTo>
                    <a:cubicBezTo>
                      <a:pt x="279" y="3307"/>
                      <a:pt x="520" y="3254"/>
                      <a:pt x="754" y="3254"/>
                    </a:cubicBezTo>
                    <a:cubicBezTo>
                      <a:pt x="1760" y="3254"/>
                      <a:pt x="2641" y="4235"/>
                      <a:pt x="3236" y="5128"/>
                    </a:cubicBezTo>
                    <a:cubicBezTo>
                      <a:pt x="3136" y="5995"/>
                      <a:pt x="2869" y="6862"/>
                      <a:pt x="2502" y="7730"/>
                    </a:cubicBezTo>
                    <a:cubicBezTo>
                      <a:pt x="2388" y="7996"/>
                      <a:pt x="2567" y="8154"/>
                      <a:pt x="2778" y="8154"/>
                    </a:cubicBezTo>
                    <a:cubicBezTo>
                      <a:pt x="2938" y="8154"/>
                      <a:pt x="3117" y="8064"/>
                      <a:pt x="3203" y="7863"/>
                    </a:cubicBezTo>
                    <a:cubicBezTo>
                      <a:pt x="3469" y="7296"/>
                      <a:pt x="3670" y="6696"/>
                      <a:pt x="3803" y="6095"/>
                    </a:cubicBezTo>
                    <a:cubicBezTo>
                      <a:pt x="3903" y="5695"/>
                      <a:pt x="3970" y="5295"/>
                      <a:pt x="4003" y="4894"/>
                    </a:cubicBezTo>
                    <a:cubicBezTo>
                      <a:pt x="4103" y="3994"/>
                      <a:pt x="4036" y="3060"/>
                      <a:pt x="3803" y="2192"/>
                    </a:cubicBezTo>
                    <a:cubicBezTo>
                      <a:pt x="3527" y="1142"/>
                      <a:pt x="3067" y="0"/>
                      <a:pt x="1912" y="0"/>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4"/>
              <p:cNvSpPr/>
              <p:nvPr/>
            </p:nvSpPr>
            <p:spPr>
              <a:xfrm>
                <a:off x="7121625" y="298838"/>
                <a:ext cx="1002400" cy="964675"/>
              </a:xfrm>
              <a:custGeom>
                <a:avLst/>
                <a:gdLst/>
                <a:ahLst/>
                <a:cxnLst/>
                <a:rect l="l" t="t" r="r" b="b"/>
                <a:pathLst>
                  <a:path w="40096" h="38587" extrusionOk="0">
                    <a:moveTo>
                      <a:pt x="17764" y="1"/>
                    </a:moveTo>
                    <a:cubicBezTo>
                      <a:pt x="13812" y="1"/>
                      <a:pt x="10055" y="2112"/>
                      <a:pt x="8073" y="5711"/>
                    </a:cubicBezTo>
                    <a:cubicBezTo>
                      <a:pt x="5771" y="9847"/>
                      <a:pt x="3737" y="14150"/>
                      <a:pt x="1969" y="18553"/>
                    </a:cubicBezTo>
                    <a:cubicBezTo>
                      <a:pt x="1" y="23424"/>
                      <a:pt x="1702" y="29028"/>
                      <a:pt x="6105" y="31930"/>
                    </a:cubicBezTo>
                    <a:cubicBezTo>
                      <a:pt x="10141" y="34598"/>
                      <a:pt x="14411" y="36633"/>
                      <a:pt x="19014" y="38067"/>
                    </a:cubicBezTo>
                    <a:cubicBezTo>
                      <a:pt x="20119" y="38419"/>
                      <a:pt x="21242" y="38587"/>
                      <a:pt x="22349" y="38587"/>
                    </a:cubicBezTo>
                    <a:cubicBezTo>
                      <a:pt x="26286" y="38587"/>
                      <a:pt x="30019" y="36457"/>
                      <a:pt x="32024" y="32864"/>
                    </a:cubicBezTo>
                    <a:cubicBezTo>
                      <a:pt x="34325" y="28727"/>
                      <a:pt x="36360" y="24424"/>
                      <a:pt x="38128" y="20054"/>
                    </a:cubicBezTo>
                    <a:cubicBezTo>
                      <a:pt x="40096" y="15151"/>
                      <a:pt x="38395" y="9547"/>
                      <a:pt x="33992" y="6645"/>
                    </a:cubicBezTo>
                    <a:cubicBezTo>
                      <a:pt x="29955" y="3976"/>
                      <a:pt x="25686" y="1941"/>
                      <a:pt x="21082" y="507"/>
                    </a:cubicBezTo>
                    <a:cubicBezTo>
                      <a:pt x="19984" y="165"/>
                      <a:pt x="18866" y="1"/>
                      <a:pt x="17764" y="1"/>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4"/>
              <p:cNvSpPr/>
              <p:nvPr/>
            </p:nvSpPr>
            <p:spPr>
              <a:xfrm>
                <a:off x="7340950" y="900938"/>
                <a:ext cx="93425" cy="88575"/>
              </a:xfrm>
              <a:custGeom>
                <a:avLst/>
                <a:gdLst/>
                <a:ahLst/>
                <a:cxnLst/>
                <a:rect l="l" t="t" r="r" b="b"/>
                <a:pathLst>
                  <a:path w="3737" h="3543" extrusionOk="0">
                    <a:moveTo>
                      <a:pt x="1753" y="0"/>
                    </a:moveTo>
                    <a:cubicBezTo>
                      <a:pt x="1575" y="0"/>
                      <a:pt x="1399" y="27"/>
                      <a:pt x="1235" y="73"/>
                    </a:cubicBezTo>
                    <a:cubicBezTo>
                      <a:pt x="734" y="207"/>
                      <a:pt x="267" y="507"/>
                      <a:pt x="1" y="1007"/>
                    </a:cubicBezTo>
                    <a:cubicBezTo>
                      <a:pt x="401" y="707"/>
                      <a:pt x="835" y="574"/>
                      <a:pt x="1268" y="540"/>
                    </a:cubicBezTo>
                    <a:cubicBezTo>
                      <a:pt x="1322" y="536"/>
                      <a:pt x="1377" y="534"/>
                      <a:pt x="1431" y="534"/>
                    </a:cubicBezTo>
                    <a:cubicBezTo>
                      <a:pt x="1809" y="534"/>
                      <a:pt x="2177" y="636"/>
                      <a:pt x="2469" y="841"/>
                    </a:cubicBezTo>
                    <a:cubicBezTo>
                      <a:pt x="2803" y="1107"/>
                      <a:pt x="3069" y="1474"/>
                      <a:pt x="3236" y="1941"/>
                    </a:cubicBezTo>
                    <a:cubicBezTo>
                      <a:pt x="3403" y="2408"/>
                      <a:pt x="3503" y="2975"/>
                      <a:pt x="3570" y="3543"/>
                    </a:cubicBezTo>
                    <a:cubicBezTo>
                      <a:pt x="3703" y="2975"/>
                      <a:pt x="3737" y="2375"/>
                      <a:pt x="3603" y="1775"/>
                    </a:cubicBezTo>
                    <a:cubicBezTo>
                      <a:pt x="3570" y="1474"/>
                      <a:pt x="3436" y="1174"/>
                      <a:pt x="3303" y="941"/>
                    </a:cubicBezTo>
                    <a:cubicBezTo>
                      <a:pt x="3136" y="674"/>
                      <a:pt x="2936" y="440"/>
                      <a:pt x="2703" y="307"/>
                    </a:cubicBezTo>
                    <a:cubicBezTo>
                      <a:pt x="2421" y="90"/>
                      <a:pt x="2083" y="0"/>
                      <a:pt x="1753" y="0"/>
                    </a:cubicBezTo>
                    <a:close/>
                  </a:path>
                </a:pathLst>
              </a:custGeom>
              <a:solidFill>
                <a:srgbClr val="4D2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4"/>
              <p:cNvSpPr/>
              <p:nvPr/>
            </p:nvSpPr>
            <p:spPr>
              <a:xfrm>
                <a:off x="7601975" y="815613"/>
                <a:ext cx="212450" cy="65650"/>
              </a:xfrm>
              <a:custGeom>
                <a:avLst/>
                <a:gdLst/>
                <a:ahLst/>
                <a:cxnLst/>
                <a:rect l="l" t="t" r="r" b="b"/>
                <a:pathLst>
                  <a:path w="8498" h="2626" extrusionOk="0">
                    <a:moveTo>
                      <a:pt x="3303" y="1"/>
                    </a:moveTo>
                    <a:cubicBezTo>
                      <a:pt x="2316" y="1"/>
                      <a:pt x="1302" y="217"/>
                      <a:pt x="334" y="684"/>
                    </a:cubicBezTo>
                    <a:cubicBezTo>
                      <a:pt x="167" y="751"/>
                      <a:pt x="34" y="951"/>
                      <a:pt x="34" y="1118"/>
                    </a:cubicBezTo>
                    <a:cubicBezTo>
                      <a:pt x="0" y="1285"/>
                      <a:pt x="34" y="1318"/>
                      <a:pt x="100" y="1452"/>
                    </a:cubicBezTo>
                    <a:cubicBezTo>
                      <a:pt x="177" y="1554"/>
                      <a:pt x="312" y="1597"/>
                      <a:pt x="431" y="1597"/>
                    </a:cubicBezTo>
                    <a:cubicBezTo>
                      <a:pt x="467" y="1597"/>
                      <a:pt x="503" y="1593"/>
                      <a:pt x="534" y="1585"/>
                    </a:cubicBezTo>
                    <a:cubicBezTo>
                      <a:pt x="1592" y="1369"/>
                      <a:pt x="2599" y="1243"/>
                      <a:pt x="3562" y="1243"/>
                    </a:cubicBezTo>
                    <a:cubicBezTo>
                      <a:pt x="5271" y="1243"/>
                      <a:pt x="6846" y="1638"/>
                      <a:pt x="8340" y="2619"/>
                    </a:cubicBezTo>
                    <a:cubicBezTo>
                      <a:pt x="8349" y="2624"/>
                      <a:pt x="8358" y="2626"/>
                      <a:pt x="8368" y="2626"/>
                    </a:cubicBezTo>
                    <a:cubicBezTo>
                      <a:pt x="8430" y="2626"/>
                      <a:pt x="8498" y="2539"/>
                      <a:pt x="8440" y="2452"/>
                    </a:cubicBezTo>
                    <a:cubicBezTo>
                      <a:pt x="7271" y="924"/>
                      <a:pt x="5344" y="1"/>
                      <a:pt x="3303" y="1"/>
                    </a:cubicBezTo>
                    <a:close/>
                  </a:path>
                </a:pathLst>
              </a:custGeom>
              <a:solidFill>
                <a:srgbClr val="4D2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4"/>
              <p:cNvSpPr/>
              <p:nvPr/>
            </p:nvSpPr>
            <p:spPr>
              <a:xfrm>
                <a:off x="7319275" y="625488"/>
                <a:ext cx="114125" cy="118975"/>
              </a:xfrm>
              <a:custGeom>
                <a:avLst/>
                <a:gdLst/>
                <a:ahLst/>
                <a:cxnLst/>
                <a:rect l="l" t="t" r="r" b="b"/>
                <a:pathLst>
                  <a:path w="4565" h="4759" extrusionOk="0">
                    <a:moveTo>
                      <a:pt x="531" y="1"/>
                    </a:moveTo>
                    <a:cubicBezTo>
                      <a:pt x="400" y="1"/>
                      <a:pt x="268" y="6"/>
                      <a:pt x="134" y="17"/>
                    </a:cubicBezTo>
                    <a:cubicBezTo>
                      <a:pt x="67" y="17"/>
                      <a:pt x="0" y="150"/>
                      <a:pt x="67" y="184"/>
                    </a:cubicBezTo>
                    <a:cubicBezTo>
                      <a:pt x="2135" y="784"/>
                      <a:pt x="3103" y="2352"/>
                      <a:pt x="3636" y="4553"/>
                    </a:cubicBezTo>
                    <a:cubicBezTo>
                      <a:pt x="3666" y="4643"/>
                      <a:pt x="3749" y="4759"/>
                      <a:pt x="3862" y="4759"/>
                    </a:cubicBezTo>
                    <a:cubicBezTo>
                      <a:pt x="3875" y="4759"/>
                      <a:pt x="3889" y="4757"/>
                      <a:pt x="3903" y="4754"/>
                    </a:cubicBezTo>
                    <a:cubicBezTo>
                      <a:pt x="4037" y="4720"/>
                      <a:pt x="4070" y="4720"/>
                      <a:pt x="4203" y="4587"/>
                    </a:cubicBezTo>
                    <a:cubicBezTo>
                      <a:pt x="4337" y="4487"/>
                      <a:pt x="4470" y="4287"/>
                      <a:pt x="4470" y="4153"/>
                    </a:cubicBezTo>
                    <a:cubicBezTo>
                      <a:pt x="4565" y="1629"/>
                      <a:pt x="2810" y="1"/>
                      <a:pt x="531" y="1"/>
                    </a:cubicBezTo>
                    <a:close/>
                  </a:path>
                </a:pathLst>
              </a:custGeom>
              <a:solidFill>
                <a:srgbClr val="4D2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4"/>
              <p:cNvSpPr/>
              <p:nvPr/>
            </p:nvSpPr>
            <p:spPr>
              <a:xfrm>
                <a:off x="7563675" y="936688"/>
                <a:ext cx="227100" cy="111200"/>
              </a:xfrm>
              <a:custGeom>
                <a:avLst/>
                <a:gdLst/>
                <a:ahLst/>
                <a:cxnLst/>
                <a:rect l="l" t="t" r="r" b="b"/>
                <a:pathLst>
                  <a:path w="9084" h="4448" extrusionOk="0">
                    <a:moveTo>
                      <a:pt x="4838" y="0"/>
                    </a:moveTo>
                    <a:cubicBezTo>
                      <a:pt x="3392" y="0"/>
                      <a:pt x="1679" y="537"/>
                      <a:pt x="31" y="1712"/>
                    </a:cubicBezTo>
                    <a:cubicBezTo>
                      <a:pt x="8" y="1736"/>
                      <a:pt x="1" y="1759"/>
                      <a:pt x="22" y="1759"/>
                    </a:cubicBezTo>
                    <a:cubicBezTo>
                      <a:pt x="31" y="1759"/>
                      <a:pt x="45" y="1755"/>
                      <a:pt x="65" y="1746"/>
                    </a:cubicBezTo>
                    <a:cubicBezTo>
                      <a:pt x="1303" y="1095"/>
                      <a:pt x="2569" y="797"/>
                      <a:pt x="3718" y="797"/>
                    </a:cubicBezTo>
                    <a:cubicBezTo>
                      <a:pt x="6220" y="797"/>
                      <a:pt x="8172" y="2207"/>
                      <a:pt x="8104" y="4448"/>
                    </a:cubicBezTo>
                    <a:cubicBezTo>
                      <a:pt x="8104" y="4448"/>
                      <a:pt x="8137" y="4448"/>
                      <a:pt x="8170" y="4414"/>
                    </a:cubicBezTo>
                    <a:cubicBezTo>
                      <a:pt x="9084" y="1652"/>
                      <a:pt x="7373" y="0"/>
                      <a:pt x="4838" y="0"/>
                    </a:cubicBezTo>
                    <a:close/>
                  </a:path>
                </a:pathLst>
              </a:custGeom>
              <a:solidFill>
                <a:srgbClr val="4D2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4"/>
              <p:cNvSpPr/>
              <p:nvPr/>
            </p:nvSpPr>
            <p:spPr>
              <a:xfrm>
                <a:off x="7596125" y="909513"/>
                <a:ext cx="68425" cy="18300"/>
              </a:xfrm>
              <a:custGeom>
                <a:avLst/>
                <a:gdLst/>
                <a:ahLst/>
                <a:cxnLst/>
                <a:rect l="l" t="t" r="r" b="b"/>
                <a:pathLst>
                  <a:path w="2737" h="732" extrusionOk="0">
                    <a:moveTo>
                      <a:pt x="1304" y="1"/>
                    </a:moveTo>
                    <a:cubicBezTo>
                      <a:pt x="836" y="1"/>
                      <a:pt x="372" y="179"/>
                      <a:pt x="1" y="631"/>
                    </a:cubicBezTo>
                    <a:cubicBezTo>
                      <a:pt x="1" y="664"/>
                      <a:pt x="1" y="731"/>
                      <a:pt x="34" y="731"/>
                    </a:cubicBezTo>
                    <a:cubicBezTo>
                      <a:pt x="693" y="658"/>
                      <a:pt x="1335" y="477"/>
                      <a:pt x="1971" y="477"/>
                    </a:cubicBezTo>
                    <a:cubicBezTo>
                      <a:pt x="2204" y="477"/>
                      <a:pt x="2437" y="502"/>
                      <a:pt x="2669" y="564"/>
                    </a:cubicBezTo>
                    <a:cubicBezTo>
                      <a:pt x="2736" y="564"/>
                      <a:pt x="2736" y="531"/>
                      <a:pt x="2703" y="498"/>
                    </a:cubicBezTo>
                    <a:cubicBezTo>
                      <a:pt x="2307" y="205"/>
                      <a:pt x="1804" y="1"/>
                      <a:pt x="1304" y="1"/>
                    </a:cubicBezTo>
                    <a:close/>
                  </a:path>
                </a:pathLst>
              </a:custGeom>
              <a:solidFill>
                <a:srgbClr val="4D2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4"/>
              <p:cNvSpPr/>
              <p:nvPr/>
            </p:nvSpPr>
            <p:spPr>
              <a:xfrm>
                <a:off x="7227550" y="713988"/>
                <a:ext cx="133400" cy="150150"/>
              </a:xfrm>
              <a:custGeom>
                <a:avLst/>
                <a:gdLst/>
                <a:ahLst/>
                <a:cxnLst/>
                <a:rect l="l" t="t" r="r" b="b"/>
                <a:pathLst>
                  <a:path w="5336" h="6006" extrusionOk="0">
                    <a:moveTo>
                      <a:pt x="2492" y="0"/>
                    </a:moveTo>
                    <a:cubicBezTo>
                      <a:pt x="1717" y="0"/>
                      <a:pt x="843" y="529"/>
                      <a:pt x="0" y="1714"/>
                    </a:cubicBezTo>
                    <a:cubicBezTo>
                      <a:pt x="0" y="1747"/>
                      <a:pt x="0" y="1781"/>
                      <a:pt x="0" y="1781"/>
                    </a:cubicBezTo>
                    <a:cubicBezTo>
                      <a:pt x="617" y="1234"/>
                      <a:pt x="1251" y="981"/>
                      <a:pt x="1846" y="981"/>
                    </a:cubicBezTo>
                    <a:cubicBezTo>
                      <a:pt x="3504" y="981"/>
                      <a:pt x="4868" y="2941"/>
                      <a:pt x="4770" y="5984"/>
                    </a:cubicBezTo>
                    <a:cubicBezTo>
                      <a:pt x="4770" y="5997"/>
                      <a:pt x="4782" y="6006"/>
                      <a:pt x="4795" y="6006"/>
                    </a:cubicBezTo>
                    <a:cubicBezTo>
                      <a:pt x="4814" y="6006"/>
                      <a:pt x="4837" y="5989"/>
                      <a:pt x="4837" y="5950"/>
                    </a:cubicBezTo>
                    <a:cubicBezTo>
                      <a:pt x="5336" y="2389"/>
                      <a:pt x="4138" y="0"/>
                      <a:pt x="2492" y="0"/>
                    </a:cubicBezTo>
                    <a:close/>
                  </a:path>
                </a:pathLst>
              </a:custGeom>
              <a:solidFill>
                <a:srgbClr val="4D2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4"/>
              <p:cNvSpPr/>
              <p:nvPr/>
            </p:nvSpPr>
            <p:spPr>
              <a:xfrm>
                <a:off x="7353450" y="755988"/>
                <a:ext cx="33400" cy="52075"/>
              </a:xfrm>
              <a:custGeom>
                <a:avLst/>
                <a:gdLst/>
                <a:ahLst/>
                <a:cxnLst/>
                <a:rect l="l" t="t" r="r" b="b"/>
                <a:pathLst>
                  <a:path w="1336" h="2083" extrusionOk="0">
                    <a:moveTo>
                      <a:pt x="68" y="1"/>
                    </a:moveTo>
                    <a:cubicBezTo>
                      <a:pt x="34" y="1"/>
                      <a:pt x="1" y="34"/>
                      <a:pt x="34" y="67"/>
                    </a:cubicBezTo>
                    <a:cubicBezTo>
                      <a:pt x="501" y="568"/>
                      <a:pt x="568" y="1368"/>
                      <a:pt x="835" y="2069"/>
                    </a:cubicBezTo>
                    <a:cubicBezTo>
                      <a:pt x="835" y="2078"/>
                      <a:pt x="841" y="2082"/>
                      <a:pt x="849" y="2082"/>
                    </a:cubicBezTo>
                    <a:cubicBezTo>
                      <a:pt x="868" y="2082"/>
                      <a:pt x="902" y="2059"/>
                      <a:pt x="902" y="2035"/>
                    </a:cubicBezTo>
                    <a:cubicBezTo>
                      <a:pt x="1335" y="935"/>
                      <a:pt x="735" y="201"/>
                      <a:pt x="68" y="1"/>
                    </a:cubicBezTo>
                    <a:close/>
                  </a:path>
                </a:pathLst>
              </a:custGeom>
              <a:solidFill>
                <a:srgbClr val="4D21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4"/>
              <p:cNvSpPr/>
              <p:nvPr/>
            </p:nvSpPr>
            <p:spPr>
              <a:xfrm>
                <a:off x="7250450" y="933588"/>
                <a:ext cx="388250" cy="206975"/>
              </a:xfrm>
              <a:custGeom>
                <a:avLst/>
                <a:gdLst/>
                <a:ahLst/>
                <a:cxnLst/>
                <a:rect l="l" t="t" r="r" b="b"/>
                <a:pathLst>
                  <a:path w="15530" h="8279" extrusionOk="0">
                    <a:moveTo>
                      <a:pt x="171" y="0"/>
                    </a:moveTo>
                    <a:cubicBezTo>
                      <a:pt x="84" y="0"/>
                      <a:pt x="1" y="101"/>
                      <a:pt x="51" y="202"/>
                    </a:cubicBezTo>
                    <a:cubicBezTo>
                      <a:pt x="919" y="1770"/>
                      <a:pt x="2120" y="3237"/>
                      <a:pt x="3587" y="4538"/>
                    </a:cubicBezTo>
                    <a:cubicBezTo>
                      <a:pt x="4988" y="5806"/>
                      <a:pt x="6723" y="7140"/>
                      <a:pt x="8758" y="7941"/>
                    </a:cubicBezTo>
                    <a:cubicBezTo>
                      <a:pt x="9184" y="8123"/>
                      <a:pt x="9667" y="8278"/>
                      <a:pt x="10230" y="8278"/>
                    </a:cubicBezTo>
                    <a:cubicBezTo>
                      <a:pt x="10283" y="8278"/>
                      <a:pt x="10337" y="8277"/>
                      <a:pt x="10392" y="8274"/>
                    </a:cubicBezTo>
                    <a:cubicBezTo>
                      <a:pt x="12427" y="8174"/>
                      <a:pt x="14362" y="6440"/>
                      <a:pt x="15462" y="5139"/>
                    </a:cubicBezTo>
                    <a:cubicBezTo>
                      <a:pt x="15529" y="5072"/>
                      <a:pt x="15462" y="4938"/>
                      <a:pt x="15362" y="4938"/>
                    </a:cubicBezTo>
                    <a:cubicBezTo>
                      <a:pt x="14583" y="5039"/>
                      <a:pt x="13795" y="5090"/>
                      <a:pt x="13007" y="5090"/>
                    </a:cubicBezTo>
                    <a:cubicBezTo>
                      <a:pt x="10928" y="5090"/>
                      <a:pt x="8839" y="4739"/>
                      <a:pt x="6856" y="4038"/>
                    </a:cubicBezTo>
                    <a:cubicBezTo>
                      <a:pt x="4421" y="3204"/>
                      <a:pt x="2153" y="1803"/>
                      <a:pt x="252" y="35"/>
                    </a:cubicBezTo>
                    <a:cubicBezTo>
                      <a:pt x="227" y="11"/>
                      <a:pt x="199" y="0"/>
                      <a:pt x="1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4"/>
              <p:cNvSpPr/>
              <p:nvPr/>
            </p:nvSpPr>
            <p:spPr>
              <a:xfrm>
                <a:off x="7250450" y="933588"/>
                <a:ext cx="344050" cy="206975"/>
              </a:xfrm>
              <a:custGeom>
                <a:avLst/>
                <a:gdLst/>
                <a:ahLst/>
                <a:cxnLst/>
                <a:rect l="l" t="t" r="r" b="b"/>
                <a:pathLst>
                  <a:path w="13762" h="8279" extrusionOk="0">
                    <a:moveTo>
                      <a:pt x="171" y="0"/>
                    </a:moveTo>
                    <a:cubicBezTo>
                      <a:pt x="84" y="0"/>
                      <a:pt x="1" y="101"/>
                      <a:pt x="51" y="202"/>
                    </a:cubicBezTo>
                    <a:cubicBezTo>
                      <a:pt x="919" y="1770"/>
                      <a:pt x="2120" y="3237"/>
                      <a:pt x="3587" y="4572"/>
                    </a:cubicBezTo>
                    <a:cubicBezTo>
                      <a:pt x="5022" y="5806"/>
                      <a:pt x="6723" y="7140"/>
                      <a:pt x="8758" y="7941"/>
                    </a:cubicBezTo>
                    <a:cubicBezTo>
                      <a:pt x="9184" y="8123"/>
                      <a:pt x="9694" y="8278"/>
                      <a:pt x="10237" y="8278"/>
                    </a:cubicBezTo>
                    <a:cubicBezTo>
                      <a:pt x="10289" y="8278"/>
                      <a:pt x="10340" y="8277"/>
                      <a:pt x="10392" y="8274"/>
                    </a:cubicBezTo>
                    <a:cubicBezTo>
                      <a:pt x="11026" y="8241"/>
                      <a:pt x="11660" y="8041"/>
                      <a:pt x="12260" y="7740"/>
                    </a:cubicBezTo>
                    <a:cubicBezTo>
                      <a:pt x="12260" y="7407"/>
                      <a:pt x="12260" y="7073"/>
                      <a:pt x="12193" y="6773"/>
                    </a:cubicBezTo>
                    <a:cubicBezTo>
                      <a:pt x="12827" y="6306"/>
                      <a:pt x="13361" y="5739"/>
                      <a:pt x="13761" y="5072"/>
                    </a:cubicBezTo>
                    <a:lnTo>
                      <a:pt x="13761" y="5072"/>
                    </a:lnTo>
                    <a:cubicBezTo>
                      <a:pt x="13492" y="5083"/>
                      <a:pt x="13222" y="5089"/>
                      <a:pt x="12953" y="5089"/>
                    </a:cubicBezTo>
                    <a:cubicBezTo>
                      <a:pt x="10889" y="5089"/>
                      <a:pt x="8833" y="4750"/>
                      <a:pt x="6856" y="4071"/>
                    </a:cubicBezTo>
                    <a:cubicBezTo>
                      <a:pt x="4421" y="3204"/>
                      <a:pt x="2153" y="1836"/>
                      <a:pt x="252" y="35"/>
                    </a:cubicBezTo>
                    <a:cubicBezTo>
                      <a:pt x="227" y="11"/>
                      <a:pt x="199" y="0"/>
                      <a:pt x="1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4"/>
              <p:cNvSpPr/>
              <p:nvPr/>
            </p:nvSpPr>
            <p:spPr>
              <a:xfrm>
                <a:off x="7787100" y="994663"/>
                <a:ext cx="302750" cy="274700"/>
              </a:xfrm>
              <a:custGeom>
                <a:avLst/>
                <a:gdLst/>
                <a:ahLst/>
                <a:cxnLst/>
                <a:rect l="l" t="t" r="r" b="b"/>
                <a:pathLst>
                  <a:path w="12110" h="10988" extrusionOk="0">
                    <a:moveTo>
                      <a:pt x="8274" y="0"/>
                    </a:moveTo>
                    <a:cubicBezTo>
                      <a:pt x="6836" y="0"/>
                      <a:pt x="5460" y="1211"/>
                      <a:pt x="4537" y="2195"/>
                    </a:cubicBezTo>
                    <a:cubicBezTo>
                      <a:pt x="3036" y="3863"/>
                      <a:pt x="1735" y="5764"/>
                      <a:pt x="568" y="7733"/>
                    </a:cubicBezTo>
                    <a:cubicBezTo>
                      <a:pt x="268" y="8233"/>
                      <a:pt x="1" y="8867"/>
                      <a:pt x="301" y="9434"/>
                    </a:cubicBezTo>
                    <a:cubicBezTo>
                      <a:pt x="468" y="9734"/>
                      <a:pt x="768" y="9901"/>
                      <a:pt x="1035" y="10034"/>
                    </a:cubicBezTo>
                    <a:cubicBezTo>
                      <a:pt x="2247" y="10661"/>
                      <a:pt x="3564" y="10987"/>
                      <a:pt x="4838" y="10987"/>
                    </a:cubicBezTo>
                    <a:cubicBezTo>
                      <a:pt x="5597" y="10987"/>
                      <a:pt x="6342" y="10871"/>
                      <a:pt x="7039" y="10635"/>
                    </a:cubicBezTo>
                    <a:cubicBezTo>
                      <a:pt x="8907" y="10001"/>
                      <a:pt x="10475" y="8566"/>
                      <a:pt x="11309" y="6632"/>
                    </a:cubicBezTo>
                    <a:cubicBezTo>
                      <a:pt x="11843" y="5431"/>
                      <a:pt x="12109" y="3963"/>
                      <a:pt x="11609" y="2629"/>
                    </a:cubicBezTo>
                    <a:cubicBezTo>
                      <a:pt x="11142" y="1261"/>
                      <a:pt x="9908" y="194"/>
                      <a:pt x="8640" y="27"/>
                    </a:cubicBezTo>
                    <a:cubicBezTo>
                      <a:pt x="8518" y="9"/>
                      <a:pt x="8396" y="0"/>
                      <a:pt x="8274" y="0"/>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4"/>
              <p:cNvSpPr/>
              <p:nvPr/>
            </p:nvSpPr>
            <p:spPr>
              <a:xfrm>
                <a:off x="7842975" y="1106763"/>
                <a:ext cx="196825" cy="112300"/>
              </a:xfrm>
              <a:custGeom>
                <a:avLst/>
                <a:gdLst/>
                <a:ahLst/>
                <a:cxnLst/>
                <a:rect l="l" t="t" r="r" b="b"/>
                <a:pathLst>
                  <a:path w="7873" h="4492" extrusionOk="0">
                    <a:moveTo>
                      <a:pt x="6152" y="0"/>
                    </a:moveTo>
                    <a:cubicBezTo>
                      <a:pt x="5671" y="0"/>
                      <a:pt x="5152" y="128"/>
                      <a:pt x="4671" y="280"/>
                    </a:cubicBezTo>
                    <a:cubicBezTo>
                      <a:pt x="3837" y="547"/>
                      <a:pt x="3036" y="980"/>
                      <a:pt x="2302" y="1547"/>
                    </a:cubicBezTo>
                    <a:cubicBezTo>
                      <a:pt x="1969" y="1814"/>
                      <a:pt x="1668" y="2081"/>
                      <a:pt x="1402" y="2381"/>
                    </a:cubicBezTo>
                    <a:cubicBezTo>
                      <a:pt x="968" y="2815"/>
                      <a:pt x="568" y="3282"/>
                      <a:pt x="201" y="3816"/>
                    </a:cubicBezTo>
                    <a:cubicBezTo>
                      <a:pt x="1" y="4116"/>
                      <a:pt x="232" y="4491"/>
                      <a:pt x="473" y="4491"/>
                    </a:cubicBezTo>
                    <a:cubicBezTo>
                      <a:pt x="553" y="4491"/>
                      <a:pt x="634" y="4449"/>
                      <a:pt x="701" y="4349"/>
                    </a:cubicBezTo>
                    <a:cubicBezTo>
                      <a:pt x="1235" y="3549"/>
                      <a:pt x="1835" y="2882"/>
                      <a:pt x="2536" y="2315"/>
                    </a:cubicBezTo>
                    <a:cubicBezTo>
                      <a:pt x="3837" y="2348"/>
                      <a:pt x="5538" y="2681"/>
                      <a:pt x="5671" y="4149"/>
                    </a:cubicBezTo>
                    <a:cubicBezTo>
                      <a:pt x="5671" y="4166"/>
                      <a:pt x="5680" y="4174"/>
                      <a:pt x="5688" y="4174"/>
                    </a:cubicBezTo>
                    <a:cubicBezTo>
                      <a:pt x="5696" y="4174"/>
                      <a:pt x="5705" y="4166"/>
                      <a:pt x="5705" y="4149"/>
                    </a:cubicBezTo>
                    <a:cubicBezTo>
                      <a:pt x="6172" y="2348"/>
                      <a:pt x="4771" y="1881"/>
                      <a:pt x="3470" y="1647"/>
                    </a:cubicBezTo>
                    <a:cubicBezTo>
                      <a:pt x="3503" y="1647"/>
                      <a:pt x="3503" y="1614"/>
                      <a:pt x="3536" y="1614"/>
                    </a:cubicBezTo>
                    <a:cubicBezTo>
                      <a:pt x="4243" y="1210"/>
                      <a:pt x="5329" y="708"/>
                      <a:pt x="6283" y="708"/>
                    </a:cubicBezTo>
                    <a:cubicBezTo>
                      <a:pt x="6905" y="708"/>
                      <a:pt x="7471" y="922"/>
                      <a:pt x="7840" y="1514"/>
                    </a:cubicBezTo>
                    <a:cubicBezTo>
                      <a:pt x="7840" y="1514"/>
                      <a:pt x="7873" y="1514"/>
                      <a:pt x="7873" y="1481"/>
                    </a:cubicBezTo>
                    <a:cubicBezTo>
                      <a:pt x="7625" y="342"/>
                      <a:pt x="6939" y="0"/>
                      <a:pt x="6152" y="0"/>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4"/>
              <p:cNvSpPr/>
              <p:nvPr/>
            </p:nvSpPr>
            <p:spPr>
              <a:xfrm>
                <a:off x="7143300" y="164888"/>
                <a:ext cx="1092475" cy="887175"/>
              </a:xfrm>
              <a:custGeom>
                <a:avLst/>
                <a:gdLst/>
                <a:ahLst/>
                <a:cxnLst/>
                <a:rect l="l" t="t" r="r" b="b"/>
                <a:pathLst>
                  <a:path w="43699" h="35487" extrusionOk="0">
                    <a:moveTo>
                      <a:pt x="15550" y="1"/>
                    </a:moveTo>
                    <a:cubicBezTo>
                      <a:pt x="13904" y="1"/>
                      <a:pt x="12261" y="309"/>
                      <a:pt x="10709" y="1062"/>
                    </a:cubicBezTo>
                    <a:cubicBezTo>
                      <a:pt x="9675" y="1595"/>
                      <a:pt x="8640" y="2296"/>
                      <a:pt x="7706" y="3263"/>
                    </a:cubicBezTo>
                    <a:cubicBezTo>
                      <a:pt x="7473" y="3530"/>
                      <a:pt x="7239" y="3764"/>
                      <a:pt x="7039" y="4030"/>
                    </a:cubicBezTo>
                    <a:cubicBezTo>
                      <a:pt x="6839" y="4264"/>
                      <a:pt x="6706" y="4497"/>
                      <a:pt x="6572" y="4731"/>
                    </a:cubicBezTo>
                    <a:cubicBezTo>
                      <a:pt x="6806" y="4664"/>
                      <a:pt x="7073" y="4598"/>
                      <a:pt x="7340" y="4531"/>
                    </a:cubicBezTo>
                    <a:cubicBezTo>
                      <a:pt x="8307" y="4331"/>
                      <a:pt x="9308" y="4164"/>
                      <a:pt x="10275" y="4164"/>
                    </a:cubicBezTo>
                    <a:cubicBezTo>
                      <a:pt x="10408" y="4131"/>
                      <a:pt x="10508" y="4131"/>
                      <a:pt x="10642" y="4131"/>
                    </a:cubicBezTo>
                    <a:cubicBezTo>
                      <a:pt x="10508" y="4231"/>
                      <a:pt x="10375" y="4297"/>
                      <a:pt x="10275" y="4364"/>
                    </a:cubicBezTo>
                    <a:cubicBezTo>
                      <a:pt x="9007" y="5165"/>
                      <a:pt x="7873" y="5965"/>
                      <a:pt x="6939" y="6766"/>
                    </a:cubicBezTo>
                    <a:cubicBezTo>
                      <a:pt x="1502" y="11269"/>
                      <a:pt x="601" y="15739"/>
                      <a:pt x="1" y="16706"/>
                    </a:cubicBezTo>
                    <a:cubicBezTo>
                      <a:pt x="2543" y="17257"/>
                      <a:pt x="5506" y="17752"/>
                      <a:pt x="9175" y="17752"/>
                    </a:cubicBezTo>
                    <a:cubicBezTo>
                      <a:pt x="9503" y="17752"/>
                      <a:pt x="9836" y="17748"/>
                      <a:pt x="10175" y="17740"/>
                    </a:cubicBezTo>
                    <a:cubicBezTo>
                      <a:pt x="12110" y="17707"/>
                      <a:pt x="14244" y="17540"/>
                      <a:pt x="16613" y="17140"/>
                    </a:cubicBezTo>
                    <a:cubicBezTo>
                      <a:pt x="17614" y="16973"/>
                      <a:pt x="18648" y="16773"/>
                      <a:pt x="19748" y="16539"/>
                    </a:cubicBezTo>
                    <a:lnTo>
                      <a:pt x="19748" y="16539"/>
                    </a:lnTo>
                    <a:cubicBezTo>
                      <a:pt x="19048" y="17006"/>
                      <a:pt x="18347" y="17473"/>
                      <a:pt x="17614" y="17874"/>
                    </a:cubicBezTo>
                    <a:cubicBezTo>
                      <a:pt x="16713" y="18374"/>
                      <a:pt x="15846" y="18841"/>
                      <a:pt x="14945" y="19275"/>
                    </a:cubicBezTo>
                    <a:cubicBezTo>
                      <a:pt x="14311" y="19575"/>
                      <a:pt x="13644" y="19875"/>
                      <a:pt x="12977" y="20109"/>
                    </a:cubicBezTo>
                    <a:cubicBezTo>
                      <a:pt x="12577" y="20309"/>
                      <a:pt x="12143" y="20442"/>
                      <a:pt x="11709" y="20609"/>
                    </a:cubicBezTo>
                    <a:cubicBezTo>
                      <a:pt x="13377" y="20943"/>
                      <a:pt x="15379" y="21676"/>
                      <a:pt x="17647" y="22143"/>
                    </a:cubicBezTo>
                    <a:cubicBezTo>
                      <a:pt x="18846" y="22380"/>
                      <a:pt x="20127" y="22550"/>
                      <a:pt x="21476" y="22550"/>
                    </a:cubicBezTo>
                    <a:cubicBezTo>
                      <a:pt x="22979" y="22550"/>
                      <a:pt x="24567" y="22339"/>
                      <a:pt x="26220" y="21777"/>
                    </a:cubicBezTo>
                    <a:cubicBezTo>
                      <a:pt x="27687" y="21276"/>
                      <a:pt x="29222" y="20509"/>
                      <a:pt x="30823" y="19341"/>
                    </a:cubicBezTo>
                    <a:lnTo>
                      <a:pt x="30823" y="19341"/>
                    </a:lnTo>
                    <a:cubicBezTo>
                      <a:pt x="30289" y="20342"/>
                      <a:pt x="29622" y="21510"/>
                      <a:pt x="28955" y="22577"/>
                    </a:cubicBezTo>
                    <a:cubicBezTo>
                      <a:pt x="28421" y="23411"/>
                      <a:pt x="27888" y="24178"/>
                      <a:pt x="27354" y="24779"/>
                    </a:cubicBezTo>
                    <a:cubicBezTo>
                      <a:pt x="27020" y="25179"/>
                      <a:pt x="26720" y="25479"/>
                      <a:pt x="26420" y="25713"/>
                    </a:cubicBezTo>
                    <a:cubicBezTo>
                      <a:pt x="28588" y="25613"/>
                      <a:pt x="30122" y="25212"/>
                      <a:pt x="31257" y="24645"/>
                    </a:cubicBezTo>
                    <a:cubicBezTo>
                      <a:pt x="32191" y="24145"/>
                      <a:pt x="32858" y="23544"/>
                      <a:pt x="33358" y="22877"/>
                    </a:cubicBezTo>
                    <a:cubicBezTo>
                      <a:pt x="33558" y="22644"/>
                      <a:pt x="33758" y="22377"/>
                      <a:pt x="33925" y="22110"/>
                    </a:cubicBezTo>
                    <a:lnTo>
                      <a:pt x="33925" y="22110"/>
                    </a:lnTo>
                    <a:cubicBezTo>
                      <a:pt x="33859" y="22344"/>
                      <a:pt x="33792" y="22610"/>
                      <a:pt x="33725" y="22877"/>
                    </a:cubicBezTo>
                    <a:cubicBezTo>
                      <a:pt x="33592" y="23378"/>
                      <a:pt x="33458" y="23878"/>
                      <a:pt x="33325" y="24378"/>
                    </a:cubicBezTo>
                    <a:cubicBezTo>
                      <a:pt x="32924" y="26080"/>
                      <a:pt x="32491" y="27814"/>
                      <a:pt x="32091" y="29615"/>
                    </a:cubicBezTo>
                    <a:cubicBezTo>
                      <a:pt x="31657" y="31550"/>
                      <a:pt x="31290" y="33518"/>
                      <a:pt x="31023" y="35486"/>
                    </a:cubicBezTo>
                    <a:cubicBezTo>
                      <a:pt x="33392" y="33351"/>
                      <a:pt x="36127" y="31717"/>
                      <a:pt x="37595" y="28415"/>
                    </a:cubicBezTo>
                    <a:cubicBezTo>
                      <a:pt x="37795" y="27914"/>
                      <a:pt x="37961" y="27414"/>
                      <a:pt x="38128" y="26880"/>
                    </a:cubicBezTo>
                    <a:cubicBezTo>
                      <a:pt x="38462" y="27214"/>
                      <a:pt x="38729" y="27514"/>
                      <a:pt x="38962" y="27814"/>
                    </a:cubicBezTo>
                    <a:cubicBezTo>
                      <a:pt x="39596" y="28782"/>
                      <a:pt x="39729" y="29749"/>
                      <a:pt x="39996" y="30816"/>
                    </a:cubicBezTo>
                    <a:cubicBezTo>
                      <a:pt x="40130" y="30583"/>
                      <a:pt x="40263" y="30349"/>
                      <a:pt x="40397" y="30116"/>
                    </a:cubicBezTo>
                    <a:cubicBezTo>
                      <a:pt x="40530" y="29882"/>
                      <a:pt x="41264" y="28214"/>
                      <a:pt x="41731" y="26080"/>
                    </a:cubicBezTo>
                    <a:cubicBezTo>
                      <a:pt x="42431" y="23144"/>
                      <a:pt x="42631" y="19341"/>
                      <a:pt x="40163" y="17040"/>
                    </a:cubicBezTo>
                    <a:lnTo>
                      <a:pt x="40163" y="17040"/>
                    </a:lnTo>
                    <a:cubicBezTo>
                      <a:pt x="40296" y="17073"/>
                      <a:pt x="40397" y="17073"/>
                      <a:pt x="40497" y="17073"/>
                    </a:cubicBezTo>
                    <a:cubicBezTo>
                      <a:pt x="41697" y="17273"/>
                      <a:pt x="42765" y="17974"/>
                      <a:pt x="43632" y="18808"/>
                    </a:cubicBezTo>
                    <a:cubicBezTo>
                      <a:pt x="43639" y="18814"/>
                      <a:pt x="43645" y="18817"/>
                      <a:pt x="43651" y="18817"/>
                    </a:cubicBezTo>
                    <a:cubicBezTo>
                      <a:pt x="43677" y="18817"/>
                      <a:pt x="43699" y="18768"/>
                      <a:pt x="43699" y="18741"/>
                    </a:cubicBezTo>
                    <a:cubicBezTo>
                      <a:pt x="43165" y="17307"/>
                      <a:pt x="42064" y="16306"/>
                      <a:pt x="40597" y="15839"/>
                    </a:cubicBezTo>
                    <a:cubicBezTo>
                      <a:pt x="40212" y="15711"/>
                      <a:pt x="39772" y="15651"/>
                      <a:pt x="39330" y="15651"/>
                    </a:cubicBezTo>
                    <a:cubicBezTo>
                      <a:pt x="39083" y="15651"/>
                      <a:pt x="38835" y="15670"/>
                      <a:pt x="38595" y="15705"/>
                    </a:cubicBezTo>
                    <a:cubicBezTo>
                      <a:pt x="39162" y="15038"/>
                      <a:pt x="39563" y="14104"/>
                      <a:pt x="39829" y="13437"/>
                    </a:cubicBezTo>
                    <a:cubicBezTo>
                      <a:pt x="40397" y="11836"/>
                      <a:pt x="40463" y="10135"/>
                      <a:pt x="39963" y="8500"/>
                    </a:cubicBezTo>
                    <a:cubicBezTo>
                      <a:pt x="39963" y="8470"/>
                      <a:pt x="39936" y="8454"/>
                      <a:pt x="39906" y="8454"/>
                    </a:cubicBezTo>
                    <a:cubicBezTo>
                      <a:pt x="39870" y="8454"/>
                      <a:pt x="39829" y="8479"/>
                      <a:pt x="39829" y="8534"/>
                    </a:cubicBezTo>
                    <a:cubicBezTo>
                      <a:pt x="39663" y="9801"/>
                      <a:pt x="39362" y="10969"/>
                      <a:pt x="38862" y="12136"/>
                    </a:cubicBezTo>
                    <a:cubicBezTo>
                      <a:pt x="38795" y="11936"/>
                      <a:pt x="38729" y="11736"/>
                      <a:pt x="38629" y="11536"/>
                    </a:cubicBezTo>
                    <a:cubicBezTo>
                      <a:pt x="37361" y="9134"/>
                      <a:pt x="35293" y="6933"/>
                      <a:pt x="33225" y="5231"/>
                    </a:cubicBezTo>
                    <a:cubicBezTo>
                      <a:pt x="31323" y="3664"/>
                      <a:pt x="29155" y="2363"/>
                      <a:pt x="26787" y="1395"/>
                    </a:cubicBezTo>
                    <a:lnTo>
                      <a:pt x="26787" y="1395"/>
                    </a:lnTo>
                    <a:cubicBezTo>
                      <a:pt x="27954" y="2663"/>
                      <a:pt x="29622" y="4297"/>
                      <a:pt x="29722" y="6065"/>
                    </a:cubicBezTo>
                    <a:cubicBezTo>
                      <a:pt x="29722" y="6114"/>
                      <a:pt x="29686" y="6145"/>
                      <a:pt x="29654" y="6145"/>
                    </a:cubicBezTo>
                    <a:cubicBezTo>
                      <a:pt x="29642" y="6145"/>
                      <a:pt x="29631" y="6141"/>
                      <a:pt x="29622" y="6132"/>
                    </a:cubicBezTo>
                    <a:cubicBezTo>
                      <a:pt x="28636" y="4853"/>
                      <a:pt x="22077" y="1"/>
                      <a:pt x="15550" y="1"/>
                    </a:cubicBezTo>
                    <a:close/>
                  </a:path>
                </a:pathLst>
              </a:custGeom>
              <a:solidFill>
                <a:srgbClr val="5C37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4"/>
              <p:cNvSpPr/>
              <p:nvPr/>
            </p:nvSpPr>
            <p:spPr>
              <a:xfrm>
                <a:off x="7326775" y="191413"/>
                <a:ext cx="84250" cy="86750"/>
              </a:xfrm>
              <a:custGeom>
                <a:avLst/>
                <a:gdLst/>
                <a:ahLst/>
                <a:cxnLst/>
                <a:rect l="l" t="t" r="r" b="b"/>
                <a:pathLst>
                  <a:path w="3370" h="3470" extrusionOk="0">
                    <a:moveTo>
                      <a:pt x="3370" y="1"/>
                    </a:moveTo>
                    <a:lnTo>
                      <a:pt x="3370" y="1"/>
                    </a:lnTo>
                    <a:cubicBezTo>
                      <a:pt x="2336" y="534"/>
                      <a:pt x="1301" y="1235"/>
                      <a:pt x="367" y="2202"/>
                    </a:cubicBezTo>
                    <a:cubicBezTo>
                      <a:pt x="234" y="2636"/>
                      <a:pt x="134" y="3070"/>
                      <a:pt x="1" y="3470"/>
                    </a:cubicBezTo>
                    <a:cubicBezTo>
                      <a:pt x="968" y="3270"/>
                      <a:pt x="1969" y="3103"/>
                      <a:pt x="2936" y="3103"/>
                    </a:cubicBezTo>
                    <a:cubicBezTo>
                      <a:pt x="2969" y="2069"/>
                      <a:pt x="3136" y="1035"/>
                      <a:pt x="3370"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4"/>
              <p:cNvSpPr/>
              <p:nvPr/>
            </p:nvSpPr>
            <p:spPr>
              <a:xfrm>
                <a:off x="7313425" y="273988"/>
                <a:ext cx="90100" cy="102575"/>
              </a:xfrm>
              <a:custGeom>
                <a:avLst/>
                <a:gdLst/>
                <a:ahLst/>
                <a:cxnLst/>
                <a:rect l="l" t="t" r="r" b="b"/>
                <a:pathLst>
                  <a:path w="3604" h="4103" extrusionOk="0">
                    <a:moveTo>
                      <a:pt x="3470" y="0"/>
                    </a:moveTo>
                    <a:lnTo>
                      <a:pt x="3470" y="0"/>
                    </a:lnTo>
                    <a:cubicBezTo>
                      <a:pt x="2202" y="801"/>
                      <a:pt x="1102" y="1601"/>
                      <a:pt x="134" y="2402"/>
                    </a:cubicBezTo>
                    <a:cubicBezTo>
                      <a:pt x="68" y="2969"/>
                      <a:pt x="1" y="3536"/>
                      <a:pt x="1" y="4103"/>
                    </a:cubicBezTo>
                    <a:cubicBezTo>
                      <a:pt x="1168" y="3402"/>
                      <a:pt x="2369" y="2702"/>
                      <a:pt x="3603" y="2035"/>
                    </a:cubicBezTo>
                    <a:cubicBezTo>
                      <a:pt x="3503" y="1368"/>
                      <a:pt x="3437" y="667"/>
                      <a:pt x="3470"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4"/>
              <p:cNvSpPr/>
              <p:nvPr/>
            </p:nvSpPr>
            <p:spPr>
              <a:xfrm>
                <a:off x="7313425" y="345688"/>
                <a:ext cx="105100" cy="81750"/>
              </a:xfrm>
              <a:custGeom>
                <a:avLst/>
                <a:gdLst/>
                <a:ahLst/>
                <a:cxnLst/>
                <a:rect l="l" t="t" r="r" b="b"/>
                <a:pathLst>
                  <a:path w="4204" h="3270" extrusionOk="0">
                    <a:moveTo>
                      <a:pt x="3737" y="1"/>
                    </a:moveTo>
                    <a:cubicBezTo>
                      <a:pt x="2469" y="768"/>
                      <a:pt x="1202" y="1569"/>
                      <a:pt x="1" y="2369"/>
                    </a:cubicBezTo>
                    <a:cubicBezTo>
                      <a:pt x="34" y="2669"/>
                      <a:pt x="34" y="2970"/>
                      <a:pt x="101" y="3270"/>
                    </a:cubicBezTo>
                    <a:cubicBezTo>
                      <a:pt x="1435" y="2669"/>
                      <a:pt x="2803" y="2069"/>
                      <a:pt x="4204" y="1535"/>
                    </a:cubicBezTo>
                    <a:cubicBezTo>
                      <a:pt x="4004" y="1035"/>
                      <a:pt x="3870" y="501"/>
                      <a:pt x="3737"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4"/>
              <p:cNvSpPr/>
              <p:nvPr/>
            </p:nvSpPr>
            <p:spPr>
              <a:xfrm>
                <a:off x="7319275" y="402413"/>
                <a:ext cx="239350" cy="206825"/>
              </a:xfrm>
              <a:custGeom>
                <a:avLst/>
                <a:gdLst/>
                <a:ahLst/>
                <a:cxnLst/>
                <a:rect l="l" t="t" r="r" b="b"/>
                <a:pathLst>
                  <a:path w="9574" h="8273" extrusionOk="0">
                    <a:moveTo>
                      <a:pt x="4203" y="0"/>
                    </a:moveTo>
                    <a:cubicBezTo>
                      <a:pt x="2802" y="634"/>
                      <a:pt x="1401" y="1268"/>
                      <a:pt x="67" y="1935"/>
                    </a:cubicBezTo>
                    <a:lnTo>
                      <a:pt x="0" y="1968"/>
                    </a:lnTo>
                    <a:cubicBezTo>
                      <a:pt x="301" y="3503"/>
                      <a:pt x="834" y="5004"/>
                      <a:pt x="1735" y="6405"/>
                    </a:cubicBezTo>
                    <a:cubicBezTo>
                      <a:pt x="2169" y="7072"/>
                      <a:pt x="2636" y="7706"/>
                      <a:pt x="3136" y="8273"/>
                    </a:cubicBezTo>
                    <a:cubicBezTo>
                      <a:pt x="5071" y="8206"/>
                      <a:pt x="7205" y="8039"/>
                      <a:pt x="9574" y="7639"/>
                    </a:cubicBezTo>
                    <a:cubicBezTo>
                      <a:pt x="8406" y="6705"/>
                      <a:pt x="7306" y="5671"/>
                      <a:pt x="6472" y="4403"/>
                    </a:cubicBezTo>
                    <a:cubicBezTo>
                      <a:pt x="5604" y="3102"/>
                      <a:pt x="4804" y="1568"/>
                      <a:pt x="4203"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4"/>
              <p:cNvSpPr/>
              <p:nvPr/>
            </p:nvSpPr>
            <p:spPr>
              <a:xfrm>
                <a:off x="7467700" y="611713"/>
                <a:ext cx="215200" cy="106775"/>
              </a:xfrm>
              <a:custGeom>
                <a:avLst/>
                <a:gdLst/>
                <a:ahLst/>
                <a:cxnLst/>
                <a:rect l="l" t="t" r="r" b="b"/>
                <a:pathLst>
                  <a:path w="8608" h="4271" extrusionOk="0">
                    <a:moveTo>
                      <a:pt x="4638" y="1"/>
                    </a:moveTo>
                    <a:cubicBezTo>
                      <a:pt x="3737" y="501"/>
                      <a:pt x="2870" y="968"/>
                      <a:pt x="1969" y="1402"/>
                    </a:cubicBezTo>
                    <a:cubicBezTo>
                      <a:pt x="1335" y="1702"/>
                      <a:pt x="668" y="2002"/>
                      <a:pt x="1" y="2269"/>
                    </a:cubicBezTo>
                    <a:cubicBezTo>
                      <a:pt x="1435" y="3170"/>
                      <a:pt x="3003" y="3803"/>
                      <a:pt x="4671" y="4270"/>
                    </a:cubicBezTo>
                    <a:lnTo>
                      <a:pt x="4704" y="4270"/>
                    </a:lnTo>
                    <a:cubicBezTo>
                      <a:pt x="6005" y="3637"/>
                      <a:pt x="7306" y="3003"/>
                      <a:pt x="8607" y="2336"/>
                    </a:cubicBezTo>
                    <a:cubicBezTo>
                      <a:pt x="7973" y="2069"/>
                      <a:pt x="7339" y="1769"/>
                      <a:pt x="6739" y="1368"/>
                    </a:cubicBezTo>
                    <a:cubicBezTo>
                      <a:pt x="6005" y="935"/>
                      <a:pt x="5305" y="501"/>
                      <a:pt x="4638"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4"/>
              <p:cNvSpPr/>
              <p:nvPr/>
            </p:nvSpPr>
            <p:spPr>
              <a:xfrm>
                <a:off x="7639500" y="683438"/>
                <a:ext cx="159300" cy="45625"/>
              </a:xfrm>
              <a:custGeom>
                <a:avLst/>
                <a:gdLst/>
                <a:ahLst/>
                <a:cxnLst/>
                <a:rect l="l" t="t" r="r" b="b"/>
                <a:pathLst>
                  <a:path w="6372" h="1825" extrusionOk="0">
                    <a:moveTo>
                      <a:pt x="3036" y="0"/>
                    </a:moveTo>
                    <a:cubicBezTo>
                      <a:pt x="2035" y="601"/>
                      <a:pt x="1035" y="1168"/>
                      <a:pt x="0" y="1735"/>
                    </a:cubicBezTo>
                    <a:cubicBezTo>
                      <a:pt x="559" y="1792"/>
                      <a:pt x="1132" y="1824"/>
                      <a:pt x="1717" y="1824"/>
                    </a:cubicBezTo>
                    <a:cubicBezTo>
                      <a:pt x="3192" y="1824"/>
                      <a:pt x="4748" y="1617"/>
                      <a:pt x="6372" y="1068"/>
                    </a:cubicBezTo>
                    <a:cubicBezTo>
                      <a:pt x="5238" y="734"/>
                      <a:pt x="4137" y="401"/>
                      <a:pt x="3036"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4"/>
              <p:cNvSpPr/>
              <p:nvPr/>
            </p:nvSpPr>
            <p:spPr>
              <a:xfrm>
                <a:off x="7827125" y="730138"/>
                <a:ext cx="150150" cy="55075"/>
              </a:xfrm>
              <a:custGeom>
                <a:avLst/>
                <a:gdLst/>
                <a:ahLst/>
                <a:cxnLst/>
                <a:rect l="l" t="t" r="r" b="b"/>
                <a:pathLst>
                  <a:path w="6006" h="2203" extrusionOk="0">
                    <a:moveTo>
                      <a:pt x="1602" y="0"/>
                    </a:moveTo>
                    <a:cubicBezTo>
                      <a:pt x="1068" y="801"/>
                      <a:pt x="535" y="1568"/>
                      <a:pt x="1" y="2202"/>
                    </a:cubicBezTo>
                    <a:cubicBezTo>
                      <a:pt x="635" y="2202"/>
                      <a:pt x="1268" y="2202"/>
                      <a:pt x="1902" y="2169"/>
                    </a:cubicBezTo>
                    <a:cubicBezTo>
                      <a:pt x="2536" y="2135"/>
                      <a:pt x="3203" y="2069"/>
                      <a:pt x="3904" y="2035"/>
                    </a:cubicBezTo>
                    <a:cubicBezTo>
                      <a:pt x="4838" y="1535"/>
                      <a:pt x="5505" y="934"/>
                      <a:pt x="6005" y="267"/>
                    </a:cubicBezTo>
                    <a:lnTo>
                      <a:pt x="6005" y="267"/>
                    </a:lnTo>
                    <a:cubicBezTo>
                      <a:pt x="5772" y="301"/>
                      <a:pt x="5538" y="301"/>
                      <a:pt x="5338" y="301"/>
                    </a:cubicBezTo>
                    <a:cubicBezTo>
                      <a:pt x="4471" y="301"/>
                      <a:pt x="3603" y="267"/>
                      <a:pt x="2736" y="134"/>
                    </a:cubicBezTo>
                    <a:cubicBezTo>
                      <a:pt x="2336" y="101"/>
                      <a:pt x="1969" y="34"/>
                      <a:pt x="1602"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4"/>
              <p:cNvSpPr/>
              <p:nvPr/>
            </p:nvSpPr>
            <p:spPr>
              <a:xfrm>
                <a:off x="8069800" y="696788"/>
                <a:ext cx="85100" cy="50050"/>
              </a:xfrm>
              <a:custGeom>
                <a:avLst/>
                <a:gdLst/>
                <a:ahLst/>
                <a:cxnLst/>
                <a:rect l="l" t="t" r="r" b="b"/>
                <a:pathLst>
                  <a:path w="3404" h="2002" extrusionOk="0">
                    <a:moveTo>
                      <a:pt x="3403" y="0"/>
                    </a:moveTo>
                    <a:lnTo>
                      <a:pt x="3403" y="0"/>
                    </a:lnTo>
                    <a:cubicBezTo>
                      <a:pt x="2269" y="501"/>
                      <a:pt x="1135" y="834"/>
                      <a:pt x="34" y="1101"/>
                    </a:cubicBezTo>
                    <a:cubicBezTo>
                      <a:pt x="34" y="1401"/>
                      <a:pt x="1" y="1701"/>
                      <a:pt x="1" y="2002"/>
                    </a:cubicBezTo>
                    <a:cubicBezTo>
                      <a:pt x="1102" y="1535"/>
                      <a:pt x="2236" y="867"/>
                      <a:pt x="3403"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4"/>
              <p:cNvSpPr/>
              <p:nvPr/>
            </p:nvSpPr>
            <p:spPr>
              <a:xfrm>
                <a:off x="7977250" y="728463"/>
                <a:ext cx="74225" cy="45900"/>
              </a:xfrm>
              <a:custGeom>
                <a:avLst/>
                <a:gdLst/>
                <a:ahLst/>
                <a:cxnLst/>
                <a:rect l="l" t="t" r="r" b="b"/>
                <a:pathLst>
                  <a:path w="2969" h="1836" extrusionOk="0">
                    <a:moveTo>
                      <a:pt x="2969" y="1"/>
                    </a:moveTo>
                    <a:cubicBezTo>
                      <a:pt x="2035" y="168"/>
                      <a:pt x="1134" y="268"/>
                      <a:pt x="367" y="334"/>
                    </a:cubicBezTo>
                    <a:cubicBezTo>
                      <a:pt x="234" y="835"/>
                      <a:pt x="100" y="1335"/>
                      <a:pt x="0" y="1835"/>
                    </a:cubicBezTo>
                    <a:cubicBezTo>
                      <a:pt x="901" y="1669"/>
                      <a:pt x="1835" y="1435"/>
                      <a:pt x="2802" y="1102"/>
                    </a:cubicBezTo>
                    <a:cubicBezTo>
                      <a:pt x="2869" y="735"/>
                      <a:pt x="2902" y="368"/>
                      <a:pt x="2969"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4"/>
              <p:cNvSpPr/>
              <p:nvPr/>
            </p:nvSpPr>
            <p:spPr>
              <a:xfrm>
                <a:off x="7919700" y="875238"/>
                <a:ext cx="163475" cy="176825"/>
              </a:xfrm>
              <a:custGeom>
                <a:avLst/>
                <a:gdLst/>
                <a:ahLst/>
                <a:cxnLst/>
                <a:rect l="l" t="t" r="r" b="b"/>
                <a:pathLst>
                  <a:path w="6539" h="7073" extrusionOk="0">
                    <a:moveTo>
                      <a:pt x="6539" y="1"/>
                    </a:moveTo>
                    <a:lnTo>
                      <a:pt x="6539" y="1"/>
                    </a:lnTo>
                    <a:cubicBezTo>
                      <a:pt x="4771" y="634"/>
                      <a:pt x="2903" y="1001"/>
                      <a:pt x="1035" y="1201"/>
                    </a:cubicBezTo>
                    <a:cubicBezTo>
                      <a:pt x="601" y="3136"/>
                      <a:pt x="234" y="5104"/>
                      <a:pt x="0" y="7072"/>
                    </a:cubicBezTo>
                    <a:cubicBezTo>
                      <a:pt x="2336" y="4937"/>
                      <a:pt x="5071" y="3303"/>
                      <a:pt x="6539"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4"/>
              <p:cNvSpPr/>
              <p:nvPr/>
            </p:nvSpPr>
            <p:spPr>
              <a:xfrm>
                <a:off x="8117350" y="816863"/>
                <a:ext cx="70075" cy="118450"/>
              </a:xfrm>
              <a:custGeom>
                <a:avLst/>
                <a:gdLst/>
                <a:ahLst/>
                <a:cxnLst/>
                <a:rect l="l" t="t" r="r" b="b"/>
                <a:pathLst>
                  <a:path w="2803" h="4738" extrusionOk="0">
                    <a:moveTo>
                      <a:pt x="2802" y="1"/>
                    </a:moveTo>
                    <a:lnTo>
                      <a:pt x="2802" y="1"/>
                    </a:lnTo>
                    <a:cubicBezTo>
                      <a:pt x="1935" y="668"/>
                      <a:pt x="1001" y="1268"/>
                      <a:pt x="0" y="1735"/>
                    </a:cubicBezTo>
                    <a:cubicBezTo>
                      <a:pt x="634" y="2736"/>
                      <a:pt x="767" y="3670"/>
                      <a:pt x="1034" y="4737"/>
                    </a:cubicBezTo>
                    <a:cubicBezTo>
                      <a:pt x="1168" y="4504"/>
                      <a:pt x="1301" y="4270"/>
                      <a:pt x="1435" y="4037"/>
                    </a:cubicBezTo>
                    <a:cubicBezTo>
                      <a:pt x="1568" y="3803"/>
                      <a:pt x="2302" y="2135"/>
                      <a:pt x="2802"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97" name="Google Shape;1097;p34"/>
          <p:cNvSpPr/>
          <p:nvPr/>
        </p:nvSpPr>
        <p:spPr>
          <a:xfrm rot="3363349">
            <a:off x="3715369" y="992373"/>
            <a:ext cx="1780055" cy="1396916"/>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rgbClr val="3EC2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9" name="Google Shape;1099;p34"/>
          <p:cNvGrpSpPr/>
          <p:nvPr/>
        </p:nvGrpSpPr>
        <p:grpSpPr>
          <a:xfrm>
            <a:off x="2934451" y="3812123"/>
            <a:ext cx="2927410" cy="993144"/>
            <a:chOff x="2917051" y="3610848"/>
            <a:chExt cx="2927410" cy="993144"/>
          </a:xfrm>
        </p:grpSpPr>
        <p:sp>
          <p:nvSpPr>
            <p:cNvPr id="1100" name="Google Shape;1100;p34"/>
            <p:cNvSpPr/>
            <p:nvPr/>
          </p:nvSpPr>
          <p:spPr>
            <a:xfrm rot="-624127">
              <a:off x="4282254" y="3744312"/>
              <a:ext cx="1526687" cy="532416"/>
            </a:xfrm>
            <a:custGeom>
              <a:avLst/>
              <a:gdLst/>
              <a:ahLst/>
              <a:cxnLst/>
              <a:rect l="l" t="t" r="r" b="b"/>
              <a:pathLst>
                <a:path w="46367" h="16170" extrusionOk="0">
                  <a:moveTo>
                    <a:pt x="44499" y="0"/>
                  </a:moveTo>
                  <a:cubicBezTo>
                    <a:pt x="44499" y="0"/>
                    <a:pt x="11108" y="5905"/>
                    <a:pt x="10708" y="6105"/>
                  </a:cubicBezTo>
                  <a:cubicBezTo>
                    <a:pt x="10341" y="6338"/>
                    <a:pt x="9774" y="7239"/>
                    <a:pt x="9574" y="7239"/>
                  </a:cubicBezTo>
                  <a:cubicBezTo>
                    <a:pt x="9340" y="7272"/>
                    <a:pt x="0" y="12276"/>
                    <a:pt x="67" y="12609"/>
                  </a:cubicBezTo>
                  <a:cubicBezTo>
                    <a:pt x="267" y="13610"/>
                    <a:pt x="301" y="13143"/>
                    <a:pt x="334" y="13977"/>
                  </a:cubicBezTo>
                  <a:cubicBezTo>
                    <a:pt x="367" y="14778"/>
                    <a:pt x="11108" y="15812"/>
                    <a:pt x="11108" y="15812"/>
                  </a:cubicBezTo>
                  <a:cubicBezTo>
                    <a:pt x="11108" y="15812"/>
                    <a:pt x="12028" y="16169"/>
                    <a:pt x="12749" y="16169"/>
                  </a:cubicBezTo>
                  <a:cubicBezTo>
                    <a:pt x="12852" y="16169"/>
                    <a:pt x="12951" y="16162"/>
                    <a:pt x="13043" y="16145"/>
                  </a:cubicBezTo>
                  <a:cubicBezTo>
                    <a:pt x="13310" y="16112"/>
                    <a:pt x="46367" y="10141"/>
                    <a:pt x="46367" y="10141"/>
                  </a:cubicBezTo>
                  <a:lnTo>
                    <a:pt x="44499" y="0"/>
                  </a:lnTo>
                  <a:close/>
                </a:path>
              </a:pathLst>
            </a:custGeom>
            <a:solidFill>
              <a:srgbClr val="FFC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4"/>
            <p:cNvSpPr/>
            <p:nvPr/>
          </p:nvSpPr>
          <p:spPr>
            <a:xfrm rot="-624127">
              <a:off x="4676611" y="3727185"/>
              <a:ext cx="1076389" cy="512265"/>
            </a:xfrm>
            <a:custGeom>
              <a:avLst/>
              <a:gdLst/>
              <a:ahLst/>
              <a:cxnLst/>
              <a:rect l="l" t="t" r="r" b="b"/>
              <a:pathLst>
                <a:path w="32691" h="15558" extrusionOk="0">
                  <a:moveTo>
                    <a:pt x="30570" y="0"/>
                  </a:moveTo>
                  <a:cubicBezTo>
                    <a:pt x="28807" y="0"/>
                    <a:pt x="395" y="4767"/>
                    <a:pt x="201" y="5350"/>
                  </a:cubicBezTo>
                  <a:cubicBezTo>
                    <a:pt x="0" y="5951"/>
                    <a:pt x="2069" y="15558"/>
                    <a:pt x="2069" y="15558"/>
                  </a:cubicBezTo>
                  <a:cubicBezTo>
                    <a:pt x="2069" y="15558"/>
                    <a:pt x="32390" y="10387"/>
                    <a:pt x="32524" y="10187"/>
                  </a:cubicBezTo>
                  <a:cubicBezTo>
                    <a:pt x="32690" y="9987"/>
                    <a:pt x="30789" y="313"/>
                    <a:pt x="30656" y="13"/>
                  </a:cubicBezTo>
                  <a:cubicBezTo>
                    <a:pt x="30652" y="4"/>
                    <a:pt x="30623" y="0"/>
                    <a:pt x="30570" y="0"/>
                  </a:cubicBezTo>
                  <a:close/>
                </a:path>
              </a:pathLst>
            </a:custGeom>
            <a:solidFill>
              <a:srgbClr val="F5D1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4"/>
            <p:cNvSpPr/>
            <p:nvPr/>
          </p:nvSpPr>
          <p:spPr>
            <a:xfrm rot="-624127">
              <a:off x="4754297" y="3937698"/>
              <a:ext cx="163445" cy="361364"/>
            </a:xfrm>
            <a:custGeom>
              <a:avLst/>
              <a:gdLst/>
              <a:ahLst/>
              <a:cxnLst/>
              <a:rect l="l" t="t" r="r" b="b"/>
              <a:pathLst>
                <a:path w="4964" h="10975" extrusionOk="0">
                  <a:moveTo>
                    <a:pt x="2862" y="0"/>
                  </a:moveTo>
                  <a:cubicBezTo>
                    <a:pt x="2862" y="0"/>
                    <a:pt x="627" y="467"/>
                    <a:pt x="327" y="467"/>
                  </a:cubicBezTo>
                  <a:cubicBezTo>
                    <a:pt x="327" y="467"/>
                    <a:pt x="326" y="467"/>
                    <a:pt x="326" y="467"/>
                  </a:cubicBezTo>
                  <a:cubicBezTo>
                    <a:pt x="1" y="467"/>
                    <a:pt x="2229" y="10975"/>
                    <a:pt x="2229" y="10975"/>
                  </a:cubicBezTo>
                  <a:lnTo>
                    <a:pt x="4964" y="10641"/>
                  </a:lnTo>
                  <a:lnTo>
                    <a:pt x="2862" y="0"/>
                  </a:lnTo>
                  <a:close/>
                </a:path>
              </a:pathLst>
            </a:cu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4"/>
            <p:cNvSpPr/>
            <p:nvPr/>
          </p:nvSpPr>
          <p:spPr>
            <a:xfrm rot="-624127">
              <a:off x="5505239" y="3654816"/>
              <a:ext cx="162359" cy="361364"/>
            </a:xfrm>
            <a:custGeom>
              <a:avLst/>
              <a:gdLst/>
              <a:ahLst/>
              <a:cxnLst/>
              <a:rect l="l" t="t" r="r" b="b"/>
              <a:pathLst>
                <a:path w="4931" h="10975" extrusionOk="0">
                  <a:moveTo>
                    <a:pt x="2829" y="0"/>
                  </a:moveTo>
                  <a:cubicBezTo>
                    <a:pt x="2829" y="0"/>
                    <a:pt x="627" y="467"/>
                    <a:pt x="294" y="467"/>
                  </a:cubicBezTo>
                  <a:cubicBezTo>
                    <a:pt x="293" y="467"/>
                    <a:pt x="293" y="467"/>
                    <a:pt x="292" y="467"/>
                  </a:cubicBezTo>
                  <a:cubicBezTo>
                    <a:pt x="0" y="467"/>
                    <a:pt x="2195" y="10975"/>
                    <a:pt x="2195" y="10975"/>
                  </a:cubicBezTo>
                  <a:lnTo>
                    <a:pt x="4930" y="10674"/>
                  </a:lnTo>
                  <a:lnTo>
                    <a:pt x="2829" y="0"/>
                  </a:lnTo>
                  <a:close/>
                </a:path>
              </a:pathLst>
            </a:cu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4"/>
            <p:cNvSpPr/>
            <p:nvPr/>
          </p:nvSpPr>
          <p:spPr>
            <a:xfrm rot="-624127">
              <a:off x="5004490" y="3895667"/>
              <a:ext cx="445326" cy="157519"/>
            </a:xfrm>
            <a:custGeom>
              <a:avLst/>
              <a:gdLst/>
              <a:ahLst/>
              <a:cxnLst/>
              <a:rect l="l" t="t" r="r" b="b"/>
              <a:pathLst>
                <a:path w="13525" h="4784" extrusionOk="0">
                  <a:moveTo>
                    <a:pt x="10165" y="1"/>
                  </a:moveTo>
                  <a:cubicBezTo>
                    <a:pt x="8398" y="1"/>
                    <a:pt x="6120" y="416"/>
                    <a:pt x="4076" y="962"/>
                  </a:cubicBezTo>
                  <a:cubicBezTo>
                    <a:pt x="407" y="1929"/>
                    <a:pt x="73" y="3797"/>
                    <a:pt x="73" y="3797"/>
                  </a:cubicBezTo>
                  <a:cubicBezTo>
                    <a:pt x="0" y="4465"/>
                    <a:pt x="1612" y="4784"/>
                    <a:pt x="3726" y="4784"/>
                  </a:cubicBezTo>
                  <a:cubicBezTo>
                    <a:pt x="7420" y="4784"/>
                    <a:pt x="12649" y="3811"/>
                    <a:pt x="13116" y="2029"/>
                  </a:cubicBezTo>
                  <a:cubicBezTo>
                    <a:pt x="13524" y="538"/>
                    <a:pt x="12175" y="1"/>
                    <a:pt x="10165" y="1"/>
                  </a:cubicBezTo>
                  <a:close/>
                </a:path>
              </a:pathLst>
            </a:custGeom>
            <a:solidFill>
              <a:srgbClr val="E691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4"/>
            <p:cNvSpPr/>
            <p:nvPr/>
          </p:nvSpPr>
          <p:spPr>
            <a:xfrm rot="-624127">
              <a:off x="4386139" y="4284475"/>
              <a:ext cx="295479" cy="39248"/>
            </a:xfrm>
            <a:custGeom>
              <a:avLst/>
              <a:gdLst/>
              <a:ahLst/>
              <a:cxnLst/>
              <a:rect l="l" t="t" r="r" b="b"/>
              <a:pathLst>
                <a:path w="8974" h="1192" extrusionOk="0">
                  <a:moveTo>
                    <a:pt x="4069" y="0"/>
                  </a:moveTo>
                  <a:cubicBezTo>
                    <a:pt x="2795" y="0"/>
                    <a:pt x="1592" y="79"/>
                    <a:pt x="1102" y="324"/>
                  </a:cubicBezTo>
                  <a:cubicBezTo>
                    <a:pt x="1" y="891"/>
                    <a:pt x="8173" y="1191"/>
                    <a:pt x="8173" y="1191"/>
                  </a:cubicBezTo>
                  <a:cubicBezTo>
                    <a:pt x="8974" y="1091"/>
                    <a:pt x="8907" y="524"/>
                    <a:pt x="8107" y="224"/>
                  </a:cubicBezTo>
                  <a:cubicBezTo>
                    <a:pt x="7909" y="165"/>
                    <a:pt x="5914" y="0"/>
                    <a:pt x="40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4"/>
            <p:cNvSpPr/>
            <p:nvPr/>
          </p:nvSpPr>
          <p:spPr>
            <a:xfrm rot="1124110">
              <a:off x="2972844" y="3818972"/>
              <a:ext cx="1391109" cy="576896"/>
            </a:xfrm>
            <a:custGeom>
              <a:avLst/>
              <a:gdLst/>
              <a:ahLst/>
              <a:cxnLst/>
              <a:rect l="l" t="t" r="r" b="b"/>
              <a:pathLst>
                <a:path w="37328" h="15480" extrusionOk="0">
                  <a:moveTo>
                    <a:pt x="14044" y="5139"/>
                  </a:moveTo>
                  <a:cubicBezTo>
                    <a:pt x="14678" y="7074"/>
                    <a:pt x="14211" y="8608"/>
                    <a:pt x="13777" y="9442"/>
                  </a:cubicBezTo>
                  <a:cubicBezTo>
                    <a:pt x="13010" y="10977"/>
                    <a:pt x="11676" y="11844"/>
                    <a:pt x="10842" y="11844"/>
                  </a:cubicBezTo>
                  <a:cubicBezTo>
                    <a:pt x="10812" y="11846"/>
                    <a:pt x="10783" y="11847"/>
                    <a:pt x="10754" y="11847"/>
                  </a:cubicBezTo>
                  <a:cubicBezTo>
                    <a:pt x="10349" y="11847"/>
                    <a:pt x="10168" y="11631"/>
                    <a:pt x="10075" y="11444"/>
                  </a:cubicBezTo>
                  <a:cubicBezTo>
                    <a:pt x="9875" y="11110"/>
                    <a:pt x="10342" y="9509"/>
                    <a:pt x="12243" y="7074"/>
                  </a:cubicBezTo>
                  <a:cubicBezTo>
                    <a:pt x="12810" y="6407"/>
                    <a:pt x="13411" y="5739"/>
                    <a:pt x="14044" y="5139"/>
                  </a:cubicBezTo>
                  <a:close/>
                  <a:moveTo>
                    <a:pt x="10644" y="1"/>
                  </a:moveTo>
                  <a:cubicBezTo>
                    <a:pt x="10610" y="1"/>
                    <a:pt x="10576" y="1"/>
                    <a:pt x="10542" y="2"/>
                  </a:cubicBezTo>
                  <a:cubicBezTo>
                    <a:pt x="5738" y="135"/>
                    <a:pt x="568" y="8308"/>
                    <a:pt x="1" y="9209"/>
                  </a:cubicBezTo>
                  <a:lnTo>
                    <a:pt x="1435" y="10109"/>
                  </a:lnTo>
                  <a:cubicBezTo>
                    <a:pt x="2836" y="7774"/>
                    <a:pt x="7273" y="1770"/>
                    <a:pt x="10575" y="1670"/>
                  </a:cubicBezTo>
                  <a:cubicBezTo>
                    <a:pt x="10606" y="1669"/>
                    <a:pt x="10637" y="1668"/>
                    <a:pt x="10668" y="1668"/>
                  </a:cubicBezTo>
                  <a:cubicBezTo>
                    <a:pt x="11562" y="1668"/>
                    <a:pt x="12333" y="2137"/>
                    <a:pt x="13010" y="3104"/>
                  </a:cubicBezTo>
                  <a:cubicBezTo>
                    <a:pt x="13110" y="3238"/>
                    <a:pt x="13210" y="3404"/>
                    <a:pt x="13277" y="3538"/>
                  </a:cubicBezTo>
                  <a:cubicBezTo>
                    <a:pt x="12443" y="4305"/>
                    <a:pt x="11676" y="5172"/>
                    <a:pt x="10975" y="6040"/>
                  </a:cubicBezTo>
                  <a:cubicBezTo>
                    <a:pt x="9941" y="7341"/>
                    <a:pt x="7640" y="10510"/>
                    <a:pt x="8640" y="12277"/>
                  </a:cubicBezTo>
                  <a:cubicBezTo>
                    <a:pt x="9092" y="13051"/>
                    <a:pt x="9855" y="13513"/>
                    <a:pt x="10779" y="13513"/>
                  </a:cubicBezTo>
                  <a:cubicBezTo>
                    <a:pt x="10811" y="13513"/>
                    <a:pt x="10843" y="13513"/>
                    <a:pt x="10875" y="13512"/>
                  </a:cubicBezTo>
                  <a:cubicBezTo>
                    <a:pt x="12510" y="13478"/>
                    <a:pt x="14311" y="12111"/>
                    <a:pt x="15279" y="10209"/>
                  </a:cubicBezTo>
                  <a:cubicBezTo>
                    <a:pt x="16246" y="8275"/>
                    <a:pt x="16279" y="6073"/>
                    <a:pt x="15379" y="3938"/>
                  </a:cubicBezTo>
                  <a:cubicBezTo>
                    <a:pt x="16860" y="2764"/>
                    <a:pt x="18389" y="1941"/>
                    <a:pt x="19591" y="1941"/>
                  </a:cubicBezTo>
                  <a:cubicBezTo>
                    <a:pt x="19823" y="1941"/>
                    <a:pt x="20044" y="1972"/>
                    <a:pt x="20249" y="2037"/>
                  </a:cubicBezTo>
                  <a:cubicBezTo>
                    <a:pt x="21650" y="2470"/>
                    <a:pt x="22083" y="4572"/>
                    <a:pt x="22217" y="6240"/>
                  </a:cubicBezTo>
                  <a:cubicBezTo>
                    <a:pt x="22584" y="11243"/>
                    <a:pt x="24285" y="14446"/>
                    <a:pt x="26987" y="15280"/>
                  </a:cubicBezTo>
                  <a:cubicBezTo>
                    <a:pt x="27454" y="15413"/>
                    <a:pt x="27921" y="15480"/>
                    <a:pt x="28388" y="15480"/>
                  </a:cubicBezTo>
                  <a:cubicBezTo>
                    <a:pt x="31056" y="15480"/>
                    <a:pt x="34159" y="13378"/>
                    <a:pt x="37328" y="9409"/>
                  </a:cubicBezTo>
                  <a:lnTo>
                    <a:pt x="35993" y="8375"/>
                  </a:lnTo>
                  <a:cubicBezTo>
                    <a:pt x="33207" y="11887"/>
                    <a:pt x="30496" y="13808"/>
                    <a:pt x="28389" y="13808"/>
                  </a:cubicBezTo>
                  <a:cubicBezTo>
                    <a:pt x="28074" y="13808"/>
                    <a:pt x="27773" y="13765"/>
                    <a:pt x="27487" y="13678"/>
                  </a:cubicBezTo>
                  <a:cubicBezTo>
                    <a:pt x="25519" y="13078"/>
                    <a:pt x="24185" y="10309"/>
                    <a:pt x="23885" y="6106"/>
                  </a:cubicBezTo>
                  <a:cubicBezTo>
                    <a:pt x="23651" y="2904"/>
                    <a:pt x="22584" y="1003"/>
                    <a:pt x="20749" y="436"/>
                  </a:cubicBezTo>
                  <a:cubicBezTo>
                    <a:pt x="20389" y="324"/>
                    <a:pt x="20014" y="272"/>
                    <a:pt x="19628" y="272"/>
                  </a:cubicBezTo>
                  <a:cubicBezTo>
                    <a:pt x="18043" y="272"/>
                    <a:pt x="16268" y="1150"/>
                    <a:pt x="14578" y="2437"/>
                  </a:cubicBezTo>
                  <a:cubicBezTo>
                    <a:pt x="14511" y="2337"/>
                    <a:pt x="14445" y="2270"/>
                    <a:pt x="14378" y="2170"/>
                  </a:cubicBezTo>
                  <a:cubicBezTo>
                    <a:pt x="13367" y="703"/>
                    <a:pt x="12102" y="1"/>
                    <a:pt x="10644" y="1"/>
                  </a:cubicBezTo>
                  <a:close/>
                </a:path>
              </a:pathLst>
            </a:custGeom>
            <a:solidFill>
              <a:srgbClr val="FFC7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7" name="Google Shape;1107;p34"/>
          <p:cNvGrpSpPr/>
          <p:nvPr/>
        </p:nvGrpSpPr>
        <p:grpSpPr>
          <a:xfrm>
            <a:off x="939574" y="3499738"/>
            <a:ext cx="1288610" cy="967180"/>
            <a:chOff x="939574" y="3499738"/>
            <a:chExt cx="1288610" cy="967180"/>
          </a:xfrm>
        </p:grpSpPr>
        <p:sp>
          <p:nvSpPr>
            <p:cNvPr id="1108" name="Google Shape;1108;p34"/>
            <p:cNvSpPr/>
            <p:nvPr/>
          </p:nvSpPr>
          <p:spPr>
            <a:xfrm>
              <a:off x="942721" y="3499738"/>
              <a:ext cx="1285464" cy="967157"/>
            </a:xfrm>
            <a:custGeom>
              <a:avLst/>
              <a:gdLst/>
              <a:ahLst/>
              <a:cxnLst/>
              <a:rect l="l" t="t" r="r" b="b"/>
              <a:pathLst>
                <a:path w="58610" h="44097" extrusionOk="0">
                  <a:moveTo>
                    <a:pt x="29237" y="1"/>
                  </a:moveTo>
                  <a:cubicBezTo>
                    <a:pt x="26559" y="1"/>
                    <a:pt x="23816" y="300"/>
                    <a:pt x="21049" y="1627"/>
                  </a:cubicBezTo>
                  <a:cubicBezTo>
                    <a:pt x="19381" y="2461"/>
                    <a:pt x="17680" y="3528"/>
                    <a:pt x="15979" y="4929"/>
                  </a:cubicBezTo>
                  <a:cubicBezTo>
                    <a:pt x="11509" y="8699"/>
                    <a:pt x="7172" y="13602"/>
                    <a:pt x="3203" y="24677"/>
                  </a:cubicBezTo>
                  <a:cubicBezTo>
                    <a:pt x="2102" y="27779"/>
                    <a:pt x="1035" y="31348"/>
                    <a:pt x="1" y="35485"/>
                  </a:cubicBezTo>
                  <a:cubicBezTo>
                    <a:pt x="1535" y="35985"/>
                    <a:pt x="3003" y="36485"/>
                    <a:pt x="4471" y="36952"/>
                  </a:cubicBezTo>
                  <a:cubicBezTo>
                    <a:pt x="5038" y="35018"/>
                    <a:pt x="5571" y="33083"/>
                    <a:pt x="6272" y="31181"/>
                  </a:cubicBezTo>
                  <a:cubicBezTo>
                    <a:pt x="6272" y="31165"/>
                    <a:pt x="6289" y="31156"/>
                    <a:pt x="6305" y="31156"/>
                  </a:cubicBezTo>
                  <a:cubicBezTo>
                    <a:pt x="6322" y="31156"/>
                    <a:pt x="6339" y="31165"/>
                    <a:pt x="6339" y="31181"/>
                  </a:cubicBezTo>
                  <a:cubicBezTo>
                    <a:pt x="6505" y="33150"/>
                    <a:pt x="6138" y="35051"/>
                    <a:pt x="5738" y="36952"/>
                  </a:cubicBezTo>
                  <a:cubicBezTo>
                    <a:pt x="5705" y="37086"/>
                    <a:pt x="5705" y="37219"/>
                    <a:pt x="5671" y="37353"/>
                  </a:cubicBezTo>
                  <a:cubicBezTo>
                    <a:pt x="13177" y="39721"/>
                    <a:pt x="19982" y="41556"/>
                    <a:pt x="26386" y="42723"/>
                  </a:cubicBezTo>
                  <a:cubicBezTo>
                    <a:pt x="26586" y="42189"/>
                    <a:pt x="26820" y="41656"/>
                    <a:pt x="26987" y="41222"/>
                  </a:cubicBezTo>
                  <a:cubicBezTo>
                    <a:pt x="27016" y="41163"/>
                    <a:pt x="27077" y="41137"/>
                    <a:pt x="27137" y="41137"/>
                  </a:cubicBezTo>
                  <a:cubicBezTo>
                    <a:pt x="27213" y="41137"/>
                    <a:pt x="27287" y="41180"/>
                    <a:pt x="27287" y="41255"/>
                  </a:cubicBezTo>
                  <a:cubicBezTo>
                    <a:pt x="27320" y="41822"/>
                    <a:pt x="27287" y="42323"/>
                    <a:pt x="27187" y="42856"/>
                  </a:cubicBezTo>
                  <a:cubicBezTo>
                    <a:pt x="27754" y="42957"/>
                    <a:pt x="28321" y="43057"/>
                    <a:pt x="28888" y="43157"/>
                  </a:cubicBezTo>
                  <a:cubicBezTo>
                    <a:pt x="29088" y="42156"/>
                    <a:pt x="29355" y="41222"/>
                    <a:pt x="29622" y="40255"/>
                  </a:cubicBezTo>
                  <a:cubicBezTo>
                    <a:pt x="29637" y="40225"/>
                    <a:pt x="29672" y="40208"/>
                    <a:pt x="29709" y="40208"/>
                  </a:cubicBezTo>
                  <a:cubicBezTo>
                    <a:pt x="29755" y="40208"/>
                    <a:pt x="29804" y="40233"/>
                    <a:pt x="29822" y="40288"/>
                  </a:cubicBezTo>
                  <a:cubicBezTo>
                    <a:pt x="29855" y="41289"/>
                    <a:pt x="29822" y="42289"/>
                    <a:pt x="29755" y="43290"/>
                  </a:cubicBezTo>
                  <a:cubicBezTo>
                    <a:pt x="33410" y="43814"/>
                    <a:pt x="36929" y="44096"/>
                    <a:pt x="40369" y="44096"/>
                  </a:cubicBezTo>
                  <a:cubicBezTo>
                    <a:pt x="44370" y="44096"/>
                    <a:pt x="48264" y="43715"/>
                    <a:pt x="52138" y="42890"/>
                  </a:cubicBezTo>
                  <a:cubicBezTo>
                    <a:pt x="52238" y="41689"/>
                    <a:pt x="52438" y="40521"/>
                    <a:pt x="52772" y="39321"/>
                  </a:cubicBezTo>
                  <a:cubicBezTo>
                    <a:pt x="52786" y="39279"/>
                    <a:pt x="52817" y="39260"/>
                    <a:pt x="52849" y="39260"/>
                  </a:cubicBezTo>
                  <a:cubicBezTo>
                    <a:pt x="52893" y="39260"/>
                    <a:pt x="52938" y="39296"/>
                    <a:pt x="52938" y="39354"/>
                  </a:cubicBezTo>
                  <a:cubicBezTo>
                    <a:pt x="52938" y="40388"/>
                    <a:pt x="53039" y="41522"/>
                    <a:pt x="53105" y="42690"/>
                  </a:cubicBezTo>
                  <a:cubicBezTo>
                    <a:pt x="53639" y="42556"/>
                    <a:pt x="54206" y="42423"/>
                    <a:pt x="54740" y="42289"/>
                  </a:cubicBezTo>
                  <a:cubicBezTo>
                    <a:pt x="54673" y="39988"/>
                    <a:pt x="54440" y="37719"/>
                    <a:pt x="54339" y="35418"/>
                  </a:cubicBezTo>
                  <a:cubicBezTo>
                    <a:pt x="54339" y="35399"/>
                    <a:pt x="54362" y="35379"/>
                    <a:pt x="54381" y="35379"/>
                  </a:cubicBezTo>
                  <a:cubicBezTo>
                    <a:pt x="54394" y="35379"/>
                    <a:pt x="54406" y="35390"/>
                    <a:pt x="54406" y="35418"/>
                  </a:cubicBezTo>
                  <a:cubicBezTo>
                    <a:pt x="54773" y="37619"/>
                    <a:pt x="55207" y="39854"/>
                    <a:pt x="55574" y="42056"/>
                  </a:cubicBezTo>
                  <a:cubicBezTo>
                    <a:pt x="56374" y="41856"/>
                    <a:pt x="57141" y="41622"/>
                    <a:pt x="57942" y="41355"/>
                  </a:cubicBezTo>
                  <a:cubicBezTo>
                    <a:pt x="58609" y="41122"/>
                    <a:pt x="57809" y="32049"/>
                    <a:pt x="57709" y="31482"/>
                  </a:cubicBezTo>
                  <a:cubicBezTo>
                    <a:pt x="57642" y="31181"/>
                    <a:pt x="57575" y="30915"/>
                    <a:pt x="57542" y="30614"/>
                  </a:cubicBezTo>
                  <a:cubicBezTo>
                    <a:pt x="56941" y="27546"/>
                    <a:pt x="56408" y="23476"/>
                    <a:pt x="55707" y="21008"/>
                  </a:cubicBezTo>
                  <a:cubicBezTo>
                    <a:pt x="54106" y="15570"/>
                    <a:pt x="51638" y="11601"/>
                    <a:pt x="48936" y="8599"/>
                  </a:cubicBezTo>
                  <a:cubicBezTo>
                    <a:pt x="47401" y="6530"/>
                    <a:pt x="45333" y="4929"/>
                    <a:pt x="43265" y="3695"/>
                  </a:cubicBezTo>
                  <a:cubicBezTo>
                    <a:pt x="43098" y="3562"/>
                    <a:pt x="42931" y="3462"/>
                    <a:pt x="42765" y="3362"/>
                  </a:cubicBezTo>
                  <a:cubicBezTo>
                    <a:pt x="38862" y="726"/>
                    <a:pt x="34759" y="126"/>
                    <a:pt x="30689" y="26"/>
                  </a:cubicBezTo>
                  <a:cubicBezTo>
                    <a:pt x="30208" y="10"/>
                    <a:pt x="29724" y="1"/>
                    <a:pt x="29237" y="1"/>
                  </a:cubicBezTo>
                  <a:close/>
                </a:path>
              </a:pathLst>
            </a:custGeom>
            <a:solidFill>
              <a:schemeClr val="lt2"/>
            </a:solidFill>
            <a:ln w="228600" cap="flat" cmpd="sng">
              <a:solidFill>
                <a:srgbClr val="FFFFFF"/>
              </a:solidFill>
              <a:prstDash val="solid"/>
              <a:round/>
              <a:headEnd type="none" w="sm" len="sm"/>
              <a:tailEnd type="none" w="sm" len="sm"/>
            </a:ln>
            <a:effectLst>
              <a:outerShdw dist="38100" dir="2400000" algn="bl" rotWithShape="0">
                <a:schemeClr val="dk1">
                  <a:alpha val="2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09" name="Google Shape;1109;p34"/>
            <p:cNvGrpSpPr/>
            <p:nvPr/>
          </p:nvGrpSpPr>
          <p:grpSpPr>
            <a:xfrm>
              <a:off x="939574" y="3499760"/>
              <a:ext cx="1285464" cy="967157"/>
              <a:chOff x="787850" y="3378725"/>
              <a:chExt cx="1465250" cy="1102425"/>
            </a:xfrm>
          </p:grpSpPr>
          <p:sp>
            <p:nvSpPr>
              <p:cNvPr id="1110" name="Google Shape;1110;p34"/>
              <p:cNvSpPr/>
              <p:nvPr/>
            </p:nvSpPr>
            <p:spPr>
              <a:xfrm>
                <a:off x="787850" y="3378725"/>
                <a:ext cx="1465250" cy="1102425"/>
              </a:xfrm>
              <a:custGeom>
                <a:avLst/>
                <a:gdLst/>
                <a:ahLst/>
                <a:cxnLst/>
                <a:rect l="l" t="t" r="r" b="b"/>
                <a:pathLst>
                  <a:path w="58610" h="44097" extrusionOk="0">
                    <a:moveTo>
                      <a:pt x="29237" y="1"/>
                    </a:moveTo>
                    <a:cubicBezTo>
                      <a:pt x="26559" y="1"/>
                      <a:pt x="23816" y="300"/>
                      <a:pt x="21049" y="1627"/>
                    </a:cubicBezTo>
                    <a:cubicBezTo>
                      <a:pt x="19381" y="2461"/>
                      <a:pt x="17680" y="3528"/>
                      <a:pt x="15979" y="4929"/>
                    </a:cubicBezTo>
                    <a:cubicBezTo>
                      <a:pt x="11509" y="8699"/>
                      <a:pt x="7172" y="13602"/>
                      <a:pt x="3203" y="24677"/>
                    </a:cubicBezTo>
                    <a:cubicBezTo>
                      <a:pt x="2102" y="27779"/>
                      <a:pt x="1035" y="31348"/>
                      <a:pt x="1" y="35485"/>
                    </a:cubicBezTo>
                    <a:cubicBezTo>
                      <a:pt x="1535" y="35985"/>
                      <a:pt x="3003" y="36485"/>
                      <a:pt x="4471" y="36952"/>
                    </a:cubicBezTo>
                    <a:cubicBezTo>
                      <a:pt x="5038" y="35018"/>
                      <a:pt x="5571" y="33083"/>
                      <a:pt x="6272" y="31181"/>
                    </a:cubicBezTo>
                    <a:cubicBezTo>
                      <a:pt x="6272" y="31165"/>
                      <a:pt x="6289" y="31156"/>
                      <a:pt x="6305" y="31156"/>
                    </a:cubicBezTo>
                    <a:cubicBezTo>
                      <a:pt x="6322" y="31156"/>
                      <a:pt x="6339" y="31165"/>
                      <a:pt x="6339" y="31181"/>
                    </a:cubicBezTo>
                    <a:cubicBezTo>
                      <a:pt x="6505" y="33150"/>
                      <a:pt x="6138" y="35084"/>
                      <a:pt x="5738" y="36952"/>
                    </a:cubicBezTo>
                    <a:cubicBezTo>
                      <a:pt x="5705" y="37086"/>
                      <a:pt x="5705" y="37219"/>
                      <a:pt x="5671" y="37353"/>
                    </a:cubicBezTo>
                    <a:cubicBezTo>
                      <a:pt x="13177" y="39721"/>
                      <a:pt x="19982" y="41556"/>
                      <a:pt x="26386" y="42723"/>
                    </a:cubicBezTo>
                    <a:cubicBezTo>
                      <a:pt x="26586" y="42189"/>
                      <a:pt x="26820" y="41656"/>
                      <a:pt x="26987" y="41222"/>
                    </a:cubicBezTo>
                    <a:cubicBezTo>
                      <a:pt x="27001" y="41163"/>
                      <a:pt x="27061" y="41137"/>
                      <a:pt x="27123" y="41137"/>
                    </a:cubicBezTo>
                    <a:cubicBezTo>
                      <a:pt x="27203" y="41137"/>
                      <a:pt x="27287" y="41180"/>
                      <a:pt x="27287" y="41255"/>
                    </a:cubicBezTo>
                    <a:cubicBezTo>
                      <a:pt x="27320" y="41822"/>
                      <a:pt x="27287" y="42323"/>
                      <a:pt x="27187" y="42856"/>
                    </a:cubicBezTo>
                    <a:cubicBezTo>
                      <a:pt x="27754" y="42957"/>
                      <a:pt x="28321" y="43057"/>
                      <a:pt x="28888" y="43157"/>
                    </a:cubicBezTo>
                    <a:cubicBezTo>
                      <a:pt x="29088" y="42189"/>
                      <a:pt x="29355" y="41222"/>
                      <a:pt x="29622" y="40255"/>
                    </a:cubicBezTo>
                    <a:cubicBezTo>
                      <a:pt x="29637" y="40225"/>
                      <a:pt x="29679" y="40208"/>
                      <a:pt x="29720" y="40208"/>
                    </a:cubicBezTo>
                    <a:cubicBezTo>
                      <a:pt x="29771" y="40208"/>
                      <a:pt x="29822" y="40233"/>
                      <a:pt x="29822" y="40288"/>
                    </a:cubicBezTo>
                    <a:cubicBezTo>
                      <a:pt x="29855" y="41289"/>
                      <a:pt x="29822" y="42289"/>
                      <a:pt x="29755" y="43290"/>
                    </a:cubicBezTo>
                    <a:cubicBezTo>
                      <a:pt x="33395" y="43814"/>
                      <a:pt x="36913" y="44096"/>
                      <a:pt x="40356" y="44096"/>
                    </a:cubicBezTo>
                    <a:cubicBezTo>
                      <a:pt x="44360" y="44096"/>
                      <a:pt x="48264" y="43715"/>
                      <a:pt x="52138" y="42890"/>
                    </a:cubicBezTo>
                    <a:cubicBezTo>
                      <a:pt x="52238" y="41689"/>
                      <a:pt x="52438" y="40521"/>
                      <a:pt x="52772" y="39321"/>
                    </a:cubicBezTo>
                    <a:cubicBezTo>
                      <a:pt x="52786" y="39279"/>
                      <a:pt x="52817" y="39260"/>
                      <a:pt x="52849" y="39260"/>
                    </a:cubicBezTo>
                    <a:cubicBezTo>
                      <a:pt x="52893" y="39260"/>
                      <a:pt x="52938" y="39296"/>
                      <a:pt x="52938" y="39354"/>
                    </a:cubicBezTo>
                    <a:cubicBezTo>
                      <a:pt x="52938" y="40388"/>
                      <a:pt x="53039" y="41522"/>
                      <a:pt x="53105" y="42690"/>
                    </a:cubicBezTo>
                    <a:cubicBezTo>
                      <a:pt x="53639" y="42556"/>
                      <a:pt x="54206" y="42423"/>
                      <a:pt x="54740" y="42289"/>
                    </a:cubicBezTo>
                    <a:cubicBezTo>
                      <a:pt x="54673" y="39988"/>
                      <a:pt x="54440" y="37719"/>
                      <a:pt x="54339" y="35418"/>
                    </a:cubicBezTo>
                    <a:cubicBezTo>
                      <a:pt x="54339" y="35401"/>
                      <a:pt x="54356" y="35393"/>
                      <a:pt x="54373" y="35393"/>
                    </a:cubicBezTo>
                    <a:cubicBezTo>
                      <a:pt x="54390" y="35393"/>
                      <a:pt x="54406" y="35401"/>
                      <a:pt x="54406" y="35418"/>
                    </a:cubicBezTo>
                    <a:cubicBezTo>
                      <a:pt x="54773" y="37619"/>
                      <a:pt x="55207" y="39854"/>
                      <a:pt x="55574" y="42056"/>
                    </a:cubicBezTo>
                    <a:cubicBezTo>
                      <a:pt x="56374" y="41856"/>
                      <a:pt x="57141" y="41622"/>
                      <a:pt x="57942" y="41355"/>
                    </a:cubicBezTo>
                    <a:cubicBezTo>
                      <a:pt x="58609" y="41122"/>
                      <a:pt x="57809" y="32049"/>
                      <a:pt x="57709" y="31482"/>
                    </a:cubicBezTo>
                    <a:cubicBezTo>
                      <a:pt x="57642" y="31181"/>
                      <a:pt x="57575" y="30915"/>
                      <a:pt x="57542" y="30614"/>
                    </a:cubicBezTo>
                    <a:cubicBezTo>
                      <a:pt x="56941" y="27546"/>
                      <a:pt x="56408" y="23476"/>
                      <a:pt x="55707" y="20974"/>
                    </a:cubicBezTo>
                    <a:cubicBezTo>
                      <a:pt x="52905" y="11467"/>
                      <a:pt x="47401" y="6464"/>
                      <a:pt x="42765" y="3362"/>
                    </a:cubicBezTo>
                    <a:cubicBezTo>
                      <a:pt x="38862" y="726"/>
                      <a:pt x="34759" y="126"/>
                      <a:pt x="30689" y="26"/>
                    </a:cubicBezTo>
                    <a:cubicBezTo>
                      <a:pt x="30208" y="10"/>
                      <a:pt x="29724" y="1"/>
                      <a:pt x="292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4"/>
              <p:cNvSpPr/>
              <p:nvPr/>
            </p:nvSpPr>
            <p:spPr>
              <a:xfrm>
                <a:off x="787850" y="3995625"/>
                <a:ext cx="1465250" cy="485525"/>
              </a:xfrm>
              <a:custGeom>
                <a:avLst/>
                <a:gdLst/>
                <a:ahLst/>
                <a:cxnLst/>
                <a:rect l="l" t="t" r="r" b="b"/>
                <a:pathLst>
                  <a:path w="58610" h="19421" extrusionOk="0">
                    <a:moveTo>
                      <a:pt x="3203" y="1"/>
                    </a:moveTo>
                    <a:cubicBezTo>
                      <a:pt x="2102" y="3103"/>
                      <a:pt x="1035" y="6672"/>
                      <a:pt x="1" y="10809"/>
                    </a:cubicBezTo>
                    <a:cubicBezTo>
                      <a:pt x="1535" y="11309"/>
                      <a:pt x="3003" y="11809"/>
                      <a:pt x="4471" y="12276"/>
                    </a:cubicBezTo>
                    <a:cubicBezTo>
                      <a:pt x="5038" y="10342"/>
                      <a:pt x="5571" y="8407"/>
                      <a:pt x="6272" y="6505"/>
                    </a:cubicBezTo>
                    <a:cubicBezTo>
                      <a:pt x="6272" y="6489"/>
                      <a:pt x="6289" y="6480"/>
                      <a:pt x="6305" y="6480"/>
                    </a:cubicBezTo>
                    <a:cubicBezTo>
                      <a:pt x="6322" y="6480"/>
                      <a:pt x="6339" y="6489"/>
                      <a:pt x="6339" y="6505"/>
                    </a:cubicBezTo>
                    <a:cubicBezTo>
                      <a:pt x="6505" y="8474"/>
                      <a:pt x="6138" y="10408"/>
                      <a:pt x="5738" y="12276"/>
                    </a:cubicBezTo>
                    <a:cubicBezTo>
                      <a:pt x="5705" y="12410"/>
                      <a:pt x="5705" y="12543"/>
                      <a:pt x="5671" y="12677"/>
                    </a:cubicBezTo>
                    <a:cubicBezTo>
                      <a:pt x="13177" y="15045"/>
                      <a:pt x="19982" y="16880"/>
                      <a:pt x="26386" y="18047"/>
                    </a:cubicBezTo>
                    <a:cubicBezTo>
                      <a:pt x="26586" y="17513"/>
                      <a:pt x="26820" y="16980"/>
                      <a:pt x="26987" y="16546"/>
                    </a:cubicBezTo>
                    <a:cubicBezTo>
                      <a:pt x="27001" y="16487"/>
                      <a:pt x="27061" y="16461"/>
                      <a:pt x="27123" y="16461"/>
                    </a:cubicBezTo>
                    <a:cubicBezTo>
                      <a:pt x="27203" y="16461"/>
                      <a:pt x="27287" y="16504"/>
                      <a:pt x="27287" y="16579"/>
                    </a:cubicBezTo>
                    <a:cubicBezTo>
                      <a:pt x="27320" y="17146"/>
                      <a:pt x="27287" y="17647"/>
                      <a:pt x="27187" y="18180"/>
                    </a:cubicBezTo>
                    <a:cubicBezTo>
                      <a:pt x="27754" y="18281"/>
                      <a:pt x="28321" y="18381"/>
                      <a:pt x="28888" y="18481"/>
                    </a:cubicBezTo>
                    <a:cubicBezTo>
                      <a:pt x="29088" y="17513"/>
                      <a:pt x="29355" y="16546"/>
                      <a:pt x="29622" y="15579"/>
                    </a:cubicBezTo>
                    <a:cubicBezTo>
                      <a:pt x="29637" y="15549"/>
                      <a:pt x="29679" y="15532"/>
                      <a:pt x="29720" y="15532"/>
                    </a:cubicBezTo>
                    <a:cubicBezTo>
                      <a:pt x="29771" y="15532"/>
                      <a:pt x="29822" y="15557"/>
                      <a:pt x="29822" y="15612"/>
                    </a:cubicBezTo>
                    <a:cubicBezTo>
                      <a:pt x="29855" y="16613"/>
                      <a:pt x="29822" y="17613"/>
                      <a:pt x="29755" y="18614"/>
                    </a:cubicBezTo>
                    <a:cubicBezTo>
                      <a:pt x="33395" y="19138"/>
                      <a:pt x="36913" y="19420"/>
                      <a:pt x="40356" y="19420"/>
                    </a:cubicBezTo>
                    <a:cubicBezTo>
                      <a:pt x="44360" y="19420"/>
                      <a:pt x="48264" y="19039"/>
                      <a:pt x="52138" y="18214"/>
                    </a:cubicBezTo>
                    <a:cubicBezTo>
                      <a:pt x="52238" y="17013"/>
                      <a:pt x="52438" y="15845"/>
                      <a:pt x="52772" y="14645"/>
                    </a:cubicBezTo>
                    <a:cubicBezTo>
                      <a:pt x="52786" y="14603"/>
                      <a:pt x="52817" y="14584"/>
                      <a:pt x="52849" y="14584"/>
                    </a:cubicBezTo>
                    <a:cubicBezTo>
                      <a:pt x="52893" y="14584"/>
                      <a:pt x="52938" y="14620"/>
                      <a:pt x="52938" y="14678"/>
                    </a:cubicBezTo>
                    <a:cubicBezTo>
                      <a:pt x="52938" y="15712"/>
                      <a:pt x="53039" y="16846"/>
                      <a:pt x="53105" y="18014"/>
                    </a:cubicBezTo>
                    <a:cubicBezTo>
                      <a:pt x="53639" y="17880"/>
                      <a:pt x="54206" y="17747"/>
                      <a:pt x="54740" y="17613"/>
                    </a:cubicBezTo>
                    <a:cubicBezTo>
                      <a:pt x="54673" y="15312"/>
                      <a:pt x="54440" y="13043"/>
                      <a:pt x="54339" y="10742"/>
                    </a:cubicBezTo>
                    <a:cubicBezTo>
                      <a:pt x="54339" y="10725"/>
                      <a:pt x="54356" y="10717"/>
                      <a:pt x="54373" y="10717"/>
                    </a:cubicBezTo>
                    <a:cubicBezTo>
                      <a:pt x="54390" y="10717"/>
                      <a:pt x="54406" y="10725"/>
                      <a:pt x="54406" y="10742"/>
                    </a:cubicBezTo>
                    <a:cubicBezTo>
                      <a:pt x="54773" y="12943"/>
                      <a:pt x="55207" y="15178"/>
                      <a:pt x="55574" y="17380"/>
                    </a:cubicBezTo>
                    <a:cubicBezTo>
                      <a:pt x="56374" y="17180"/>
                      <a:pt x="57141" y="16946"/>
                      <a:pt x="57942" y="16679"/>
                    </a:cubicBezTo>
                    <a:cubicBezTo>
                      <a:pt x="58609" y="16446"/>
                      <a:pt x="57809" y="7373"/>
                      <a:pt x="57709" y="6772"/>
                    </a:cubicBezTo>
                    <a:cubicBezTo>
                      <a:pt x="57642" y="6505"/>
                      <a:pt x="57575" y="6239"/>
                      <a:pt x="57542" y="5938"/>
                    </a:cubicBezTo>
                    <a:cubicBezTo>
                      <a:pt x="51178" y="7340"/>
                      <a:pt x="44659" y="8049"/>
                      <a:pt x="38143" y="8049"/>
                    </a:cubicBezTo>
                    <a:cubicBezTo>
                      <a:pt x="31475" y="8049"/>
                      <a:pt x="24809" y="7306"/>
                      <a:pt x="18314" y="5805"/>
                    </a:cubicBezTo>
                    <a:cubicBezTo>
                      <a:pt x="13043" y="4604"/>
                      <a:pt x="7773" y="2836"/>
                      <a:pt x="3203"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4"/>
              <p:cNvSpPr/>
              <p:nvPr/>
            </p:nvSpPr>
            <p:spPr>
              <a:xfrm>
                <a:off x="950475" y="3863150"/>
                <a:ext cx="236025" cy="342250"/>
              </a:xfrm>
              <a:custGeom>
                <a:avLst/>
                <a:gdLst/>
                <a:ahLst/>
                <a:cxnLst/>
                <a:rect l="l" t="t" r="r" b="b"/>
                <a:pathLst>
                  <a:path w="9441" h="13690" extrusionOk="0">
                    <a:moveTo>
                      <a:pt x="5102" y="0"/>
                    </a:moveTo>
                    <a:cubicBezTo>
                      <a:pt x="4167" y="0"/>
                      <a:pt x="3180" y="325"/>
                      <a:pt x="2402" y="930"/>
                    </a:cubicBezTo>
                    <a:cubicBezTo>
                      <a:pt x="1168" y="1864"/>
                      <a:pt x="567" y="3298"/>
                      <a:pt x="367" y="4666"/>
                    </a:cubicBezTo>
                    <a:cubicBezTo>
                      <a:pt x="0" y="6901"/>
                      <a:pt x="567" y="9103"/>
                      <a:pt x="1868" y="10737"/>
                    </a:cubicBezTo>
                    <a:cubicBezTo>
                      <a:pt x="3203" y="12372"/>
                      <a:pt x="5271" y="13439"/>
                      <a:pt x="7572" y="13672"/>
                    </a:cubicBezTo>
                    <a:cubicBezTo>
                      <a:pt x="7686" y="13683"/>
                      <a:pt x="7799" y="13690"/>
                      <a:pt x="7911" y="13690"/>
                    </a:cubicBezTo>
                    <a:cubicBezTo>
                      <a:pt x="8160" y="13690"/>
                      <a:pt x="8399" y="13654"/>
                      <a:pt x="8606" y="13539"/>
                    </a:cubicBezTo>
                    <a:cubicBezTo>
                      <a:pt x="9207" y="13239"/>
                      <a:pt x="9340" y="12472"/>
                      <a:pt x="9374" y="11871"/>
                    </a:cubicBezTo>
                    <a:cubicBezTo>
                      <a:pt x="9440" y="9436"/>
                      <a:pt x="9340" y="6968"/>
                      <a:pt x="8940" y="4633"/>
                    </a:cubicBezTo>
                    <a:cubicBezTo>
                      <a:pt x="8707" y="3065"/>
                      <a:pt x="8073" y="997"/>
                      <a:pt x="6538" y="296"/>
                    </a:cubicBezTo>
                    <a:cubicBezTo>
                      <a:pt x="6103" y="96"/>
                      <a:pt x="5610" y="0"/>
                      <a:pt x="5102" y="0"/>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4"/>
              <p:cNvSpPr/>
              <p:nvPr/>
            </p:nvSpPr>
            <p:spPr>
              <a:xfrm>
                <a:off x="1900325" y="3987000"/>
                <a:ext cx="271050" cy="321725"/>
              </a:xfrm>
              <a:custGeom>
                <a:avLst/>
                <a:gdLst/>
                <a:ahLst/>
                <a:cxnLst/>
                <a:rect l="l" t="t" r="r" b="b"/>
                <a:pathLst>
                  <a:path w="10842" h="12869" extrusionOk="0">
                    <a:moveTo>
                      <a:pt x="6331" y="1"/>
                    </a:moveTo>
                    <a:cubicBezTo>
                      <a:pt x="6153" y="1"/>
                      <a:pt x="5976" y="15"/>
                      <a:pt x="5804" y="46"/>
                    </a:cubicBezTo>
                    <a:cubicBezTo>
                      <a:pt x="4136" y="346"/>
                      <a:pt x="3036" y="2214"/>
                      <a:pt x="2402" y="3648"/>
                    </a:cubicBezTo>
                    <a:cubicBezTo>
                      <a:pt x="1434" y="5816"/>
                      <a:pt x="734" y="8185"/>
                      <a:pt x="200" y="10553"/>
                    </a:cubicBezTo>
                    <a:cubicBezTo>
                      <a:pt x="67" y="11154"/>
                      <a:pt x="0" y="11921"/>
                      <a:pt x="500" y="12388"/>
                    </a:cubicBezTo>
                    <a:cubicBezTo>
                      <a:pt x="767" y="12621"/>
                      <a:pt x="1134" y="12688"/>
                      <a:pt x="1468" y="12755"/>
                    </a:cubicBezTo>
                    <a:cubicBezTo>
                      <a:pt x="1948" y="12831"/>
                      <a:pt x="2426" y="12869"/>
                      <a:pt x="2898" y="12869"/>
                    </a:cubicBezTo>
                    <a:cubicBezTo>
                      <a:pt x="4689" y="12869"/>
                      <a:pt x="6386" y="12331"/>
                      <a:pt x="7706" y="11354"/>
                    </a:cubicBezTo>
                    <a:cubicBezTo>
                      <a:pt x="9407" y="10086"/>
                      <a:pt x="10508" y="8085"/>
                      <a:pt x="10708" y="5850"/>
                    </a:cubicBezTo>
                    <a:cubicBezTo>
                      <a:pt x="10841" y="4482"/>
                      <a:pt x="10608" y="2914"/>
                      <a:pt x="9674" y="1713"/>
                    </a:cubicBezTo>
                    <a:cubicBezTo>
                      <a:pt x="8860" y="667"/>
                      <a:pt x="7540" y="1"/>
                      <a:pt x="6331" y="1"/>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4"/>
              <p:cNvSpPr/>
              <p:nvPr/>
            </p:nvSpPr>
            <p:spPr>
              <a:xfrm>
                <a:off x="1965850" y="4094375"/>
                <a:ext cx="173000" cy="147500"/>
              </a:xfrm>
              <a:custGeom>
                <a:avLst/>
                <a:gdLst/>
                <a:ahLst/>
                <a:cxnLst/>
                <a:rect l="l" t="t" r="r" b="b"/>
                <a:pathLst>
                  <a:path w="6920" h="5900" extrusionOk="0">
                    <a:moveTo>
                      <a:pt x="5411" y="1"/>
                    </a:moveTo>
                    <a:cubicBezTo>
                      <a:pt x="4787" y="1"/>
                      <a:pt x="4115" y="352"/>
                      <a:pt x="3517" y="721"/>
                    </a:cubicBezTo>
                    <a:cubicBezTo>
                      <a:pt x="2750" y="1188"/>
                      <a:pt x="2082" y="1822"/>
                      <a:pt x="1549" y="2589"/>
                    </a:cubicBezTo>
                    <a:cubicBezTo>
                      <a:pt x="1282" y="2889"/>
                      <a:pt x="1082" y="3223"/>
                      <a:pt x="882" y="3590"/>
                    </a:cubicBezTo>
                    <a:cubicBezTo>
                      <a:pt x="581" y="4123"/>
                      <a:pt x="315" y="4690"/>
                      <a:pt x="114" y="5291"/>
                    </a:cubicBezTo>
                    <a:cubicBezTo>
                      <a:pt x="0" y="5611"/>
                      <a:pt x="246" y="5899"/>
                      <a:pt x="466" y="5899"/>
                    </a:cubicBezTo>
                    <a:cubicBezTo>
                      <a:pt x="567" y="5899"/>
                      <a:pt x="662" y="5838"/>
                      <a:pt x="715" y="5691"/>
                    </a:cubicBezTo>
                    <a:cubicBezTo>
                      <a:pt x="1015" y="4790"/>
                      <a:pt x="1449" y="3956"/>
                      <a:pt x="1949" y="3256"/>
                    </a:cubicBezTo>
                    <a:cubicBezTo>
                      <a:pt x="2408" y="3138"/>
                      <a:pt x="2917" y="3054"/>
                      <a:pt x="3405" y="3054"/>
                    </a:cubicBezTo>
                    <a:cubicBezTo>
                      <a:pt x="4301" y="3054"/>
                      <a:pt x="5128" y="3338"/>
                      <a:pt x="5452" y="4223"/>
                    </a:cubicBezTo>
                    <a:cubicBezTo>
                      <a:pt x="5452" y="4223"/>
                      <a:pt x="5485" y="4223"/>
                      <a:pt x="5485" y="4190"/>
                    </a:cubicBezTo>
                    <a:cubicBezTo>
                      <a:pt x="5485" y="2642"/>
                      <a:pt x="4416" y="2329"/>
                      <a:pt x="3301" y="2329"/>
                    </a:cubicBezTo>
                    <a:cubicBezTo>
                      <a:pt x="3097" y="2329"/>
                      <a:pt x="2891" y="2339"/>
                      <a:pt x="2690" y="2355"/>
                    </a:cubicBezTo>
                    <a:lnTo>
                      <a:pt x="2690" y="2355"/>
                    </a:lnTo>
                    <a:cubicBezTo>
                      <a:pt x="2716" y="2351"/>
                      <a:pt x="2719" y="2322"/>
                      <a:pt x="2750" y="2322"/>
                    </a:cubicBezTo>
                    <a:cubicBezTo>
                      <a:pt x="3458" y="1638"/>
                      <a:pt x="4648" y="669"/>
                      <a:pt x="5745" y="669"/>
                    </a:cubicBezTo>
                    <a:cubicBezTo>
                      <a:pt x="6147" y="669"/>
                      <a:pt x="6537" y="799"/>
                      <a:pt x="6886" y="1121"/>
                    </a:cubicBezTo>
                    <a:cubicBezTo>
                      <a:pt x="6886" y="1121"/>
                      <a:pt x="6919" y="1121"/>
                      <a:pt x="6886" y="1088"/>
                    </a:cubicBezTo>
                    <a:cubicBezTo>
                      <a:pt x="6492" y="283"/>
                      <a:pt x="5970" y="1"/>
                      <a:pt x="5411"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4"/>
              <p:cNvSpPr/>
              <p:nvPr/>
            </p:nvSpPr>
            <p:spPr>
              <a:xfrm>
                <a:off x="983825" y="3974150"/>
                <a:ext cx="135625" cy="177375"/>
              </a:xfrm>
              <a:custGeom>
                <a:avLst/>
                <a:gdLst/>
                <a:ahLst/>
                <a:cxnLst/>
                <a:rect l="l" t="t" r="r" b="b"/>
                <a:pathLst>
                  <a:path w="5425" h="7095" extrusionOk="0">
                    <a:moveTo>
                      <a:pt x="1350" y="0"/>
                    </a:moveTo>
                    <a:cubicBezTo>
                      <a:pt x="928" y="0"/>
                      <a:pt x="485" y="194"/>
                      <a:pt x="34" y="693"/>
                    </a:cubicBezTo>
                    <a:cubicBezTo>
                      <a:pt x="1" y="693"/>
                      <a:pt x="34" y="726"/>
                      <a:pt x="67" y="726"/>
                    </a:cubicBezTo>
                    <a:cubicBezTo>
                      <a:pt x="318" y="595"/>
                      <a:pt x="567" y="538"/>
                      <a:pt x="810" y="538"/>
                    </a:cubicBezTo>
                    <a:cubicBezTo>
                      <a:pt x="2051" y="538"/>
                      <a:pt x="3145" y="2046"/>
                      <a:pt x="3703" y="2995"/>
                    </a:cubicBezTo>
                    <a:lnTo>
                      <a:pt x="3737" y="3095"/>
                    </a:lnTo>
                    <a:cubicBezTo>
                      <a:pt x="3217" y="2884"/>
                      <a:pt x="2661" y="2709"/>
                      <a:pt x="2152" y="2709"/>
                    </a:cubicBezTo>
                    <a:cubicBezTo>
                      <a:pt x="1453" y="2709"/>
                      <a:pt x="843" y="3039"/>
                      <a:pt x="534" y="4062"/>
                    </a:cubicBezTo>
                    <a:cubicBezTo>
                      <a:pt x="534" y="4086"/>
                      <a:pt x="551" y="4109"/>
                      <a:pt x="561" y="4109"/>
                    </a:cubicBezTo>
                    <a:cubicBezTo>
                      <a:pt x="565" y="4109"/>
                      <a:pt x="568" y="4105"/>
                      <a:pt x="568" y="4095"/>
                    </a:cubicBezTo>
                    <a:cubicBezTo>
                      <a:pt x="934" y="3602"/>
                      <a:pt x="1431" y="3419"/>
                      <a:pt x="1971" y="3419"/>
                    </a:cubicBezTo>
                    <a:cubicBezTo>
                      <a:pt x="2710" y="3419"/>
                      <a:pt x="3529" y="3763"/>
                      <a:pt x="4204" y="4129"/>
                    </a:cubicBezTo>
                    <a:cubicBezTo>
                      <a:pt x="4504" y="4963"/>
                      <a:pt x="4671" y="5863"/>
                      <a:pt x="4704" y="6831"/>
                    </a:cubicBezTo>
                    <a:cubicBezTo>
                      <a:pt x="4717" y="7014"/>
                      <a:pt x="4833" y="7094"/>
                      <a:pt x="4967" y="7094"/>
                    </a:cubicBezTo>
                    <a:cubicBezTo>
                      <a:pt x="5174" y="7094"/>
                      <a:pt x="5425" y="6901"/>
                      <a:pt x="5404" y="6597"/>
                    </a:cubicBezTo>
                    <a:cubicBezTo>
                      <a:pt x="5371" y="5963"/>
                      <a:pt x="5271" y="5330"/>
                      <a:pt x="5138" y="4763"/>
                    </a:cubicBezTo>
                    <a:cubicBezTo>
                      <a:pt x="5038" y="4362"/>
                      <a:pt x="4904" y="3962"/>
                      <a:pt x="4771" y="3595"/>
                    </a:cubicBezTo>
                    <a:cubicBezTo>
                      <a:pt x="4437" y="2728"/>
                      <a:pt x="3970" y="1927"/>
                      <a:pt x="3370" y="1260"/>
                    </a:cubicBezTo>
                    <a:cubicBezTo>
                      <a:pt x="2811" y="637"/>
                      <a:pt x="2114" y="0"/>
                      <a:pt x="1350" y="0"/>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4"/>
              <p:cNvSpPr/>
              <p:nvPr/>
            </p:nvSpPr>
            <p:spPr>
              <a:xfrm>
                <a:off x="1106425" y="3413425"/>
                <a:ext cx="945700" cy="968450"/>
              </a:xfrm>
              <a:custGeom>
                <a:avLst/>
                <a:gdLst/>
                <a:ahLst/>
                <a:cxnLst/>
                <a:rect l="l" t="t" r="r" b="b"/>
                <a:pathLst>
                  <a:path w="37828" h="38738" extrusionOk="0">
                    <a:moveTo>
                      <a:pt x="14414" y="1"/>
                    </a:moveTo>
                    <a:cubicBezTo>
                      <a:pt x="14169" y="1"/>
                      <a:pt x="13923" y="2"/>
                      <a:pt x="13677" y="5"/>
                    </a:cubicBezTo>
                    <a:cubicBezTo>
                      <a:pt x="8073" y="72"/>
                      <a:pt x="3302" y="4108"/>
                      <a:pt x="2235" y="9612"/>
                    </a:cubicBezTo>
                    <a:cubicBezTo>
                      <a:pt x="1301" y="14583"/>
                      <a:pt x="667" y="19620"/>
                      <a:pt x="334" y="24656"/>
                    </a:cubicBezTo>
                    <a:cubicBezTo>
                      <a:pt x="0" y="30260"/>
                      <a:pt x="3603" y="35331"/>
                      <a:pt x="9007" y="36832"/>
                    </a:cubicBezTo>
                    <a:cubicBezTo>
                      <a:pt x="13740" y="38103"/>
                      <a:pt x="18504" y="38738"/>
                      <a:pt x="23413" y="38738"/>
                    </a:cubicBezTo>
                    <a:cubicBezTo>
                      <a:pt x="23659" y="38738"/>
                      <a:pt x="23904" y="38736"/>
                      <a:pt x="24151" y="38733"/>
                    </a:cubicBezTo>
                    <a:cubicBezTo>
                      <a:pt x="29755" y="38666"/>
                      <a:pt x="34525" y="34630"/>
                      <a:pt x="35559" y="29126"/>
                    </a:cubicBezTo>
                    <a:cubicBezTo>
                      <a:pt x="36526" y="24156"/>
                      <a:pt x="37160" y="19119"/>
                      <a:pt x="37460" y="14082"/>
                    </a:cubicBezTo>
                    <a:cubicBezTo>
                      <a:pt x="37827" y="8478"/>
                      <a:pt x="34225" y="3408"/>
                      <a:pt x="28821" y="1907"/>
                    </a:cubicBezTo>
                    <a:cubicBezTo>
                      <a:pt x="24087" y="636"/>
                      <a:pt x="19323" y="1"/>
                      <a:pt x="14414" y="1"/>
                    </a:cubicBezTo>
                    <a:close/>
                  </a:path>
                </a:pathLst>
              </a:custGeom>
              <a:solidFill>
                <a:srgbClr val="EDB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4"/>
              <p:cNvSpPr/>
              <p:nvPr/>
            </p:nvSpPr>
            <p:spPr>
              <a:xfrm>
                <a:off x="1485850" y="4060650"/>
                <a:ext cx="130950" cy="66775"/>
              </a:xfrm>
              <a:custGeom>
                <a:avLst/>
                <a:gdLst/>
                <a:ahLst/>
                <a:cxnLst/>
                <a:rect l="l" t="t" r="r" b="b"/>
                <a:pathLst>
                  <a:path w="5238" h="2671" extrusionOk="0">
                    <a:moveTo>
                      <a:pt x="2564" y="0"/>
                    </a:moveTo>
                    <a:cubicBezTo>
                      <a:pt x="2351" y="0"/>
                      <a:pt x="2129" y="37"/>
                      <a:pt x="1935" y="102"/>
                    </a:cubicBezTo>
                    <a:cubicBezTo>
                      <a:pt x="1602" y="168"/>
                      <a:pt x="1302" y="335"/>
                      <a:pt x="1068" y="535"/>
                    </a:cubicBezTo>
                    <a:cubicBezTo>
                      <a:pt x="568" y="902"/>
                      <a:pt x="201" y="1436"/>
                      <a:pt x="1" y="2003"/>
                    </a:cubicBezTo>
                    <a:cubicBezTo>
                      <a:pt x="434" y="1603"/>
                      <a:pt x="868" y="1203"/>
                      <a:pt x="1335" y="936"/>
                    </a:cubicBezTo>
                    <a:cubicBezTo>
                      <a:pt x="1707" y="750"/>
                      <a:pt x="2099" y="649"/>
                      <a:pt x="2513" y="649"/>
                    </a:cubicBezTo>
                    <a:cubicBezTo>
                      <a:pt x="2619" y="649"/>
                      <a:pt x="2727" y="655"/>
                      <a:pt x="2836" y="669"/>
                    </a:cubicBezTo>
                    <a:cubicBezTo>
                      <a:pt x="3303" y="736"/>
                      <a:pt x="3803" y="969"/>
                      <a:pt x="4204" y="1336"/>
                    </a:cubicBezTo>
                    <a:cubicBezTo>
                      <a:pt x="4637" y="1670"/>
                      <a:pt x="4971" y="2103"/>
                      <a:pt x="5238" y="2670"/>
                    </a:cubicBezTo>
                    <a:cubicBezTo>
                      <a:pt x="5238" y="2070"/>
                      <a:pt x="4971" y="1436"/>
                      <a:pt x="4571" y="969"/>
                    </a:cubicBezTo>
                    <a:cubicBezTo>
                      <a:pt x="4170" y="502"/>
                      <a:pt x="3570" y="102"/>
                      <a:pt x="2903" y="35"/>
                    </a:cubicBezTo>
                    <a:cubicBezTo>
                      <a:pt x="2796" y="11"/>
                      <a:pt x="2682" y="0"/>
                      <a:pt x="2564"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4"/>
              <p:cNvSpPr/>
              <p:nvPr/>
            </p:nvSpPr>
            <p:spPr>
              <a:xfrm>
                <a:off x="1210650" y="3869325"/>
                <a:ext cx="217675" cy="217850"/>
              </a:xfrm>
              <a:custGeom>
                <a:avLst/>
                <a:gdLst/>
                <a:ahLst/>
                <a:cxnLst/>
                <a:rect l="l" t="t" r="r" b="b"/>
                <a:pathLst>
                  <a:path w="8707" h="8714" extrusionOk="0">
                    <a:moveTo>
                      <a:pt x="3971" y="1"/>
                    </a:moveTo>
                    <a:cubicBezTo>
                      <a:pt x="3691" y="1"/>
                      <a:pt x="3412" y="28"/>
                      <a:pt x="3136" y="83"/>
                    </a:cubicBezTo>
                    <a:cubicBezTo>
                      <a:pt x="1935" y="283"/>
                      <a:pt x="935" y="1684"/>
                      <a:pt x="468" y="2751"/>
                    </a:cubicBezTo>
                    <a:cubicBezTo>
                      <a:pt x="67" y="3752"/>
                      <a:pt x="1" y="4953"/>
                      <a:pt x="401" y="5953"/>
                    </a:cubicBezTo>
                    <a:cubicBezTo>
                      <a:pt x="835" y="7021"/>
                      <a:pt x="1735" y="7855"/>
                      <a:pt x="2769" y="8288"/>
                    </a:cubicBezTo>
                    <a:cubicBezTo>
                      <a:pt x="3391" y="8565"/>
                      <a:pt x="4045" y="8714"/>
                      <a:pt x="4697" y="8714"/>
                    </a:cubicBezTo>
                    <a:cubicBezTo>
                      <a:pt x="4990" y="8714"/>
                      <a:pt x="5282" y="8684"/>
                      <a:pt x="5571" y="8622"/>
                    </a:cubicBezTo>
                    <a:cubicBezTo>
                      <a:pt x="6505" y="8422"/>
                      <a:pt x="7373" y="7855"/>
                      <a:pt x="7906" y="7088"/>
                    </a:cubicBezTo>
                    <a:cubicBezTo>
                      <a:pt x="8307" y="6521"/>
                      <a:pt x="8507" y="5853"/>
                      <a:pt x="8574" y="5186"/>
                    </a:cubicBezTo>
                    <a:cubicBezTo>
                      <a:pt x="8707" y="3652"/>
                      <a:pt x="8073" y="2084"/>
                      <a:pt x="6906" y="1083"/>
                    </a:cubicBezTo>
                    <a:cubicBezTo>
                      <a:pt x="6112" y="395"/>
                      <a:pt x="5044" y="1"/>
                      <a:pt x="39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4"/>
              <p:cNvSpPr/>
              <p:nvPr/>
            </p:nvSpPr>
            <p:spPr>
              <a:xfrm>
                <a:off x="1262350" y="3918175"/>
                <a:ext cx="157650" cy="148100"/>
              </a:xfrm>
              <a:custGeom>
                <a:avLst/>
                <a:gdLst/>
                <a:ahLst/>
                <a:cxnLst/>
                <a:rect l="l" t="t" r="r" b="b"/>
                <a:pathLst>
                  <a:path w="6306" h="5924" extrusionOk="0">
                    <a:moveTo>
                      <a:pt x="3120" y="0"/>
                    </a:moveTo>
                    <a:cubicBezTo>
                      <a:pt x="1660" y="0"/>
                      <a:pt x="417" y="1104"/>
                      <a:pt x="234" y="2598"/>
                    </a:cubicBezTo>
                    <a:cubicBezTo>
                      <a:pt x="1" y="4200"/>
                      <a:pt x="1168" y="5701"/>
                      <a:pt x="2770" y="5901"/>
                    </a:cubicBezTo>
                    <a:cubicBezTo>
                      <a:pt x="2895" y="5916"/>
                      <a:pt x="3020" y="5924"/>
                      <a:pt x="3143" y="5924"/>
                    </a:cubicBezTo>
                    <a:cubicBezTo>
                      <a:pt x="4627" y="5924"/>
                      <a:pt x="5920" y="4841"/>
                      <a:pt x="6105" y="3332"/>
                    </a:cubicBezTo>
                    <a:cubicBezTo>
                      <a:pt x="6305" y="1698"/>
                      <a:pt x="5138" y="230"/>
                      <a:pt x="3537" y="30"/>
                    </a:cubicBezTo>
                    <a:cubicBezTo>
                      <a:pt x="3397" y="10"/>
                      <a:pt x="3258" y="0"/>
                      <a:pt x="3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4"/>
              <p:cNvSpPr/>
              <p:nvPr/>
            </p:nvSpPr>
            <p:spPr>
              <a:xfrm>
                <a:off x="1304900" y="3957275"/>
                <a:ext cx="73400" cy="69250"/>
              </a:xfrm>
              <a:custGeom>
                <a:avLst/>
                <a:gdLst/>
                <a:ahLst/>
                <a:cxnLst/>
                <a:rect l="l" t="t" r="r" b="b"/>
                <a:pathLst>
                  <a:path w="2936" h="2770" extrusionOk="0">
                    <a:moveTo>
                      <a:pt x="1301" y="0"/>
                    </a:moveTo>
                    <a:cubicBezTo>
                      <a:pt x="667" y="67"/>
                      <a:pt x="167" y="567"/>
                      <a:pt x="67" y="1201"/>
                    </a:cubicBezTo>
                    <a:cubicBezTo>
                      <a:pt x="0" y="1968"/>
                      <a:pt x="534" y="2669"/>
                      <a:pt x="1268" y="2769"/>
                    </a:cubicBezTo>
                    <a:lnTo>
                      <a:pt x="1601" y="2769"/>
                    </a:lnTo>
                    <a:cubicBezTo>
                      <a:pt x="2235" y="2702"/>
                      <a:pt x="2735" y="2202"/>
                      <a:pt x="2835" y="1568"/>
                    </a:cubicBezTo>
                    <a:cubicBezTo>
                      <a:pt x="2936" y="801"/>
                      <a:pt x="2368" y="100"/>
                      <a:pt x="1635" y="34"/>
                    </a:cubicBezTo>
                    <a:cubicBezTo>
                      <a:pt x="1501" y="0"/>
                      <a:pt x="1401" y="0"/>
                      <a:pt x="130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4"/>
              <p:cNvSpPr/>
              <p:nvPr/>
            </p:nvSpPr>
            <p:spPr>
              <a:xfrm>
                <a:off x="1219000" y="3860900"/>
                <a:ext cx="172650" cy="86400"/>
              </a:xfrm>
              <a:custGeom>
                <a:avLst/>
                <a:gdLst/>
                <a:ahLst/>
                <a:cxnLst/>
                <a:rect l="l" t="t" r="r" b="b"/>
                <a:pathLst>
                  <a:path w="6906" h="3456" extrusionOk="0">
                    <a:moveTo>
                      <a:pt x="3685" y="1"/>
                    </a:moveTo>
                    <a:cubicBezTo>
                      <a:pt x="1926" y="1"/>
                      <a:pt x="263" y="1249"/>
                      <a:pt x="0" y="3455"/>
                    </a:cubicBezTo>
                    <a:lnTo>
                      <a:pt x="34" y="3455"/>
                    </a:lnTo>
                    <a:cubicBezTo>
                      <a:pt x="698" y="1740"/>
                      <a:pt x="2423" y="728"/>
                      <a:pt x="4138" y="728"/>
                    </a:cubicBezTo>
                    <a:cubicBezTo>
                      <a:pt x="5092" y="728"/>
                      <a:pt x="6042" y="1041"/>
                      <a:pt x="6805" y="1721"/>
                    </a:cubicBezTo>
                    <a:cubicBezTo>
                      <a:pt x="6839" y="1721"/>
                      <a:pt x="6905" y="1687"/>
                      <a:pt x="6872" y="1654"/>
                    </a:cubicBezTo>
                    <a:cubicBezTo>
                      <a:pt x="6006" y="526"/>
                      <a:pt x="4825" y="1"/>
                      <a:pt x="368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4"/>
              <p:cNvSpPr/>
              <p:nvPr/>
            </p:nvSpPr>
            <p:spPr>
              <a:xfrm>
                <a:off x="1701000" y="3933800"/>
                <a:ext cx="216850" cy="213350"/>
              </a:xfrm>
              <a:custGeom>
                <a:avLst/>
                <a:gdLst/>
                <a:ahLst/>
                <a:cxnLst/>
                <a:rect l="l" t="t" r="r" b="b"/>
                <a:pathLst>
                  <a:path w="8674" h="8534" extrusionOk="0">
                    <a:moveTo>
                      <a:pt x="4741" y="0"/>
                    </a:moveTo>
                    <a:cubicBezTo>
                      <a:pt x="4037" y="0"/>
                      <a:pt x="3329" y="159"/>
                      <a:pt x="2703" y="472"/>
                    </a:cubicBezTo>
                    <a:cubicBezTo>
                      <a:pt x="1335" y="1140"/>
                      <a:pt x="334" y="2507"/>
                      <a:pt x="101" y="4008"/>
                    </a:cubicBezTo>
                    <a:cubicBezTo>
                      <a:pt x="1" y="4675"/>
                      <a:pt x="34" y="5376"/>
                      <a:pt x="234" y="6010"/>
                    </a:cubicBezTo>
                    <a:cubicBezTo>
                      <a:pt x="568" y="6910"/>
                      <a:pt x="1268" y="7644"/>
                      <a:pt x="2136" y="8078"/>
                    </a:cubicBezTo>
                    <a:cubicBezTo>
                      <a:pt x="2744" y="8394"/>
                      <a:pt x="3442" y="8533"/>
                      <a:pt x="4137" y="8533"/>
                    </a:cubicBezTo>
                    <a:cubicBezTo>
                      <a:pt x="4395" y="8533"/>
                      <a:pt x="4652" y="8514"/>
                      <a:pt x="4904" y="8478"/>
                    </a:cubicBezTo>
                    <a:cubicBezTo>
                      <a:pt x="6038" y="8311"/>
                      <a:pt x="7106" y="7711"/>
                      <a:pt x="7806" y="6810"/>
                    </a:cubicBezTo>
                    <a:cubicBezTo>
                      <a:pt x="8440" y="5910"/>
                      <a:pt x="8674" y="4775"/>
                      <a:pt x="8540" y="3675"/>
                    </a:cubicBezTo>
                    <a:cubicBezTo>
                      <a:pt x="8373" y="2541"/>
                      <a:pt x="7706" y="939"/>
                      <a:pt x="6605" y="406"/>
                    </a:cubicBezTo>
                    <a:cubicBezTo>
                      <a:pt x="6031" y="134"/>
                      <a:pt x="5387" y="0"/>
                      <a:pt x="47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4"/>
              <p:cNvSpPr/>
              <p:nvPr/>
            </p:nvSpPr>
            <p:spPr>
              <a:xfrm>
                <a:off x="1706850" y="3974225"/>
                <a:ext cx="157625" cy="148100"/>
              </a:xfrm>
              <a:custGeom>
                <a:avLst/>
                <a:gdLst/>
                <a:ahLst/>
                <a:cxnLst/>
                <a:rect l="l" t="t" r="r" b="b"/>
                <a:pathLst>
                  <a:path w="6305" h="5924" extrusionOk="0">
                    <a:moveTo>
                      <a:pt x="3171" y="1"/>
                    </a:moveTo>
                    <a:cubicBezTo>
                      <a:pt x="1688" y="1"/>
                      <a:pt x="419" y="1110"/>
                      <a:pt x="234" y="2591"/>
                    </a:cubicBezTo>
                    <a:cubicBezTo>
                      <a:pt x="0" y="4226"/>
                      <a:pt x="1168" y="5694"/>
                      <a:pt x="2802" y="5894"/>
                    </a:cubicBezTo>
                    <a:cubicBezTo>
                      <a:pt x="2940" y="5914"/>
                      <a:pt x="3077" y="5924"/>
                      <a:pt x="3212" y="5924"/>
                    </a:cubicBezTo>
                    <a:cubicBezTo>
                      <a:pt x="4652" y="5924"/>
                      <a:pt x="5922" y="4822"/>
                      <a:pt x="6105" y="3359"/>
                    </a:cubicBezTo>
                    <a:cubicBezTo>
                      <a:pt x="6305" y="1724"/>
                      <a:pt x="5171" y="223"/>
                      <a:pt x="3536" y="23"/>
                    </a:cubicBezTo>
                    <a:cubicBezTo>
                      <a:pt x="3413" y="8"/>
                      <a:pt x="3292" y="1"/>
                      <a:pt x="3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4"/>
              <p:cNvSpPr/>
              <p:nvPr/>
            </p:nvSpPr>
            <p:spPr>
              <a:xfrm>
                <a:off x="1750200" y="4013975"/>
                <a:ext cx="72575" cy="69250"/>
              </a:xfrm>
              <a:custGeom>
                <a:avLst/>
                <a:gdLst/>
                <a:ahLst/>
                <a:cxnLst/>
                <a:rect l="l" t="t" r="r" b="b"/>
                <a:pathLst>
                  <a:path w="2903" h="2770" extrusionOk="0">
                    <a:moveTo>
                      <a:pt x="1268" y="1"/>
                    </a:moveTo>
                    <a:cubicBezTo>
                      <a:pt x="635" y="67"/>
                      <a:pt x="134" y="568"/>
                      <a:pt x="68" y="1202"/>
                    </a:cubicBezTo>
                    <a:cubicBezTo>
                      <a:pt x="1" y="1568"/>
                      <a:pt x="101" y="1935"/>
                      <a:pt x="334" y="2236"/>
                    </a:cubicBezTo>
                    <a:cubicBezTo>
                      <a:pt x="568" y="2502"/>
                      <a:pt x="868" y="2703"/>
                      <a:pt x="1235" y="2736"/>
                    </a:cubicBezTo>
                    <a:cubicBezTo>
                      <a:pt x="1368" y="2769"/>
                      <a:pt x="1469" y="2769"/>
                      <a:pt x="1569" y="2769"/>
                    </a:cubicBezTo>
                    <a:cubicBezTo>
                      <a:pt x="2202" y="2703"/>
                      <a:pt x="2703" y="2202"/>
                      <a:pt x="2803" y="1535"/>
                    </a:cubicBezTo>
                    <a:cubicBezTo>
                      <a:pt x="2903" y="801"/>
                      <a:pt x="2369" y="101"/>
                      <a:pt x="16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4"/>
              <p:cNvSpPr/>
              <p:nvPr/>
            </p:nvSpPr>
            <p:spPr>
              <a:xfrm>
                <a:off x="1759550" y="3926150"/>
                <a:ext cx="164750" cy="109525"/>
              </a:xfrm>
              <a:custGeom>
                <a:avLst/>
                <a:gdLst/>
                <a:ahLst/>
                <a:cxnLst/>
                <a:rect l="l" t="t" r="r" b="b"/>
                <a:pathLst>
                  <a:path w="6590" h="4381" extrusionOk="0">
                    <a:moveTo>
                      <a:pt x="2594" y="1"/>
                    </a:moveTo>
                    <a:cubicBezTo>
                      <a:pt x="1742" y="1"/>
                      <a:pt x="845" y="284"/>
                      <a:pt x="27" y="912"/>
                    </a:cubicBezTo>
                    <a:cubicBezTo>
                      <a:pt x="0" y="939"/>
                      <a:pt x="17" y="988"/>
                      <a:pt x="42" y="988"/>
                    </a:cubicBezTo>
                    <a:cubicBezTo>
                      <a:pt x="48" y="988"/>
                      <a:pt x="54" y="985"/>
                      <a:pt x="60" y="979"/>
                    </a:cubicBezTo>
                    <a:cubicBezTo>
                      <a:pt x="637" y="687"/>
                      <a:pt x="1246" y="553"/>
                      <a:pt x="1849" y="553"/>
                    </a:cubicBezTo>
                    <a:cubicBezTo>
                      <a:pt x="3935" y="553"/>
                      <a:pt x="5939" y="2156"/>
                      <a:pt x="6198" y="4381"/>
                    </a:cubicBezTo>
                    <a:lnTo>
                      <a:pt x="6232" y="4381"/>
                    </a:lnTo>
                    <a:cubicBezTo>
                      <a:pt x="6589" y="1782"/>
                      <a:pt x="4731" y="1"/>
                      <a:pt x="259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4"/>
              <p:cNvSpPr/>
              <p:nvPr/>
            </p:nvSpPr>
            <p:spPr>
              <a:xfrm>
                <a:off x="1186650" y="3793450"/>
                <a:ext cx="227500" cy="68075"/>
              </a:xfrm>
              <a:custGeom>
                <a:avLst/>
                <a:gdLst/>
                <a:ahLst/>
                <a:cxnLst/>
                <a:rect l="l" t="t" r="r" b="b"/>
                <a:pathLst>
                  <a:path w="9100" h="2723" extrusionOk="0">
                    <a:moveTo>
                      <a:pt x="5523" y="1"/>
                    </a:moveTo>
                    <a:cubicBezTo>
                      <a:pt x="3366" y="1"/>
                      <a:pt x="1328" y="949"/>
                      <a:pt x="60" y="2551"/>
                    </a:cubicBezTo>
                    <a:cubicBezTo>
                      <a:pt x="1" y="2610"/>
                      <a:pt x="100" y="2723"/>
                      <a:pt x="170" y="2723"/>
                    </a:cubicBezTo>
                    <a:cubicBezTo>
                      <a:pt x="178" y="2723"/>
                      <a:pt x="186" y="2721"/>
                      <a:pt x="194" y="2717"/>
                    </a:cubicBezTo>
                    <a:cubicBezTo>
                      <a:pt x="1773" y="1720"/>
                      <a:pt x="3404" y="1318"/>
                      <a:pt x="5160" y="1318"/>
                    </a:cubicBezTo>
                    <a:cubicBezTo>
                      <a:pt x="6222" y="1318"/>
                      <a:pt x="7330" y="1465"/>
                      <a:pt x="8499" y="1717"/>
                    </a:cubicBezTo>
                    <a:cubicBezTo>
                      <a:pt x="8551" y="1727"/>
                      <a:pt x="8609" y="1734"/>
                      <a:pt x="8666" y="1734"/>
                    </a:cubicBezTo>
                    <a:cubicBezTo>
                      <a:pt x="8795" y="1734"/>
                      <a:pt x="8920" y="1698"/>
                      <a:pt x="8966" y="1583"/>
                    </a:cubicBezTo>
                    <a:cubicBezTo>
                      <a:pt x="9067" y="1450"/>
                      <a:pt x="9100" y="1416"/>
                      <a:pt x="9067" y="1216"/>
                    </a:cubicBezTo>
                    <a:cubicBezTo>
                      <a:pt x="9067" y="1049"/>
                      <a:pt x="8933" y="849"/>
                      <a:pt x="8766" y="749"/>
                    </a:cubicBezTo>
                    <a:cubicBezTo>
                      <a:pt x="7710" y="238"/>
                      <a:pt x="6602" y="1"/>
                      <a:pt x="55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4"/>
              <p:cNvSpPr/>
              <p:nvPr/>
            </p:nvSpPr>
            <p:spPr>
              <a:xfrm>
                <a:off x="1749375" y="3849100"/>
                <a:ext cx="204100" cy="118050"/>
              </a:xfrm>
              <a:custGeom>
                <a:avLst/>
                <a:gdLst/>
                <a:ahLst/>
                <a:cxnLst/>
                <a:rect l="l" t="t" r="r" b="b"/>
                <a:pathLst>
                  <a:path w="8164" h="4722" extrusionOk="0">
                    <a:moveTo>
                      <a:pt x="1444" y="1"/>
                    </a:moveTo>
                    <a:cubicBezTo>
                      <a:pt x="1144" y="1"/>
                      <a:pt x="840" y="19"/>
                      <a:pt x="534" y="58"/>
                    </a:cubicBezTo>
                    <a:cubicBezTo>
                      <a:pt x="367" y="58"/>
                      <a:pt x="167" y="224"/>
                      <a:pt x="101" y="391"/>
                    </a:cubicBezTo>
                    <a:cubicBezTo>
                      <a:pt x="0" y="558"/>
                      <a:pt x="0" y="591"/>
                      <a:pt x="34" y="792"/>
                    </a:cubicBezTo>
                    <a:cubicBezTo>
                      <a:pt x="67" y="958"/>
                      <a:pt x="267" y="1025"/>
                      <a:pt x="434" y="1058"/>
                    </a:cubicBezTo>
                    <a:cubicBezTo>
                      <a:pt x="3603" y="1425"/>
                      <a:pt x="6138" y="2359"/>
                      <a:pt x="7973" y="4694"/>
                    </a:cubicBezTo>
                    <a:cubicBezTo>
                      <a:pt x="7991" y="4713"/>
                      <a:pt x="8015" y="4721"/>
                      <a:pt x="8039" y="4721"/>
                    </a:cubicBezTo>
                    <a:cubicBezTo>
                      <a:pt x="8101" y="4721"/>
                      <a:pt x="8164" y="4666"/>
                      <a:pt x="8140" y="4594"/>
                    </a:cubicBezTo>
                    <a:cubicBezTo>
                      <a:pt x="7258" y="1979"/>
                      <a:pt x="4545" y="1"/>
                      <a:pt x="14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4"/>
              <p:cNvSpPr/>
              <p:nvPr/>
            </p:nvSpPr>
            <p:spPr>
              <a:xfrm>
                <a:off x="1321575" y="4171875"/>
                <a:ext cx="431150" cy="158575"/>
              </a:xfrm>
              <a:custGeom>
                <a:avLst/>
                <a:gdLst/>
                <a:ahLst/>
                <a:cxnLst/>
                <a:rect l="l" t="t" r="r" b="b"/>
                <a:pathLst>
                  <a:path w="17246" h="6343" extrusionOk="0">
                    <a:moveTo>
                      <a:pt x="1824" y="1"/>
                    </a:moveTo>
                    <a:cubicBezTo>
                      <a:pt x="1216" y="1"/>
                      <a:pt x="608" y="9"/>
                      <a:pt x="0" y="23"/>
                    </a:cubicBezTo>
                    <a:cubicBezTo>
                      <a:pt x="1201" y="3191"/>
                      <a:pt x="4237" y="5693"/>
                      <a:pt x="7706" y="6227"/>
                    </a:cubicBezTo>
                    <a:cubicBezTo>
                      <a:pt x="8198" y="6304"/>
                      <a:pt x="8694" y="6342"/>
                      <a:pt x="9190" y="6342"/>
                    </a:cubicBezTo>
                    <a:cubicBezTo>
                      <a:pt x="12324" y="6342"/>
                      <a:pt x="15431" y="4839"/>
                      <a:pt x="17246" y="2391"/>
                    </a:cubicBezTo>
                    <a:cubicBezTo>
                      <a:pt x="15678" y="1891"/>
                      <a:pt x="14077" y="1490"/>
                      <a:pt x="12442" y="1123"/>
                    </a:cubicBezTo>
                    <a:cubicBezTo>
                      <a:pt x="12209" y="1090"/>
                      <a:pt x="12009" y="1023"/>
                      <a:pt x="11775" y="990"/>
                    </a:cubicBezTo>
                    <a:cubicBezTo>
                      <a:pt x="9374" y="523"/>
                      <a:pt x="6905" y="223"/>
                      <a:pt x="4403" y="56"/>
                    </a:cubicBezTo>
                    <a:cubicBezTo>
                      <a:pt x="3544" y="17"/>
                      <a:pt x="2684" y="1"/>
                      <a:pt x="18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4"/>
              <p:cNvSpPr/>
              <p:nvPr/>
            </p:nvSpPr>
            <p:spPr>
              <a:xfrm>
                <a:off x="1396625" y="4268550"/>
                <a:ext cx="241025" cy="61925"/>
              </a:xfrm>
              <a:custGeom>
                <a:avLst/>
                <a:gdLst/>
                <a:ahLst/>
                <a:cxnLst/>
                <a:rect l="l" t="t" r="r" b="b"/>
                <a:pathLst>
                  <a:path w="9641" h="2477" extrusionOk="0">
                    <a:moveTo>
                      <a:pt x="2697" y="0"/>
                    </a:moveTo>
                    <a:cubicBezTo>
                      <a:pt x="1792" y="0"/>
                      <a:pt x="888" y="86"/>
                      <a:pt x="0" y="258"/>
                    </a:cubicBezTo>
                    <a:cubicBezTo>
                      <a:pt x="1368" y="1326"/>
                      <a:pt x="2969" y="2093"/>
                      <a:pt x="4704" y="2360"/>
                    </a:cubicBezTo>
                    <a:cubicBezTo>
                      <a:pt x="5196" y="2439"/>
                      <a:pt x="5691" y="2477"/>
                      <a:pt x="6184" y="2477"/>
                    </a:cubicBezTo>
                    <a:cubicBezTo>
                      <a:pt x="7364" y="2477"/>
                      <a:pt x="8535" y="2259"/>
                      <a:pt x="9641" y="1860"/>
                    </a:cubicBezTo>
                    <a:cubicBezTo>
                      <a:pt x="7551" y="620"/>
                      <a:pt x="5124" y="0"/>
                      <a:pt x="26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4"/>
              <p:cNvSpPr/>
              <p:nvPr/>
            </p:nvSpPr>
            <p:spPr>
              <a:xfrm>
                <a:off x="1431650" y="4174100"/>
                <a:ext cx="201000" cy="78525"/>
              </a:xfrm>
              <a:custGeom>
                <a:avLst/>
                <a:gdLst/>
                <a:ahLst/>
                <a:cxnLst/>
                <a:rect l="l" t="t" r="r" b="b"/>
                <a:pathLst>
                  <a:path w="8040" h="3141" extrusionOk="0">
                    <a:moveTo>
                      <a:pt x="0" y="0"/>
                    </a:moveTo>
                    <a:lnTo>
                      <a:pt x="0" y="0"/>
                    </a:lnTo>
                    <a:cubicBezTo>
                      <a:pt x="34" y="567"/>
                      <a:pt x="100" y="1168"/>
                      <a:pt x="167" y="1735"/>
                    </a:cubicBezTo>
                    <a:cubicBezTo>
                      <a:pt x="201" y="2002"/>
                      <a:pt x="401" y="2235"/>
                      <a:pt x="634" y="2302"/>
                    </a:cubicBezTo>
                    <a:cubicBezTo>
                      <a:pt x="2502" y="2836"/>
                      <a:pt x="4437" y="3102"/>
                      <a:pt x="6372" y="3136"/>
                    </a:cubicBezTo>
                    <a:cubicBezTo>
                      <a:pt x="6396" y="3139"/>
                      <a:pt x="6420" y="3141"/>
                      <a:pt x="6444" y="3141"/>
                    </a:cubicBezTo>
                    <a:cubicBezTo>
                      <a:pt x="6646" y="3141"/>
                      <a:pt x="6819" y="3018"/>
                      <a:pt x="6939" y="2869"/>
                    </a:cubicBezTo>
                    <a:cubicBezTo>
                      <a:pt x="7339" y="2269"/>
                      <a:pt x="7706" y="1668"/>
                      <a:pt x="8039" y="1034"/>
                    </a:cubicBezTo>
                    <a:cubicBezTo>
                      <a:pt x="7806" y="1001"/>
                      <a:pt x="7606" y="968"/>
                      <a:pt x="7372" y="901"/>
                    </a:cubicBezTo>
                    <a:cubicBezTo>
                      <a:pt x="4971" y="434"/>
                      <a:pt x="2502" y="134"/>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4"/>
              <p:cNvSpPr/>
              <p:nvPr/>
            </p:nvSpPr>
            <p:spPr>
              <a:xfrm>
                <a:off x="1108925" y="3387775"/>
                <a:ext cx="966550" cy="535325"/>
              </a:xfrm>
              <a:custGeom>
                <a:avLst/>
                <a:gdLst/>
                <a:ahLst/>
                <a:cxnLst/>
                <a:rect l="l" t="t" r="r" b="b"/>
                <a:pathLst>
                  <a:path w="38662" h="21413" extrusionOk="0">
                    <a:moveTo>
                      <a:pt x="16512" y="0"/>
                    </a:moveTo>
                    <a:cubicBezTo>
                      <a:pt x="14605" y="0"/>
                      <a:pt x="12705" y="181"/>
                      <a:pt x="10875" y="831"/>
                    </a:cubicBezTo>
                    <a:cubicBezTo>
                      <a:pt x="9607" y="1265"/>
                      <a:pt x="8339" y="1865"/>
                      <a:pt x="7172" y="2666"/>
                    </a:cubicBezTo>
                    <a:cubicBezTo>
                      <a:pt x="4303" y="4601"/>
                      <a:pt x="1868" y="6969"/>
                      <a:pt x="701" y="11639"/>
                    </a:cubicBezTo>
                    <a:cubicBezTo>
                      <a:pt x="534" y="12206"/>
                      <a:pt x="434" y="12840"/>
                      <a:pt x="334" y="13474"/>
                    </a:cubicBezTo>
                    <a:cubicBezTo>
                      <a:pt x="167" y="14474"/>
                      <a:pt x="67" y="15575"/>
                      <a:pt x="0" y="16776"/>
                    </a:cubicBezTo>
                    <a:cubicBezTo>
                      <a:pt x="701" y="16943"/>
                      <a:pt x="1401" y="17110"/>
                      <a:pt x="2068" y="17243"/>
                    </a:cubicBezTo>
                    <a:cubicBezTo>
                      <a:pt x="2402" y="16342"/>
                      <a:pt x="2836" y="15442"/>
                      <a:pt x="3136" y="14608"/>
                    </a:cubicBezTo>
                    <a:cubicBezTo>
                      <a:pt x="3169" y="14541"/>
                      <a:pt x="3169" y="14441"/>
                      <a:pt x="3202" y="14341"/>
                    </a:cubicBezTo>
                    <a:cubicBezTo>
                      <a:pt x="3215" y="14316"/>
                      <a:pt x="3243" y="14305"/>
                      <a:pt x="3271" y="14305"/>
                    </a:cubicBezTo>
                    <a:cubicBezTo>
                      <a:pt x="3318" y="14305"/>
                      <a:pt x="3369" y="14333"/>
                      <a:pt x="3369" y="14374"/>
                    </a:cubicBezTo>
                    <a:cubicBezTo>
                      <a:pt x="3369" y="14474"/>
                      <a:pt x="3369" y="14608"/>
                      <a:pt x="3369" y="14708"/>
                    </a:cubicBezTo>
                    <a:cubicBezTo>
                      <a:pt x="3403" y="15642"/>
                      <a:pt x="3269" y="16509"/>
                      <a:pt x="3069" y="17443"/>
                    </a:cubicBezTo>
                    <a:cubicBezTo>
                      <a:pt x="3069" y="17477"/>
                      <a:pt x="3069" y="17477"/>
                      <a:pt x="3069" y="17477"/>
                    </a:cubicBezTo>
                    <a:cubicBezTo>
                      <a:pt x="4270" y="17777"/>
                      <a:pt x="5471" y="18044"/>
                      <a:pt x="6605" y="18277"/>
                    </a:cubicBezTo>
                    <a:cubicBezTo>
                      <a:pt x="6772" y="17543"/>
                      <a:pt x="6972" y="16809"/>
                      <a:pt x="7272" y="16076"/>
                    </a:cubicBezTo>
                    <a:cubicBezTo>
                      <a:pt x="7572" y="15242"/>
                      <a:pt x="7973" y="14474"/>
                      <a:pt x="8440" y="13774"/>
                    </a:cubicBezTo>
                    <a:cubicBezTo>
                      <a:pt x="8706" y="13340"/>
                      <a:pt x="9007" y="12973"/>
                      <a:pt x="9307" y="12640"/>
                    </a:cubicBezTo>
                    <a:cubicBezTo>
                      <a:pt x="9330" y="12616"/>
                      <a:pt x="9358" y="12605"/>
                      <a:pt x="9383" y="12605"/>
                    </a:cubicBezTo>
                    <a:cubicBezTo>
                      <a:pt x="9428" y="12605"/>
                      <a:pt x="9462" y="12642"/>
                      <a:pt x="9440" y="12706"/>
                    </a:cubicBezTo>
                    <a:cubicBezTo>
                      <a:pt x="9273" y="13107"/>
                      <a:pt x="9140" y="13507"/>
                      <a:pt x="9007" y="13907"/>
                    </a:cubicBezTo>
                    <a:cubicBezTo>
                      <a:pt x="8740" y="14741"/>
                      <a:pt x="8540" y="15575"/>
                      <a:pt x="8406" y="16443"/>
                    </a:cubicBezTo>
                    <a:cubicBezTo>
                      <a:pt x="8339" y="16943"/>
                      <a:pt x="8273" y="17410"/>
                      <a:pt x="8206" y="17877"/>
                    </a:cubicBezTo>
                    <a:cubicBezTo>
                      <a:pt x="8173" y="18110"/>
                      <a:pt x="8173" y="18344"/>
                      <a:pt x="8139" y="18611"/>
                    </a:cubicBezTo>
                    <a:cubicBezTo>
                      <a:pt x="9841" y="18978"/>
                      <a:pt x="11508" y="19311"/>
                      <a:pt x="13110" y="19611"/>
                    </a:cubicBezTo>
                    <a:cubicBezTo>
                      <a:pt x="13210" y="19011"/>
                      <a:pt x="13310" y="18411"/>
                      <a:pt x="13443" y="17844"/>
                    </a:cubicBezTo>
                    <a:cubicBezTo>
                      <a:pt x="13643" y="17076"/>
                      <a:pt x="13843" y="16342"/>
                      <a:pt x="14077" y="15709"/>
                    </a:cubicBezTo>
                    <a:cubicBezTo>
                      <a:pt x="14091" y="15680"/>
                      <a:pt x="14117" y="15670"/>
                      <a:pt x="14142" y="15670"/>
                    </a:cubicBezTo>
                    <a:cubicBezTo>
                      <a:pt x="14177" y="15670"/>
                      <a:pt x="14210" y="15689"/>
                      <a:pt x="14210" y="15709"/>
                    </a:cubicBezTo>
                    <a:cubicBezTo>
                      <a:pt x="14244" y="16509"/>
                      <a:pt x="14277" y="17276"/>
                      <a:pt x="14277" y="18044"/>
                    </a:cubicBezTo>
                    <a:cubicBezTo>
                      <a:pt x="14277" y="18511"/>
                      <a:pt x="14277" y="18978"/>
                      <a:pt x="14277" y="19445"/>
                    </a:cubicBezTo>
                    <a:cubicBezTo>
                      <a:pt x="14277" y="19545"/>
                      <a:pt x="14277" y="19678"/>
                      <a:pt x="14277" y="19812"/>
                    </a:cubicBezTo>
                    <a:cubicBezTo>
                      <a:pt x="16178" y="20145"/>
                      <a:pt x="17980" y="20445"/>
                      <a:pt x="19748" y="20679"/>
                    </a:cubicBezTo>
                    <a:cubicBezTo>
                      <a:pt x="19848" y="20145"/>
                      <a:pt x="19948" y="19611"/>
                      <a:pt x="20014" y="19044"/>
                    </a:cubicBezTo>
                    <a:cubicBezTo>
                      <a:pt x="20181" y="17877"/>
                      <a:pt x="20281" y="16676"/>
                      <a:pt x="20415" y="15508"/>
                    </a:cubicBezTo>
                    <a:cubicBezTo>
                      <a:pt x="20481" y="14941"/>
                      <a:pt x="20515" y="14408"/>
                      <a:pt x="20582" y="13841"/>
                    </a:cubicBezTo>
                    <a:cubicBezTo>
                      <a:pt x="20582" y="13787"/>
                      <a:pt x="20648" y="13753"/>
                      <a:pt x="20711" y="13753"/>
                    </a:cubicBezTo>
                    <a:cubicBezTo>
                      <a:pt x="20765" y="13753"/>
                      <a:pt x="20815" y="13779"/>
                      <a:pt x="20815" y="13841"/>
                    </a:cubicBezTo>
                    <a:cubicBezTo>
                      <a:pt x="20848" y="14408"/>
                      <a:pt x="20915" y="14975"/>
                      <a:pt x="20948" y="15542"/>
                    </a:cubicBezTo>
                    <a:cubicBezTo>
                      <a:pt x="21015" y="16743"/>
                      <a:pt x="21049" y="17977"/>
                      <a:pt x="21015" y="19178"/>
                    </a:cubicBezTo>
                    <a:cubicBezTo>
                      <a:pt x="21015" y="19611"/>
                      <a:pt x="21015" y="20012"/>
                      <a:pt x="20982" y="20412"/>
                    </a:cubicBezTo>
                    <a:cubicBezTo>
                      <a:pt x="20982" y="20545"/>
                      <a:pt x="20982" y="20679"/>
                      <a:pt x="20982" y="20812"/>
                    </a:cubicBezTo>
                    <a:cubicBezTo>
                      <a:pt x="24117" y="21213"/>
                      <a:pt x="27120" y="21413"/>
                      <a:pt x="30055" y="21413"/>
                    </a:cubicBezTo>
                    <a:cubicBezTo>
                      <a:pt x="30188" y="20779"/>
                      <a:pt x="30288" y="20145"/>
                      <a:pt x="30322" y="19511"/>
                    </a:cubicBezTo>
                    <a:cubicBezTo>
                      <a:pt x="30355" y="19011"/>
                      <a:pt x="30355" y="18511"/>
                      <a:pt x="30288" y="17977"/>
                    </a:cubicBezTo>
                    <a:cubicBezTo>
                      <a:pt x="30269" y="17919"/>
                      <a:pt x="30317" y="17883"/>
                      <a:pt x="30368" y="17883"/>
                    </a:cubicBezTo>
                    <a:cubicBezTo>
                      <a:pt x="30404" y="17883"/>
                      <a:pt x="30441" y="17902"/>
                      <a:pt x="30455" y="17944"/>
                    </a:cubicBezTo>
                    <a:cubicBezTo>
                      <a:pt x="30722" y="18444"/>
                      <a:pt x="30922" y="18944"/>
                      <a:pt x="31089" y="19478"/>
                    </a:cubicBezTo>
                    <a:cubicBezTo>
                      <a:pt x="31256" y="20112"/>
                      <a:pt x="31356" y="20746"/>
                      <a:pt x="31389" y="21379"/>
                    </a:cubicBezTo>
                    <a:cubicBezTo>
                      <a:pt x="31956" y="21379"/>
                      <a:pt x="32557" y="21379"/>
                      <a:pt x="33124" y="21346"/>
                    </a:cubicBezTo>
                    <a:cubicBezTo>
                      <a:pt x="33157" y="20679"/>
                      <a:pt x="33191" y="20012"/>
                      <a:pt x="33191" y="19378"/>
                    </a:cubicBezTo>
                    <a:cubicBezTo>
                      <a:pt x="33191" y="18277"/>
                      <a:pt x="33090" y="17210"/>
                      <a:pt x="32623" y="16142"/>
                    </a:cubicBezTo>
                    <a:cubicBezTo>
                      <a:pt x="32623" y="16101"/>
                      <a:pt x="32649" y="16073"/>
                      <a:pt x="32676" y="16073"/>
                    </a:cubicBezTo>
                    <a:cubicBezTo>
                      <a:pt x="32693" y="16073"/>
                      <a:pt x="32711" y="16083"/>
                      <a:pt x="32724" y="16109"/>
                    </a:cubicBezTo>
                    <a:cubicBezTo>
                      <a:pt x="33557" y="17076"/>
                      <a:pt x="34024" y="18144"/>
                      <a:pt x="34325" y="19278"/>
                    </a:cubicBezTo>
                    <a:cubicBezTo>
                      <a:pt x="34491" y="19912"/>
                      <a:pt x="34558" y="20579"/>
                      <a:pt x="34625" y="21246"/>
                    </a:cubicBezTo>
                    <a:cubicBezTo>
                      <a:pt x="35759" y="21179"/>
                      <a:pt x="36893" y="21079"/>
                      <a:pt x="38027" y="20912"/>
                    </a:cubicBezTo>
                    <a:cubicBezTo>
                      <a:pt x="38261" y="20879"/>
                      <a:pt x="38428" y="19812"/>
                      <a:pt x="38528" y="18811"/>
                    </a:cubicBezTo>
                    <a:cubicBezTo>
                      <a:pt x="38594" y="17944"/>
                      <a:pt x="38661" y="17143"/>
                      <a:pt x="38628" y="17043"/>
                    </a:cubicBezTo>
                    <a:cubicBezTo>
                      <a:pt x="38561" y="16543"/>
                      <a:pt x="38494" y="15942"/>
                      <a:pt x="38461" y="15308"/>
                    </a:cubicBezTo>
                    <a:cubicBezTo>
                      <a:pt x="38361" y="14241"/>
                      <a:pt x="38294" y="13107"/>
                      <a:pt x="38061" y="12273"/>
                    </a:cubicBezTo>
                    <a:cubicBezTo>
                      <a:pt x="36693" y="7369"/>
                      <a:pt x="32523" y="4401"/>
                      <a:pt x="28821" y="2432"/>
                    </a:cubicBezTo>
                    <a:cubicBezTo>
                      <a:pt x="25618" y="731"/>
                      <a:pt x="22116" y="264"/>
                      <a:pt x="18714" y="64"/>
                    </a:cubicBezTo>
                    <a:cubicBezTo>
                      <a:pt x="17981" y="27"/>
                      <a:pt x="17246" y="0"/>
                      <a:pt x="165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4"/>
              <p:cNvSpPr/>
              <p:nvPr/>
            </p:nvSpPr>
            <p:spPr>
              <a:xfrm>
                <a:off x="1117250" y="3678750"/>
                <a:ext cx="46725" cy="61725"/>
              </a:xfrm>
              <a:custGeom>
                <a:avLst/>
                <a:gdLst/>
                <a:ahLst/>
                <a:cxnLst/>
                <a:rect l="l" t="t" r="r" b="b"/>
                <a:pathLst>
                  <a:path w="1869" h="2469" extrusionOk="0">
                    <a:moveTo>
                      <a:pt x="368" y="0"/>
                    </a:moveTo>
                    <a:cubicBezTo>
                      <a:pt x="201" y="567"/>
                      <a:pt x="101" y="1168"/>
                      <a:pt x="1" y="1835"/>
                    </a:cubicBezTo>
                    <a:cubicBezTo>
                      <a:pt x="468" y="2035"/>
                      <a:pt x="968" y="2268"/>
                      <a:pt x="1468" y="2468"/>
                    </a:cubicBezTo>
                    <a:cubicBezTo>
                      <a:pt x="1535" y="2168"/>
                      <a:pt x="1602" y="1868"/>
                      <a:pt x="1669" y="1568"/>
                    </a:cubicBezTo>
                    <a:cubicBezTo>
                      <a:pt x="1735" y="1234"/>
                      <a:pt x="1802" y="867"/>
                      <a:pt x="1869" y="467"/>
                    </a:cubicBezTo>
                    <a:cubicBezTo>
                      <a:pt x="1368" y="300"/>
                      <a:pt x="868" y="167"/>
                      <a:pt x="368"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4"/>
              <p:cNvSpPr/>
              <p:nvPr/>
            </p:nvSpPr>
            <p:spPr>
              <a:xfrm>
                <a:off x="1175625" y="3697075"/>
                <a:ext cx="144300" cy="92600"/>
              </a:xfrm>
              <a:custGeom>
                <a:avLst/>
                <a:gdLst/>
                <a:ahLst/>
                <a:cxnLst/>
                <a:rect l="l" t="t" r="r" b="b"/>
                <a:pathLst>
                  <a:path w="5772" h="3704" extrusionOk="0">
                    <a:moveTo>
                      <a:pt x="334" y="1"/>
                    </a:moveTo>
                    <a:cubicBezTo>
                      <a:pt x="234" y="535"/>
                      <a:pt x="168" y="1068"/>
                      <a:pt x="67" y="1602"/>
                    </a:cubicBezTo>
                    <a:cubicBezTo>
                      <a:pt x="34" y="1769"/>
                      <a:pt x="34" y="1902"/>
                      <a:pt x="1" y="2036"/>
                    </a:cubicBezTo>
                    <a:cubicBezTo>
                      <a:pt x="134" y="2102"/>
                      <a:pt x="301" y="2169"/>
                      <a:pt x="468" y="2236"/>
                    </a:cubicBezTo>
                    <a:cubicBezTo>
                      <a:pt x="534" y="2269"/>
                      <a:pt x="635" y="2303"/>
                      <a:pt x="701" y="2336"/>
                    </a:cubicBezTo>
                    <a:cubicBezTo>
                      <a:pt x="1468" y="2603"/>
                      <a:pt x="2236" y="2870"/>
                      <a:pt x="2970" y="3170"/>
                    </a:cubicBezTo>
                    <a:cubicBezTo>
                      <a:pt x="3537" y="3337"/>
                      <a:pt x="4070" y="3537"/>
                      <a:pt x="4604" y="3704"/>
                    </a:cubicBezTo>
                    <a:cubicBezTo>
                      <a:pt x="4904" y="2870"/>
                      <a:pt x="5305" y="2102"/>
                      <a:pt x="5772" y="1402"/>
                    </a:cubicBezTo>
                    <a:cubicBezTo>
                      <a:pt x="5138" y="1268"/>
                      <a:pt x="4504" y="1135"/>
                      <a:pt x="3870" y="968"/>
                    </a:cubicBezTo>
                    <a:cubicBezTo>
                      <a:pt x="2703" y="701"/>
                      <a:pt x="1502" y="334"/>
                      <a:pt x="334"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4"/>
              <p:cNvSpPr/>
              <p:nvPr/>
            </p:nvSpPr>
            <p:spPr>
              <a:xfrm>
                <a:off x="1319075" y="3735450"/>
                <a:ext cx="67575" cy="76750"/>
              </a:xfrm>
              <a:custGeom>
                <a:avLst/>
                <a:gdLst/>
                <a:ahLst/>
                <a:cxnLst/>
                <a:rect l="l" t="t" r="r" b="b"/>
                <a:pathLst>
                  <a:path w="2703" h="3070" extrusionOk="0">
                    <a:moveTo>
                      <a:pt x="601" y="0"/>
                    </a:moveTo>
                    <a:cubicBezTo>
                      <a:pt x="334" y="834"/>
                      <a:pt x="134" y="1668"/>
                      <a:pt x="0" y="2536"/>
                    </a:cubicBezTo>
                    <a:cubicBezTo>
                      <a:pt x="601" y="2736"/>
                      <a:pt x="1168" y="2902"/>
                      <a:pt x="1768" y="3069"/>
                    </a:cubicBezTo>
                    <a:cubicBezTo>
                      <a:pt x="2068" y="2169"/>
                      <a:pt x="2402" y="1268"/>
                      <a:pt x="2702" y="401"/>
                    </a:cubicBezTo>
                    <a:cubicBezTo>
                      <a:pt x="2002" y="267"/>
                      <a:pt x="1301" y="134"/>
                      <a:pt x="601"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4"/>
              <p:cNvSpPr/>
              <p:nvPr/>
            </p:nvSpPr>
            <p:spPr>
              <a:xfrm>
                <a:off x="1390775" y="3748800"/>
                <a:ext cx="130950" cy="97575"/>
              </a:xfrm>
              <a:custGeom>
                <a:avLst/>
                <a:gdLst/>
                <a:ahLst/>
                <a:cxnLst/>
                <a:rect l="l" t="t" r="r" b="b"/>
                <a:pathLst>
                  <a:path w="5238" h="3903" extrusionOk="0">
                    <a:moveTo>
                      <a:pt x="735" y="0"/>
                    </a:moveTo>
                    <a:cubicBezTo>
                      <a:pt x="468" y="934"/>
                      <a:pt x="201" y="1868"/>
                      <a:pt x="1" y="2835"/>
                    </a:cubicBezTo>
                    <a:cubicBezTo>
                      <a:pt x="735" y="3036"/>
                      <a:pt x="1435" y="3236"/>
                      <a:pt x="2169" y="3403"/>
                    </a:cubicBezTo>
                    <a:cubicBezTo>
                      <a:pt x="2369" y="2635"/>
                      <a:pt x="2569" y="1901"/>
                      <a:pt x="2803" y="1268"/>
                    </a:cubicBezTo>
                    <a:cubicBezTo>
                      <a:pt x="2816" y="1242"/>
                      <a:pt x="2838" y="1231"/>
                      <a:pt x="2861" y="1231"/>
                    </a:cubicBezTo>
                    <a:cubicBezTo>
                      <a:pt x="2898" y="1231"/>
                      <a:pt x="2936" y="1260"/>
                      <a:pt x="2936" y="1301"/>
                    </a:cubicBezTo>
                    <a:cubicBezTo>
                      <a:pt x="2970" y="2068"/>
                      <a:pt x="3003" y="2835"/>
                      <a:pt x="3003" y="3603"/>
                    </a:cubicBezTo>
                    <a:cubicBezTo>
                      <a:pt x="3503" y="3703"/>
                      <a:pt x="4004" y="3803"/>
                      <a:pt x="4504" y="3903"/>
                    </a:cubicBezTo>
                    <a:cubicBezTo>
                      <a:pt x="4738" y="2835"/>
                      <a:pt x="4938" y="1735"/>
                      <a:pt x="5238" y="667"/>
                    </a:cubicBezTo>
                    <a:cubicBezTo>
                      <a:pt x="3737" y="500"/>
                      <a:pt x="2236" y="267"/>
                      <a:pt x="735"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4"/>
              <p:cNvSpPr/>
              <p:nvPr/>
            </p:nvSpPr>
            <p:spPr>
              <a:xfrm>
                <a:off x="1540900" y="3768800"/>
                <a:ext cx="78400" cy="95100"/>
              </a:xfrm>
              <a:custGeom>
                <a:avLst/>
                <a:gdLst/>
                <a:ahLst/>
                <a:cxnLst/>
                <a:rect l="l" t="t" r="r" b="b"/>
                <a:pathLst>
                  <a:path w="3136" h="3804" extrusionOk="0">
                    <a:moveTo>
                      <a:pt x="534" y="1"/>
                    </a:moveTo>
                    <a:cubicBezTo>
                      <a:pt x="300" y="1135"/>
                      <a:pt x="167" y="2269"/>
                      <a:pt x="0" y="3403"/>
                    </a:cubicBezTo>
                    <a:cubicBezTo>
                      <a:pt x="901" y="3537"/>
                      <a:pt x="1801" y="3703"/>
                      <a:pt x="2735" y="3803"/>
                    </a:cubicBezTo>
                    <a:cubicBezTo>
                      <a:pt x="2902" y="2636"/>
                      <a:pt x="3002" y="1435"/>
                      <a:pt x="3136" y="267"/>
                    </a:cubicBezTo>
                    <a:cubicBezTo>
                      <a:pt x="2268" y="201"/>
                      <a:pt x="1368" y="101"/>
                      <a:pt x="534"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4"/>
              <p:cNvSpPr/>
              <p:nvPr/>
            </p:nvSpPr>
            <p:spPr>
              <a:xfrm>
                <a:off x="2029575" y="3770475"/>
                <a:ext cx="45050" cy="91750"/>
              </a:xfrm>
              <a:custGeom>
                <a:avLst/>
                <a:gdLst/>
                <a:ahLst/>
                <a:cxnLst/>
                <a:rect l="l" t="t" r="r" b="b"/>
                <a:pathLst>
                  <a:path w="1802" h="3670" extrusionOk="0">
                    <a:moveTo>
                      <a:pt x="1635" y="0"/>
                    </a:moveTo>
                    <a:cubicBezTo>
                      <a:pt x="1101" y="67"/>
                      <a:pt x="534" y="134"/>
                      <a:pt x="0" y="167"/>
                    </a:cubicBezTo>
                    <a:cubicBezTo>
                      <a:pt x="67" y="968"/>
                      <a:pt x="134" y="1735"/>
                      <a:pt x="234" y="2502"/>
                    </a:cubicBezTo>
                    <a:cubicBezTo>
                      <a:pt x="301" y="2869"/>
                      <a:pt x="334" y="3269"/>
                      <a:pt x="401" y="3670"/>
                    </a:cubicBezTo>
                    <a:cubicBezTo>
                      <a:pt x="834" y="3603"/>
                      <a:pt x="1268" y="3570"/>
                      <a:pt x="1702" y="3503"/>
                    </a:cubicBezTo>
                    <a:cubicBezTo>
                      <a:pt x="1768" y="2636"/>
                      <a:pt x="1802" y="1835"/>
                      <a:pt x="1802" y="1702"/>
                    </a:cubicBezTo>
                    <a:cubicBezTo>
                      <a:pt x="1735" y="1235"/>
                      <a:pt x="1668" y="634"/>
                      <a:pt x="1635"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4"/>
              <p:cNvSpPr/>
              <p:nvPr/>
            </p:nvSpPr>
            <p:spPr>
              <a:xfrm>
                <a:off x="1632625" y="3776300"/>
                <a:ext cx="67575" cy="96775"/>
              </a:xfrm>
              <a:custGeom>
                <a:avLst/>
                <a:gdLst/>
                <a:ahLst/>
                <a:cxnLst/>
                <a:rect l="l" t="t" r="r" b="b"/>
                <a:pathLst>
                  <a:path w="2703" h="3871" extrusionOk="0">
                    <a:moveTo>
                      <a:pt x="0" y="1"/>
                    </a:moveTo>
                    <a:lnTo>
                      <a:pt x="0" y="1"/>
                    </a:lnTo>
                    <a:cubicBezTo>
                      <a:pt x="67" y="1202"/>
                      <a:pt x="101" y="2436"/>
                      <a:pt x="67" y="3637"/>
                    </a:cubicBezTo>
                    <a:cubicBezTo>
                      <a:pt x="901" y="3737"/>
                      <a:pt x="1735" y="3804"/>
                      <a:pt x="2569" y="3870"/>
                    </a:cubicBezTo>
                    <a:cubicBezTo>
                      <a:pt x="2502" y="2636"/>
                      <a:pt x="2569" y="1402"/>
                      <a:pt x="2702" y="168"/>
                    </a:cubicBezTo>
                    <a:cubicBezTo>
                      <a:pt x="1802" y="134"/>
                      <a:pt x="901" y="68"/>
                      <a:pt x="0"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4"/>
              <p:cNvSpPr/>
              <p:nvPr/>
            </p:nvSpPr>
            <p:spPr>
              <a:xfrm>
                <a:off x="1716850" y="3781300"/>
                <a:ext cx="59225" cy="94275"/>
              </a:xfrm>
              <a:custGeom>
                <a:avLst/>
                <a:gdLst/>
                <a:ahLst/>
                <a:cxnLst/>
                <a:rect l="l" t="t" r="r" b="b"/>
                <a:pathLst>
                  <a:path w="2369" h="3771" extrusionOk="0">
                    <a:moveTo>
                      <a:pt x="34" y="1"/>
                    </a:moveTo>
                    <a:cubicBezTo>
                      <a:pt x="1" y="1235"/>
                      <a:pt x="1" y="2469"/>
                      <a:pt x="67" y="3704"/>
                    </a:cubicBezTo>
                    <a:cubicBezTo>
                      <a:pt x="701" y="3737"/>
                      <a:pt x="1335" y="3770"/>
                      <a:pt x="1969" y="3770"/>
                    </a:cubicBezTo>
                    <a:cubicBezTo>
                      <a:pt x="2169" y="2570"/>
                      <a:pt x="2336" y="1335"/>
                      <a:pt x="2369" y="101"/>
                    </a:cubicBezTo>
                    <a:cubicBezTo>
                      <a:pt x="1602" y="68"/>
                      <a:pt x="801" y="34"/>
                      <a:pt x="34"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4"/>
              <p:cNvSpPr/>
              <p:nvPr/>
            </p:nvSpPr>
            <p:spPr>
              <a:xfrm>
                <a:off x="1791900" y="3776300"/>
                <a:ext cx="226025" cy="100100"/>
              </a:xfrm>
              <a:custGeom>
                <a:avLst/>
                <a:gdLst/>
                <a:ahLst/>
                <a:cxnLst/>
                <a:rect l="l" t="t" r="r" b="b"/>
                <a:pathLst>
                  <a:path w="9041" h="4004" extrusionOk="0">
                    <a:moveTo>
                      <a:pt x="8774" y="1"/>
                    </a:moveTo>
                    <a:cubicBezTo>
                      <a:pt x="6349" y="226"/>
                      <a:pt x="3924" y="309"/>
                      <a:pt x="1479" y="309"/>
                    </a:cubicBezTo>
                    <a:cubicBezTo>
                      <a:pt x="1031" y="309"/>
                      <a:pt x="583" y="306"/>
                      <a:pt x="134" y="301"/>
                    </a:cubicBezTo>
                    <a:lnTo>
                      <a:pt x="134" y="301"/>
                    </a:lnTo>
                    <a:cubicBezTo>
                      <a:pt x="167" y="1535"/>
                      <a:pt x="134" y="2770"/>
                      <a:pt x="1" y="4004"/>
                    </a:cubicBezTo>
                    <a:cubicBezTo>
                      <a:pt x="1001" y="4004"/>
                      <a:pt x="2002" y="4004"/>
                      <a:pt x="3003" y="3970"/>
                    </a:cubicBezTo>
                    <a:cubicBezTo>
                      <a:pt x="3036" y="3470"/>
                      <a:pt x="3036" y="2970"/>
                      <a:pt x="2969" y="2436"/>
                    </a:cubicBezTo>
                    <a:cubicBezTo>
                      <a:pt x="2948" y="2371"/>
                      <a:pt x="3010" y="2335"/>
                      <a:pt x="3065" y="2335"/>
                    </a:cubicBezTo>
                    <a:cubicBezTo>
                      <a:pt x="3096" y="2335"/>
                      <a:pt x="3124" y="2346"/>
                      <a:pt x="3136" y="2369"/>
                    </a:cubicBezTo>
                    <a:cubicBezTo>
                      <a:pt x="3403" y="2870"/>
                      <a:pt x="3603" y="3403"/>
                      <a:pt x="3737" y="3937"/>
                    </a:cubicBezTo>
                    <a:cubicBezTo>
                      <a:pt x="4471" y="3904"/>
                      <a:pt x="5171" y="3870"/>
                      <a:pt x="5872" y="3837"/>
                    </a:cubicBezTo>
                    <a:cubicBezTo>
                      <a:pt x="5872" y="2736"/>
                      <a:pt x="5738" y="1635"/>
                      <a:pt x="5304" y="601"/>
                    </a:cubicBezTo>
                    <a:cubicBezTo>
                      <a:pt x="5304" y="560"/>
                      <a:pt x="5330" y="532"/>
                      <a:pt x="5357" y="532"/>
                    </a:cubicBezTo>
                    <a:cubicBezTo>
                      <a:pt x="5374" y="532"/>
                      <a:pt x="5392" y="542"/>
                      <a:pt x="5405" y="568"/>
                    </a:cubicBezTo>
                    <a:cubicBezTo>
                      <a:pt x="6238" y="1535"/>
                      <a:pt x="6705" y="2603"/>
                      <a:pt x="7006" y="3737"/>
                    </a:cubicBezTo>
                    <a:cubicBezTo>
                      <a:pt x="7673" y="3670"/>
                      <a:pt x="8373" y="3603"/>
                      <a:pt x="9040" y="3537"/>
                    </a:cubicBezTo>
                    <a:cubicBezTo>
                      <a:pt x="9007" y="3036"/>
                      <a:pt x="8974" y="2536"/>
                      <a:pt x="8907" y="2036"/>
                    </a:cubicBezTo>
                    <a:cubicBezTo>
                      <a:pt x="8840" y="1369"/>
                      <a:pt x="8807" y="701"/>
                      <a:pt x="8774"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4"/>
              <p:cNvSpPr/>
              <p:nvPr/>
            </p:nvSpPr>
            <p:spPr>
              <a:xfrm>
                <a:off x="1479175" y="4027325"/>
                <a:ext cx="154300" cy="40050"/>
              </a:xfrm>
              <a:custGeom>
                <a:avLst/>
                <a:gdLst/>
                <a:ahLst/>
                <a:cxnLst/>
                <a:rect l="l" t="t" r="r" b="b"/>
                <a:pathLst>
                  <a:path w="6172" h="1602" extrusionOk="0">
                    <a:moveTo>
                      <a:pt x="2170" y="0"/>
                    </a:moveTo>
                    <a:cubicBezTo>
                      <a:pt x="1439" y="0"/>
                      <a:pt x="712" y="89"/>
                      <a:pt x="1" y="267"/>
                    </a:cubicBezTo>
                    <a:lnTo>
                      <a:pt x="168" y="1034"/>
                    </a:lnTo>
                    <a:cubicBezTo>
                      <a:pt x="868" y="871"/>
                      <a:pt x="1569" y="789"/>
                      <a:pt x="2269" y="789"/>
                    </a:cubicBezTo>
                    <a:cubicBezTo>
                      <a:pt x="2569" y="789"/>
                      <a:pt x="2869" y="804"/>
                      <a:pt x="3170" y="834"/>
                    </a:cubicBezTo>
                    <a:cubicBezTo>
                      <a:pt x="4104" y="934"/>
                      <a:pt x="5004" y="1201"/>
                      <a:pt x="5838" y="1602"/>
                    </a:cubicBezTo>
                    <a:lnTo>
                      <a:pt x="6172" y="901"/>
                    </a:lnTo>
                    <a:cubicBezTo>
                      <a:pt x="5271" y="467"/>
                      <a:pt x="4270" y="167"/>
                      <a:pt x="3270" y="67"/>
                    </a:cubicBezTo>
                    <a:cubicBezTo>
                      <a:pt x="2903" y="23"/>
                      <a:pt x="2536" y="0"/>
                      <a:pt x="21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4"/>
              <p:cNvSpPr/>
              <p:nvPr/>
            </p:nvSpPr>
            <p:spPr>
              <a:xfrm>
                <a:off x="1593425" y="3737450"/>
                <a:ext cx="460350" cy="482750"/>
              </a:xfrm>
              <a:custGeom>
                <a:avLst/>
                <a:gdLst/>
                <a:ahLst/>
                <a:cxnLst/>
                <a:rect l="l" t="t" r="r" b="b"/>
                <a:pathLst>
                  <a:path w="18414" h="19310" extrusionOk="0">
                    <a:moveTo>
                      <a:pt x="9558" y="804"/>
                    </a:moveTo>
                    <a:cubicBezTo>
                      <a:pt x="9841" y="804"/>
                      <a:pt x="10125" y="821"/>
                      <a:pt x="10408" y="854"/>
                    </a:cubicBezTo>
                    <a:cubicBezTo>
                      <a:pt x="12510" y="1088"/>
                      <a:pt x="14411" y="2222"/>
                      <a:pt x="15712" y="4057"/>
                    </a:cubicBezTo>
                    <a:cubicBezTo>
                      <a:pt x="17046" y="5891"/>
                      <a:pt x="17613" y="8226"/>
                      <a:pt x="17346" y="10561"/>
                    </a:cubicBezTo>
                    <a:cubicBezTo>
                      <a:pt x="17046" y="12930"/>
                      <a:pt x="15979" y="15065"/>
                      <a:pt x="14278" y="16532"/>
                    </a:cubicBezTo>
                    <a:cubicBezTo>
                      <a:pt x="12798" y="17838"/>
                      <a:pt x="11016" y="18513"/>
                      <a:pt x="9172" y="18513"/>
                    </a:cubicBezTo>
                    <a:cubicBezTo>
                      <a:pt x="8896" y="18513"/>
                      <a:pt x="8618" y="18497"/>
                      <a:pt x="8340" y="18467"/>
                    </a:cubicBezTo>
                    <a:cubicBezTo>
                      <a:pt x="3937" y="17967"/>
                      <a:pt x="835" y="13597"/>
                      <a:pt x="1402" y="8727"/>
                    </a:cubicBezTo>
                    <a:cubicBezTo>
                      <a:pt x="1669" y="6358"/>
                      <a:pt x="2769" y="4257"/>
                      <a:pt x="4471" y="2756"/>
                    </a:cubicBezTo>
                    <a:cubicBezTo>
                      <a:pt x="5705" y="1655"/>
                      <a:pt x="7172" y="1021"/>
                      <a:pt x="8707" y="854"/>
                    </a:cubicBezTo>
                    <a:cubicBezTo>
                      <a:pt x="8990" y="821"/>
                      <a:pt x="9274" y="804"/>
                      <a:pt x="9558" y="804"/>
                    </a:cubicBezTo>
                    <a:close/>
                    <a:moveTo>
                      <a:pt x="9537" y="0"/>
                    </a:moveTo>
                    <a:cubicBezTo>
                      <a:pt x="7530" y="0"/>
                      <a:pt x="5587" y="740"/>
                      <a:pt x="3970" y="2155"/>
                    </a:cubicBezTo>
                    <a:cubicBezTo>
                      <a:pt x="2102" y="3790"/>
                      <a:pt x="901" y="6091"/>
                      <a:pt x="634" y="8627"/>
                    </a:cubicBezTo>
                    <a:cubicBezTo>
                      <a:pt x="1" y="13930"/>
                      <a:pt x="3436" y="18667"/>
                      <a:pt x="8273" y="19234"/>
                    </a:cubicBezTo>
                    <a:cubicBezTo>
                      <a:pt x="8573" y="19284"/>
                      <a:pt x="8882" y="19309"/>
                      <a:pt x="9195" y="19309"/>
                    </a:cubicBezTo>
                    <a:cubicBezTo>
                      <a:pt x="9507" y="19309"/>
                      <a:pt x="9824" y="19284"/>
                      <a:pt x="10141" y="19234"/>
                    </a:cubicBezTo>
                    <a:cubicBezTo>
                      <a:pt x="11809" y="19067"/>
                      <a:pt x="13410" y="18334"/>
                      <a:pt x="14778" y="17133"/>
                    </a:cubicBezTo>
                    <a:cubicBezTo>
                      <a:pt x="16646" y="15532"/>
                      <a:pt x="17813" y="13230"/>
                      <a:pt x="18114" y="10661"/>
                    </a:cubicBezTo>
                    <a:cubicBezTo>
                      <a:pt x="18414" y="8126"/>
                      <a:pt x="17780" y="5591"/>
                      <a:pt x="16346" y="3590"/>
                    </a:cubicBezTo>
                    <a:cubicBezTo>
                      <a:pt x="14911" y="1588"/>
                      <a:pt x="12843" y="321"/>
                      <a:pt x="10475" y="54"/>
                    </a:cubicBezTo>
                    <a:cubicBezTo>
                      <a:pt x="10161" y="18"/>
                      <a:pt x="9849" y="0"/>
                      <a:pt x="95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4"/>
              <p:cNvSpPr/>
              <p:nvPr/>
            </p:nvSpPr>
            <p:spPr>
              <a:xfrm>
                <a:off x="1073900" y="3677400"/>
                <a:ext cx="460350" cy="482125"/>
              </a:xfrm>
              <a:custGeom>
                <a:avLst/>
                <a:gdLst/>
                <a:ahLst/>
                <a:cxnLst/>
                <a:rect l="l" t="t" r="r" b="b"/>
                <a:pathLst>
                  <a:path w="18414" h="19285" extrusionOk="0">
                    <a:moveTo>
                      <a:pt x="9576" y="776"/>
                    </a:moveTo>
                    <a:cubicBezTo>
                      <a:pt x="9852" y="776"/>
                      <a:pt x="10130" y="791"/>
                      <a:pt x="10408" y="821"/>
                    </a:cubicBezTo>
                    <a:cubicBezTo>
                      <a:pt x="12509" y="1088"/>
                      <a:pt x="14410" y="2222"/>
                      <a:pt x="15711" y="4057"/>
                    </a:cubicBezTo>
                    <a:cubicBezTo>
                      <a:pt x="17046" y="5892"/>
                      <a:pt x="17613" y="8193"/>
                      <a:pt x="17346" y="10562"/>
                    </a:cubicBezTo>
                    <a:cubicBezTo>
                      <a:pt x="17079" y="12930"/>
                      <a:pt x="15978" y="15031"/>
                      <a:pt x="14277" y="16533"/>
                    </a:cubicBezTo>
                    <a:cubicBezTo>
                      <a:pt x="12814" y="17795"/>
                      <a:pt x="11055" y="18490"/>
                      <a:pt x="9233" y="18490"/>
                    </a:cubicBezTo>
                    <a:cubicBezTo>
                      <a:pt x="8936" y="18490"/>
                      <a:pt x="8638" y="18471"/>
                      <a:pt x="8339" y="18434"/>
                    </a:cubicBezTo>
                    <a:cubicBezTo>
                      <a:pt x="3970" y="17934"/>
                      <a:pt x="834" y="13564"/>
                      <a:pt x="1401" y="8727"/>
                    </a:cubicBezTo>
                    <a:cubicBezTo>
                      <a:pt x="1668" y="6359"/>
                      <a:pt x="2769" y="4224"/>
                      <a:pt x="4470" y="2756"/>
                    </a:cubicBezTo>
                    <a:cubicBezTo>
                      <a:pt x="5950" y="1450"/>
                      <a:pt x="7732" y="776"/>
                      <a:pt x="9576" y="776"/>
                    </a:cubicBezTo>
                    <a:close/>
                    <a:moveTo>
                      <a:pt x="9537" y="0"/>
                    </a:moveTo>
                    <a:cubicBezTo>
                      <a:pt x="7529" y="0"/>
                      <a:pt x="5587" y="740"/>
                      <a:pt x="3970" y="2156"/>
                    </a:cubicBezTo>
                    <a:cubicBezTo>
                      <a:pt x="2102" y="3757"/>
                      <a:pt x="934" y="6058"/>
                      <a:pt x="634" y="8627"/>
                    </a:cubicBezTo>
                    <a:cubicBezTo>
                      <a:pt x="0" y="13897"/>
                      <a:pt x="3436" y="18667"/>
                      <a:pt x="8273" y="19234"/>
                    </a:cubicBezTo>
                    <a:cubicBezTo>
                      <a:pt x="8573" y="19268"/>
                      <a:pt x="8882" y="19284"/>
                      <a:pt x="9194" y="19284"/>
                    </a:cubicBezTo>
                    <a:cubicBezTo>
                      <a:pt x="9507" y="19284"/>
                      <a:pt x="9824" y="19268"/>
                      <a:pt x="10141" y="19234"/>
                    </a:cubicBezTo>
                    <a:cubicBezTo>
                      <a:pt x="11809" y="19034"/>
                      <a:pt x="13410" y="18334"/>
                      <a:pt x="14777" y="17133"/>
                    </a:cubicBezTo>
                    <a:cubicBezTo>
                      <a:pt x="16645" y="15498"/>
                      <a:pt x="17846" y="13197"/>
                      <a:pt x="18113" y="10662"/>
                    </a:cubicBezTo>
                    <a:cubicBezTo>
                      <a:pt x="18413" y="8093"/>
                      <a:pt x="17780" y="5591"/>
                      <a:pt x="16345" y="3590"/>
                    </a:cubicBezTo>
                    <a:cubicBezTo>
                      <a:pt x="14911" y="1588"/>
                      <a:pt x="12843" y="321"/>
                      <a:pt x="10474" y="54"/>
                    </a:cubicBezTo>
                    <a:cubicBezTo>
                      <a:pt x="10161" y="18"/>
                      <a:pt x="9848" y="0"/>
                      <a:pt x="953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44" name="Google Shape;1144;p34"/>
          <p:cNvSpPr/>
          <p:nvPr/>
        </p:nvSpPr>
        <p:spPr>
          <a:xfrm>
            <a:off x="6553475" y="1173013"/>
            <a:ext cx="219073" cy="179081"/>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4"/>
          <p:cNvSpPr/>
          <p:nvPr/>
        </p:nvSpPr>
        <p:spPr>
          <a:xfrm>
            <a:off x="7151250" y="266562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4"/>
          <p:cNvSpPr/>
          <p:nvPr/>
        </p:nvSpPr>
        <p:spPr>
          <a:xfrm rot="-4320377">
            <a:off x="8244771" y="2083614"/>
            <a:ext cx="219074" cy="179074"/>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4"/>
          <p:cNvSpPr/>
          <p:nvPr/>
        </p:nvSpPr>
        <p:spPr>
          <a:xfrm>
            <a:off x="1129600" y="281753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4"/>
          <p:cNvSpPr/>
          <p:nvPr/>
        </p:nvSpPr>
        <p:spPr>
          <a:xfrm>
            <a:off x="2478225" y="1173027"/>
            <a:ext cx="179095" cy="179073"/>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4"/>
          <p:cNvSpPr/>
          <p:nvPr/>
        </p:nvSpPr>
        <p:spPr>
          <a:xfrm>
            <a:off x="2067063" y="2588800"/>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4"/>
          <p:cNvSpPr/>
          <p:nvPr/>
        </p:nvSpPr>
        <p:spPr>
          <a:xfrm rot="444932" flipH="1">
            <a:off x="6300007" y="3970564"/>
            <a:ext cx="413063" cy="274961"/>
          </a:xfrm>
          <a:custGeom>
            <a:avLst/>
            <a:gdLst/>
            <a:ahLst/>
            <a:cxnLst/>
            <a:rect l="l" t="t" r="r" b="b"/>
            <a:pathLst>
              <a:path w="20042" h="13743" extrusionOk="0">
                <a:moveTo>
                  <a:pt x="14071" y="0"/>
                </a:moveTo>
                <a:cubicBezTo>
                  <a:pt x="10001" y="0"/>
                  <a:pt x="11375" y="7108"/>
                  <a:pt x="11375" y="7108"/>
                </a:cubicBezTo>
                <a:cubicBezTo>
                  <a:pt x="11375" y="7108"/>
                  <a:pt x="9274" y="1408"/>
                  <a:pt x="6596" y="1408"/>
                </a:cubicBezTo>
                <a:cubicBezTo>
                  <a:pt x="5720" y="1408"/>
                  <a:pt x="4783" y="2019"/>
                  <a:pt x="3837" y="3639"/>
                </a:cubicBezTo>
                <a:cubicBezTo>
                  <a:pt x="1" y="10243"/>
                  <a:pt x="13177" y="13713"/>
                  <a:pt x="13177" y="13713"/>
                </a:cubicBezTo>
                <a:cubicBezTo>
                  <a:pt x="13237" y="13732"/>
                  <a:pt x="13299" y="13742"/>
                  <a:pt x="13363" y="13742"/>
                </a:cubicBezTo>
                <a:cubicBezTo>
                  <a:pt x="15662" y="13742"/>
                  <a:pt x="20041" y="1206"/>
                  <a:pt x="14978" y="103"/>
                </a:cubicBezTo>
                <a:cubicBezTo>
                  <a:pt x="14649" y="33"/>
                  <a:pt x="14348" y="0"/>
                  <a:pt x="14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4"/>
          <p:cNvSpPr/>
          <p:nvPr/>
        </p:nvSpPr>
        <p:spPr>
          <a:xfrm>
            <a:off x="5997425" y="911838"/>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4"/>
          <p:cNvSpPr/>
          <p:nvPr/>
        </p:nvSpPr>
        <p:spPr>
          <a:xfrm>
            <a:off x="7006213" y="201507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3" name="Google Shape;1153;p34"/>
          <p:cNvGrpSpPr/>
          <p:nvPr/>
        </p:nvGrpSpPr>
        <p:grpSpPr>
          <a:xfrm>
            <a:off x="939568" y="866774"/>
            <a:ext cx="1127502" cy="1379505"/>
            <a:chOff x="939568" y="866774"/>
            <a:chExt cx="1127502" cy="1379505"/>
          </a:xfrm>
        </p:grpSpPr>
        <p:sp>
          <p:nvSpPr>
            <p:cNvPr id="1154" name="Google Shape;1154;p34"/>
            <p:cNvSpPr/>
            <p:nvPr/>
          </p:nvSpPr>
          <p:spPr>
            <a:xfrm>
              <a:off x="949976" y="866774"/>
              <a:ext cx="1106650" cy="1379484"/>
            </a:xfrm>
            <a:custGeom>
              <a:avLst/>
              <a:gdLst/>
              <a:ahLst/>
              <a:cxnLst/>
              <a:rect l="l" t="t" r="r" b="b"/>
              <a:pathLst>
                <a:path w="49570" h="61791" extrusionOk="0">
                  <a:moveTo>
                    <a:pt x="24764" y="1"/>
                  </a:moveTo>
                  <a:cubicBezTo>
                    <a:pt x="23558" y="1"/>
                    <a:pt x="22347" y="82"/>
                    <a:pt x="21149" y="180"/>
                  </a:cubicBezTo>
                  <a:cubicBezTo>
                    <a:pt x="17447" y="480"/>
                    <a:pt x="13711" y="1114"/>
                    <a:pt x="10408" y="2949"/>
                  </a:cubicBezTo>
                  <a:cubicBezTo>
                    <a:pt x="5471" y="5684"/>
                    <a:pt x="1" y="10287"/>
                    <a:pt x="2202" y="26766"/>
                  </a:cubicBezTo>
                  <a:cubicBezTo>
                    <a:pt x="1969" y="26933"/>
                    <a:pt x="1769" y="27166"/>
                    <a:pt x="1569" y="27400"/>
                  </a:cubicBezTo>
                  <a:cubicBezTo>
                    <a:pt x="701" y="28567"/>
                    <a:pt x="535" y="30035"/>
                    <a:pt x="668" y="31303"/>
                  </a:cubicBezTo>
                  <a:cubicBezTo>
                    <a:pt x="935" y="33404"/>
                    <a:pt x="1969" y="35239"/>
                    <a:pt x="3570" y="36406"/>
                  </a:cubicBezTo>
                  <a:cubicBezTo>
                    <a:pt x="3737" y="36506"/>
                    <a:pt x="3870" y="36606"/>
                    <a:pt x="4037" y="36706"/>
                  </a:cubicBezTo>
                  <a:cubicBezTo>
                    <a:pt x="4404" y="38574"/>
                    <a:pt x="4771" y="40476"/>
                    <a:pt x="4971" y="42344"/>
                  </a:cubicBezTo>
                  <a:cubicBezTo>
                    <a:pt x="5038" y="42777"/>
                    <a:pt x="5071" y="43211"/>
                    <a:pt x="5105" y="43645"/>
                  </a:cubicBezTo>
                  <a:cubicBezTo>
                    <a:pt x="5438" y="48048"/>
                    <a:pt x="5438" y="52418"/>
                    <a:pt x="5772" y="56821"/>
                  </a:cubicBezTo>
                  <a:cubicBezTo>
                    <a:pt x="5772" y="56866"/>
                    <a:pt x="5799" y="56884"/>
                    <a:pt x="5832" y="56884"/>
                  </a:cubicBezTo>
                  <a:cubicBezTo>
                    <a:pt x="5872" y="56884"/>
                    <a:pt x="5920" y="56857"/>
                    <a:pt x="5938" y="56821"/>
                  </a:cubicBezTo>
                  <a:cubicBezTo>
                    <a:pt x="6205" y="54319"/>
                    <a:pt x="6372" y="51717"/>
                    <a:pt x="6472" y="49082"/>
                  </a:cubicBezTo>
                  <a:cubicBezTo>
                    <a:pt x="6539" y="49882"/>
                    <a:pt x="6639" y="50650"/>
                    <a:pt x="6806" y="51417"/>
                  </a:cubicBezTo>
                  <a:cubicBezTo>
                    <a:pt x="7239" y="53485"/>
                    <a:pt x="7440" y="55453"/>
                    <a:pt x="7840" y="57521"/>
                  </a:cubicBezTo>
                  <a:cubicBezTo>
                    <a:pt x="8073" y="58655"/>
                    <a:pt x="8173" y="60890"/>
                    <a:pt x="8974" y="61791"/>
                  </a:cubicBezTo>
                  <a:cubicBezTo>
                    <a:pt x="11176" y="60890"/>
                    <a:pt x="13344" y="60123"/>
                    <a:pt x="15545" y="59489"/>
                  </a:cubicBezTo>
                  <a:cubicBezTo>
                    <a:pt x="15012" y="55787"/>
                    <a:pt x="14978" y="52084"/>
                    <a:pt x="13811" y="48515"/>
                  </a:cubicBezTo>
                  <a:cubicBezTo>
                    <a:pt x="13789" y="48450"/>
                    <a:pt x="13838" y="48399"/>
                    <a:pt x="13893" y="48399"/>
                  </a:cubicBezTo>
                  <a:cubicBezTo>
                    <a:pt x="13923" y="48399"/>
                    <a:pt x="13954" y="48413"/>
                    <a:pt x="13978" y="48448"/>
                  </a:cubicBezTo>
                  <a:cubicBezTo>
                    <a:pt x="15345" y="51917"/>
                    <a:pt x="15712" y="55587"/>
                    <a:pt x="16413" y="59222"/>
                  </a:cubicBezTo>
                  <a:cubicBezTo>
                    <a:pt x="17013" y="59056"/>
                    <a:pt x="17647" y="58889"/>
                    <a:pt x="18281" y="58722"/>
                  </a:cubicBezTo>
                  <a:cubicBezTo>
                    <a:pt x="18014" y="57688"/>
                    <a:pt x="17747" y="56687"/>
                    <a:pt x="17580" y="55687"/>
                  </a:cubicBezTo>
                  <a:cubicBezTo>
                    <a:pt x="17558" y="55598"/>
                    <a:pt x="17625" y="55524"/>
                    <a:pt x="17691" y="55524"/>
                  </a:cubicBezTo>
                  <a:cubicBezTo>
                    <a:pt x="17725" y="55524"/>
                    <a:pt x="17758" y="55542"/>
                    <a:pt x="17780" y="55587"/>
                  </a:cubicBezTo>
                  <a:cubicBezTo>
                    <a:pt x="18381" y="56420"/>
                    <a:pt x="18714" y="57488"/>
                    <a:pt x="19014" y="58522"/>
                  </a:cubicBezTo>
                  <a:cubicBezTo>
                    <a:pt x="23851" y="57321"/>
                    <a:pt x="28821" y="56621"/>
                    <a:pt x="34059" y="56387"/>
                  </a:cubicBezTo>
                  <a:cubicBezTo>
                    <a:pt x="33925" y="55253"/>
                    <a:pt x="33825" y="54152"/>
                    <a:pt x="33758" y="53085"/>
                  </a:cubicBezTo>
                  <a:cubicBezTo>
                    <a:pt x="33740" y="52960"/>
                    <a:pt x="33818" y="52892"/>
                    <a:pt x="33905" y="52892"/>
                  </a:cubicBezTo>
                  <a:cubicBezTo>
                    <a:pt x="33980" y="52892"/>
                    <a:pt x="34061" y="52943"/>
                    <a:pt x="34092" y="53051"/>
                  </a:cubicBezTo>
                  <a:cubicBezTo>
                    <a:pt x="34359" y="54119"/>
                    <a:pt x="34659" y="55220"/>
                    <a:pt x="34959" y="56354"/>
                  </a:cubicBezTo>
                  <a:cubicBezTo>
                    <a:pt x="35960" y="56320"/>
                    <a:pt x="36969" y="56304"/>
                    <a:pt x="37986" y="56304"/>
                  </a:cubicBezTo>
                  <a:cubicBezTo>
                    <a:pt x="39004" y="56304"/>
                    <a:pt x="40029" y="56320"/>
                    <a:pt x="41064" y="56354"/>
                  </a:cubicBezTo>
                  <a:cubicBezTo>
                    <a:pt x="41064" y="55653"/>
                    <a:pt x="41064" y="54953"/>
                    <a:pt x="40997" y="54219"/>
                  </a:cubicBezTo>
                  <a:cubicBezTo>
                    <a:pt x="40830" y="52251"/>
                    <a:pt x="40430" y="50249"/>
                    <a:pt x="40396" y="48281"/>
                  </a:cubicBezTo>
                  <a:cubicBezTo>
                    <a:pt x="40396" y="48223"/>
                    <a:pt x="40453" y="48188"/>
                    <a:pt x="40506" y="48188"/>
                  </a:cubicBezTo>
                  <a:cubicBezTo>
                    <a:pt x="40545" y="48188"/>
                    <a:pt x="40583" y="48206"/>
                    <a:pt x="40597" y="48248"/>
                  </a:cubicBezTo>
                  <a:cubicBezTo>
                    <a:pt x="41197" y="50416"/>
                    <a:pt x="41497" y="52684"/>
                    <a:pt x="41731" y="54919"/>
                  </a:cubicBezTo>
                  <a:cubicBezTo>
                    <a:pt x="41797" y="55386"/>
                    <a:pt x="41864" y="55887"/>
                    <a:pt x="41897" y="56387"/>
                  </a:cubicBezTo>
                  <a:cubicBezTo>
                    <a:pt x="42164" y="56420"/>
                    <a:pt x="42398" y="56420"/>
                    <a:pt x="42631" y="56420"/>
                  </a:cubicBezTo>
                  <a:cubicBezTo>
                    <a:pt x="42698" y="55553"/>
                    <a:pt x="42698" y="54719"/>
                    <a:pt x="42665" y="53852"/>
                  </a:cubicBezTo>
                  <a:cubicBezTo>
                    <a:pt x="42565" y="50950"/>
                    <a:pt x="42264" y="48014"/>
                    <a:pt x="41531" y="45212"/>
                  </a:cubicBezTo>
                  <a:cubicBezTo>
                    <a:pt x="41509" y="45147"/>
                    <a:pt x="41572" y="45096"/>
                    <a:pt x="41628" y="45096"/>
                  </a:cubicBezTo>
                  <a:cubicBezTo>
                    <a:pt x="41658" y="45096"/>
                    <a:pt x="41686" y="45111"/>
                    <a:pt x="41697" y="45146"/>
                  </a:cubicBezTo>
                  <a:cubicBezTo>
                    <a:pt x="42798" y="48048"/>
                    <a:pt x="43298" y="51017"/>
                    <a:pt x="43499" y="54119"/>
                  </a:cubicBezTo>
                  <a:cubicBezTo>
                    <a:pt x="43565" y="54886"/>
                    <a:pt x="43632" y="55687"/>
                    <a:pt x="43665" y="56487"/>
                  </a:cubicBezTo>
                  <a:cubicBezTo>
                    <a:pt x="44966" y="56554"/>
                    <a:pt x="46301" y="56654"/>
                    <a:pt x="47668" y="56787"/>
                  </a:cubicBezTo>
                  <a:cubicBezTo>
                    <a:pt x="47602" y="56787"/>
                    <a:pt x="47068" y="47514"/>
                    <a:pt x="46934" y="46780"/>
                  </a:cubicBezTo>
                  <a:cubicBezTo>
                    <a:pt x="46334" y="43912"/>
                    <a:pt x="45400" y="41176"/>
                    <a:pt x="44633" y="38374"/>
                  </a:cubicBezTo>
                  <a:cubicBezTo>
                    <a:pt x="44366" y="37474"/>
                    <a:pt x="44132" y="36573"/>
                    <a:pt x="43932" y="35639"/>
                  </a:cubicBezTo>
                  <a:lnTo>
                    <a:pt x="43932" y="35639"/>
                  </a:lnTo>
                  <a:cubicBezTo>
                    <a:pt x="44199" y="36506"/>
                    <a:pt x="44499" y="37407"/>
                    <a:pt x="44800" y="38274"/>
                  </a:cubicBezTo>
                  <a:cubicBezTo>
                    <a:pt x="45066" y="38975"/>
                    <a:pt x="45333" y="39675"/>
                    <a:pt x="45600" y="40409"/>
                  </a:cubicBezTo>
                  <a:cubicBezTo>
                    <a:pt x="46668" y="43144"/>
                    <a:pt x="47702" y="46180"/>
                    <a:pt x="49536" y="48448"/>
                  </a:cubicBezTo>
                  <a:lnTo>
                    <a:pt x="49570" y="48448"/>
                  </a:lnTo>
                  <a:cubicBezTo>
                    <a:pt x="49069" y="45346"/>
                    <a:pt x="47702" y="42377"/>
                    <a:pt x="46801" y="39342"/>
                  </a:cubicBezTo>
                  <a:cubicBezTo>
                    <a:pt x="46601" y="38674"/>
                    <a:pt x="46401" y="37974"/>
                    <a:pt x="46234" y="37273"/>
                  </a:cubicBezTo>
                  <a:cubicBezTo>
                    <a:pt x="45600" y="35005"/>
                    <a:pt x="45033" y="32737"/>
                    <a:pt x="44533" y="30469"/>
                  </a:cubicBezTo>
                  <a:cubicBezTo>
                    <a:pt x="44533" y="30435"/>
                    <a:pt x="44566" y="30402"/>
                    <a:pt x="44599" y="30402"/>
                  </a:cubicBezTo>
                  <a:cubicBezTo>
                    <a:pt x="45800" y="28834"/>
                    <a:pt x="46267" y="26733"/>
                    <a:pt x="45900" y="24664"/>
                  </a:cubicBezTo>
                  <a:cubicBezTo>
                    <a:pt x="45667" y="23397"/>
                    <a:pt x="45066" y="22029"/>
                    <a:pt x="43932" y="21195"/>
                  </a:cubicBezTo>
                  <a:cubicBezTo>
                    <a:pt x="43599" y="20928"/>
                    <a:pt x="43232" y="20762"/>
                    <a:pt x="42865" y="20628"/>
                  </a:cubicBezTo>
                  <a:cubicBezTo>
                    <a:pt x="42298" y="10955"/>
                    <a:pt x="38695" y="3249"/>
                    <a:pt x="29655" y="614"/>
                  </a:cubicBezTo>
                  <a:cubicBezTo>
                    <a:pt x="28057" y="152"/>
                    <a:pt x="26414" y="1"/>
                    <a:pt x="24764" y="1"/>
                  </a:cubicBezTo>
                  <a:close/>
                </a:path>
              </a:pathLst>
            </a:custGeom>
            <a:solidFill>
              <a:srgbClr val="FFFFFF"/>
            </a:solidFill>
            <a:ln w="228600" cap="flat" cmpd="sng">
              <a:solidFill>
                <a:srgbClr val="FFFFFF"/>
              </a:solidFill>
              <a:prstDash val="solid"/>
              <a:round/>
              <a:headEnd type="none" w="sm" len="sm"/>
              <a:tailEnd type="none" w="sm" len="sm"/>
            </a:ln>
            <a:effectLst>
              <a:outerShdw dist="47625" dir="2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5" name="Google Shape;1155;p34"/>
            <p:cNvGrpSpPr/>
            <p:nvPr/>
          </p:nvGrpSpPr>
          <p:grpSpPr>
            <a:xfrm>
              <a:off x="939568" y="866795"/>
              <a:ext cx="1127502" cy="1379484"/>
              <a:chOff x="831475" y="3598725"/>
              <a:chExt cx="1262600" cy="1544775"/>
            </a:xfrm>
          </p:grpSpPr>
          <p:sp>
            <p:nvSpPr>
              <p:cNvPr id="1156" name="Google Shape;1156;p34"/>
              <p:cNvSpPr/>
              <p:nvPr/>
            </p:nvSpPr>
            <p:spPr>
              <a:xfrm>
                <a:off x="831475" y="3598725"/>
                <a:ext cx="1262600" cy="1544775"/>
              </a:xfrm>
              <a:custGeom>
                <a:avLst/>
                <a:gdLst/>
                <a:ahLst/>
                <a:cxnLst/>
                <a:rect l="l" t="t" r="r" b="b"/>
                <a:pathLst>
                  <a:path w="50504" h="61791" extrusionOk="0">
                    <a:moveTo>
                      <a:pt x="25698" y="1"/>
                    </a:moveTo>
                    <a:cubicBezTo>
                      <a:pt x="24492" y="1"/>
                      <a:pt x="23281" y="82"/>
                      <a:pt x="22083" y="180"/>
                    </a:cubicBezTo>
                    <a:cubicBezTo>
                      <a:pt x="18381" y="480"/>
                      <a:pt x="14645" y="1114"/>
                      <a:pt x="11342" y="2949"/>
                    </a:cubicBezTo>
                    <a:cubicBezTo>
                      <a:pt x="6005" y="5918"/>
                      <a:pt x="1" y="11055"/>
                      <a:pt x="3837" y="31136"/>
                    </a:cubicBezTo>
                    <a:cubicBezTo>
                      <a:pt x="4537" y="34838"/>
                      <a:pt x="5505" y="38574"/>
                      <a:pt x="5905" y="42344"/>
                    </a:cubicBezTo>
                    <a:cubicBezTo>
                      <a:pt x="5972" y="42777"/>
                      <a:pt x="6005" y="43211"/>
                      <a:pt x="6039" y="43645"/>
                    </a:cubicBezTo>
                    <a:cubicBezTo>
                      <a:pt x="6405" y="48048"/>
                      <a:pt x="6372" y="52418"/>
                      <a:pt x="6706" y="56821"/>
                    </a:cubicBezTo>
                    <a:cubicBezTo>
                      <a:pt x="6706" y="56871"/>
                      <a:pt x="6747" y="56896"/>
                      <a:pt x="6789" y="56896"/>
                    </a:cubicBezTo>
                    <a:cubicBezTo>
                      <a:pt x="6831" y="56896"/>
                      <a:pt x="6872" y="56871"/>
                      <a:pt x="6872" y="56821"/>
                    </a:cubicBezTo>
                    <a:cubicBezTo>
                      <a:pt x="7139" y="54319"/>
                      <a:pt x="7306" y="51717"/>
                      <a:pt x="7406" y="49115"/>
                    </a:cubicBezTo>
                    <a:cubicBezTo>
                      <a:pt x="7473" y="49882"/>
                      <a:pt x="7573" y="50650"/>
                      <a:pt x="7740" y="51417"/>
                    </a:cubicBezTo>
                    <a:cubicBezTo>
                      <a:pt x="8173" y="53485"/>
                      <a:pt x="8407" y="55486"/>
                      <a:pt x="8807" y="57555"/>
                    </a:cubicBezTo>
                    <a:cubicBezTo>
                      <a:pt x="9007" y="58655"/>
                      <a:pt x="9107" y="60890"/>
                      <a:pt x="9908" y="61791"/>
                    </a:cubicBezTo>
                    <a:cubicBezTo>
                      <a:pt x="12110" y="60890"/>
                      <a:pt x="14278" y="60123"/>
                      <a:pt x="16479" y="59489"/>
                    </a:cubicBezTo>
                    <a:cubicBezTo>
                      <a:pt x="15946" y="55787"/>
                      <a:pt x="15912" y="52117"/>
                      <a:pt x="14745" y="48515"/>
                    </a:cubicBezTo>
                    <a:cubicBezTo>
                      <a:pt x="14723" y="48450"/>
                      <a:pt x="14772" y="48399"/>
                      <a:pt x="14827" y="48399"/>
                    </a:cubicBezTo>
                    <a:cubicBezTo>
                      <a:pt x="14857" y="48399"/>
                      <a:pt x="14888" y="48413"/>
                      <a:pt x="14912" y="48448"/>
                    </a:cubicBezTo>
                    <a:cubicBezTo>
                      <a:pt x="16279" y="51917"/>
                      <a:pt x="16646" y="55587"/>
                      <a:pt x="17347" y="59222"/>
                    </a:cubicBezTo>
                    <a:cubicBezTo>
                      <a:pt x="17980" y="59056"/>
                      <a:pt x="18581" y="58889"/>
                      <a:pt x="19215" y="58722"/>
                    </a:cubicBezTo>
                    <a:cubicBezTo>
                      <a:pt x="18981" y="57721"/>
                      <a:pt x="18681" y="56721"/>
                      <a:pt x="18514" y="55687"/>
                    </a:cubicBezTo>
                    <a:cubicBezTo>
                      <a:pt x="18492" y="55598"/>
                      <a:pt x="18559" y="55538"/>
                      <a:pt x="18635" y="55538"/>
                    </a:cubicBezTo>
                    <a:cubicBezTo>
                      <a:pt x="18673" y="55538"/>
                      <a:pt x="18714" y="55553"/>
                      <a:pt x="18748" y="55587"/>
                    </a:cubicBezTo>
                    <a:cubicBezTo>
                      <a:pt x="19348" y="56420"/>
                      <a:pt x="19648" y="57488"/>
                      <a:pt x="19948" y="58555"/>
                    </a:cubicBezTo>
                    <a:cubicBezTo>
                      <a:pt x="24785" y="57321"/>
                      <a:pt x="29755" y="56621"/>
                      <a:pt x="34993" y="56420"/>
                    </a:cubicBezTo>
                    <a:cubicBezTo>
                      <a:pt x="34859" y="55286"/>
                      <a:pt x="34759" y="54152"/>
                      <a:pt x="34692" y="53118"/>
                    </a:cubicBezTo>
                    <a:cubicBezTo>
                      <a:pt x="34674" y="52971"/>
                      <a:pt x="34756" y="52895"/>
                      <a:pt x="34846" y="52895"/>
                    </a:cubicBezTo>
                    <a:cubicBezTo>
                      <a:pt x="34918" y="52895"/>
                      <a:pt x="34996" y="52946"/>
                      <a:pt x="35026" y="53051"/>
                    </a:cubicBezTo>
                    <a:cubicBezTo>
                      <a:pt x="35293" y="54119"/>
                      <a:pt x="35593" y="55220"/>
                      <a:pt x="35893" y="56354"/>
                    </a:cubicBezTo>
                    <a:cubicBezTo>
                      <a:pt x="36894" y="56320"/>
                      <a:pt x="37903" y="56304"/>
                      <a:pt x="38920" y="56304"/>
                    </a:cubicBezTo>
                    <a:cubicBezTo>
                      <a:pt x="39938" y="56304"/>
                      <a:pt x="40963" y="56320"/>
                      <a:pt x="41998" y="56354"/>
                    </a:cubicBezTo>
                    <a:cubicBezTo>
                      <a:pt x="41998" y="55653"/>
                      <a:pt x="41998" y="54953"/>
                      <a:pt x="41931" y="54219"/>
                    </a:cubicBezTo>
                    <a:cubicBezTo>
                      <a:pt x="41764" y="52251"/>
                      <a:pt x="41364" y="50283"/>
                      <a:pt x="41330" y="48281"/>
                    </a:cubicBezTo>
                    <a:cubicBezTo>
                      <a:pt x="41330" y="48223"/>
                      <a:pt x="41387" y="48188"/>
                      <a:pt x="41440" y="48188"/>
                    </a:cubicBezTo>
                    <a:cubicBezTo>
                      <a:pt x="41479" y="48188"/>
                      <a:pt x="41517" y="48206"/>
                      <a:pt x="41531" y="48248"/>
                    </a:cubicBezTo>
                    <a:cubicBezTo>
                      <a:pt x="42131" y="50416"/>
                      <a:pt x="42431" y="52718"/>
                      <a:pt x="42698" y="54919"/>
                    </a:cubicBezTo>
                    <a:cubicBezTo>
                      <a:pt x="42731" y="55386"/>
                      <a:pt x="42798" y="55887"/>
                      <a:pt x="42831" y="56387"/>
                    </a:cubicBezTo>
                    <a:cubicBezTo>
                      <a:pt x="43098" y="56420"/>
                      <a:pt x="43332" y="56420"/>
                      <a:pt x="43599" y="56420"/>
                    </a:cubicBezTo>
                    <a:cubicBezTo>
                      <a:pt x="43632" y="55587"/>
                      <a:pt x="43632" y="54719"/>
                      <a:pt x="43599" y="53852"/>
                    </a:cubicBezTo>
                    <a:cubicBezTo>
                      <a:pt x="43532" y="50950"/>
                      <a:pt x="43232" y="48014"/>
                      <a:pt x="42465" y="45212"/>
                    </a:cubicBezTo>
                    <a:cubicBezTo>
                      <a:pt x="42443" y="45148"/>
                      <a:pt x="42505" y="45111"/>
                      <a:pt x="42560" y="45111"/>
                    </a:cubicBezTo>
                    <a:cubicBezTo>
                      <a:pt x="42591" y="45111"/>
                      <a:pt x="42619" y="45122"/>
                      <a:pt x="42631" y="45146"/>
                    </a:cubicBezTo>
                    <a:cubicBezTo>
                      <a:pt x="43732" y="48048"/>
                      <a:pt x="44232" y="51017"/>
                      <a:pt x="44466" y="54119"/>
                    </a:cubicBezTo>
                    <a:cubicBezTo>
                      <a:pt x="44499" y="54886"/>
                      <a:pt x="44566" y="55687"/>
                      <a:pt x="44599" y="56487"/>
                    </a:cubicBezTo>
                    <a:cubicBezTo>
                      <a:pt x="45900" y="56554"/>
                      <a:pt x="47235" y="56654"/>
                      <a:pt x="48602" y="56787"/>
                    </a:cubicBezTo>
                    <a:cubicBezTo>
                      <a:pt x="48536" y="56787"/>
                      <a:pt x="48002" y="47547"/>
                      <a:pt x="47868" y="46780"/>
                    </a:cubicBezTo>
                    <a:cubicBezTo>
                      <a:pt x="47268" y="43912"/>
                      <a:pt x="46334" y="41176"/>
                      <a:pt x="45567" y="38374"/>
                    </a:cubicBezTo>
                    <a:cubicBezTo>
                      <a:pt x="45300" y="37474"/>
                      <a:pt x="45066" y="36573"/>
                      <a:pt x="44866" y="35639"/>
                    </a:cubicBezTo>
                    <a:lnTo>
                      <a:pt x="44866" y="35639"/>
                    </a:lnTo>
                    <a:cubicBezTo>
                      <a:pt x="45166" y="36540"/>
                      <a:pt x="45433" y="37407"/>
                      <a:pt x="45734" y="38274"/>
                    </a:cubicBezTo>
                    <a:cubicBezTo>
                      <a:pt x="46000" y="38975"/>
                      <a:pt x="46267" y="39709"/>
                      <a:pt x="46534" y="40409"/>
                    </a:cubicBezTo>
                    <a:cubicBezTo>
                      <a:pt x="47602" y="43144"/>
                      <a:pt x="48636" y="46180"/>
                      <a:pt x="50470" y="48448"/>
                    </a:cubicBezTo>
                    <a:cubicBezTo>
                      <a:pt x="50470" y="48459"/>
                      <a:pt x="50474" y="48463"/>
                      <a:pt x="50479" y="48463"/>
                    </a:cubicBezTo>
                    <a:cubicBezTo>
                      <a:pt x="50489" y="48463"/>
                      <a:pt x="50504" y="48448"/>
                      <a:pt x="50504" y="48448"/>
                    </a:cubicBezTo>
                    <a:cubicBezTo>
                      <a:pt x="50003" y="45346"/>
                      <a:pt x="48636" y="42377"/>
                      <a:pt x="47735" y="39342"/>
                    </a:cubicBezTo>
                    <a:cubicBezTo>
                      <a:pt x="47535" y="38674"/>
                      <a:pt x="47335" y="37974"/>
                      <a:pt x="47168" y="37273"/>
                    </a:cubicBezTo>
                    <a:cubicBezTo>
                      <a:pt x="46434" y="34605"/>
                      <a:pt x="45767" y="31903"/>
                      <a:pt x="45166" y="29201"/>
                    </a:cubicBezTo>
                    <a:cubicBezTo>
                      <a:pt x="44599" y="26532"/>
                      <a:pt x="44232" y="23864"/>
                      <a:pt x="43832" y="21162"/>
                    </a:cubicBezTo>
                    <a:cubicBezTo>
                      <a:pt x="43799" y="21095"/>
                      <a:pt x="43799" y="21028"/>
                      <a:pt x="43799" y="20962"/>
                    </a:cubicBezTo>
                    <a:cubicBezTo>
                      <a:pt x="43332" y="11155"/>
                      <a:pt x="39763" y="3282"/>
                      <a:pt x="30589" y="614"/>
                    </a:cubicBezTo>
                    <a:cubicBezTo>
                      <a:pt x="28991" y="152"/>
                      <a:pt x="27348" y="1"/>
                      <a:pt x="256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4"/>
              <p:cNvSpPr/>
              <p:nvPr/>
            </p:nvSpPr>
            <p:spPr>
              <a:xfrm>
                <a:off x="979100" y="4558075"/>
                <a:ext cx="1067450" cy="585425"/>
              </a:xfrm>
              <a:custGeom>
                <a:avLst/>
                <a:gdLst/>
                <a:ahLst/>
                <a:cxnLst/>
                <a:rect l="l" t="t" r="r" b="b"/>
                <a:pathLst>
                  <a:path w="42698" h="23417" extrusionOk="0">
                    <a:moveTo>
                      <a:pt x="39662" y="0"/>
                    </a:moveTo>
                    <a:cubicBezTo>
                      <a:pt x="33424" y="4170"/>
                      <a:pt x="26085" y="6638"/>
                      <a:pt x="18613" y="7105"/>
                    </a:cubicBezTo>
                    <a:cubicBezTo>
                      <a:pt x="17805" y="7152"/>
                      <a:pt x="16997" y="7175"/>
                      <a:pt x="16189" y="7175"/>
                    </a:cubicBezTo>
                    <a:cubicBezTo>
                      <a:pt x="13496" y="7175"/>
                      <a:pt x="10808" y="6918"/>
                      <a:pt x="8139" y="6405"/>
                    </a:cubicBezTo>
                    <a:cubicBezTo>
                      <a:pt x="5371" y="5871"/>
                      <a:pt x="2635" y="5037"/>
                      <a:pt x="0" y="3970"/>
                    </a:cubicBezTo>
                    <a:lnTo>
                      <a:pt x="0" y="3970"/>
                    </a:lnTo>
                    <a:cubicBezTo>
                      <a:pt x="67" y="4403"/>
                      <a:pt x="100" y="4837"/>
                      <a:pt x="134" y="5271"/>
                    </a:cubicBezTo>
                    <a:cubicBezTo>
                      <a:pt x="500" y="9674"/>
                      <a:pt x="467" y="14044"/>
                      <a:pt x="801" y="18447"/>
                    </a:cubicBezTo>
                    <a:cubicBezTo>
                      <a:pt x="801" y="18492"/>
                      <a:pt x="835" y="18510"/>
                      <a:pt x="872" y="18510"/>
                    </a:cubicBezTo>
                    <a:cubicBezTo>
                      <a:pt x="917" y="18510"/>
                      <a:pt x="967" y="18483"/>
                      <a:pt x="967" y="18447"/>
                    </a:cubicBezTo>
                    <a:cubicBezTo>
                      <a:pt x="1234" y="15945"/>
                      <a:pt x="1401" y="13343"/>
                      <a:pt x="1501" y="10708"/>
                    </a:cubicBezTo>
                    <a:cubicBezTo>
                      <a:pt x="1568" y="11508"/>
                      <a:pt x="1668" y="12276"/>
                      <a:pt x="1835" y="13043"/>
                    </a:cubicBezTo>
                    <a:cubicBezTo>
                      <a:pt x="2268" y="15111"/>
                      <a:pt x="2502" y="17079"/>
                      <a:pt x="2902" y="19147"/>
                    </a:cubicBezTo>
                    <a:cubicBezTo>
                      <a:pt x="3102" y="20281"/>
                      <a:pt x="3202" y="22516"/>
                      <a:pt x="4003" y="23417"/>
                    </a:cubicBezTo>
                    <a:cubicBezTo>
                      <a:pt x="6205" y="22516"/>
                      <a:pt x="8373" y="21749"/>
                      <a:pt x="10574" y="21115"/>
                    </a:cubicBezTo>
                    <a:cubicBezTo>
                      <a:pt x="10041" y="17413"/>
                      <a:pt x="10007" y="13743"/>
                      <a:pt x="8840" y="10141"/>
                    </a:cubicBezTo>
                    <a:cubicBezTo>
                      <a:pt x="8818" y="10076"/>
                      <a:pt x="8867" y="10025"/>
                      <a:pt x="8922" y="10025"/>
                    </a:cubicBezTo>
                    <a:cubicBezTo>
                      <a:pt x="8952" y="10025"/>
                      <a:pt x="8983" y="10039"/>
                      <a:pt x="9007" y="10074"/>
                    </a:cubicBezTo>
                    <a:cubicBezTo>
                      <a:pt x="10374" y="13543"/>
                      <a:pt x="10741" y="17213"/>
                      <a:pt x="11442" y="20848"/>
                    </a:cubicBezTo>
                    <a:cubicBezTo>
                      <a:pt x="12075" y="20682"/>
                      <a:pt x="12676" y="20515"/>
                      <a:pt x="13310" y="20348"/>
                    </a:cubicBezTo>
                    <a:cubicBezTo>
                      <a:pt x="13076" y="19347"/>
                      <a:pt x="12776" y="18347"/>
                      <a:pt x="12609" y="17313"/>
                    </a:cubicBezTo>
                    <a:cubicBezTo>
                      <a:pt x="12587" y="17224"/>
                      <a:pt x="12654" y="17164"/>
                      <a:pt x="12730" y="17164"/>
                    </a:cubicBezTo>
                    <a:cubicBezTo>
                      <a:pt x="12768" y="17164"/>
                      <a:pt x="12809" y="17179"/>
                      <a:pt x="12843" y="17213"/>
                    </a:cubicBezTo>
                    <a:cubicBezTo>
                      <a:pt x="13443" y="18046"/>
                      <a:pt x="13743" y="19114"/>
                      <a:pt x="14043" y="20148"/>
                    </a:cubicBezTo>
                    <a:cubicBezTo>
                      <a:pt x="18880" y="18947"/>
                      <a:pt x="23850" y="18247"/>
                      <a:pt x="29088" y="18013"/>
                    </a:cubicBezTo>
                    <a:cubicBezTo>
                      <a:pt x="28954" y="16912"/>
                      <a:pt x="28854" y="15778"/>
                      <a:pt x="28787" y="14744"/>
                    </a:cubicBezTo>
                    <a:cubicBezTo>
                      <a:pt x="28769" y="14597"/>
                      <a:pt x="28851" y="14521"/>
                      <a:pt x="28941" y="14521"/>
                    </a:cubicBezTo>
                    <a:cubicBezTo>
                      <a:pt x="29013" y="14521"/>
                      <a:pt x="29091" y="14572"/>
                      <a:pt x="29121" y="14677"/>
                    </a:cubicBezTo>
                    <a:cubicBezTo>
                      <a:pt x="29388" y="15745"/>
                      <a:pt x="29688" y="16846"/>
                      <a:pt x="29988" y="17980"/>
                    </a:cubicBezTo>
                    <a:cubicBezTo>
                      <a:pt x="30989" y="17946"/>
                      <a:pt x="31998" y="17930"/>
                      <a:pt x="33015" y="17930"/>
                    </a:cubicBezTo>
                    <a:cubicBezTo>
                      <a:pt x="34033" y="17930"/>
                      <a:pt x="35058" y="17946"/>
                      <a:pt x="36093" y="17980"/>
                    </a:cubicBezTo>
                    <a:cubicBezTo>
                      <a:pt x="36093" y="17279"/>
                      <a:pt x="36093" y="16579"/>
                      <a:pt x="36026" y="15845"/>
                    </a:cubicBezTo>
                    <a:cubicBezTo>
                      <a:pt x="35859" y="13877"/>
                      <a:pt x="35459" y="11909"/>
                      <a:pt x="35425" y="9907"/>
                    </a:cubicBezTo>
                    <a:cubicBezTo>
                      <a:pt x="35425" y="9849"/>
                      <a:pt x="35482" y="9814"/>
                      <a:pt x="35535" y="9814"/>
                    </a:cubicBezTo>
                    <a:cubicBezTo>
                      <a:pt x="35574" y="9814"/>
                      <a:pt x="35612" y="9832"/>
                      <a:pt x="35626" y="9874"/>
                    </a:cubicBezTo>
                    <a:cubicBezTo>
                      <a:pt x="36226" y="12042"/>
                      <a:pt x="36526" y="14344"/>
                      <a:pt x="36793" y="16545"/>
                    </a:cubicBezTo>
                    <a:cubicBezTo>
                      <a:pt x="36826" y="17012"/>
                      <a:pt x="36893" y="17513"/>
                      <a:pt x="36926" y="18013"/>
                    </a:cubicBezTo>
                    <a:cubicBezTo>
                      <a:pt x="37193" y="18046"/>
                      <a:pt x="37427" y="18046"/>
                      <a:pt x="37694" y="18046"/>
                    </a:cubicBezTo>
                    <a:cubicBezTo>
                      <a:pt x="37727" y="17213"/>
                      <a:pt x="37727" y="16345"/>
                      <a:pt x="37694" y="15478"/>
                    </a:cubicBezTo>
                    <a:cubicBezTo>
                      <a:pt x="37627" y="12576"/>
                      <a:pt x="37327" y="9640"/>
                      <a:pt x="36560" y="6838"/>
                    </a:cubicBezTo>
                    <a:cubicBezTo>
                      <a:pt x="36538" y="6774"/>
                      <a:pt x="36600" y="6737"/>
                      <a:pt x="36655" y="6737"/>
                    </a:cubicBezTo>
                    <a:cubicBezTo>
                      <a:pt x="36686" y="6737"/>
                      <a:pt x="36714" y="6748"/>
                      <a:pt x="36726" y="6772"/>
                    </a:cubicBezTo>
                    <a:cubicBezTo>
                      <a:pt x="37827" y="9674"/>
                      <a:pt x="38327" y="12643"/>
                      <a:pt x="38561" y="15745"/>
                    </a:cubicBezTo>
                    <a:cubicBezTo>
                      <a:pt x="38594" y="16512"/>
                      <a:pt x="38661" y="17313"/>
                      <a:pt x="38694" y="18113"/>
                    </a:cubicBezTo>
                    <a:cubicBezTo>
                      <a:pt x="39995" y="18180"/>
                      <a:pt x="41330" y="18280"/>
                      <a:pt x="42697" y="18413"/>
                    </a:cubicBezTo>
                    <a:cubicBezTo>
                      <a:pt x="42631" y="18413"/>
                      <a:pt x="42097" y="9173"/>
                      <a:pt x="41963" y="8406"/>
                    </a:cubicBezTo>
                    <a:cubicBezTo>
                      <a:pt x="41363" y="5538"/>
                      <a:pt x="40429" y="2802"/>
                      <a:pt x="39662" y="0"/>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4"/>
              <p:cNvSpPr/>
              <p:nvPr/>
            </p:nvSpPr>
            <p:spPr>
              <a:xfrm>
                <a:off x="1974800" y="4530550"/>
                <a:ext cx="119275" cy="279750"/>
              </a:xfrm>
              <a:custGeom>
                <a:avLst/>
                <a:gdLst/>
                <a:ahLst/>
                <a:cxnLst/>
                <a:rect l="l" t="t" r="r" b="b"/>
                <a:pathLst>
                  <a:path w="4771" h="11190" extrusionOk="0">
                    <a:moveTo>
                      <a:pt x="1435" y="0"/>
                    </a:moveTo>
                    <a:cubicBezTo>
                      <a:pt x="968" y="334"/>
                      <a:pt x="501" y="668"/>
                      <a:pt x="1" y="1001"/>
                    </a:cubicBezTo>
                    <a:cubicBezTo>
                      <a:pt x="267" y="1702"/>
                      <a:pt x="534" y="2436"/>
                      <a:pt x="801" y="3136"/>
                    </a:cubicBezTo>
                    <a:cubicBezTo>
                      <a:pt x="1869" y="5871"/>
                      <a:pt x="2903" y="8907"/>
                      <a:pt x="4737" y="11175"/>
                    </a:cubicBezTo>
                    <a:cubicBezTo>
                      <a:pt x="4737" y="11186"/>
                      <a:pt x="4741" y="11190"/>
                      <a:pt x="4746" y="11190"/>
                    </a:cubicBezTo>
                    <a:cubicBezTo>
                      <a:pt x="4756" y="11190"/>
                      <a:pt x="4771" y="11175"/>
                      <a:pt x="4771" y="11175"/>
                    </a:cubicBezTo>
                    <a:cubicBezTo>
                      <a:pt x="4270" y="8073"/>
                      <a:pt x="2903" y="5104"/>
                      <a:pt x="2002" y="2069"/>
                    </a:cubicBezTo>
                    <a:cubicBezTo>
                      <a:pt x="1802" y="1401"/>
                      <a:pt x="1602" y="701"/>
                      <a:pt x="1435" y="0"/>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4"/>
              <p:cNvSpPr/>
              <p:nvPr/>
            </p:nvSpPr>
            <p:spPr>
              <a:xfrm>
                <a:off x="1187575" y="4277450"/>
                <a:ext cx="550425" cy="391775"/>
              </a:xfrm>
              <a:custGeom>
                <a:avLst/>
                <a:gdLst/>
                <a:ahLst/>
                <a:cxnLst/>
                <a:rect l="l" t="t" r="r" b="b"/>
                <a:pathLst>
                  <a:path w="22017" h="15671" extrusionOk="0">
                    <a:moveTo>
                      <a:pt x="15792" y="1"/>
                    </a:moveTo>
                    <a:cubicBezTo>
                      <a:pt x="14486" y="1"/>
                      <a:pt x="13163" y="250"/>
                      <a:pt x="11876" y="518"/>
                    </a:cubicBezTo>
                    <a:cubicBezTo>
                      <a:pt x="10441" y="818"/>
                      <a:pt x="8973" y="1218"/>
                      <a:pt x="7472" y="1218"/>
                    </a:cubicBezTo>
                    <a:cubicBezTo>
                      <a:pt x="6901" y="1198"/>
                      <a:pt x="6379" y="1115"/>
                      <a:pt x="5838" y="1115"/>
                    </a:cubicBezTo>
                    <a:cubicBezTo>
                      <a:pt x="5496" y="1115"/>
                      <a:pt x="5146" y="1148"/>
                      <a:pt x="4770" y="1251"/>
                    </a:cubicBezTo>
                    <a:cubicBezTo>
                      <a:pt x="2636" y="1885"/>
                      <a:pt x="801" y="3787"/>
                      <a:pt x="401" y="5988"/>
                    </a:cubicBezTo>
                    <a:cubicBezTo>
                      <a:pt x="0" y="8256"/>
                      <a:pt x="1068" y="10625"/>
                      <a:pt x="2669" y="12293"/>
                    </a:cubicBezTo>
                    <a:cubicBezTo>
                      <a:pt x="4745" y="14469"/>
                      <a:pt x="7741" y="15670"/>
                      <a:pt x="10742" y="15670"/>
                    </a:cubicBezTo>
                    <a:cubicBezTo>
                      <a:pt x="11742" y="15670"/>
                      <a:pt x="12743" y="15537"/>
                      <a:pt x="13710" y="15261"/>
                    </a:cubicBezTo>
                    <a:cubicBezTo>
                      <a:pt x="17546" y="14161"/>
                      <a:pt x="20682" y="10858"/>
                      <a:pt x="21616" y="6956"/>
                    </a:cubicBezTo>
                    <a:cubicBezTo>
                      <a:pt x="21949" y="5688"/>
                      <a:pt x="22016" y="4254"/>
                      <a:pt x="21482" y="3053"/>
                    </a:cubicBezTo>
                    <a:cubicBezTo>
                      <a:pt x="20749" y="1418"/>
                      <a:pt x="19014" y="418"/>
                      <a:pt x="17246" y="117"/>
                    </a:cubicBezTo>
                    <a:cubicBezTo>
                      <a:pt x="16765" y="36"/>
                      <a:pt x="16280" y="1"/>
                      <a:pt x="15792"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4"/>
              <p:cNvSpPr/>
              <p:nvPr/>
            </p:nvSpPr>
            <p:spPr>
              <a:xfrm>
                <a:off x="1792175" y="4107900"/>
                <a:ext cx="220175" cy="322450"/>
              </a:xfrm>
              <a:custGeom>
                <a:avLst/>
                <a:gdLst/>
                <a:ahLst/>
                <a:cxnLst/>
                <a:rect l="l" t="t" r="r" b="b"/>
                <a:pathLst>
                  <a:path w="8807" h="12898" extrusionOk="0">
                    <a:moveTo>
                      <a:pt x="3949" y="0"/>
                    </a:moveTo>
                    <a:cubicBezTo>
                      <a:pt x="3443" y="0"/>
                      <a:pt x="2955" y="97"/>
                      <a:pt x="2535" y="295"/>
                    </a:cubicBezTo>
                    <a:cubicBezTo>
                      <a:pt x="1101" y="995"/>
                      <a:pt x="567" y="2930"/>
                      <a:pt x="367" y="4397"/>
                    </a:cubicBezTo>
                    <a:cubicBezTo>
                      <a:pt x="34" y="6632"/>
                      <a:pt x="0" y="8934"/>
                      <a:pt x="100" y="11202"/>
                    </a:cubicBezTo>
                    <a:cubicBezTo>
                      <a:pt x="134" y="11803"/>
                      <a:pt x="267" y="12503"/>
                      <a:pt x="868" y="12770"/>
                    </a:cubicBezTo>
                    <a:cubicBezTo>
                      <a:pt x="1045" y="12869"/>
                      <a:pt x="1235" y="12897"/>
                      <a:pt x="1422" y="12897"/>
                    </a:cubicBezTo>
                    <a:cubicBezTo>
                      <a:pt x="1551" y="12897"/>
                      <a:pt x="1679" y="12884"/>
                      <a:pt x="1802" y="12870"/>
                    </a:cubicBezTo>
                    <a:cubicBezTo>
                      <a:pt x="3970" y="12637"/>
                      <a:pt x="5905" y="11603"/>
                      <a:pt x="7105" y="10035"/>
                    </a:cubicBezTo>
                    <a:cubicBezTo>
                      <a:pt x="8306" y="8467"/>
                      <a:pt x="8807" y="6366"/>
                      <a:pt x="8440" y="4297"/>
                    </a:cubicBezTo>
                    <a:cubicBezTo>
                      <a:pt x="8206" y="3030"/>
                      <a:pt x="7606" y="1662"/>
                      <a:pt x="6438" y="828"/>
                    </a:cubicBezTo>
                    <a:cubicBezTo>
                      <a:pt x="5724" y="282"/>
                      <a:pt x="4810" y="0"/>
                      <a:pt x="3949" y="0"/>
                    </a:cubicBezTo>
                    <a:close/>
                  </a:path>
                </a:pathLst>
              </a:custGeom>
              <a:solidFill>
                <a:srgbClr val="EC8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4"/>
              <p:cNvSpPr/>
              <p:nvPr/>
            </p:nvSpPr>
            <p:spPr>
              <a:xfrm>
                <a:off x="868175" y="4242800"/>
                <a:ext cx="257700" cy="299750"/>
              </a:xfrm>
              <a:custGeom>
                <a:avLst/>
                <a:gdLst/>
                <a:ahLst/>
                <a:cxnLst/>
                <a:rect l="l" t="t" r="r" b="b"/>
                <a:pathLst>
                  <a:path w="10308" h="11990" extrusionOk="0">
                    <a:moveTo>
                      <a:pt x="4179" y="0"/>
                    </a:moveTo>
                    <a:cubicBezTo>
                      <a:pt x="3030" y="0"/>
                      <a:pt x="1799" y="637"/>
                      <a:pt x="1035" y="1637"/>
                    </a:cubicBezTo>
                    <a:cubicBezTo>
                      <a:pt x="167" y="2804"/>
                      <a:pt x="1" y="4272"/>
                      <a:pt x="134" y="5573"/>
                    </a:cubicBezTo>
                    <a:cubicBezTo>
                      <a:pt x="401" y="7641"/>
                      <a:pt x="1435" y="9509"/>
                      <a:pt x="3069" y="10643"/>
                    </a:cubicBezTo>
                    <a:cubicBezTo>
                      <a:pt x="4281" y="11526"/>
                      <a:pt x="5797" y="11990"/>
                      <a:pt x="7388" y="11990"/>
                    </a:cubicBezTo>
                    <a:cubicBezTo>
                      <a:pt x="7900" y="11990"/>
                      <a:pt x="8420" y="11942"/>
                      <a:pt x="8940" y="11844"/>
                    </a:cubicBezTo>
                    <a:cubicBezTo>
                      <a:pt x="9241" y="11811"/>
                      <a:pt x="9607" y="11711"/>
                      <a:pt x="9841" y="11477"/>
                    </a:cubicBezTo>
                    <a:cubicBezTo>
                      <a:pt x="10308" y="11043"/>
                      <a:pt x="10241" y="10343"/>
                      <a:pt x="10108" y="9776"/>
                    </a:cubicBezTo>
                    <a:cubicBezTo>
                      <a:pt x="9574" y="7541"/>
                      <a:pt x="8840" y="5373"/>
                      <a:pt x="7906" y="3338"/>
                    </a:cubicBezTo>
                    <a:cubicBezTo>
                      <a:pt x="7272" y="2004"/>
                      <a:pt x="6205" y="269"/>
                      <a:pt x="4637" y="36"/>
                    </a:cubicBezTo>
                    <a:cubicBezTo>
                      <a:pt x="4487" y="12"/>
                      <a:pt x="4334" y="0"/>
                      <a:pt x="4179" y="0"/>
                    </a:cubicBezTo>
                    <a:close/>
                  </a:path>
                </a:pathLst>
              </a:custGeom>
              <a:solidFill>
                <a:srgbClr val="EC8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4"/>
              <p:cNvSpPr/>
              <p:nvPr/>
            </p:nvSpPr>
            <p:spPr>
              <a:xfrm>
                <a:off x="971575" y="3693275"/>
                <a:ext cx="897350" cy="913175"/>
              </a:xfrm>
              <a:custGeom>
                <a:avLst/>
                <a:gdLst/>
                <a:ahLst/>
                <a:cxnLst/>
                <a:rect l="l" t="t" r="r" b="b"/>
                <a:pathLst>
                  <a:path w="35894" h="36527" extrusionOk="0">
                    <a:moveTo>
                      <a:pt x="22554" y="1"/>
                    </a:moveTo>
                    <a:cubicBezTo>
                      <a:pt x="22531" y="1"/>
                      <a:pt x="22507" y="1"/>
                      <a:pt x="22484" y="1"/>
                    </a:cubicBezTo>
                    <a:cubicBezTo>
                      <a:pt x="17647" y="34"/>
                      <a:pt x="12977" y="701"/>
                      <a:pt x="8340" y="2069"/>
                    </a:cubicBezTo>
                    <a:cubicBezTo>
                      <a:pt x="3270" y="3570"/>
                      <a:pt x="1" y="8407"/>
                      <a:pt x="435" y="13644"/>
                    </a:cubicBezTo>
                    <a:cubicBezTo>
                      <a:pt x="835" y="18381"/>
                      <a:pt x="1535" y="23051"/>
                      <a:pt x="2503" y="27687"/>
                    </a:cubicBezTo>
                    <a:cubicBezTo>
                      <a:pt x="3570" y="32858"/>
                      <a:pt x="8140" y="36527"/>
                      <a:pt x="13377" y="36527"/>
                    </a:cubicBezTo>
                    <a:cubicBezTo>
                      <a:pt x="18214" y="36494"/>
                      <a:pt x="22917" y="35793"/>
                      <a:pt x="27554" y="34425"/>
                    </a:cubicBezTo>
                    <a:cubicBezTo>
                      <a:pt x="32591" y="32958"/>
                      <a:pt x="35893" y="28121"/>
                      <a:pt x="35460" y="22851"/>
                    </a:cubicBezTo>
                    <a:cubicBezTo>
                      <a:pt x="35059" y="18147"/>
                      <a:pt x="34359" y="13444"/>
                      <a:pt x="33391" y="8807"/>
                    </a:cubicBezTo>
                    <a:cubicBezTo>
                      <a:pt x="32296" y="3693"/>
                      <a:pt x="27795" y="1"/>
                      <a:pt x="22554" y="1"/>
                    </a:cubicBezTo>
                    <a:close/>
                  </a:path>
                </a:pathLst>
              </a:custGeom>
              <a:solidFill>
                <a:srgbClr val="EC8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4"/>
              <p:cNvSpPr/>
              <p:nvPr/>
            </p:nvSpPr>
            <p:spPr>
              <a:xfrm>
                <a:off x="1388550" y="4302350"/>
                <a:ext cx="122600" cy="63100"/>
              </a:xfrm>
              <a:custGeom>
                <a:avLst/>
                <a:gdLst/>
                <a:ahLst/>
                <a:cxnLst/>
                <a:rect l="l" t="t" r="r" b="b"/>
                <a:pathLst>
                  <a:path w="4904" h="2524" extrusionOk="0">
                    <a:moveTo>
                      <a:pt x="2535" y="0"/>
                    </a:moveTo>
                    <a:cubicBezTo>
                      <a:pt x="2406" y="0"/>
                      <a:pt x="2273" y="8"/>
                      <a:pt x="2135" y="22"/>
                    </a:cubicBezTo>
                    <a:cubicBezTo>
                      <a:pt x="1535" y="122"/>
                      <a:pt x="968" y="489"/>
                      <a:pt x="601" y="923"/>
                    </a:cubicBezTo>
                    <a:cubicBezTo>
                      <a:pt x="234" y="1390"/>
                      <a:pt x="0" y="1957"/>
                      <a:pt x="34" y="2524"/>
                    </a:cubicBezTo>
                    <a:cubicBezTo>
                      <a:pt x="234" y="2023"/>
                      <a:pt x="568" y="1590"/>
                      <a:pt x="934" y="1256"/>
                    </a:cubicBezTo>
                    <a:cubicBezTo>
                      <a:pt x="1335" y="923"/>
                      <a:pt x="1768" y="689"/>
                      <a:pt x="2235" y="622"/>
                    </a:cubicBezTo>
                    <a:cubicBezTo>
                      <a:pt x="2349" y="606"/>
                      <a:pt x="2464" y="598"/>
                      <a:pt x="2580" y="598"/>
                    </a:cubicBezTo>
                    <a:cubicBezTo>
                      <a:pt x="2941" y="598"/>
                      <a:pt x="3308" y="679"/>
                      <a:pt x="3636" y="856"/>
                    </a:cubicBezTo>
                    <a:cubicBezTo>
                      <a:pt x="4103" y="1089"/>
                      <a:pt x="4504" y="1423"/>
                      <a:pt x="4904" y="1823"/>
                    </a:cubicBezTo>
                    <a:cubicBezTo>
                      <a:pt x="4704" y="1290"/>
                      <a:pt x="4370" y="823"/>
                      <a:pt x="3903" y="456"/>
                    </a:cubicBezTo>
                    <a:cubicBezTo>
                      <a:pt x="3670" y="255"/>
                      <a:pt x="3370" y="122"/>
                      <a:pt x="3069" y="55"/>
                    </a:cubicBezTo>
                    <a:cubicBezTo>
                      <a:pt x="2893" y="16"/>
                      <a:pt x="2718" y="0"/>
                      <a:pt x="2535"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4"/>
              <p:cNvSpPr/>
              <p:nvPr/>
            </p:nvSpPr>
            <p:spPr>
              <a:xfrm>
                <a:off x="1537825" y="3954050"/>
                <a:ext cx="214125" cy="67675"/>
              </a:xfrm>
              <a:custGeom>
                <a:avLst/>
                <a:gdLst/>
                <a:ahLst/>
                <a:cxnLst/>
                <a:rect l="l" t="t" r="r" b="b"/>
                <a:pathLst>
                  <a:path w="8565" h="2707" extrusionOk="0">
                    <a:moveTo>
                      <a:pt x="4812" y="1"/>
                    </a:moveTo>
                    <a:cubicBezTo>
                      <a:pt x="3192" y="1"/>
                      <a:pt x="1520" y="584"/>
                      <a:pt x="201" y="1812"/>
                    </a:cubicBezTo>
                    <a:cubicBezTo>
                      <a:pt x="67" y="1912"/>
                      <a:pt x="0" y="2145"/>
                      <a:pt x="34" y="2312"/>
                    </a:cubicBezTo>
                    <a:cubicBezTo>
                      <a:pt x="67" y="2479"/>
                      <a:pt x="100" y="2512"/>
                      <a:pt x="234" y="2646"/>
                    </a:cubicBezTo>
                    <a:cubicBezTo>
                      <a:pt x="276" y="2688"/>
                      <a:pt x="335" y="2706"/>
                      <a:pt x="400" y="2706"/>
                    </a:cubicBezTo>
                    <a:cubicBezTo>
                      <a:pt x="490" y="2706"/>
                      <a:pt x="590" y="2671"/>
                      <a:pt x="668" y="2612"/>
                    </a:cubicBezTo>
                    <a:cubicBezTo>
                      <a:pt x="2533" y="1597"/>
                      <a:pt x="4298" y="983"/>
                      <a:pt x="6117" y="983"/>
                    </a:cubicBezTo>
                    <a:cubicBezTo>
                      <a:pt x="6867" y="983"/>
                      <a:pt x="7627" y="1087"/>
                      <a:pt x="8406" y="1312"/>
                    </a:cubicBezTo>
                    <a:cubicBezTo>
                      <a:pt x="8415" y="1315"/>
                      <a:pt x="8424" y="1316"/>
                      <a:pt x="8433" y="1316"/>
                    </a:cubicBezTo>
                    <a:cubicBezTo>
                      <a:pt x="8517" y="1316"/>
                      <a:pt x="8564" y="1175"/>
                      <a:pt x="8473" y="1145"/>
                    </a:cubicBezTo>
                    <a:cubicBezTo>
                      <a:pt x="7436" y="393"/>
                      <a:pt x="6141" y="1"/>
                      <a:pt x="4812" y="1"/>
                    </a:cubicBezTo>
                    <a:close/>
                  </a:path>
                </a:pathLst>
              </a:custGeom>
              <a:solidFill>
                <a:srgbClr val="3341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4"/>
              <p:cNvSpPr/>
              <p:nvPr/>
            </p:nvSpPr>
            <p:spPr>
              <a:xfrm>
                <a:off x="1054450" y="4023725"/>
                <a:ext cx="212375" cy="64475"/>
              </a:xfrm>
              <a:custGeom>
                <a:avLst/>
                <a:gdLst/>
                <a:ahLst/>
                <a:cxnLst/>
                <a:rect l="l" t="t" r="r" b="b"/>
                <a:pathLst>
                  <a:path w="8495" h="2579" extrusionOk="0">
                    <a:moveTo>
                      <a:pt x="5191" y="1"/>
                    </a:moveTo>
                    <a:cubicBezTo>
                      <a:pt x="3160" y="1"/>
                      <a:pt x="1240" y="907"/>
                      <a:pt x="55" y="2427"/>
                    </a:cubicBezTo>
                    <a:cubicBezTo>
                      <a:pt x="1" y="2481"/>
                      <a:pt x="56" y="2579"/>
                      <a:pt x="132" y="2579"/>
                    </a:cubicBezTo>
                    <a:cubicBezTo>
                      <a:pt x="150" y="2579"/>
                      <a:pt x="169" y="2574"/>
                      <a:pt x="188" y="2561"/>
                    </a:cubicBezTo>
                    <a:cubicBezTo>
                      <a:pt x="1657" y="1616"/>
                      <a:pt x="3205" y="1240"/>
                      <a:pt x="4874" y="1240"/>
                    </a:cubicBezTo>
                    <a:cubicBezTo>
                      <a:pt x="5858" y="1240"/>
                      <a:pt x="6884" y="1371"/>
                      <a:pt x="7961" y="1593"/>
                    </a:cubicBezTo>
                    <a:cubicBezTo>
                      <a:pt x="8016" y="1605"/>
                      <a:pt x="8075" y="1612"/>
                      <a:pt x="8132" y="1612"/>
                    </a:cubicBezTo>
                    <a:cubicBezTo>
                      <a:pt x="8246" y="1612"/>
                      <a:pt x="8350" y="1582"/>
                      <a:pt x="8394" y="1493"/>
                    </a:cubicBezTo>
                    <a:cubicBezTo>
                      <a:pt x="8494" y="1327"/>
                      <a:pt x="8494" y="1293"/>
                      <a:pt x="8494" y="1126"/>
                    </a:cubicBezTo>
                    <a:cubicBezTo>
                      <a:pt x="8461" y="960"/>
                      <a:pt x="8328" y="759"/>
                      <a:pt x="8194" y="693"/>
                    </a:cubicBezTo>
                    <a:cubicBezTo>
                      <a:pt x="7215" y="220"/>
                      <a:pt x="6190" y="1"/>
                      <a:pt x="51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4"/>
              <p:cNvSpPr/>
              <p:nvPr/>
            </p:nvSpPr>
            <p:spPr>
              <a:xfrm>
                <a:off x="1253450" y="4372925"/>
                <a:ext cx="413650" cy="200650"/>
              </a:xfrm>
              <a:custGeom>
                <a:avLst/>
                <a:gdLst/>
                <a:ahLst/>
                <a:cxnLst/>
                <a:rect l="l" t="t" r="r" b="b"/>
                <a:pathLst>
                  <a:path w="16546" h="8026" extrusionOk="0">
                    <a:moveTo>
                      <a:pt x="16546" y="1"/>
                    </a:moveTo>
                    <a:lnTo>
                      <a:pt x="16546" y="1"/>
                    </a:lnTo>
                    <a:cubicBezTo>
                      <a:pt x="15145" y="101"/>
                      <a:pt x="13677" y="134"/>
                      <a:pt x="12276" y="234"/>
                    </a:cubicBezTo>
                    <a:cubicBezTo>
                      <a:pt x="9874" y="335"/>
                      <a:pt x="7573" y="668"/>
                      <a:pt x="5304" y="1235"/>
                    </a:cubicBezTo>
                    <a:cubicBezTo>
                      <a:pt x="5104" y="1269"/>
                      <a:pt x="4904" y="1335"/>
                      <a:pt x="4704" y="1369"/>
                    </a:cubicBezTo>
                    <a:lnTo>
                      <a:pt x="4704" y="1402"/>
                    </a:lnTo>
                    <a:cubicBezTo>
                      <a:pt x="3136" y="1802"/>
                      <a:pt x="1568" y="2236"/>
                      <a:pt x="1" y="2603"/>
                    </a:cubicBezTo>
                    <a:cubicBezTo>
                      <a:pt x="1380" y="5031"/>
                      <a:pt x="4780" y="8026"/>
                      <a:pt x="8336" y="8026"/>
                    </a:cubicBezTo>
                    <a:cubicBezTo>
                      <a:pt x="8737" y="8026"/>
                      <a:pt x="9139" y="7988"/>
                      <a:pt x="9541" y="7907"/>
                    </a:cubicBezTo>
                    <a:cubicBezTo>
                      <a:pt x="13410" y="7173"/>
                      <a:pt x="15945" y="2903"/>
                      <a:pt x="165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4"/>
              <p:cNvSpPr/>
              <p:nvPr/>
            </p:nvSpPr>
            <p:spPr>
              <a:xfrm>
                <a:off x="1299325" y="4375450"/>
                <a:ext cx="327750" cy="198250"/>
              </a:xfrm>
              <a:custGeom>
                <a:avLst/>
                <a:gdLst/>
                <a:ahLst/>
                <a:cxnLst/>
                <a:rect l="l" t="t" r="r" b="b"/>
                <a:pathLst>
                  <a:path w="13110" h="7930" extrusionOk="0">
                    <a:moveTo>
                      <a:pt x="12643" y="0"/>
                    </a:moveTo>
                    <a:cubicBezTo>
                      <a:pt x="11909" y="67"/>
                      <a:pt x="11175" y="67"/>
                      <a:pt x="10441" y="133"/>
                    </a:cubicBezTo>
                    <a:cubicBezTo>
                      <a:pt x="8039" y="234"/>
                      <a:pt x="5738" y="567"/>
                      <a:pt x="3469" y="1134"/>
                    </a:cubicBezTo>
                    <a:cubicBezTo>
                      <a:pt x="3269" y="1168"/>
                      <a:pt x="3069" y="1234"/>
                      <a:pt x="2836" y="1268"/>
                    </a:cubicBezTo>
                    <a:cubicBezTo>
                      <a:pt x="1902" y="1534"/>
                      <a:pt x="968" y="1801"/>
                      <a:pt x="0" y="2035"/>
                    </a:cubicBezTo>
                    <a:cubicBezTo>
                      <a:pt x="300" y="2669"/>
                      <a:pt x="567" y="3302"/>
                      <a:pt x="834" y="3936"/>
                    </a:cubicBezTo>
                    <a:cubicBezTo>
                      <a:pt x="734" y="4437"/>
                      <a:pt x="667" y="4904"/>
                      <a:pt x="567" y="5371"/>
                    </a:cubicBezTo>
                    <a:cubicBezTo>
                      <a:pt x="2169" y="6804"/>
                      <a:pt x="4339" y="7929"/>
                      <a:pt x="6499" y="7929"/>
                    </a:cubicBezTo>
                    <a:cubicBezTo>
                      <a:pt x="6903" y="7929"/>
                      <a:pt x="7306" y="7890"/>
                      <a:pt x="7706" y="7806"/>
                    </a:cubicBezTo>
                    <a:cubicBezTo>
                      <a:pt x="9974" y="7372"/>
                      <a:pt x="11909" y="5637"/>
                      <a:pt x="13110" y="3736"/>
                    </a:cubicBezTo>
                    <a:cubicBezTo>
                      <a:pt x="12843" y="3269"/>
                      <a:pt x="12609" y="2769"/>
                      <a:pt x="12376" y="2302"/>
                    </a:cubicBezTo>
                    <a:cubicBezTo>
                      <a:pt x="12476" y="1534"/>
                      <a:pt x="12576" y="767"/>
                      <a:pt x="126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4"/>
              <p:cNvSpPr/>
              <p:nvPr/>
            </p:nvSpPr>
            <p:spPr>
              <a:xfrm>
                <a:off x="1330175" y="4434650"/>
                <a:ext cx="269375" cy="51375"/>
              </a:xfrm>
              <a:custGeom>
                <a:avLst/>
                <a:gdLst/>
                <a:ahLst/>
                <a:cxnLst/>
                <a:rect l="l" t="t" r="r" b="b"/>
                <a:pathLst>
                  <a:path w="10775" h="2055" extrusionOk="0">
                    <a:moveTo>
                      <a:pt x="10775" y="0"/>
                    </a:moveTo>
                    <a:lnTo>
                      <a:pt x="10775" y="0"/>
                    </a:lnTo>
                    <a:cubicBezTo>
                      <a:pt x="9040" y="601"/>
                      <a:pt x="7306" y="1168"/>
                      <a:pt x="5504" y="1435"/>
                    </a:cubicBezTo>
                    <a:cubicBezTo>
                      <a:pt x="4545" y="1574"/>
                      <a:pt x="3585" y="1623"/>
                      <a:pt x="2625" y="1623"/>
                    </a:cubicBezTo>
                    <a:cubicBezTo>
                      <a:pt x="1750" y="1623"/>
                      <a:pt x="875" y="1583"/>
                      <a:pt x="0" y="1535"/>
                    </a:cubicBezTo>
                    <a:lnTo>
                      <a:pt x="0" y="1535"/>
                    </a:lnTo>
                    <a:cubicBezTo>
                      <a:pt x="1251" y="1859"/>
                      <a:pt x="2550" y="2055"/>
                      <a:pt x="3852" y="2055"/>
                    </a:cubicBezTo>
                    <a:cubicBezTo>
                      <a:pt x="4426" y="2055"/>
                      <a:pt x="5000" y="2017"/>
                      <a:pt x="5571" y="1935"/>
                    </a:cubicBezTo>
                    <a:cubicBezTo>
                      <a:pt x="7406" y="1668"/>
                      <a:pt x="9174" y="968"/>
                      <a:pt x="1077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4"/>
              <p:cNvSpPr/>
              <p:nvPr/>
            </p:nvSpPr>
            <p:spPr>
              <a:xfrm>
                <a:off x="1570350" y="4184825"/>
                <a:ext cx="194325" cy="71625"/>
              </a:xfrm>
              <a:custGeom>
                <a:avLst/>
                <a:gdLst/>
                <a:ahLst/>
                <a:cxnLst/>
                <a:rect l="l" t="t" r="r" b="b"/>
                <a:pathLst>
                  <a:path w="7773" h="2865" extrusionOk="0">
                    <a:moveTo>
                      <a:pt x="5180" y="1"/>
                    </a:moveTo>
                    <a:cubicBezTo>
                      <a:pt x="3182" y="1"/>
                      <a:pt x="837" y="1380"/>
                      <a:pt x="0" y="2788"/>
                    </a:cubicBezTo>
                    <a:cubicBezTo>
                      <a:pt x="0" y="2815"/>
                      <a:pt x="22" y="2864"/>
                      <a:pt x="48" y="2864"/>
                    </a:cubicBezTo>
                    <a:cubicBezTo>
                      <a:pt x="54" y="2864"/>
                      <a:pt x="61" y="2861"/>
                      <a:pt x="67" y="2855"/>
                    </a:cubicBezTo>
                    <a:cubicBezTo>
                      <a:pt x="1368" y="2221"/>
                      <a:pt x="2469" y="1421"/>
                      <a:pt x="3936" y="1187"/>
                    </a:cubicBezTo>
                    <a:cubicBezTo>
                      <a:pt x="4195" y="1141"/>
                      <a:pt x="4447" y="1122"/>
                      <a:pt x="4694" y="1122"/>
                    </a:cubicBezTo>
                    <a:cubicBezTo>
                      <a:pt x="5693" y="1122"/>
                      <a:pt x="6623" y="1427"/>
                      <a:pt x="7639" y="1454"/>
                    </a:cubicBezTo>
                    <a:cubicBezTo>
                      <a:pt x="7739" y="1454"/>
                      <a:pt x="7773" y="1354"/>
                      <a:pt x="7739" y="1287"/>
                    </a:cubicBezTo>
                    <a:cubicBezTo>
                      <a:pt x="7149" y="368"/>
                      <a:pt x="6211" y="1"/>
                      <a:pt x="5180" y="1"/>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4"/>
              <p:cNvSpPr/>
              <p:nvPr/>
            </p:nvSpPr>
            <p:spPr>
              <a:xfrm>
                <a:off x="1583700" y="4148375"/>
                <a:ext cx="55875" cy="36950"/>
              </a:xfrm>
              <a:custGeom>
                <a:avLst/>
                <a:gdLst/>
                <a:ahLst/>
                <a:cxnLst/>
                <a:rect l="l" t="t" r="r" b="b"/>
                <a:pathLst>
                  <a:path w="2235" h="1478" extrusionOk="0">
                    <a:moveTo>
                      <a:pt x="1925" y="1"/>
                    </a:moveTo>
                    <a:cubicBezTo>
                      <a:pt x="1585" y="1"/>
                      <a:pt x="1181" y="273"/>
                      <a:pt x="934" y="410"/>
                    </a:cubicBezTo>
                    <a:cubicBezTo>
                      <a:pt x="467" y="710"/>
                      <a:pt x="234" y="977"/>
                      <a:pt x="0" y="1444"/>
                    </a:cubicBezTo>
                    <a:cubicBezTo>
                      <a:pt x="0" y="1478"/>
                      <a:pt x="33" y="1478"/>
                      <a:pt x="33" y="1478"/>
                    </a:cubicBezTo>
                    <a:cubicBezTo>
                      <a:pt x="200" y="1377"/>
                      <a:pt x="400" y="1311"/>
                      <a:pt x="567" y="1211"/>
                    </a:cubicBezTo>
                    <a:cubicBezTo>
                      <a:pt x="767" y="1111"/>
                      <a:pt x="967" y="944"/>
                      <a:pt x="1168" y="844"/>
                    </a:cubicBezTo>
                    <a:cubicBezTo>
                      <a:pt x="1468" y="677"/>
                      <a:pt x="2001" y="610"/>
                      <a:pt x="2202" y="310"/>
                    </a:cubicBezTo>
                    <a:cubicBezTo>
                      <a:pt x="2235" y="210"/>
                      <a:pt x="2235" y="110"/>
                      <a:pt x="2135" y="43"/>
                    </a:cubicBezTo>
                    <a:cubicBezTo>
                      <a:pt x="2070" y="14"/>
                      <a:pt x="1999" y="1"/>
                      <a:pt x="1925" y="1"/>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4"/>
              <p:cNvSpPr/>
              <p:nvPr/>
            </p:nvSpPr>
            <p:spPr>
              <a:xfrm>
                <a:off x="1105150" y="4258575"/>
                <a:ext cx="197525" cy="57900"/>
              </a:xfrm>
              <a:custGeom>
                <a:avLst/>
                <a:gdLst/>
                <a:ahLst/>
                <a:cxnLst/>
                <a:rect l="l" t="t" r="r" b="b"/>
                <a:pathLst>
                  <a:path w="7901" h="2316" extrusionOk="0">
                    <a:moveTo>
                      <a:pt x="3683" y="0"/>
                    </a:moveTo>
                    <a:cubicBezTo>
                      <a:pt x="2025" y="0"/>
                      <a:pt x="470" y="612"/>
                      <a:pt x="28" y="2173"/>
                    </a:cubicBezTo>
                    <a:cubicBezTo>
                      <a:pt x="1" y="2256"/>
                      <a:pt x="64" y="2315"/>
                      <a:pt x="124" y="2315"/>
                    </a:cubicBezTo>
                    <a:cubicBezTo>
                      <a:pt x="137" y="2315"/>
                      <a:pt x="150" y="2313"/>
                      <a:pt x="162" y="2307"/>
                    </a:cubicBezTo>
                    <a:cubicBezTo>
                      <a:pt x="1396" y="1906"/>
                      <a:pt x="2330" y="1139"/>
                      <a:pt x="3664" y="972"/>
                    </a:cubicBezTo>
                    <a:cubicBezTo>
                      <a:pt x="3890" y="947"/>
                      <a:pt x="4112" y="935"/>
                      <a:pt x="4330" y="935"/>
                    </a:cubicBezTo>
                    <a:cubicBezTo>
                      <a:pt x="5527" y="935"/>
                      <a:pt x="6621" y="1280"/>
                      <a:pt x="7834" y="1506"/>
                    </a:cubicBezTo>
                    <a:cubicBezTo>
                      <a:pt x="7901" y="1506"/>
                      <a:pt x="7901" y="1439"/>
                      <a:pt x="7867" y="1406"/>
                    </a:cubicBezTo>
                    <a:cubicBezTo>
                      <a:pt x="6982" y="570"/>
                      <a:pt x="5285" y="0"/>
                      <a:pt x="3683"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4"/>
              <p:cNvSpPr/>
              <p:nvPr/>
            </p:nvSpPr>
            <p:spPr>
              <a:xfrm>
                <a:off x="1206750" y="4208650"/>
                <a:ext cx="62575" cy="23375"/>
              </a:xfrm>
              <a:custGeom>
                <a:avLst/>
                <a:gdLst/>
                <a:ahLst/>
                <a:cxnLst/>
                <a:rect l="l" t="t" r="r" b="b"/>
                <a:pathLst>
                  <a:path w="2503" h="935" extrusionOk="0">
                    <a:moveTo>
                      <a:pt x="494" y="1"/>
                    </a:moveTo>
                    <a:cubicBezTo>
                      <a:pt x="329" y="1"/>
                      <a:pt x="178" y="36"/>
                      <a:pt x="67" y="134"/>
                    </a:cubicBezTo>
                    <a:cubicBezTo>
                      <a:pt x="1" y="234"/>
                      <a:pt x="1" y="334"/>
                      <a:pt x="67" y="401"/>
                    </a:cubicBezTo>
                    <a:cubicBezTo>
                      <a:pt x="334" y="634"/>
                      <a:pt x="868" y="568"/>
                      <a:pt x="1201" y="634"/>
                    </a:cubicBezTo>
                    <a:cubicBezTo>
                      <a:pt x="1435" y="668"/>
                      <a:pt x="1635" y="768"/>
                      <a:pt x="1869" y="834"/>
                    </a:cubicBezTo>
                    <a:cubicBezTo>
                      <a:pt x="2069" y="868"/>
                      <a:pt x="2269" y="868"/>
                      <a:pt x="2469" y="935"/>
                    </a:cubicBezTo>
                    <a:cubicBezTo>
                      <a:pt x="2502" y="935"/>
                      <a:pt x="2502" y="901"/>
                      <a:pt x="2502" y="901"/>
                    </a:cubicBezTo>
                    <a:cubicBezTo>
                      <a:pt x="2135" y="501"/>
                      <a:pt x="1835" y="301"/>
                      <a:pt x="1335" y="167"/>
                    </a:cubicBezTo>
                    <a:cubicBezTo>
                      <a:pt x="1103" y="104"/>
                      <a:pt x="778" y="1"/>
                      <a:pt x="494" y="1"/>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4"/>
              <p:cNvSpPr/>
              <p:nvPr/>
            </p:nvSpPr>
            <p:spPr>
              <a:xfrm>
                <a:off x="1835025" y="4191750"/>
                <a:ext cx="130625" cy="180125"/>
              </a:xfrm>
              <a:custGeom>
                <a:avLst/>
                <a:gdLst/>
                <a:ahLst/>
                <a:cxnLst/>
                <a:rect l="l" t="t" r="r" b="b"/>
                <a:pathLst>
                  <a:path w="5225" h="7205" extrusionOk="0">
                    <a:moveTo>
                      <a:pt x="3909" y="0"/>
                    </a:moveTo>
                    <a:cubicBezTo>
                      <a:pt x="3124" y="0"/>
                      <a:pt x="2435" y="655"/>
                      <a:pt x="1889" y="1310"/>
                    </a:cubicBezTo>
                    <a:cubicBezTo>
                      <a:pt x="1288" y="2011"/>
                      <a:pt x="855" y="2811"/>
                      <a:pt x="555" y="3679"/>
                    </a:cubicBezTo>
                    <a:cubicBezTo>
                      <a:pt x="421" y="4079"/>
                      <a:pt x="321" y="4446"/>
                      <a:pt x="221" y="4846"/>
                    </a:cubicBezTo>
                    <a:cubicBezTo>
                      <a:pt x="88" y="5447"/>
                      <a:pt x="21" y="6080"/>
                      <a:pt x="21" y="6714"/>
                    </a:cubicBezTo>
                    <a:cubicBezTo>
                      <a:pt x="1" y="7013"/>
                      <a:pt x="242" y="7204"/>
                      <a:pt x="447" y="7204"/>
                    </a:cubicBezTo>
                    <a:cubicBezTo>
                      <a:pt x="586" y="7204"/>
                      <a:pt x="708" y="7116"/>
                      <a:pt x="721" y="6914"/>
                    </a:cubicBezTo>
                    <a:cubicBezTo>
                      <a:pt x="721" y="5947"/>
                      <a:pt x="888" y="5046"/>
                      <a:pt x="1155" y="4212"/>
                    </a:cubicBezTo>
                    <a:cubicBezTo>
                      <a:pt x="1825" y="3799"/>
                      <a:pt x="2658" y="3420"/>
                      <a:pt x="3414" y="3420"/>
                    </a:cubicBezTo>
                    <a:cubicBezTo>
                      <a:pt x="3937" y="3420"/>
                      <a:pt x="4422" y="3601"/>
                      <a:pt x="4791" y="4079"/>
                    </a:cubicBezTo>
                    <a:cubicBezTo>
                      <a:pt x="4791" y="4079"/>
                      <a:pt x="4824" y="4079"/>
                      <a:pt x="4824" y="4046"/>
                    </a:cubicBezTo>
                    <a:cubicBezTo>
                      <a:pt x="4504" y="3047"/>
                      <a:pt x="3896" y="2719"/>
                      <a:pt x="3211" y="2719"/>
                    </a:cubicBezTo>
                    <a:cubicBezTo>
                      <a:pt x="2684" y="2719"/>
                      <a:pt x="2111" y="2913"/>
                      <a:pt x="1589" y="3145"/>
                    </a:cubicBezTo>
                    <a:lnTo>
                      <a:pt x="1622" y="3078"/>
                    </a:lnTo>
                    <a:cubicBezTo>
                      <a:pt x="2157" y="2064"/>
                      <a:pt x="3215" y="504"/>
                      <a:pt x="4475" y="504"/>
                    </a:cubicBezTo>
                    <a:cubicBezTo>
                      <a:pt x="4708" y="504"/>
                      <a:pt x="4947" y="557"/>
                      <a:pt x="5191" y="677"/>
                    </a:cubicBezTo>
                    <a:cubicBezTo>
                      <a:pt x="5225" y="677"/>
                      <a:pt x="5225" y="643"/>
                      <a:pt x="5225" y="643"/>
                    </a:cubicBezTo>
                    <a:cubicBezTo>
                      <a:pt x="4764" y="182"/>
                      <a:pt x="4323" y="0"/>
                      <a:pt x="3909" y="0"/>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4"/>
              <p:cNvSpPr/>
              <p:nvPr/>
            </p:nvSpPr>
            <p:spPr>
              <a:xfrm>
                <a:off x="920725" y="4337950"/>
                <a:ext cx="155075" cy="163450"/>
              </a:xfrm>
              <a:custGeom>
                <a:avLst/>
                <a:gdLst/>
                <a:ahLst/>
                <a:cxnLst/>
                <a:rect l="l" t="t" r="r" b="b"/>
                <a:pathLst>
                  <a:path w="6203" h="6538" extrusionOk="0">
                    <a:moveTo>
                      <a:pt x="1408" y="0"/>
                    </a:moveTo>
                    <a:cubicBezTo>
                      <a:pt x="921" y="0"/>
                      <a:pt x="438" y="237"/>
                      <a:pt x="0" y="866"/>
                    </a:cubicBezTo>
                    <a:cubicBezTo>
                      <a:pt x="0" y="900"/>
                      <a:pt x="0" y="900"/>
                      <a:pt x="33" y="900"/>
                    </a:cubicBezTo>
                    <a:cubicBezTo>
                      <a:pt x="332" y="686"/>
                      <a:pt x="645" y="596"/>
                      <a:pt x="959" y="596"/>
                    </a:cubicBezTo>
                    <a:cubicBezTo>
                      <a:pt x="2119" y="596"/>
                      <a:pt x="3306" y="1828"/>
                      <a:pt x="3936" y="2668"/>
                    </a:cubicBezTo>
                    <a:cubicBezTo>
                      <a:pt x="3936" y="2701"/>
                      <a:pt x="3970" y="2701"/>
                      <a:pt x="3970" y="2734"/>
                    </a:cubicBezTo>
                    <a:cubicBezTo>
                      <a:pt x="3569" y="2639"/>
                      <a:pt x="3148" y="2564"/>
                      <a:pt x="2751" y="2564"/>
                    </a:cubicBezTo>
                    <a:cubicBezTo>
                      <a:pt x="1894" y="2564"/>
                      <a:pt x="1150" y="2914"/>
                      <a:pt x="967" y="4169"/>
                    </a:cubicBezTo>
                    <a:cubicBezTo>
                      <a:pt x="945" y="4169"/>
                      <a:pt x="953" y="4183"/>
                      <a:pt x="970" y="4183"/>
                    </a:cubicBezTo>
                    <a:cubicBezTo>
                      <a:pt x="979" y="4183"/>
                      <a:pt x="990" y="4180"/>
                      <a:pt x="1001" y="4169"/>
                    </a:cubicBezTo>
                    <a:cubicBezTo>
                      <a:pt x="1347" y="3510"/>
                      <a:pt x="1973" y="3284"/>
                      <a:pt x="2668" y="3284"/>
                    </a:cubicBezTo>
                    <a:cubicBezTo>
                      <a:pt x="3310" y="3284"/>
                      <a:pt x="4010" y="3477"/>
                      <a:pt x="4603" y="3702"/>
                    </a:cubicBezTo>
                    <a:cubicBezTo>
                      <a:pt x="5004" y="4469"/>
                      <a:pt x="5304" y="5369"/>
                      <a:pt x="5471" y="6303"/>
                    </a:cubicBezTo>
                    <a:cubicBezTo>
                      <a:pt x="5506" y="6468"/>
                      <a:pt x="5612" y="6538"/>
                      <a:pt x="5730" y="6538"/>
                    </a:cubicBezTo>
                    <a:cubicBezTo>
                      <a:pt x="5946" y="6538"/>
                      <a:pt x="6203" y="6305"/>
                      <a:pt x="6138" y="6003"/>
                    </a:cubicBezTo>
                    <a:cubicBezTo>
                      <a:pt x="6004" y="5369"/>
                      <a:pt x="5838" y="4769"/>
                      <a:pt x="5604" y="4202"/>
                    </a:cubicBezTo>
                    <a:cubicBezTo>
                      <a:pt x="5471" y="3802"/>
                      <a:pt x="5304" y="3435"/>
                      <a:pt x="5104" y="3101"/>
                    </a:cubicBezTo>
                    <a:cubicBezTo>
                      <a:pt x="4637" y="2301"/>
                      <a:pt x="4070" y="1567"/>
                      <a:pt x="3403" y="1000"/>
                    </a:cubicBezTo>
                    <a:cubicBezTo>
                      <a:pt x="2812" y="488"/>
                      <a:pt x="2106" y="0"/>
                      <a:pt x="1408" y="0"/>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4"/>
              <p:cNvSpPr/>
              <p:nvPr/>
            </p:nvSpPr>
            <p:spPr>
              <a:xfrm>
                <a:off x="932400" y="3627150"/>
                <a:ext cx="926500" cy="625725"/>
              </a:xfrm>
              <a:custGeom>
                <a:avLst/>
                <a:gdLst/>
                <a:ahLst/>
                <a:cxnLst/>
                <a:rect l="l" t="t" r="r" b="b"/>
                <a:pathLst>
                  <a:path w="37060" h="25029" extrusionOk="0">
                    <a:moveTo>
                      <a:pt x="22165" y="1"/>
                    </a:moveTo>
                    <a:cubicBezTo>
                      <a:pt x="20678" y="1"/>
                      <a:pt x="19179" y="157"/>
                      <a:pt x="17679" y="344"/>
                    </a:cubicBezTo>
                    <a:cubicBezTo>
                      <a:pt x="14244" y="778"/>
                      <a:pt x="10774" y="1478"/>
                      <a:pt x="7706" y="3180"/>
                    </a:cubicBezTo>
                    <a:cubicBezTo>
                      <a:pt x="4170" y="5148"/>
                      <a:pt x="1068" y="8950"/>
                      <a:pt x="267" y="13087"/>
                    </a:cubicBezTo>
                    <a:cubicBezTo>
                      <a:pt x="167" y="13620"/>
                      <a:pt x="100" y="14121"/>
                      <a:pt x="67" y="14654"/>
                    </a:cubicBezTo>
                    <a:cubicBezTo>
                      <a:pt x="0" y="15288"/>
                      <a:pt x="0" y="15955"/>
                      <a:pt x="33" y="16589"/>
                    </a:cubicBezTo>
                    <a:cubicBezTo>
                      <a:pt x="100" y="17690"/>
                      <a:pt x="267" y="18757"/>
                      <a:pt x="534" y="19791"/>
                    </a:cubicBezTo>
                    <a:cubicBezTo>
                      <a:pt x="1034" y="21693"/>
                      <a:pt x="1635" y="23627"/>
                      <a:pt x="3069" y="25028"/>
                    </a:cubicBezTo>
                    <a:cubicBezTo>
                      <a:pt x="3269" y="23961"/>
                      <a:pt x="3769" y="22527"/>
                      <a:pt x="3903" y="22226"/>
                    </a:cubicBezTo>
                    <a:cubicBezTo>
                      <a:pt x="4437" y="20692"/>
                      <a:pt x="4470" y="18991"/>
                      <a:pt x="4737" y="17390"/>
                    </a:cubicBezTo>
                    <a:cubicBezTo>
                      <a:pt x="4737" y="17356"/>
                      <a:pt x="4737" y="17323"/>
                      <a:pt x="4737" y="17290"/>
                    </a:cubicBezTo>
                    <a:cubicBezTo>
                      <a:pt x="4870" y="16456"/>
                      <a:pt x="5037" y="15622"/>
                      <a:pt x="5237" y="14821"/>
                    </a:cubicBezTo>
                    <a:cubicBezTo>
                      <a:pt x="5237" y="14821"/>
                      <a:pt x="5237" y="14788"/>
                      <a:pt x="5237" y="14788"/>
                    </a:cubicBezTo>
                    <a:cubicBezTo>
                      <a:pt x="5304" y="14522"/>
                      <a:pt x="5935" y="12661"/>
                      <a:pt x="5838" y="12554"/>
                    </a:cubicBezTo>
                    <a:lnTo>
                      <a:pt x="5838" y="12554"/>
                    </a:lnTo>
                    <a:cubicBezTo>
                      <a:pt x="6472" y="13221"/>
                      <a:pt x="6905" y="13988"/>
                      <a:pt x="7272" y="14821"/>
                    </a:cubicBezTo>
                    <a:cubicBezTo>
                      <a:pt x="7606" y="15688"/>
                      <a:pt x="7839" y="16622"/>
                      <a:pt x="8039" y="17590"/>
                    </a:cubicBezTo>
                    <a:cubicBezTo>
                      <a:pt x="8139" y="18224"/>
                      <a:pt x="8239" y="18891"/>
                      <a:pt x="8306" y="19525"/>
                    </a:cubicBezTo>
                    <a:cubicBezTo>
                      <a:pt x="8319" y="19592"/>
                      <a:pt x="8637" y="19621"/>
                      <a:pt x="9161" y="19621"/>
                    </a:cubicBezTo>
                    <a:cubicBezTo>
                      <a:pt x="9934" y="19621"/>
                      <a:pt x="11156" y="19557"/>
                      <a:pt x="12509" y="19458"/>
                    </a:cubicBezTo>
                    <a:cubicBezTo>
                      <a:pt x="12442" y="18891"/>
                      <a:pt x="12376" y="18357"/>
                      <a:pt x="12276" y="17823"/>
                    </a:cubicBezTo>
                    <a:cubicBezTo>
                      <a:pt x="12109" y="16756"/>
                      <a:pt x="11842" y="15688"/>
                      <a:pt x="11542" y="14654"/>
                    </a:cubicBezTo>
                    <a:cubicBezTo>
                      <a:pt x="11308" y="13854"/>
                      <a:pt x="11041" y="13020"/>
                      <a:pt x="10774" y="12219"/>
                    </a:cubicBezTo>
                    <a:cubicBezTo>
                      <a:pt x="10753" y="12154"/>
                      <a:pt x="10831" y="12088"/>
                      <a:pt x="10897" y="12088"/>
                    </a:cubicBezTo>
                    <a:cubicBezTo>
                      <a:pt x="10932" y="12088"/>
                      <a:pt x="10963" y="12107"/>
                      <a:pt x="10975" y="12153"/>
                    </a:cubicBezTo>
                    <a:cubicBezTo>
                      <a:pt x="11241" y="12920"/>
                      <a:pt x="11575" y="13754"/>
                      <a:pt x="11875" y="14621"/>
                    </a:cubicBezTo>
                    <a:cubicBezTo>
                      <a:pt x="12242" y="15655"/>
                      <a:pt x="12609" y="16723"/>
                      <a:pt x="12876" y="17823"/>
                    </a:cubicBezTo>
                    <a:cubicBezTo>
                      <a:pt x="12976" y="18357"/>
                      <a:pt x="13109" y="18891"/>
                      <a:pt x="13176" y="19424"/>
                    </a:cubicBezTo>
                    <a:cubicBezTo>
                      <a:pt x="16245" y="19191"/>
                      <a:pt x="19714" y="18857"/>
                      <a:pt x="20281" y="18791"/>
                    </a:cubicBezTo>
                    <a:cubicBezTo>
                      <a:pt x="21349" y="18691"/>
                      <a:pt x="22416" y="18557"/>
                      <a:pt x="23484" y="18424"/>
                    </a:cubicBezTo>
                    <a:cubicBezTo>
                      <a:pt x="23484" y="18357"/>
                      <a:pt x="23484" y="18257"/>
                      <a:pt x="23450" y="18190"/>
                    </a:cubicBezTo>
                    <a:cubicBezTo>
                      <a:pt x="23383" y="17890"/>
                      <a:pt x="23317" y="17590"/>
                      <a:pt x="23250" y="17256"/>
                    </a:cubicBezTo>
                    <a:cubicBezTo>
                      <a:pt x="23017" y="16189"/>
                      <a:pt x="22783" y="15155"/>
                      <a:pt x="22750" y="14021"/>
                    </a:cubicBezTo>
                    <a:cubicBezTo>
                      <a:pt x="22728" y="13955"/>
                      <a:pt x="22806" y="13890"/>
                      <a:pt x="22872" y="13890"/>
                    </a:cubicBezTo>
                    <a:cubicBezTo>
                      <a:pt x="22907" y="13890"/>
                      <a:pt x="22938" y="13908"/>
                      <a:pt x="22950" y="13954"/>
                    </a:cubicBezTo>
                    <a:cubicBezTo>
                      <a:pt x="23183" y="14821"/>
                      <a:pt x="23684" y="15955"/>
                      <a:pt x="24117" y="17156"/>
                    </a:cubicBezTo>
                    <a:cubicBezTo>
                      <a:pt x="24251" y="17523"/>
                      <a:pt x="24384" y="17890"/>
                      <a:pt x="24484" y="18257"/>
                    </a:cubicBezTo>
                    <a:cubicBezTo>
                      <a:pt x="25218" y="18190"/>
                      <a:pt x="25919" y="18057"/>
                      <a:pt x="26619" y="17957"/>
                    </a:cubicBezTo>
                    <a:cubicBezTo>
                      <a:pt x="26552" y="17590"/>
                      <a:pt x="26486" y="17190"/>
                      <a:pt x="26419" y="16789"/>
                    </a:cubicBezTo>
                    <a:cubicBezTo>
                      <a:pt x="26352" y="16489"/>
                      <a:pt x="26286" y="16189"/>
                      <a:pt x="26252" y="15889"/>
                    </a:cubicBezTo>
                    <a:cubicBezTo>
                      <a:pt x="26232" y="15789"/>
                      <a:pt x="26307" y="15725"/>
                      <a:pt x="26385" y="15725"/>
                    </a:cubicBezTo>
                    <a:cubicBezTo>
                      <a:pt x="26438" y="15725"/>
                      <a:pt x="26492" y="15755"/>
                      <a:pt x="26519" y="15822"/>
                    </a:cubicBezTo>
                    <a:cubicBezTo>
                      <a:pt x="26652" y="16089"/>
                      <a:pt x="26786" y="16389"/>
                      <a:pt x="26953" y="16723"/>
                    </a:cubicBezTo>
                    <a:cubicBezTo>
                      <a:pt x="27086" y="17056"/>
                      <a:pt x="27253" y="17456"/>
                      <a:pt x="27386" y="17823"/>
                    </a:cubicBezTo>
                    <a:cubicBezTo>
                      <a:pt x="28754" y="17623"/>
                      <a:pt x="30122" y="17356"/>
                      <a:pt x="31489" y="17089"/>
                    </a:cubicBezTo>
                    <a:cubicBezTo>
                      <a:pt x="31456" y="16656"/>
                      <a:pt x="31423" y="16222"/>
                      <a:pt x="31389" y="15789"/>
                    </a:cubicBezTo>
                    <a:cubicBezTo>
                      <a:pt x="31222" y="14388"/>
                      <a:pt x="30956" y="13020"/>
                      <a:pt x="30455" y="11686"/>
                    </a:cubicBezTo>
                    <a:cubicBezTo>
                      <a:pt x="30022" y="10618"/>
                      <a:pt x="29454" y="9551"/>
                      <a:pt x="28654" y="8517"/>
                    </a:cubicBezTo>
                    <a:cubicBezTo>
                      <a:pt x="28654" y="8493"/>
                      <a:pt x="28671" y="8470"/>
                      <a:pt x="28680" y="8470"/>
                    </a:cubicBezTo>
                    <a:cubicBezTo>
                      <a:pt x="28684" y="8470"/>
                      <a:pt x="28687" y="8474"/>
                      <a:pt x="28687" y="8483"/>
                    </a:cubicBezTo>
                    <a:cubicBezTo>
                      <a:pt x="29454" y="9417"/>
                      <a:pt x="30155" y="10485"/>
                      <a:pt x="30755" y="11619"/>
                    </a:cubicBezTo>
                    <a:cubicBezTo>
                      <a:pt x="31389" y="12853"/>
                      <a:pt x="31956" y="14221"/>
                      <a:pt x="32290" y="15588"/>
                    </a:cubicBezTo>
                    <a:cubicBezTo>
                      <a:pt x="32390" y="16022"/>
                      <a:pt x="32490" y="16456"/>
                      <a:pt x="32557" y="16889"/>
                    </a:cubicBezTo>
                    <a:cubicBezTo>
                      <a:pt x="32890" y="16823"/>
                      <a:pt x="33224" y="16756"/>
                      <a:pt x="33557" y="16689"/>
                    </a:cubicBezTo>
                    <a:lnTo>
                      <a:pt x="36193" y="19791"/>
                    </a:lnTo>
                    <a:cubicBezTo>
                      <a:pt x="36259" y="19858"/>
                      <a:pt x="36326" y="19925"/>
                      <a:pt x="36459" y="19925"/>
                    </a:cubicBezTo>
                    <a:cubicBezTo>
                      <a:pt x="36593" y="19925"/>
                      <a:pt x="36626" y="19725"/>
                      <a:pt x="36660" y="19591"/>
                    </a:cubicBezTo>
                    <a:cubicBezTo>
                      <a:pt x="36860" y="17857"/>
                      <a:pt x="37060" y="16089"/>
                      <a:pt x="37060" y="14321"/>
                    </a:cubicBezTo>
                    <a:cubicBezTo>
                      <a:pt x="37060" y="13820"/>
                      <a:pt x="37060" y="13320"/>
                      <a:pt x="37027" y="12820"/>
                    </a:cubicBezTo>
                    <a:cubicBezTo>
                      <a:pt x="36960" y="11886"/>
                      <a:pt x="36826" y="10918"/>
                      <a:pt x="36593" y="9951"/>
                    </a:cubicBezTo>
                    <a:cubicBezTo>
                      <a:pt x="36293" y="8683"/>
                      <a:pt x="35859" y="7483"/>
                      <a:pt x="35159" y="6482"/>
                    </a:cubicBezTo>
                    <a:cubicBezTo>
                      <a:pt x="33090" y="3046"/>
                      <a:pt x="29421" y="1178"/>
                      <a:pt x="25618" y="344"/>
                    </a:cubicBezTo>
                    <a:cubicBezTo>
                      <a:pt x="24478" y="96"/>
                      <a:pt x="23326" y="1"/>
                      <a:pt x="221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4"/>
              <p:cNvSpPr/>
              <p:nvPr/>
            </p:nvSpPr>
            <p:spPr>
              <a:xfrm>
                <a:off x="932400" y="3993500"/>
                <a:ext cx="74225" cy="58400"/>
              </a:xfrm>
              <a:custGeom>
                <a:avLst/>
                <a:gdLst/>
                <a:ahLst/>
                <a:cxnLst/>
                <a:rect l="l" t="t" r="r" b="b"/>
                <a:pathLst>
                  <a:path w="2969" h="2336" extrusionOk="0">
                    <a:moveTo>
                      <a:pt x="67" y="0"/>
                    </a:moveTo>
                    <a:cubicBezTo>
                      <a:pt x="0" y="634"/>
                      <a:pt x="0" y="1301"/>
                      <a:pt x="33" y="1935"/>
                    </a:cubicBezTo>
                    <a:cubicBezTo>
                      <a:pt x="901" y="2102"/>
                      <a:pt x="1735" y="2235"/>
                      <a:pt x="2602" y="2335"/>
                    </a:cubicBezTo>
                    <a:cubicBezTo>
                      <a:pt x="2702" y="1602"/>
                      <a:pt x="2835" y="868"/>
                      <a:pt x="2969" y="134"/>
                    </a:cubicBezTo>
                    <a:cubicBezTo>
                      <a:pt x="2002" y="100"/>
                      <a:pt x="1034" y="67"/>
                      <a:pt x="67"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4"/>
              <p:cNvSpPr/>
              <p:nvPr/>
            </p:nvSpPr>
            <p:spPr>
              <a:xfrm>
                <a:off x="1011625" y="3996825"/>
                <a:ext cx="51725" cy="62575"/>
              </a:xfrm>
              <a:custGeom>
                <a:avLst/>
                <a:gdLst/>
                <a:ahLst/>
                <a:cxnLst/>
                <a:rect l="l" t="t" r="r" b="b"/>
                <a:pathLst>
                  <a:path w="2069" h="2503" extrusionOk="0">
                    <a:moveTo>
                      <a:pt x="267" y="1"/>
                    </a:moveTo>
                    <a:cubicBezTo>
                      <a:pt x="167" y="768"/>
                      <a:pt x="100" y="1535"/>
                      <a:pt x="0" y="2302"/>
                    </a:cubicBezTo>
                    <a:cubicBezTo>
                      <a:pt x="167" y="2302"/>
                      <a:pt x="300" y="2336"/>
                      <a:pt x="467" y="2369"/>
                    </a:cubicBezTo>
                    <a:cubicBezTo>
                      <a:pt x="834" y="2403"/>
                      <a:pt x="1201" y="2469"/>
                      <a:pt x="1568" y="2503"/>
                    </a:cubicBezTo>
                    <a:cubicBezTo>
                      <a:pt x="1701" y="1669"/>
                      <a:pt x="1868" y="835"/>
                      <a:pt x="2068" y="34"/>
                    </a:cubicBezTo>
                    <a:lnTo>
                      <a:pt x="1568" y="34"/>
                    </a:lnTo>
                    <a:cubicBezTo>
                      <a:pt x="1134" y="34"/>
                      <a:pt x="701" y="1"/>
                      <a:pt x="267"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4"/>
              <p:cNvSpPr/>
              <p:nvPr/>
            </p:nvSpPr>
            <p:spPr>
              <a:xfrm>
                <a:off x="1195075" y="3993500"/>
                <a:ext cx="44225" cy="79250"/>
              </a:xfrm>
              <a:custGeom>
                <a:avLst/>
                <a:gdLst/>
                <a:ahLst/>
                <a:cxnLst/>
                <a:rect l="l" t="t" r="r" b="b"/>
                <a:pathLst>
                  <a:path w="1769" h="3170" extrusionOk="0">
                    <a:moveTo>
                      <a:pt x="1035" y="0"/>
                    </a:moveTo>
                    <a:cubicBezTo>
                      <a:pt x="701" y="34"/>
                      <a:pt x="334" y="34"/>
                      <a:pt x="1" y="34"/>
                    </a:cubicBezTo>
                    <a:cubicBezTo>
                      <a:pt x="334" y="1068"/>
                      <a:pt x="601" y="2102"/>
                      <a:pt x="835" y="3136"/>
                    </a:cubicBezTo>
                    <a:cubicBezTo>
                      <a:pt x="1168" y="3136"/>
                      <a:pt x="1468" y="3136"/>
                      <a:pt x="1769" y="3169"/>
                    </a:cubicBezTo>
                    <a:cubicBezTo>
                      <a:pt x="1602" y="2102"/>
                      <a:pt x="1335" y="1034"/>
                      <a:pt x="1035"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4"/>
              <p:cNvSpPr/>
              <p:nvPr/>
            </p:nvSpPr>
            <p:spPr>
              <a:xfrm>
                <a:off x="1114175" y="3995175"/>
                <a:ext cx="90100" cy="75900"/>
              </a:xfrm>
              <a:custGeom>
                <a:avLst/>
                <a:gdLst/>
                <a:ahLst/>
                <a:cxnLst/>
                <a:rect l="l" t="t" r="r" b="b"/>
                <a:pathLst>
                  <a:path w="3604" h="3036" extrusionOk="0">
                    <a:moveTo>
                      <a:pt x="2836" y="0"/>
                    </a:moveTo>
                    <a:cubicBezTo>
                      <a:pt x="1902" y="33"/>
                      <a:pt x="935" y="67"/>
                      <a:pt x="1" y="100"/>
                    </a:cubicBezTo>
                    <a:cubicBezTo>
                      <a:pt x="335" y="967"/>
                      <a:pt x="568" y="1901"/>
                      <a:pt x="768" y="2869"/>
                    </a:cubicBezTo>
                    <a:cubicBezTo>
                      <a:pt x="1702" y="2936"/>
                      <a:pt x="2670" y="3002"/>
                      <a:pt x="3604" y="3036"/>
                    </a:cubicBezTo>
                    <a:cubicBezTo>
                      <a:pt x="3437" y="2002"/>
                      <a:pt x="3170" y="1001"/>
                      <a:pt x="2836"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4"/>
              <p:cNvSpPr/>
              <p:nvPr/>
            </p:nvSpPr>
            <p:spPr>
              <a:xfrm>
                <a:off x="1229275" y="3988500"/>
                <a:ext cx="73400" cy="84250"/>
              </a:xfrm>
              <a:custGeom>
                <a:avLst/>
                <a:gdLst/>
                <a:ahLst/>
                <a:cxnLst/>
                <a:rect l="l" t="t" r="r" b="b"/>
                <a:pathLst>
                  <a:path w="2936" h="3370" extrusionOk="0">
                    <a:moveTo>
                      <a:pt x="2269" y="0"/>
                    </a:moveTo>
                    <a:cubicBezTo>
                      <a:pt x="1501" y="67"/>
                      <a:pt x="767" y="134"/>
                      <a:pt x="0" y="167"/>
                    </a:cubicBezTo>
                    <a:cubicBezTo>
                      <a:pt x="367" y="1201"/>
                      <a:pt x="734" y="2269"/>
                      <a:pt x="1001" y="3369"/>
                    </a:cubicBezTo>
                    <a:lnTo>
                      <a:pt x="2936" y="3369"/>
                    </a:lnTo>
                    <a:cubicBezTo>
                      <a:pt x="2802" y="2235"/>
                      <a:pt x="2535" y="1134"/>
                      <a:pt x="2269"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4"/>
              <p:cNvSpPr/>
              <p:nvPr/>
            </p:nvSpPr>
            <p:spPr>
              <a:xfrm>
                <a:off x="1295150" y="3971825"/>
                <a:ext cx="155125" cy="100925"/>
              </a:xfrm>
              <a:custGeom>
                <a:avLst/>
                <a:gdLst/>
                <a:ahLst/>
                <a:cxnLst/>
                <a:rect l="l" t="t" r="r" b="b"/>
                <a:pathLst>
                  <a:path w="6205" h="4037" extrusionOk="0">
                    <a:moveTo>
                      <a:pt x="5438" y="0"/>
                    </a:moveTo>
                    <a:lnTo>
                      <a:pt x="5037" y="33"/>
                    </a:lnTo>
                    <a:cubicBezTo>
                      <a:pt x="3370" y="300"/>
                      <a:pt x="1668" y="500"/>
                      <a:pt x="0" y="634"/>
                    </a:cubicBezTo>
                    <a:cubicBezTo>
                      <a:pt x="334" y="1635"/>
                      <a:pt x="634" y="2669"/>
                      <a:pt x="801" y="3736"/>
                    </a:cubicBezTo>
                    <a:cubicBezTo>
                      <a:pt x="801" y="3836"/>
                      <a:pt x="801" y="3936"/>
                      <a:pt x="834" y="4036"/>
                    </a:cubicBezTo>
                    <a:cubicBezTo>
                      <a:pt x="2035" y="4003"/>
                      <a:pt x="3236" y="3970"/>
                      <a:pt x="4437" y="3903"/>
                    </a:cubicBezTo>
                    <a:cubicBezTo>
                      <a:pt x="5037" y="3836"/>
                      <a:pt x="5638" y="3803"/>
                      <a:pt x="6205" y="3736"/>
                    </a:cubicBezTo>
                    <a:cubicBezTo>
                      <a:pt x="6172" y="3536"/>
                      <a:pt x="6138" y="3336"/>
                      <a:pt x="6071" y="3136"/>
                    </a:cubicBezTo>
                    <a:cubicBezTo>
                      <a:pt x="5838" y="2102"/>
                      <a:pt x="5638" y="1034"/>
                      <a:pt x="5438"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4"/>
              <p:cNvSpPr/>
              <p:nvPr/>
            </p:nvSpPr>
            <p:spPr>
              <a:xfrm>
                <a:off x="1647075" y="3919275"/>
                <a:ext cx="70075" cy="109275"/>
              </a:xfrm>
              <a:custGeom>
                <a:avLst/>
                <a:gdLst/>
                <a:ahLst/>
                <a:cxnLst/>
                <a:rect l="l" t="t" r="r" b="b"/>
                <a:pathLst>
                  <a:path w="2803" h="4371" extrusionOk="0">
                    <a:moveTo>
                      <a:pt x="1868" y="1"/>
                    </a:moveTo>
                    <a:cubicBezTo>
                      <a:pt x="1234" y="167"/>
                      <a:pt x="634" y="301"/>
                      <a:pt x="0" y="434"/>
                    </a:cubicBezTo>
                    <a:cubicBezTo>
                      <a:pt x="567" y="1602"/>
                      <a:pt x="1068" y="2803"/>
                      <a:pt x="1501" y="4003"/>
                    </a:cubicBezTo>
                    <a:cubicBezTo>
                      <a:pt x="1535" y="4104"/>
                      <a:pt x="1568" y="4237"/>
                      <a:pt x="1601" y="4370"/>
                    </a:cubicBezTo>
                    <a:cubicBezTo>
                      <a:pt x="2002" y="4304"/>
                      <a:pt x="2402" y="4204"/>
                      <a:pt x="2802" y="4104"/>
                    </a:cubicBezTo>
                    <a:cubicBezTo>
                      <a:pt x="2635" y="2703"/>
                      <a:pt x="2369" y="1335"/>
                      <a:pt x="1868"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4"/>
              <p:cNvSpPr/>
              <p:nvPr/>
            </p:nvSpPr>
            <p:spPr>
              <a:xfrm>
                <a:off x="1446925" y="3932625"/>
                <a:ext cx="221025" cy="130950"/>
              </a:xfrm>
              <a:custGeom>
                <a:avLst/>
                <a:gdLst/>
                <a:ahLst/>
                <a:cxnLst/>
                <a:rect l="l" t="t" r="r" b="b"/>
                <a:pathLst>
                  <a:path w="8841" h="5238" extrusionOk="0">
                    <a:moveTo>
                      <a:pt x="7639" y="0"/>
                    </a:moveTo>
                    <a:cubicBezTo>
                      <a:pt x="5104" y="567"/>
                      <a:pt x="2569" y="1068"/>
                      <a:pt x="0" y="1468"/>
                    </a:cubicBezTo>
                    <a:cubicBezTo>
                      <a:pt x="234" y="2202"/>
                      <a:pt x="467" y="2969"/>
                      <a:pt x="668" y="3736"/>
                    </a:cubicBezTo>
                    <a:cubicBezTo>
                      <a:pt x="801" y="4237"/>
                      <a:pt x="901" y="4737"/>
                      <a:pt x="1035" y="5237"/>
                    </a:cubicBezTo>
                    <a:cubicBezTo>
                      <a:pt x="1568" y="5171"/>
                      <a:pt x="2135" y="5104"/>
                      <a:pt x="2669" y="5037"/>
                    </a:cubicBezTo>
                    <a:cubicBezTo>
                      <a:pt x="2436" y="3970"/>
                      <a:pt x="2202" y="2936"/>
                      <a:pt x="2135" y="1802"/>
                    </a:cubicBezTo>
                    <a:cubicBezTo>
                      <a:pt x="2135" y="1736"/>
                      <a:pt x="2221" y="1671"/>
                      <a:pt x="2290" y="1671"/>
                    </a:cubicBezTo>
                    <a:cubicBezTo>
                      <a:pt x="2326" y="1671"/>
                      <a:pt x="2357" y="1689"/>
                      <a:pt x="2369" y="1735"/>
                    </a:cubicBezTo>
                    <a:cubicBezTo>
                      <a:pt x="2602" y="2602"/>
                      <a:pt x="3103" y="3736"/>
                      <a:pt x="3536" y="4937"/>
                    </a:cubicBezTo>
                    <a:cubicBezTo>
                      <a:pt x="4304" y="4837"/>
                      <a:pt x="5071" y="4704"/>
                      <a:pt x="5805" y="4570"/>
                    </a:cubicBezTo>
                    <a:cubicBezTo>
                      <a:pt x="5771" y="4270"/>
                      <a:pt x="5705" y="3970"/>
                      <a:pt x="5671" y="3670"/>
                    </a:cubicBezTo>
                    <a:cubicBezTo>
                      <a:pt x="5651" y="3570"/>
                      <a:pt x="5726" y="3506"/>
                      <a:pt x="5804" y="3506"/>
                    </a:cubicBezTo>
                    <a:cubicBezTo>
                      <a:pt x="5857" y="3506"/>
                      <a:pt x="5911" y="3536"/>
                      <a:pt x="5938" y="3603"/>
                    </a:cubicBezTo>
                    <a:cubicBezTo>
                      <a:pt x="6071" y="3870"/>
                      <a:pt x="6205" y="4170"/>
                      <a:pt x="6372" y="4504"/>
                    </a:cubicBezTo>
                    <a:cubicBezTo>
                      <a:pt x="7206" y="4337"/>
                      <a:pt x="8040" y="4170"/>
                      <a:pt x="8840" y="4003"/>
                    </a:cubicBezTo>
                    <a:cubicBezTo>
                      <a:pt x="8540" y="2669"/>
                      <a:pt x="8140" y="1301"/>
                      <a:pt x="7639"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4"/>
              <p:cNvSpPr/>
              <p:nvPr/>
            </p:nvSpPr>
            <p:spPr>
              <a:xfrm>
                <a:off x="1701275" y="3894250"/>
                <a:ext cx="98425" cy="122625"/>
              </a:xfrm>
              <a:custGeom>
                <a:avLst/>
                <a:gdLst/>
                <a:ahLst/>
                <a:cxnLst/>
                <a:rect l="l" t="t" r="r" b="b"/>
                <a:pathLst>
                  <a:path w="3937" h="4905" extrusionOk="0">
                    <a:moveTo>
                      <a:pt x="3369" y="1"/>
                    </a:moveTo>
                    <a:cubicBezTo>
                      <a:pt x="2235" y="334"/>
                      <a:pt x="1135" y="635"/>
                      <a:pt x="0" y="935"/>
                    </a:cubicBezTo>
                    <a:cubicBezTo>
                      <a:pt x="668" y="2202"/>
                      <a:pt x="1201" y="3537"/>
                      <a:pt x="1535" y="4904"/>
                    </a:cubicBezTo>
                    <a:cubicBezTo>
                      <a:pt x="1935" y="4804"/>
                      <a:pt x="2335" y="4704"/>
                      <a:pt x="2769" y="4604"/>
                    </a:cubicBezTo>
                    <a:cubicBezTo>
                      <a:pt x="3136" y="4504"/>
                      <a:pt x="3536" y="4404"/>
                      <a:pt x="3937" y="4304"/>
                    </a:cubicBezTo>
                    <a:cubicBezTo>
                      <a:pt x="3903" y="4037"/>
                      <a:pt x="3903" y="3770"/>
                      <a:pt x="3870" y="3503"/>
                    </a:cubicBezTo>
                    <a:cubicBezTo>
                      <a:pt x="3770" y="2303"/>
                      <a:pt x="3603" y="1135"/>
                      <a:pt x="3369"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4"/>
              <p:cNvSpPr/>
              <p:nvPr/>
            </p:nvSpPr>
            <p:spPr>
              <a:xfrm>
                <a:off x="1803000" y="3875075"/>
                <a:ext cx="55900" cy="120125"/>
              </a:xfrm>
              <a:custGeom>
                <a:avLst/>
                <a:gdLst/>
                <a:ahLst/>
                <a:cxnLst/>
                <a:rect l="l" t="t" r="r" b="b"/>
                <a:pathLst>
                  <a:path w="2236" h="4805" extrusionOk="0">
                    <a:moveTo>
                      <a:pt x="1769" y="1"/>
                    </a:moveTo>
                    <a:cubicBezTo>
                      <a:pt x="1202" y="201"/>
                      <a:pt x="601" y="368"/>
                      <a:pt x="1" y="568"/>
                    </a:cubicBezTo>
                    <a:cubicBezTo>
                      <a:pt x="201" y="1235"/>
                      <a:pt x="368" y="1902"/>
                      <a:pt x="468" y="2603"/>
                    </a:cubicBezTo>
                    <a:cubicBezTo>
                      <a:pt x="568" y="3336"/>
                      <a:pt x="668" y="4070"/>
                      <a:pt x="768" y="4804"/>
                    </a:cubicBezTo>
                    <a:cubicBezTo>
                      <a:pt x="1269" y="4671"/>
                      <a:pt x="1769" y="4537"/>
                      <a:pt x="2236" y="4404"/>
                    </a:cubicBezTo>
                    <a:cubicBezTo>
                      <a:pt x="2236" y="3903"/>
                      <a:pt x="2236" y="3403"/>
                      <a:pt x="2203" y="2903"/>
                    </a:cubicBezTo>
                    <a:cubicBezTo>
                      <a:pt x="2136" y="1969"/>
                      <a:pt x="2002" y="968"/>
                      <a:pt x="1769"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86" name="Google Shape;1186;p34"/>
          <p:cNvSpPr txBox="1"/>
          <p:nvPr/>
        </p:nvSpPr>
        <p:spPr>
          <a:xfrm>
            <a:off x="3759363" y="1834313"/>
            <a:ext cx="6753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4200">
                <a:solidFill>
                  <a:srgbClr val="FF7CD3"/>
                </a:solidFill>
                <a:latin typeface="Titan One" panose="02000000000000000000"/>
                <a:ea typeface="Titan One" panose="02000000000000000000"/>
                <a:cs typeface="Titan One" panose="02000000000000000000"/>
                <a:sym typeface="Titan One" panose="02000000000000000000"/>
              </a:rPr>
              <a:t>,</a:t>
            </a:r>
            <a:endParaRPr sz="600">
              <a:solidFill>
                <a:srgbClr val="FF7CD3"/>
              </a:solidFill>
            </a:endParaRPr>
          </a:p>
        </p:txBody>
      </p:sp>
      <p:sp>
        <p:nvSpPr>
          <p:cNvPr id="1187" name="Google Shape;1187;p34"/>
          <p:cNvSpPr txBox="1"/>
          <p:nvPr/>
        </p:nvSpPr>
        <p:spPr>
          <a:xfrm>
            <a:off x="3587213" y="1723488"/>
            <a:ext cx="6753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4200">
                <a:solidFill>
                  <a:srgbClr val="FF7CD3"/>
                </a:solidFill>
                <a:latin typeface="Titan One" panose="02000000000000000000"/>
                <a:ea typeface="Titan One" panose="02000000000000000000"/>
                <a:cs typeface="Titan One" panose="02000000000000000000"/>
                <a:sym typeface="Titan One" panose="02000000000000000000"/>
              </a:rPr>
              <a:t>,</a:t>
            </a:r>
            <a:endParaRPr sz="600">
              <a:solidFill>
                <a:srgbClr val="FF7CD3"/>
              </a:solidFill>
            </a:endParaRPr>
          </a:p>
        </p:txBody>
      </p:sp>
      <p:sp>
        <p:nvSpPr>
          <p:cNvPr id="1188" name="Google Shape;1188;p34"/>
          <p:cNvSpPr txBox="1"/>
          <p:nvPr/>
        </p:nvSpPr>
        <p:spPr>
          <a:xfrm>
            <a:off x="4953363" y="2381813"/>
            <a:ext cx="623100" cy="86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4400">
                <a:solidFill>
                  <a:srgbClr val="2888E1"/>
                </a:solidFill>
                <a:latin typeface="Titan One" panose="02000000000000000000"/>
                <a:ea typeface="Titan One" panose="02000000000000000000"/>
                <a:cs typeface="Titan One" panose="02000000000000000000"/>
                <a:sym typeface="Titan One" panose="02000000000000000000"/>
              </a:rPr>
              <a:t>.</a:t>
            </a:r>
            <a:endParaRPr sz="4300">
              <a:solidFill>
                <a:srgbClr val="2888E1"/>
              </a:solidFill>
            </a:endParaRPr>
          </a:p>
        </p:txBody>
      </p:sp>
      <p:grpSp>
        <p:nvGrpSpPr>
          <p:cNvPr id="1189" name="Google Shape;1189;p34"/>
          <p:cNvGrpSpPr/>
          <p:nvPr/>
        </p:nvGrpSpPr>
        <p:grpSpPr>
          <a:xfrm>
            <a:off x="7143701" y="758448"/>
            <a:ext cx="1057184" cy="1181351"/>
            <a:chOff x="6558026" y="3674348"/>
            <a:chExt cx="1057184" cy="1181351"/>
          </a:xfrm>
        </p:grpSpPr>
        <p:sp>
          <p:nvSpPr>
            <p:cNvPr id="1190" name="Google Shape;1190;p34"/>
            <p:cNvSpPr/>
            <p:nvPr/>
          </p:nvSpPr>
          <p:spPr>
            <a:xfrm rot="201225">
              <a:off x="6590456" y="3707914"/>
              <a:ext cx="992852" cy="1119702"/>
            </a:xfrm>
            <a:custGeom>
              <a:avLst/>
              <a:gdLst/>
              <a:ahLst/>
              <a:cxnLst/>
              <a:rect l="l" t="t" r="r" b="b"/>
              <a:pathLst>
                <a:path w="48402" h="54586" extrusionOk="0">
                  <a:moveTo>
                    <a:pt x="6739" y="33492"/>
                  </a:moveTo>
                  <a:lnTo>
                    <a:pt x="7005" y="34325"/>
                  </a:lnTo>
                  <a:cubicBezTo>
                    <a:pt x="6905" y="34259"/>
                    <a:pt x="6805" y="34159"/>
                    <a:pt x="6672" y="34092"/>
                  </a:cubicBezTo>
                  <a:lnTo>
                    <a:pt x="6672" y="33992"/>
                  </a:lnTo>
                  <a:cubicBezTo>
                    <a:pt x="6705" y="33825"/>
                    <a:pt x="6739" y="33658"/>
                    <a:pt x="6739" y="33492"/>
                  </a:cubicBezTo>
                  <a:close/>
                  <a:moveTo>
                    <a:pt x="28054" y="1"/>
                  </a:moveTo>
                  <a:cubicBezTo>
                    <a:pt x="24485" y="1735"/>
                    <a:pt x="21716" y="4471"/>
                    <a:pt x="20248" y="7606"/>
                  </a:cubicBezTo>
                  <a:cubicBezTo>
                    <a:pt x="17513" y="8607"/>
                    <a:pt x="14878" y="9708"/>
                    <a:pt x="12743" y="11309"/>
                  </a:cubicBezTo>
                  <a:cubicBezTo>
                    <a:pt x="10808" y="12743"/>
                    <a:pt x="9307" y="14645"/>
                    <a:pt x="8773" y="16746"/>
                  </a:cubicBezTo>
                  <a:cubicBezTo>
                    <a:pt x="8340" y="16946"/>
                    <a:pt x="7939" y="17147"/>
                    <a:pt x="7572" y="17413"/>
                  </a:cubicBezTo>
                  <a:cubicBezTo>
                    <a:pt x="5371" y="19015"/>
                    <a:pt x="5071" y="22050"/>
                    <a:pt x="5204" y="24685"/>
                  </a:cubicBezTo>
                  <a:cubicBezTo>
                    <a:pt x="5304" y="26253"/>
                    <a:pt x="5471" y="27787"/>
                    <a:pt x="5738" y="29322"/>
                  </a:cubicBezTo>
                  <a:cubicBezTo>
                    <a:pt x="5905" y="30189"/>
                    <a:pt x="6105" y="31056"/>
                    <a:pt x="6305" y="31890"/>
                  </a:cubicBezTo>
                  <a:cubicBezTo>
                    <a:pt x="6138" y="32491"/>
                    <a:pt x="6005" y="33125"/>
                    <a:pt x="5938" y="33758"/>
                  </a:cubicBezTo>
                  <a:cubicBezTo>
                    <a:pt x="5625" y="33667"/>
                    <a:pt x="5287" y="33622"/>
                    <a:pt x="4940" y="33622"/>
                  </a:cubicBezTo>
                  <a:cubicBezTo>
                    <a:pt x="4143" y="33622"/>
                    <a:pt x="3300" y="33861"/>
                    <a:pt x="2602" y="34325"/>
                  </a:cubicBezTo>
                  <a:cubicBezTo>
                    <a:pt x="1401" y="35159"/>
                    <a:pt x="734" y="36460"/>
                    <a:pt x="467" y="37761"/>
                  </a:cubicBezTo>
                  <a:cubicBezTo>
                    <a:pt x="0" y="39796"/>
                    <a:pt x="401" y="41898"/>
                    <a:pt x="1568" y="43499"/>
                  </a:cubicBezTo>
                  <a:cubicBezTo>
                    <a:pt x="2702" y="45133"/>
                    <a:pt x="4570" y="46234"/>
                    <a:pt x="6739" y="46568"/>
                  </a:cubicBezTo>
                  <a:cubicBezTo>
                    <a:pt x="6878" y="46599"/>
                    <a:pt x="7024" y="46622"/>
                    <a:pt x="7171" y="46622"/>
                  </a:cubicBezTo>
                  <a:cubicBezTo>
                    <a:pt x="7341" y="46622"/>
                    <a:pt x="7511" y="46590"/>
                    <a:pt x="7673" y="46501"/>
                  </a:cubicBezTo>
                  <a:lnTo>
                    <a:pt x="7706" y="46501"/>
                  </a:lnTo>
                  <a:cubicBezTo>
                    <a:pt x="8973" y="48969"/>
                    <a:pt x="11175" y="50971"/>
                    <a:pt x="13944" y="51905"/>
                  </a:cubicBezTo>
                  <a:cubicBezTo>
                    <a:pt x="18547" y="53473"/>
                    <a:pt x="23184" y="54340"/>
                    <a:pt x="28020" y="54573"/>
                  </a:cubicBezTo>
                  <a:cubicBezTo>
                    <a:pt x="28191" y="54581"/>
                    <a:pt x="28361" y="54585"/>
                    <a:pt x="28530" y="54585"/>
                  </a:cubicBezTo>
                  <a:cubicBezTo>
                    <a:pt x="31208" y="54585"/>
                    <a:pt x="33716" y="53601"/>
                    <a:pt x="35693" y="51938"/>
                  </a:cubicBezTo>
                  <a:cubicBezTo>
                    <a:pt x="35893" y="52072"/>
                    <a:pt x="36093" y="52138"/>
                    <a:pt x="36326" y="52172"/>
                  </a:cubicBezTo>
                  <a:cubicBezTo>
                    <a:pt x="36953" y="52309"/>
                    <a:pt x="37579" y="52377"/>
                    <a:pt x="38194" y="52377"/>
                  </a:cubicBezTo>
                  <a:cubicBezTo>
                    <a:pt x="39674" y="52377"/>
                    <a:pt x="41086" y="51982"/>
                    <a:pt x="42264" y="51204"/>
                  </a:cubicBezTo>
                  <a:cubicBezTo>
                    <a:pt x="43932" y="50137"/>
                    <a:pt x="45066" y="48336"/>
                    <a:pt x="45400" y="46234"/>
                  </a:cubicBezTo>
                  <a:cubicBezTo>
                    <a:pt x="45600" y="44966"/>
                    <a:pt x="45466" y="43465"/>
                    <a:pt x="44666" y="42298"/>
                  </a:cubicBezTo>
                  <a:cubicBezTo>
                    <a:pt x="44065" y="41397"/>
                    <a:pt x="43098" y="40797"/>
                    <a:pt x="42131" y="40597"/>
                  </a:cubicBezTo>
                  <a:cubicBezTo>
                    <a:pt x="42131" y="40563"/>
                    <a:pt x="42131" y="40563"/>
                    <a:pt x="42131" y="40563"/>
                  </a:cubicBezTo>
                  <a:cubicBezTo>
                    <a:pt x="42231" y="40263"/>
                    <a:pt x="42297" y="39963"/>
                    <a:pt x="42364" y="39629"/>
                  </a:cubicBezTo>
                  <a:cubicBezTo>
                    <a:pt x="43098" y="38462"/>
                    <a:pt x="43832" y="37161"/>
                    <a:pt x="44532" y="35927"/>
                  </a:cubicBezTo>
                  <a:cubicBezTo>
                    <a:pt x="45166" y="34692"/>
                    <a:pt x="45766" y="33492"/>
                    <a:pt x="46300" y="32491"/>
                  </a:cubicBezTo>
                  <a:cubicBezTo>
                    <a:pt x="47468" y="30089"/>
                    <a:pt x="48402" y="27187"/>
                    <a:pt x="46967" y="24885"/>
                  </a:cubicBezTo>
                  <a:cubicBezTo>
                    <a:pt x="46767" y="24585"/>
                    <a:pt x="46567" y="24318"/>
                    <a:pt x="46334" y="24051"/>
                  </a:cubicBezTo>
                  <a:cubicBezTo>
                    <a:pt x="46300" y="22617"/>
                    <a:pt x="45666" y="21149"/>
                    <a:pt x="44732" y="19815"/>
                  </a:cubicBezTo>
                  <a:cubicBezTo>
                    <a:pt x="43565" y="18247"/>
                    <a:pt x="41964" y="16880"/>
                    <a:pt x="40262" y="15612"/>
                  </a:cubicBezTo>
                  <a:cubicBezTo>
                    <a:pt x="37661" y="13677"/>
                    <a:pt x="34859" y="11876"/>
                    <a:pt x="31823" y="10308"/>
                  </a:cubicBezTo>
                  <a:cubicBezTo>
                    <a:pt x="29788" y="7173"/>
                    <a:pt x="28454" y="3637"/>
                    <a:pt x="28054" y="1"/>
                  </a:cubicBezTo>
                  <a:close/>
                </a:path>
              </a:pathLst>
            </a:custGeom>
            <a:solidFill>
              <a:schemeClr val="lt2"/>
            </a:solidFill>
            <a:ln w="228600" cap="flat" cmpd="sng">
              <a:solidFill>
                <a:srgbClr val="FFFFFF"/>
              </a:solidFill>
              <a:prstDash val="solid"/>
              <a:round/>
              <a:headEnd type="none" w="sm" len="sm"/>
              <a:tailEnd type="none" w="sm" len="sm"/>
            </a:ln>
            <a:effectLst>
              <a:outerShdw dist="47625" dir="2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1" name="Google Shape;1191;p34"/>
            <p:cNvGrpSpPr/>
            <p:nvPr/>
          </p:nvGrpSpPr>
          <p:grpSpPr>
            <a:xfrm>
              <a:off x="6558026" y="3674348"/>
              <a:ext cx="1056654" cy="1175847"/>
              <a:chOff x="6558026" y="3674348"/>
              <a:chExt cx="1056654" cy="1175847"/>
            </a:xfrm>
          </p:grpSpPr>
          <p:grpSp>
            <p:nvGrpSpPr>
              <p:cNvPr id="1192" name="Google Shape;1192;p34"/>
              <p:cNvGrpSpPr/>
              <p:nvPr/>
            </p:nvGrpSpPr>
            <p:grpSpPr>
              <a:xfrm rot="201225">
                <a:off x="6589927" y="3702430"/>
                <a:ext cx="992852" cy="1119682"/>
                <a:chOff x="2768850" y="3921688"/>
                <a:chExt cx="1210050" cy="1364625"/>
              </a:xfrm>
            </p:grpSpPr>
            <p:sp>
              <p:nvSpPr>
                <p:cNvPr id="1193" name="Google Shape;1193;p34"/>
                <p:cNvSpPr/>
                <p:nvPr/>
              </p:nvSpPr>
              <p:spPr>
                <a:xfrm>
                  <a:off x="3644475" y="4934513"/>
                  <a:ext cx="264375" cy="296600"/>
                </a:xfrm>
                <a:custGeom>
                  <a:avLst/>
                  <a:gdLst/>
                  <a:ahLst/>
                  <a:cxnLst/>
                  <a:rect l="l" t="t" r="r" b="b"/>
                  <a:pathLst>
                    <a:path w="10575" h="11864" extrusionOk="0">
                      <a:moveTo>
                        <a:pt x="6418" y="1"/>
                      </a:moveTo>
                      <a:cubicBezTo>
                        <a:pt x="6312" y="1"/>
                        <a:pt x="6208" y="6"/>
                        <a:pt x="6105" y="17"/>
                      </a:cubicBezTo>
                      <a:cubicBezTo>
                        <a:pt x="4537" y="217"/>
                        <a:pt x="3403" y="1885"/>
                        <a:pt x="2702" y="3186"/>
                      </a:cubicBezTo>
                      <a:cubicBezTo>
                        <a:pt x="1668" y="5187"/>
                        <a:pt x="868" y="7356"/>
                        <a:pt x="234" y="9557"/>
                      </a:cubicBezTo>
                      <a:cubicBezTo>
                        <a:pt x="100" y="10091"/>
                        <a:pt x="0" y="10791"/>
                        <a:pt x="434" y="11258"/>
                      </a:cubicBezTo>
                      <a:cubicBezTo>
                        <a:pt x="668" y="11492"/>
                        <a:pt x="1001" y="11592"/>
                        <a:pt x="1301" y="11659"/>
                      </a:cubicBezTo>
                      <a:cubicBezTo>
                        <a:pt x="1928" y="11796"/>
                        <a:pt x="2557" y="11864"/>
                        <a:pt x="3175" y="11864"/>
                      </a:cubicBezTo>
                      <a:cubicBezTo>
                        <a:pt x="4663" y="11864"/>
                        <a:pt x="6084" y="11469"/>
                        <a:pt x="7239" y="10691"/>
                      </a:cubicBezTo>
                      <a:cubicBezTo>
                        <a:pt x="8907" y="9624"/>
                        <a:pt x="10041" y="7823"/>
                        <a:pt x="10375" y="5721"/>
                      </a:cubicBezTo>
                      <a:cubicBezTo>
                        <a:pt x="10575" y="4453"/>
                        <a:pt x="10441" y="2986"/>
                        <a:pt x="9641" y="1785"/>
                      </a:cubicBezTo>
                      <a:cubicBezTo>
                        <a:pt x="8905" y="682"/>
                        <a:pt x="7607" y="1"/>
                        <a:pt x="6418" y="1"/>
                      </a:cubicBezTo>
                      <a:close/>
                    </a:path>
                  </a:pathLst>
                </a:custGeom>
                <a:solidFill>
                  <a:srgbClr val="EC8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4"/>
                <p:cNvSpPr/>
                <p:nvPr/>
              </p:nvSpPr>
              <p:spPr>
                <a:xfrm>
                  <a:off x="2768850" y="4762213"/>
                  <a:ext cx="219350" cy="325125"/>
                </a:xfrm>
                <a:custGeom>
                  <a:avLst/>
                  <a:gdLst/>
                  <a:ahLst/>
                  <a:cxnLst/>
                  <a:rect l="l" t="t" r="r" b="b"/>
                  <a:pathLst>
                    <a:path w="8774" h="13005" extrusionOk="0">
                      <a:moveTo>
                        <a:pt x="4939" y="0"/>
                      </a:moveTo>
                      <a:cubicBezTo>
                        <a:pt x="4134" y="0"/>
                        <a:pt x="3288" y="248"/>
                        <a:pt x="2602" y="738"/>
                      </a:cubicBezTo>
                      <a:cubicBezTo>
                        <a:pt x="1401" y="1538"/>
                        <a:pt x="734" y="2873"/>
                        <a:pt x="467" y="4140"/>
                      </a:cubicBezTo>
                      <a:cubicBezTo>
                        <a:pt x="0" y="6175"/>
                        <a:pt x="401" y="8277"/>
                        <a:pt x="1568" y="9878"/>
                      </a:cubicBezTo>
                      <a:cubicBezTo>
                        <a:pt x="2702" y="11512"/>
                        <a:pt x="4570" y="12613"/>
                        <a:pt x="6739" y="12947"/>
                      </a:cubicBezTo>
                      <a:cubicBezTo>
                        <a:pt x="6889" y="12980"/>
                        <a:pt x="7047" y="13005"/>
                        <a:pt x="7210" y="13005"/>
                      </a:cubicBezTo>
                      <a:cubicBezTo>
                        <a:pt x="7372" y="13005"/>
                        <a:pt x="7539" y="12980"/>
                        <a:pt x="7706" y="12913"/>
                      </a:cubicBezTo>
                      <a:cubicBezTo>
                        <a:pt x="8273" y="12646"/>
                        <a:pt x="8440" y="11946"/>
                        <a:pt x="8506" y="11379"/>
                      </a:cubicBezTo>
                      <a:cubicBezTo>
                        <a:pt x="8707" y="9077"/>
                        <a:pt x="8773" y="6776"/>
                        <a:pt x="8540" y="4574"/>
                      </a:cubicBezTo>
                      <a:cubicBezTo>
                        <a:pt x="8373" y="3106"/>
                        <a:pt x="7906" y="1105"/>
                        <a:pt x="6505" y="371"/>
                      </a:cubicBezTo>
                      <a:cubicBezTo>
                        <a:pt x="6050" y="123"/>
                        <a:pt x="5505" y="0"/>
                        <a:pt x="4939" y="0"/>
                      </a:cubicBezTo>
                      <a:close/>
                    </a:path>
                  </a:pathLst>
                </a:custGeom>
                <a:solidFill>
                  <a:srgbClr val="EC8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4"/>
                <p:cNvSpPr/>
                <p:nvPr/>
              </p:nvSpPr>
              <p:spPr>
                <a:xfrm>
                  <a:off x="2916450" y="4364163"/>
                  <a:ext cx="916525" cy="922150"/>
                </a:xfrm>
                <a:custGeom>
                  <a:avLst/>
                  <a:gdLst/>
                  <a:ahLst/>
                  <a:cxnLst/>
                  <a:rect l="l" t="t" r="r" b="b"/>
                  <a:pathLst>
                    <a:path w="36661" h="36886" extrusionOk="0">
                      <a:moveTo>
                        <a:pt x="13956" y="0"/>
                      </a:moveTo>
                      <a:cubicBezTo>
                        <a:pt x="8945" y="0"/>
                        <a:pt x="4524" y="3463"/>
                        <a:pt x="3270" y="8354"/>
                      </a:cubicBezTo>
                      <a:cubicBezTo>
                        <a:pt x="2102" y="12957"/>
                        <a:pt x="1235" y="17627"/>
                        <a:pt x="634" y="22331"/>
                      </a:cubicBezTo>
                      <a:cubicBezTo>
                        <a:pt x="1" y="27534"/>
                        <a:pt x="3069" y="32538"/>
                        <a:pt x="8073" y="34206"/>
                      </a:cubicBezTo>
                      <a:cubicBezTo>
                        <a:pt x="12643" y="35774"/>
                        <a:pt x="17280" y="36641"/>
                        <a:pt x="22116" y="36874"/>
                      </a:cubicBezTo>
                      <a:cubicBezTo>
                        <a:pt x="22283" y="36882"/>
                        <a:pt x="22448" y="36885"/>
                        <a:pt x="22613" y="36885"/>
                      </a:cubicBezTo>
                      <a:cubicBezTo>
                        <a:pt x="27678" y="36885"/>
                        <a:pt x="32098" y="33444"/>
                        <a:pt x="33358" y="28502"/>
                      </a:cubicBezTo>
                      <a:cubicBezTo>
                        <a:pt x="34525" y="23932"/>
                        <a:pt x="35426" y="19262"/>
                        <a:pt x="35993" y="14558"/>
                      </a:cubicBezTo>
                      <a:cubicBezTo>
                        <a:pt x="36660" y="9321"/>
                        <a:pt x="33558" y="4351"/>
                        <a:pt x="28588" y="2683"/>
                      </a:cubicBezTo>
                      <a:cubicBezTo>
                        <a:pt x="24018" y="1115"/>
                        <a:pt x="19348" y="248"/>
                        <a:pt x="14511" y="15"/>
                      </a:cubicBezTo>
                      <a:cubicBezTo>
                        <a:pt x="14325" y="5"/>
                        <a:pt x="14140" y="0"/>
                        <a:pt x="13956" y="0"/>
                      </a:cubicBezTo>
                      <a:close/>
                    </a:path>
                  </a:pathLst>
                </a:custGeom>
                <a:solidFill>
                  <a:srgbClr val="EC8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4"/>
                <p:cNvSpPr/>
                <p:nvPr/>
              </p:nvSpPr>
              <p:spPr>
                <a:xfrm>
                  <a:off x="3039200" y="4675838"/>
                  <a:ext cx="212525" cy="71925"/>
                </a:xfrm>
                <a:custGeom>
                  <a:avLst/>
                  <a:gdLst/>
                  <a:ahLst/>
                  <a:cxnLst/>
                  <a:rect l="l" t="t" r="r" b="b"/>
                  <a:pathLst>
                    <a:path w="8501" h="2877" extrusionOk="0">
                      <a:moveTo>
                        <a:pt x="3494" y="1"/>
                      </a:moveTo>
                      <a:cubicBezTo>
                        <a:pt x="2265" y="1"/>
                        <a:pt x="1064" y="336"/>
                        <a:pt x="61" y="991"/>
                      </a:cubicBezTo>
                      <a:cubicBezTo>
                        <a:pt x="0" y="1021"/>
                        <a:pt x="50" y="1162"/>
                        <a:pt x="110" y="1162"/>
                      </a:cubicBezTo>
                      <a:cubicBezTo>
                        <a:pt x="116" y="1162"/>
                        <a:pt x="122" y="1160"/>
                        <a:pt x="128" y="1157"/>
                      </a:cubicBezTo>
                      <a:cubicBezTo>
                        <a:pt x="787" y="1003"/>
                        <a:pt x="1431" y="929"/>
                        <a:pt x="2063" y="929"/>
                      </a:cubicBezTo>
                      <a:cubicBezTo>
                        <a:pt x="4024" y="929"/>
                        <a:pt x="5883" y="1632"/>
                        <a:pt x="7800" y="2792"/>
                      </a:cubicBezTo>
                      <a:cubicBezTo>
                        <a:pt x="7905" y="2834"/>
                        <a:pt x="8011" y="2876"/>
                        <a:pt x="8108" y="2876"/>
                      </a:cubicBezTo>
                      <a:cubicBezTo>
                        <a:pt x="8164" y="2876"/>
                        <a:pt x="8218" y="2862"/>
                        <a:pt x="8267" y="2825"/>
                      </a:cubicBezTo>
                      <a:cubicBezTo>
                        <a:pt x="8400" y="2725"/>
                        <a:pt x="8433" y="2692"/>
                        <a:pt x="8467" y="2525"/>
                      </a:cubicBezTo>
                      <a:cubicBezTo>
                        <a:pt x="8500" y="2358"/>
                        <a:pt x="8433" y="2125"/>
                        <a:pt x="8333" y="1991"/>
                      </a:cubicBezTo>
                      <a:cubicBezTo>
                        <a:pt x="6974" y="651"/>
                        <a:pt x="5207" y="1"/>
                        <a:pt x="34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4"/>
                <p:cNvSpPr/>
                <p:nvPr/>
              </p:nvSpPr>
              <p:spPr>
                <a:xfrm>
                  <a:off x="3695825" y="5030288"/>
                  <a:ext cx="175225" cy="144200"/>
                </a:xfrm>
                <a:custGeom>
                  <a:avLst/>
                  <a:gdLst/>
                  <a:ahLst/>
                  <a:cxnLst/>
                  <a:rect l="l" t="t" r="r" b="b"/>
                  <a:pathLst>
                    <a:path w="7009" h="5768" extrusionOk="0">
                      <a:moveTo>
                        <a:pt x="6986" y="1123"/>
                      </a:moveTo>
                      <a:cubicBezTo>
                        <a:pt x="6986" y="1134"/>
                        <a:pt x="6990" y="1138"/>
                        <a:pt x="6994" y="1138"/>
                      </a:cubicBezTo>
                      <a:cubicBezTo>
                        <a:pt x="7001" y="1138"/>
                        <a:pt x="7008" y="1123"/>
                        <a:pt x="6986" y="1123"/>
                      </a:cubicBezTo>
                      <a:close/>
                      <a:moveTo>
                        <a:pt x="5477" y="1"/>
                      </a:moveTo>
                      <a:cubicBezTo>
                        <a:pt x="4870" y="1"/>
                        <a:pt x="4213" y="315"/>
                        <a:pt x="3617" y="656"/>
                      </a:cubicBezTo>
                      <a:cubicBezTo>
                        <a:pt x="2850" y="1123"/>
                        <a:pt x="2183" y="1757"/>
                        <a:pt x="1616" y="2457"/>
                      </a:cubicBezTo>
                      <a:cubicBezTo>
                        <a:pt x="1349" y="2791"/>
                        <a:pt x="1149" y="3124"/>
                        <a:pt x="915" y="3458"/>
                      </a:cubicBezTo>
                      <a:cubicBezTo>
                        <a:pt x="615" y="3992"/>
                        <a:pt x="348" y="4559"/>
                        <a:pt x="115" y="5159"/>
                      </a:cubicBezTo>
                      <a:cubicBezTo>
                        <a:pt x="0" y="5479"/>
                        <a:pt x="230" y="5767"/>
                        <a:pt x="451" y="5767"/>
                      </a:cubicBezTo>
                      <a:cubicBezTo>
                        <a:pt x="553" y="5767"/>
                        <a:pt x="652" y="5706"/>
                        <a:pt x="715" y="5559"/>
                      </a:cubicBezTo>
                      <a:cubicBezTo>
                        <a:pt x="1049" y="4659"/>
                        <a:pt x="1482" y="3858"/>
                        <a:pt x="2016" y="3158"/>
                      </a:cubicBezTo>
                      <a:cubicBezTo>
                        <a:pt x="2431" y="3070"/>
                        <a:pt x="2896" y="3004"/>
                        <a:pt x="3350" y="3004"/>
                      </a:cubicBezTo>
                      <a:cubicBezTo>
                        <a:pt x="4283" y="3004"/>
                        <a:pt x="5171" y="3283"/>
                        <a:pt x="5485" y="4225"/>
                      </a:cubicBezTo>
                      <a:cubicBezTo>
                        <a:pt x="5485" y="4225"/>
                        <a:pt x="5519" y="4225"/>
                        <a:pt x="5519" y="4192"/>
                      </a:cubicBezTo>
                      <a:cubicBezTo>
                        <a:pt x="5547" y="2610"/>
                        <a:pt x="4460" y="2268"/>
                        <a:pt x="3326" y="2268"/>
                      </a:cubicBezTo>
                      <a:cubicBezTo>
                        <a:pt x="3145" y="2268"/>
                        <a:pt x="2962" y="2277"/>
                        <a:pt x="2783" y="2290"/>
                      </a:cubicBezTo>
                      <a:cubicBezTo>
                        <a:pt x="2783" y="2257"/>
                        <a:pt x="2817" y="2257"/>
                        <a:pt x="2817" y="2224"/>
                      </a:cubicBezTo>
                      <a:cubicBezTo>
                        <a:pt x="3541" y="1572"/>
                        <a:pt x="4737" y="658"/>
                        <a:pt x="5823" y="658"/>
                      </a:cubicBezTo>
                      <a:cubicBezTo>
                        <a:pt x="6237" y="658"/>
                        <a:pt x="6636" y="791"/>
                        <a:pt x="6986" y="1123"/>
                      </a:cubicBezTo>
                      <a:cubicBezTo>
                        <a:pt x="6594" y="290"/>
                        <a:pt x="6059" y="1"/>
                        <a:pt x="5477"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4"/>
                <p:cNvSpPr/>
                <p:nvPr/>
              </p:nvSpPr>
              <p:spPr>
                <a:xfrm>
                  <a:off x="2828900" y="4849663"/>
                  <a:ext cx="110925" cy="192275"/>
                </a:xfrm>
                <a:custGeom>
                  <a:avLst/>
                  <a:gdLst/>
                  <a:ahLst/>
                  <a:cxnLst/>
                  <a:rect l="l" t="t" r="r" b="b"/>
                  <a:pathLst>
                    <a:path w="4437" h="7691" extrusionOk="0">
                      <a:moveTo>
                        <a:pt x="1374" y="0"/>
                      </a:moveTo>
                      <a:cubicBezTo>
                        <a:pt x="1024" y="0"/>
                        <a:pt x="635" y="130"/>
                        <a:pt x="200" y="442"/>
                      </a:cubicBezTo>
                      <a:cubicBezTo>
                        <a:pt x="167" y="442"/>
                        <a:pt x="200" y="476"/>
                        <a:pt x="200" y="476"/>
                      </a:cubicBezTo>
                      <a:cubicBezTo>
                        <a:pt x="371" y="425"/>
                        <a:pt x="535" y="402"/>
                        <a:pt x="692" y="402"/>
                      </a:cubicBezTo>
                      <a:cubicBezTo>
                        <a:pt x="2097" y="402"/>
                        <a:pt x="2946" y="2271"/>
                        <a:pt x="3336" y="3411"/>
                      </a:cubicBezTo>
                      <a:cubicBezTo>
                        <a:pt x="3336" y="3429"/>
                        <a:pt x="3336" y="3448"/>
                        <a:pt x="3341" y="3461"/>
                      </a:cubicBezTo>
                      <a:lnTo>
                        <a:pt x="3341" y="3461"/>
                      </a:lnTo>
                      <a:cubicBezTo>
                        <a:pt x="2758" y="3102"/>
                        <a:pt x="2114" y="2784"/>
                        <a:pt x="1515" y="2784"/>
                      </a:cubicBezTo>
                      <a:cubicBezTo>
                        <a:pt x="955" y="2784"/>
                        <a:pt x="433" y="3062"/>
                        <a:pt x="33" y="3845"/>
                      </a:cubicBezTo>
                      <a:cubicBezTo>
                        <a:pt x="0" y="3878"/>
                        <a:pt x="33" y="3878"/>
                        <a:pt x="67" y="3878"/>
                      </a:cubicBezTo>
                      <a:cubicBezTo>
                        <a:pt x="407" y="3559"/>
                        <a:pt x="788" y="3430"/>
                        <a:pt x="1181" y="3430"/>
                      </a:cubicBezTo>
                      <a:cubicBezTo>
                        <a:pt x="2022" y="3430"/>
                        <a:pt x="2921" y="4021"/>
                        <a:pt x="3603" y="4612"/>
                      </a:cubicBezTo>
                      <a:cubicBezTo>
                        <a:pt x="3736" y="5479"/>
                        <a:pt x="3736" y="6380"/>
                        <a:pt x="3603" y="7347"/>
                      </a:cubicBezTo>
                      <a:cubicBezTo>
                        <a:pt x="3572" y="7581"/>
                        <a:pt x="3715" y="7691"/>
                        <a:pt x="3883" y="7691"/>
                      </a:cubicBezTo>
                      <a:cubicBezTo>
                        <a:pt x="4076" y="7691"/>
                        <a:pt x="4301" y="7547"/>
                        <a:pt x="4337" y="7280"/>
                      </a:cubicBezTo>
                      <a:cubicBezTo>
                        <a:pt x="4403" y="6647"/>
                        <a:pt x="4437" y="6013"/>
                        <a:pt x="4403" y="5412"/>
                      </a:cubicBezTo>
                      <a:cubicBezTo>
                        <a:pt x="4403" y="4979"/>
                        <a:pt x="4370" y="4578"/>
                        <a:pt x="4303" y="4212"/>
                      </a:cubicBezTo>
                      <a:cubicBezTo>
                        <a:pt x="4136" y="3278"/>
                        <a:pt x="3836" y="2410"/>
                        <a:pt x="3369" y="1643"/>
                      </a:cubicBezTo>
                      <a:cubicBezTo>
                        <a:pt x="2891" y="830"/>
                        <a:pt x="2259" y="0"/>
                        <a:pt x="1374" y="0"/>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4"/>
                <p:cNvSpPr/>
                <p:nvPr/>
              </p:nvSpPr>
              <p:spPr>
                <a:xfrm>
                  <a:off x="2895600" y="3921688"/>
                  <a:ext cx="1083300" cy="1069125"/>
                </a:xfrm>
                <a:custGeom>
                  <a:avLst/>
                  <a:gdLst/>
                  <a:ahLst/>
                  <a:cxnLst/>
                  <a:rect l="l" t="t" r="r" b="b"/>
                  <a:pathLst>
                    <a:path w="43332" h="42765" extrusionOk="0">
                      <a:moveTo>
                        <a:pt x="22984" y="1"/>
                      </a:moveTo>
                      <a:cubicBezTo>
                        <a:pt x="19415" y="1735"/>
                        <a:pt x="16646" y="4471"/>
                        <a:pt x="15178" y="7606"/>
                      </a:cubicBezTo>
                      <a:cubicBezTo>
                        <a:pt x="12443" y="8607"/>
                        <a:pt x="9808" y="9708"/>
                        <a:pt x="7673" y="11309"/>
                      </a:cubicBezTo>
                      <a:cubicBezTo>
                        <a:pt x="5738" y="12743"/>
                        <a:pt x="4237" y="14645"/>
                        <a:pt x="3737" y="16746"/>
                      </a:cubicBezTo>
                      <a:cubicBezTo>
                        <a:pt x="3303" y="16913"/>
                        <a:pt x="2903" y="17147"/>
                        <a:pt x="2502" y="17413"/>
                      </a:cubicBezTo>
                      <a:cubicBezTo>
                        <a:pt x="301" y="19015"/>
                        <a:pt x="1" y="22050"/>
                        <a:pt x="134" y="24685"/>
                      </a:cubicBezTo>
                      <a:cubicBezTo>
                        <a:pt x="234" y="26220"/>
                        <a:pt x="401" y="27787"/>
                        <a:pt x="701" y="29322"/>
                      </a:cubicBezTo>
                      <a:cubicBezTo>
                        <a:pt x="1135" y="31824"/>
                        <a:pt x="1835" y="34325"/>
                        <a:pt x="2769" y="36661"/>
                      </a:cubicBezTo>
                      <a:cubicBezTo>
                        <a:pt x="4604" y="35326"/>
                        <a:pt x="3870" y="32858"/>
                        <a:pt x="3970" y="30589"/>
                      </a:cubicBezTo>
                      <a:cubicBezTo>
                        <a:pt x="3970" y="30589"/>
                        <a:pt x="4004" y="30589"/>
                        <a:pt x="4004" y="30556"/>
                      </a:cubicBezTo>
                      <a:cubicBezTo>
                        <a:pt x="5438" y="29889"/>
                        <a:pt x="6639" y="28888"/>
                        <a:pt x="7439" y="27654"/>
                      </a:cubicBezTo>
                      <a:cubicBezTo>
                        <a:pt x="8473" y="26120"/>
                        <a:pt x="8907" y="24252"/>
                        <a:pt x="8740" y="22284"/>
                      </a:cubicBezTo>
                      <a:cubicBezTo>
                        <a:pt x="9608" y="21683"/>
                        <a:pt x="10675" y="21249"/>
                        <a:pt x="11842" y="21049"/>
                      </a:cubicBezTo>
                      <a:cubicBezTo>
                        <a:pt x="12196" y="20993"/>
                        <a:pt x="12597" y="20967"/>
                        <a:pt x="13031" y="20967"/>
                      </a:cubicBezTo>
                      <a:cubicBezTo>
                        <a:pt x="15702" y="20967"/>
                        <a:pt x="19617" y="21978"/>
                        <a:pt x="21483" y="23384"/>
                      </a:cubicBezTo>
                      <a:cubicBezTo>
                        <a:pt x="22311" y="23135"/>
                        <a:pt x="23202" y="23012"/>
                        <a:pt x="24110" y="23012"/>
                      </a:cubicBezTo>
                      <a:cubicBezTo>
                        <a:pt x="25869" y="23012"/>
                        <a:pt x="27693" y="23472"/>
                        <a:pt x="29255" y="24352"/>
                      </a:cubicBezTo>
                      <a:cubicBezTo>
                        <a:pt x="30322" y="24952"/>
                        <a:pt x="32224" y="25953"/>
                        <a:pt x="32958" y="26887"/>
                      </a:cubicBezTo>
                      <a:cubicBezTo>
                        <a:pt x="32390" y="28688"/>
                        <a:pt x="32424" y="30656"/>
                        <a:pt x="33058" y="32491"/>
                      </a:cubicBezTo>
                      <a:cubicBezTo>
                        <a:pt x="33358" y="33391"/>
                        <a:pt x="33658" y="34826"/>
                        <a:pt x="34092" y="36127"/>
                      </a:cubicBezTo>
                      <a:cubicBezTo>
                        <a:pt x="34392" y="37061"/>
                        <a:pt x="34759" y="37895"/>
                        <a:pt x="35293" y="38395"/>
                      </a:cubicBezTo>
                      <a:cubicBezTo>
                        <a:pt x="35026" y="39896"/>
                        <a:pt x="34359" y="41297"/>
                        <a:pt x="34992" y="42765"/>
                      </a:cubicBezTo>
                      <a:cubicBezTo>
                        <a:pt x="36493" y="41064"/>
                        <a:pt x="38095" y="38428"/>
                        <a:pt x="39462" y="35927"/>
                      </a:cubicBezTo>
                      <a:cubicBezTo>
                        <a:pt x="40129" y="34692"/>
                        <a:pt x="40730" y="33492"/>
                        <a:pt x="41230" y="32491"/>
                      </a:cubicBezTo>
                      <a:cubicBezTo>
                        <a:pt x="42398" y="30089"/>
                        <a:pt x="43332" y="27187"/>
                        <a:pt x="41897" y="24885"/>
                      </a:cubicBezTo>
                      <a:cubicBezTo>
                        <a:pt x="41697" y="24585"/>
                        <a:pt x="41497" y="24318"/>
                        <a:pt x="41264" y="24051"/>
                      </a:cubicBezTo>
                      <a:cubicBezTo>
                        <a:pt x="41230" y="22617"/>
                        <a:pt x="40596" y="21149"/>
                        <a:pt x="39662" y="19815"/>
                      </a:cubicBezTo>
                      <a:cubicBezTo>
                        <a:pt x="38495" y="18247"/>
                        <a:pt x="36894" y="16880"/>
                        <a:pt x="35192" y="15612"/>
                      </a:cubicBezTo>
                      <a:cubicBezTo>
                        <a:pt x="32591" y="13677"/>
                        <a:pt x="29789" y="11876"/>
                        <a:pt x="26753" y="10308"/>
                      </a:cubicBezTo>
                      <a:cubicBezTo>
                        <a:pt x="24718" y="7173"/>
                        <a:pt x="23384" y="3637"/>
                        <a:pt x="22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4"/>
                <p:cNvSpPr/>
                <p:nvPr/>
              </p:nvSpPr>
              <p:spPr>
                <a:xfrm>
                  <a:off x="2913125" y="4654713"/>
                  <a:ext cx="97575" cy="183500"/>
                </a:xfrm>
                <a:custGeom>
                  <a:avLst/>
                  <a:gdLst/>
                  <a:ahLst/>
                  <a:cxnLst/>
                  <a:rect l="l" t="t" r="r" b="b"/>
                  <a:pathLst>
                    <a:path w="3903" h="7340" extrusionOk="0">
                      <a:moveTo>
                        <a:pt x="0" y="1"/>
                      </a:moveTo>
                      <a:cubicBezTo>
                        <a:pt x="434" y="2536"/>
                        <a:pt x="1134" y="5004"/>
                        <a:pt x="2068" y="7340"/>
                      </a:cubicBezTo>
                      <a:cubicBezTo>
                        <a:pt x="3903" y="6005"/>
                        <a:pt x="3169" y="3537"/>
                        <a:pt x="3269" y="1268"/>
                      </a:cubicBezTo>
                      <a:cubicBezTo>
                        <a:pt x="3269" y="1268"/>
                        <a:pt x="3303" y="1268"/>
                        <a:pt x="3303" y="1235"/>
                      </a:cubicBezTo>
                      <a:cubicBezTo>
                        <a:pt x="2168" y="902"/>
                        <a:pt x="1034" y="535"/>
                        <a:pt x="0"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4"/>
                <p:cNvSpPr/>
                <p:nvPr/>
              </p:nvSpPr>
              <p:spPr>
                <a:xfrm>
                  <a:off x="3747875" y="4819838"/>
                  <a:ext cx="134300" cy="170975"/>
                </a:xfrm>
                <a:custGeom>
                  <a:avLst/>
                  <a:gdLst/>
                  <a:ahLst/>
                  <a:cxnLst/>
                  <a:rect l="l" t="t" r="r" b="b"/>
                  <a:pathLst>
                    <a:path w="5372" h="6839" extrusionOk="0">
                      <a:moveTo>
                        <a:pt x="5371" y="1"/>
                      </a:moveTo>
                      <a:cubicBezTo>
                        <a:pt x="3870" y="140"/>
                        <a:pt x="2392" y="209"/>
                        <a:pt x="899" y="209"/>
                      </a:cubicBezTo>
                      <a:cubicBezTo>
                        <a:pt x="600" y="209"/>
                        <a:pt x="301" y="206"/>
                        <a:pt x="1" y="201"/>
                      </a:cubicBezTo>
                      <a:lnTo>
                        <a:pt x="1" y="201"/>
                      </a:lnTo>
                      <a:cubicBezTo>
                        <a:pt x="301" y="1135"/>
                        <a:pt x="668" y="1969"/>
                        <a:pt x="1202" y="2469"/>
                      </a:cubicBezTo>
                      <a:cubicBezTo>
                        <a:pt x="935" y="3970"/>
                        <a:pt x="268" y="5371"/>
                        <a:pt x="901" y="6839"/>
                      </a:cubicBezTo>
                      <a:cubicBezTo>
                        <a:pt x="2436" y="5138"/>
                        <a:pt x="4004" y="2502"/>
                        <a:pt x="5371"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4"/>
                <p:cNvSpPr/>
                <p:nvPr/>
              </p:nvSpPr>
              <p:spPr>
                <a:xfrm>
                  <a:off x="3431825" y="3998088"/>
                  <a:ext cx="441775" cy="519600"/>
                </a:xfrm>
                <a:custGeom>
                  <a:avLst/>
                  <a:gdLst/>
                  <a:ahLst/>
                  <a:cxnLst/>
                  <a:rect l="l" t="t" r="r" b="b"/>
                  <a:pathLst>
                    <a:path w="17671" h="20784" extrusionOk="0">
                      <a:moveTo>
                        <a:pt x="1010" y="1"/>
                      </a:moveTo>
                      <a:cubicBezTo>
                        <a:pt x="988" y="1"/>
                        <a:pt x="968" y="17"/>
                        <a:pt x="968" y="47"/>
                      </a:cubicBezTo>
                      <a:cubicBezTo>
                        <a:pt x="0" y="4717"/>
                        <a:pt x="2302" y="8453"/>
                        <a:pt x="5504" y="11589"/>
                      </a:cubicBezTo>
                      <a:cubicBezTo>
                        <a:pt x="7239" y="13323"/>
                        <a:pt x="9374" y="14558"/>
                        <a:pt x="11408" y="15825"/>
                      </a:cubicBezTo>
                      <a:cubicBezTo>
                        <a:pt x="13610" y="17193"/>
                        <a:pt x="15478" y="18894"/>
                        <a:pt x="17379" y="20729"/>
                      </a:cubicBezTo>
                      <a:cubicBezTo>
                        <a:pt x="17418" y="20767"/>
                        <a:pt x="17458" y="20783"/>
                        <a:pt x="17497" y="20783"/>
                      </a:cubicBezTo>
                      <a:cubicBezTo>
                        <a:pt x="17592" y="20783"/>
                        <a:pt x="17670" y="20681"/>
                        <a:pt x="17646" y="20562"/>
                      </a:cubicBezTo>
                      <a:cubicBezTo>
                        <a:pt x="16912" y="16626"/>
                        <a:pt x="13143" y="13590"/>
                        <a:pt x="10108" y="11589"/>
                      </a:cubicBezTo>
                      <a:cubicBezTo>
                        <a:pt x="6171" y="8954"/>
                        <a:pt x="667" y="5818"/>
                        <a:pt x="1068" y="81"/>
                      </a:cubicBezTo>
                      <a:cubicBezTo>
                        <a:pt x="1068" y="25"/>
                        <a:pt x="1037" y="1"/>
                        <a:pt x="1010"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4"/>
                <p:cNvSpPr/>
                <p:nvPr/>
              </p:nvSpPr>
              <p:spPr>
                <a:xfrm>
                  <a:off x="2989000" y="4165938"/>
                  <a:ext cx="245825" cy="257200"/>
                </a:xfrm>
                <a:custGeom>
                  <a:avLst/>
                  <a:gdLst/>
                  <a:ahLst/>
                  <a:cxnLst/>
                  <a:rect l="l" t="t" r="r" b="b"/>
                  <a:pathLst>
                    <a:path w="9833" h="10288" extrusionOk="0">
                      <a:moveTo>
                        <a:pt x="9609" y="0"/>
                      </a:moveTo>
                      <a:cubicBezTo>
                        <a:pt x="9598" y="0"/>
                        <a:pt x="9586" y="2"/>
                        <a:pt x="9574" y="5"/>
                      </a:cubicBezTo>
                      <a:cubicBezTo>
                        <a:pt x="5204" y="1172"/>
                        <a:pt x="1" y="5442"/>
                        <a:pt x="1001" y="10045"/>
                      </a:cubicBezTo>
                      <a:cubicBezTo>
                        <a:pt x="1024" y="10182"/>
                        <a:pt x="1172" y="10287"/>
                        <a:pt x="1316" y="10287"/>
                      </a:cubicBezTo>
                      <a:cubicBezTo>
                        <a:pt x="1383" y="10287"/>
                        <a:pt x="1449" y="10265"/>
                        <a:pt x="1502" y="10212"/>
                      </a:cubicBezTo>
                      <a:cubicBezTo>
                        <a:pt x="3003" y="8878"/>
                        <a:pt x="3970" y="6943"/>
                        <a:pt x="5138" y="5342"/>
                      </a:cubicBezTo>
                      <a:cubicBezTo>
                        <a:pt x="6472" y="3474"/>
                        <a:pt x="8073" y="1839"/>
                        <a:pt x="9741" y="238"/>
                      </a:cubicBezTo>
                      <a:cubicBezTo>
                        <a:pt x="9832" y="147"/>
                        <a:pt x="9729" y="0"/>
                        <a:pt x="9609"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4"/>
                <p:cNvSpPr/>
                <p:nvPr/>
              </p:nvSpPr>
              <p:spPr>
                <a:xfrm>
                  <a:off x="3295900" y="3982238"/>
                  <a:ext cx="138925" cy="470625"/>
                </a:xfrm>
                <a:custGeom>
                  <a:avLst/>
                  <a:gdLst/>
                  <a:ahLst/>
                  <a:cxnLst/>
                  <a:rect l="l" t="t" r="r" b="b"/>
                  <a:pathLst>
                    <a:path w="5557" h="18825" extrusionOk="0">
                      <a:moveTo>
                        <a:pt x="5265" y="0"/>
                      </a:moveTo>
                      <a:cubicBezTo>
                        <a:pt x="5257" y="0"/>
                        <a:pt x="5247" y="4"/>
                        <a:pt x="5237" y="14"/>
                      </a:cubicBezTo>
                      <a:cubicBezTo>
                        <a:pt x="2035" y="1248"/>
                        <a:pt x="334" y="5885"/>
                        <a:pt x="200" y="9054"/>
                      </a:cubicBezTo>
                      <a:cubicBezTo>
                        <a:pt x="0" y="12790"/>
                        <a:pt x="1768" y="17093"/>
                        <a:pt x="5271" y="18794"/>
                      </a:cubicBezTo>
                      <a:cubicBezTo>
                        <a:pt x="5299" y="18815"/>
                        <a:pt x="5329" y="18825"/>
                        <a:pt x="5358" y="18825"/>
                      </a:cubicBezTo>
                      <a:cubicBezTo>
                        <a:pt x="5464" y="18825"/>
                        <a:pt x="5557" y="18699"/>
                        <a:pt x="5504" y="18594"/>
                      </a:cubicBezTo>
                      <a:cubicBezTo>
                        <a:pt x="3769" y="15659"/>
                        <a:pt x="2168" y="12890"/>
                        <a:pt x="2068" y="9354"/>
                      </a:cubicBezTo>
                      <a:cubicBezTo>
                        <a:pt x="2002" y="7720"/>
                        <a:pt x="2302" y="5985"/>
                        <a:pt x="2869" y="4451"/>
                      </a:cubicBezTo>
                      <a:cubicBezTo>
                        <a:pt x="3436" y="2816"/>
                        <a:pt x="4570" y="1582"/>
                        <a:pt x="5271" y="47"/>
                      </a:cubicBezTo>
                      <a:cubicBezTo>
                        <a:pt x="5294" y="24"/>
                        <a:pt x="5284" y="0"/>
                        <a:pt x="5265"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4"/>
                <p:cNvSpPr/>
                <p:nvPr/>
              </p:nvSpPr>
              <p:spPr>
                <a:xfrm>
                  <a:off x="2954675" y="4455188"/>
                  <a:ext cx="115250" cy="194150"/>
                </a:xfrm>
                <a:custGeom>
                  <a:avLst/>
                  <a:gdLst/>
                  <a:ahLst/>
                  <a:cxnLst/>
                  <a:rect l="l" t="t" r="r" b="b"/>
                  <a:pathLst>
                    <a:path w="4610" h="7766" extrusionOk="0">
                      <a:moveTo>
                        <a:pt x="4289" y="1"/>
                      </a:moveTo>
                      <a:cubicBezTo>
                        <a:pt x="4226" y="1"/>
                        <a:pt x="4160" y="33"/>
                        <a:pt x="4109" y="110"/>
                      </a:cubicBezTo>
                      <a:cubicBezTo>
                        <a:pt x="3375" y="1277"/>
                        <a:pt x="2941" y="2678"/>
                        <a:pt x="2241" y="3879"/>
                      </a:cubicBezTo>
                      <a:cubicBezTo>
                        <a:pt x="1574" y="5013"/>
                        <a:pt x="473" y="5980"/>
                        <a:pt x="106" y="7181"/>
                      </a:cubicBezTo>
                      <a:cubicBezTo>
                        <a:pt x="0" y="7526"/>
                        <a:pt x="273" y="7765"/>
                        <a:pt x="574" y="7765"/>
                      </a:cubicBezTo>
                      <a:cubicBezTo>
                        <a:pt x="652" y="7765"/>
                        <a:pt x="731" y="7749"/>
                        <a:pt x="807" y="7715"/>
                      </a:cubicBezTo>
                      <a:cubicBezTo>
                        <a:pt x="2007" y="7148"/>
                        <a:pt x="2841" y="5447"/>
                        <a:pt x="3408" y="4313"/>
                      </a:cubicBezTo>
                      <a:cubicBezTo>
                        <a:pt x="3976" y="3112"/>
                        <a:pt x="4609" y="1544"/>
                        <a:pt x="4509" y="210"/>
                      </a:cubicBezTo>
                      <a:cubicBezTo>
                        <a:pt x="4489" y="86"/>
                        <a:pt x="4392" y="1"/>
                        <a:pt x="4289"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4"/>
                <p:cNvSpPr/>
                <p:nvPr/>
              </p:nvSpPr>
              <p:spPr>
                <a:xfrm>
                  <a:off x="3740375" y="4557988"/>
                  <a:ext cx="91750" cy="239500"/>
                </a:xfrm>
                <a:custGeom>
                  <a:avLst/>
                  <a:gdLst/>
                  <a:ahLst/>
                  <a:cxnLst/>
                  <a:rect l="l" t="t" r="r" b="b"/>
                  <a:pathLst>
                    <a:path w="3670" h="9580" extrusionOk="0">
                      <a:moveTo>
                        <a:pt x="401" y="0"/>
                      </a:moveTo>
                      <a:cubicBezTo>
                        <a:pt x="0" y="167"/>
                        <a:pt x="367" y="701"/>
                        <a:pt x="467" y="934"/>
                      </a:cubicBezTo>
                      <a:cubicBezTo>
                        <a:pt x="634" y="1335"/>
                        <a:pt x="801" y="1802"/>
                        <a:pt x="968" y="2235"/>
                      </a:cubicBezTo>
                      <a:cubicBezTo>
                        <a:pt x="1535" y="4003"/>
                        <a:pt x="1802" y="5871"/>
                        <a:pt x="1768" y="7739"/>
                      </a:cubicBezTo>
                      <a:cubicBezTo>
                        <a:pt x="1768" y="8106"/>
                        <a:pt x="1735" y="8507"/>
                        <a:pt x="1702" y="8907"/>
                      </a:cubicBezTo>
                      <a:cubicBezTo>
                        <a:pt x="1702" y="9040"/>
                        <a:pt x="1702" y="9207"/>
                        <a:pt x="1735" y="9340"/>
                      </a:cubicBezTo>
                      <a:cubicBezTo>
                        <a:pt x="1795" y="9460"/>
                        <a:pt x="1908" y="9579"/>
                        <a:pt x="2050" y="9579"/>
                      </a:cubicBezTo>
                      <a:cubicBezTo>
                        <a:pt x="2067" y="9579"/>
                        <a:pt x="2084" y="9578"/>
                        <a:pt x="2102" y="9574"/>
                      </a:cubicBezTo>
                      <a:cubicBezTo>
                        <a:pt x="2169" y="9541"/>
                        <a:pt x="2269" y="9474"/>
                        <a:pt x="2302" y="9374"/>
                      </a:cubicBezTo>
                      <a:cubicBezTo>
                        <a:pt x="3203" y="8273"/>
                        <a:pt x="3670" y="6839"/>
                        <a:pt x="3636" y="5404"/>
                      </a:cubicBezTo>
                      <a:cubicBezTo>
                        <a:pt x="3570" y="3636"/>
                        <a:pt x="2803" y="1735"/>
                        <a:pt x="1435" y="568"/>
                      </a:cubicBezTo>
                      <a:cubicBezTo>
                        <a:pt x="1268" y="434"/>
                        <a:pt x="868" y="67"/>
                        <a:pt x="601"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4"/>
                <p:cNvSpPr/>
                <p:nvPr/>
              </p:nvSpPr>
              <p:spPr>
                <a:xfrm>
                  <a:off x="3282550" y="4915913"/>
                  <a:ext cx="143450" cy="40725"/>
                </a:xfrm>
                <a:custGeom>
                  <a:avLst/>
                  <a:gdLst/>
                  <a:ahLst/>
                  <a:cxnLst/>
                  <a:rect l="l" t="t" r="r" b="b"/>
                  <a:pathLst>
                    <a:path w="5738" h="1629" extrusionOk="0">
                      <a:moveTo>
                        <a:pt x="1367" y="1"/>
                      </a:moveTo>
                      <a:cubicBezTo>
                        <a:pt x="907" y="1"/>
                        <a:pt x="450" y="34"/>
                        <a:pt x="0" y="94"/>
                      </a:cubicBezTo>
                      <a:lnTo>
                        <a:pt x="167" y="728"/>
                      </a:lnTo>
                      <a:cubicBezTo>
                        <a:pt x="543" y="672"/>
                        <a:pt x="925" y="645"/>
                        <a:pt x="1310" y="645"/>
                      </a:cubicBezTo>
                      <a:cubicBezTo>
                        <a:pt x="1848" y="645"/>
                        <a:pt x="2392" y="697"/>
                        <a:pt x="2936" y="794"/>
                      </a:cubicBezTo>
                      <a:cubicBezTo>
                        <a:pt x="3803" y="961"/>
                        <a:pt x="4604" y="1228"/>
                        <a:pt x="5371" y="1628"/>
                      </a:cubicBezTo>
                      <a:lnTo>
                        <a:pt x="5738" y="1061"/>
                      </a:lnTo>
                      <a:cubicBezTo>
                        <a:pt x="4904" y="628"/>
                        <a:pt x="4003" y="327"/>
                        <a:pt x="3069" y="161"/>
                      </a:cubicBezTo>
                      <a:cubicBezTo>
                        <a:pt x="2500" y="50"/>
                        <a:pt x="1931" y="1"/>
                        <a:pt x="13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4"/>
                <p:cNvSpPr/>
                <p:nvPr/>
              </p:nvSpPr>
              <p:spPr>
                <a:xfrm>
                  <a:off x="3386800" y="4679413"/>
                  <a:ext cx="452000" cy="414200"/>
                </a:xfrm>
                <a:custGeom>
                  <a:avLst/>
                  <a:gdLst/>
                  <a:ahLst/>
                  <a:cxnLst/>
                  <a:rect l="l" t="t" r="r" b="b"/>
                  <a:pathLst>
                    <a:path w="18080" h="16568" extrusionOk="0">
                      <a:moveTo>
                        <a:pt x="9407" y="747"/>
                      </a:moveTo>
                      <a:cubicBezTo>
                        <a:pt x="9974" y="747"/>
                        <a:pt x="10541" y="781"/>
                        <a:pt x="11108" y="881"/>
                      </a:cubicBezTo>
                      <a:cubicBezTo>
                        <a:pt x="13243" y="1281"/>
                        <a:pt x="14977" y="2482"/>
                        <a:pt x="16045" y="4283"/>
                      </a:cubicBezTo>
                      <a:cubicBezTo>
                        <a:pt x="17079" y="6051"/>
                        <a:pt x="17279" y="8119"/>
                        <a:pt x="16679" y="10121"/>
                      </a:cubicBezTo>
                      <a:cubicBezTo>
                        <a:pt x="16078" y="12089"/>
                        <a:pt x="14744" y="13723"/>
                        <a:pt x="12976" y="14791"/>
                      </a:cubicBezTo>
                      <a:cubicBezTo>
                        <a:pt x="11672" y="15568"/>
                        <a:pt x="10218" y="15950"/>
                        <a:pt x="8769" y="15950"/>
                      </a:cubicBezTo>
                      <a:cubicBezTo>
                        <a:pt x="8290" y="15950"/>
                        <a:pt x="7811" y="15908"/>
                        <a:pt x="7339" y="15825"/>
                      </a:cubicBezTo>
                      <a:cubicBezTo>
                        <a:pt x="3369" y="15091"/>
                        <a:pt x="801" y="11355"/>
                        <a:pt x="1601" y="7319"/>
                      </a:cubicBezTo>
                      <a:cubicBezTo>
                        <a:pt x="2001" y="5284"/>
                        <a:pt x="3202" y="3483"/>
                        <a:pt x="5004" y="2249"/>
                      </a:cubicBezTo>
                      <a:cubicBezTo>
                        <a:pt x="6338" y="1315"/>
                        <a:pt x="7872" y="814"/>
                        <a:pt x="9407" y="747"/>
                      </a:cubicBezTo>
                      <a:close/>
                      <a:moveTo>
                        <a:pt x="9710" y="0"/>
                      </a:moveTo>
                      <a:cubicBezTo>
                        <a:pt x="7891" y="0"/>
                        <a:pt x="6084" y="565"/>
                        <a:pt x="4537" y="1648"/>
                      </a:cubicBezTo>
                      <a:cubicBezTo>
                        <a:pt x="2602" y="2982"/>
                        <a:pt x="1301" y="4984"/>
                        <a:pt x="867" y="7185"/>
                      </a:cubicBezTo>
                      <a:cubicBezTo>
                        <a:pt x="0" y="11589"/>
                        <a:pt x="2869" y="15625"/>
                        <a:pt x="7172" y="16425"/>
                      </a:cubicBezTo>
                      <a:cubicBezTo>
                        <a:pt x="7638" y="16508"/>
                        <a:pt x="8105" y="16567"/>
                        <a:pt x="8572" y="16567"/>
                      </a:cubicBezTo>
                      <a:cubicBezTo>
                        <a:pt x="8672" y="16567"/>
                        <a:pt x="8773" y="16565"/>
                        <a:pt x="8873" y="16559"/>
                      </a:cubicBezTo>
                      <a:cubicBezTo>
                        <a:pt x="10407" y="16559"/>
                        <a:pt x="11975" y="16125"/>
                        <a:pt x="13376" y="15291"/>
                      </a:cubicBezTo>
                      <a:cubicBezTo>
                        <a:pt x="15311" y="14157"/>
                        <a:pt x="16745" y="12356"/>
                        <a:pt x="17413" y="10254"/>
                      </a:cubicBezTo>
                      <a:cubicBezTo>
                        <a:pt x="18080" y="8086"/>
                        <a:pt x="17880" y="5818"/>
                        <a:pt x="16745" y="3916"/>
                      </a:cubicBezTo>
                      <a:cubicBezTo>
                        <a:pt x="15578" y="1915"/>
                        <a:pt x="13643" y="581"/>
                        <a:pt x="11308" y="147"/>
                      </a:cubicBezTo>
                      <a:cubicBezTo>
                        <a:pt x="10779" y="49"/>
                        <a:pt x="10244" y="0"/>
                        <a:pt x="971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4"/>
                <p:cNvSpPr/>
                <p:nvPr/>
              </p:nvSpPr>
              <p:spPr>
                <a:xfrm>
                  <a:off x="2910625" y="4583163"/>
                  <a:ext cx="430325" cy="424350"/>
                </a:xfrm>
                <a:custGeom>
                  <a:avLst/>
                  <a:gdLst/>
                  <a:ahLst/>
                  <a:cxnLst/>
                  <a:rect l="l" t="t" r="r" b="b"/>
                  <a:pathLst>
                    <a:path w="17213" h="16974" extrusionOk="0">
                      <a:moveTo>
                        <a:pt x="8099" y="764"/>
                      </a:moveTo>
                      <a:cubicBezTo>
                        <a:pt x="8553" y="764"/>
                        <a:pt x="9012" y="807"/>
                        <a:pt x="9474" y="895"/>
                      </a:cubicBezTo>
                      <a:cubicBezTo>
                        <a:pt x="11575" y="1295"/>
                        <a:pt x="13443" y="2529"/>
                        <a:pt x="14711" y="4364"/>
                      </a:cubicBezTo>
                      <a:cubicBezTo>
                        <a:pt x="15945" y="6132"/>
                        <a:pt x="16412" y="8267"/>
                        <a:pt x="16078" y="10335"/>
                      </a:cubicBezTo>
                      <a:cubicBezTo>
                        <a:pt x="15745" y="12336"/>
                        <a:pt x="14644" y="14038"/>
                        <a:pt x="13043" y="15105"/>
                      </a:cubicBezTo>
                      <a:cubicBezTo>
                        <a:pt x="11881" y="15913"/>
                        <a:pt x="10509" y="16339"/>
                        <a:pt x="9086" y="16339"/>
                      </a:cubicBezTo>
                      <a:cubicBezTo>
                        <a:pt x="8630" y="16339"/>
                        <a:pt x="8168" y="16295"/>
                        <a:pt x="7706" y="16206"/>
                      </a:cubicBezTo>
                      <a:cubicBezTo>
                        <a:pt x="3736" y="15472"/>
                        <a:pt x="734" y="11669"/>
                        <a:pt x="1001" y="7533"/>
                      </a:cubicBezTo>
                      <a:cubicBezTo>
                        <a:pt x="1168" y="5465"/>
                        <a:pt x="2102" y="3597"/>
                        <a:pt x="3703" y="2296"/>
                      </a:cubicBezTo>
                      <a:cubicBezTo>
                        <a:pt x="4953" y="1306"/>
                        <a:pt x="6487" y="764"/>
                        <a:pt x="8099" y="764"/>
                      </a:cubicBezTo>
                      <a:close/>
                      <a:moveTo>
                        <a:pt x="7973" y="1"/>
                      </a:moveTo>
                      <a:cubicBezTo>
                        <a:pt x="6208" y="1"/>
                        <a:pt x="4530" y="591"/>
                        <a:pt x="3169" y="1695"/>
                      </a:cubicBezTo>
                      <a:cubicBezTo>
                        <a:pt x="1434" y="3096"/>
                        <a:pt x="400" y="5131"/>
                        <a:pt x="267" y="7399"/>
                      </a:cubicBezTo>
                      <a:cubicBezTo>
                        <a:pt x="0" y="11903"/>
                        <a:pt x="3302" y="16006"/>
                        <a:pt x="7606" y="16806"/>
                      </a:cubicBezTo>
                      <a:cubicBezTo>
                        <a:pt x="8173" y="16906"/>
                        <a:pt x="8740" y="16973"/>
                        <a:pt x="9307" y="16973"/>
                      </a:cubicBezTo>
                      <a:cubicBezTo>
                        <a:pt x="10808" y="16940"/>
                        <a:pt x="12276" y="16473"/>
                        <a:pt x="13510" y="15639"/>
                      </a:cubicBezTo>
                      <a:cubicBezTo>
                        <a:pt x="15278" y="14471"/>
                        <a:pt x="16445" y="12637"/>
                        <a:pt x="16812" y="10468"/>
                      </a:cubicBezTo>
                      <a:cubicBezTo>
                        <a:pt x="17212" y="8267"/>
                        <a:pt x="16679" y="5932"/>
                        <a:pt x="15344" y="3964"/>
                      </a:cubicBezTo>
                      <a:cubicBezTo>
                        <a:pt x="13977" y="1962"/>
                        <a:pt x="11909" y="595"/>
                        <a:pt x="9574" y="161"/>
                      </a:cubicBezTo>
                      <a:cubicBezTo>
                        <a:pt x="9036" y="54"/>
                        <a:pt x="8501" y="1"/>
                        <a:pt x="79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4"/>
                <p:cNvSpPr/>
                <p:nvPr/>
              </p:nvSpPr>
              <p:spPr>
                <a:xfrm>
                  <a:off x="3520225" y="4764763"/>
                  <a:ext cx="211525" cy="69725"/>
                </a:xfrm>
                <a:custGeom>
                  <a:avLst/>
                  <a:gdLst/>
                  <a:ahLst/>
                  <a:cxnLst/>
                  <a:rect l="l" t="t" r="r" b="b"/>
                  <a:pathLst>
                    <a:path w="8461" h="2789" extrusionOk="0">
                      <a:moveTo>
                        <a:pt x="3097" y="1"/>
                      </a:moveTo>
                      <a:cubicBezTo>
                        <a:pt x="2191" y="1"/>
                        <a:pt x="1263" y="181"/>
                        <a:pt x="367" y="569"/>
                      </a:cubicBezTo>
                      <a:cubicBezTo>
                        <a:pt x="200" y="636"/>
                        <a:pt x="67" y="836"/>
                        <a:pt x="34" y="1003"/>
                      </a:cubicBezTo>
                      <a:cubicBezTo>
                        <a:pt x="0" y="1170"/>
                        <a:pt x="34" y="1203"/>
                        <a:pt x="100" y="1370"/>
                      </a:cubicBezTo>
                      <a:cubicBezTo>
                        <a:pt x="177" y="1472"/>
                        <a:pt x="292" y="1515"/>
                        <a:pt x="417" y="1515"/>
                      </a:cubicBezTo>
                      <a:cubicBezTo>
                        <a:pt x="455" y="1515"/>
                        <a:pt x="495" y="1511"/>
                        <a:pt x="534" y="1503"/>
                      </a:cubicBezTo>
                      <a:cubicBezTo>
                        <a:pt x="1465" y="1344"/>
                        <a:pt x="2356" y="1253"/>
                        <a:pt x="3210" y="1253"/>
                      </a:cubicBezTo>
                      <a:cubicBezTo>
                        <a:pt x="5051" y="1253"/>
                        <a:pt x="6724" y="1677"/>
                        <a:pt x="8273" y="2771"/>
                      </a:cubicBezTo>
                      <a:cubicBezTo>
                        <a:pt x="8286" y="2783"/>
                        <a:pt x="8301" y="2789"/>
                        <a:pt x="8316" y="2789"/>
                      </a:cubicBezTo>
                      <a:cubicBezTo>
                        <a:pt x="8383" y="2789"/>
                        <a:pt x="8460" y="2691"/>
                        <a:pt x="8406" y="2637"/>
                      </a:cubicBezTo>
                      <a:cubicBezTo>
                        <a:pt x="7236" y="999"/>
                        <a:pt x="5228" y="1"/>
                        <a:pt x="30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1" name="Google Shape;1211;p34"/>
              <p:cNvSpPr/>
              <p:nvPr/>
            </p:nvSpPr>
            <p:spPr>
              <a:xfrm rot="1529996">
                <a:off x="6990377" y="4541807"/>
                <a:ext cx="98220" cy="50552"/>
              </a:xfrm>
              <a:custGeom>
                <a:avLst/>
                <a:gdLst/>
                <a:ahLst/>
                <a:cxnLst/>
                <a:rect l="l" t="t" r="r" b="b"/>
                <a:pathLst>
                  <a:path w="4904" h="2524" extrusionOk="0">
                    <a:moveTo>
                      <a:pt x="2535" y="0"/>
                    </a:moveTo>
                    <a:cubicBezTo>
                      <a:pt x="2406" y="0"/>
                      <a:pt x="2273" y="8"/>
                      <a:pt x="2135" y="22"/>
                    </a:cubicBezTo>
                    <a:cubicBezTo>
                      <a:pt x="1535" y="122"/>
                      <a:pt x="968" y="489"/>
                      <a:pt x="601" y="923"/>
                    </a:cubicBezTo>
                    <a:cubicBezTo>
                      <a:pt x="234" y="1390"/>
                      <a:pt x="0" y="1957"/>
                      <a:pt x="34" y="2524"/>
                    </a:cubicBezTo>
                    <a:cubicBezTo>
                      <a:pt x="234" y="2023"/>
                      <a:pt x="568" y="1590"/>
                      <a:pt x="934" y="1256"/>
                    </a:cubicBezTo>
                    <a:cubicBezTo>
                      <a:pt x="1335" y="923"/>
                      <a:pt x="1768" y="689"/>
                      <a:pt x="2235" y="622"/>
                    </a:cubicBezTo>
                    <a:cubicBezTo>
                      <a:pt x="2349" y="606"/>
                      <a:pt x="2464" y="598"/>
                      <a:pt x="2580" y="598"/>
                    </a:cubicBezTo>
                    <a:cubicBezTo>
                      <a:pt x="2941" y="598"/>
                      <a:pt x="3308" y="679"/>
                      <a:pt x="3636" y="856"/>
                    </a:cubicBezTo>
                    <a:cubicBezTo>
                      <a:pt x="4103" y="1089"/>
                      <a:pt x="4504" y="1423"/>
                      <a:pt x="4904" y="1823"/>
                    </a:cubicBezTo>
                    <a:cubicBezTo>
                      <a:pt x="4704" y="1290"/>
                      <a:pt x="4370" y="823"/>
                      <a:pt x="3903" y="456"/>
                    </a:cubicBezTo>
                    <a:cubicBezTo>
                      <a:pt x="3670" y="255"/>
                      <a:pt x="3370" y="122"/>
                      <a:pt x="3069" y="55"/>
                    </a:cubicBezTo>
                    <a:cubicBezTo>
                      <a:pt x="2893" y="16"/>
                      <a:pt x="2718" y="0"/>
                      <a:pt x="2535"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4"/>
              <p:cNvSpPr/>
              <p:nvPr/>
            </p:nvSpPr>
            <p:spPr>
              <a:xfrm rot="1529996">
                <a:off x="6833271" y="4591068"/>
                <a:ext cx="331393" cy="160749"/>
              </a:xfrm>
              <a:custGeom>
                <a:avLst/>
                <a:gdLst/>
                <a:ahLst/>
                <a:cxnLst/>
                <a:rect l="l" t="t" r="r" b="b"/>
                <a:pathLst>
                  <a:path w="16546" h="8026" extrusionOk="0">
                    <a:moveTo>
                      <a:pt x="16546" y="1"/>
                    </a:moveTo>
                    <a:lnTo>
                      <a:pt x="16546" y="1"/>
                    </a:lnTo>
                    <a:cubicBezTo>
                      <a:pt x="15145" y="101"/>
                      <a:pt x="13677" y="134"/>
                      <a:pt x="12276" y="234"/>
                    </a:cubicBezTo>
                    <a:cubicBezTo>
                      <a:pt x="9874" y="335"/>
                      <a:pt x="7573" y="668"/>
                      <a:pt x="5304" y="1235"/>
                    </a:cubicBezTo>
                    <a:cubicBezTo>
                      <a:pt x="5104" y="1269"/>
                      <a:pt x="4904" y="1335"/>
                      <a:pt x="4704" y="1369"/>
                    </a:cubicBezTo>
                    <a:lnTo>
                      <a:pt x="4704" y="1402"/>
                    </a:lnTo>
                    <a:cubicBezTo>
                      <a:pt x="3136" y="1802"/>
                      <a:pt x="1568" y="2236"/>
                      <a:pt x="1" y="2603"/>
                    </a:cubicBezTo>
                    <a:cubicBezTo>
                      <a:pt x="1380" y="5031"/>
                      <a:pt x="4780" y="8026"/>
                      <a:pt x="8336" y="8026"/>
                    </a:cubicBezTo>
                    <a:cubicBezTo>
                      <a:pt x="8737" y="8026"/>
                      <a:pt x="9139" y="7988"/>
                      <a:pt x="9541" y="7907"/>
                    </a:cubicBezTo>
                    <a:cubicBezTo>
                      <a:pt x="13410" y="7173"/>
                      <a:pt x="15945" y="2903"/>
                      <a:pt x="165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4"/>
              <p:cNvSpPr/>
              <p:nvPr/>
            </p:nvSpPr>
            <p:spPr>
              <a:xfrm rot="1529996">
                <a:off x="6869337" y="4593996"/>
                <a:ext cx="262575" cy="158827"/>
              </a:xfrm>
              <a:custGeom>
                <a:avLst/>
                <a:gdLst/>
                <a:ahLst/>
                <a:cxnLst/>
                <a:rect l="l" t="t" r="r" b="b"/>
                <a:pathLst>
                  <a:path w="13110" h="7930" extrusionOk="0">
                    <a:moveTo>
                      <a:pt x="12643" y="0"/>
                    </a:moveTo>
                    <a:cubicBezTo>
                      <a:pt x="11909" y="67"/>
                      <a:pt x="11175" y="67"/>
                      <a:pt x="10441" y="133"/>
                    </a:cubicBezTo>
                    <a:cubicBezTo>
                      <a:pt x="8039" y="234"/>
                      <a:pt x="5738" y="567"/>
                      <a:pt x="3469" y="1134"/>
                    </a:cubicBezTo>
                    <a:cubicBezTo>
                      <a:pt x="3269" y="1168"/>
                      <a:pt x="3069" y="1234"/>
                      <a:pt x="2836" y="1268"/>
                    </a:cubicBezTo>
                    <a:cubicBezTo>
                      <a:pt x="1902" y="1534"/>
                      <a:pt x="968" y="1801"/>
                      <a:pt x="0" y="2035"/>
                    </a:cubicBezTo>
                    <a:cubicBezTo>
                      <a:pt x="300" y="2669"/>
                      <a:pt x="567" y="3302"/>
                      <a:pt x="834" y="3936"/>
                    </a:cubicBezTo>
                    <a:cubicBezTo>
                      <a:pt x="734" y="4437"/>
                      <a:pt x="667" y="4904"/>
                      <a:pt x="567" y="5371"/>
                    </a:cubicBezTo>
                    <a:cubicBezTo>
                      <a:pt x="2169" y="6804"/>
                      <a:pt x="4339" y="7929"/>
                      <a:pt x="6499" y="7929"/>
                    </a:cubicBezTo>
                    <a:cubicBezTo>
                      <a:pt x="6903" y="7929"/>
                      <a:pt x="7306" y="7890"/>
                      <a:pt x="7706" y="7806"/>
                    </a:cubicBezTo>
                    <a:cubicBezTo>
                      <a:pt x="9974" y="7372"/>
                      <a:pt x="11909" y="5637"/>
                      <a:pt x="13110" y="3736"/>
                    </a:cubicBezTo>
                    <a:cubicBezTo>
                      <a:pt x="12843" y="3269"/>
                      <a:pt x="12609" y="2769"/>
                      <a:pt x="12376" y="2302"/>
                    </a:cubicBezTo>
                    <a:cubicBezTo>
                      <a:pt x="12476" y="1534"/>
                      <a:pt x="12576" y="767"/>
                      <a:pt x="126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4"/>
              <p:cNvSpPr/>
              <p:nvPr/>
            </p:nvSpPr>
            <p:spPr>
              <a:xfrm rot="1529996">
                <a:off x="6898832" y="4643106"/>
                <a:ext cx="215808" cy="41159"/>
              </a:xfrm>
              <a:custGeom>
                <a:avLst/>
                <a:gdLst/>
                <a:ahLst/>
                <a:cxnLst/>
                <a:rect l="l" t="t" r="r" b="b"/>
                <a:pathLst>
                  <a:path w="10775" h="2055" extrusionOk="0">
                    <a:moveTo>
                      <a:pt x="10775" y="0"/>
                    </a:moveTo>
                    <a:lnTo>
                      <a:pt x="10775" y="0"/>
                    </a:lnTo>
                    <a:cubicBezTo>
                      <a:pt x="9040" y="601"/>
                      <a:pt x="7306" y="1168"/>
                      <a:pt x="5504" y="1435"/>
                    </a:cubicBezTo>
                    <a:cubicBezTo>
                      <a:pt x="4545" y="1574"/>
                      <a:pt x="3585" y="1623"/>
                      <a:pt x="2625" y="1623"/>
                    </a:cubicBezTo>
                    <a:cubicBezTo>
                      <a:pt x="1750" y="1623"/>
                      <a:pt x="875" y="1583"/>
                      <a:pt x="0" y="1535"/>
                    </a:cubicBezTo>
                    <a:lnTo>
                      <a:pt x="0" y="1535"/>
                    </a:lnTo>
                    <a:cubicBezTo>
                      <a:pt x="1251" y="1859"/>
                      <a:pt x="2550" y="2055"/>
                      <a:pt x="3852" y="2055"/>
                    </a:cubicBezTo>
                    <a:cubicBezTo>
                      <a:pt x="4426" y="2055"/>
                      <a:pt x="5000" y="2017"/>
                      <a:pt x="5571" y="1935"/>
                    </a:cubicBezTo>
                    <a:cubicBezTo>
                      <a:pt x="7406" y="1668"/>
                      <a:pt x="9174" y="968"/>
                      <a:pt x="1077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4"/>
              <p:cNvSpPr/>
              <p:nvPr/>
            </p:nvSpPr>
            <p:spPr>
              <a:xfrm rot="1529996">
                <a:off x="7158098" y="4531565"/>
                <a:ext cx="155682" cy="57382"/>
              </a:xfrm>
              <a:custGeom>
                <a:avLst/>
                <a:gdLst/>
                <a:ahLst/>
                <a:cxnLst/>
                <a:rect l="l" t="t" r="r" b="b"/>
                <a:pathLst>
                  <a:path w="7773" h="2865" extrusionOk="0">
                    <a:moveTo>
                      <a:pt x="5180" y="1"/>
                    </a:moveTo>
                    <a:cubicBezTo>
                      <a:pt x="3182" y="1"/>
                      <a:pt x="837" y="1380"/>
                      <a:pt x="0" y="2788"/>
                    </a:cubicBezTo>
                    <a:cubicBezTo>
                      <a:pt x="0" y="2815"/>
                      <a:pt x="22" y="2864"/>
                      <a:pt x="48" y="2864"/>
                    </a:cubicBezTo>
                    <a:cubicBezTo>
                      <a:pt x="54" y="2864"/>
                      <a:pt x="61" y="2861"/>
                      <a:pt x="67" y="2855"/>
                    </a:cubicBezTo>
                    <a:cubicBezTo>
                      <a:pt x="1368" y="2221"/>
                      <a:pt x="2469" y="1421"/>
                      <a:pt x="3936" y="1187"/>
                    </a:cubicBezTo>
                    <a:cubicBezTo>
                      <a:pt x="4195" y="1141"/>
                      <a:pt x="4447" y="1122"/>
                      <a:pt x="4694" y="1122"/>
                    </a:cubicBezTo>
                    <a:cubicBezTo>
                      <a:pt x="5693" y="1122"/>
                      <a:pt x="6623" y="1427"/>
                      <a:pt x="7639" y="1454"/>
                    </a:cubicBezTo>
                    <a:cubicBezTo>
                      <a:pt x="7739" y="1454"/>
                      <a:pt x="7773" y="1354"/>
                      <a:pt x="7739" y="1287"/>
                    </a:cubicBezTo>
                    <a:cubicBezTo>
                      <a:pt x="7149" y="368"/>
                      <a:pt x="6211" y="1"/>
                      <a:pt x="5180" y="1"/>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4"/>
              <p:cNvSpPr/>
              <p:nvPr/>
            </p:nvSpPr>
            <p:spPr>
              <a:xfrm rot="1529996">
                <a:off x="7191705" y="4487291"/>
                <a:ext cx="44764" cy="29602"/>
              </a:xfrm>
              <a:custGeom>
                <a:avLst/>
                <a:gdLst/>
                <a:ahLst/>
                <a:cxnLst/>
                <a:rect l="l" t="t" r="r" b="b"/>
                <a:pathLst>
                  <a:path w="2235" h="1478" extrusionOk="0">
                    <a:moveTo>
                      <a:pt x="1925" y="1"/>
                    </a:moveTo>
                    <a:cubicBezTo>
                      <a:pt x="1585" y="1"/>
                      <a:pt x="1181" y="273"/>
                      <a:pt x="934" y="410"/>
                    </a:cubicBezTo>
                    <a:cubicBezTo>
                      <a:pt x="467" y="710"/>
                      <a:pt x="234" y="977"/>
                      <a:pt x="0" y="1444"/>
                    </a:cubicBezTo>
                    <a:cubicBezTo>
                      <a:pt x="0" y="1478"/>
                      <a:pt x="33" y="1478"/>
                      <a:pt x="33" y="1478"/>
                    </a:cubicBezTo>
                    <a:cubicBezTo>
                      <a:pt x="200" y="1377"/>
                      <a:pt x="400" y="1311"/>
                      <a:pt x="567" y="1211"/>
                    </a:cubicBezTo>
                    <a:cubicBezTo>
                      <a:pt x="767" y="1111"/>
                      <a:pt x="967" y="944"/>
                      <a:pt x="1168" y="844"/>
                    </a:cubicBezTo>
                    <a:cubicBezTo>
                      <a:pt x="1468" y="677"/>
                      <a:pt x="2001" y="610"/>
                      <a:pt x="2202" y="310"/>
                    </a:cubicBezTo>
                    <a:cubicBezTo>
                      <a:pt x="2235" y="210"/>
                      <a:pt x="2235" y="110"/>
                      <a:pt x="2135" y="43"/>
                    </a:cubicBezTo>
                    <a:cubicBezTo>
                      <a:pt x="2070" y="14"/>
                      <a:pt x="1999" y="1"/>
                      <a:pt x="1925" y="1"/>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4"/>
              <p:cNvSpPr/>
              <p:nvPr/>
            </p:nvSpPr>
            <p:spPr>
              <a:xfrm rot="1529996">
                <a:off x="6798529" y="4425538"/>
                <a:ext cx="158246" cy="46386"/>
              </a:xfrm>
              <a:custGeom>
                <a:avLst/>
                <a:gdLst/>
                <a:ahLst/>
                <a:cxnLst/>
                <a:rect l="l" t="t" r="r" b="b"/>
                <a:pathLst>
                  <a:path w="7901" h="2316" extrusionOk="0">
                    <a:moveTo>
                      <a:pt x="3683" y="0"/>
                    </a:moveTo>
                    <a:cubicBezTo>
                      <a:pt x="2025" y="0"/>
                      <a:pt x="470" y="612"/>
                      <a:pt x="28" y="2173"/>
                    </a:cubicBezTo>
                    <a:cubicBezTo>
                      <a:pt x="1" y="2256"/>
                      <a:pt x="64" y="2315"/>
                      <a:pt x="124" y="2315"/>
                    </a:cubicBezTo>
                    <a:cubicBezTo>
                      <a:pt x="137" y="2315"/>
                      <a:pt x="150" y="2313"/>
                      <a:pt x="162" y="2307"/>
                    </a:cubicBezTo>
                    <a:cubicBezTo>
                      <a:pt x="1396" y="1906"/>
                      <a:pt x="2330" y="1139"/>
                      <a:pt x="3664" y="972"/>
                    </a:cubicBezTo>
                    <a:cubicBezTo>
                      <a:pt x="3890" y="947"/>
                      <a:pt x="4112" y="935"/>
                      <a:pt x="4330" y="935"/>
                    </a:cubicBezTo>
                    <a:cubicBezTo>
                      <a:pt x="5527" y="935"/>
                      <a:pt x="6621" y="1280"/>
                      <a:pt x="7834" y="1506"/>
                    </a:cubicBezTo>
                    <a:cubicBezTo>
                      <a:pt x="7901" y="1506"/>
                      <a:pt x="7901" y="1439"/>
                      <a:pt x="7867" y="1406"/>
                    </a:cubicBezTo>
                    <a:cubicBezTo>
                      <a:pt x="6982" y="570"/>
                      <a:pt x="5285" y="0"/>
                      <a:pt x="3683"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4"/>
              <p:cNvSpPr/>
              <p:nvPr/>
            </p:nvSpPr>
            <p:spPr>
              <a:xfrm rot="1529996">
                <a:off x="6900432" y="4402554"/>
                <a:ext cx="50132" cy="18727"/>
              </a:xfrm>
              <a:custGeom>
                <a:avLst/>
                <a:gdLst/>
                <a:ahLst/>
                <a:cxnLst/>
                <a:rect l="l" t="t" r="r" b="b"/>
                <a:pathLst>
                  <a:path w="2503" h="935" extrusionOk="0">
                    <a:moveTo>
                      <a:pt x="494" y="1"/>
                    </a:moveTo>
                    <a:cubicBezTo>
                      <a:pt x="329" y="1"/>
                      <a:pt x="178" y="36"/>
                      <a:pt x="67" y="134"/>
                    </a:cubicBezTo>
                    <a:cubicBezTo>
                      <a:pt x="1" y="234"/>
                      <a:pt x="1" y="334"/>
                      <a:pt x="67" y="401"/>
                    </a:cubicBezTo>
                    <a:cubicBezTo>
                      <a:pt x="334" y="634"/>
                      <a:pt x="868" y="568"/>
                      <a:pt x="1201" y="634"/>
                    </a:cubicBezTo>
                    <a:cubicBezTo>
                      <a:pt x="1435" y="668"/>
                      <a:pt x="1635" y="768"/>
                      <a:pt x="1869" y="834"/>
                    </a:cubicBezTo>
                    <a:cubicBezTo>
                      <a:pt x="2069" y="868"/>
                      <a:pt x="2269" y="868"/>
                      <a:pt x="2469" y="935"/>
                    </a:cubicBezTo>
                    <a:cubicBezTo>
                      <a:pt x="2502" y="935"/>
                      <a:pt x="2502" y="901"/>
                      <a:pt x="2502" y="901"/>
                    </a:cubicBezTo>
                    <a:cubicBezTo>
                      <a:pt x="2135" y="501"/>
                      <a:pt x="1835" y="301"/>
                      <a:pt x="1335" y="167"/>
                    </a:cubicBezTo>
                    <a:cubicBezTo>
                      <a:pt x="1103" y="104"/>
                      <a:pt x="778" y="1"/>
                      <a:pt x="494" y="1"/>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19" name="Google Shape;1219;p34"/>
          <p:cNvSpPr/>
          <p:nvPr/>
        </p:nvSpPr>
        <p:spPr>
          <a:xfrm>
            <a:off x="7833150" y="2606025"/>
            <a:ext cx="110950" cy="110950"/>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p:cNvSpPr>
            <a:spLocks noGrp="1"/>
          </p:cNvSpPr>
          <p:nvPr>
            <p:ph type="title" idx="2"/>
          </p:nvPr>
        </p:nvSpPr>
        <p:spPr/>
        <p:txBody>
          <a:bodyPr/>
          <a:lstStyle/>
          <a:p>
            <a:endParaRPr lang="en-US"/>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5"/>
                                        </p:tgtEl>
                                        <p:attrNameLst>
                                          <p:attrName>style.visibility</p:attrName>
                                        </p:attrNameLst>
                                      </p:cBhvr>
                                      <p:to>
                                        <p:strVal val="visible"/>
                                      </p:to>
                                    </p:set>
                                    <p:animEffect transition="in" filter="fade">
                                      <p:cBhvr>
                                        <p:cTn id="7" dur="500"/>
                                        <p:tgtEl>
                                          <p:spTgt spid="1065"/>
                                        </p:tgtEl>
                                      </p:cBhvr>
                                    </p:animEffect>
                                  </p:childTnLst>
                                </p:cTn>
                              </p:par>
                              <p:par>
                                <p:cTn id="8" presetID="10" presetClass="entr" presetSubtype="0" fill="hold" nodeType="withEffect">
                                  <p:stCondLst>
                                    <p:cond delay="0"/>
                                  </p:stCondLst>
                                  <p:childTnLst>
                                    <p:set>
                                      <p:cBhvr>
                                        <p:cTn id="9" dur="1" fill="hold">
                                          <p:stCondLst>
                                            <p:cond delay="0"/>
                                          </p:stCondLst>
                                        </p:cTn>
                                        <p:tgtEl>
                                          <p:spTgt spid="1067"/>
                                        </p:tgtEl>
                                        <p:attrNameLst>
                                          <p:attrName>style.visibility</p:attrName>
                                        </p:attrNameLst>
                                      </p:cBhvr>
                                      <p:to>
                                        <p:strVal val="visible"/>
                                      </p:to>
                                    </p:set>
                                    <p:animEffect transition="in" filter="fade">
                                      <p:cBhvr>
                                        <p:cTn id="10" dur="500"/>
                                        <p:tgtEl>
                                          <p:spTgt spid="10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47"/>
        <p:cNvGrpSpPr/>
        <p:nvPr/>
      </p:nvGrpSpPr>
      <p:grpSpPr>
        <a:xfrm>
          <a:off x="0" y="0"/>
          <a:ext cx="0" cy="0"/>
          <a:chOff x="0" y="0"/>
          <a:chExt cx="0" cy="0"/>
        </a:xfrm>
      </p:grpSpPr>
      <p:pic>
        <p:nvPicPr>
          <p:cNvPr id="1248" name="Google Shape;1248;p39"/>
          <p:cNvPicPr preferRelativeResize="0"/>
          <p:nvPr/>
        </p:nvPicPr>
        <p:blipFill rotWithShape="1">
          <a:blip r:embed="rId3"/>
          <a:srcRect l="1921" t="2686" r="1989" b="2401"/>
          <a:stretch>
            <a:fillRect/>
          </a:stretch>
        </p:blipFill>
        <p:spPr>
          <a:xfrm>
            <a:off x="-831025" y="35387"/>
            <a:ext cx="10343510" cy="5108125"/>
          </a:xfrm>
          <a:prstGeom prst="rect">
            <a:avLst/>
          </a:prstGeom>
          <a:noFill/>
          <a:ln>
            <a:noFill/>
          </a:ln>
        </p:spPr>
      </p:pic>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451" name="Google Shape;1451;p45"/>
          <p:cNvSpPr txBox="1"/>
          <p:nvPr/>
        </p:nvSpPr>
        <p:spPr>
          <a:xfrm>
            <a:off x="611505" y="483235"/>
            <a:ext cx="8260080" cy="1423035"/>
          </a:xfrm>
          <a:prstGeom prst="rect">
            <a:avLst/>
          </a:prstGeom>
          <a:noFill/>
          <a:ln>
            <a:noFill/>
          </a:ln>
        </p:spPr>
        <p:txBody>
          <a:bodyPr spcFirstLastPara="1" wrap="square" lIns="91425" tIns="91425" rIns="91425" bIns="91425" anchor="t" anchorCtr="0">
            <a:noAutofit/>
          </a:bodyPr>
          <a:lstStyle/>
          <a:p>
            <a:pPr marL="0" lvl="0" indent="0" algn="l" rtl="0" eaLnBrk="1" fontAlgn="auto" latinLnBrk="0" hangingPunct="1">
              <a:lnSpc>
                <a:spcPct val="100000"/>
              </a:lnSpc>
              <a:spcBef>
                <a:spcPts val="0"/>
              </a:spcBef>
              <a:spcAft>
                <a:spcPts val="0"/>
              </a:spcAft>
              <a:buNone/>
            </a:pPr>
            <a:r>
              <a:rPr lang="en-GB" sz="2400" b="1">
                <a:solidFill>
                  <a:srgbClr val="2888E1"/>
                </a:solidFill>
                <a:latin typeface="Times New Roman" panose="02020603050405020304" charset="0"/>
                <a:ea typeface="Comfortaa"/>
                <a:cs typeface="Times New Roman" panose="02020603050405020304" charset="0"/>
                <a:sym typeface="Comfortaa"/>
              </a:rPr>
              <a:t>Câu 2: </a:t>
            </a:r>
            <a:r>
              <a:rPr lang="en-GB" sz="2400" b="1">
                <a:latin typeface="Times New Roman" panose="02020603050405020304" charset="0"/>
                <a:ea typeface="Comfortaa"/>
                <a:cs typeface="Times New Roman" panose="02020603050405020304" charset="0"/>
                <a:sym typeface="Comfortaa"/>
              </a:rPr>
              <a:t>Tóm tắt nội dung của mỗi đoạn văn.</a:t>
            </a:r>
          </a:p>
          <a:p>
            <a:pPr marL="0" lvl="0" indent="0" algn="l" rtl="0" eaLnBrk="1" fontAlgn="auto" latinLnBrk="0" hangingPunct="1">
              <a:lnSpc>
                <a:spcPct val="100000"/>
              </a:lnSpc>
              <a:spcBef>
                <a:spcPts val="0"/>
              </a:spcBef>
              <a:spcAft>
                <a:spcPts val="0"/>
              </a:spcAft>
              <a:buNone/>
            </a:pPr>
            <a:r>
              <a:rPr lang="en-GB" sz="2400" b="1">
                <a:latin typeface="Times New Roman" panose="02020603050405020304" charset="0"/>
                <a:ea typeface="Comfortaa"/>
                <a:cs typeface="Times New Roman" panose="02020603050405020304" charset="0"/>
                <a:sym typeface="Comfortaa"/>
              </a:rPr>
              <a:t>M: Đoạn 1: Những câu chuyện đầu tiên</a:t>
            </a:r>
            <a:endParaRPr sz="2400" b="1">
              <a:latin typeface="Times New Roman" panose="02020603050405020304" charset="0"/>
              <a:ea typeface="Comfortaa"/>
              <a:cs typeface="Times New Roman" panose="02020603050405020304" charset="0"/>
              <a:sym typeface="Comfortaa"/>
            </a:endParaRPr>
          </a:p>
          <a:p>
            <a:pPr marL="0" lvl="0" indent="0" algn="l" rtl="0">
              <a:lnSpc>
                <a:spcPct val="177000"/>
              </a:lnSpc>
              <a:spcBef>
                <a:spcPts val="900"/>
              </a:spcBef>
              <a:spcAft>
                <a:spcPts val="900"/>
              </a:spcAft>
              <a:buNone/>
            </a:pPr>
            <a:endParaRPr sz="2400" b="1">
              <a:latin typeface="Times New Roman" panose="02020603050405020304" charset="0"/>
              <a:ea typeface="Comfortaa"/>
              <a:cs typeface="Times New Roman" panose="02020603050405020304" charset="0"/>
              <a:sym typeface="Comfortaa"/>
            </a:endParaRPr>
          </a:p>
        </p:txBody>
      </p:sp>
      <p:sp>
        <p:nvSpPr>
          <p:cNvPr id="3" name="Title 2"/>
          <p:cNvSpPr>
            <a:spLocks noGrp="1"/>
          </p:cNvSpPr>
          <p:nvPr>
            <p:ph type="title"/>
          </p:nvPr>
        </p:nvSpPr>
        <p:spPr/>
        <p:txBody>
          <a:bodyPr/>
          <a:lstStyle/>
          <a:p>
            <a:endParaRPr lang="en-US"/>
          </a:p>
        </p:txBody>
      </p:sp>
      <p:sp>
        <p:nvSpPr>
          <p:cNvPr id="15" name="Flowchart: Punched Tape 14"/>
          <p:cNvSpPr/>
          <p:nvPr/>
        </p:nvSpPr>
        <p:spPr>
          <a:xfrm>
            <a:off x="2987675" y="3147695"/>
            <a:ext cx="2635250" cy="1236345"/>
          </a:xfrm>
          <a:prstGeom prst="flowChartPunchedTape">
            <a:avLst/>
          </a:prstGeom>
          <a:solidFill>
            <a:srgbClr val="92D050"/>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2000" b="1">
                <a:solidFill>
                  <a:schemeClr val="bg1">
                    <a:lumMod val="10000"/>
                  </a:schemeClr>
                </a:solidFill>
                <a:latin typeface="Times New Roman" panose="02020603050405020304" charset="0"/>
                <a:cs typeface="Times New Roman" panose="02020603050405020304" charset="0"/>
              </a:rPr>
              <a:t>Thảo luận nhóm đôi 2 phút</a:t>
            </a:r>
          </a:p>
        </p:txBody>
      </p:sp>
      <p:sp>
        <p:nvSpPr>
          <p:cNvPr id="16" name="Text Box 15"/>
          <p:cNvSpPr txBox="1"/>
          <p:nvPr/>
        </p:nvSpPr>
        <p:spPr>
          <a:xfrm>
            <a:off x="770890" y="1419225"/>
            <a:ext cx="7056755" cy="1198880"/>
          </a:xfrm>
          <a:prstGeom prst="rect">
            <a:avLst/>
          </a:prstGeom>
          <a:noFill/>
        </p:spPr>
        <p:txBody>
          <a:bodyPr wrap="square" rtlCol="0">
            <a:spAutoFit/>
          </a:bodyPr>
          <a:lstStyle/>
          <a:p>
            <a:r>
              <a:rPr lang="en-US">
                <a:latin typeface="Times New Roman" panose="02020603050405020304" charset="0"/>
                <a:cs typeface="Times New Roman" panose="02020603050405020304" charset="0"/>
              </a:rPr>
              <a:t>     </a:t>
            </a:r>
            <a:r>
              <a:rPr lang="en-US" sz="2400" b="1">
                <a:solidFill>
                  <a:srgbClr val="FF0000"/>
                </a:solidFill>
                <a:latin typeface="Times New Roman" panose="02020603050405020304" charset="0"/>
                <a:cs typeface="Times New Roman" panose="02020603050405020304" charset="0"/>
              </a:rPr>
              <a:t>Đoạn 2: Lí do khiến bạn nhỏ cố gắng học chữ.</a:t>
            </a:r>
          </a:p>
          <a:p>
            <a:r>
              <a:rPr lang="en-US" sz="2400" b="1">
                <a:solidFill>
                  <a:srgbClr val="FF0000"/>
                </a:solidFill>
                <a:latin typeface="Times New Roman" panose="02020603050405020304" charset="0"/>
                <a:cs typeface="Times New Roman" panose="02020603050405020304" charset="0"/>
              </a:rPr>
              <a:t>   Đoạn 3: Ham mê đọc sách</a:t>
            </a:r>
          </a:p>
          <a:p>
            <a:r>
              <a:rPr lang="en-US" sz="2400" b="1">
                <a:solidFill>
                  <a:srgbClr val="FF0000"/>
                </a:solidFill>
                <a:latin typeface="Times New Roman" panose="02020603050405020304" charset="0"/>
                <a:cs typeface="Times New Roman" panose="02020603050405020304" charset="0"/>
              </a:rPr>
              <a:t>   Đoạn 4: Ảnh hưởng của sách đối với bạn nhỏ.</a:t>
            </a: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51"/>
                                        </p:tgtEl>
                                        <p:attrNameLst>
                                          <p:attrName>style.visibility</p:attrName>
                                        </p:attrNameLst>
                                      </p:cBhvr>
                                      <p:to>
                                        <p:strVal val="visible"/>
                                      </p:to>
                                    </p:set>
                                    <p:animEffect transition="in" filter="fade">
                                      <p:cBhvr>
                                        <p:cTn id="7" dur="500"/>
                                        <p:tgtEl>
                                          <p:spTgt spid="1451"/>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500"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xit" presetSubtype="10" fill="hold" grpId="1" nodeType="clickEffect">
                                  <p:stCondLst>
                                    <p:cond delay="0"/>
                                  </p:stCondLst>
                                  <p:childTnLst>
                                    <p:animEffect transition="out" filter="blinds(horizontal)">
                                      <p:cBhvr>
                                        <p:cTn id="17" dur="500"/>
                                        <p:tgtEl>
                                          <p:spTgt spid="15"/>
                                        </p:tgtEl>
                                      </p:cBhvr>
                                    </p:animEffect>
                                    <p:set>
                                      <p:cBhvr>
                                        <p:cTn id="18" dur="1" fill="hold">
                                          <p:stCondLst>
                                            <p:cond delay="499"/>
                                          </p:stCondLst>
                                        </p:cTn>
                                        <p:tgtEl>
                                          <p:spTgt spid="1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5" grpId="1" bldLvl="0" animBg="1"/>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alpha val="16960"/>
          </a:srgbClr>
        </a:solidFill>
        <a:effectLst/>
      </p:bgPr>
    </p:bg>
    <p:spTree>
      <p:nvGrpSpPr>
        <p:cNvPr id="1" name="Shape 1449"/>
        <p:cNvGrpSpPr/>
        <p:nvPr/>
      </p:nvGrpSpPr>
      <p:grpSpPr>
        <a:xfrm>
          <a:off x="0" y="0"/>
          <a:ext cx="0" cy="0"/>
          <a:chOff x="0" y="0"/>
          <a:chExt cx="0" cy="0"/>
        </a:xfrm>
      </p:grpSpPr>
      <p:sp>
        <p:nvSpPr>
          <p:cNvPr id="1452" name="Google Shape;1452;p45"/>
          <p:cNvSpPr txBox="1"/>
          <p:nvPr/>
        </p:nvSpPr>
        <p:spPr>
          <a:xfrm>
            <a:off x="395605" y="483235"/>
            <a:ext cx="7899400" cy="920115"/>
          </a:xfrm>
          <a:prstGeom prst="rect">
            <a:avLst/>
          </a:prstGeom>
          <a:noFill/>
          <a:ln>
            <a:noFill/>
          </a:ln>
        </p:spPr>
        <p:txBody>
          <a:bodyPr spcFirstLastPara="1" wrap="square" lIns="91425" tIns="91425" rIns="91425" bIns="91425" anchor="t" anchorCtr="0">
            <a:spAutoFit/>
          </a:bodyPr>
          <a:lstStyle/>
          <a:p>
            <a:pPr marL="0" lvl="0" indent="0" algn="just" rtl="0" eaLnBrk="1" fontAlgn="auto" latinLnBrk="0" hangingPunct="1">
              <a:lnSpc>
                <a:spcPct val="100000"/>
              </a:lnSpc>
              <a:spcBef>
                <a:spcPts val="0"/>
              </a:spcBef>
              <a:buNone/>
            </a:pPr>
            <a:r>
              <a:rPr lang="en-GB" sz="2400" b="1">
                <a:solidFill>
                  <a:srgbClr val="2888E1"/>
                </a:solidFill>
                <a:latin typeface="Times New Roman" panose="02020603050405020304" charset="0"/>
                <a:ea typeface="Comfortaa"/>
                <a:cs typeface="Times New Roman" panose="02020603050405020304" charset="0"/>
                <a:sym typeface="Comfortaa"/>
              </a:rPr>
              <a:t>Câu 3: </a:t>
            </a:r>
            <a:r>
              <a:rPr lang="en-GB" sz="2400" b="1">
                <a:latin typeface="Times New Roman" panose="02020603050405020304" charset="0"/>
                <a:ea typeface="Comfortaa"/>
                <a:cs typeface="Times New Roman" panose="02020603050405020304" charset="0"/>
                <a:sym typeface="Comfortaa"/>
              </a:rPr>
              <a:t>Bạn nhỏ trong bài đọc cố gắng học chữ để làm gì, kết quả như thế nào? </a:t>
            </a:r>
            <a:endParaRPr sz="2400" b="1">
              <a:latin typeface="Times New Roman" panose="02020603050405020304" charset="0"/>
              <a:ea typeface="Comfortaa"/>
              <a:cs typeface="Times New Roman" panose="02020603050405020304" charset="0"/>
              <a:sym typeface="Comfortaa"/>
            </a:endParaRPr>
          </a:p>
        </p:txBody>
      </p:sp>
      <p:sp>
        <p:nvSpPr>
          <p:cNvPr id="5" name="TextBox 4"/>
          <p:cNvSpPr txBox="1"/>
          <p:nvPr/>
        </p:nvSpPr>
        <p:spPr>
          <a:xfrm>
            <a:off x="395605" y="1564005"/>
            <a:ext cx="7822565" cy="1005205"/>
          </a:xfrm>
          <a:prstGeom prst="rect">
            <a:avLst/>
          </a:prstGeom>
          <a:noFill/>
        </p:spPr>
        <p:txBody>
          <a:bodyPr wrap="square">
            <a:noAutofit/>
          </a:bodyPr>
          <a:lstStyle/>
          <a:p>
            <a:pPr algn="just"/>
            <a:r>
              <a:rPr lang="en-US" altLang="vi-VN" sz="2400" b="1" dirty="0">
                <a:solidFill>
                  <a:srgbClr val="FF0000"/>
                </a:solidFill>
                <a:latin typeface="Times New Roman" panose="02020603050405020304" charset="0"/>
                <a:cs typeface="Times New Roman" panose="02020603050405020304" charset="0"/>
              </a:rPr>
              <a:t>    </a:t>
            </a:r>
            <a:r>
              <a:rPr lang="vi-VN" sz="2400" b="1" dirty="0">
                <a:solidFill>
                  <a:srgbClr val="FF0000"/>
                </a:solidFill>
                <a:latin typeface="Times New Roman" panose="02020603050405020304" charset="0"/>
                <a:cs typeface="Times New Roman" panose="02020603050405020304" charset="0"/>
              </a:rPr>
              <a:t>Bạn nhỏ trong bài đọc cố gắng học chữ để </a:t>
            </a:r>
            <a:r>
              <a:rPr lang="en-US" altLang="vi-VN" sz="2400" b="1" dirty="0">
                <a:solidFill>
                  <a:srgbClr val="FF0000"/>
                </a:solidFill>
                <a:latin typeface="Times New Roman" panose="02020603050405020304" charset="0"/>
                <a:cs typeface="Times New Roman" panose="02020603050405020304" charset="0"/>
              </a:rPr>
              <a:t>có thể khám phá thế giới kì diệu trong những cuốn sách.</a:t>
            </a:r>
            <a:endParaRPr lang="en-US" altLang="vi-VN" sz="2400" b="1" kern="100" dirty="0">
              <a:solidFill>
                <a:srgbClr val="FF0000"/>
              </a:solidFill>
              <a:effectLst/>
              <a:latin typeface="Times New Roman" panose="02020603050405020304" charset="0"/>
              <a:ea typeface="Calibri" panose="020F0502020204030204" pitchFamily="34" charset="0"/>
              <a:cs typeface="Times New Roman" panose="02020603050405020304" charset="0"/>
            </a:endParaRPr>
          </a:p>
        </p:txBody>
      </p:sp>
      <p:sp>
        <p:nvSpPr>
          <p:cNvPr id="2" name="TextBox 4"/>
          <p:cNvSpPr txBox="1"/>
          <p:nvPr/>
        </p:nvSpPr>
        <p:spPr>
          <a:xfrm>
            <a:off x="35560" y="2427605"/>
            <a:ext cx="8210550" cy="1884045"/>
          </a:xfrm>
          <a:prstGeom prst="rect">
            <a:avLst/>
          </a:prstGeom>
          <a:noFill/>
        </p:spPr>
        <p:txBody>
          <a:bodyPr wrap="square">
            <a:noAutofit/>
          </a:bodyPr>
          <a:lstStyle/>
          <a:p>
            <a:pPr algn="just"/>
            <a:r>
              <a:rPr lang="en-US" altLang="vi-VN" sz="2400" b="1" dirty="0">
                <a:solidFill>
                  <a:srgbClr val="FF0000"/>
                </a:solidFill>
                <a:latin typeface="Times New Roman" panose="02020603050405020304" charset="0"/>
                <a:cs typeface="Times New Roman" panose="02020603050405020304" charset="0"/>
              </a:rPr>
              <a:t>    </a:t>
            </a:r>
            <a:r>
              <a:rPr lang="vi-VN" sz="2400" b="1" dirty="0">
                <a:solidFill>
                  <a:srgbClr val="FF0000"/>
                </a:solidFill>
                <a:latin typeface="Times New Roman" panose="02020603050405020304" charset="0"/>
                <a:cs typeface="Times New Roman" panose="02020603050405020304" charset="0"/>
              </a:rPr>
              <a:t> </a:t>
            </a:r>
            <a:r>
              <a:rPr lang="en-US" altLang="vi-VN" sz="2400" b="1" dirty="0">
                <a:solidFill>
                  <a:srgbClr val="FF0000"/>
                </a:solidFill>
                <a:latin typeface="Times New Roman" panose="02020603050405020304" charset="0"/>
                <a:cs typeface="Times New Roman" panose="02020603050405020304" charset="0"/>
              </a:rPr>
              <a:t>   K</a:t>
            </a:r>
            <a:r>
              <a:rPr lang="vi-VN" sz="2400" b="1" dirty="0">
                <a:solidFill>
                  <a:srgbClr val="FF0000"/>
                </a:solidFill>
                <a:latin typeface="Times New Roman" panose="02020603050405020304" charset="0"/>
                <a:cs typeface="Times New Roman" panose="02020603050405020304" charset="0"/>
              </a:rPr>
              <a:t>ết quả là bạn nhỏ đã đọc </a:t>
            </a:r>
            <a:r>
              <a:rPr lang="en-US" altLang="vi-VN" sz="2400" b="1" dirty="0">
                <a:solidFill>
                  <a:srgbClr val="FF0000"/>
                </a:solidFill>
                <a:latin typeface="Times New Roman" panose="02020603050405020304" charset="0"/>
                <a:cs typeface="Times New Roman" panose="02020603050405020304" charset="0"/>
              </a:rPr>
              <a:t>hết những cuốn sách ba mua về, rương truyện Trung Hoa của ông thợ hớt tóc rồi tìm đến những tác phẩm văn học kinh điển của thế giới</a:t>
            </a:r>
            <a:r>
              <a:rPr lang="vi-VN" sz="2400" b="1" dirty="0">
                <a:solidFill>
                  <a:srgbClr val="FF0000"/>
                </a:solidFill>
                <a:latin typeface="Times New Roman" panose="02020603050405020304" charset="0"/>
                <a:cs typeface="Times New Roman" panose="02020603050405020304" charset="0"/>
              </a:rPr>
              <a:t> . </a:t>
            </a:r>
            <a:r>
              <a:rPr lang="en-US" altLang="vi-VN" sz="2400" b="1" dirty="0">
                <a:solidFill>
                  <a:srgbClr val="FF0000"/>
                </a:solidFill>
                <a:latin typeface="Times New Roman" panose="02020603050405020304" charset="0"/>
                <a:cs typeface="Times New Roman" panose="02020603050405020304" charset="0"/>
              </a:rPr>
              <a:t>Được trải nghiệm những cảm xúc chưa từng gặp ngoài đời, được sách bồi đắp tâm hồn.</a:t>
            </a:r>
            <a:endParaRPr lang="en-US" altLang="vi-VN" sz="2400" b="1" kern="100" dirty="0">
              <a:solidFill>
                <a:srgbClr val="FF0000"/>
              </a:solidFill>
              <a:effectLst/>
              <a:latin typeface="Times New Roman" panose="02020603050405020304" charset="0"/>
              <a:ea typeface="Calibri" panose="020F0502020204030204" pitchFamily="34" charset="0"/>
              <a:cs typeface="Times New Roman" panose="02020603050405020304" charset="0"/>
            </a:endParaRPr>
          </a:p>
        </p:txBody>
      </p:sp>
      <p:sp>
        <p:nvSpPr>
          <p:cNvPr id="15" name="Flowchart: Punched Tape 14"/>
          <p:cNvSpPr/>
          <p:nvPr/>
        </p:nvSpPr>
        <p:spPr>
          <a:xfrm>
            <a:off x="3347720" y="1600200"/>
            <a:ext cx="2635250" cy="1202690"/>
          </a:xfrm>
          <a:prstGeom prst="flowChartPunchedTape">
            <a:avLst/>
          </a:prstGeom>
          <a:solidFill>
            <a:schemeClr val="accent3"/>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2000" b="1">
                <a:solidFill>
                  <a:schemeClr val="bg1">
                    <a:lumMod val="10000"/>
                  </a:schemeClr>
                </a:solidFill>
                <a:latin typeface="Times New Roman" panose="02020603050405020304" charset="0"/>
                <a:cs typeface="Times New Roman" panose="02020603050405020304" charset="0"/>
              </a:rPr>
              <a:t>Suy nghĩ cá nhân 1 phút</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52"/>
                                        </p:tgtEl>
                                        <p:attrNameLst>
                                          <p:attrName>style.visibility</p:attrName>
                                        </p:attrNameLst>
                                      </p:cBhvr>
                                      <p:to>
                                        <p:strVal val="visible"/>
                                      </p:to>
                                    </p:set>
                                    <p:animEffect transition="in" filter="fade">
                                      <p:cBhvr>
                                        <p:cTn id="7" dur="500"/>
                                        <p:tgtEl>
                                          <p:spTgt spid="1452"/>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500"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xit" presetSubtype="10" fill="hold" grpId="1" nodeType="clickEffect">
                                  <p:stCondLst>
                                    <p:cond delay="0"/>
                                  </p:stCondLst>
                                  <p:childTnLst>
                                    <p:animEffect transition="out" filter="blinds(horizontal)">
                                      <p:cBhvr>
                                        <p:cTn id="17" dur="500"/>
                                        <p:tgtEl>
                                          <p:spTgt spid="15"/>
                                        </p:tgtEl>
                                      </p:cBhvr>
                                    </p:animEffect>
                                    <p:set>
                                      <p:cBhvr>
                                        <p:cTn id="18" dur="1" fill="hold">
                                          <p:stCondLst>
                                            <p:cond delay="499"/>
                                          </p:stCondLst>
                                        </p:cTn>
                                        <p:tgtEl>
                                          <p:spTgt spid="1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15" grpId="0" bldLvl="0" animBg="1"/>
      <p:bldP spid="15" grpId="1"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453" name="Google Shape;1453;p45"/>
          <p:cNvSpPr txBox="1"/>
          <p:nvPr/>
        </p:nvSpPr>
        <p:spPr>
          <a:xfrm>
            <a:off x="179705" y="195580"/>
            <a:ext cx="7763510" cy="2479040"/>
          </a:xfrm>
          <a:prstGeom prst="rect">
            <a:avLst/>
          </a:prstGeom>
          <a:noFill/>
          <a:ln>
            <a:noFill/>
          </a:ln>
        </p:spPr>
        <p:txBody>
          <a:bodyPr spcFirstLastPara="1" wrap="square" lIns="91425" tIns="91425" rIns="91425" bIns="91425" anchor="t" anchorCtr="0">
            <a:noAutofit/>
          </a:bodyPr>
          <a:lstStyle/>
          <a:p>
            <a:pPr marL="0" lvl="0" indent="0" algn="l" rtl="0" eaLnBrk="1" fontAlgn="auto" latinLnBrk="0" hangingPunct="1">
              <a:lnSpc>
                <a:spcPct val="100000"/>
              </a:lnSpc>
              <a:spcBef>
                <a:spcPts val="0"/>
              </a:spcBef>
              <a:spcAft>
                <a:spcPts val="0"/>
              </a:spcAft>
              <a:buNone/>
            </a:pPr>
            <a:r>
              <a:rPr lang="en-GB" sz="2400" b="1">
                <a:solidFill>
                  <a:srgbClr val="2888E1"/>
                </a:solidFill>
                <a:latin typeface="Times New Roman" panose="02020603050405020304" charset="0"/>
                <a:ea typeface="Comfortaa"/>
                <a:cs typeface="Times New Roman" panose="02020603050405020304" charset="0"/>
                <a:sym typeface="Comfortaa"/>
              </a:rPr>
              <a:t>Câu 4: </a:t>
            </a:r>
            <a:r>
              <a:rPr lang="en-GB" sz="2400" b="1">
                <a:latin typeface="Times New Roman" panose="02020603050405020304" charset="0"/>
                <a:ea typeface="Comfortaa"/>
                <a:cs typeface="Times New Roman" panose="02020603050405020304" charset="0"/>
                <a:sym typeface="Comfortaa"/>
              </a:rPr>
              <a:t>Chia sẻ với bạn: </a:t>
            </a:r>
            <a:endParaRPr sz="2400" b="1">
              <a:latin typeface="Times New Roman" panose="02020603050405020304" charset="0"/>
              <a:ea typeface="Comfortaa"/>
              <a:cs typeface="Times New Roman" panose="02020603050405020304" charset="0"/>
              <a:sym typeface="Comfortaa"/>
            </a:endParaRPr>
          </a:p>
          <a:p>
            <a:pPr marL="0" lvl="0" indent="0" algn="just" rtl="0" eaLnBrk="1" fontAlgn="auto" latinLnBrk="0" hangingPunct="1">
              <a:lnSpc>
                <a:spcPct val="100000"/>
              </a:lnSpc>
              <a:spcBef>
                <a:spcPts val="900"/>
              </a:spcBef>
              <a:spcAft>
                <a:spcPts val="0"/>
              </a:spcAft>
              <a:buNone/>
            </a:pPr>
            <a:r>
              <a:rPr lang="en-GB" sz="2400" b="1">
                <a:latin typeface="Times New Roman" panose="02020603050405020304" charset="0"/>
                <a:ea typeface="Comfortaa"/>
                <a:cs typeface="Times New Roman" panose="02020603050405020304" charset="0"/>
                <a:sym typeface="Comfortaa"/>
              </a:rPr>
              <a:t>a, Những điều em đã trải qua giống như nhân vật trong bài đọc trên.</a:t>
            </a:r>
          </a:p>
          <a:p>
            <a:pPr marL="0" lvl="0" indent="0" algn="just" rtl="0" eaLnBrk="1" fontAlgn="auto" latinLnBrk="0" hangingPunct="1">
              <a:lnSpc>
                <a:spcPct val="100000"/>
              </a:lnSpc>
              <a:spcBef>
                <a:spcPts val="900"/>
              </a:spcBef>
              <a:spcAft>
                <a:spcPts val="0"/>
              </a:spcAft>
              <a:buNone/>
            </a:pPr>
            <a:r>
              <a:rPr lang="en-GB" sz="2400" b="1">
                <a:latin typeface="Times New Roman" panose="02020603050405020304" charset="0"/>
                <a:ea typeface="Comfortaa"/>
                <a:cs typeface="Times New Roman" panose="02020603050405020304" charset="0"/>
                <a:sym typeface="Comfortaa"/>
              </a:rPr>
              <a:t>b, Những điều em có thể học hỏi từ nhân vật trong bài đọc trên. </a:t>
            </a:r>
            <a:endParaRPr sz="2400" b="1">
              <a:latin typeface="Times New Roman" panose="02020603050405020304" charset="0"/>
              <a:ea typeface="Comfortaa"/>
              <a:cs typeface="Times New Roman" panose="02020603050405020304" charset="0"/>
              <a:sym typeface="Comfortaa"/>
            </a:endParaRPr>
          </a:p>
        </p:txBody>
      </p:sp>
      <p:sp>
        <p:nvSpPr>
          <p:cNvPr id="17" name="Title 16"/>
          <p:cNvSpPr>
            <a:spLocks noGrp="1"/>
          </p:cNvSpPr>
          <p:nvPr>
            <p:ph type="title"/>
          </p:nvPr>
        </p:nvSpPr>
        <p:spPr/>
        <p:txBody>
          <a:bodyPr/>
          <a:lstStyle/>
          <a:p>
            <a:endParaRPr lang="en-US"/>
          </a:p>
        </p:txBody>
      </p:sp>
      <p:sp>
        <p:nvSpPr>
          <p:cNvPr id="15" name="Flowchart: Punched Tape 14"/>
          <p:cNvSpPr/>
          <p:nvPr/>
        </p:nvSpPr>
        <p:spPr>
          <a:xfrm>
            <a:off x="1979930" y="2283460"/>
            <a:ext cx="2635250" cy="1236345"/>
          </a:xfrm>
          <a:prstGeom prst="flowChartPunchedTape">
            <a:avLst/>
          </a:prstGeom>
          <a:solidFill>
            <a:schemeClr val="accent3"/>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2000" b="1">
                <a:solidFill>
                  <a:schemeClr val="bg1">
                    <a:lumMod val="10000"/>
                  </a:schemeClr>
                </a:solidFill>
                <a:latin typeface="Times New Roman" panose="02020603050405020304" charset="0"/>
                <a:cs typeface="Times New Roman" panose="02020603050405020304" charset="0"/>
              </a:rPr>
              <a:t>Chia sẻ theo nhóm 4 </a:t>
            </a:r>
          </a:p>
          <a:p>
            <a:pPr algn="ctr"/>
            <a:r>
              <a:rPr lang="en-US" sz="2000" b="1">
                <a:solidFill>
                  <a:schemeClr val="bg1">
                    <a:lumMod val="10000"/>
                  </a:schemeClr>
                </a:solidFill>
                <a:latin typeface="Times New Roman" panose="02020603050405020304" charset="0"/>
                <a:cs typeface="Times New Roman" panose="02020603050405020304" charset="0"/>
              </a:rPr>
              <a:t>trong 2 phút</a:t>
            </a:r>
          </a:p>
        </p:txBody>
      </p:sp>
      <p:pic>
        <p:nvPicPr>
          <p:cNvPr id="16" name="Picture Placeholder 1"/>
          <p:cNvPicPr>
            <a:picLocks noGrp="1" noChangeAspect="1"/>
          </p:cNvPicPr>
          <p:nvPr>
            <p:ph type="pic" idx="2"/>
          </p:nvPr>
        </p:nvPicPr>
        <p:blipFill>
          <a:blip r:embed="rId2"/>
          <a:stretch>
            <a:fillRect/>
          </a:stretch>
        </p:blipFill>
        <p:spPr>
          <a:xfrm>
            <a:off x="3923665" y="2211705"/>
            <a:ext cx="2990215" cy="2735580"/>
          </a:xfrm>
          <a:prstGeom prst="rect">
            <a:avLst/>
          </a:prstGeom>
          <a:noFill/>
          <a:ln>
            <a:noFill/>
          </a:ln>
        </p:spPr>
      </p:pic>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53"/>
                                        </p:tgtEl>
                                        <p:attrNameLst>
                                          <p:attrName>style.visibility</p:attrName>
                                        </p:attrNameLst>
                                      </p:cBhvr>
                                      <p:to>
                                        <p:strVal val="visible"/>
                                      </p:to>
                                    </p:set>
                                    <p:animEffect transition="in" filter="fade">
                                      <p:cBhvr>
                                        <p:cTn id="7" dur="500"/>
                                        <p:tgtEl>
                                          <p:spTgt spid="1453"/>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500"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xit" presetSubtype="10" fill="hold" grpId="1" nodeType="clickEffect">
                                  <p:stCondLst>
                                    <p:cond delay="0"/>
                                  </p:stCondLst>
                                  <p:childTnLst>
                                    <p:animEffect transition="out" filter="blinds(horizontal)">
                                      <p:cBhvr>
                                        <p:cTn id="17" dur="500"/>
                                        <p:tgtEl>
                                          <p:spTgt spid="15"/>
                                        </p:tgtEl>
                                      </p:cBhvr>
                                    </p:animEffect>
                                    <p:set>
                                      <p:cBhvr>
                                        <p:cTn id="18" dur="1" fill="hold">
                                          <p:stCondLst>
                                            <p:cond delay="499"/>
                                          </p:stCondLst>
                                        </p:cTn>
                                        <p:tgtEl>
                                          <p:spTgt spid="1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3" grpId="0"/>
      <p:bldP spid="15" grpId="0" bldLvl="0" animBg="1"/>
      <p:bldP spid="15" grpId="1"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6626" name="Picture 8" descr="WhitecornerFlower"/>
          <p:cNvPicPr>
            <a:picLocks noChangeAspect="1"/>
          </p:cNvPicPr>
          <p:nvPr/>
        </p:nvPicPr>
        <p:blipFill>
          <a:blip r:embed="rId2"/>
          <a:stretch>
            <a:fillRect/>
          </a:stretch>
        </p:blipFill>
        <p:spPr>
          <a:xfrm>
            <a:off x="1143000" y="4104085"/>
            <a:ext cx="1028700" cy="1028700"/>
          </a:xfrm>
          <a:prstGeom prst="rect">
            <a:avLst/>
          </a:prstGeom>
          <a:noFill/>
          <a:ln w="9525">
            <a:noFill/>
          </a:ln>
        </p:spPr>
      </p:pic>
      <p:pic>
        <p:nvPicPr>
          <p:cNvPr id="26627" name="Picture 2" descr="WhitecornerFlower"/>
          <p:cNvPicPr>
            <a:picLocks noChangeAspect="1"/>
          </p:cNvPicPr>
          <p:nvPr/>
        </p:nvPicPr>
        <p:blipFill>
          <a:blip r:embed="rId3"/>
          <a:stretch>
            <a:fillRect/>
          </a:stretch>
        </p:blipFill>
        <p:spPr>
          <a:xfrm>
            <a:off x="6915150" y="4114800"/>
            <a:ext cx="1028700" cy="1028700"/>
          </a:xfrm>
          <a:prstGeom prst="rect">
            <a:avLst/>
          </a:prstGeom>
          <a:noFill/>
          <a:ln w="9525">
            <a:noFill/>
          </a:ln>
        </p:spPr>
      </p:pic>
      <p:sp>
        <p:nvSpPr>
          <p:cNvPr id="3" name="Title 1"/>
          <p:cNvSpPr>
            <a:spLocks noGrp="1"/>
          </p:cNvSpPr>
          <p:nvPr/>
        </p:nvSpPr>
        <p:spPr>
          <a:xfrm>
            <a:off x="2000250" y="228600"/>
            <a:ext cx="5646420" cy="1299210"/>
          </a:xfrm>
          <a:prstGeom prst="rect">
            <a:avLst/>
          </a:prstGeom>
        </p:spPr>
        <p:txBody>
          <a:bodyPr vert="horz" anchor="t" anchorCtr="0">
            <a:noAutofit/>
          </a:bodyPr>
          <a:lstStyle>
            <a:lvl1pPr algn="r" rtl="0" eaLnBrk="1" latinLnBrk="0" hangingPunct="1">
              <a:spcBef>
                <a:spcPct val="0"/>
              </a:spcBef>
              <a:buNone/>
              <a:defRPr kumimoji="0" sz="3200" kern="1200">
                <a:solidFill>
                  <a:schemeClr val="tx1"/>
                </a:solidFill>
                <a:latin typeface="+mj-lt"/>
                <a:ea typeface="+mj-ea"/>
                <a:cs typeface="+mj-cs"/>
              </a:defRPr>
            </a:lvl1pPr>
          </a:lstStyle>
          <a:p>
            <a:pPr algn="ctr"/>
            <a:r>
              <a:rPr lang="en-US" sz="1800" b="1" dirty="0" err="1">
                <a:solidFill>
                  <a:schemeClr val="tx1"/>
                </a:solidFill>
                <a:latin typeface="Times New Roman" panose="02020603050405020304" charset="0"/>
                <a:cs typeface="Times New Roman" panose="02020603050405020304" charset="0"/>
              </a:rPr>
              <a:t>Thứ</a:t>
            </a:r>
            <a:r>
              <a:rPr lang="en-US" sz="1800" b="1" dirty="0">
                <a:solidFill>
                  <a:schemeClr val="tx1"/>
                </a:solidFill>
                <a:latin typeface="Times New Roman" panose="02020603050405020304" charset="0"/>
                <a:cs typeface="Times New Roman" panose="02020603050405020304" charset="0"/>
              </a:rPr>
              <a:t> bảy </a:t>
            </a:r>
            <a:r>
              <a:rPr lang="en-US" sz="1800" b="1" dirty="0" err="1">
                <a:solidFill>
                  <a:schemeClr val="tx1"/>
                </a:solidFill>
                <a:latin typeface="Times New Roman" panose="02020603050405020304" charset="0"/>
                <a:cs typeface="Times New Roman" panose="02020603050405020304" charset="0"/>
              </a:rPr>
              <a:t>ngày</a:t>
            </a:r>
            <a:r>
              <a:rPr lang="en-US" sz="1800" b="1" dirty="0">
                <a:solidFill>
                  <a:schemeClr val="tx1"/>
                </a:solidFill>
                <a:latin typeface="Times New Roman" panose="02020603050405020304" charset="0"/>
                <a:cs typeface="Times New Roman" panose="02020603050405020304" charset="0"/>
              </a:rPr>
              <a:t> 26 </a:t>
            </a:r>
            <a:r>
              <a:rPr lang="en-US" sz="1800" b="1" dirty="0" err="1">
                <a:solidFill>
                  <a:schemeClr val="tx1"/>
                </a:solidFill>
                <a:latin typeface="Times New Roman" panose="02020603050405020304" charset="0"/>
                <a:cs typeface="Times New Roman" panose="02020603050405020304" charset="0"/>
              </a:rPr>
              <a:t>tháng</a:t>
            </a:r>
            <a:r>
              <a:rPr lang="en-US" sz="1800" b="1" dirty="0">
                <a:solidFill>
                  <a:schemeClr val="tx1"/>
                </a:solidFill>
                <a:latin typeface="Times New Roman" panose="02020603050405020304" charset="0"/>
                <a:cs typeface="Times New Roman" panose="02020603050405020304" charset="0"/>
              </a:rPr>
              <a:t> 10 </a:t>
            </a:r>
            <a:r>
              <a:rPr lang="en-US" sz="1800" b="1" dirty="0" err="1">
                <a:solidFill>
                  <a:schemeClr val="tx1"/>
                </a:solidFill>
                <a:latin typeface="Times New Roman" panose="02020603050405020304" charset="0"/>
                <a:cs typeface="Times New Roman" panose="02020603050405020304" charset="0"/>
              </a:rPr>
              <a:t>năm</a:t>
            </a:r>
            <a:r>
              <a:rPr lang="en-US" sz="1800" b="1" dirty="0">
                <a:solidFill>
                  <a:schemeClr val="tx1"/>
                </a:solidFill>
                <a:latin typeface="Times New Roman" panose="02020603050405020304" charset="0"/>
                <a:cs typeface="Times New Roman" panose="02020603050405020304" charset="0"/>
              </a:rPr>
              <a:t> 2024</a:t>
            </a:r>
            <a:br>
              <a:rPr lang="en-US" sz="1800" b="1" dirty="0">
                <a:solidFill>
                  <a:schemeClr val="tx1"/>
                </a:solidFill>
                <a:latin typeface="Times New Roman" panose="02020603050405020304" charset="0"/>
                <a:cs typeface="Times New Roman" panose="02020603050405020304" charset="0"/>
              </a:rPr>
            </a:br>
            <a:r>
              <a:rPr lang="en-US" sz="1800" b="1" u="sng" dirty="0" err="1">
                <a:solidFill>
                  <a:schemeClr val="tx1"/>
                </a:solidFill>
                <a:latin typeface="Times New Roman" panose="02020603050405020304" charset="0"/>
                <a:cs typeface="Times New Roman" panose="02020603050405020304" charset="0"/>
              </a:rPr>
              <a:t>Tiếng Việt:</a:t>
            </a:r>
          </a:p>
          <a:p>
            <a:pPr algn="l"/>
            <a:r>
              <a:rPr lang="en-US" sz="1800" b="1" dirty="0" err="1">
                <a:solidFill>
                  <a:srgbClr val="FF0000"/>
                </a:solidFill>
                <a:latin typeface="Times New Roman" panose="02020603050405020304" charset="0"/>
                <a:cs typeface="Times New Roman" panose="02020603050405020304" charset="0"/>
                <a:sym typeface="+mn-ea"/>
              </a:rPr>
              <a:t>           </a:t>
            </a:r>
            <a:r>
              <a:rPr lang="en-US" sz="2400" b="1" dirty="0" err="1">
                <a:solidFill>
                  <a:srgbClr val="FF0000"/>
                </a:solidFill>
                <a:latin typeface="Times New Roman" panose="02020603050405020304" charset="0"/>
                <a:cs typeface="Times New Roman" panose="02020603050405020304" charset="0"/>
                <a:sym typeface="+mn-ea"/>
              </a:rPr>
              <a:t>Bài đọc :</a:t>
            </a:r>
            <a:r>
              <a:rPr lang="en-US" sz="2400" b="1" dirty="0">
                <a:solidFill>
                  <a:srgbClr val="FF0000"/>
                </a:solidFill>
                <a:latin typeface="Times New Roman" panose="02020603050405020304" charset="0"/>
                <a:cs typeface="Times New Roman" panose="02020603050405020304" charset="0"/>
                <a:sym typeface="+mn-ea"/>
              </a:rPr>
              <a:t>Những trang sách tuổi thơ</a:t>
            </a:r>
            <a:endParaRPr lang="en-US" sz="2400" b="1" dirty="0">
              <a:solidFill>
                <a:srgbClr val="FF0000"/>
              </a:solidFill>
              <a:latin typeface="Times New Roman" panose="02020603050405020304" charset="0"/>
              <a:cs typeface="Times New Roman" panose="02020603050405020304" charset="0"/>
            </a:endParaRPr>
          </a:p>
          <a:p>
            <a:pPr algn="l"/>
            <a:r>
              <a:rPr lang="en-US" sz="2400" b="1" i="1" dirty="0">
                <a:solidFill>
                  <a:srgbClr val="FF0000"/>
                </a:solidFill>
                <a:latin typeface="Times New Roman" panose="02020603050405020304" charset="0"/>
                <a:cs typeface="Times New Roman" panose="02020603050405020304" charset="0"/>
                <a:sym typeface="+mn-ea"/>
              </a:rPr>
              <a:t>                                           </a:t>
            </a:r>
            <a:r>
              <a:rPr lang="en-US" sz="1600" b="1" i="1" dirty="0">
                <a:solidFill>
                  <a:srgbClr val="FF0000"/>
                </a:solidFill>
                <a:latin typeface="Times New Roman" panose="02020603050405020304" charset="0"/>
                <a:cs typeface="Times New Roman" panose="02020603050405020304" charset="0"/>
                <a:sym typeface="+mn-ea"/>
              </a:rPr>
              <a:t>Theo </a:t>
            </a:r>
            <a:r>
              <a:rPr lang="en-US" sz="1600" b="1" dirty="0" err="1">
                <a:solidFill>
                  <a:srgbClr val="FF0000"/>
                </a:solidFill>
                <a:latin typeface="Times New Roman" panose="02020603050405020304" charset="0"/>
                <a:cs typeface="Times New Roman" panose="02020603050405020304" charset="0"/>
                <a:sym typeface="+mn-ea"/>
              </a:rPr>
              <a:t>Nguyễn</a:t>
            </a:r>
            <a:r>
              <a:rPr lang="en-US" sz="1600" b="1" dirty="0">
                <a:solidFill>
                  <a:srgbClr val="FF0000"/>
                </a:solidFill>
                <a:latin typeface="Times New Roman" panose="02020603050405020304" charset="0"/>
                <a:cs typeface="Times New Roman" panose="02020603050405020304" charset="0"/>
                <a:sym typeface="+mn-ea"/>
              </a:rPr>
              <a:t> Nhật Ánh</a:t>
            </a:r>
            <a:endParaRPr lang="en-US" sz="2400" b="1" u="sng" dirty="0" err="1">
              <a:solidFill>
                <a:srgbClr val="0000CC"/>
              </a:solidFill>
              <a:latin typeface="Times New Roman" panose="02020603050405020304" charset="0"/>
              <a:cs typeface="Times New Roman" panose="02020603050405020304" charset="0"/>
            </a:endParaRPr>
          </a:p>
          <a:p>
            <a:pPr algn="ctr"/>
            <a:endParaRPr lang="en-US" sz="2400" b="1" u="sng" dirty="0">
              <a:solidFill>
                <a:srgbClr val="0000CC"/>
              </a:solidFill>
              <a:latin typeface="Times New Roman" panose="02020603050405020304" charset="0"/>
              <a:cs typeface="Times New Roman" panose="02020603050405020304" charset="0"/>
            </a:endParaRPr>
          </a:p>
        </p:txBody>
      </p:sp>
      <p:sp>
        <p:nvSpPr>
          <p:cNvPr id="7177" name="Text Box 11"/>
          <p:cNvSpPr txBox="1">
            <a:spLocks noChangeArrowheads="1"/>
          </p:cNvSpPr>
          <p:nvPr/>
        </p:nvSpPr>
        <p:spPr bwMode="auto">
          <a:xfrm>
            <a:off x="2228850" y="1347470"/>
            <a:ext cx="458914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sz="2700" b="1" dirty="0">
                <a:solidFill>
                  <a:schemeClr val="tx1"/>
                </a:solidFill>
              </a:rPr>
              <a:t> </a:t>
            </a:r>
            <a:r>
              <a:rPr lang="en-GB" sz="1800" b="1" dirty="0">
                <a:solidFill>
                  <a:schemeClr val="tx1"/>
                </a:solidFill>
                <a:latin typeface="Times New Roman" panose="02020603050405020304" charset="0"/>
                <a:cs typeface="Times New Roman" panose="02020603050405020304" charset="0"/>
              </a:rPr>
              <a:t> </a:t>
            </a:r>
            <a:r>
              <a:rPr lang="en-GB" sz="1800" b="1" u="sng" dirty="0" err="1">
                <a:solidFill>
                  <a:schemeClr val="tx1"/>
                </a:solidFill>
                <a:latin typeface="Times New Roman" panose="02020603050405020304" charset="0"/>
                <a:cs typeface="Times New Roman" panose="02020603050405020304" charset="0"/>
              </a:rPr>
              <a:t>Luyện</a:t>
            </a:r>
            <a:r>
              <a:rPr lang="en-GB" sz="1800" b="1" u="sng" dirty="0">
                <a:solidFill>
                  <a:schemeClr val="tx1"/>
                </a:solidFill>
                <a:latin typeface="Times New Roman" panose="02020603050405020304" charset="0"/>
                <a:cs typeface="Times New Roman" panose="02020603050405020304" charset="0"/>
              </a:rPr>
              <a:t> </a:t>
            </a:r>
            <a:r>
              <a:rPr lang="en-GB" sz="1800" b="1" u="sng" dirty="0" err="1">
                <a:solidFill>
                  <a:schemeClr val="tx1"/>
                </a:solidFill>
                <a:latin typeface="Times New Roman" panose="02020603050405020304" charset="0"/>
                <a:cs typeface="Times New Roman" panose="02020603050405020304" charset="0"/>
              </a:rPr>
              <a:t>đọc</a:t>
            </a:r>
            <a:r>
              <a:rPr lang="en-GB" sz="1800" b="1" u="sng" dirty="0">
                <a:solidFill>
                  <a:schemeClr val="tx1"/>
                </a:solidFill>
                <a:latin typeface="Times New Roman" panose="02020603050405020304" charset="0"/>
                <a:cs typeface="Times New Roman" panose="02020603050405020304" charset="0"/>
              </a:rPr>
              <a:t>:</a:t>
            </a:r>
            <a:r>
              <a:rPr lang="en-GB" sz="1800" b="1" dirty="0">
                <a:solidFill>
                  <a:schemeClr val="tx1"/>
                </a:solidFill>
                <a:latin typeface="Times New Roman" panose="02020603050405020304" charset="0"/>
                <a:cs typeface="Times New Roman" panose="02020603050405020304" charset="0"/>
              </a:rPr>
              <a:t>       </a:t>
            </a:r>
            <a:r>
              <a:rPr lang="en-US" altLang="en-GB" sz="1800" b="1" dirty="0">
                <a:solidFill>
                  <a:schemeClr val="tx1"/>
                </a:solidFill>
                <a:latin typeface="Times New Roman" panose="02020603050405020304" charset="0"/>
                <a:cs typeface="Times New Roman" panose="02020603050405020304" charset="0"/>
              </a:rPr>
              <a:t>                       </a:t>
            </a:r>
            <a:r>
              <a:rPr lang="en-US" altLang="en-GB" sz="1800" b="1" u="sng" dirty="0">
                <a:solidFill>
                  <a:schemeClr val="tx1"/>
                </a:solidFill>
                <a:latin typeface="Times New Roman" panose="02020603050405020304" charset="0"/>
                <a:cs typeface="Times New Roman" panose="02020603050405020304" charset="0"/>
              </a:rPr>
              <a:t>Đọc hiểu</a:t>
            </a:r>
            <a:r>
              <a:rPr lang="en-GB" sz="1800" b="1" u="sng" dirty="0">
                <a:solidFill>
                  <a:schemeClr val="tx1"/>
                </a:solidFill>
                <a:latin typeface="Times New Roman" panose="02020603050405020304" charset="0"/>
                <a:cs typeface="Times New Roman" panose="02020603050405020304" charset="0"/>
                <a:sym typeface="+mn-ea"/>
              </a:rPr>
              <a:t>:</a:t>
            </a:r>
            <a:endParaRPr lang="en-GB" sz="1800" b="1" u="sng" dirty="0">
              <a:solidFill>
                <a:schemeClr val="tx1"/>
              </a:solidFill>
              <a:latin typeface="Times New Roman" panose="02020603050405020304" charset="0"/>
              <a:cs typeface="Times New Roman" panose="02020603050405020304" charset="0"/>
            </a:endParaRPr>
          </a:p>
          <a:p>
            <a:pPr eaLnBrk="1" hangingPunct="1">
              <a:spcBef>
                <a:spcPct val="50000"/>
              </a:spcBef>
            </a:pPr>
            <a:r>
              <a:rPr lang="en-GB" sz="1800" b="1" dirty="0">
                <a:solidFill>
                  <a:srgbClr val="CCFFFF"/>
                </a:solidFill>
                <a:latin typeface="Times New Roman" panose="02020603050405020304" charset="0"/>
                <a:cs typeface="Times New Roman" panose="02020603050405020304" charset="0"/>
              </a:rPr>
              <a:t>                                     </a:t>
            </a:r>
            <a:endParaRPr lang="en-GB" sz="1800" b="1" u="sng" dirty="0">
              <a:solidFill>
                <a:srgbClr val="CCFFFF"/>
              </a:solidFill>
              <a:latin typeface="Times New Roman" panose="02020603050405020304" charset="0"/>
              <a:cs typeface="Times New Roman" panose="02020603050405020304" charset="0"/>
            </a:endParaRPr>
          </a:p>
        </p:txBody>
      </p:sp>
      <p:sp>
        <p:nvSpPr>
          <p:cNvPr id="7176" name="Line 10"/>
          <p:cNvSpPr>
            <a:spLocks noChangeShapeType="1"/>
          </p:cNvSpPr>
          <p:nvPr/>
        </p:nvSpPr>
        <p:spPr bwMode="auto">
          <a:xfrm>
            <a:off x="4514374" y="1714500"/>
            <a:ext cx="476" cy="2248853"/>
          </a:xfrm>
          <a:prstGeom prst="line">
            <a:avLst/>
          </a:prstGeom>
          <a:noFill/>
          <a:ln w="28575">
            <a:solidFill>
              <a:srgbClr val="FF99FF"/>
            </a:solidFill>
            <a:round/>
          </a:ln>
          <a:extLst>
            <a:ext uri="{909E8E84-426E-40DD-AFC4-6F175D3DCCD1}">
              <a14:hiddenFill xmlns:a14="http://schemas.microsoft.com/office/drawing/2010/main">
                <a:noFill/>
              </a14:hiddenFill>
            </a:ext>
          </a:extLst>
        </p:spPr>
        <p:txBody>
          <a:bodyPr/>
          <a:lstStyle/>
          <a:p>
            <a:endParaRPr lang="en-US" sz="100"/>
          </a:p>
        </p:txBody>
      </p:sp>
      <p:sp>
        <p:nvSpPr>
          <p:cNvPr id="2" name="Text Box 11"/>
          <p:cNvSpPr txBox="1">
            <a:spLocks noChangeArrowheads="1"/>
          </p:cNvSpPr>
          <p:nvPr/>
        </p:nvSpPr>
        <p:spPr bwMode="auto">
          <a:xfrm>
            <a:off x="722471" y="1943100"/>
            <a:ext cx="59721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GB" sz="1800" b="1" dirty="0">
                <a:solidFill>
                  <a:srgbClr val="7030A0"/>
                </a:solidFill>
                <a:latin typeface="Times New Roman" panose="02020603050405020304" charset="0"/>
                <a:cs typeface="Times New Roman" panose="02020603050405020304" charset="0"/>
              </a:rPr>
              <a:t>Từ:</a:t>
            </a:r>
            <a:r>
              <a:rPr lang="en-GB" sz="1800" b="1" dirty="0">
                <a:solidFill>
                  <a:srgbClr val="7030A0"/>
                </a:solidFill>
                <a:latin typeface="Times New Roman" panose="02020603050405020304" charset="0"/>
                <a:cs typeface="Times New Roman" panose="02020603050405020304" charset="0"/>
              </a:rPr>
              <a:t>       </a:t>
            </a:r>
            <a:r>
              <a:rPr lang="en-US" altLang="en-GB" sz="1800" b="1" dirty="0">
                <a:solidFill>
                  <a:srgbClr val="7030A0"/>
                </a:solidFill>
                <a:latin typeface="Times New Roman" panose="02020603050405020304" charset="0"/>
                <a:cs typeface="Times New Roman" panose="02020603050405020304" charset="0"/>
              </a:rPr>
              <a:t>               </a:t>
            </a:r>
            <a:r>
              <a:rPr lang="en-GB" sz="1800" b="1" dirty="0">
                <a:solidFill>
                  <a:srgbClr val="7030A0"/>
                </a:solidFill>
                <a:latin typeface="Times New Roman" panose="02020603050405020304" charset="0"/>
                <a:cs typeface="Times New Roman" panose="02020603050405020304" charset="0"/>
              </a:rPr>
              <a:t>                                     </a:t>
            </a:r>
            <a:endParaRPr lang="en-GB" sz="1800" b="1" u="sng" dirty="0">
              <a:solidFill>
                <a:srgbClr val="7030A0"/>
              </a:solidFill>
              <a:latin typeface="Times New Roman" panose="02020603050405020304" charset="0"/>
              <a:cs typeface="Times New Roman" panose="02020603050405020304" charset="0"/>
            </a:endParaRPr>
          </a:p>
        </p:txBody>
      </p:sp>
      <p:sp>
        <p:nvSpPr>
          <p:cNvPr id="10262" name="Text Box 22"/>
          <p:cNvSpPr txBox="1">
            <a:spLocks noChangeArrowheads="1"/>
          </p:cNvSpPr>
          <p:nvPr/>
        </p:nvSpPr>
        <p:spPr bwMode="auto">
          <a:xfrm>
            <a:off x="722630" y="2499360"/>
            <a:ext cx="3752215"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GB" sz="1800" b="1" dirty="0" err="1">
                <a:solidFill>
                  <a:srgbClr val="7030A0"/>
                </a:solidFill>
                <a:latin typeface="Times New Roman" panose="02020603050405020304" charset="0"/>
                <a:cs typeface="Times New Roman" panose="02020603050405020304" charset="0"/>
              </a:rPr>
              <a:t>Câu</a:t>
            </a:r>
            <a:r>
              <a:rPr lang="en-GB" sz="1800" b="1" dirty="0">
                <a:solidFill>
                  <a:srgbClr val="7030A0"/>
                </a:solidFill>
                <a:latin typeface="Times New Roman" panose="02020603050405020304" charset="0"/>
                <a:cs typeface="Times New Roman" panose="02020603050405020304" charset="0"/>
              </a:rPr>
              <a:t>:</a:t>
            </a:r>
            <a:r>
              <a:rPr lang="en-GB" sz="1800" dirty="0">
                <a:solidFill>
                  <a:schemeClr val="tx1"/>
                </a:solidFill>
                <a:latin typeface="Times New Roman" panose="02020603050405020304" charset="0"/>
                <a:cs typeface="Times New Roman" panose="02020603050405020304" charset="0"/>
              </a:rPr>
              <a:t> </a:t>
            </a:r>
            <a:r>
              <a:rPr sz="1800">
                <a:solidFill>
                  <a:schemeClr val="bg1">
                    <a:lumMod val="10000"/>
                  </a:schemeClr>
                </a:solidFill>
                <a:latin typeface="Times New Roman" panose="02020603050405020304" charset="0"/>
                <a:cs typeface="Times New Roman" panose="02020603050405020304" charset="0"/>
              </a:rPr>
              <a:t>Từ khi nghe chú tôi mách</a:t>
            </a:r>
            <a:r>
              <a:rPr lang="en-US" sz="1800">
                <a:solidFill>
                  <a:schemeClr val="bg1">
                    <a:lumMod val="10000"/>
                  </a:schemeClr>
                </a:solidFill>
                <a:latin typeface="Times New Roman" panose="02020603050405020304" charset="0"/>
                <a:cs typeface="Times New Roman" panose="02020603050405020304" charset="0"/>
              </a:rPr>
              <a:t> </a:t>
            </a:r>
            <a:r>
              <a:rPr sz="1800">
                <a:solidFill>
                  <a:schemeClr val="bg1">
                    <a:lumMod val="10000"/>
                  </a:schemeClr>
                </a:solidFill>
                <a:latin typeface="Times New Roman" panose="02020603050405020304" charset="0"/>
                <a:cs typeface="Times New Roman" panose="02020603050405020304" charset="0"/>
              </a:rPr>
              <a:t> những câu chuyện đó và vô số những câu chuyện tương tự</a:t>
            </a:r>
            <a:r>
              <a:rPr lang="en-US" sz="1800">
                <a:solidFill>
                  <a:schemeClr val="bg1">
                    <a:lumMod val="10000"/>
                  </a:schemeClr>
                </a:solidFill>
                <a:latin typeface="Times New Roman" panose="02020603050405020304" charset="0"/>
                <a:cs typeface="Times New Roman" panose="02020603050405020304" charset="0"/>
              </a:rPr>
              <a:t> </a:t>
            </a:r>
            <a:r>
              <a:rPr sz="1800">
                <a:solidFill>
                  <a:schemeClr val="bg1">
                    <a:lumMod val="10000"/>
                  </a:schemeClr>
                </a:solidFill>
                <a:latin typeface="Times New Roman" panose="02020603050405020304" charset="0"/>
                <a:cs typeface="Times New Roman" panose="02020603050405020304" charset="0"/>
              </a:rPr>
              <a:t> được viết trong các cuốn sách, tôi cố gắng học chữ</a:t>
            </a:r>
            <a:r>
              <a:rPr lang="en-US" sz="1800">
                <a:solidFill>
                  <a:schemeClr val="bg1">
                    <a:lumMod val="10000"/>
                  </a:schemeClr>
                </a:solidFill>
                <a:latin typeface="Times New Roman" panose="02020603050405020304" charset="0"/>
                <a:cs typeface="Times New Roman" panose="02020603050405020304" charset="0"/>
              </a:rPr>
              <a:t> </a:t>
            </a:r>
            <a:r>
              <a:rPr sz="1800">
                <a:solidFill>
                  <a:schemeClr val="bg1">
                    <a:lumMod val="10000"/>
                  </a:schemeClr>
                </a:solidFill>
                <a:latin typeface="Times New Roman" panose="02020603050405020304" charset="0"/>
                <a:cs typeface="Times New Roman" panose="02020603050405020304" charset="0"/>
              </a:rPr>
              <a:t> để có thể tự mình khám phá thế giới kì diệu kia.</a:t>
            </a:r>
          </a:p>
        </p:txBody>
      </p:sp>
      <p:sp>
        <p:nvSpPr>
          <p:cNvPr id="10265" name="Line 25"/>
          <p:cNvSpPr>
            <a:spLocks noChangeShapeType="1"/>
          </p:cNvSpPr>
          <p:nvPr/>
        </p:nvSpPr>
        <p:spPr bwMode="auto">
          <a:xfrm rot="9960000" flipV="1">
            <a:off x="4416425" y="2576195"/>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lstStyle/>
          <a:p>
            <a:endParaRPr lang="en-US" sz="100"/>
          </a:p>
        </p:txBody>
      </p:sp>
      <p:sp>
        <p:nvSpPr>
          <p:cNvPr id="6" name="Line 25"/>
          <p:cNvSpPr>
            <a:spLocks noChangeShapeType="1"/>
          </p:cNvSpPr>
          <p:nvPr/>
        </p:nvSpPr>
        <p:spPr bwMode="auto">
          <a:xfrm rot="9960000" flipV="1">
            <a:off x="4020820" y="3368675"/>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lstStyle/>
          <a:p>
            <a:endParaRPr lang="en-US" sz="100"/>
          </a:p>
        </p:txBody>
      </p:sp>
      <p:sp>
        <p:nvSpPr>
          <p:cNvPr id="8" name="Line 25"/>
          <p:cNvSpPr>
            <a:spLocks noChangeShapeType="1"/>
          </p:cNvSpPr>
          <p:nvPr/>
        </p:nvSpPr>
        <p:spPr bwMode="auto">
          <a:xfrm rot="9960000" flipV="1">
            <a:off x="2795905" y="3143885"/>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lstStyle/>
          <a:p>
            <a:endParaRPr lang="en-US" sz="100"/>
          </a:p>
        </p:txBody>
      </p:sp>
      <p:sp>
        <p:nvSpPr>
          <p:cNvPr id="4" name="Text Box 3"/>
          <p:cNvSpPr txBox="1"/>
          <p:nvPr/>
        </p:nvSpPr>
        <p:spPr>
          <a:xfrm>
            <a:off x="4514215" y="2499360"/>
            <a:ext cx="3938905" cy="1198880"/>
          </a:xfrm>
          <a:prstGeom prst="rect">
            <a:avLst/>
          </a:prstGeom>
          <a:noFill/>
        </p:spPr>
        <p:txBody>
          <a:bodyPr wrap="square" rtlCol="0">
            <a:spAutoFit/>
          </a:bodyPr>
          <a:lstStyle/>
          <a:p>
            <a:pPr algn="just"/>
            <a:r>
              <a:rPr lang="en-US" sz="1800">
                <a:solidFill>
                  <a:schemeClr val="tx1"/>
                </a:solidFill>
                <a:latin typeface="Times New Roman" panose="02020603050405020304" charset="0"/>
                <a:cs typeface="Times New Roman" panose="02020603050405020304" charset="0"/>
              </a:rPr>
              <a:t>  </a:t>
            </a:r>
            <a:r>
              <a:rPr lang="en-US" sz="1800" b="1">
                <a:solidFill>
                  <a:schemeClr val="tx1"/>
                </a:solidFill>
                <a:latin typeface="Times New Roman" panose="02020603050405020304" charset="0"/>
                <a:cs typeface="Times New Roman" panose="02020603050405020304" charset="0"/>
              </a:rPr>
              <a:t>Nội dung:</a:t>
            </a:r>
            <a:r>
              <a:rPr lang="en-US" sz="1800">
                <a:solidFill>
                  <a:schemeClr val="tx1"/>
                </a:solidFill>
                <a:latin typeface="Times New Roman" panose="02020603050405020304" charset="0"/>
                <a:cs typeface="Times New Roman" panose="02020603050405020304" charset="0"/>
              </a:rPr>
              <a:t> </a:t>
            </a:r>
            <a:r>
              <a:rPr lang="en-US" sz="1800">
                <a:solidFill>
                  <a:schemeClr val="bg1">
                    <a:lumMod val="10000"/>
                  </a:schemeClr>
                </a:solidFill>
                <a:latin typeface="Times New Roman" panose="02020603050405020304" charset="0"/>
                <a:cs typeface="Times New Roman" panose="02020603050405020304" charset="0"/>
              </a:rPr>
              <a:t>Tình yêu dành cho sách  của một bạn nhỏ. Qua đó nói lên ảnh hưởng của sách trong việc bồi dưỡng tâm hồn và nhận thức của tuổi thơ.</a:t>
            </a:r>
          </a:p>
        </p:txBody>
      </p:sp>
      <p:sp>
        <p:nvSpPr>
          <p:cNvPr id="5" name="Text Box 4"/>
          <p:cNvSpPr txBox="1"/>
          <p:nvPr/>
        </p:nvSpPr>
        <p:spPr>
          <a:xfrm>
            <a:off x="4716145" y="1923415"/>
            <a:ext cx="1072515" cy="368300"/>
          </a:xfrm>
          <a:prstGeom prst="rect">
            <a:avLst/>
          </a:prstGeom>
          <a:noFill/>
        </p:spPr>
        <p:txBody>
          <a:bodyPr wrap="square" rtlCol="0">
            <a:spAutoFit/>
          </a:bodyPr>
          <a:lstStyle/>
          <a:p>
            <a:r>
              <a:rPr lang="en-US" sz="1800">
                <a:latin typeface="Times New Roman" panose="02020603050405020304" charset="0"/>
                <a:cs typeface="Times New Roman" panose="02020603050405020304" charset="0"/>
              </a:rPr>
              <a:t>mê mẩn,</a:t>
            </a:r>
          </a:p>
        </p:txBody>
      </p:sp>
      <p:sp>
        <p:nvSpPr>
          <p:cNvPr id="7" name="Text Box 6"/>
          <p:cNvSpPr txBox="1"/>
          <p:nvPr/>
        </p:nvSpPr>
        <p:spPr>
          <a:xfrm>
            <a:off x="5579745" y="1923415"/>
            <a:ext cx="1381760" cy="368300"/>
          </a:xfrm>
          <a:prstGeom prst="rect">
            <a:avLst/>
          </a:prstGeom>
          <a:noFill/>
        </p:spPr>
        <p:txBody>
          <a:bodyPr wrap="square" rtlCol="0">
            <a:spAutoFit/>
          </a:bodyPr>
          <a:lstStyle/>
          <a:p>
            <a:r>
              <a:rPr lang="en-US" sz="1800">
                <a:latin typeface="Times New Roman" panose="02020603050405020304" charset="0"/>
                <a:cs typeface="Times New Roman" panose="02020603050405020304" charset="0"/>
              </a:rPr>
              <a:t>vô biên</a:t>
            </a:r>
          </a:p>
        </p:txBody>
      </p:sp>
      <p:sp>
        <p:nvSpPr>
          <p:cNvPr id="9" name="Line 25"/>
          <p:cNvSpPr>
            <a:spLocks noChangeShapeType="1"/>
          </p:cNvSpPr>
          <p:nvPr/>
        </p:nvSpPr>
        <p:spPr bwMode="auto">
          <a:xfrm rot="9960000" flipV="1">
            <a:off x="2867660" y="2863850"/>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lstStyle/>
          <a:p>
            <a:endParaRPr lang="en-US" sz="100"/>
          </a:p>
        </p:txBody>
      </p:sp>
      <p:sp>
        <p:nvSpPr>
          <p:cNvPr id="10" name="Line 25"/>
          <p:cNvSpPr>
            <a:spLocks noChangeShapeType="1"/>
          </p:cNvSpPr>
          <p:nvPr/>
        </p:nvSpPr>
        <p:spPr bwMode="auto">
          <a:xfrm rot="9960000" flipV="1">
            <a:off x="1624330" y="3943985"/>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lstStyle/>
          <a:p>
            <a:endParaRPr lang="en-US" sz="100"/>
          </a:p>
        </p:txBody>
      </p:sp>
      <p:sp>
        <p:nvSpPr>
          <p:cNvPr id="11" name="Line 25"/>
          <p:cNvSpPr>
            <a:spLocks noChangeShapeType="1"/>
          </p:cNvSpPr>
          <p:nvPr/>
        </p:nvSpPr>
        <p:spPr bwMode="auto">
          <a:xfrm rot="9960000" flipV="1">
            <a:off x="1716405" y="3943985"/>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lstStyle/>
          <a:p>
            <a:endParaRPr lang="en-US" sz="100"/>
          </a:p>
        </p:txBody>
      </p:sp>
      <p:sp>
        <p:nvSpPr>
          <p:cNvPr id="12" name="Text Box 11"/>
          <p:cNvSpPr txBox="1"/>
          <p:nvPr/>
        </p:nvSpPr>
        <p:spPr>
          <a:xfrm>
            <a:off x="4582795" y="2499360"/>
            <a:ext cx="1376680" cy="368300"/>
          </a:xfrm>
          <a:prstGeom prst="rect">
            <a:avLst/>
          </a:prstGeom>
          <a:noFill/>
        </p:spPr>
        <p:txBody>
          <a:bodyPr wrap="square" rtlCol="0">
            <a:spAutoFit/>
          </a:bodyPr>
          <a:lstStyle/>
          <a:p>
            <a:r>
              <a:rPr lang="en-US" sz="1800" b="1">
                <a:solidFill>
                  <a:schemeClr val="tx1"/>
                </a:solidFill>
                <a:latin typeface="Times New Roman" panose="02020603050405020304" charset="0"/>
                <a:cs typeface="Times New Roman" panose="02020603050405020304" charset="0"/>
                <a:sym typeface="+mn-ea"/>
              </a:rPr>
              <a:t>Nội dung:</a:t>
            </a:r>
            <a:r>
              <a:rPr lang="en-US" sz="1800">
                <a:solidFill>
                  <a:schemeClr val="tx1"/>
                </a:solidFill>
                <a:latin typeface="Times New Roman" panose="02020603050405020304" charset="0"/>
                <a:cs typeface="Times New Roman" panose="02020603050405020304" charset="0"/>
                <a:sym typeface="+mn-ea"/>
              </a:rPr>
              <a:t> </a:t>
            </a:r>
            <a:endParaRPr lang="en-US" sz="1800">
              <a:latin typeface="Times New Roman" panose="02020603050405020304" charset="0"/>
              <a:cs typeface="Times New Roman" panose="0202060305040502030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57"/>
        <p:cNvGrpSpPr/>
        <p:nvPr/>
      </p:nvGrpSpPr>
      <p:grpSpPr>
        <a:xfrm>
          <a:off x="0" y="0"/>
          <a:ext cx="0" cy="0"/>
          <a:chOff x="0" y="0"/>
          <a:chExt cx="0" cy="0"/>
        </a:xfrm>
      </p:grpSpPr>
      <p:sp>
        <p:nvSpPr>
          <p:cNvPr id="1458" name="Google Shape;1458;p46"/>
          <p:cNvSpPr/>
          <p:nvPr/>
        </p:nvSpPr>
        <p:spPr>
          <a:xfrm rot="10800000" flipH="1">
            <a:off x="1303251" y="929597"/>
            <a:ext cx="6373628" cy="3284303"/>
          </a:xfrm>
          <a:custGeom>
            <a:avLst/>
            <a:gdLst/>
            <a:ahLst/>
            <a:cxnLst/>
            <a:rect l="l" t="t" r="r" b="b"/>
            <a:pathLst>
              <a:path w="59342" h="90346" extrusionOk="0">
                <a:moveTo>
                  <a:pt x="21484" y="0"/>
                </a:moveTo>
                <a:cubicBezTo>
                  <a:pt x="16291" y="0"/>
                  <a:pt x="8432" y="235"/>
                  <a:pt x="4989" y="2325"/>
                </a:cubicBezTo>
                <a:cubicBezTo>
                  <a:pt x="905" y="4814"/>
                  <a:pt x="1215" y="6814"/>
                  <a:pt x="322" y="20232"/>
                </a:cubicBezTo>
                <a:cubicBezTo>
                  <a:pt x="0" y="24995"/>
                  <a:pt x="1405" y="48628"/>
                  <a:pt x="1917" y="58320"/>
                </a:cubicBezTo>
                <a:cubicBezTo>
                  <a:pt x="2382" y="67071"/>
                  <a:pt x="250" y="79097"/>
                  <a:pt x="6573" y="85145"/>
                </a:cubicBezTo>
                <a:cubicBezTo>
                  <a:pt x="11383" y="89753"/>
                  <a:pt x="21324" y="88824"/>
                  <a:pt x="27944" y="89562"/>
                </a:cubicBezTo>
                <a:cubicBezTo>
                  <a:pt x="32588" y="90085"/>
                  <a:pt x="37273" y="90346"/>
                  <a:pt x="41951" y="90346"/>
                </a:cubicBezTo>
                <a:cubicBezTo>
                  <a:pt x="42922" y="90346"/>
                  <a:pt x="43893" y="90335"/>
                  <a:pt x="44863" y="90312"/>
                </a:cubicBezTo>
                <a:cubicBezTo>
                  <a:pt x="46590" y="90265"/>
                  <a:pt x="48411" y="90169"/>
                  <a:pt x="49852" y="89229"/>
                </a:cubicBezTo>
                <a:cubicBezTo>
                  <a:pt x="50745" y="88657"/>
                  <a:pt x="51423" y="87824"/>
                  <a:pt x="51983" y="86931"/>
                </a:cubicBezTo>
                <a:cubicBezTo>
                  <a:pt x="53924" y="83883"/>
                  <a:pt x="54745" y="80251"/>
                  <a:pt x="55102" y="76668"/>
                </a:cubicBezTo>
                <a:cubicBezTo>
                  <a:pt x="57353" y="53951"/>
                  <a:pt x="59341" y="33091"/>
                  <a:pt x="54626" y="11910"/>
                </a:cubicBezTo>
                <a:cubicBezTo>
                  <a:pt x="54210" y="10052"/>
                  <a:pt x="53781" y="8147"/>
                  <a:pt x="52709" y="6564"/>
                </a:cubicBezTo>
                <a:cubicBezTo>
                  <a:pt x="51614" y="4933"/>
                  <a:pt x="49923" y="3778"/>
                  <a:pt x="48161" y="2897"/>
                </a:cubicBezTo>
                <a:cubicBezTo>
                  <a:pt x="42577" y="111"/>
                  <a:pt x="30314" y="51"/>
                  <a:pt x="24182" y="15"/>
                </a:cubicBezTo>
                <a:cubicBezTo>
                  <a:pt x="23421" y="9"/>
                  <a:pt x="22504" y="0"/>
                  <a:pt x="214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46"/>
          <p:cNvSpPr txBox="1">
            <a:spLocks noGrp="1"/>
          </p:cNvSpPr>
          <p:nvPr>
            <p:ph type="title" idx="2"/>
          </p:nvPr>
        </p:nvSpPr>
        <p:spPr>
          <a:xfrm>
            <a:off x="1443250" y="1739388"/>
            <a:ext cx="5909400" cy="149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chemeClr val="accent1"/>
              </a:solidFill>
            </a:endParaRPr>
          </a:p>
          <a:p>
            <a:pPr marL="0" lvl="0" indent="0" algn="ctr" rtl="0">
              <a:spcBef>
                <a:spcPts val="0"/>
              </a:spcBef>
              <a:spcAft>
                <a:spcPts val="0"/>
              </a:spcAft>
              <a:buNone/>
            </a:pPr>
            <a:r>
              <a:rPr lang="en-GB" sz="5600"/>
              <a:t> </a:t>
            </a:r>
            <a:r>
              <a:rPr lang="en-GB" sz="5600" b="1">
                <a:solidFill>
                  <a:srgbClr val="00B050"/>
                </a:solidFill>
                <a:latin typeface="Times New Roman" panose="02020603050405020304" charset="0"/>
                <a:cs typeface="Times New Roman" panose="02020603050405020304" charset="0"/>
              </a:rPr>
              <a:t>Đ</a:t>
            </a:r>
            <a:r>
              <a:rPr lang="en-US" altLang="en-GB" sz="5600" b="1">
                <a:solidFill>
                  <a:srgbClr val="00B050"/>
                </a:solidFill>
                <a:latin typeface="Times New Roman" panose="02020603050405020304" charset="0"/>
                <a:cs typeface="Times New Roman" panose="02020603050405020304" charset="0"/>
              </a:rPr>
              <a:t>ọ</a:t>
            </a:r>
            <a:r>
              <a:rPr lang="en-GB" sz="5600" b="1">
                <a:solidFill>
                  <a:srgbClr val="00B050"/>
                </a:solidFill>
                <a:latin typeface="Times New Roman" panose="02020603050405020304" charset="0"/>
                <a:cs typeface="Times New Roman" panose="02020603050405020304" charset="0"/>
              </a:rPr>
              <a:t>c nâng cao</a:t>
            </a:r>
          </a:p>
        </p:txBody>
      </p:sp>
    </p:spTree>
  </p:cSld>
  <p:clrMapOvr>
    <a:masterClrMapping/>
  </p:clrMapOvr>
  <p:transition spd="med">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alpha val="16960"/>
          </a:srgbClr>
        </a:solidFill>
        <a:effectLst/>
      </p:bgPr>
    </p:bg>
    <p:spTree>
      <p:nvGrpSpPr>
        <p:cNvPr id="1" name="Shape 1466"/>
        <p:cNvGrpSpPr/>
        <p:nvPr/>
      </p:nvGrpSpPr>
      <p:grpSpPr>
        <a:xfrm>
          <a:off x="0" y="0"/>
          <a:ext cx="0" cy="0"/>
          <a:chOff x="0" y="0"/>
          <a:chExt cx="0" cy="0"/>
        </a:xfrm>
      </p:grpSpPr>
      <p:sp>
        <p:nvSpPr>
          <p:cNvPr id="1467" name="Google Shape;1467;p47"/>
          <p:cNvSpPr txBox="1"/>
          <p:nvPr/>
        </p:nvSpPr>
        <p:spPr>
          <a:xfrm>
            <a:off x="744750" y="739050"/>
            <a:ext cx="7654500" cy="3152775"/>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n-GB" sz="2350">
                <a:highlight>
                  <a:srgbClr val="FFFFFF"/>
                </a:highlight>
                <a:latin typeface="Mea Culpa"/>
                <a:ea typeface="Mea Culpa"/>
                <a:cs typeface="Mea Culpa"/>
                <a:sym typeface="Mea Culpa"/>
              </a:rPr>
              <a:t>     </a:t>
            </a:r>
            <a:r>
              <a:rPr lang="en-GB" sz="2400">
                <a:highlight>
                  <a:srgbClr val="FFFFFF"/>
                </a:highlight>
                <a:latin typeface="Times New Roman" panose="02020603050405020304" charset="0"/>
                <a:ea typeface="Gwendolyn"/>
                <a:cs typeface="Times New Roman" panose="02020603050405020304" charset="0"/>
                <a:sym typeface="Gwendolyn"/>
              </a:rPr>
              <a:t>T</a:t>
            </a:r>
            <a:r>
              <a:rPr lang="en-GB" sz="2400">
                <a:highlight>
                  <a:srgbClr val="FFFFFF"/>
                </a:highlight>
                <a:latin typeface="Times New Roman" panose="02020603050405020304" charset="0"/>
                <a:ea typeface="Mea Culpa"/>
                <a:cs typeface="Times New Roman" panose="02020603050405020304" charset="0"/>
                <a:sym typeface="Mea Culpa"/>
              </a:rPr>
              <a:t>ôi khóc cười qua những trang sách, ngạc nhiên thấy mình trải qua những cảm xúc mà trên thực tế tôi chưa đủ lớn để trải nghiệm ngoài đời. </a:t>
            </a:r>
            <a:r>
              <a:rPr lang="en-US" altLang="en-GB" sz="2400">
                <a:highlight>
                  <a:srgbClr val="FFFFFF"/>
                </a:highlight>
                <a:latin typeface="Times New Roman" panose="02020603050405020304" charset="0"/>
                <a:ea typeface="Mea Culpa"/>
                <a:cs typeface="Times New Roman" panose="02020603050405020304" charset="0"/>
                <a:sym typeface="Mea Culpa"/>
              </a:rPr>
              <a:t>  </a:t>
            </a:r>
            <a:r>
              <a:rPr lang="en-GB" sz="2400">
                <a:highlight>
                  <a:srgbClr val="FFFFFF"/>
                </a:highlight>
                <a:latin typeface="Times New Roman" panose="02020603050405020304" charset="0"/>
                <a:ea typeface="Gwendolyn"/>
                <a:cs typeface="Times New Roman" panose="02020603050405020304" charset="0"/>
                <a:sym typeface="Gwendolyn"/>
              </a:rPr>
              <a:t>S</a:t>
            </a:r>
            <a:r>
              <a:rPr lang="en-GB" sz="2400">
                <a:highlight>
                  <a:srgbClr val="FFFFFF"/>
                </a:highlight>
                <a:latin typeface="Times New Roman" panose="02020603050405020304" charset="0"/>
                <a:ea typeface="Mea Culpa"/>
                <a:cs typeface="Times New Roman" panose="02020603050405020304" charset="0"/>
                <a:sym typeface="Mea Culpa"/>
              </a:rPr>
              <a:t>ách đã bồi đắp tâm hồn, làm giàu có và làm trưởng thành tình cảm một đứa bé, mài sắc một cách tự nhiên các ý niệm đạo đức qua sự yêu ghét với người hiền kẻ ác và đặc biệt mở rộng đến vô biên bờ cõi của trí tưởng tượng. </a:t>
            </a:r>
            <a:endParaRPr sz="2400">
              <a:latin typeface="Times New Roman" panose="02020603050405020304" charset="0"/>
              <a:ea typeface="Mea Culpa"/>
              <a:cs typeface="Times New Roman" panose="02020603050405020304" charset="0"/>
              <a:sym typeface="Mea Culpa"/>
            </a:endParaRPr>
          </a:p>
        </p:txBody>
      </p:sp>
      <p:cxnSp>
        <p:nvCxnSpPr>
          <p:cNvPr id="1477" name="Google Shape;1477;p47"/>
          <p:cNvCxnSpPr/>
          <p:nvPr/>
        </p:nvCxnSpPr>
        <p:spPr>
          <a:xfrm>
            <a:off x="1620100" y="1203490"/>
            <a:ext cx="1367790" cy="0"/>
          </a:xfrm>
          <a:prstGeom prst="straightConnector1">
            <a:avLst/>
          </a:prstGeom>
          <a:noFill/>
          <a:ln w="28575" cap="flat" cmpd="sng">
            <a:solidFill>
              <a:srgbClr val="FF0000"/>
            </a:solidFill>
            <a:prstDash val="solid"/>
            <a:round/>
            <a:headEnd type="none" w="med" len="med"/>
            <a:tailEnd type="none" w="med" len="med"/>
          </a:ln>
        </p:spPr>
      </p:cxnSp>
      <p:cxnSp>
        <p:nvCxnSpPr>
          <p:cNvPr id="1478" name="Google Shape;1478;p47"/>
          <p:cNvCxnSpPr/>
          <p:nvPr/>
        </p:nvCxnSpPr>
        <p:spPr>
          <a:xfrm>
            <a:off x="3491675" y="1635485"/>
            <a:ext cx="905100" cy="0"/>
          </a:xfrm>
          <a:prstGeom prst="straightConnector1">
            <a:avLst/>
          </a:prstGeom>
          <a:noFill/>
          <a:ln w="28575" cap="flat" cmpd="sng">
            <a:solidFill>
              <a:srgbClr val="FF0000"/>
            </a:solidFill>
            <a:prstDash val="solid"/>
            <a:round/>
            <a:headEnd type="none" w="med" len="med"/>
            <a:tailEnd type="none" w="med" len="med"/>
          </a:ln>
        </p:spPr>
      </p:cxnSp>
      <p:cxnSp>
        <p:nvCxnSpPr>
          <p:cNvPr id="1479" name="Google Shape;1479;p47"/>
          <p:cNvCxnSpPr/>
          <p:nvPr/>
        </p:nvCxnSpPr>
        <p:spPr>
          <a:xfrm>
            <a:off x="1259720" y="2067285"/>
            <a:ext cx="1511935" cy="0"/>
          </a:xfrm>
          <a:prstGeom prst="straightConnector1">
            <a:avLst/>
          </a:prstGeom>
          <a:noFill/>
          <a:ln w="28575" cap="flat" cmpd="sng">
            <a:solidFill>
              <a:srgbClr val="FF0000"/>
            </a:solidFill>
            <a:prstDash val="solid"/>
            <a:round/>
            <a:headEnd type="none" w="med" len="med"/>
            <a:tailEnd type="none" w="med" len="med"/>
          </a:ln>
        </p:spPr>
      </p:cxnSp>
      <p:cxnSp>
        <p:nvCxnSpPr>
          <p:cNvPr id="1480" name="Google Shape;1480;p47"/>
          <p:cNvCxnSpPr/>
          <p:nvPr/>
        </p:nvCxnSpPr>
        <p:spPr>
          <a:xfrm>
            <a:off x="6659885" y="2067740"/>
            <a:ext cx="936625" cy="0"/>
          </a:xfrm>
          <a:prstGeom prst="straightConnector1">
            <a:avLst/>
          </a:prstGeom>
          <a:noFill/>
          <a:ln w="28575" cap="flat" cmpd="sng">
            <a:solidFill>
              <a:srgbClr val="FF0000"/>
            </a:solidFill>
            <a:prstDash val="solid"/>
            <a:round/>
            <a:headEnd type="none" w="med" len="med"/>
            <a:tailEnd type="none" w="med" len="med"/>
          </a:ln>
        </p:spPr>
      </p:cxnSp>
      <p:cxnSp>
        <p:nvCxnSpPr>
          <p:cNvPr id="1481" name="Google Shape;1481;p47"/>
          <p:cNvCxnSpPr/>
          <p:nvPr/>
        </p:nvCxnSpPr>
        <p:spPr>
          <a:xfrm>
            <a:off x="4643590" y="2499195"/>
            <a:ext cx="977265" cy="0"/>
          </a:xfrm>
          <a:prstGeom prst="straightConnector1">
            <a:avLst/>
          </a:prstGeom>
          <a:noFill/>
          <a:ln w="28575" cap="flat" cmpd="sng">
            <a:solidFill>
              <a:srgbClr val="FF0000"/>
            </a:solidFill>
            <a:prstDash val="solid"/>
            <a:round/>
            <a:headEnd type="none" w="med" len="med"/>
            <a:tailEnd type="none" w="med" len="med"/>
          </a:ln>
        </p:spPr>
      </p:cxnSp>
      <p:cxnSp>
        <p:nvCxnSpPr>
          <p:cNvPr id="1482" name="Google Shape;1482;p47"/>
          <p:cNvCxnSpPr/>
          <p:nvPr/>
        </p:nvCxnSpPr>
        <p:spPr>
          <a:xfrm rot="10800000" flipH="1">
            <a:off x="6732305" y="2901130"/>
            <a:ext cx="978900" cy="4800"/>
          </a:xfrm>
          <a:prstGeom prst="straightConnector1">
            <a:avLst/>
          </a:prstGeom>
          <a:noFill/>
          <a:ln w="28575" cap="flat" cmpd="sng">
            <a:solidFill>
              <a:srgbClr val="FF0000"/>
            </a:solidFill>
            <a:prstDash val="solid"/>
            <a:round/>
            <a:headEnd type="none" w="med" len="med"/>
            <a:tailEnd type="none" w="med" len="med"/>
          </a:ln>
        </p:spPr>
      </p:cxnSp>
      <p:cxnSp>
        <p:nvCxnSpPr>
          <p:cNvPr id="1483" name="Google Shape;1483;p47"/>
          <p:cNvCxnSpPr/>
          <p:nvPr/>
        </p:nvCxnSpPr>
        <p:spPr>
          <a:xfrm>
            <a:off x="6083970" y="3291740"/>
            <a:ext cx="760730" cy="29845"/>
          </a:xfrm>
          <a:prstGeom prst="straightConnector1">
            <a:avLst/>
          </a:prstGeom>
          <a:noFill/>
          <a:ln w="28575" cap="flat" cmpd="sng">
            <a:solidFill>
              <a:srgbClr val="FF0000"/>
            </a:solidFill>
            <a:prstDash val="solid"/>
            <a:round/>
            <a:headEnd type="none" w="med" len="med"/>
            <a:tailEnd type="none" w="med" len="med"/>
          </a:ln>
        </p:spPr>
      </p:cxnSp>
      <p:cxnSp>
        <p:nvCxnSpPr>
          <p:cNvPr id="1494" name="Google Shape;1494;p47"/>
          <p:cNvCxnSpPr/>
          <p:nvPr/>
        </p:nvCxnSpPr>
        <p:spPr>
          <a:xfrm>
            <a:off x="827350" y="3723335"/>
            <a:ext cx="1800225" cy="0"/>
          </a:xfrm>
          <a:prstGeom prst="straightConnector1">
            <a:avLst/>
          </a:prstGeom>
          <a:noFill/>
          <a:ln w="28575" cap="flat" cmpd="sng">
            <a:solidFill>
              <a:srgbClr val="FF0000"/>
            </a:solidFill>
            <a:prstDash val="solid"/>
            <a:round/>
            <a:headEnd type="none" w="med" len="med"/>
            <a:tailEnd type="none" w="med" len="med"/>
          </a:ln>
        </p:spPr>
      </p:cxnSp>
      <p:cxnSp>
        <p:nvCxnSpPr>
          <p:cNvPr id="2" name="Straight Connector 1"/>
          <p:cNvCxnSpPr/>
          <p:nvPr/>
        </p:nvCxnSpPr>
        <p:spPr>
          <a:xfrm flipH="1">
            <a:off x="4427855" y="1275715"/>
            <a:ext cx="42545" cy="324485"/>
          </a:xfrm>
          <a:prstGeom prst="line">
            <a:avLst/>
          </a:prstGeom>
          <a:ln>
            <a:gradFill>
              <a:gsLst>
                <a:gs pos="0">
                  <a:srgbClr val="14CD68"/>
                </a:gs>
                <a:gs pos="100000">
                  <a:srgbClr val="0B6E38"/>
                </a:gs>
              </a:gsLst>
            </a:gradFill>
          </a:ln>
        </p:spPr>
        <p:style>
          <a:lnRef idx="2">
            <a:schemeClr val="accent1"/>
          </a:lnRef>
          <a:fillRef idx="0">
            <a:srgbClr val="FFFFFF"/>
          </a:fillRef>
          <a:effectRef idx="0">
            <a:srgbClr val="FFFFFF"/>
          </a:effectRef>
          <a:fontRef idx="minor">
            <a:schemeClr val="tx1"/>
          </a:fontRef>
        </p:style>
      </p:cxnSp>
      <p:cxnSp>
        <p:nvCxnSpPr>
          <p:cNvPr id="3" name="Straight Connector 2"/>
          <p:cNvCxnSpPr/>
          <p:nvPr/>
        </p:nvCxnSpPr>
        <p:spPr>
          <a:xfrm flipH="1">
            <a:off x="6372225" y="1275715"/>
            <a:ext cx="42545" cy="324485"/>
          </a:xfrm>
          <a:prstGeom prst="line">
            <a:avLst/>
          </a:prstGeom>
          <a:ln>
            <a:gradFill>
              <a:gsLst>
                <a:gs pos="0">
                  <a:srgbClr val="14CD68"/>
                </a:gs>
                <a:gs pos="100000">
                  <a:srgbClr val="0B6E38"/>
                </a:gs>
              </a:gsLst>
            </a:gradFill>
          </a:ln>
        </p:spPr>
        <p:style>
          <a:lnRef idx="2">
            <a:schemeClr val="accent1"/>
          </a:lnRef>
          <a:fillRef idx="0">
            <a:srgbClr val="FFFFFF"/>
          </a:fillRef>
          <a:effectRef idx="0">
            <a:srgbClr val="FFFFFF"/>
          </a:effectRef>
          <a:fontRef idx="minor">
            <a:schemeClr val="tx1"/>
          </a:fontRef>
        </p:style>
      </p:cxnSp>
      <p:cxnSp>
        <p:nvCxnSpPr>
          <p:cNvPr id="4" name="Straight Connector 3"/>
          <p:cNvCxnSpPr/>
          <p:nvPr/>
        </p:nvCxnSpPr>
        <p:spPr>
          <a:xfrm flipH="1">
            <a:off x="3131820" y="2571750"/>
            <a:ext cx="42545" cy="324485"/>
          </a:xfrm>
          <a:prstGeom prst="line">
            <a:avLst/>
          </a:prstGeom>
          <a:ln>
            <a:gradFill>
              <a:gsLst>
                <a:gs pos="0">
                  <a:srgbClr val="14CD68"/>
                </a:gs>
                <a:gs pos="100000">
                  <a:srgbClr val="0B6E38"/>
                </a:gs>
              </a:gsLst>
            </a:gradFill>
          </a:ln>
        </p:spPr>
        <p:style>
          <a:lnRef idx="2">
            <a:schemeClr val="accent1"/>
          </a:lnRef>
          <a:fillRef idx="0">
            <a:srgbClr val="FFFFFF"/>
          </a:fillRef>
          <a:effectRef idx="0">
            <a:srgbClr val="FFFFFF"/>
          </a:effectRef>
          <a:fontRef idx="minor">
            <a:schemeClr val="tx1"/>
          </a:fontRef>
        </p:style>
      </p:cxnSp>
      <p:cxnSp>
        <p:nvCxnSpPr>
          <p:cNvPr id="5" name="Straight Connector 4"/>
          <p:cNvCxnSpPr/>
          <p:nvPr/>
        </p:nvCxnSpPr>
        <p:spPr>
          <a:xfrm flipH="1">
            <a:off x="5723890" y="2571750"/>
            <a:ext cx="42545" cy="324485"/>
          </a:xfrm>
          <a:prstGeom prst="line">
            <a:avLst/>
          </a:prstGeom>
          <a:ln>
            <a:gradFill>
              <a:gsLst>
                <a:gs pos="0">
                  <a:srgbClr val="14CD68"/>
                </a:gs>
                <a:gs pos="100000">
                  <a:srgbClr val="0B6E38"/>
                </a:gs>
              </a:gsLst>
            </a:gradFill>
          </a:ln>
        </p:spPr>
        <p:style>
          <a:lnRef idx="2">
            <a:schemeClr val="accent1"/>
          </a:lnRef>
          <a:fillRef idx="0">
            <a:srgbClr val="FFFFFF"/>
          </a:fillRef>
          <a:effectRef idx="0">
            <a:srgbClr val="FFFFFF"/>
          </a:effectRef>
          <a:fontRef idx="minor">
            <a:schemeClr val="tx1"/>
          </a:fontRef>
        </p:style>
      </p:cxnSp>
      <p:cxnSp>
        <p:nvCxnSpPr>
          <p:cNvPr id="6" name="Straight Connector 5"/>
          <p:cNvCxnSpPr/>
          <p:nvPr/>
        </p:nvCxnSpPr>
        <p:spPr>
          <a:xfrm flipH="1">
            <a:off x="2195830" y="2931795"/>
            <a:ext cx="42545" cy="324485"/>
          </a:xfrm>
          <a:prstGeom prst="line">
            <a:avLst/>
          </a:prstGeom>
          <a:ln>
            <a:gradFill>
              <a:gsLst>
                <a:gs pos="0">
                  <a:srgbClr val="14CD68"/>
                </a:gs>
                <a:gs pos="100000">
                  <a:srgbClr val="0B6E38"/>
                </a:gs>
              </a:gsLst>
            </a:gradFill>
          </a:ln>
        </p:spPr>
        <p:style>
          <a:lnRef idx="2">
            <a:schemeClr val="accent1"/>
          </a:lnRef>
          <a:fillRef idx="0">
            <a:srgbClr val="FFFFFF"/>
          </a:fillRef>
          <a:effectRef idx="0">
            <a:srgbClr val="FFFFFF"/>
          </a:effectRef>
          <a:fontRef idx="minor">
            <a:schemeClr val="tx1"/>
          </a:fontRef>
        </p:style>
      </p:cxnSp>
      <p:cxnSp>
        <p:nvCxnSpPr>
          <p:cNvPr id="8" name="Straight Connector 7"/>
          <p:cNvCxnSpPr/>
          <p:nvPr/>
        </p:nvCxnSpPr>
        <p:spPr>
          <a:xfrm flipH="1">
            <a:off x="6986270" y="2997200"/>
            <a:ext cx="42545" cy="324485"/>
          </a:xfrm>
          <a:prstGeom prst="line">
            <a:avLst/>
          </a:prstGeom>
          <a:ln>
            <a:gradFill>
              <a:gsLst>
                <a:gs pos="0">
                  <a:srgbClr val="14CD68"/>
                </a:gs>
                <a:gs pos="100000">
                  <a:srgbClr val="0B6E38"/>
                </a:gs>
              </a:gsLst>
            </a:gradFill>
          </a:ln>
        </p:spPr>
        <p:style>
          <a:lnRef idx="2">
            <a:schemeClr val="accent1"/>
          </a:lnRef>
          <a:fillRef idx="0">
            <a:srgbClr val="FFFFFF"/>
          </a:fillRef>
          <a:effectRef idx="0">
            <a:srgbClr val="FFFFFF"/>
          </a:effectRef>
          <a:fontRef idx="minor">
            <a:schemeClr val="tx1"/>
          </a:fontRef>
        </p:style>
      </p:cxnSp>
      <p:cxnSp>
        <p:nvCxnSpPr>
          <p:cNvPr id="7" name="Straight Connector 6"/>
          <p:cNvCxnSpPr/>
          <p:nvPr/>
        </p:nvCxnSpPr>
        <p:spPr>
          <a:xfrm flipH="1">
            <a:off x="6156325" y="843280"/>
            <a:ext cx="42545" cy="324485"/>
          </a:xfrm>
          <a:prstGeom prst="line">
            <a:avLst/>
          </a:prstGeom>
          <a:ln>
            <a:gradFill>
              <a:gsLst>
                <a:gs pos="0">
                  <a:srgbClr val="14CD68"/>
                </a:gs>
                <a:gs pos="100000">
                  <a:srgbClr val="0B6E38"/>
                </a:gs>
              </a:gsLst>
            </a:gradFill>
          </a:ln>
        </p:spPr>
        <p:style>
          <a:lnRef idx="2">
            <a:schemeClr val="accent1"/>
          </a:lnRef>
          <a:fillRef idx="0">
            <a:srgbClr val="FFFFFF"/>
          </a:fillRef>
          <a:effectRef idx="0">
            <a:srgbClr val="FFFFFF"/>
          </a:effectRef>
          <a:fontRef idx="minor">
            <a:schemeClr val="tx1"/>
          </a:fontRef>
        </p:style>
      </p:cxnSp>
      <p:cxnSp>
        <p:nvCxnSpPr>
          <p:cNvPr id="9" name="Straight Connector 8"/>
          <p:cNvCxnSpPr/>
          <p:nvPr/>
        </p:nvCxnSpPr>
        <p:spPr>
          <a:xfrm flipH="1">
            <a:off x="7769860" y="1707515"/>
            <a:ext cx="42545" cy="324485"/>
          </a:xfrm>
          <a:prstGeom prst="line">
            <a:avLst/>
          </a:prstGeom>
          <a:ln>
            <a:gradFill>
              <a:gsLst>
                <a:gs pos="0">
                  <a:srgbClr val="14CD68"/>
                </a:gs>
                <a:gs pos="100000">
                  <a:srgbClr val="0B6E38"/>
                </a:gs>
              </a:gsLst>
            </a:gradFill>
          </a:ln>
        </p:spPr>
        <p:style>
          <a:lnRef idx="2">
            <a:schemeClr val="accent1"/>
          </a:lnRef>
          <a:fillRef idx="0">
            <a:srgbClr val="FFFFFF"/>
          </a:fillRef>
          <a:effectRef idx="0">
            <a:srgbClr val="FFFFFF"/>
          </a:effectRef>
          <a:fontRef idx="minor">
            <a:schemeClr val="tx1"/>
          </a:fontRef>
        </p:style>
      </p:cxnSp>
      <p:cxnSp>
        <p:nvCxnSpPr>
          <p:cNvPr id="10" name="Straight Connector 9"/>
          <p:cNvCxnSpPr/>
          <p:nvPr/>
        </p:nvCxnSpPr>
        <p:spPr>
          <a:xfrm flipH="1">
            <a:off x="1793240" y="2151380"/>
            <a:ext cx="42545" cy="324485"/>
          </a:xfrm>
          <a:prstGeom prst="line">
            <a:avLst/>
          </a:prstGeom>
          <a:ln>
            <a:gradFill>
              <a:gsLst>
                <a:gs pos="0">
                  <a:srgbClr val="14CD68"/>
                </a:gs>
                <a:gs pos="100000">
                  <a:srgbClr val="0B6E38"/>
                </a:gs>
              </a:gsLst>
            </a:gradFill>
          </a:ln>
        </p:spPr>
        <p:style>
          <a:lnRef idx="2">
            <a:schemeClr val="accent1"/>
          </a:lnRef>
          <a:fillRef idx="0">
            <a:srgbClr val="FFFFFF"/>
          </a:fillRef>
          <a:effectRef idx="0">
            <a:srgbClr val="FFFFFF"/>
          </a:effectRef>
          <a:fontRef idx="minor">
            <a:schemeClr val="tx1"/>
          </a:fontRef>
        </p:style>
      </p:cxnSp>
      <p:cxnSp>
        <p:nvCxnSpPr>
          <p:cNvPr id="11" name="Straight Connector 10"/>
          <p:cNvCxnSpPr/>
          <p:nvPr/>
        </p:nvCxnSpPr>
        <p:spPr>
          <a:xfrm flipH="1">
            <a:off x="7236460" y="2139315"/>
            <a:ext cx="42545" cy="324485"/>
          </a:xfrm>
          <a:prstGeom prst="line">
            <a:avLst/>
          </a:prstGeom>
          <a:ln>
            <a:gradFill>
              <a:gsLst>
                <a:gs pos="0">
                  <a:srgbClr val="14CD68"/>
                </a:gs>
                <a:gs pos="100000">
                  <a:srgbClr val="0B6E38"/>
                </a:gs>
              </a:gsLst>
            </a:gradFill>
          </a:ln>
        </p:spPr>
        <p:style>
          <a:lnRef idx="2">
            <a:schemeClr val="accent1"/>
          </a:lnRef>
          <a:fillRef idx="0">
            <a:srgbClr val="FFFFFF"/>
          </a:fillRef>
          <a:effectRef idx="0">
            <a:srgbClr val="FFFFFF"/>
          </a:effectRef>
          <a:fontRef idx="minor">
            <a:schemeClr val="tx1"/>
          </a:fontRef>
        </p:style>
      </p:cxnSp>
      <p:cxnSp>
        <p:nvCxnSpPr>
          <p:cNvPr id="12" name="Straight Connector 11"/>
          <p:cNvCxnSpPr/>
          <p:nvPr/>
        </p:nvCxnSpPr>
        <p:spPr>
          <a:xfrm flipH="1">
            <a:off x="4211955" y="1707515"/>
            <a:ext cx="42545" cy="324485"/>
          </a:xfrm>
          <a:prstGeom prst="line">
            <a:avLst/>
          </a:prstGeom>
          <a:ln>
            <a:gradFill>
              <a:gsLst>
                <a:gs pos="0">
                  <a:srgbClr val="14CD68"/>
                </a:gs>
                <a:gs pos="100000">
                  <a:srgbClr val="0B6E38"/>
                </a:gs>
              </a:gsLst>
            </a:gradFill>
          </a:ln>
        </p:spPr>
        <p:style>
          <a:lnRef idx="2">
            <a:schemeClr val="accent1"/>
          </a:lnRef>
          <a:fillRef idx="0">
            <a:srgbClr val="FFFFFF"/>
          </a:fillRef>
          <a:effectRef idx="0">
            <a:srgbClr val="FFFFFF"/>
          </a:effectRef>
          <a:fontRef idx="minor">
            <a:schemeClr val="tx1"/>
          </a:fontRef>
        </p:style>
      </p:cxnSp>
      <p:cxnSp>
        <p:nvCxnSpPr>
          <p:cNvPr id="13" name="Straight Connector 12"/>
          <p:cNvCxnSpPr/>
          <p:nvPr/>
        </p:nvCxnSpPr>
        <p:spPr>
          <a:xfrm flipH="1">
            <a:off x="4283710" y="1707515"/>
            <a:ext cx="42545" cy="324485"/>
          </a:xfrm>
          <a:prstGeom prst="line">
            <a:avLst/>
          </a:prstGeom>
          <a:ln>
            <a:gradFill>
              <a:gsLst>
                <a:gs pos="0">
                  <a:srgbClr val="14CD68"/>
                </a:gs>
                <a:gs pos="100000">
                  <a:srgbClr val="0B6E38"/>
                </a:gs>
              </a:gsLst>
            </a:gradFill>
          </a:ln>
        </p:spPr>
        <p:style>
          <a:lnRef idx="2">
            <a:schemeClr val="accent1"/>
          </a:lnRef>
          <a:fillRef idx="0">
            <a:srgbClr val="FFFFFF"/>
          </a:fillRef>
          <a:effectRef idx="0">
            <a:srgbClr val="FFFFFF"/>
          </a:effectRef>
          <a:fontRef idx="minor">
            <a:schemeClr val="tx1"/>
          </a:fontRef>
        </p:style>
      </p:cxnSp>
      <p:cxnSp>
        <p:nvCxnSpPr>
          <p:cNvPr id="14" name="Straight Connector 13"/>
          <p:cNvCxnSpPr/>
          <p:nvPr/>
        </p:nvCxnSpPr>
        <p:spPr>
          <a:xfrm flipH="1">
            <a:off x="2771775" y="3363595"/>
            <a:ext cx="42545" cy="324485"/>
          </a:xfrm>
          <a:prstGeom prst="line">
            <a:avLst/>
          </a:prstGeom>
          <a:ln>
            <a:gradFill>
              <a:gsLst>
                <a:gs pos="0">
                  <a:srgbClr val="14CD68"/>
                </a:gs>
                <a:gs pos="100000">
                  <a:srgbClr val="0B6E38"/>
                </a:gs>
              </a:gsLst>
            </a:gradFill>
          </a:ln>
        </p:spPr>
        <p:style>
          <a:lnRef idx="2">
            <a:schemeClr val="accent1"/>
          </a:lnRef>
          <a:fillRef idx="0">
            <a:srgbClr val="FFFFFF"/>
          </a:fillRef>
          <a:effectRef idx="0">
            <a:srgbClr val="FFFFFF"/>
          </a:effectRef>
          <a:fontRef idx="minor">
            <a:schemeClr val="tx1"/>
          </a:fontRef>
        </p:style>
      </p:cxnSp>
      <p:cxnSp>
        <p:nvCxnSpPr>
          <p:cNvPr id="15" name="Straight Connector 14"/>
          <p:cNvCxnSpPr/>
          <p:nvPr/>
        </p:nvCxnSpPr>
        <p:spPr>
          <a:xfrm flipH="1">
            <a:off x="2843530" y="3363595"/>
            <a:ext cx="42545" cy="324485"/>
          </a:xfrm>
          <a:prstGeom prst="line">
            <a:avLst/>
          </a:prstGeom>
          <a:ln>
            <a:gradFill>
              <a:gsLst>
                <a:gs pos="0">
                  <a:srgbClr val="14CD68"/>
                </a:gs>
                <a:gs pos="100000">
                  <a:srgbClr val="0B6E38"/>
                </a:gs>
              </a:gsLst>
            </a:gradFill>
          </a:ln>
        </p:spPr>
        <p:style>
          <a:lnRef idx="2">
            <a:schemeClr val="accent1"/>
          </a:lnRef>
          <a:fillRef idx="0">
            <a:srgbClr val="FFFFFF"/>
          </a:fillRef>
          <a:effectRef idx="0">
            <a:srgbClr val="FFFFFF"/>
          </a:effectRef>
          <a:fontRef idx="minor">
            <a:schemeClr val="tx1"/>
          </a:fontRef>
        </p:style>
      </p:cxnSp>
      <p:cxnSp>
        <p:nvCxnSpPr>
          <p:cNvPr id="16" name="Straight Connector 15"/>
          <p:cNvCxnSpPr/>
          <p:nvPr/>
        </p:nvCxnSpPr>
        <p:spPr>
          <a:xfrm flipH="1">
            <a:off x="2915920" y="2931795"/>
            <a:ext cx="42545" cy="324485"/>
          </a:xfrm>
          <a:prstGeom prst="line">
            <a:avLst/>
          </a:prstGeom>
          <a:ln>
            <a:gradFill>
              <a:gsLst>
                <a:gs pos="0">
                  <a:srgbClr val="14CD68"/>
                </a:gs>
                <a:gs pos="100000">
                  <a:srgbClr val="0B6E38"/>
                </a:gs>
              </a:gsLst>
            </a:gradFill>
          </a:ln>
        </p:spPr>
        <p:style>
          <a:lnRef idx="2">
            <a:schemeClr val="accent1"/>
          </a:lnRef>
          <a:fillRef idx="0">
            <a:srgbClr val="FFFFFF"/>
          </a:fillRef>
          <a:effectRef idx="0">
            <a:srgbClr val="FFFFFF"/>
          </a:effectRef>
          <a:fontRef idx="minor">
            <a:schemeClr val="tx1"/>
          </a:fontRef>
        </p:style>
      </p:cxnSp>
    </p:spTree>
  </p:cSld>
  <p:clrMapOvr>
    <a:masterClrMapping/>
  </p:clrMapOvr>
  <p:transition spd="med">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77"/>
                                        </p:tgtEl>
                                        <p:attrNameLst>
                                          <p:attrName>style.visibility</p:attrName>
                                        </p:attrNameLst>
                                      </p:cBhvr>
                                      <p:to>
                                        <p:strVal val="visible"/>
                                      </p:to>
                                    </p:set>
                                    <p:animEffect transition="in" filter="fade">
                                      <p:cBhvr>
                                        <p:cTn id="7" dur="500"/>
                                        <p:tgtEl>
                                          <p:spTgt spid="1477"/>
                                        </p:tgtEl>
                                      </p:cBhvr>
                                    </p:animEffect>
                                  </p:childTnLst>
                                </p:cTn>
                              </p:par>
                              <p:par>
                                <p:cTn id="8" presetID="10" presetClass="entr" presetSubtype="0" fill="hold" nodeType="withEffect">
                                  <p:stCondLst>
                                    <p:cond delay="0"/>
                                  </p:stCondLst>
                                  <p:childTnLst>
                                    <p:set>
                                      <p:cBhvr>
                                        <p:cTn id="9" dur="1" fill="hold">
                                          <p:stCondLst>
                                            <p:cond delay="0"/>
                                          </p:stCondLst>
                                        </p:cTn>
                                        <p:tgtEl>
                                          <p:spTgt spid="1478"/>
                                        </p:tgtEl>
                                        <p:attrNameLst>
                                          <p:attrName>style.visibility</p:attrName>
                                        </p:attrNameLst>
                                      </p:cBhvr>
                                      <p:to>
                                        <p:strVal val="visible"/>
                                      </p:to>
                                    </p:set>
                                    <p:animEffect transition="in" filter="fade">
                                      <p:cBhvr>
                                        <p:cTn id="10" dur="500"/>
                                        <p:tgtEl>
                                          <p:spTgt spid="1478"/>
                                        </p:tgtEl>
                                      </p:cBhvr>
                                    </p:animEffect>
                                  </p:childTnLst>
                                </p:cTn>
                              </p:par>
                              <p:par>
                                <p:cTn id="11" presetID="10" presetClass="entr" presetSubtype="0" fill="hold" nodeType="withEffect">
                                  <p:stCondLst>
                                    <p:cond delay="0"/>
                                  </p:stCondLst>
                                  <p:childTnLst>
                                    <p:set>
                                      <p:cBhvr>
                                        <p:cTn id="12" dur="1" fill="hold">
                                          <p:stCondLst>
                                            <p:cond delay="0"/>
                                          </p:stCondLst>
                                        </p:cTn>
                                        <p:tgtEl>
                                          <p:spTgt spid="1479"/>
                                        </p:tgtEl>
                                        <p:attrNameLst>
                                          <p:attrName>style.visibility</p:attrName>
                                        </p:attrNameLst>
                                      </p:cBhvr>
                                      <p:to>
                                        <p:strVal val="visible"/>
                                      </p:to>
                                    </p:set>
                                    <p:animEffect transition="in" filter="fade">
                                      <p:cBhvr>
                                        <p:cTn id="13" dur="500"/>
                                        <p:tgtEl>
                                          <p:spTgt spid="1479"/>
                                        </p:tgtEl>
                                      </p:cBhvr>
                                    </p:animEffect>
                                  </p:childTnLst>
                                </p:cTn>
                              </p:par>
                              <p:par>
                                <p:cTn id="14" presetID="10" presetClass="entr" presetSubtype="0" fill="hold" nodeType="withEffect">
                                  <p:stCondLst>
                                    <p:cond delay="0"/>
                                  </p:stCondLst>
                                  <p:childTnLst>
                                    <p:set>
                                      <p:cBhvr>
                                        <p:cTn id="15" dur="1" fill="hold">
                                          <p:stCondLst>
                                            <p:cond delay="0"/>
                                          </p:stCondLst>
                                        </p:cTn>
                                        <p:tgtEl>
                                          <p:spTgt spid="1480"/>
                                        </p:tgtEl>
                                        <p:attrNameLst>
                                          <p:attrName>style.visibility</p:attrName>
                                        </p:attrNameLst>
                                      </p:cBhvr>
                                      <p:to>
                                        <p:strVal val="visible"/>
                                      </p:to>
                                    </p:set>
                                    <p:animEffect transition="in" filter="fade">
                                      <p:cBhvr>
                                        <p:cTn id="16" dur="500"/>
                                        <p:tgtEl>
                                          <p:spTgt spid="1480"/>
                                        </p:tgtEl>
                                      </p:cBhvr>
                                    </p:animEffect>
                                  </p:childTnLst>
                                </p:cTn>
                              </p:par>
                              <p:par>
                                <p:cTn id="17" presetID="10" presetClass="entr" presetSubtype="0" fill="hold" nodeType="withEffect">
                                  <p:stCondLst>
                                    <p:cond delay="0"/>
                                  </p:stCondLst>
                                  <p:childTnLst>
                                    <p:set>
                                      <p:cBhvr>
                                        <p:cTn id="18" dur="1" fill="hold">
                                          <p:stCondLst>
                                            <p:cond delay="0"/>
                                          </p:stCondLst>
                                        </p:cTn>
                                        <p:tgtEl>
                                          <p:spTgt spid="1481"/>
                                        </p:tgtEl>
                                        <p:attrNameLst>
                                          <p:attrName>style.visibility</p:attrName>
                                        </p:attrNameLst>
                                      </p:cBhvr>
                                      <p:to>
                                        <p:strVal val="visible"/>
                                      </p:to>
                                    </p:set>
                                    <p:animEffect transition="in" filter="fade">
                                      <p:cBhvr>
                                        <p:cTn id="19" dur="500"/>
                                        <p:tgtEl>
                                          <p:spTgt spid="1481"/>
                                        </p:tgtEl>
                                      </p:cBhvr>
                                    </p:animEffect>
                                  </p:childTnLst>
                                </p:cTn>
                              </p:par>
                              <p:par>
                                <p:cTn id="20" presetID="10" presetClass="entr" presetSubtype="0" fill="hold" nodeType="withEffect">
                                  <p:stCondLst>
                                    <p:cond delay="0"/>
                                  </p:stCondLst>
                                  <p:childTnLst>
                                    <p:set>
                                      <p:cBhvr>
                                        <p:cTn id="21" dur="1" fill="hold">
                                          <p:stCondLst>
                                            <p:cond delay="0"/>
                                          </p:stCondLst>
                                        </p:cTn>
                                        <p:tgtEl>
                                          <p:spTgt spid="1482"/>
                                        </p:tgtEl>
                                        <p:attrNameLst>
                                          <p:attrName>style.visibility</p:attrName>
                                        </p:attrNameLst>
                                      </p:cBhvr>
                                      <p:to>
                                        <p:strVal val="visible"/>
                                      </p:to>
                                    </p:set>
                                    <p:animEffect transition="in" filter="fade">
                                      <p:cBhvr>
                                        <p:cTn id="22" dur="500"/>
                                        <p:tgtEl>
                                          <p:spTgt spid="1482"/>
                                        </p:tgtEl>
                                      </p:cBhvr>
                                    </p:animEffect>
                                  </p:childTnLst>
                                </p:cTn>
                              </p:par>
                              <p:par>
                                <p:cTn id="23" presetID="10" presetClass="entr" presetSubtype="0" fill="hold" nodeType="withEffect">
                                  <p:stCondLst>
                                    <p:cond delay="0"/>
                                  </p:stCondLst>
                                  <p:childTnLst>
                                    <p:set>
                                      <p:cBhvr>
                                        <p:cTn id="24" dur="1" fill="hold">
                                          <p:stCondLst>
                                            <p:cond delay="0"/>
                                          </p:stCondLst>
                                        </p:cTn>
                                        <p:tgtEl>
                                          <p:spTgt spid="1494"/>
                                        </p:tgtEl>
                                        <p:attrNameLst>
                                          <p:attrName>style.visibility</p:attrName>
                                        </p:attrNameLst>
                                      </p:cBhvr>
                                      <p:to>
                                        <p:strVal val="visible"/>
                                      </p:to>
                                    </p:set>
                                    <p:animEffect transition="in" filter="fade">
                                      <p:cBhvr>
                                        <p:cTn id="25" dur="500"/>
                                        <p:tgtEl>
                                          <p:spTgt spid="1494"/>
                                        </p:tgtEl>
                                      </p:cBhvr>
                                    </p:animEffect>
                                  </p:childTnLst>
                                </p:cTn>
                              </p:par>
                              <p:par>
                                <p:cTn id="26" presetID="10" presetClass="entr" presetSubtype="0" fill="hold" nodeType="withEffect">
                                  <p:stCondLst>
                                    <p:cond delay="0"/>
                                  </p:stCondLst>
                                  <p:childTnLst>
                                    <p:set>
                                      <p:cBhvr>
                                        <p:cTn id="27" dur="1" fill="hold">
                                          <p:stCondLst>
                                            <p:cond delay="0"/>
                                          </p:stCondLst>
                                        </p:cTn>
                                        <p:tgtEl>
                                          <p:spTgt spid="1483"/>
                                        </p:tgtEl>
                                        <p:attrNameLst>
                                          <p:attrName>style.visibility</p:attrName>
                                        </p:attrNameLst>
                                      </p:cBhvr>
                                      <p:to>
                                        <p:strVal val="visible"/>
                                      </p:to>
                                    </p:set>
                                    <p:animEffect transition="in" filter="fade">
                                      <p:cBhvr>
                                        <p:cTn id="28" dur="500"/>
                                        <p:tgtEl>
                                          <p:spTgt spid="1483"/>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ppt_x"/>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500" fill="hold"/>
                                        <p:tgtEl>
                                          <p:spTgt spid="10"/>
                                        </p:tgtEl>
                                        <p:attrNameLst>
                                          <p:attrName>ppt_x</p:attrName>
                                        </p:attrNameLst>
                                      </p:cBhvr>
                                      <p:tavLst>
                                        <p:tav tm="0">
                                          <p:val>
                                            <p:strVal val="#ppt_x"/>
                                          </p:val>
                                        </p:tav>
                                        <p:tav tm="100000">
                                          <p:val>
                                            <p:strVal val="#ppt_x"/>
                                          </p:val>
                                        </p:tav>
                                      </p:tavLst>
                                    </p:anim>
                                    <p:anim calcmode="lin" valueType="num">
                                      <p:cBhvr additive="base">
                                        <p:cTn id="58" dur="500" fill="hold"/>
                                        <p:tgtEl>
                                          <p:spTgt spid="10"/>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ppt_x"/>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4"/>
                                        </p:tgtEl>
                                        <p:attrNameLst>
                                          <p:attrName>style.visibility</p:attrName>
                                        </p:attrNameLst>
                                      </p:cBhvr>
                                      <p:to>
                                        <p:strVal val="visible"/>
                                      </p:to>
                                    </p:set>
                                    <p:anim calcmode="lin" valueType="num">
                                      <p:cBhvr additive="base">
                                        <p:cTn id="65" dur="500" fill="hold"/>
                                        <p:tgtEl>
                                          <p:spTgt spid="4"/>
                                        </p:tgtEl>
                                        <p:attrNameLst>
                                          <p:attrName>ppt_x</p:attrName>
                                        </p:attrNameLst>
                                      </p:cBhvr>
                                      <p:tavLst>
                                        <p:tav tm="0">
                                          <p:val>
                                            <p:strVal val="#ppt_x"/>
                                          </p:val>
                                        </p:tav>
                                        <p:tav tm="100000">
                                          <p:val>
                                            <p:strVal val="#ppt_x"/>
                                          </p:val>
                                        </p:tav>
                                      </p:tavLst>
                                    </p:anim>
                                    <p:anim calcmode="lin" valueType="num">
                                      <p:cBhvr additive="base">
                                        <p:cTn id="66" dur="500" fill="hold"/>
                                        <p:tgtEl>
                                          <p:spTgt spid="4"/>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5"/>
                                        </p:tgtEl>
                                        <p:attrNameLst>
                                          <p:attrName>style.visibility</p:attrName>
                                        </p:attrNameLst>
                                      </p:cBhvr>
                                      <p:to>
                                        <p:strVal val="visible"/>
                                      </p:to>
                                    </p:set>
                                    <p:anim calcmode="lin" valueType="num">
                                      <p:cBhvr additive="base">
                                        <p:cTn id="69" dur="500" fill="hold"/>
                                        <p:tgtEl>
                                          <p:spTgt spid="5"/>
                                        </p:tgtEl>
                                        <p:attrNameLst>
                                          <p:attrName>ppt_x</p:attrName>
                                        </p:attrNameLst>
                                      </p:cBhvr>
                                      <p:tavLst>
                                        <p:tav tm="0">
                                          <p:val>
                                            <p:strVal val="#ppt_x"/>
                                          </p:val>
                                        </p:tav>
                                        <p:tav tm="100000">
                                          <p:val>
                                            <p:strVal val="#ppt_x"/>
                                          </p:val>
                                        </p:tav>
                                      </p:tavLst>
                                    </p:anim>
                                    <p:anim calcmode="lin" valueType="num">
                                      <p:cBhvr additive="base">
                                        <p:cTn id="70" dur="500" fill="hold"/>
                                        <p:tgtEl>
                                          <p:spTgt spid="5"/>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additive="base">
                                        <p:cTn id="73" dur="500" fill="hold"/>
                                        <p:tgtEl>
                                          <p:spTgt spid="6"/>
                                        </p:tgtEl>
                                        <p:attrNameLst>
                                          <p:attrName>ppt_x</p:attrName>
                                        </p:attrNameLst>
                                      </p:cBhvr>
                                      <p:tavLst>
                                        <p:tav tm="0">
                                          <p:val>
                                            <p:strVal val="#ppt_x"/>
                                          </p:val>
                                        </p:tav>
                                        <p:tav tm="100000">
                                          <p:val>
                                            <p:strVal val="#ppt_x"/>
                                          </p:val>
                                        </p:tav>
                                      </p:tavLst>
                                    </p:anim>
                                    <p:anim calcmode="lin" valueType="num">
                                      <p:cBhvr additive="base">
                                        <p:cTn id="74" dur="500" fill="hold"/>
                                        <p:tgtEl>
                                          <p:spTgt spid="6"/>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additive="base">
                                        <p:cTn id="77" dur="500" fill="hold"/>
                                        <p:tgtEl>
                                          <p:spTgt spid="16"/>
                                        </p:tgtEl>
                                        <p:attrNameLst>
                                          <p:attrName>ppt_x</p:attrName>
                                        </p:attrNameLst>
                                      </p:cBhvr>
                                      <p:tavLst>
                                        <p:tav tm="0">
                                          <p:val>
                                            <p:strVal val="#ppt_x"/>
                                          </p:val>
                                        </p:tav>
                                        <p:tav tm="100000">
                                          <p:val>
                                            <p:strVal val="#ppt_x"/>
                                          </p:val>
                                        </p:tav>
                                      </p:tavLst>
                                    </p:anim>
                                    <p:anim calcmode="lin" valueType="num">
                                      <p:cBhvr additive="base">
                                        <p:cTn id="78" dur="500" fill="hold"/>
                                        <p:tgtEl>
                                          <p:spTgt spid="16"/>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 calcmode="lin" valueType="num">
                                      <p:cBhvr additive="base">
                                        <p:cTn id="81" dur="500" fill="hold"/>
                                        <p:tgtEl>
                                          <p:spTgt spid="8"/>
                                        </p:tgtEl>
                                        <p:attrNameLst>
                                          <p:attrName>ppt_x</p:attrName>
                                        </p:attrNameLst>
                                      </p:cBhvr>
                                      <p:tavLst>
                                        <p:tav tm="0">
                                          <p:val>
                                            <p:strVal val="#ppt_x"/>
                                          </p:val>
                                        </p:tav>
                                        <p:tav tm="100000">
                                          <p:val>
                                            <p:strVal val="#ppt_x"/>
                                          </p:val>
                                        </p:tav>
                                      </p:tavLst>
                                    </p:anim>
                                    <p:anim calcmode="lin" valueType="num">
                                      <p:cBhvr additive="base">
                                        <p:cTn id="82" dur="500" fill="hold"/>
                                        <p:tgtEl>
                                          <p:spTgt spid="8"/>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14"/>
                                        </p:tgtEl>
                                        <p:attrNameLst>
                                          <p:attrName>style.visibility</p:attrName>
                                        </p:attrNameLst>
                                      </p:cBhvr>
                                      <p:to>
                                        <p:strVal val="visible"/>
                                      </p:to>
                                    </p:set>
                                    <p:anim calcmode="lin" valueType="num">
                                      <p:cBhvr additive="base">
                                        <p:cTn id="85" dur="500" fill="hold"/>
                                        <p:tgtEl>
                                          <p:spTgt spid="14"/>
                                        </p:tgtEl>
                                        <p:attrNameLst>
                                          <p:attrName>ppt_x</p:attrName>
                                        </p:attrNameLst>
                                      </p:cBhvr>
                                      <p:tavLst>
                                        <p:tav tm="0">
                                          <p:val>
                                            <p:strVal val="#ppt_x"/>
                                          </p:val>
                                        </p:tav>
                                        <p:tav tm="100000">
                                          <p:val>
                                            <p:strVal val="#ppt_x"/>
                                          </p:val>
                                        </p:tav>
                                      </p:tavLst>
                                    </p:anim>
                                    <p:anim calcmode="lin" valueType="num">
                                      <p:cBhvr additive="base">
                                        <p:cTn id="86" dur="500" fill="hold"/>
                                        <p:tgtEl>
                                          <p:spTgt spid="14"/>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15"/>
                                        </p:tgtEl>
                                        <p:attrNameLst>
                                          <p:attrName>style.visibility</p:attrName>
                                        </p:attrNameLst>
                                      </p:cBhvr>
                                      <p:to>
                                        <p:strVal val="visible"/>
                                      </p:to>
                                    </p:set>
                                    <p:anim calcmode="lin" valueType="num">
                                      <p:cBhvr additive="base">
                                        <p:cTn id="89" dur="500" fill="hold"/>
                                        <p:tgtEl>
                                          <p:spTgt spid="15"/>
                                        </p:tgtEl>
                                        <p:attrNameLst>
                                          <p:attrName>ppt_x</p:attrName>
                                        </p:attrNameLst>
                                      </p:cBhvr>
                                      <p:tavLst>
                                        <p:tav tm="0">
                                          <p:val>
                                            <p:strVal val="#ppt_x"/>
                                          </p:val>
                                        </p:tav>
                                        <p:tav tm="100000">
                                          <p:val>
                                            <p:strVal val="#ppt_x"/>
                                          </p:val>
                                        </p:tav>
                                      </p:tavLst>
                                    </p:anim>
                                    <p:anim calcmode="lin" valueType="num">
                                      <p:cBhvr additive="base">
                                        <p:cTn id="9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6626" name="Picture 8" descr="WhitecornerFlower"/>
          <p:cNvPicPr>
            <a:picLocks noChangeAspect="1"/>
          </p:cNvPicPr>
          <p:nvPr/>
        </p:nvPicPr>
        <p:blipFill>
          <a:blip r:embed="rId2"/>
          <a:stretch>
            <a:fillRect/>
          </a:stretch>
        </p:blipFill>
        <p:spPr>
          <a:xfrm>
            <a:off x="107315" y="3939620"/>
            <a:ext cx="1028700" cy="1028700"/>
          </a:xfrm>
          <a:prstGeom prst="rect">
            <a:avLst/>
          </a:prstGeom>
          <a:noFill/>
          <a:ln w="9525">
            <a:noFill/>
          </a:ln>
        </p:spPr>
      </p:pic>
      <p:pic>
        <p:nvPicPr>
          <p:cNvPr id="26627" name="Picture 2" descr="WhitecornerFlower"/>
          <p:cNvPicPr>
            <a:picLocks noChangeAspect="1"/>
          </p:cNvPicPr>
          <p:nvPr/>
        </p:nvPicPr>
        <p:blipFill>
          <a:blip r:embed="rId3"/>
          <a:stretch>
            <a:fillRect/>
          </a:stretch>
        </p:blipFill>
        <p:spPr>
          <a:xfrm>
            <a:off x="8028305" y="4104005"/>
            <a:ext cx="1028700" cy="1028700"/>
          </a:xfrm>
          <a:prstGeom prst="rect">
            <a:avLst/>
          </a:prstGeom>
          <a:noFill/>
          <a:ln w="9525">
            <a:noFill/>
          </a:ln>
        </p:spPr>
      </p:pic>
      <p:sp>
        <p:nvSpPr>
          <p:cNvPr id="3" name="Title 1"/>
          <p:cNvSpPr>
            <a:spLocks noGrp="1"/>
          </p:cNvSpPr>
          <p:nvPr/>
        </p:nvSpPr>
        <p:spPr>
          <a:xfrm>
            <a:off x="2000250" y="228600"/>
            <a:ext cx="5646420" cy="1299210"/>
          </a:xfrm>
          <a:prstGeom prst="rect">
            <a:avLst/>
          </a:prstGeom>
        </p:spPr>
        <p:txBody>
          <a:bodyPr vert="horz" anchor="t" anchorCtr="0">
            <a:noAutofit/>
          </a:bodyPr>
          <a:lstStyle>
            <a:lvl1pPr algn="r" rtl="0" eaLnBrk="1" latinLnBrk="0" hangingPunct="1">
              <a:spcBef>
                <a:spcPct val="0"/>
              </a:spcBef>
              <a:buNone/>
              <a:defRPr kumimoji="0" sz="3200" kern="1200">
                <a:solidFill>
                  <a:schemeClr val="tx1"/>
                </a:solidFill>
                <a:latin typeface="+mj-lt"/>
                <a:ea typeface="+mj-ea"/>
                <a:cs typeface="+mj-cs"/>
              </a:defRPr>
            </a:lvl1pPr>
          </a:lstStyle>
          <a:p>
            <a:pPr algn="ctr"/>
            <a:r>
              <a:rPr lang="en-US" sz="1800" b="1" dirty="0" err="1">
                <a:solidFill>
                  <a:schemeClr val="tx1"/>
                </a:solidFill>
                <a:latin typeface="Times New Roman" panose="02020603050405020304" charset="0"/>
                <a:cs typeface="Times New Roman" panose="02020603050405020304" charset="0"/>
              </a:rPr>
              <a:t>Thứ</a:t>
            </a:r>
            <a:r>
              <a:rPr lang="en-US" sz="1800" b="1" dirty="0">
                <a:solidFill>
                  <a:schemeClr val="tx1"/>
                </a:solidFill>
                <a:latin typeface="Times New Roman" panose="02020603050405020304" charset="0"/>
                <a:cs typeface="Times New Roman" panose="02020603050405020304" charset="0"/>
              </a:rPr>
              <a:t> bảy </a:t>
            </a:r>
            <a:r>
              <a:rPr lang="en-US" sz="1800" b="1" dirty="0" err="1">
                <a:solidFill>
                  <a:schemeClr val="tx1"/>
                </a:solidFill>
                <a:latin typeface="Times New Roman" panose="02020603050405020304" charset="0"/>
                <a:cs typeface="Times New Roman" panose="02020603050405020304" charset="0"/>
              </a:rPr>
              <a:t>ngày</a:t>
            </a:r>
            <a:r>
              <a:rPr lang="en-US" sz="1800" b="1" dirty="0">
                <a:solidFill>
                  <a:schemeClr val="tx1"/>
                </a:solidFill>
                <a:latin typeface="Times New Roman" panose="02020603050405020304" charset="0"/>
                <a:cs typeface="Times New Roman" panose="02020603050405020304" charset="0"/>
              </a:rPr>
              <a:t> 26 </a:t>
            </a:r>
            <a:r>
              <a:rPr lang="en-US" sz="1800" b="1" dirty="0" err="1">
                <a:solidFill>
                  <a:schemeClr val="tx1"/>
                </a:solidFill>
                <a:latin typeface="Times New Roman" panose="02020603050405020304" charset="0"/>
                <a:cs typeface="Times New Roman" panose="02020603050405020304" charset="0"/>
              </a:rPr>
              <a:t>tháng</a:t>
            </a:r>
            <a:r>
              <a:rPr lang="en-US" sz="1800" b="1" dirty="0">
                <a:solidFill>
                  <a:schemeClr val="tx1"/>
                </a:solidFill>
                <a:latin typeface="Times New Roman" panose="02020603050405020304" charset="0"/>
                <a:cs typeface="Times New Roman" panose="02020603050405020304" charset="0"/>
              </a:rPr>
              <a:t> 10 </a:t>
            </a:r>
            <a:r>
              <a:rPr lang="en-US" sz="1800" b="1" dirty="0" err="1">
                <a:solidFill>
                  <a:schemeClr val="tx1"/>
                </a:solidFill>
                <a:latin typeface="Times New Roman" panose="02020603050405020304" charset="0"/>
                <a:cs typeface="Times New Roman" panose="02020603050405020304" charset="0"/>
              </a:rPr>
              <a:t>năm</a:t>
            </a:r>
            <a:r>
              <a:rPr lang="en-US" sz="1800" b="1" dirty="0">
                <a:solidFill>
                  <a:schemeClr val="tx1"/>
                </a:solidFill>
                <a:latin typeface="Times New Roman" panose="02020603050405020304" charset="0"/>
                <a:cs typeface="Times New Roman" panose="02020603050405020304" charset="0"/>
              </a:rPr>
              <a:t> 2024</a:t>
            </a:r>
            <a:br>
              <a:rPr lang="en-US" sz="1800" b="1" dirty="0">
                <a:solidFill>
                  <a:schemeClr val="tx1"/>
                </a:solidFill>
                <a:latin typeface="Times New Roman" panose="02020603050405020304" charset="0"/>
                <a:cs typeface="Times New Roman" panose="02020603050405020304" charset="0"/>
              </a:rPr>
            </a:br>
            <a:r>
              <a:rPr lang="en-US" sz="1800" b="1" u="sng" dirty="0" err="1">
                <a:solidFill>
                  <a:schemeClr val="tx1"/>
                </a:solidFill>
                <a:latin typeface="Times New Roman" panose="02020603050405020304" charset="0"/>
                <a:cs typeface="Times New Roman" panose="02020603050405020304" charset="0"/>
              </a:rPr>
              <a:t>Tiếng Việt:</a:t>
            </a:r>
          </a:p>
          <a:p>
            <a:pPr algn="l"/>
            <a:r>
              <a:rPr lang="en-US" sz="1800" b="1" dirty="0" err="1">
                <a:solidFill>
                  <a:srgbClr val="FF0000"/>
                </a:solidFill>
                <a:latin typeface="Times New Roman" panose="02020603050405020304" charset="0"/>
                <a:cs typeface="Times New Roman" panose="02020603050405020304" charset="0"/>
                <a:sym typeface="+mn-ea"/>
              </a:rPr>
              <a:t>           </a:t>
            </a:r>
            <a:r>
              <a:rPr lang="en-US" sz="2400" b="1" dirty="0" err="1">
                <a:solidFill>
                  <a:srgbClr val="FF0000"/>
                </a:solidFill>
                <a:latin typeface="Times New Roman" panose="02020603050405020304" charset="0"/>
                <a:cs typeface="Times New Roman" panose="02020603050405020304" charset="0"/>
                <a:sym typeface="+mn-ea"/>
              </a:rPr>
              <a:t>Bài đọc :</a:t>
            </a:r>
            <a:r>
              <a:rPr lang="en-US" sz="2400" b="1" dirty="0">
                <a:solidFill>
                  <a:srgbClr val="FF0000"/>
                </a:solidFill>
                <a:latin typeface="Times New Roman" panose="02020603050405020304" charset="0"/>
                <a:cs typeface="Times New Roman" panose="02020603050405020304" charset="0"/>
                <a:sym typeface="+mn-ea"/>
              </a:rPr>
              <a:t>Những trang sách tuổi thơ</a:t>
            </a:r>
            <a:endParaRPr lang="en-US" sz="2400" b="1" dirty="0">
              <a:solidFill>
                <a:srgbClr val="FF0000"/>
              </a:solidFill>
              <a:latin typeface="Times New Roman" panose="02020603050405020304" charset="0"/>
              <a:cs typeface="Times New Roman" panose="02020603050405020304" charset="0"/>
            </a:endParaRPr>
          </a:p>
          <a:p>
            <a:pPr algn="l"/>
            <a:r>
              <a:rPr lang="en-US" sz="2400" b="1" i="1" dirty="0">
                <a:solidFill>
                  <a:srgbClr val="FF0000"/>
                </a:solidFill>
                <a:latin typeface="Times New Roman" panose="02020603050405020304" charset="0"/>
                <a:cs typeface="Times New Roman" panose="02020603050405020304" charset="0"/>
                <a:sym typeface="+mn-ea"/>
              </a:rPr>
              <a:t>                                           </a:t>
            </a:r>
            <a:r>
              <a:rPr lang="en-US" sz="1600" b="1" i="1" dirty="0">
                <a:solidFill>
                  <a:srgbClr val="FF0000"/>
                </a:solidFill>
                <a:latin typeface="Times New Roman" panose="02020603050405020304" charset="0"/>
                <a:cs typeface="Times New Roman" panose="02020603050405020304" charset="0"/>
                <a:sym typeface="+mn-ea"/>
              </a:rPr>
              <a:t>Theo </a:t>
            </a:r>
            <a:r>
              <a:rPr lang="en-US" sz="1600" b="1" dirty="0" err="1">
                <a:solidFill>
                  <a:srgbClr val="FF0000"/>
                </a:solidFill>
                <a:latin typeface="Times New Roman" panose="02020603050405020304" charset="0"/>
                <a:cs typeface="Times New Roman" panose="02020603050405020304" charset="0"/>
                <a:sym typeface="+mn-ea"/>
              </a:rPr>
              <a:t>Nguyễn</a:t>
            </a:r>
            <a:r>
              <a:rPr lang="en-US" sz="1600" b="1" dirty="0">
                <a:solidFill>
                  <a:srgbClr val="FF0000"/>
                </a:solidFill>
                <a:latin typeface="Times New Roman" panose="02020603050405020304" charset="0"/>
                <a:cs typeface="Times New Roman" panose="02020603050405020304" charset="0"/>
                <a:sym typeface="+mn-ea"/>
              </a:rPr>
              <a:t> Nhật Ánh</a:t>
            </a:r>
            <a:endParaRPr lang="en-US" sz="2400" b="1" u="sng" dirty="0" err="1">
              <a:solidFill>
                <a:srgbClr val="0000CC"/>
              </a:solidFill>
              <a:latin typeface="Times New Roman" panose="02020603050405020304" charset="0"/>
              <a:cs typeface="Times New Roman" panose="02020603050405020304" charset="0"/>
            </a:endParaRPr>
          </a:p>
          <a:p>
            <a:pPr algn="ctr"/>
            <a:endParaRPr lang="en-US" sz="2400" b="1" u="sng" dirty="0">
              <a:solidFill>
                <a:srgbClr val="0000CC"/>
              </a:solidFill>
              <a:latin typeface="Times New Roman" panose="02020603050405020304" charset="0"/>
              <a:cs typeface="Times New Roman" panose="02020603050405020304" charset="0"/>
            </a:endParaRPr>
          </a:p>
        </p:txBody>
      </p:sp>
      <p:sp>
        <p:nvSpPr>
          <p:cNvPr id="7177" name="Text Box 11"/>
          <p:cNvSpPr txBox="1">
            <a:spLocks noChangeArrowheads="1"/>
          </p:cNvSpPr>
          <p:nvPr/>
        </p:nvSpPr>
        <p:spPr bwMode="auto">
          <a:xfrm>
            <a:off x="2228850" y="1347470"/>
            <a:ext cx="458914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sz="2700" b="1" dirty="0">
                <a:solidFill>
                  <a:schemeClr val="tx1"/>
                </a:solidFill>
              </a:rPr>
              <a:t> </a:t>
            </a:r>
            <a:r>
              <a:rPr lang="en-GB" sz="1800" b="1" dirty="0">
                <a:solidFill>
                  <a:schemeClr val="tx1"/>
                </a:solidFill>
                <a:latin typeface="Times New Roman" panose="02020603050405020304" charset="0"/>
                <a:cs typeface="Times New Roman" panose="02020603050405020304" charset="0"/>
              </a:rPr>
              <a:t> </a:t>
            </a:r>
            <a:r>
              <a:rPr lang="en-GB" sz="1800" b="1" u="sng" dirty="0" err="1">
                <a:solidFill>
                  <a:schemeClr val="tx1"/>
                </a:solidFill>
                <a:latin typeface="Times New Roman" panose="02020603050405020304" charset="0"/>
                <a:cs typeface="Times New Roman" panose="02020603050405020304" charset="0"/>
              </a:rPr>
              <a:t>Luyện</a:t>
            </a:r>
            <a:r>
              <a:rPr lang="en-GB" sz="1800" b="1" u="sng" dirty="0">
                <a:solidFill>
                  <a:schemeClr val="tx1"/>
                </a:solidFill>
                <a:latin typeface="Times New Roman" panose="02020603050405020304" charset="0"/>
                <a:cs typeface="Times New Roman" panose="02020603050405020304" charset="0"/>
              </a:rPr>
              <a:t> </a:t>
            </a:r>
            <a:r>
              <a:rPr lang="en-GB" sz="1800" b="1" u="sng" dirty="0" err="1">
                <a:solidFill>
                  <a:schemeClr val="tx1"/>
                </a:solidFill>
                <a:latin typeface="Times New Roman" panose="02020603050405020304" charset="0"/>
                <a:cs typeface="Times New Roman" panose="02020603050405020304" charset="0"/>
              </a:rPr>
              <a:t>đọc</a:t>
            </a:r>
            <a:r>
              <a:rPr lang="en-GB" sz="1800" b="1" u="sng" dirty="0">
                <a:solidFill>
                  <a:schemeClr val="tx1"/>
                </a:solidFill>
                <a:latin typeface="Times New Roman" panose="02020603050405020304" charset="0"/>
                <a:cs typeface="Times New Roman" panose="02020603050405020304" charset="0"/>
              </a:rPr>
              <a:t>:</a:t>
            </a:r>
            <a:r>
              <a:rPr lang="en-GB" sz="1800" b="1" dirty="0">
                <a:solidFill>
                  <a:schemeClr val="tx1"/>
                </a:solidFill>
                <a:latin typeface="Times New Roman" panose="02020603050405020304" charset="0"/>
                <a:cs typeface="Times New Roman" panose="02020603050405020304" charset="0"/>
              </a:rPr>
              <a:t>       </a:t>
            </a:r>
            <a:r>
              <a:rPr lang="en-US" altLang="en-GB" sz="1800" b="1" dirty="0">
                <a:solidFill>
                  <a:schemeClr val="tx1"/>
                </a:solidFill>
                <a:latin typeface="Times New Roman" panose="02020603050405020304" charset="0"/>
                <a:cs typeface="Times New Roman" panose="02020603050405020304" charset="0"/>
              </a:rPr>
              <a:t>                       </a:t>
            </a:r>
            <a:r>
              <a:rPr lang="en-US" altLang="en-GB" sz="1800" b="1" u="sng" dirty="0">
                <a:solidFill>
                  <a:schemeClr val="tx1"/>
                </a:solidFill>
                <a:latin typeface="Times New Roman" panose="02020603050405020304" charset="0"/>
                <a:cs typeface="Times New Roman" panose="02020603050405020304" charset="0"/>
              </a:rPr>
              <a:t>Đọc hiểu</a:t>
            </a:r>
            <a:r>
              <a:rPr lang="en-GB" sz="1800" b="1" u="sng" dirty="0">
                <a:solidFill>
                  <a:schemeClr val="tx1"/>
                </a:solidFill>
                <a:latin typeface="Times New Roman" panose="02020603050405020304" charset="0"/>
                <a:cs typeface="Times New Roman" panose="02020603050405020304" charset="0"/>
                <a:sym typeface="+mn-ea"/>
              </a:rPr>
              <a:t>:</a:t>
            </a:r>
            <a:endParaRPr lang="en-GB" sz="1800" b="1" u="sng" dirty="0">
              <a:solidFill>
                <a:schemeClr val="tx1"/>
              </a:solidFill>
              <a:latin typeface="Times New Roman" panose="02020603050405020304" charset="0"/>
              <a:cs typeface="Times New Roman" panose="02020603050405020304" charset="0"/>
            </a:endParaRPr>
          </a:p>
          <a:p>
            <a:pPr eaLnBrk="1" hangingPunct="1">
              <a:spcBef>
                <a:spcPct val="50000"/>
              </a:spcBef>
            </a:pPr>
            <a:r>
              <a:rPr lang="en-GB" sz="1800" b="1" dirty="0">
                <a:solidFill>
                  <a:srgbClr val="CCFFFF"/>
                </a:solidFill>
                <a:latin typeface="Times New Roman" panose="02020603050405020304" charset="0"/>
                <a:cs typeface="Times New Roman" panose="02020603050405020304" charset="0"/>
              </a:rPr>
              <a:t>                                     </a:t>
            </a:r>
            <a:endParaRPr lang="en-GB" sz="1800" b="1" u="sng" dirty="0">
              <a:solidFill>
                <a:srgbClr val="CCFFFF"/>
              </a:solidFill>
              <a:latin typeface="Times New Roman" panose="02020603050405020304" charset="0"/>
              <a:cs typeface="Times New Roman" panose="02020603050405020304" charset="0"/>
            </a:endParaRPr>
          </a:p>
        </p:txBody>
      </p:sp>
      <p:sp>
        <p:nvSpPr>
          <p:cNvPr id="7176" name="Line 10"/>
          <p:cNvSpPr>
            <a:spLocks noChangeShapeType="1"/>
          </p:cNvSpPr>
          <p:nvPr/>
        </p:nvSpPr>
        <p:spPr bwMode="auto">
          <a:xfrm>
            <a:off x="4514374" y="1714500"/>
            <a:ext cx="476" cy="2248853"/>
          </a:xfrm>
          <a:prstGeom prst="line">
            <a:avLst/>
          </a:prstGeom>
          <a:noFill/>
          <a:ln w="28575">
            <a:solidFill>
              <a:srgbClr val="FF99FF"/>
            </a:solidFill>
            <a:round/>
          </a:ln>
          <a:extLst>
            <a:ext uri="{909E8E84-426E-40DD-AFC4-6F175D3DCCD1}">
              <a14:hiddenFill xmlns:a14="http://schemas.microsoft.com/office/drawing/2010/main">
                <a:noFill/>
              </a14:hiddenFill>
            </a:ext>
          </a:extLst>
        </p:spPr>
        <p:txBody>
          <a:bodyPr/>
          <a:lstStyle/>
          <a:p>
            <a:endParaRPr lang="en-US" sz="100"/>
          </a:p>
        </p:txBody>
      </p:sp>
      <p:sp>
        <p:nvSpPr>
          <p:cNvPr id="2" name="Text Box 11"/>
          <p:cNvSpPr txBox="1">
            <a:spLocks noChangeArrowheads="1"/>
          </p:cNvSpPr>
          <p:nvPr/>
        </p:nvSpPr>
        <p:spPr bwMode="auto">
          <a:xfrm>
            <a:off x="722471" y="1943100"/>
            <a:ext cx="59721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GB" sz="1800" b="1" dirty="0">
                <a:solidFill>
                  <a:srgbClr val="7030A0"/>
                </a:solidFill>
                <a:latin typeface="Times New Roman" panose="02020603050405020304" charset="0"/>
                <a:cs typeface="Times New Roman" panose="02020603050405020304" charset="0"/>
              </a:rPr>
              <a:t>Từ:</a:t>
            </a:r>
            <a:r>
              <a:rPr lang="en-GB" sz="1800" b="1" dirty="0">
                <a:solidFill>
                  <a:srgbClr val="7030A0"/>
                </a:solidFill>
                <a:latin typeface="Times New Roman" panose="02020603050405020304" charset="0"/>
                <a:cs typeface="Times New Roman" panose="02020603050405020304" charset="0"/>
              </a:rPr>
              <a:t>       </a:t>
            </a:r>
            <a:r>
              <a:rPr lang="en-US" altLang="en-GB" sz="1800" b="1" dirty="0">
                <a:solidFill>
                  <a:srgbClr val="7030A0"/>
                </a:solidFill>
                <a:latin typeface="Times New Roman" panose="02020603050405020304" charset="0"/>
                <a:cs typeface="Times New Roman" panose="02020603050405020304" charset="0"/>
              </a:rPr>
              <a:t>               </a:t>
            </a:r>
            <a:r>
              <a:rPr lang="en-GB" sz="1800" b="1" dirty="0">
                <a:solidFill>
                  <a:srgbClr val="7030A0"/>
                </a:solidFill>
                <a:latin typeface="Times New Roman" panose="02020603050405020304" charset="0"/>
                <a:cs typeface="Times New Roman" panose="02020603050405020304" charset="0"/>
              </a:rPr>
              <a:t>                                     </a:t>
            </a:r>
            <a:endParaRPr lang="en-GB" sz="1800" b="1" u="sng" dirty="0">
              <a:solidFill>
                <a:srgbClr val="7030A0"/>
              </a:solidFill>
              <a:latin typeface="Times New Roman" panose="02020603050405020304" charset="0"/>
              <a:cs typeface="Times New Roman" panose="02020603050405020304" charset="0"/>
            </a:endParaRPr>
          </a:p>
        </p:txBody>
      </p:sp>
      <p:sp>
        <p:nvSpPr>
          <p:cNvPr id="10262" name="Text Box 22"/>
          <p:cNvSpPr txBox="1">
            <a:spLocks noChangeArrowheads="1"/>
          </p:cNvSpPr>
          <p:nvPr/>
        </p:nvSpPr>
        <p:spPr bwMode="auto">
          <a:xfrm>
            <a:off x="722630" y="2499360"/>
            <a:ext cx="3752215"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GB" sz="1800" b="1" dirty="0" err="1">
                <a:solidFill>
                  <a:srgbClr val="7030A0"/>
                </a:solidFill>
                <a:latin typeface="Times New Roman" panose="02020603050405020304" charset="0"/>
                <a:cs typeface="Times New Roman" panose="02020603050405020304" charset="0"/>
              </a:rPr>
              <a:t>Câu</a:t>
            </a:r>
            <a:r>
              <a:rPr lang="en-GB" sz="1800" b="1" dirty="0">
                <a:solidFill>
                  <a:srgbClr val="7030A0"/>
                </a:solidFill>
                <a:latin typeface="Times New Roman" panose="02020603050405020304" charset="0"/>
                <a:cs typeface="Times New Roman" panose="02020603050405020304" charset="0"/>
              </a:rPr>
              <a:t>:</a:t>
            </a:r>
            <a:r>
              <a:rPr lang="en-GB" sz="1800" dirty="0">
                <a:solidFill>
                  <a:schemeClr val="tx1"/>
                </a:solidFill>
                <a:latin typeface="Times New Roman" panose="02020603050405020304" charset="0"/>
                <a:cs typeface="Times New Roman" panose="02020603050405020304" charset="0"/>
              </a:rPr>
              <a:t> </a:t>
            </a:r>
            <a:r>
              <a:rPr sz="1800">
                <a:solidFill>
                  <a:schemeClr val="bg1">
                    <a:lumMod val="10000"/>
                  </a:schemeClr>
                </a:solidFill>
                <a:latin typeface="Times New Roman" panose="02020603050405020304" charset="0"/>
                <a:cs typeface="Times New Roman" panose="02020603050405020304" charset="0"/>
              </a:rPr>
              <a:t>Từ khi nghe chú tôi mách</a:t>
            </a:r>
            <a:r>
              <a:rPr lang="en-US" sz="1800">
                <a:solidFill>
                  <a:schemeClr val="bg1">
                    <a:lumMod val="10000"/>
                  </a:schemeClr>
                </a:solidFill>
                <a:latin typeface="Times New Roman" panose="02020603050405020304" charset="0"/>
                <a:cs typeface="Times New Roman" panose="02020603050405020304" charset="0"/>
              </a:rPr>
              <a:t> </a:t>
            </a:r>
            <a:r>
              <a:rPr sz="1800">
                <a:solidFill>
                  <a:schemeClr val="bg1">
                    <a:lumMod val="10000"/>
                  </a:schemeClr>
                </a:solidFill>
                <a:latin typeface="Times New Roman" panose="02020603050405020304" charset="0"/>
                <a:cs typeface="Times New Roman" panose="02020603050405020304" charset="0"/>
              </a:rPr>
              <a:t> những câu chuyện đó và vô số những câu chuyện tương tự</a:t>
            </a:r>
            <a:r>
              <a:rPr lang="en-US" sz="1800">
                <a:solidFill>
                  <a:schemeClr val="bg1">
                    <a:lumMod val="10000"/>
                  </a:schemeClr>
                </a:solidFill>
                <a:latin typeface="Times New Roman" panose="02020603050405020304" charset="0"/>
                <a:cs typeface="Times New Roman" panose="02020603050405020304" charset="0"/>
              </a:rPr>
              <a:t> </a:t>
            </a:r>
            <a:r>
              <a:rPr sz="1800">
                <a:solidFill>
                  <a:schemeClr val="bg1">
                    <a:lumMod val="10000"/>
                  </a:schemeClr>
                </a:solidFill>
                <a:latin typeface="Times New Roman" panose="02020603050405020304" charset="0"/>
                <a:cs typeface="Times New Roman" panose="02020603050405020304" charset="0"/>
              </a:rPr>
              <a:t> được viết trong các cuốn sách, tôi cố gắng học chữ</a:t>
            </a:r>
            <a:r>
              <a:rPr lang="en-US" sz="1800">
                <a:solidFill>
                  <a:schemeClr val="bg1">
                    <a:lumMod val="10000"/>
                  </a:schemeClr>
                </a:solidFill>
                <a:latin typeface="Times New Roman" panose="02020603050405020304" charset="0"/>
                <a:cs typeface="Times New Roman" panose="02020603050405020304" charset="0"/>
              </a:rPr>
              <a:t> </a:t>
            </a:r>
            <a:r>
              <a:rPr sz="1800">
                <a:solidFill>
                  <a:schemeClr val="bg1">
                    <a:lumMod val="10000"/>
                  </a:schemeClr>
                </a:solidFill>
                <a:latin typeface="Times New Roman" panose="02020603050405020304" charset="0"/>
                <a:cs typeface="Times New Roman" panose="02020603050405020304" charset="0"/>
              </a:rPr>
              <a:t> để có thể tự mình khám phá thế giới kì diệu kia.</a:t>
            </a:r>
          </a:p>
        </p:txBody>
      </p:sp>
      <p:sp>
        <p:nvSpPr>
          <p:cNvPr id="10265" name="Line 25"/>
          <p:cNvSpPr>
            <a:spLocks noChangeShapeType="1"/>
          </p:cNvSpPr>
          <p:nvPr/>
        </p:nvSpPr>
        <p:spPr bwMode="auto">
          <a:xfrm rot="9960000" flipV="1">
            <a:off x="4416425" y="2576195"/>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lstStyle/>
          <a:p>
            <a:endParaRPr lang="en-US" sz="100"/>
          </a:p>
        </p:txBody>
      </p:sp>
      <p:sp>
        <p:nvSpPr>
          <p:cNvPr id="6" name="Line 25"/>
          <p:cNvSpPr>
            <a:spLocks noChangeShapeType="1"/>
          </p:cNvSpPr>
          <p:nvPr/>
        </p:nvSpPr>
        <p:spPr bwMode="auto">
          <a:xfrm rot="9960000" flipV="1">
            <a:off x="4020820" y="3368675"/>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lstStyle/>
          <a:p>
            <a:endParaRPr lang="en-US" sz="100"/>
          </a:p>
        </p:txBody>
      </p:sp>
      <p:sp>
        <p:nvSpPr>
          <p:cNvPr id="8" name="Line 25"/>
          <p:cNvSpPr>
            <a:spLocks noChangeShapeType="1"/>
          </p:cNvSpPr>
          <p:nvPr/>
        </p:nvSpPr>
        <p:spPr bwMode="auto">
          <a:xfrm rot="9960000" flipV="1">
            <a:off x="2795905" y="3143885"/>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lstStyle/>
          <a:p>
            <a:endParaRPr lang="en-US" sz="100"/>
          </a:p>
        </p:txBody>
      </p:sp>
      <p:sp>
        <p:nvSpPr>
          <p:cNvPr id="4" name="Text Box 3"/>
          <p:cNvSpPr txBox="1"/>
          <p:nvPr/>
        </p:nvSpPr>
        <p:spPr>
          <a:xfrm>
            <a:off x="4514215" y="2499360"/>
            <a:ext cx="3938905" cy="1198880"/>
          </a:xfrm>
          <a:prstGeom prst="rect">
            <a:avLst/>
          </a:prstGeom>
          <a:noFill/>
        </p:spPr>
        <p:txBody>
          <a:bodyPr wrap="square" rtlCol="0">
            <a:spAutoFit/>
          </a:bodyPr>
          <a:lstStyle/>
          <a:p>
            <a:pPr algn="just"/>
            <a:r>
              <a:rPr lang="en-US" sz="1800">
                <a:solidFill>
                  <a:schemeClr val="tx1"/>
                </a:solidFill>
                <a:latin typeface="Times New Roman" panose="02020603050405020304" charset="0"/>
                <a:cs typeface="Times New Roman" panose="02020603050405020304" charset="0"/>
              </a:rPr>
              <a:t>  </a:t>
            </a:r>
            <a:r>
              <a:rPr lang="en-US" sz="1800" b="1">
                <a:solidFill>
                  <a:schemeClr val="tx1"/>
                </a:solidFill>
                <a:latin typeface="Times New Roman" panose="02020603050405020304" charset="0"/>
                <a:cs typeface="Times New Roman" panose="02020603050405020304" charset="0"/>
              </a:rPr>
              <a:t>Nội dung:</a:t>
            </a:r>
            <a:r>
              <a:rPr lang="en-US" sz="1800">
                <a:solidFill>
                  <a:schemeClr val="tx1"/>
                </a:solidFill>
                <a:latin typeface="Times New Roman" panose="02020603050405020304" charset="0"/>
                <a:cs typeface="Times New Roman" panose="02020603050405020304" charset="0"/>
              </a:rPr>
              <a:t> </a:t>
            </a:r>
            <a:r>
              <a:rPr lang="en-US" sz="1800">
                <a:solidFill>
                  <a:schemeClr val="bg1">
                    <a:lumMod val="10000"/>
                  </a:schemeClr>
                </a:solidFill>
                <a:latin typeface="Times New Roman" panose="02020603050405020304" charset="0"/>
                <a:cs typeface="Times New Roman" panose="02020603050405020304" charset="0"/>
              </a:rPr>
              <a:t>Tình yêu dành cho sách  của một bạn nhỏ. Qua đó nói lên ảnh hưởng của sách trong việc bồi dưỡng tâm hồn và nhận thức của tuổi thơ.</a:t>
            </a:r>
          </a:p>
        </p:txBody>
      </p:sp>
      <p:sp>
        <p:nvSpPr>
          <p:cNvPr id="5" name="Text Box 4"/>
          <p:cNvSpPr txBox="1"/>
          <p:nvPr/>
        </p:nvSpPr>
        <p:spPr>
          <a:xfrm>
            <a:off x="4716145" y="1923415"/>
            <a:ext cx="1072515" cy="368300"/>
          </a:xfrm>
          <a:prstGeom prst="rect">
            <a:avLst/>
          </a:prstGeom>
          <a:noFill/>
        </p:spPr>
        <p:txBody>
          <a:bodyPr wrap="square" rtlCol="0">
            <a:spAutoFit/>
          </a:bodyPr>
          <a:lstStyle/>
          <a:p>
            <a:r>
              <a:rPr lang="en-US" sz="1800">
                <a:latin typeface="Times New Roman" panose="02020603050405020304" charset="0"/>
                <a:cs typeface="Times New Roman" panose="02020603050405020304" charset="0"/>
              </a:rPr>
              <a:t>mê mẩn,</a:t>
            </a:r>
          </a:p>
        </p:txBody>
      </p:sp>
      <p:sp>
        <p:nvSpPr>
          <p:cNvPr id="7" name="Text Box 6"/>
          <p:cNvSpPr txBox="1"/>
          <p:nvPr/>
        </p:nvSpPr>
        <p:spPr>
          <a:xfrm>
            <a:off x="5579745" y="1923415"/>
            <a:ext cx="1381760" cy="368300"/>
          </a:xfrm>
          <a:prstGeom prst="rect">
            <a:avLst/>
          </a:prstGeom>
          <a:noFill/>
        </p:spPr>
        <p:txBody>
          <a:bodyPr wrap="square" rtlCol="0">
            <a:spAutoFit/>
          </a:bodyPr>
          <a:lstStyle/>
          <a:p>
            <a:r>
              <a:rPr lang="en-US" sz="1800">
                <a:latin typeface="Times New Roman" panose="02020603050405020304" charset="0"/>
                <a:cs typeface="Times New Roman" panose="02020603050405020304" charset="0"/>
              </a:rPr>
              <a:t>vô biên</a:t>
            </a:r>
          </a:p>
        </p:txBody>
      </p:sp>
      <p:sp>
        <p:nvSpPr>
          <p:cNvPr id="9" name="Line 25"/>
          <p:cNvSpPr>
            <a:spLocks noChangeShapeType="1"/>
          </p:cNvSpPr>
          <p:nvPr/>
        </p:nvSpPr>
        <p:spPr bwMode="auto">
          <a:xfrm rot="9960000" flipV="1">
            <a:off x="2867660" y="2863850"/>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lstStyle/>
          <a:p>
            <a:endParaRPr lang="en-US" sz="100"/>
          </a:p>
        </p:txBody>
      </p:sp>
      <p:sp>
        <p:nvSpPr>
          <p:cNvPr id="10" name="Line 25"/>
          <p:cNvSpPr>
            <a:spLocks noChangeShapeType="1"/>
          </p:cNvSpPr>
          <p:nvPr/>
        </p:nvSpPr>
        <p:spPr bwMode="auto">
          <a:xfrm rot="9960000" flipV="1">
            <a:off x="1624330" y="3943985"/>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lstStyle/>
          <a:p>
            <a:endParaRPr lang="en-US" sz="100"/>
          </a:p>
        </p:txBody>
      </p:sp>
      <p:sp>
        <p:nvSpPr>
          <p:cNvPr id="11" name="Line 25"/>
          <p:cNvSpPr>
            <a:spLocks noChangeShapeType="1"/>
          </p:cNvSpPr>
          <p:nvPr/>
        </p:nvSpPr>
        <p:spPr bwMode="auto">
          <a:xfrm rot="9960000" flipV="1">
            <a:off x="1716405" y="3943985"/>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lstStyle/>
          <a:p>
            <a:endParaRPr lang="en-US" sz="10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57"/>
        <p:cNvGrpSpPr/>
        <p:nvPr/>
      </p:nvGrpSpPr>
      <p:grpSpPr>
        <a:xfrm>
          <a:off x="0" y="0"/>
          <a:ext cx="0" cy="0"/>
          <a:chOff x="0" y="0"/>
          <a:chExt cx="0" cy="0"/>
        </a:xfrm>
      </p:grpSpPr>
      <p:sp>
        <p:nvSpPr>
          <p:cNvPr id="1458" name="Google Shape;1458;p46"/>
          <p:cNvSpPr/>
          <p:nvPr/>
        </p:nvSpPr>
        <p:spPr>
          <a:xfrm rot="10800000" flipH="1">
            <a:off x="1303251" y="929597"/>
            <a:ext cx="6373628" cy="3284303"/>
          </a:xfrm>
          <a:custGeom>
            <a:avLst/>
            <a:gdLst/>
            <a:ahLst/>
            <a:cxnLst/>
            <a:rect l="l" t="t" r="r" b="b"/>
            <a:pathLst>
              <a:path w="59342" h="90346" extrusionOk="0">
                <a:moveTo>
                  <a:pt x="21484" y="0"/>
                </a:moveTo>
                <a:cubicBezTo>
                  <a:pt x="16291" y="0"/>
                  <a:pt x="8432" y="235"/>
                  <a:pt x="4989" y="2325"/>
                </a:cubicBezTo>
                <a:cubicBezTo>
                  <a:pt x="905" y="4814"/>
                  <a:pt x="1215" y="6814"/>
                  <a:pt x="322" y="20232"/>
                </a:cubicBezTo>
                <a:cubicBezTo>
                  <a:pt x="0" y="24995"/>
                  <a:pt x="1405" y="48628"/>
                  <a:pt x="1917" y="58320"/>
                </a:cubicBezTo>
                <a:cubicBezTo>
                  <a:pt x="2382" y="67071"/>
                  <a:pt x="250" y="79097"/>
                  <a:pt x="6573" y="85145"/>
                </a:cubicBezTo>
                <a:cubicBezTo>
                  <a:pt x="11383" y="89753"/>
                  <a:pt x="21324" y="88824"/>
                  <a:pt x="27944" y="89562"/>
                </a:cubicBezTo>
                <a:cubicBezTo>
                  <a:pt x="32588" y="90085"/>
                  <a:pt x="37273" y="90346"/>
                  <a:pt x="41951" y="90346"/>
                </a:cubicBezTo>
                <a:cubicBezTo>
                  <a:pt x="42922" y="90346"/>
                  <a:pt x="43893" y="90335"/>
                  <a:pt x="44863" y="90312"/>
                </a:cubicBezTo>
                <a:cubicBezTo>
                  <a:pt x="46590" y="90265"/>
                  <a:pt x="48411" y="90169"/>
                  <a:pt x="49852" y="89229"/>
                </a:cubicBezTo>
                <a:cubicBezTo>
                  <a:pt x="50745" y="88657"/>
                  <a:pt x="51423" y="87824"/>
                  <a:pt x="51983" y="86931"/>
                </a:cubicBezTo>
                <a:cubicBezTo>
                  <a:pt x="53924" y="83883"/>
                  <a:pt x="54745" y="80251"/>
                  <a:pt x="55102" y="76668"/>
                </a:cubicBezTo>
                <a:cubicBezTo>
                  <a:pt x="57353" y="53951"/>
                  <a:pt x="59341" y="33091"/>
                  <a:pt x="54626" y="11910"/>
                </a:cubicBezTo>
                <a:cubicBezTo>
                  <a:pt x="54210" y="10052"/>
                  <a:pt x="53781" y="8147"/>
                  <a:pt x="52709" y="6564"/>
                </a:cubicBezTo>
                <a:cubicBezTo>
                  <a:pt x="51614" y="4933"/>
                  <a:pt x="49923" y="3778"/>
                  <a:pt x="48161" y="2897"/>
                </a:cubicBezTo>
                <a:cubicBezTo>
                  <a:pt x="42577" y="111"/>
                  <a:pt x="30314" y="51"/>
                  <a:pt x="24182" y="15"/>
                </a:cubicBezTo>
                <a:cubicBezTo>
                  <a:pt x="23421" y="9"/>
                  <a:pt x="22504" y="0"/>
                  <a:pt x="214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46"/>
          <p:cNvSpPr txBox="1">
            <a:spLocks noGrp="1"/>
          </p:cNvSpPr>
          <p:nvPr>
            <p:ph type="title" idx="2"/>
          </p:nvPr>
        </p:nvSpPr>
        <p:spPr>
          <a:xfrm>
            <a:off x="1013460" y="1739265"/>
            <a:ext cx="6824345" cy="149415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5600" b="1">
                <a:solidFill>
                  <a:schemeClr val="accent1"/>
                </a:solidFill>
                <a:latin typeface="Times New Roman" panose="02020603050405020304" charset="0"/>
                <a:cs typeface="Times New Roman" panose="02020603050405020304" charset="0"/>
              </a:rPr>
              <a:t>Ho</a:t>
            </a:r>
            <a:r>
              <a:rPr lang="en-US" altLang="en-GB" sz="5600" b="1">
                <a:solidFill>
                  <a:schemeClr val="accent1"/>
                </a:solidFill>
                <a:latin typeface="Times New Roman" panose="02020603050405020304" charset="0"/>
                <a:cs typeface="Times New Roman" panose="02020603050405020304" charset="0"/>
              </a:rPr>
              <a:t>ạt động</a:t>
            </a:r>
            <a:r>
              <a:rPr lang="en-GB" sz="5600" b="1">
                <a:solidFill>
                  <a:schemeClr val="accent1"/>
                </a:solidFill>
                <a:latin typeface="Times New Roman" panose="02020603050405020304" charset="0"/>
                <a:cs typeface="Times New Roman" panose="02020603050405020304" charset="0"/>
              </a:rPr>
              <a:t> :</a:t>
            </a:r>
            <a:endParaRPr sz="5600" b="1">
              <a:solidFill>
                <a:schemeClr val="accent1"/>
              </a:solidFill>
              <a:latin typeface="Times New Roman" panose="02020603050405020304" charset="0"/>
              <a:cs typeface="Times New Roman" panose="02020603050405020304" charset="0"/>
            </a:endParaRPr>
          </a:p>
          <a:p>
            <a:pPr marL="0" lvl="0" indent="0" algn="ctr" rtl="0">
              <a:spcBef>
                <a:spcPts val="0"/>
              </a:spcBef>
              <a:spcAft>
                <a:spcPts val="0"/>
              </a:spcAft>
              <a:buNone/>
            </a:pPr>
            <a:endParaRPr sz="1200" b="1">
              <a:solidFill>
                <a:schemeClr val="accent1"/>
              </a:solidFill>
              <a:latin typeface="Times New Roman" panose="02020603050405020304" charset="0"/>
              <a:cs typeface="Times New Roman" panose="02020603050405020304" charset="0"/>
            </a:endParaRPr>
          </a:p>
          <a:p>
            <a:pPr marL="0" lvl="0" indent="0" algn="ctr" rtl="0">
              <a:spcBef>
                <a:spcPts val="0"/>
              </a:spcBef>
              <a:spcAft>
                <a:spcPts val="0"/>
              </a:spcAft>
              <a:buNone/>
            </a:pPr>
            <a:r>
              <a:rPr lang="en-GB" sz="5600" b="1">
                <a:latin typeface="Times New Roman" panose="02020603050405020304" charset="0"/>
                <a:cs typeface="Times New Roman" panose="02020603050405020304" charset="0"/>
              </a:rPr>
              <a:t> </a:t>
            </a:r>
            <a:r>
              <a:rPr lang="en-US" altLang="en-GB" sz="4400" b="1">
                <a:latin typeface="Times New Roman" panose="02020603050405020304" charset="0"/>
                <a:cs typeface="Times New Roman" panose="02020603050405020304" charset="0"/>
              </a:rPr>
              <a:t>Vận dụng, trải nghiệm</a:t>
            </a:r>
            <a:endParaRPr lang="en-US" altLang="en-GB" sz="4400" b="1">
              <a:solidFill>
                <a:srgbClr val="FFC71F"/>
              </a:solidFill>
              <a:latin typeface="Times New Roman" panose="02020603050405020304" charset="0"/>
              <a:cs typeface="Times New Roman" panose="02020603050405020304" charset="0"/>
            </a:endParaRPr>
          </a:p>
        </p:txBody>
      </p:sp>
      <p:sp>
        <p:nvSpPr>
          <p:cNvPr id="1462" name="Google Shape;1462;p46"/>
          <p:cNvSpPr txBox="1"/>
          <p:nvPr/>
        </p:nvSpPr>
        <p:spPr>
          <a:xfrm>
            <a:off x="2328925" y="2701675"/>
            <a:ext cx="929100" cy="985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5200">
                <a:solidFill>
                  <a:srgbClr val="FFC800"/>
                </a:solidFill>
                <a:latin typeface="Titan One" panose="02000000000000000000"/>
                <a:ea typeface="Titan One" panose="02000000000000000000"/>
                <a:cs typeface="Titan One" panose="02000000000000000000"/>
                <a:sym typeface="Titan One" panose="02000000000000000000"/>
              </a:rPr>
              <a:t>.</a:t>
            </a:r>
            <a:endParaRPr>
              <a:solidFill>
                <a:srgbClr val="FFC800"/>
              </a:solidFill>
            </a:endParaRPr>
          </a:p>
        </p:txBody>
      </p:sp>
    </p:spTree>
  </p:cSld>
  <p:clrMapOvr>
    <a:masterClrMapping/>
  </p:clrMapOvr>
  <p:transition spd="med">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endParaRPr lang="en-US"/>
          </a:p>
        </p:txBody>
      </p:sp>
      <p:pic>
        <p:nvPicPr>
          <p:cNvPr id="15" name="Content Placeholder 14"/>
          <p:cNvPicPr>
            <a:picLocks noGrp="1" noChangeAspect="1"/>
          </p:cNvPicPr>
          <p:nvPr>
            <p:ph idx="1"/>
          </p:nvPr>
        </p:nvPicPr>
        <p:blipFill>
          <a:blip r:embed="rId2"/>
          <a:stretch>
            <a:fillRect/>
          </a:stretch>
        </p:blipFill>
        <p:spPr>
          <a:xfrm>
            <a:off x="0" y="-20955"/>
            <a:ext cx="2927985" cy="5164455"/>
          </a:xfrm>
          <a:prstGeom prst="rect">
            <a:avLst/>
          </a:prstGeom>
        </p:spPr>
      </p:pic>
      <p:pic>
        <p:nvPicPr>
          <p:cNvPr id="17" name="Picture 16"/>
          <p:cNvPicPr>
            <a:picLocks noChangeAspect="1"/>
          </p:cNvPicPr>
          <p:nvPr/>
        </p:nvPicPr>
        <p:blipFill>
          <a:blip r:embed="rId3"/>
          <a:stretch>
            <a:fillRect/>
          </a:stretch>
        </p:blipFill>
        <p:spPr>
          <a:xfrm>
            <a:off x="3201035" y="10160"/>
            <a:ext cx="2879725" cy="5133340"/>
          </a:xfrm>
          <a:prstGeom prst="rect">
            <a:avLst/>
          </a:prstGeom>
        </p:spPr>
      </p:pic>
      <p:pic>
        <p:nvPicPr>
          <p:cNvPr id="19" name="Picture 18" descr="không gia đình 1"/>
          <p:cNvPicPr>
            <a:picLocks noChangeAspect="1"/>
          </p:cNvPicPr>
          <p:nvPr/>
        </p:nvPicPr>
        <p:blipFill>
          <a:blip r:embed="rId4"/>
          <a:stretch>
            <a:fillRect/>
          </a:stretch>
        </p:blipFill>
        <p:spPr>
          <a:xfrm>
            <a:off x="6353175" y="0"/>
            <a:ext cx="2777490" cy="5142865"/>
          </a:xfrm>
          <a:prstGeom prst="rect">
            <a:avLst/>
          </a:prstGeom>
        </p:spPr>
      </p:pic>
    </p:spTree>
  </p:cSld>
  <p:clrMapOvr>
    <a:masterClrMapping/>
  </p:clrMapOvr>
  <p:transition spd="med">
    <p:push/>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23"/>
        <p:cNvGrpSpPr/>
        <p:nvPr/>
      </p:nvGrpSpPr>
      <p:grpSpPr>
        <a:xfrm>
          <a:off x="0" y="0"/>
          <a:ext cx="0" cy="0"/>
          <a:chOff x="0" y="0"/>
          <a:chExt cx="0" cy="0"/>
        </a:xfrm>
      </p:grpSpPr>
      <p:pic>
        <p:nvPicPr>
          <p:cNvPr id="1224" name="Google Shape;1224;p35"/>
          <p:cNvPicPr preferRelativeResize="0"/>
          <p:nvPr/>
        </p:nvPicPr>
        <p:blipFill>
          <a:blip r:embed="rId3"/>
          <a:stretch>
            <a:fillRect/>
          </a:stretch>
        </p:blipFill>
        <p:spPr>
          <a:xfrm>
            <a:off x="562850" y="143700"/>
            <a:ext cx="8018301" cy="4209625"/>
          </a:xfrm>
          <a:prstGeom prst="rect">
            <a:avLst/>
          </a:prstGeom>
          <a:noFill/>
          <a:ln>
            <a:noFill/>
          </a:ln>
        </p:spPr>
      </p:pic>
      <p:sp>
        <p:nvSpPr>
          <p:cNvPr id="1225" name="Google Shape;1225;p35"/>
          <p:cNvSpPr txBox="1"/>
          <p:nvPr/>
        </p:nvSpPr>
        <p:spPr>
          <a:xfrm>
            <a:off x="323275" y="4299355"/>
            <a:ext cx="9144000" cy="73533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3600" b="1">
                <a:solidFill>
                  <a:srgbClr val="FF0000"/>
                </a:solidFill>
                <a:latin typeface="Times New Roman" panose="02020603050405020304" charset="0"/>
                <a:ea typeface="Pinyon Script"/>
                <a:cs typeface="Times New Roman" panose="02020603050405020304" charset="0"/>
                <a:sym typeface="Pinyon Script"/>
              </a:rPr>
              <a:t>Tấm Cám</a:t>
            </a:r>
            <a:endParaRPr sz="3600" b="1">
              <a:solidFill>
                <a:srgbClr val="FF0000"/>
              </a:solidFill>
              <a:latin typeface="Times New Roman" panose="02020603050405020304" charset="0"/>
              <a:ea typeface="Pinyon Script"/>
              <a:cs typeface="Times New Roman" panose="02020603050405020304" charset="0"/>
              <a:sym typeface="Pinyon Scrip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25"/>
                                        </p:tgtEl>
                                        <p:attrNameLst>
                                          <p:attrName>style.visibility</p:attrName>
                                        </p:attrNameLst>
                                      </p:cBhvr>
                                      <p:to>
                                        <p:strVal val="visible"/>
                                      </p:to>
                                    </p:set>
                                    <p:anim calcmode="lin" valueType="num">
                                      <p:cBhvr additive="base">
                                        <p:cTn id="7" dur="600"/>
                                        <p:tgtEl>
                                          <p:spTgt spid="122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6830" y="0"/>
            <a:ext cx="4352290" cy="5112385"/>
          </a:xfrm>
          <a:prstGeom prst="rect">
            <a:avLst/>
          </a:prstGeom>
        </p:spPr>
      </p:pic>
      <p:pic>
        <p:nvPicPr>
          <p:cNvPr id="5" name="Picture 4"/>
          <p:cNvPicPr>
            <a:picLocks noChangeAspect="1"/>
          </p:cNvPicPr>
          <p:nvPr/>
        </p:nvPicPr>
        <p:blipFill>
          <a:blip r:embed="rId3"/>
          <a:stretch>
            <a:fillRect/>
          </a:stretch>
        </p:blipFill>
        <p:spPr>
          <a:xfrm>
            <a:off x="4829810" y="-20320"/>
            <a:ext cx="4314190" cy="5145405"/>
          </a:xfrm>
          <a:prstGeom prst="rect">
            <a:avLst/>
          </a:prstGeom>
        </p:spPr>
      </p:pic>
    </p:spTree>
  </p:cSld>
  <p:clrMapOvr>
    <a:masterClrMapping/>
  </p:clrMapOvr>
  <p:transition spd="med">
    <p:push/>
  </p:transition>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6626" name="Picture 8" descr="WhitecornerFlower"/>
          <p:cNvPicPr>
            <a:picLocks noChangeAspect="1"/>
          </p:cNvPicPr>
          <p:nvPr/>
        </p:nvPicPr>
        <p:blipFill>
          <a:blip r:embed="rId2"/>
          <a:stretch>
            <a:fillRect/>
          </a:stretch>
        </p:blipFill>
        <p:spPr>
          <a:xfrm>
            <a:off x="179705" y="3939620"/>
            <a:ext cx="1028700" cy="1028700"/>
          </a:xfrm>
          <a:prstGeom prst="rect">
            <a:avLst/>
          </a:prstGeom>
          <a:noFill/>
          <a:ln w="9525">
            <a:noFill/>
          </a:ln>
        </p:spPr>
      </p:pic>
      <p:pic>
        <p:nvPicPr>
          <p:cNvPr id="26627" name="Picture 2" descr="WhitecornerFlower"/>
          <p:cNvPicPr>
            <a:picLocks noChangeAspect="1"/>
          </p:cNvPicPr>
          <p:nvPr/>
        </p:nvPicPr>
        <p:blipFill>
          <a:blip r:embed="rId3"/>
          <a:stretch>
            <a:fillRect/>
          </a:stretch>
        </p:blipFill>
        <p:spPr>
          <a:xfrm>
            <a:off x="7884160" y="4011930"/>
            <a:ext cx="1028700" cy="1028700"/>
          </a:xfrm>
          <a:prstGeom prst="rect">
            <a:avLst/>
          </a:prstGeom>
          <a:noFill/>
          <a:ln w="9525">
            <a:noFill/>
          </a:ln>
        </p:spPr>
      </p:pic>
      <p:sp>
        <p:nvSpPr>
          <p:cNvPr id="3" name="Title 1"/>
          <p:cNvSpPr>
            <a:spLocks noGrp="1"/>
          </p:cNvSpPr>
          <p:nvPr/>
        </p:nvSpPr>
        <p:spPr>
          <a:xfrm>
            <a:off x="2000250" y="228600"/>
            <a:ext cx="5646420" cy="1299210"/>
          </a:xfrm>
          <a:prstGeom prst="rect">
            <a:avLst/>
          </a:prstGeom>
        </p:spPr>
        <p:txBody>
          <a:bodyPr vert="horz" anchor="t" anchorCtr="0">
            <a:noAutofit/>
          </a:bodyPr>
          <a:lstStyle>
            <a:lvl1pPr algn="r" rtl="0" eaLnBrk="1" latinLnBrk="0" hangingPunct="1">
              <a:spcBef>
                <a:spcPct val="0"/>
              </a:spcBef>
              <a:buNone/>
              <a:defRPr kumimoji="0" sz="3200" kern="1200">
                <a:solidFill>
                  <a:schemeClr val="tx1"/>
                </a:solidFill>
                <a:latin typeface="+mj-lt"/>
                <a:ea typeface="+mj-ea"/>
                <a:cs typeface="+mj-cs"/>
              </a:defRPr>
            </a:lvl1pPr>
          </a:lstStyle>
          <a:p>
            <a:pPr algn="ctr"/>
            <a:r>
              <a:rPr lang="en-US" sz="1800" b="1" dirty="0" err="1">
                <a:solidFill>
                  <a:schemeClr val="tx1"/>
                </a:solidFill>
                <a:latin typeface="Times New Roman" panose="02020603050405020304" charset="0"/>
                <a:cs typeface="Times New Roman" panose="02020603050405020304" charset="0"/>
              </a:rPr>
              <a:t>Thứ</a:t>
            </a:r>
            <a:r>
              <a:rPr lang="en-US" sz="1800" b="1" dirty="0">
                <a:solidFill>
                  <a:schemeClr val="tx1"/>
                </a:solidFill>
                <a:latin typeface="Times New Roman" panose="02020603050405020304" charset="0"/>
                <a:cs typeface="Times New Roman" panose="02020603050405020304" charset="0"/>
              </a:rPr>
              <a:t> bảy </a:t>
            </a:r>
            <a:r>
              <a:rPr lang="en-US" sz="1800" b="1" dirty="0" err="1">
                <a:solidFill>
                  <a:schemeClr val="tx1"/>
                </a:solidFill>
                <a:latin typeface="Times New Roman" panose="02020603050405020304" charset="0"/>
                <a:cs typeface="Times New Roman" panose="02020603050405020304" charset="0"/>
              </a:rPr>
              <a:t>ngày</a:t>
            </a:r>
            <a:r>
              <a:rPr lang="en-US" sz="1800" b="1" dirty="0">
                <a:solidFill>
                  <a:schemeClr val="tx1"/>
                </a:solidFill>
                <a:latin typeface="Times New Roman" panose="02020603050405020304" charset="0"/>
                <a:cs typeface="Times New Roman" panose="02020603050405020304" charset="0"/>
              </a:rPr>
              <a:t> 26 </a:t>
            </a:r>
            <a:r>
              <a:rPr lang="en-US" sz="1800" b="1" dirty="0" err="1">
                <a:solidFill>
                  <a:schemeClr val="tx1"/>
                </a:solidFill>
                <a:latin typeface="Times New Roman" panose="02020603050405020304" charset="0"/>
                <a:cs typeface="Times New Roman" panose="02020603050405020304" charset="0"/>
              </a:rPr>
              <a:t>tháng</a:t>
            </a:r>
            <a:r>
              <a:rPr lang="en-US" sz="1800" b="1" dirty="0">
                <a:solidFill>
                  <a:schemeClr val="tx1"/>
                </a:solidFill>
                <a:latin typeface="Times New Roman" panose="02020603050405020304" charset="0"/>
                <a:cs typeface="Times New Roman" panose="02020603050405020304" charset="0"/>
              </a:rPr>
              <a:t> 10 </a:t>
            </a:r>
            <a:r>
              <a:rPr lang="en-US" sz="1800" b="1" dirty="0" err="1">
                <a:solidFill>
                  <a:schemeClr val="tx1"/>
                </a:solidFill>
                <a:latin typeface="Times New Roman" panose="02020603050405020304" charset="0"/>
                <a:cs typeface="Times New Roman" panose="02020603050405020304" charset="0"/>
              </a:rPr>
              <a:t>năm</a:t>
            </a:r>
            <a:r>
              <a:rPr lang="en-US" sz="1800" b="1" dirty="0">
                <a:solidFill>
                  <a:schemeClr val="tx1"/>
                </a:solidFill>
                <a:latin typeface="Times New Roman" panose="02020603050405020304" charset="0"/>
                <a:cs typeface="Times New Roman" panose="02020603050405020304" charset="0"/>
              </a:rPr>
              <a:t> 2024</a:t>
            </a:r>
            <a:br>
              <a:rPr lang="en-US" sz="1800" b="1" dirty="0">
                <a:solidFill>
                  <a:schemeClr val="tx1"/>
                </a:solidFill>
                <a:latin typeface="Times New Roman" panose="02020603050405020304" charset="0"/>
                <a:cs typeface="Times New Roman" panose="02020603050405020304" charset="0"/>
              </a:rPr>
            </a:br>
            <a:r>
              <a:rPr lang="en-US" sz="1800" b="1" u="sng" dirty="0" err="1">
                <a:solidFill>
                  <a:schemeClr val="tx1"/>
                </a:solidFill>
                <a:latin typeface="Times New Roman" panose="02020603050405020304" charset="0"/>
                <a:cs typeface="Times New Roman" panose="02020603050405020304" charset="0"/>
              </a:rPr>
              <a:t>Tiếng Việt:</a:t>
            </a:r>
          </a:p>
          <a:p>
            <a:pPr algn="l"/>
            <a:r>
              <a:rPr lang="en-US" sz="1800" b="1" dirty="0" err="1">
                <a:solidFill>
                  <a:srgbClr val="FF0000"/>
                </a:solidFill>
                <a:latin typeface="Times New Roman" panose="02020603050405020304" charset="0"/>
                <a:cs typeface="Times New Roman" panose="02020603050405020304" charset="0"/>
                <a:sym typeface="+mn-ea"/>
              </a:rPr>
              <a:t>           </a:t>
            </a:r>
            <a:r>
              <a:rPr lang="en-US" sz="2400" b="1" dirty="0" err="1">
                <a:solidFill>
                  <a:srgbClr val="FF0000"/>
                </a:solidFill>
                <a:latin typeface="Times New Roman" panose="02020603050405020304" charset="0"/>
                <a:cs typeface="Times New Roman" panose="02020603050405020304" charset="0"/>
                <a:sym typeface="+mn-ea"/>
              </a:rPr>
              <a:t>Bài đọc :</a:t>
            </a:r>
            <a:r>
              <a:rPr lang="en-US" sz="2400" b="1" dirty="0">
                <a:solidFill>
                  <a:srgbClr val="FF0000"/>
                </a:solidFill>
                <a:latin typeface="Times New Roman" panose="02020603050405020304" charset="0"/>
                <a:cs typeface="Times New Roman" panose="02020603050405020304" charset="0"/>
                <a:sym typeface="+mn-ea"/>
              </a:rPr>
              <a:t>Những trang sách tuổi thơ</a:t>
            </a:r>
            <a:endParaRPr lang="en-US" sz="2400" b="1" dirty="0">
              <a:solidFill>
                <a:srgbClr val="FF0000"/>
              </a:solidFill>
              <a:latin typeface="Times New Roman" panose="02020603050405020304" charset="0"/>
              <a:cs typeface="Times New Roman" panose="02020603050405020304" charset="0"/>
            </a:endParaRPr>
          </a:p>
          <a:p>
            <a:pPr algn="l"/>
            <a:r>
              <a:rPr lang="en-US" sz="2400" b="1" i="1" dirty="0">
                <a:solidFill>
                  <a:srgbClr val="FF0000"/>
                </a:solidFill>
                <a:latin typeface="Times New Roman" panose="02020603050405020304" charset="0"/>
                <a:cs typeface="Times New Roman" panose="02020603050405020304" charset="0"/>
                <a:sym typeface="+mn-ea"/>
              </a:rPr>
              <a:t>                                           </a:t>
            </a:r>
            <a:r>
              <a:rPr lang="en-US" sz="1600" b="1" i="1" dirty="0">
                <a:solidFill>
                  <a:srgbClr val="FF0000"/>
                </a:solidFill>
                <a:latin typeface="Times New Roman" panose="02020603050405020304" charset="0"/>
                <a:cs typeface="Times New Roman" panose="02020603050405020304" charset="0"/>
                <a:sym typeface="+mn-ea"/>
              </a:rPr>
              <a:t>Theo </a:t>
            </a:r>
            <a:r>
              <a:rPr lang="en-US" sz="1600" b="1" dirty="0" err="1">
                <a:solidFill>
                  <a:srgbClr val="FF0000"/>
                </a:solidFill>
                <a:latin typeface="Times New Roman" panose="02020603050405020304" charset="0"/>
                <a:cs typeface="Times New Roman" panose="02020603050405020304" charset="0"/>
                <a:sym typeface="+mn-ea"/>
              </a:rPr>
              <a:t>Nguyễn</a:t>
            </a:r>
            <a:r>
              <a:rPr lang="en-US" sz="1600" b="1" dirty="0">
                <a:solidFill>
                  <a:srgbClr val="FF0000"/>
                </a:solidFill>
                <a:latin typeface="Times New Roman" panose="02020603050405020304" charset="0"/>
                <a:cs typeface="Times New Roman" panose="02020603050405020304" charset="0"/>
                <a:sym typeface="+mn-ea"/>
              </a:rPr>
              <a:t> Nhật Ánh</a:t>
            </a:r>
            <a:endParaRPr lang="en-US" sz="2400" b="1" u="sng" dirty="0" err="1">
              <a:solidFill>
                <a:srgbClr val="0000CC"/>
              </a:solidFill>
              <a:latin typeface="Times New Roman" panose="02020603050405020304" charset="0"/>
              <a:cs typeface="Times New Roman" panose="02020603050405020304" charset="0"/>
            </a:endParaRPr>
          </a:p>
          <a:p>
            <a:pPr algn="ctr"/>
            <a:endParaRPr lang="en-US" sz="2400" b="1" u="sng" dirty="0">
              <a:solidFill>
                <a:srgbClr val="0000CC"/>
              </a:solidFill>
              <a:latin typeface="Times New Roman" panose="02020603050405020304" charset="0"/>
              <a:cs typeface="Times New Roman" panose="02020603050405020304" charset="0"/>
            </a:endParaRPr>
          </a:p>
        </p:txBody>
      </p:sp>
      <p:sp>
        <p:nvSpPr>
          <p:cNvPr id="7177" name="Text Box 11"/>
          <p:cNvSpPr txBox="1">
            <a:spLocks noChangeArrowheads="1"/>
          </p:cNvSpPr>
          <p:nvPr/>
        </p:nvSpPr>
        <p:spPr bwMode="auto">
          <a:xfrm>
            <a:off x="2228850" y="1347470"/>
            <a:ext cx="458914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sz="2700" b="1" dirty="0">
                <a:solidFill>
                  <a:schemeClr val="tx1"/>
                </a:solidFill>
              </a:rPr>
              <a:t> </a:t>
            </a:r>
            <a:r>
              <a:rPr lang="en-GB" sz="1800" b="1" dirty="0">
                <a:solidFill>
                  <a:schemeClr val="tx1"/>
                </a:solidFill>
                <a:latin typeface="Times New Roman" panose="02020603050405020304" charset="0"/>
                <a:cs typeface="Times New Roman" panose="02020603050405020304" charset="0"/>
              </a:rPr>
              <a:t> </a:t>
            </a:r>
            <a:r>
              <a:rPr lang="en-GB" sz="1800" b="1" u="sng" dirty="0" err="1">
                <a:solidFill>
                  <a:schemeClr val="tx1"/>
                </a:solidFill>
                <a:latin typeface="Times New Roman" panose="02020603050405020304" charset="0"/>
                <a:cs typeface="Times New Roman" panose="02020603050405020304" charset="0"/>
              </a:rPr>
              <a:t>Luyện</a:t>
            </a:r>
            <a:r>
              <a:rPr lang="en-GB" sz="1800" b="1" u="sng" dirty="0">
                <a:solidFill>
                  <a:schemeClr val="tx1"/>
                </a:solidFill>
                <a:latin typeface="Times New Roman" panose="02020603050405020304" charset="0"/>
                <a:cs typeface="Times New Roman" panose="02020603050405020304" charset="0"/>
              </a:rPr>
              <a:t> </a:t>
            </a:r>
            <a:r>
              <a:rPr lang="en-GB" sz="1800" b="1" u="sng" dirty="0" err="1">
                <a:solidFill>
                  <a:schemeClr val="tx1"/>
                </a:solidFill>
                <a:latin typeface="Times New Roman" panose="02020603050405020304" charset="0"/>
                <a:cs typeface="Times New Roman" panose="02020603050405020304" charset="0"/>
              </a:rPr>
              <a:t>đọc</a:t>
            </a:r>
            <a:r>
              <a:rPr lang="en-GB" sz="1800" b="1" u="sng" dirty="0">
                <a:solidFill>
                  <a:schemeClr val="tx1"/>
                </a:solidFill>
                <a:latin typeface="Times New Roman" panose="02020603050405020304" charset="0"/>
                <a:cs typeface="Times New Roman" panose="02020603050405020304" charset="0"/>
              </a:rPr>
              <a:t>:</a:t>
            </a:r>
            <a:r>
              <a:rPr lang="en-GB" sz="1800" b="1" dirty="0">
                <a:solidFill>
                  <a:schemeClr val="tx1"/>
                </a:solidFill>
                <a:latin typeface="Times New Roman" panose="02020603050405020304" charset="0"/>
                <a:cs typeface="Times New Roman" panose="02020603050405020304" charset="0"/>
              </a:rPr>
              <a:t>       </a:t>
            </a:r>
            <a:r>
              <a:rPr lang="en-US" altLang="en-GB" sz="1800" b="1" dirty="0">
                <a:solidFill>
                  <a:schemeClr val="tx1"/>
                </a:solidFill>
                <a:latin typeface="Times New Roman" panose="02020603050405020304" charset="0"/>
                <a:cs typeface="Times New Roman" panose="02020603050405020304" charset="0"/>
              </a:rPr>
              <a:t>                       </a:t>
            </a:r>
            <a:r>
              <a:rPr lang="en-US" altLang="en-GB" sz="1800" b="1" u="sng" dirty="0">
                <a:solidFill>
                  <a:schemeClr val="tx1"/>
                </a:solidFill>
                <a:latin typeface="Times New Roman" panose="02020603050405020304" charset="0"/>
                <a:cs typeface="Times New Roman" panose="02020603050405020304" charset="0"/>
              </a:rPr>
              <a:t>Đọc hiểu</a:t>
            </a:r>
            <a:r>
              <a:rPr lang="en-GB" sz="1800" b="1" u="sng" dirty="0">
                <a:solidFill>
                  <a:schemeClr val="tx1"/>
                </a:solidFill>
                <a:latin typeface="Times New Roman" panose="02020603050405020304" charset="0"/>
                <a:cs typeface="Times New Roman" panose="02020603050405020304" charset="0"/>
                <a:sym typeface="+mn-ea"/>
              </a:rPr>
              <a:t>:</a:t>
            </a:r>
            <a:endParaRPr lang="en-GB" sz="1800" b="1" u="sng" dirty="0">
              <a:solidFill>
                <a:schemeClr val="tx1"/>
              </a:solidFill>
              <a:latin typeface="Times New Roman" panose="02020603050405020304" charset="0"/>
              <a:cs typeface="Times New Roman" panose="02020603050405020304" charset="0"/>
            </a:endParaRPr>
          </a:p>
          <a:p>
            <a:pPr eaLnBrk="1" hangingPunct="1">
              <a:spcBef>
                <a:spcPct val="50000"/>
              </a:spcBef>
            </a:pPr>
            <a:r>
              <a:rPr lang="en-GB" sz="1800" b="1" dirty="0">
                <a:solidFill>
                  <a:srgbClr val="CCFFFF"/>
                </a:solidFill>
                <a:latin typeface="Times New Roman" panose="02020603050405020304" charset="0"/>
                <a:cs typeface="Times New Roman" panose="02020603050405020304" charset="0"/>
              </a:rPr>
              <a:t>                                     </a:t>
            </a:r>
            <a:endParaRPr lang="en-GB" sz="1800" b="1" u="sng" dirty="0">
              <a:solidFill>
                <a:srgbClr val="CCFFFF"/>
              </a:solidFill>
              <a:latin typeface="Times New Roman" panose="02020603050405020304" charset="0"/>
              <a:cs typeface="Times New Roman" panose="02020603050405020304" charset="0"/>
            </a:endParaRPr>
          </a:p>
        </p:txBody>
      </p:sp>
      <p:sp>
        <p:nvSpPr>
          <p:cNvPr id="7176" name="Line 10"/>
          <p:cNvSpPr>
            <a:spLocks noChangeShapeType="1"/>
          </p:cNvSpPr>
          <p:nvPr/>
        </p:nvSpPr>
        <p:spPr bwMode="auto">
          <a:xfrm>
            <a:off x="4514374" y="1714500"/>
            <a:ext cx="476" cy="2248853"/>
          </a:xfrm>
          <a:prstGeom prst="line">
            <a:avLst/>
          </a:prstGeom>
          <a:noFill/>
          <a:ln w="28575">
            <a:solidFill>
              <a:srgbClr val="FF99FF"/>
            </a:solidFill>
            <a:round/>
          </a:ln>
          <a:extLst>
            <a:ext uri="{909E8E84-426E-40DD-AFC4-6F175D3DCCD1}">
              <a14:hiddenFill xmlns:a14="http://schemas.microsoft.com/office/drawing/2010/main">
                <a:noFill/>
              </a14:hiddenFill>
            </a:ext>
          </a:extLst>
        </p:spPr>
        <p:txBody>
          <a:bodyPr/>
          <a:lstStyle/>
          <a:p>
            <a:endParaRPr lang="en-US" sz="100"/>
          </a:p>
        </p:txBody>
      </p:sp>
      <p:sp>
        <p:nvSpPr>
          <p:cNvPr id="2" name="Text Box 11"/>
          <p:cNvSpPr txBox="1">
            <a:spLocks noChangeArrowheads="1"/>
          </p:cNvSpPr>
          <p:nvPr/>
        </p:nvSpPr>
        <p:spPr bwMode="auto">
          <a:xfrm>
            <a:off x="722471" y="1943100"/>
            <a:ext cx="59721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GB" sz="1800" b="1" dirty="0">
                <a:solidFill>
                  <a:srgbClr val="7030A0"/>
                </a:solidFill>
                <a:latin typeface="Times New Roman" panose="02020603050405020304" charset="0"/>
                <a:cs typeface="Times New Roman" panose="02020603050405020304" charset="0"/>
              </a:rPr>
              <a:t>Từ:</a:t>
            </a:r>
            <a:r>
              <a:rPr lang="en-GB" sz="1800" b="1" dirty="0">
                <a:solidFill>
                  <a:srgbClr val="7030A0"/>
                </a:solidFill>
                <a:latin typeface="Times New Roman" panose="02020603050405020304" charset="0"/>
                <a:cs typeface="Times New Roman" panose="02020603050405020304" charset="0"/>
              </a:rPr>
              <a:t>       </a:t>
            </a:r>
            <a:r>
              <a:rPr lang="en-US" altLang="en-GB" sz="1800" b="1" dirty="0">
                <a:solidFill>
                  <a:srgbClr val="7030A0"/>
                </a:solidFill>
                <a:latin typeface="Times New Roman" panose="02020603050405020304" charset="0"/>
                <a:cs typeface="Times New Roman" panose="02020603050405020304" charset="0"/>
              </a:rPr>
              <a:t>               </a:t>
            </a:r>
            <a:r>
              <a:rPr lang="en-GB" sz="1800" b="1" dirty="0">
                <a:solidFill>
                  <a:srgbClr val="7030A0"/>
                </a:solidFill>
                <a:latin typeface="Times New Roman" panose="02020603050405020304" charset="0"/>
                <a:cs typeface="Times New Roman" panose="02020603050405020304" charset="0"/>
              </a:rPr>
              <a:t>                                     </a:t>
            </a:r>
            <a:endParaRPr lang="en-GB" sz="1800" b="1" u="sng" dirty="0">
              <a:solidFill>
                <a:srgbClr val="7030A0"/>
              </a:solidFill>
              <a:latin typeface="Times New Roman" panose="02020603050405020304" charset="0"/>
              <a:cs typeface="Times New Roman" panose="02020603050405020304" charset="0"/>
            </a:endParaRPr>
          </a:p>
        </p:txBody>
      </p:sp>
      <p:sp>
        <p:nvSpPr>
          <p:cNvPr id="10262" name="Text Box 22"/>
          <p:cNvSpPr txBox="1">
            <a:spLocks noChangeArrowheads="1"/>
          </p:cNvSpPr>
          <p:nvPr/>
        </p:nvSpPr>
        <p:spPr bwMode="auto">
          <a:xfrm>
            <a:off x="722630" y="2499360"/>
            <a:ext cx="3752215"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GB" sz="1800" b="1" dirty="0" err="1">
                <a:solidFill>
                  <a:srgbClr val="7030A0"/>
                </a:solidFill>
                <a:latin typeface="Times New Roman" panose="02020603050405020304" charset="0"/>
                <a:cs typeface="Times New Roman" panose="02020603050405020304" charset="0"/>
              </a:rPr>
              <a:t>Câu</a:t>
            </a:r>
            <a:r>
              <a:rPr lang="en-GB" sz="1800" b="1" dirty="0">
                <a:solidFill>
                  <a:srgbClr val="7030A0"/>
                </a:solidFill>
                <a:latin typeface="Times New Roman" panose="02020603050405020304" charset="0"/>
                <a:cs typeface="Times New Roman" panose="02020603050405020304" charset="0"/>
              </a:rPr>
              <a:t>:</a:t>
            </a:r>
            <a:r>
              <a:rPr lang="en-GB" sz="1800" dirty="0">
                <a:solidFill>
                  <a:schemeClr val="tx1"/>
                </a:solidFill>
                <a:latin typeface="Times New Roman" panose="02020603050405020304" charset="0"/>
                <a:cs typeface="Times New Roman" panose="02020603050405020304" charset="0"/>
              </a:rPr>
              <a:t> </a:t>
            </a:r>
            <a:r>
              <a:rPr sz="1800">
                <a:solidFill>
                  <a:schemeClr val="bg1">
                    <a:lumMod val="10000"/>
                  </a:schemeClr>
                </a:solidFill>
                <a:latin typeface="Times New Roman" panose="02020603050405020304" charset="0"/>
                <a:cs typeface="Times New Roman" panose="02020603050405020304" charset="0"/>
              </a:rPr>
              <a:t>Từ khi nghe chú tôi mách</a:t>
            </a:r>
            <a:r>
              <a:rPr lang="en-US" sz="1800">
                <a:solidFill>
                  <a:schemeClr val="bg1">
                    <a:lumMod val="10000"/>
                  </a:schemeClr>
                </a:solidFill>
                <a:latin typeface="Times New Roman" panose="02020603050405020304" charset="0"/>
                <a:cs typeface="Times New Roman" panose="02020603050405020304" charset="0"/>
              </a:rPr>
              <a:t> </a:t>
            </a:r>
            <a:r>
              <a:rPr sz="1800">
                <a:solidFill>
                  <a:schemeClr val="bg1">
                    <a:lumMod val="10000"/>
                  </a:schemeClr>
                </a:solidFill>
                <a:latin typeface="Times New Roman" panose="02020603050405020304" charset="0"/>
                <a:cs typeface="Times New Roman" panose="02020603050405020304" charset="0"/>
              </a:rPr>
              <a:t> những câu chuyện đó và vô số những câu chuyện tương tự</a:t>
            </a:r>
            <a:r>
              <a:rPr lang="en-US" sz="1800">
                <a:solidFill>
                  <a:schemeClr val="bg1">
                    <a:lumMod val="10000"/>
                  </a:schemeClr>
                </a:solidFill>
                <a:latin typeface="Times New Roman" panose="02020603050405020304" charset="0"/>
                <a:cs typeface="Times New Roman" panose="02020603050405020304" charset="0"/>
              </a:rPr>
              <a:t> </a:t>
            </a:r>
            <a:r>
              <a:rPr sz="1800">
                <a:solidFill>
                  <a:schemeClr val="bg1">
                    <a:lumMod val="10000"/>
                  </a:schemeClr>
                </a:solidFill>
                <a:latin typeface="Times New Roman" panose="02020603050405020304" charset="0"/>
                <a:cs typeface="Times New Roman" panose="02020603050405020304" charset="0"/>
              </a:rPr>
              <a:t> được viết trong các cuốn sách, tôi cố gắng học chữ</a:t>
            </a:r>
            <a:r>
              <a:rPr lang="en-US" sz="1800">
                <a:solidFill>
                  <a:schemeClr val="bg1">
                    <a:lumMod val="10000"/>
                  </a:schemeClr>
                </a:solidFill>
                <a:latin typeface="Times New Roman" panose="02020603050405020304" charset="0"/>
                <a:cs typeface="Times New Roman" panose="02020603050405020304" charset="0"/>
              </a:rPr>
              <a:t> </a:t>
            </a:r>
            <a:r>
              <a:rPr sz="1800">
                <a:solidFill>
                  <a:schemeClr val="bg1">
                    <a:lumMod val="10000"/>
                  </a:schemeClr>
                </a:solidFill>
                <a:latin typeface="Times New Roman" panose="02020603050405020304" charset="0"/>
                <a:cs typeface="Times New Roman" panose="02020603050405020304" charset="0"/>
              </a:rPr>
              <a:t> để có thể tự mình khám phá thế giới kì diệu kia.</a:t>
            </a:r>
          </a:p>
        </p:txBody>
      </p:sp>
      <p:sp>
        <p:nvSpPr>
          <p:cNvPr id="10265" name="Line 25"/>
          <p:cNvSpPr>
            <a:spLocks noChangeShapeType="1"/>
          </p:cNvSpPr>
          <p:nvPr/>
        </p:nvSpPr>
        <p:spPr bwMode="auto">
          <a:xfrm rot="9960000" flipV="1">
            <a:off x="4416425" y="2576195"/>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lstStyle/>
          <a:p>
            <a:endParaRPr lang="en-US" sz="100"/>
          </a:p>
        </p:txBody>
      </p:sp>
      <p:sp>
        <p:nvSpPr>
          <p:cNvPr id="6" name="Line 25"/>
          <p:cNvSpPr>
            <a:spLocks noChangeShapeType="1"/>
          </p:cNvSpPr>
          <p:nvPr/>
        </p:nvSpPr>
        <p:spPr bwMode="auto">
          <a:xfrm rot="9960000" flipV="1">
            <a:off x="4020820" y="3368675"/>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lstStyle/>
          <a:p>
            <a:endParaRPr lang="en-US" sz="100"/>
          </a:p>
        </p:txBody>
      </p:sp>
      <p:sp>
        <p:nvSpPr>
          <p:cNvPr id="8" name="Line 25"/>
          <p:cNvSpPr>
            <a:spLocks noChangeShapeType="1"/>
          </p:cNvSpPr>
          <p:nvPr/>
        </p:nvSpPr>
        <p:spPr bwMode="auto">
          <a:xfrm rot="9960000" flipV="1">
            <a:off x="2795905" y="3143885"/>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lstStyle/>
          <a:p>
            <a:endParaRPr lang="en-US" sz="100"/>
          </a:p>
        </p:txBody>
      </p:sp>
      <p:sp>
        <p:nvSpPr>
          <p:cNvPr id="4" name="Text Box 3"/>
          <p:cNvSpPr txBox="1"/>
          <p:nvPr/>
        </p:nvSpPr>
        <p:spPr>
          <a:xfrm>
            <a:off x="4514215" y="2499360"/>
            <a:ext cx="3938905" cy="1198880"/>
          </a:xfrm>
          <a:prstGeom prst="rect">
            <a:avLst/>
          </a:prstGeom>
          <a:noFill/>
        </p:spPr>
        <p:txBody>
          <a:bodyPr wrap="square" rtlCol="0">
            <a:spAutoFit/>
          </a:bodyPr>
          <a:lstStyle/>
          <a:p>
            <a:pPr algn="just"/>
            <a:r>
              <a:rPr lang="en-US" sz="1800">
                <a:solidFill>
                  <a:schemeClr val="tx1"/>
                </a:solidFill>
                <a:latin typeface="Times New Roman" panose="02020603050405020304" charset="0"/>
                <a:cs typeface="Times New Roman" panose="02020603050405020304" charset="0"/>
              </a:rPr>
              <a:t>  </a:t>
            </a:r>
            <a:r>
              <a:rPr lang="en-US" sz="1800" b="1">
                <a:solidFill>
                  <a:schemeClr val="tx1"/>
                </a:solidFill>
                <a:latin typeface="Times New Roman" panose="02020603050405020304" charset="0"/>
                <a:cs typeface="Times New Roman" panose="02020603050405020304" charset="0"/>
              </a:rPr>
              <a:t>Nội dung:</a:t>
            </a:r>
            <a:r>
              <a:rPr lang="en-US" sz="1800">
                <a:solidFill>
                  <a:schemeClr val="tx1"/>
                </a:solidFill>
                <a:latin typeface="Times New Roman" panose="02020603050405020304" charset="0"/>
                <a:cs typeface="Times New Roman" panose="02020603050405020304" charset="0"/>
              </a:rPr>
              <a:t> </a:t>
            </a:r>
            <a:r>
              <a:rPr lang="en-US" sz="1800">
                <a:solidFill>
                  <a:schemeClr val="bg1">
                    <a:lumMod val="10000"/>
                  </a:schemeClr>
                </a:solidFill>
                <a:latin typeface="Times New Roman" panose="02020603050405020304" charset="0"/>
                <a:cs typeface="Times New Roman" panose="02020603050405020304" charset="0"/>
              </a:rPr>
              <a:t>Tình yêu dành cho sách  của một bạn nhỏ. Qua đó nói lên ảnh hưởng của sách trong việc bồi dưỡng tâm hồn và nhận thức của tuổi thơ.</a:t>
            </a:r>
          </a:p>
        </p:txBody>
      </p:sp>
      <p:sp>
        <p:nvSpPr>
          <p:cNvPr id="5" name="Text Box 4"/>
          <p:cNvSpPr txBox="1"/>
          <p:nvPr/>
        </p:nvSpPr>
        <p:spPr>
          <a:xfrm>
            <a:off x="4716145" y="1923415"/>
            <a:ext cx="1072515" cy="368300"/>
          </a:xfrm>
          <a:prstGeom prst="rect">
            <a:avLst/>
          </a:prstGeom>
          <a:noFill/>
        </p:spPr>
        <p:txBody>
          <a:bodyPr wrap="square" rtlCol="0">
            <a:spAutoFit/>
          </a:bodyPr>
          <a:lstStyle/>
          <a:p>
            <a:r>
              <a:rPr lang="en-US" sz="1800">
                <a:latin typeface="Times New Roman" panose="02020603050405020304" charset="0"/>
                <a:cs typeface="Times New Roman" panose="02020603050405020304" charset="0"/>
              </a:rPr>
              <a:t>mê mẩn,</a:t>
            </a:r>
          </a:p>
        </p:txBody>
      </p:sp>
      <p:sp>
        <p:nvSpPr>
          <p:cNvPr id="7" name="Text Box 6"/>
          <p:cNvSpPr txBox="1"/>
          <p:nvPr/>
        </p:nvSpPr>
        <p:spPr>
          <a:xfrm>
            <a:off x="5579745" y="1923415"/>
            <a:ext cx="1381760" cy="368300"/>
          </a:xfrm>
          <a:prstGeom prst="rect">
            <a:avLst/>
          </a:prstGeom>
          <a:noFill/>
        </p:spPr>
        <p:txBody>
          <a:bodyPr wrap="square" rtlCol="0">
            <a:spAutoFit/>
          </a:bodyPr>
          <a:lstStyle/>
          <a:p>
            <a:r>
              <a:rPr lang="en-US" sz="1800">
                <a:latin typeface="Times New Roman" panose="02020603050405020304" charset="0"/>
                <a:cs typeface="Times New Roman" panose="02020603050405020304" charset="0"/>
              </a:rPr>
              <a:t>vô biên</a:t>
            </a:r>
          </a:p>
        </p:txBody>
      </p:sp>
      <p:sp>
        <p:nvSpPr>
          <p:cNvPr id="9" name="Line 25"/>
          <p:cNvSpPr>
            <a:spLocks noChangeShapeType="1"/>
          </p:cNvSpPr>
          <p:nvPr/>
        </p:nvSpPr>
        <p:spPr bwMode="auto">
          <a:xfrm rot="9960000" flipV="1">
            <a:off x="2867660" y="2863850"/>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lstStyle/>
          <a:p>
            <a:endParaRPr lang="en-US" sz="100"/>
          </a:p>
        </p:txBody>
      </p:sp>
      <p:sp>
        <p:nvSpPr>
          <p:cNvPr id="10" name="Line 25"/>
          <p:cNvSpPr>
            <a:spLocks noChangeShapeType="1"/>
          </p:cNvSpPr>
          <p:nvPr/>
        </p:nvSpPr>
        <p:spPr bwMode="auto">
          <a:xfrm rot="9960000" flipV="1">
            <a:off x="1624330" y="3943985"/>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lstStyle/>
          <a:p>
            <a:endParaRPr lang="en-US" sz="100"/>
          </a:p>
        </p:txBody>
      </p:sp>
      <p:sp>
        <p:nvSpPr>
          <p:cNvPr id="11" name="Line 25"/>
          <p:cNvSpPr>
            <a:spLocks noChangeShapeType="1"/>
          </p:cNvSpPr>
          <p:nvPr/>
        </p:nvSpPr>
        <p:spPr bwMode="auto">
          <a:xfrm rot="9960000" flipV="1">
            <a:off x="1716405" y="3943985"/>
            <a:ext cx="65405" cy="215265"/>
          </a:xfrm>
          <a:prstGeom prst="line">
            <a:avLst/>
          </a:prstGeom>
          <a:noFill/>
          <a:ln w="28575">
            <a:solidFill>
              <a:srgbClr val="FF9900"/>
            </a:solidFill>
            <a:round/>
          </a:ln>
          <a:extLst>
            <a:ext uri="{909E8E84-426E-40DD-AFC4-6F175D3DCCD1}">
              <a14:hiddenFill xmlns:a14="http://schemas.microsoft.com/office/drawing/2010/main">
                <a:noFill/>
              </a14:hiddenFill>
            </a:ext>
          </a:extLst>
        </p:spPr>
        <p:txBody>
          <a:bodyPr/>
          <a:lstStyle/>
          <a:p>
            <a:endParaRPr lang="en-US" sz="100"/>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01"/>
        <p:cNvGrpSpPr/>
        <p:nvPr/>
      </p:nvGrpSpPr>
      <p:grpSpPr>
        <a:xfrm>
          <a:off x="0" y="0"/>
          <a:ext cx="0" cy="0"/>
          <a:chOff x="0" y="0"/>
          <a:chExt cx="0" cy="0"/>
        </a:xfrm>
      </p:grpSpPr>
      <p:sp>
        <p:nvSpPr>
          <p:cNvPr id="1502" name="Google Shape;1502;p48"/>
          <p:cNvSpPr txBox="1">
            <a:spLocks noGrp="1"/>
          </p:cNvSpPr>
          <p:nvPr>
            <p:ph type="title"/>
          </p:nvPr>
        </p:nvSpPr>
        <p:spPr>
          <a:xfrm>
            <a:off x="553725" y="1784775"/>
            <a:ext cx="7335000" cy="131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7300">
                <a:solidFill>
                  <a:srgbClr val="FFC71F"/>
                </a:solidFill>
              </a:rPr>
              <a:t>Chào các em !</a:t>
            </a:r>
            <a:endParaRPr sz="7300">
              <a:solidFill>
                <a:srgbClr val="FFC71F"/>
              </a:solidFill>
            </a:endParaRPr>
          </a:p>
        </p:txBody>
      </p:sp>
      <p:grpSp>
        <p:nvGrpSpPr>
          <p:cNvPr id="1503" name="Google Shape;1503;p48"/>
          <p:cNvGrpSpPr/>
          <p:nvPr/>
        </p:nvGrpSpPr>
        <p:grpSpPr>
          <a:xfrm>
            <a:off x="7356476" y="1643298"/>
            <a:ext cx="1057184" cy="1181351"/>
            <a:chOff x="6558026" y="3674348"/>
            <a:chExt cx="1057184" cy="1181351"/>
          </a:xfrm>
        </p:grpSpPr>
        <p:sp>
          <p:nvSpPr>
            <p:cNvPr id="1504" name="Google Shape;1504;p48"/>
            <p:cNvSpPr/>
            <p:nvPr/>
          </p:nvSpPr>
          <p:spPr>
            <a:xfrm rot="201225">
              <a:off x="6590456" y="3707914"/>
              <a:ext cx="992852" cy="1119702"/>
            </a:xfrm>
            <a:custGeom>
              <a:avLst/>
              <a:gdLst/>
              <a:ahLst/>
              <a:cxnLst/>
              <a:rect l="l" t="t" r="r" b="b"/>
              <a:pathLst>
                <a:path w="48402" h="54586" extrusionOk="0">
                  <a:moveTo>
                    <a:pt x="6739" y="33492"/>
                  </a:moveTo>
                  <a:lnTo>
                    <a:pt x="7005" y="34325"/>
                  </a:lnTo>
                  <a:cubicBezTo>
                    <a:pt x="6905" y="34259"/>
                    <a:pt x="6805" y="34159"/>
                    <a:pt x="6672" y="34092"/>
                  </a:cubicBezTo>
                  <a:lnTo>
                    <a:pt x="6672" y="33992"/>
                  </a:lnTo>
                  <a:cubicBezTo>
                    <a:pt x="6705" y="33825"/>
                    <a:pt x="6739" y="33658"/>
                    <a:pt x="6739" y="33492"/>
                  </a:cubicBezTo>
                  <a:close/>
                  <a:moveTo>
                    <a:pt x="28054" y="1"/>
                  </a:moveTo>
                  <a:cubicBezTo>
                    <a:pt x="24485" y="1735"/>
                    <a:pt x="21716" y="4471"/>
                    <a:pt x="20248" y="7606"/>
                  </a:cubicBezTo>
                  <a:cubicBezTo>
                    <a:pt x="17513" y="8607"/>
                    <a:pt x="14878" y="9708"/>
                    <a:pt x="12743" y="11309"/>
                  </a:cubicBezTo>
                  <a:cubicBezTo>
                    <a:pt x="10808" y="12743"/>
                    <a:pt x="9307" y="14645"/>
                    <a:pt x="8773" y="16746"/>
                  </a:cubicBezTo>
                  <a:cubicBezTo>
                    <a:pt x="8340" y="16946"/>
                    <a:pt x="7939" y="17147"/>
                    <a:pt x="7572" y="17413"/>
                  </a:cubicBezTo>
                  <a:cubicBezTo>
                    <a:pt x="5371" y="19015"/>
                    <a:pt x="5071" y="22050"/>
                    <a:pt x="5204" y="24685"/>
                  </a:cubicBezTo>
                  <a:cubicBezTo>
                    <a:pt x="5304" y="26253"/>
                    <a:pt x="5471" y="27787"/>
                    <a:pt x="5738" y="29322"/>
                  </a:cubicBezTo>
                  <a:cubicBezTo>
                    <a:pt x="5905" y="30189"/>
                    <a:pt x="6105" y="31056"/>
                    <a:pt x="6305" y="31890"/>
                  </a:cubicBezTo>
                  <a:cubicBezTo>
                    <a:pt x="6138" y="32491"/>
                    <a:pt x="6005" y="33125"/>
                    <a:pt x="5938" y="33758"/>
                  </a:cubicBezTo>
                  <a:cubicBezTo>
                    <a:pt x="5625" y="33667"/>
                    <a:pt x="5287" y="33622"/>
                    <a:pt x="4940" y="33622"/>
                  </a:cubicBezTo>
                  <a:cubicBezTo>
                    <a:pt x="4143" y="33622"/>
                    <a:pt x="3300" y="33861"/>
                    <a:pt x="2602" y="34325"/>
                  </a:cubicBezTo>
                  <a:cubicBezTo>
                    <a:pt x="1401" y="35159"/>
                    <a:pt x="734" y="36460"/>
                    <a:pt x="467" y="37761"/>
                  </a:cubicBezTo>
                  <a:cubicBezTo>
                    <a:pt x="0" y="39796"/>
                    <a:pt x="401" y="41898"/>
                    <a:pt x="1568" y="43499"/>
                  </a:cubicBezTo>
                  <a:cubicBezTo>
                    <a:pt x="2702" y="45133"/>
                    <a:pt x="4570" y="46234"/>
                    <a:pt x="6739" y="46568"/>
                  </a:cubicBezTo>
                  <a:cubicBezTo>
                    <a:pt x="6878" y="46599"/>
                    <a:pt x="7024" y="46622"/>
                    <a:pt x="7171" y="46622"/>
                  </a:cubicBezTo>
                  <a:cubicBezTo>
                    <a:pt x="7341" y="46622"/>
                    <a:pt x="7511" y="46590"/>
                    <a:pt x="7673" y="46501"/>
                  </a:cubicBezTo>
                  <a:lnTo>
                    <a:pt x="7706" y="46501"/>
                  </a:lnTo>
                  <a:cubicBezTo>
                    <a:pt x="8973" y="48969"/>
                    <a:pt x="11175" y="50971"/>
                    <a:pt x="13944" y="51905"/>
                  </a:cubicBezTo>
                  <a:cubicBezTo>
                    <a:pt x="18547" y="53473"/>
                    <a:pt x="23184" y="54340"/>
                    <a:pt x="28020" y="54573"/>
                  </a:cubicBezTo>
                  <a:cubicBezTo>
                    <a:pt x="28191" y="54581"/>
                    <a:pt x="28361" y="54585"/>
                    <a:pt x="28530" y="54585"/>
                  </a:cubicBezTo>
                  <a:cubicBezTo>
                    <a:pt x="31208" y="54585"/>
                    <a:pt x="33716" y="53601"/>
                    <a:pt x="35693" y="51938"/>
                  </a:cubicBezTo>
                  <a:cubicBezTo>
                    <a:pt x="35893" y="52072"/>
                    <a:pt x="36093" y="52138"/>
                    <a:pt x="36326" y="52172"/>
                  </a:cubicBezTo>
                  <a:cubicBezTo>
                    <a:pt x="36953" y="52309"/>
                    <a:pt x="37579" y="52377"/>
                    <a:pt x="38194" y="52377"/>
                  </a:cubicBezTo>
                  <a:cubicBezTo>
                    <a:pt x="39674" y="52377"/>
                    <a:pt x="41086" y="51982"/>
                    <a:pt x="42264" y="51204"/>
                  </a:cubicBezTo>
                  <a:cubicBezTo>
                    <a:pt x="43932" y="50137"/>
                    <a:pt x="45066" y="48336"/>
                    <a:pt x="45400" y="46234"/>
                  </a:cubicBezTo>
                  <a:cubicBezTo>
                    <a:pt x="45600" y="44966"/>
                    <a:pt x="45466" y="43465"/>
                    <a:pt x="44666" y="42298"/>
                  </a:cubicBezTo>
                  <a:cubicBezTo>
                    <a:pt x="44065" y="41397"/>
                    <a:pt x="43098" y="40797"/>
                    <a:pt x="42131" y="40597"/>
                  </a:cubicBezTo>
                  <a:cubicBezTo>
                    <a:pt x="42131" y="40563"/>
                    <a:pt x="42131" y="40563"/>
                    <a:pt x="42131" y="40563"/>
                  </a:cubicBezTo>
                  <a:cubicBezTo>
                    <a:pt x="42231" y="40263"/>
                    <a:pt x="42297" y="39963"/>
                    <a:pt x="42364" y="39629"/>
                  </a:cubicBezTo>
                  <a:cubicBezTo>
                    <a:pt x="43098" y="38462"/>
                    <a:pt x="43832" y="37161"/>
                    <a:pt x="44532" y="35927"/>
                  </a:cubicBezTo>
                  <a:cubicBezTo>
                    <a:pt x="45166" y="34692"/>
                    <a:pt x="45766" y="33492"/>
                    <a:pt x="46300" y="32491"/>
                  </a:cubicBezTo>
                  <a:cubicBezTo>
                    <a:pt x="47468" y="30089"/>
                    <a:pt x="48402" y="27187"/>
                    <a:pt x="46967" y="24885"/>
                  </a:cubicBezTo>
                  <a:cubicBezTo>
                    <a:pt x="46767" y="24585"/>
                    <a:pt x="46567" y="24318"/>
                    <a:pt x="46334" y="24051"/>
                  </a:cubicBezTo>
                  <a:cubicBezTo>
                    <a:pt x="46300" y="22617"/>
                    <a:pt x="45666" y="21149"/>
                    <a:pt x="44732" y="19815"/>
                  </a:cubicBezTo>
                  <a:cubicBezTo>
                    <a:pt x="43565" y="18247"/>
                    <a:pt x="41964" y="16880"/>
                    <a:pt x="40262" y="15612"/>
                  </a:cubicBezTo>
                  <a:cubicBezTo>
                    <a:pt x="37661" y="13677"/>
                    <a:pt x="34859" y="11876"/>
                    <a:pt x="31823" y="10308"/>
                  </a:cubicBezTo>
                  <a:cubicBezTo>
                    <a:pt x="29788" y="7173"/>
                    <a:pt x="28454" y="3637"/>
                    <a:pt x="28054" y="1"/>
                  </a:cubicBezTo>
                  <a:close/>
                </a:path>
              </a:pathLst>
            </a:custGeom>
            <a:solidFill>
              <a:schemeClr val="lt2"/>
            </a:solidFill>
            <a:ln w="228600" cap="flat" cmpd="sng">
              <a:solidFill>
                <a:srgbClr val="FFFFFF"/>
              </a:solidFill>
              <a:prstDash val="solid"/>
              <a:round/>
              <a:headEnd type="none" w="sm" len="sm"/>
              <a:tailEnd type="none" w="sm" len="sm"/>
            </a:ln>
            <a:effectLst>
              <a:outerShdw dist="47625" dir="2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05" name="Google Shape;1505;p48"/>
            <p:cNvGrpSpPr/>
            <p:nvPr/>
          </p:nvGrpSpPr>
          <p:grpSpPr>
            <a:xfrm>
              <a:off x="6558026" y="3674348"/>
              <a:ext cx="1056654" cy="1175847"/>
              <a:chOff x="6558026" y="3674348"/>
              <a:chExt cx="1056654" cy="1175847"/>
            </a:xfrm>
          </p:grpSpPr>
          <p:grpSp>
            <p:nvGrpSpPr>
              <p:cNvPr id="1506" name="Google Shape;1506;p48"/>
              <p:cNvGrpSpPr/>
              <p:nvPr/>
            </p:nvGrpSpPr>
            <p:grpSpPr>
              <a:xfrm rot="201225">
                <a:off x="6589927" y="3702430"/>
                <a:ext cx="992852" cy="1119682"/>
                <a:chOff x="2768850" y="3921688"/>
                <a:chExt cx="1210050" cy="1364625"/>
              </a:xfrm>
            </p:grpSpPr>
            <p:sp>
              <p:nvSpPr>
                <p:cNvPr id="1507" name="Google Shape;1507;p48"/>
                <p:cNvSpPr/>
                <p:nvPr/>
              </p:nvSpPr>
              <p:spPr>
                <a:xfrm>
                  <a:off x="3644475" y="4934513"/>
                  <a:ext cx="264375" cy="296600"/>
                </a:xfrm>
                <a:custGeom>
                  <a:avLst/>
                  <a:gdLst/>
                  <a:ahLst/>
                  <a:cxnLst/>
                  <a:rect l="l" t="t" r="r" b="b"/>
                  <a:pathLst>
                    <a:path w="10575" h="11864" extrusionOk="0">
                      <a:moveTo>
                        <a:pt x="6418" y="1"/>
                      </a:moveTo>
                      <a:cubicBezTo>
                        <a:pt x="6312" y="1"/>
                        <a:pt x="6208" y="6"/>
                        <a:pt x="6105" y="17"/>
                      </a:cubicBezTo>
                      <a:cubicBezTo>
                        <a:pt x="4537" y="217"/>
                        <a:pt x="3403" y="1885"/>
                        <a:pt x="2702" y="3186"/>
                      </a:cubicBezTo>
                      <a:cubicBezTo>
                        <a:pt x="1668" y="5187"/>
                        <a:pt x="868" y="7356"/>
                        <a:pt x="234" y="9557"/>
                      </a:cubicBezTo>
                      <a:cubicBezTo>
                        <a:pt x="100" y="10091"/>
                        <a:pt x="0" y="10791"/>
                        <a:pt x="434" y="11258"/>
                      </a:cubicBezTo>
                      <a:cubicBezTo>
                        <a:pt x="668" y="11492"/>
                        <a:pt x="1001" y="11592"/>
                        <a:pt x="1301" y="11659"/>
                      </a:cubicBezTo>
                      <a:cubicBezTo>
                        <a:pt x="1928" y="11796"/>
                        <a:pt x="2557" y="11864"/>
                        <a:pt x="3175" y="11864"/>
                      </a:cubicBezTo>
                      <a:cubicBezTo>
                        <a:pt x="4663" y="11864"/>
                        <a:pt x="6084" y="11469"/>
                        <a:pt x="7239" y="10691"/>
                      </a:cubicBezTo>
                      <a:cubicBezTo>
                        <a:pt x="8907" y="9624"/>
                        <a:pt x="10041" y="7823"/>
                        <a:pt x="10375" y="5721"/>
                      </a:cubicBezTo>
                      <a:cubicBezTo>
                        <a:pt x="10575" y="4453"/>
                        <a:pt x="10441" y="2986"/>
                        <a:pt x="9641" y="1785"/>
                      </a:cubicBezTo>
                      <a:cubicBezTo>
                        <a:pt x="8905" y="682"/>
                        <a:pt x="7607" y="1"/>
                        <a:pt x="6418" y="1"/>
                      </a:cubicBezTo>
                      <a:close/>
                    </a:path>
                  </a:pathLst>
                </a:custGeom>
                <a:solidFill>
                  <a:srgbClr val="EC8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48"/>
                <p:cNvSpPr/>
                <p:nvPr/>
              </p:nvSpPr>
              <p:spPr>
                <a:xfrm>
                  <a:off x="2768850" y="4762213"/>
                  <a:ext cx="219350" cy="325125"/>
                </a:xfrm>
                <a:custGeom>
                  <a:avLst/>
                  <a:gdLst/>
                  <a:ahLst/>
                  <a:cxnLst/>
                  <a:rect l="l" t="t" r="r" b="b"/>
                  <a:pathLst>
                    <a:path w="8774" h="13005" extrusionOk="0">
                      <a:moveTo>
                        <a:pt x="4939" y="0"/>
                      </a:moveTo>
                      <a:cubicBezTo>
                        <a:pt x="4134" y="0"/>
                        <a:pt x="3288" y="248"/>
                        <a:pt x="2602" y="738"/>
                      </a:cubicBezTo>
                      <a:cubicBezTo>
                        <a:pt x="1401" y="1538"/>
                        <a:pt x="734" y="2873"/>
                        <a:pt x="467" y="4140"/>
                      </a:cubicBezTo>
                      <a:cubicBezTo>
                        <a:pt x="0" y="6175"/>
                        <a:pt x="401" y="8277"/>
                        <a:pt x="1568" y="9878"/>
                      </a:cubicBezTo>
                      <a:cubicBezTo>
                        <a:pt x="2702" y="11512"/>
                        <a:pt x="4570" y="12613"/>
                        <a:pt x="6739" y="12947"/>
                      </a:cubicBezTo>
                      <a:cubicBezTo>
                        <a:pt x="6889" y="12980"/>
                        <a:pt x="7047" y="13005"/>
                        <a:pt x="7210" y="13005"/>
                      </a:cubicBezTo>
                      <a:cubicBezTo>
                        <a:pt x="7372" y="13005"/>
                        <a:pt x="7539" y="12980"/>
                        <a:pt x="7706" y="12913"/>
                      </a:cubicBezTo>
                      <a:cubicBezTo>
                        <a:pt x="8273" y="12646"/>
                        <a:pt x="8440" y="11946"/>
                        <a:pt x="8506" y="11379"/>
                      </a:cubicBezTo>
                      <a:cubicBezTo>
                        <a:pt x="8707" y="9077"/>
                        <a:pt x="8773" y="6776"/>
                        <a:pt x="8540" y="4574"/>
                      </a:cubicBezTo>
                      <a:cubicBezTo>
                        <a:pt x="8373" y="3106"/>
                        <a:pt x="7906" y="1105"/>
                        <a:pt x="6505" y="371"/>
                      </a:cubicBezTo>
                      <a:cubicBezTo>
                        <a:pt x="6050" y="123"/>
                        <a:pt x="5505" y="0"/>
                        <a:pt x="4939" y="0"/>
                      </a:cubicBezTo>
                      <a:close/>
                    </a:path>
                  </a:pathLst>
                </a:custGeom>
                <a:solidFill>
                  <a:srgbClr val="EC8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48"/>
                <p:cNvSpPr/>
                <p:nvPr/>
              </p:nvSpPr>
              <p:spPr>
                <a:xfrm>
                  <a:off x="2916450" y="4364163"/>
                  <a:ext cx="916525" cy="922150"/>
                </a:xfrm>
                <a:custGeom>
                  <a:avLst/>
                  <a:gdLst/>
                  <a:ahLst/>
                  <a:cxnLst/>
                  <a:rect l="l" t="t" r="r" b="b"/>
                  <a:pathLst>
                    <a:path w="36661" h="36886" extrusionOk="0">
                      <a:moveTo>
                        <a:pt x="13956" y="0"/>
                      </a:moveTo>
                      <a:cubicBezTo>
                        <a:pt x="8945" y="0"/>
                        <a:pt x="4524" y="3463"/>
                        <a:pt x="3270" y="8354"/>
                      </a:cubicBezTo>
                      <a:cubicBezTo>
                        <a:pt x="2102" y="12957"/>
                        <a:pt x="1235" y="17627"/>
                        <a:pt x="634" y="22331"/>
                      </a:cubicBezTo>
                      <a:cubicBezTo>
                        <a:pt x="1" y="27534"/>
                        <a:pt x="3069" y="32538"/>
                        <a:pt x="8073" y="34206"/>
                      </a:cubicBezTo>
                      <a:cubicBezTo>
                        <a:pt x="12643" y="35774"/>
                        <a:pt x="17280" y="36641"/>
                        <a:pt x="22116" y="36874"/>
                      </a:cubicBezTo>
                      <a:cubicBezTo>
                        <a:pt x="22283" y="36882"/>
                        <a:pt x="22448" y="36885"/>
                        <a:pt x="22613" y="36885"/>
                      </a:cubicBezTo>
                      <a:cubicBezTo>
                        <a:pt x="27678" y="36885"/>
                        <a:pt x="32098" y="33444"/>
                        <a:pt x="33358" y="28502"/>
                      </a:cubicBezTo>
                      <a:cubicBezTo>
                        <a:pt x="34525" y="23932"/>
                        <a:pt x="35426" y="19262"/>
                        <a:pt x="35993" y="14558"/>
                      </a:cubicBezTo>
                      <a:cubicBezTo>
                        <a:pt x="36660" y="9321"/>
                        <a:pt x="33558" y="4351"/>
                        <a:pt x="28588" y="2683"/>
                      </a:cubicBezTo>
                      <a:cubicBezTo>
                        <a:pt x="24018" y="1115"/>
                        <a:pt x="19348" y="248"/>
                        <a:pt x="14511" y="15"/>
                      </a:cubicBezTo>
                      <a:cubicBezTo>
                        <a:pt x="14325" y="5"/>
                        <a:pt x="14140" y="0"/>
                        <a:pt x="13956" y="0"/>
                      </a:cubicBezTo>
                      <a:close/>
                    </a:path>
                  </a:pathLst>
                </a:custGeom>
                <a:solidFill>
                  <a:srgbClr val="EC8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48"/>
                <p:cNvSpPr/>
                <p:nvPr/>
              </p:nvSpPr>
              <p:spPr>
                <a:xfrm>
                  <a:off x="3039200" y="4675838"/>
                  <a:ext cx="212525" cy="71925"/>
                </a:xfrm>
                <a:custGeom>
                  <a:avLst/>
                  <a:gdLst/>
                  <a:ahLst/>
                  <a:cxnLst/>
                  <a:rect l="l" t="t" r="r" b="b"/>
                  <a:pathLst>
                    <a:path w="8501" h="2877" extrusionOk="0">
                      <a:moveTo>
                        <a:pt x="3494" y="1"/>
                      </a:moveTo>
                      <a:cubicBezTo>
                        <a:pt x="2265" y="1"/>
                        <a:pt x="1064" y="336"/>
                        <a:pt x="61" y="991"/>
                      </a:cubicBezTo>
                      <a:cubicBezTo>
                        <a:pt x="0" y="1021"/>
                        <a:pt x="50" y="1162"/>
                        <a:pt x="110" y="1162"/>
                      </a:cubicBezTo>
                      <a:cubicBezTo>
                        <a:pt x="116" y="1162"/>
                        <a:pt x="122" y="1160"/>
                        <a:pt x="128" y="1157"/>
                      </a:cubicBezTo>
                      <a:cubicBezTo>
                        <a:pt x="787" y="1003"/>
                        <a:pt x="1431" y="929"/>
                        <a:pt x="2063" y="929"/>
                      </a:cubicBezTo>
                      <a:cubicBezTo>
                        <a:pt x="4024" y="929"/>
                        <a:pt x="5883" y="1632"/>
                        <a:pt x="7800" y="2792"/>
                      </a:cubicBezTo>
                      <a:cubicBezTo>
                        <a:pt x="7905" y="2834"/>
                        <a:pt x="8011" y="2876"/>
                        <a:pt x="8108" y="2876"/>
                      </a:cubicBezTo>
                      <a:cubicBezTo>
                        <a:pt x="8164" y="2876"/>
                        <a:pt x="8218" y="2862"/>
                        <a:pt x="8267" y="2825"/>
                      </a:cubicBezTo>
                      <a:cubicBezTo>
                        <a:pt x="8400" y="2725"/>
                        <a:pt x="8433" y="2692"/>
                        <a:pt x="8467" y="2525"/>
                      </a:cubicBezTo>
                      <a:cubicBezTo>
                        <a:pt x="8500" y="2358"/>
                        <a:pt x="8433" y="2125"/>
                        <a:pt x="8333" y="1991"/>
                      </a:cubicBezTo>
                      <a:cubicBezTo>
                        <a:pt x="6974" y="651"/>
                        <a:pt x="5207" y="1"/>
                        <a:pt x="34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48"/>
                <p:cNvSpPr/>
                <p:nvPr/>
              </p:nvSpPr>
              <p:spPr>
                <a:xfrm>
                  <a:off x="3695825" y="5030288"/>
                  <a:ext cx="175225" cy="144200"/>
                </a:xfrm>
                <a:custGeom>
                  <a:avLst/>
                  <a:gdLst/>
                  <a:ahLst/>
                  <a:cxnLst/>
                  <a:rect l="l" t="t" r="r" b="b"/>
                  <a:pathLst>
                    <a:path w="7009" h="5768" extrusionOk="0">
                      <a:moveTo>
                        <a:pt x="6986" y="1123"/>
                      </a:moveTo>
                      <a:cubicBezTo>
                        <a:pt x="6986" y="1134"/>
                        <a:pt x="6990" y="1138"/>
                        <a:pt x="6994" y="1138"/>
                      </a:cubicBezTo>
                      <a:cubicBezTo>
                        <a:pt x="7001" y="1138"/>
                        <a:pt x="7008" y="1123"/>
                        <a:pt x="6986" y="1123"/>
                      </a:cubicBezTo>
                      <a:close/>
                      <a:moveTo>
                        <a:pt x="5477" y="1"/>
                      </a:moveTo>
                      <a:cubicBezTo>
                        <a:pt x="4870" y="1"/>
                        <a:pt x="4213" y="315"/>
                        <a:pt x="3617" y="656"/>
                      </a:cubicBezTo>
                      <a:cubicBezTo>
                        <a:pt x="2850" y="1123"/>
                        <a:pt x="2183" y="1757"/>
                        <a:pt x="1616" y="2457"/>
                      </a:cubicBezTo>
                      <a:cubicBezTo>
                        <a:pt x="1349" y="2791"/>
                        <a:pt x="1149" y="3124"/>
                        <a:pt x="915" y="3458"/>
                      </a:cubicBezTo>
                      <a:cubicBezTo>
                        <a:pt x="615" y="3992"/>
                        <a:pt x="348" y="4559"/>
                        <a:pt x="115" y="5159"/>
                      </a:cubicBezTo>
                      <a:cubicBezTo>
                        <a:pt x="0" y="5479"/>
                        <a:pt x="230" y="5767"/>
                        <a:pt x="451" y="5767"/>
                      </a:cubicBezTo>
                      <a:cubicBezTo>
                        <a:pt x="553" y="5767"/>
                        <a:pt x="652" y="5706"/>
                        <a:pt x="715" y="5559"/>
                      </a:cubicBezTo>
                      <a:cubicBezTo>
                        <a:pt x="1049" y="4659"/>
                        <a:pt x="1482" y="3858"/>
                        <a:pt x="2016" y="3158"/>
                      </a:cubicBezTo>
                      <a:cubicBezTo>
                        <a:pt x="2431" y="3070"/>
                        <a:pt x="2896" y="3004"/>
                        <a:pt x="3350" y="3004"/>
                      </a:cubicBezTo>
                      <a:cubicBezTo>
                        <a:pt x="4283" y="3004"/>
                        <a:pt x="5171" y="3283"/>
                        <a:pt x="5485" y="4225"/>
                      </a:cubicBezTo>
                      <a:cubicBezTo>
                        <a:pt x="5485" y="4225"/>
                        <a:pt x="5519" y="4225"/>
                        <a:pt x="5519" y="4192"/>
                      </a:cubicBezTo>
                      <a:cubicBezTo>
                        <a:pt x="5547" y="2610"/>
                        <a:pt x="4460" y="2268"/>
                        <a:pt x="3326" y="2268"/>
                      </a:cubicBezTo>
                      <a:cubicBezTo>
                        <a:pt x="3145" y="2268"/>
                        <a:pt x="2962" y="2277"/>
                        <a:pt x="2783" y="2290"/>
                      </a:cubicBezTo>
                      <a:cubicBezTo>
                        <a:pt x="2783" y="2257"/>
                        <a:pt x="2817" y="2257"/>
                        <a:pt x="2817" y="2224"/>
                      </a:cubicBezTo>
                      <a:cubicBezTo>
                        <a:pt x="3541" y="1572"/>
                        <a:pt x="4737" y="658"/>
                        <a:pt x="5823" y="658"/>
                      </a:cubicBezTo>
                      <a:cubicBezTo>
                        <a:pt x="6237" y="658"/>
                        <a:pt x="6636" y="791"/>
                        <a:pt x="6986" y="1123"/>
                      </a:cubicBezTo>
                      <a:cubicBezTo>
                        <a:pt x="6594" y="290"/>
                        <a:pt x="6059" y="1"/>
                        <a:pt x="5477"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48"/>
                <p:cNvSpPr/>
                <p:nvPr/>
              </p:nvSpPr>
              <p:spPr>
                <a:xfrm>
                  <a:off x="2828900" y="4849663"/>
                  <a:ext cx="110925" cy="192275"/>
                </a:xfrm>
                <a:custGeom>
                  <a:avLst/>
                  <a:gdLst/>
                  <a:ahLst/>
                  <a:cxnLst/>
                  <a:rect l="l" t="t" r="r" b="b"/>
                  <a:pathLst>
                    <a:path w="4437" h="7691" extrusionOk="0">
                      <a:moveTo>
                        <a:pt x="1374" y="0"/>
                      </a:moveTo>
                      <a:cubicBezTo>
                        <a:pt x="1024" y="0"/>
                        <a:pt x="635" y="130"/>
                        <a:pt x="200" y="442"/>
                      </a:cubicBezTo>
                      <a:cubicBezTo>
                        <a:pt x="167" y="442"/>
                        <a:pt x="200" y="476"/>
                        <a:pt x="200" y="476"/>
                      </a:cubicBezTo>
                      <a:cubicBezTo>
                        <a:pt x="371" y="425"/>
                        <a:pt x="535" y="402"/>
                        <a:pt x="692" y="402"/>
                      </a:cubicBezTo>
                      <a:cubicBezTo>
                        <a:pt x="2097" y="402"/>
                        <a:pt x="2946" y="2271"/>
                        <a:pt x="3336" y="3411"/>
                      </a:cubicBezTo>
                      <a:cubicBezTo>
                        <a:pt x="3336" y="3429"/>
                        <a:pt x="3336" y="3448"/>
                        <a:pt x="3341" y="3461"/>
                      </a:cubicBezTo>
                      <a:lnTo>
                        <a:pt x="3341" y="3461"/>
                      </a:lnTo>
                      <a:cubicBezTo>
                        <a:pt x="2758" y="3102"/>
                        <a:pt x="2114" y="2784"/>
                        <a:pt x="1515" y="2784"/>
                      </a:cubicBezTo>
                      <a:cubicBezTo>
                        <a:pt x="955" y="2784"/>
                        <a:pt x="433" y="3062"/>
                        <a:pt x="33" y="3845"/>
                      </a:cubicBezTo>
                      <a:cubicBezTo>
                        <a:pt x="0" y="3878"/>
                        <a:pt x="33" y="3878"/>
                        <a:pt x="67" y="3878"/>
                      </a:cubicBezTo>
                      <a:cubicBezTo>
                        <a:pt x="407" y="3559"/>
                        <a:pt x="788" y="3430"/>
                        <a:pt x="1181" y="3430"/>
                      </a:cubicBezTo>
                      <a:cubicBezTo>
                        <a:pt x="2022" y="3430"/>
                        <a:pt x="2921" y="4021"/>
                        <a:pt x="3603" y="4612"/>
                      </a:cubicBezTo>
                      <a:cubicBezTo>
                        <a:pt x="3736" y="5479"/>
                        <a:pt x="3736" y="6380"/>
                        <a:pt x="3603" y="7347"/>
                      </a:cubicBezTo>
                      <a:cubicBezTo>
                        <a:pt x="3572" y="7581"/>
                        <a:pt x="3715" y="7691"/>
                        <a:pt x="3883" y="7691"/>
                      </a:cubicBezTo>
                      <a:cubicBezTo>
                        <a:pt x="4076" y="7691"/>
                        <a:pt x="4301" y="7547"/>
                        <a:pt x="4337" y="7280"/>
                      </a:cubicBezTo>
                      <a:cubicBezTo>
                        <a:pt x="4403" y="6647"/>
                        <a:pt x="4437" y="6013"/>
                        <a:pt x="4403" y="5412"/>
                      </a:cubicBezTo>
                      <a:cubicBezTo>
                        <a:pt x="4403" y="4979"/>
                        <a:pt x="4370" y="4578"/>
                        <a:pt x="4303" y="4212"/>
                      </a:cubicBezTo>
                      <a:cubicBezTo>
                        <a:pt x="4136" y="3278"/>
                        <a:pt x="3836" y="2410"/>
                        <a:pt x="3369" y="1643"/>
                      </a:cubicBezTo>
                      <a:cubicBezTo>
                        <a:pt x="2891" y="830"/>
                        <a:pt x="2259" y="0"/>
                        <a:pt x="1374" y="0"/>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8"/>
                <p:cNvSpPr/>
                <p:nvPr/>
              </p:nvSpPr>
              <p:spPr>
                <a:xfrm>
                  <a:off x="2895600" y="3921688"/>
                  <a:ext cx="1083300" cy="1069125"/>
                </a:xfrm>
                <a:custGeom>
                  <a:avLst/>
                  <a:gdLst/>
                  <a:ahLst/>
                  <a:cxnLst/>
                  <a:rect l="l" t="t" r="r" b="b"/>
                  <a:pathLst>
                    <a:path w="43332" h="42765" extrusionOk="0">
                      <a:moveTo>
                        <a:pt x="22984" y="1"/>
                      </a:moveTo>
                      <a:cubicBezTo>
                        <a:pt x="19415" y="1735"/>
                        <a:pt x="16646" y="4471"/>
                        <a:pt x="15178" y="7606"/>
                      </a:cubicBezTo>
                      <a:cubicBezTo>
                        <a:pt x="12443" y="8607"/>
                        <a:pt x="9808" y="9708"/>
                        <a:pt x="7673" y="11309"/>
                      </a:cubicBezTo>
                      <a:cubicBezTo>
                        <a:pt x="5738" y="12743"/>
                        <a:pt x="4237" y="14645"/>
                        <a:pt x="3737" y="16746"/>
                      </a:cubicBezTo>
                      <a:cubicBezTo>
                        <a:pt x="3303" y="16913"/>
                        <a:pt x="2903" y="17147"/>
                        <a:pt x="2502" y="17413"/>
                      </a:cubicBezTo>
                      <a:cubicBezTo>
                        <a:pt x="301" y="19015"/>
                        <a:pt x="1" y="22050"/>
                        <a:pt x="134" y="24685"/>
                      </a:cubicBezTo>
                      <a:cubicBezTo>
                        <a:pt x="234" y="26220"/>
                        <a:pt x="401" y="27787"/>
                        <a:pt x="701" y="29322"/>
                      </a:cubicBezTo>
                      <a:cubicBezTo>
                        <a:pt x="1135" y="31824"/>
                        <a:pt x="1835" y="34325"/>
                        <a:pt x="2769" y="36661"/>
                      </a:cubicBezTo>
                      <a:cubicBezTo>
                        <a:pt x="4604" y="35326"/>
                        <a:pt x="3870" y="32858"/>
                        <a:pt x="3970" y="30589"/>
                      </a:cubicBezTo>
                      <a:cubicBezTo>
                        <a:pt x="3970" y="30589"/>
                        <a:pt x="4004" y="30589"/>
                        <a:pt x="4004" y="30556"/>
                      </a:cubicBezTo>
                      <a:cubicBezTo>
                        <a:pt x="5438" y="29889"/>
                        <a:pt x="6639" y="28888"/>
                        <a:pt x="7439" y="27654"/>
                      </a:cubicBezTo>
                      <a:cubicBezTo>
                        <a:pt x="8473" y="26120"/>
                        <a:pt x="8907" y="24252"/>
                        <a:pt x="8740" y="22284"/>
                      </a:cubicBezTo>
                      <a:cubicBezTo>
                        <a:pt x="9608" y="21683"/>
                        <a:pt x="10675" y="21249"/>
                        <a:pt x="11842" y="21049"/>
                      </a:cubicBezTo>
                      <a:cubicBezTo>
                        <a:pt x="12196" y="20993"/>
                        <a:pt x="12597" y="20967"/>
                        <a:pt x="13031" y="20967"/>
                      </a:cubicBezTo>
                      <a:cubicBezTo>
                        <a:pt x="15702" y="20967"/>
                        <a:pt x="19617" y="21978"/>
                        <a:pt x="21483" y="23384"/>
                      </a:cubicBezTo>
                      <a:cubicBezTo>
                        <a:pt x="22311" y="23135"/>
                        <a:pt x="23202" y="23012"/>
                        <a:pt x="24110" y="23012"/>
                      </a:cubicBezTo>
                      <a:cubicBezTo>
                        <a:pt x="25869" y="23012"/>
                        <a:pt x="27693" y="23472"/>
                        <a:pt x="29255" y="24352"/>
                      </a:cubicBezTo>
                      <a:cubicBezTo>
                        <a:pt x="30322" y="24952"/>
                        <a:pt x="32224" y="25953"/>
                        <a:pt x="32958" y="26887"/>
                      </a:cubicBezTo>
                      <a:cubicBezTo>
                        <a:pt x="32390" y="28688"/>
                        <a:pt x="32424" y="30656"/>
                        <a:pt x="33058" y="32491"/>
                      </a:cubicBezTo>
                      <a:cubicBezTo>
                        <a:pt x="33358" y="33391"/>
                        <a:pt x="33658" y="34826"/>
                        <a:pt x="34092" y="36127"/>
                      </a:cubicBezTo>
                      <a:cubicBezTo>
                        <a:pt x="34392" y="37061"/>
                        <a:pt x="34759" y="37895"/>
                        <a:pt x="35293" y="38395"/>
                      </a:cubicBezTo>
                      <a:cubicBezTo>
                        <a:pt x="35026" y="39896"/>
                        <a:pt x="34359" y="41297"/>
                        <a:pt x="34992" y="42765"/>
                      </a:cubicBezTo>
                      <a:cubicBezTo>
                        <a:pt x="36493" y="41064"/>
                        <a:pt x="38095" y="38428"/>
                        <a:pt x="39462" y="35927"/>
                      </a:cubicBezTo>
                      <a:cubicBezTo>
                        <a:pt x="40129" y="34692"/>
                        <a:pt x="40730" y="33492"/>
                        <a:pt x="41230" y="32491"/>
                      </a:cubicBezTo>
                      <a:cubicBezTo>
                        <a:pt x="42398" y="30089"/>
                        <a:pt x="43332" y="27187"/>
                        <a:pt x="41897" y="24885"/>
                      </a:cubicBezTo>
                      <a:cubicBezTo>
                        <a:pt x="41697" y="24585"/>
                        <a:pt x="41497" y="24318"/>
                        <a:pt x="41264" y="24051"/>
                      </a:cubicBezTo>
                      <a:cubicBezTo>
                        <a:pt x="41230" y="22617"/>
                        <a:pt x="40596" y="21149"/>
                        <a:pt x="39662" y="19815"/>
                      </a:cubicBezTo>
                      <a:cubicBezTo>
                        <a:pt x="38495" y="18247"/>
                        <a:pt x="36894" y="16880"/>
                        <a:pt x="35192" y="15612"/>
                      </a:cubicBezTo>
                      <a:cubicBezTo>
                        <a:pt x="32591" y="13677"/>
                        <a:pt x="29789" y="11876"/>
                        <a:pt x="26753" y="10308"/>
                      </a:cubicBezTo>
                      <a:cubicBezTo>
                        <a:pt x="24718" y="7173"/>
                        <a:pt x="23384" y="3637"/>
                        <a:pt x="22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8"/>
                <p:cNvSpPr/>
                <p:nvPr/>
              </p:nvSpPr>
              <p:spPr>
                <a:xfrm>
                  <a:off x="2913125" y="4654713"/>
                  <a:ext cx="97575" cy="183500"/>
                </a:xfrm>
                <a:custGeom>
                  <a:avLst/>
                  <a:gdLst/>
                  <a:ahLst/>
                  <a:cxnLst/>
                  <a:rect l="l" t="t" r="r" b="b"/>
                  <a:pathLst>
                    <a:path w="3903" h="7340" extrusionOk="0">
                      <a:moveTo>
                        <a:pt x="0" y="1"/>
                      </a:moveTo>
                      <a:cubicBezTo>
                        <a:pt x="434" y="2536"/>
                        <a:pt x="1134" y="5004"/>
                        <a:pt x="2068" y="7340"/>
                      </a:cubicBezTo>
                      <a:cubicBezTo>
                        <a:pt x="3903" y="6005"/>
                        <a:pt x="3169" y="3537"/>
                        <a:pt x="3269" y="1268"/>
                      </a:cubicBezTo>
                      <a:cubicBezTo>
                        <a:pt x="3269" y="1268"/>
                        <a:pt x="3303" y="1268"/>
                        <a:pt x="3303" y="1235"/>
                      </a:cubicBezTo>
                      <a:cubicBezTo>
                        <a:pt x="2168" y="902"/>
                        <a:pt x="1034" y="535"/>
                        <a:pt x="0"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8"/>
                <p:cNvSpPr/>
                <p:nvPr/>
              </p:nvSpPr>
              <p:spPr>
                <a:xfrm>
                  <a:off x="3747875" y="4819838"/>
                  <a:ext cx="134300" cy="170975"/>
                </a:xfrm>
                <a:custGeom>
                  <a:avLst/>
                  <a:gdLst/>
                  <a:ahLst/>
                  <a:cxnLst/>
                  <a:rect l="l" t="t" r="r" b="b"/>
                  <a:pathLst>
                    <a:path w="5372" h="6839" extrusionOk="0">
                      <a:moveTo>
                        <a:pt x="5371" y="1"/>
                      </a:moveTo>
                      <a:cubicBezTo>
                        <a:pt x="3870" y="140"/>
                        <a:pt x="2392" y="209"/>
                        <a:pt x="899" y="209"/>
                      </a:cubicBezTo>
                      <a:cubicBezTo>
                        <a:pt x="600" y="209"/>
                        <a:pt x="301" y="206"/>
                        <a:pt x="1" y="201"/>
                      </a:cubicBezTo>
                      <a:lnTo>
                        <a:pt x="1" y="201"/>
                      </a:lnTo>
                      <a:cubicBezTo>
                        <a:pt x="301" y="1135"/>
                        <a:pt x="668" y="1969"/>
                        <a:pt x="1202" y="2469"/>
                      </a:cubicBezTo>
                      <a:cubicBezTo>
                        <a:pt x="935" y="3970"/>
                        <a:pt x="268" y="5371"/>
                        <a:pt x="901" y="6839"/>
                      </a:cubicBezTo>
                      <a:cubicBezTo>
                        <a:pt x="2436" y="5138"/>
                        <a:pt x="4004" y="2502"/>
                        <a:pt x="5371" y="1"/>
                      </a:cubicBezTo>
                      <a:close/>
                    </a:path>
                  </a:pathLst>
                </a:custGeom>
                <a:solidFill>
                  <a:srgbClr val="000000">
                    <a:alpha val="27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8"/>
                <p:cNvSpPr/>
                <p:nvPr/>
              </p:nvSpPr>
              <p:spPr>
                <a:xfrm>
                  <a:off x="3431825" y="3998088"/>
                  <a:ext cx="441775" cy="519600"/>
                </a:xfrm>
                <a:custGeom>
                  <a:avLst/>
                  <a:gdLst/>
                  <a:ahLst/>
                  <a:cxnLst/>
                  <a:rect l="l" t="t" r="r" b="b"/>
                  <a:pathLst>
                    <a:path w="17671" h="20784" extrusionOk="0">
                      <a:moveTo>
                        <a:pt x="1010" y="1"/>
                      </a:moveTo>
                      <a:cubicBezTo>
                        <a:pt x="988" y="1"/>
                        <a:pt x="968" y="17"/>
                        <a:pt x="968" y="47"/>
                      </a:cubicBezTo>
                      <a:cubicBezTo>
                        <a:pt x="0" y="4717"/>
                        <a:pt x="2302" y="8453"/>
                        <a:pt x="5504" y="11589"/>
                      </a:cubicBezTo>
                      <a:cubicBezTo>
                        <a:pt x="7239" y="13323"/>
                        <a:pt x="9374" y="14558"/>
                        <a:pt x="11408" y="15825"/>
                      </a:cubicBezTo>
                      <a:cubicBezTo>
                        <a:pt x="13610" y="17193"/>
                        <a:pt x="15478" y="18894"/>
                        <a:pt x="17379" y="20729"/>
                      </a:cubicBezTo>
                      <a:cubicBezTo>
                        <a:pt x="17418" y="20767"/>
                        <a:pt x="17458" y="20783"/>
                        <a:pt x="17497" y="20783"/>
                      </a:cubicBezTo>
                      <a:cubicBezTo>
                        <a:pt x="17592" y="20783"/>
                        <a:pt x="17670" y="20681"/>
                        <a:pt x="17646" y="20562"/>
                      </a:cubicBezTo>
                      <a:cubicBezTo>
                        <a:pt x="16912" y="16626"/>
                        <a:pt x="13143" y="13590"/>
                        <a:pt x="10108" y="11589"/>
                      </a:cubicBezTo>
                      <a:cubicBezTo>
                        <a:pt x="6171" y="8954"/>
                        <a:pt x="667" y="5818"/>
                        <a:pt x="1068" y="81"/>
                      </a:cubicBezTo>
                      <a:cubicBezTo>
                        <a:pt x="1068" y="25"/>
                        <a:pt x="1037" y="1"/>
                        <a:pt x="1010"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8"/>
                <p:cNvSpPr/>
                <p:nvPr/>
              </p:nvSpPr>
              <p:spPr>
                <a:xfrm>
                  <a:off x="2989000" y="4165938"/>
                  <a:ext cx="245825" cy="257200"/>
                </a:xfrm>
                <a:custGeom>
                  <a:avLst/>
                  <a:gdLst/>
                  <a:ahLst/>
                  <a:cxnLst/>
                  <a:rect l="l" t="t" r="r" b="b"/>
                  <a:pathLst>
                    <a:path w="9833" h="10288" extrusionOk="0">
                      <a:moveTo>
                        <a:pt x="9609" y="0"/>
                      </a:moveTo>
                      <a:cubicBezTo>
                        <a:pt x="9598" y="0"/>
                        <a:pt x="9586" y="2"/>
                        <a:pt x="9574" y="5"/>
                      </a:cubicBezTo>
                      <a:cubicBezTo>
                        <a:pt x="5204" y="1172"/>
                        <a:pt x="1" y="5442"/>
                        <a:pt x="1001" y="10045"/>
                      </a:cubicBezTo>
                      <a:cubicBezTo>
                        <a:pt x="1024" y="10182"/>
                        <a:pt x="1172" y="10287"/>
                        <a:pt x="1316" y="10287"/>
                      </a:cubicBezTo>
                      <a:cubicBezTo>
                        <a:pt x="1383" y="10287"/>
                        <a:pt x="1449" y="10265"/>
                        <a:pt x="1502" y="10212"/>
                      </a:cubicBezTo>
                      <a:cubicBezTo>
                        <a:pt x="3003" y="8878"/>
                        <a:pt x="3970" y="6943"/>
                        <a:pt x="5138" y="5342"/>
                      </a:cubicBezTo>
                      <a:cubicBezTo>
                        <a:pt x="6472" y="3474"/>
                        <a:pt x="8073" y="1839"/>
                        <a:pt x="9741" y="238"/>
                      </a:cubicBezTo>
                      <a:cubicBezTo>
                        <a:pt x="9832" y="147"/>
                        <a:pt x="9729" y="0"/>
                        <a:pt x="9609"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8"/>
                <p:cNvSpPr/>
                <p:nvPr/>
              </p:nvSpPr>
              <p:spPr>
                <a:xfrm>
                  <a:off x="3295900" y="3982238"/>
                  <a:ext cx="138925" cy="470625"/>
                </a:xfrm>
                <a:custGeom>
                  <a:avLst/>
                  <a:gdLst/>
                  <a:ahLst/>
                  <a:cxnLst/>
                  <a:rect l="l" t="t" r="r" b="b"/>
                  <a:pathLst>
                    <a:path w="5557" h="18825" extrusionOk="0">
                      <a:moveTo>
                        <a:pt x="5265" y="0"/>
                      </a:moveTo>
                      <a:cubicBezTo>
                        <a:pt x="5257" y="0"/>
                        <a:pt x="5247" y="4"/>
                        <a:pt x="5237" y="14"/>
                      </a:cubicBezTo>
                      <a:cubicBezTo>
                        <a:pt x="2035" y="1248"/>
                        <a:pt x="334" y="5885"/>
                        <a:pt x="200" y="9054"/>
                      </a:cubicBezTo>
                      <a:cubicBezTo>
                        <a:pt x="0" y="12790"/>
                        <a:pt x="1768" y="17093"/>
                        <a:pt x="5271" y="18794"/>
                      </a:cubicBezTo>
                      <a:cubicBezTo>
                        <a:pt x="5299" y="18815"/>
                        <a:pt x="5329" y="18825"/>
                        <a:pt x="5358" y="18825"/>
                      </a:cubicBezTo>
                      <a:cubicBezTo>
                        <a:pt x="5464" y="18825"/>
                        <a:pt x="5557" y="18699"/>
                        <a:pt x="5504" y="18594"/>
                      </a:cubicBezTo>
                      <a:cubicBezTo>
                        <a:pt x="3769" y="15659"/>
                        <a:pt x="2168" y="12890"/>
                        <a:pt x="2068" y="9354"/>
                      </a:cubicBezTo>
                      <a:cubicBezTo>
                        <a:pt x="2002" y="7720"/>
                        <a:pt x="2302" y="5985"/>
                        <a:pt x="2869" y="4451"/>
                      </a:cubicBezTo>
                      <a:cubicBezTo>
                        <a:pt x="3436" y="2816"/>
                        <a:pt x="4570" y="1582"/>
                        <a:pt x="5271" y="47"/>
                      </a:cubicBezTo>
                      <a:cubicBezTo>
                        <a:pt x="5294" y="24"/>
                        <a:pt x="5284" y="0"/>
                        <a:pt x="5265"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8"/>
                <p:cNvSpPr/>
                <p:nvPr/>
              </p:nvSpPr>
              <p:spPr>
                <a:xfrm>
                  <a:off x="2954675" y="4455188"/>
                  <a:ext cx="115250" cy="194150"/>
                </a:xfrm>
                <a:custGeom>
                  <a:avLst/>
                  <a:gdLst/>
                  <a:ahLst/>
                  <a:cxnLst/>
                  <a:rect l="l" t="t" r="r" b="b"/>
                  <a:pathLst>
                    <a:path w="4610" h="7766" extrusionOk="0">
                      <a:moveTo>
                        <a:pt x="4289" y="1"/>
                      </a:moveTo>
                      <a:cubicBezTo>
                        <a:pt x="4226" y="1"/>
                        <a:pt x="4160" y="33"/>
                        <a:pt x="4109" y="110"/>
                      </a:cubicBezTo>
                      <a:cubicBezTo>
                        <a:pt x="3375" y="1277"/>
                        <a:pt x="2941" y="2678"/>
                        <a:pt x="2241" y="3879"/>
                      </a:cubicBezTo>
                      <a:cubicBezTo>
                        <a:pt x="1574" y="5013"/>
                        <a:pt x="473" y="5980"/>
                        <a:pt x="106" y="7181"/>
                      </a:cubicBezTo>
                      <a:cubicBezTo>
                        <a:pt x="0" y="7526"/>
                        <a:pt x="273" y="7765"/>
                        <a:pt x="574" y="7765"/>
                      </a:cubicBezTo>
                      <a:cubicBezTo>
                        <a:pt x="652" y="7765"/>
                        <a:pt x="731" y="7749"/>
                        <a:pt x="807" y="7715"/>
                      </a:cubicBezTo>
                      <a:cubicBezTo>
                        <a:pt x="2007" y="7148"/>
                        <a:pt x="2841" y="5447"/>
                        <a:pt x="3408" y="4313"/>
                      </a:cubicBezTo>
                      <a:cubicBezTo>
                        <a:pt x="3976" y="3112"/>
                        <a:pt x="4609" y="1544"/>
                        <a:pt x="4509" y="210"/>
                      </a:cubicBezTo>
                      <a:cubicBezTo>
                        <a:pt x="4489" y="86"/>
                        <a:pt x="4392" y="1"/>
                        <a:pt x="4289" y="1"/>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8"/>
                <p:cNvSpPr/>
                <p:nvPr/>
              </p:nvSpPr>
              <p:spPr>
                <a:xfrm>
                  <a:off x="3740375" y="4557988"/>
                  <a:ext cx="91750" cy="239500"/>
                </a:xfrm>
                <a:custGeom>
                  <a:avLst/>
                  <a:gdLst/>
                  <a:ahLst/>
                  <a:cxnLst/>
                  <a:rect l="l" t="t" r="r" b="b"/>
                  <a:pathLst>
                    <a:path w="3670" h="9580" extrusionOk="0">
                      <a:moveTo>
                        <a:pt x="401" y="0"/>
                      </a:moveTo>
                      <a:cubicBezTo>
                        <a:pt x="0" y="167"/>
                        <a:pt x="367" y="701"/>
                        <a:pt x="467" y="934"/>
                      </a:cubicBezTo>
                      <a:cubicBezTo>
                        <a:pt x="634" y="1335"/>
                        <a:pt x="801" y="1802"/>
                        <a:pt x="968" y="2235"/>
                      </a:cubicBezTo>
                      <a:cubicBezTo>
                        <a:pt x="1535" y="4003"/>
                        <a:pt x="1802" y="5871"/>
                        <a:pt x="1768" y="7739"/>
                      </a:cubicBezTo>
                      <a:cubicBezTo>
                        <a:pt x="1768" y="8106"/>
                        <a:pt x="1735" y="8507"/>
                        <a:pt x="1702" y="8907"/>
                      </a:cubicBezTo>
                      <a:cubicBezTo>
                        <a:pt x="1702" y="9040"/>
                        <a:pt x="1702" y="9207"/>
                        <a:pt x="1735" y="9340"/>
                      </a:cubicBezTo>
                      <a:cubicBezTo>
                        <a:pt x="1795" y="9460"/>
                        <a:pt x="1908" y="9579"/>
                        <a:pt x="2050" y="9579"/>
                      </a:cubicBezTo>
                      <a:cubicBezTo>
                        <a:pt x="2067" y="9579"/>
                        <a:pt x="2084" y="9578"/>
                        <a:pt x="2102" y="9574"/>
                      </a:cubicBezTo>
                      <a:cubicBezTo>
                        <a:pt x="2169" y="9541"/>
                        <a:pt x="2269" y="9474"/>
                        <a:pt x="2302" y="9374"/>
                      </a:cubicBezTo>
                      <a:cubicBezTo>
                        <a:pt x="3203" y="8273"/>
                        <a:pt x="3670" y="6839"/>
                        <a:pt x="3636" y="5404"/>
                      </a:cubicBezTo>
                      <a:cubicBezTo>
                        <a:pt x="3570" y="3636"/>
                        <a:pt x="2803" y="1735"/>
                        <a:pt x="1435" y="568"/>
                      </a:cubicBezTo>
                      <a:cubicBezTo>
                        <a:pt x="1268" y="434"/>
                        <a:pt x="868" y="67"/>
                        <a:pt x="601" y="0"/>
                      </a:cubicBezTo>
                      <a:close/>
                    </a:path>
                  </a:pathLst>
                </a:custGeom>
                <a:solidFill>
                  <a:srgbClr val="FFFFFF">
                    <a:alpha val="16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8"/>
                <p:cNvSpPr/>
                <p:nvPr/>
              </p:nvSpPr>
              <p:spPr>
                <a:xfrm>
                  <a:off x="3282550" y="4915913"/>
                  <a:ext cx="143450" cy="40725"/>
                </a:xfrm>
                <a:custGeom>
                  <a:avLst/>
                  <a:gdLst/>
                  <a:ahLst/>
                  <a:cxnLst/>
                  <a:rect l="l" t="t" r="r" b="b"/>
                  <a:pathLst>
                    <a:path w="5738" h="1629" extrusionOk="0">
                      <a:moveTo>
                        <a:pt x="1367" y="1"/>
                      </a:moveTo>
                      <a:cubicBezTo>
                        <a:pt x="907" y="1"/>
                        <a:pt x="450" y="34"/>
                        <a:pt x="0" y="94"/>
                      </a:cubicBezTo>
                      <a:lnTo>
                        <a:pt x="167" y="728"/>
                      </a:lnTo>
                      <a:cubicBezTo>
                        <a:pt x="543" y="672"/>
                        <a:pt x="925" y="645"/>
                        <a:pt x="1310" y="645"/>
                      </a:cubicBezTo>
                      <a:cubicBezTo>
                        <a:pt x="1848" y="645"/>
                        <a:pt x="2392" y="697"/>
                        <a:pt x="2936" y="794"/>
                      </a:cubicBezTo>
                      <a:cubicBezTo>
                        <a:pt x="3803" y="961"/>
                        <a:pt x="4604" y="1228"/>
                        <a:pt x="5371" y="1628"/>
                      </a:cubicBezTo>
                      <a:lnTo>
                        <a:pt x="5738" y="1061"/>
                      </a:lnTo>
                      <a:cubicBezTo>
                        <a:pt x="4904" y="628"/>
                        <a:pt x="4003" y="327"/>
                        <a:pt x="3069" y="161"/>
                      </a:cubicBezTo>
                      <a:cubicBezTo>
                        <a:pt x="2500" y="50"/>
                        <a:pt x="1931" y="1"/>
                        <a:pt x="136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8"/>
                <p:cNvSpPr/>
                <p:nvPr/>
              </p:nvSpPr>
              <p:spPr>
                <a:xfrm>
                  <a:off x="3386800" y="4679413"/>
                  <a:ext cx="452000" cy="414200"/>
                </a:xfrm>
                <a:custGeom>
                  <a:avLst/>
                  <a:gdLst/>
                  <a:ahLst/>
                  <a:cxnLst/>
                  <a:rect l="l" t="t" r="r" b="b"/>
                  <a:pathLst>
                    <a:path w="18080" h="16568" extrusionOk="0">
                      <a:moveTo>
                        <a:pt x="9407" y="747"/>
                      </a:moveTo>
                      <a:cubicBezTo>
                        <a:pt x="9974" y="747"/>
                        <a:pt x="10541" y="781"/>
                        <a:pt x="11108" y="881"/>
                      </a:cubicBezTo>
                      <a:cubicBezTo>
                        <a:pt x="13243" y="1281"/>
                        <a:pt x="14977" y="2482"/>
                        <a:pt x="16045" y="4283"/>
                      </a:cubicBezTo>
                      <a:cubicBezTo>
                        <a:pt x="17079" y="6051"/>
                        <a:pt x="17279" y="8119"/>
                        <a:pt x="16679" y="10121"/>
                      </a:cubicBezTo>
                      <a:cubicBezTo>
                        <a:pt x="16078" y="12089"/>
                        <a:pt x="14744" y="13723"/>
                        <a:pt x="12976" y="14791"/>
                      </a:cubicBezTo>
                      <a:cubicBezTo>
                        <a:pt x="11672" y="15568"/>
                        <a:pt x="10218" y="15950"/>
                        <a:pt x="8769" y="15950"/>
                      </a:cubicBezTo>
                      <a:cubicBezTo>
                        <a:pt x="8290" y="15950"/>
                        <a:pt x="7811" y="15908"/>
                        <a:pt x="7339" y="15825"/>
                      </a:cubicBezTo>
                      <a:cubicBezTo>
                        <a:pt x="3369" y="15091"/>
                        <a:pt x="801" y="11355"/>
                        <a:pt x="1601" y="7319"/>
                      </a:cubicBezTo>
                      <a:cubicBezTo>
                        <a:pt x="2001" y="5284"/>
                        <a:pt x="3202" y="3483"/>
                        <a:pt x="5004" y="2249"/>
                      </a:cubicBezTo>
                      <a:cubicBezTo>
                        <a:pt x="6338" y="1315"/>
                        <a:pt x="7872" y="814"/>
                        <a:pt x="9407" y="747"/>
                      </a:cubicBezTo>
                      <a:close/>
                      <a:moveTo>
                        <a:pt x="9710" y="0"/>
                      </a:moveTo>
                      <a:cubicBezTo>
                        <a:pt x="7891" y="0"/>
                        <a:pt x="6084" y="565"/>
                        <a:pt x="4537" y="1648"/>
                      </a:cubicBezTo>
                      <a:cubicBezTo>
                        <a:pt x="2602" y="2982"/>
                        <a:pt x="1301" y="4984"/>
                        <a:pt x="867" y="7185"/>
                      </a:cubicBezTo>
                      <a:cubicBezTo>
                        <a:pt x="0" y="11589"/>
                        <a:pt x="2869" y="15625"/>
                        <a:pt x="7172" y="16425"/>
                      </a:cubicBezTo>
                      <a:cubicBezTo>
                        <a:pt x="7638" y="16508"/>
                        <a:pt x="8105" y="16567"/>
                        <a:pt x="8572" y="16567"/>
                      </a:cubicBezTo>
                      <a:cubicBezTo>
                        <a:pt x="8672" y="16567"/>
                        <a:pt x="8773" y="16565"/>
                        <a:pt x="8873" y="16559"/>
                      </a:cubicBezTo>
                      <a:cubicBezTo>
                        <a:pt x="10407" y="16559"/>
                        <a:pt x="11975" y="16125"/>
                        <a:pt x="13376" y="15291"/>
                      </a:cubicBezTo>
                      <a:cubicBezTo>
                        <a:pt x="15311" y="14157"/>
                        <a:pt x="16745" y="12356"/>
                        <a:pt x="17413" y="10254"/>
                      </a:cubicBezTo>
                      <a:cubicBezTo>
                        <a:pt x="18080" y="8086"/>
                        <a:pt x="17880" y="5818"/>
                        <a:pt x="16745" y="3916"/>
                      </a:cubicBezTo>
                      <a:cubicBezTo>
                        <a:pt x="15578" y="1915"/>
                        <a:pt x="13643" y="581"/>
                        <a:pt x="11308" y="147"/>
                      </a:cubicBezTo>
                      <a:cubicBezTo>
                        <a:pt x="10779" y="49"/>
                        <a:pt x="10244" y="0"/>
                        <a:pt x="971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8"/>
                <p:cNvSpPr/>
                <p:nvPr/>
              </p:nvSpPr>
              <p:spPr>
                <a:xfrm>
                  <a:off x="2910625" y="4583163"/>
                  <a:ext cx="430325" cy="424350"/>
                </a:xfrm>
                <a:custGeom>
                  <a:avLst/>
                  <a:gdLst/>
                  <a:ahLst/>
                  <a:cxnLst/>
                  <a:rect l="l" t="t" r="r" b="b"/>
                  <a:pathLst>
                    <a:path w="17213" h="16974" extrusionOk="0">
                      <a:moveTo>
                        <a:pt x="8099" y="764"/>
                      </a:moveTo>
                      <a:cubicBezTo>
                        <a:pt x="8553" y="764"/>
                        <a:pt x="9012" y="807"/>
                        <a:pt x="9474" y="895"/>
                      </a:cubicBezTo>
                      <a:cubicBezTo>
                        <a:pt x="11575" y="1295"/>
                        <a:pt x="13443" y="2529"/>
                        <a:pt x="14711" y="4364"/>
                      </a:cubicBezTo>
                      <a:cubicBezTo>
                        <a:pt x="15945" y="6132"/>
                        <a:pt x="16412" y="8267"/>
                        <a:pt x="16078" y="10335"/>
                      </a:cubicBezTo>
                      <a:cubicBezTo>
                        <a:pt x="15745" y="12336"/>
                        <a:pt x="14644" y="14038"/>
                        <a:pt x="13043" y="15105"/>
                      </a:cubicBezTo>
                      <a:cubicBezTo>
                        <a:pt x="11881" y="15913"/>
                        <a:pt x="10509" y="16339"/>
                        <a:pt x="9086" y="16339"/>
                      </a:cubicBezTo>
                      <a:cubicBezTo>
                        <a:pt x="8630" y="16339"/>
                        <a:pt x="8168" y="16295"/>
                        <a:pt x="7706" y="16206"/>
                      </a:cubicBezTo>
                      <a:cubicBezTo>
                        <a:pt x="3736" y="15472"/>
                        <a:pt x="734" y="11669"/>
                        <a:pt x="1001" y="7533"/>
                      </a:cubicBezTo>
                      <a:cubicBezTo>
                        <a:pt x="1168" y="5465"/>
                        <a:pt x="2102" y="3597"/>
                        <a:pt x="3703" y="2296"/>
                      </a:cubicBezTo>
                      <a:cubicBezTo>
                        <a:pt x="4953" y="1306"/>
                        <a:pt x="6487" y="764"/>
                        <a:pt x="8099" y="764"/>
                      </a:cubicBezTo>
                      <a:close/>
                      <a:moveTo>
                        <a:pt x="7973" y="1"/>
                      </a:moveTo>
                      <a:cubicBezTo>
                        <a:pt x="6208" y="1"/>
                        <a:pt x="4530" y="591"/>
                        <a:pt x="3169" y="1695"/>
                      </a:cubicBezTo>
                      <a:cubicBezTo>
                        <a:pt x="1434" y="3096"/>
                        <a:pt x="400" y="5131"/>
                        <a:pt x="267" y="7399"/>
                      </a:cubicBezTo>
                      <a:cubicBezTo>
                        <a:pt x="0" y="11903"/>
                        <a:pt x="3302" y="16006"/>
                        <a:pt x="7606" y="16806"/>
                      </a:cubicBezTo>
                      <a:cubicBezTo>
                        <a:pt x="8173" y="16906"/>
                        <a:pt x="8740" y="16973"/>
                        <a:pt x="9307" y="16973"/>
                      </a:cubicBezTo>
                      <a:cubicBezTo>
                        <a:pt x="10808" y="16940"/>
                        <a:pt x="12276" y="16473"/>
                        <a:pt x="13510" y="15639"/>
                      </a:cubicBezTo>
                      <a:cubicBezTo>
                        <a:pt x="15278" y="14471"/>
                        <a:pt x="16445" y="12637"/>
                        <a:pt x="16812" y="10468"/>
                      </a:cubicBezTo>
                      <a:cubicBezTo>
                        <a:pt x="17212" y="8267"/>
                        <a:pt x="16679" y="5932"/>
                        <a:pt x="15344" y="3964"/>
                      </a:cubicBezTo>
                      <a:cubicBezTo>
                        <a:pt x="13977" y="1962"/>
                        <a:pt x="11909" y="595"/>
                        <a:pt x="9574" y="161"/>
                      </a:cubicBezTo>
                      <a:cubicBezTo>
                        <a:pt x="9036" y="54"/>
                        <a:pt x="8501" y="1"/>
                        <a:pt x="79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8"/>
                <p:cNvSpPr/>
                <p:nvPr/>
              </p:nvSpPr>
              <p:spPr>
                <a:xfrm>
                  <a:off x="3520225" y="4764763"/>
                  <a:ext cx="211525" cy="69725"/>
                </a:xfrm>
                <a:custGeom>
                  <a:avLst/>
                  <a:gdLst/>
                  <a:ahLst/>
                  <a:cxnLst/>
                  <a:rect l="l" t="t" r="r" b="b"/>
                  <a:pathLst>
                    <a:path w="8461" h="2789" extrusionOk="0">
                      <a:moveTo>
                        <a:pt x="3097" y="1"/>
                      </a:moveTo>
                      <a:cubicBezTo>
                        <a:pt x="2191" y="1"/>
                        <a:pt x="1263" y="181"/>
                        <a:pt x="367" y="569"/>
                      </a:cubicBezTo>
                      <a:cubicBezTo>
                        <a:pt x="200" y="636"/>
                        <a:pt x="67" y="836"/>
                        <a:pt x="34" y="1003"/>
                      </a:cubicBezTo>
                      <a:cubicBezTo>
                        <a:pt x="0" y="1170"/>
                        <a:pt x="34" y="1203"/>
                        <a:pt x="100" y="1370"/>
                      </a:cubicBezTo>
                      <a:cubicBezTo>
                        <a:pt x="177" y="1472"/>
                        <a:pt x="292" y="1515"/>
                        <a:pt x="417" y="1515"/>
                      </a:cubicBezTo>
                      <a:cubicBezTo>
                        <a:pt x="455" y="1515"/>
                        <a:pt x="495" y="1511"/>
                        <a:pt x="534" y="1503"/>
                      </a:cubicBezTo>
                      <a:cubicBezTo>
                        <a:pt x="1465" y="1344"/>
                        <a:pt x="2356" y="1253"/>
                        <a:pt x="3210" y="1253"/>
                      </a:cubicBezTo>
                      <a:cubicBezTo>
                        <a:pt x="5051" y="1253"/>
                        <a:pt x="6724" y="1677"/>
                        <a:pt x="8273" y="2771"/>
                      </a:cubicBezTo>
                      <a:cubicBezTo>
                        <a:pt x="8286" y="2783"/>
                        <a:pt x="8301" y="2789"/>
                        <a:pt x="8316" y="2789"/>
                      </a:cubicBezTo>
                      <a:cubicBezTo>
                        <a:pt x="8383" y="2789"/>
                        <a:pt x="8460" y="2691"/>
                        <a:pt x="8406" y="2637"/>
                      </a:cubicBezTo>
                      <a:cubicBezTo>
                        <a:pt x="7236" y="999"/>
                        <a:pt x="5228" y="1"/>
                        <a:pt x="30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5" name="Google Shape;1525;p48"/>
              <p:cNvSpPr/>
              <p:nvPr/>
            </p:nvSpPr>
            <p:spPr>
              <a:xfrm rot="1529996">
                <a:off x="6990377" y="4541807"/>
                <a:ext cx="98220" cy="50552"/>
              </a:xfrm>
              <a:custGeom>
                <a:avLst/>
                <a:gdLst/>
                <a:ahLst/>
                <a:cxnLst/>
                <a:rect l="l" t="t" r="r" b="b"/>
                <a:pathLst>
                  <a:path w="4904" h="2524" extrusionOk="0">
                    <a:moveTo>
                      <a:pt x="2535" y="0"/>
                    </a:moveTo>
                    <a:cubicBezTo>
                      <a:pt x="2406" y="0"/>
                      <a:pt x="2273" y="8"/>
                      <a:pt x="2135" y="22"/>
                    </a:cubicBezTo>
                    <a:cubicBezTo>
                      <a:pt x="1535" y="122"/>
                      <a:pt x="968" y="489"/>
                      <a:pt x="601" y="923"/>
                    </a:cubicBezTo>
                    <a:cubicBezTo>
                      <a:pt x="234" y="1390"/>
                      <a:pt x="0" y="1957"/>
                      <a:pt x="34" y="2524"/>
                    </a:cubicBezTo>
                    <a:cubicBezTo>
                      <a:pt x="234" y="2023"/>
                      <a:pt x="568" y="1590"/>
                      <a:pt x="934" y="1256"/>
                    </a:cubicBezTo>
                    <a:cubicBezTo>
                      <a:pt x="1335" y="923"/>
                      <a:pt x="1768" y="689"/>
                      <a:pt x="2235" y="622"/>
                    </a:cubicBezTo>
                    <a:cubicBezTo>
                      <a:pt x="2349" y="606"/>
                      <a:pt x="2464" y="598"/>
                      <a:pt x="2580" y="598"/>
                    </a:cubicBezTo>
                    <a:cubicBezTo>
                      <a:pt x="2941" y="598"/>
                      <a:pt x="3308" y="679"/>
                      <a:pt x="3636" y="856"/>
                    </a:cubicBezTo>
                    <a:cubicBezTo>
                      <a:pt x="4103" y="1089"/>
                      <a:pt x="4504" y="1423"/>
                      <a:pt x="4904" y="1823"/>
                    </a:cubicBezTo>
                    <a:cubicBezTo>
                      <a:pt x="4704" y="1290"/>
                      <a:pt x="4370" y="823"/>
                      <a:pt x="3903" y="456"/>
                    </a:cubicBezTo>
                    <a:cubicBezTo>
                      <a:pt x="3670" y="255"/>
                      <a:pt x="3370" y="122"/>
                      <a:pt x="3069" y="55"/>
                    </a:cubicBezTo>
                    <a:cubicBezTo>
                      <a:pt x="2893" y="16"/>
                      <a:pt x="2718" y="0"/>
                      <a:pt x="2535"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8"/>
              <p:cNvSpPr/>
              <p:nvPr/>
            </p:nvSpPr>
            <p:spPr>
              <a:xfrm rot="1529996">
                <a:off x="6833271" y="4591068"/>
                <a:ext cx="331393" cy="160749"/>
              </a:xfrm>
              <a:custGeom>
                <a:avLst/>
                <a:gdLst/>
                <a:ahLst/>
                <a:cxnLst/>
                <a:rect l="l" t="t" r="r" b="b"/>
                <a:pathLst>
                  <a:path w="16546" h="8026" extrusionOk="0">
                    <a:moveTo>
                      <a:pt x="16546" y="1"/>
                    </a:moveTo>
                    <a:lnTo>
                      <a:pt x="16546" y="1"/>
                    </a:lnTo>
                    <a:cubicBezTo>
                      <a:pt x="15145" y="101"/>
                      <a:pt x="13677" y="134"/>
                      <a:pt x="12276" y="234"/>
                    </a:cubicBezTo>
                    <a:cubicBezTo>
                      <a:pt x="9874" y="335"/>
                      <a:pt x="7573" y="668"/>
                      <a:pt x="5304" y="1235"/>
                    </a:cubicBezTo>
                    <a:cubicBezTo>
                      <a:pt x="5104" y="1269"/>
                      <a:pt x="4904" y="1335"/>
                      <a:pt x="4704" y="1369"/>
                    </a:cubicBezTo>
                    <a:lnTo>
                      <a:pt x="4704" y="1402"/>
                    </a:lnTo>
                    <a:cubicBezTo>
                      <a:pt x="3136" y="1802"/>
                      <a:pt x="1568" y="2236"/>
                      <a:pt x="1" y="2603"/>
                    </a:cubicBezTo>
                    <a:cubicBezTo>
                      <a:pt x="1380" y="5031"/>
                      <a:pt x="4780" y="8026"/>
                      <a:pt x="8336" y="8026"/>
                    </a:cubicBezTo>
                    <a:cubicBezTo>
                      <a:pt x="8737" y="8026"/>
                      <a:pt x="9139" y="7988"/>
                      <a:pt x="9541" y="7907"/>
                    </a:cubicBezTo>
                    <a:cubicBezTo>
                      <a:pt x="13410" y="7173"/>
                      <a:pt x="15945" y="2903"/>
                      <a:pt x="1654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8"/>
              <p:cNvSpPr/>
              <p:nvPr/>
            </p:nvSpPr>
            <p:spPr>
              <a:xfrm rot="1529996">
                <a:off x="6869337" y="4593996"/>
                <a:ext cx="262575" cy="158827"/>
              </a:xfrm>
              <a:custGeom>
                <a:avLst/>
                <a:gdLst/>
                <a:ahLst/>
                <a:cxnLst/>
                <a:rect l="l" t="t" r="r" b="b"/>
                <a:pathLst>
                  <a:path w="13110" h="7930" extrusionOk="0">
                    <a:moveTo>
                      <a:pt x="12643" y="0"/>
                    </a:moveTo>
                    <a:cubicBezTo>
                      <a:pt x="11909" y="67"/>
                      <a:pt x="11175" y="67"/>
                      <a:pt x="10441" y="133"/>
                    </a:cubicBezTo>
                    <a:cubicBezTo>
                      <a:pt x="8039" y="234"/>
                      <a:pt x="5738" y="567"/>
                      <a:pt x="3469" y="1134"/>
                    </a:cubicBezTo>
                    <a:cubicBezTo>
                      <a:pt x="3269" y="1168"/>
                      <a:pt x="3069" y="1234"/>
                      <a:pt x="2836" y="1268"/>
                    </a:cubicBezTo>
                    <a:cubicBezTo>
                      <a:pt x="1902" y="1534"/>
                      <a:pt x="968" y="1801"/>
                      <a:pt x="0" y="2035"/>
                    </a:cubicBezTo>
                    <a:cubicBezTo>
                      <a:pt x="300" y="2669"/>
                      <a:pt x="567" y="3302"/>
                      <a:pt x="834" y="3936"/>
                    </a:cubicBezTo>
                    <a:cubicBezTo>
                      <a:pt x="734" y="4437"/>
                      <a:pt x="667" y="4904"/>
                      <a:pt x="567" y="5371"/>
                    </a:cubicBezTo>
                    <a:cubicBezTo>
                      <a:pt x="2169" y="6804"/>
                      <a:pt x="4339" y="7929"/>
                      <a:pt x="6499" y="7929"/>
                    </a:cubicBezTo>
                    <a:cubicBezTo>
                      <a:pt x="6903" y="7929"/>
                      <a:pt x="7306" y="7890"/>
                      <a:pt x="7706" y="7806"/>
                    </a:cubicBezTo>
                    <a:cubicBezTo>
                      <a:pt x="9974" y="7372"/>
                      <a:pt x="11909" y="5637"/>
                      <a:pt x="13110" y="3736"/>
                    </a:cubicBezTo>
                    <a:cubicBezTo>
                      <a:pt x="12843" y="3269"/>
                      <a:pt x="12609" y="2769"/>
                      <a:pt x="12376" y="2302"/>
                    </a:cubicBezTo>
                    <a:cubicBezTo>
                      <a:pt x="12476" y="1534"/>
                      <a:pt x="12576" y="767"/>
                      <a:pt x="126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8"/>
              <p:cNvSpPr/>
              <p:nvPr/>
            </p:nvSpPr>
            <p:spPr>
              <a:xfrm rot="1529996">
                <a:off x="6898832" y="4643106"/>
                <a:ext cx="215808" cy="41159"/>
              </a:xfrm>
              <a:custGeom>
                <a:avLst/>
                <a:gdLst/>
                <a:ahLst/>
                <a:cxnLst/>
                <a:rect l="l" t="t" r="r" b="b"/>
                <a:pathLst>
                  <a:path w="10775" h="2055" extrusionOk="0">
                    <a:moveTo>
                      <a:pt x="10775" y="0"/>
                    </a:moveTo>
                    <a:lnTo>
                      <a:pt x="10775" y="0"/>
                    </a:lnTo>
                    <a:cubicBezTo>
                      <a:pt x="9040" y="601"/>
                      <a:pt x="7306" y="1168"/>
                      <a:pt x="5504" y="1435"/>
                    </a:cubicBezTo>
                    <a:cubicBezTo>
                      <a:pt x="4545" y="1574"/>
                      <a:pt x="3585" y="1623"/>
                      <a:pt x="2625" y="1623"/>
                    </a:cubicBezTo>
                    <a:cubicBezTo>
                      <a:pt x="1750" y="1623"/>
                      <a:pt x="875" y="1583"/>
                      <a:pt x="0" y="1535"/>
                    </a:cubicBezTo>
                    <a:lnTo>
                      <a:pt x="0" y="1535"/>
                    </a:lnTo>
                    <a:cubicBezTo>
                      <a:pt x="1251" y="1859"/>
                      <a:pt x="2550" y="2055"/>
                      <a:pt x="3852" y="2055"/>
                    </a:cubicBezTo>
                    <a:cubicBezTo>
                      <a:pt x="4426" y="2055"/>
                      <a:pt x="5000" y="2017"/>
                      <a:pt x="5571" y="1935"/>
                    </a:cubicBezTo>
                    <a:cubicBezTo>
                      <a:pt x="7406" y="1668"/>
                      <a:pt x="9174" y="968"/>
                      <a:pt x="1077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8"/>
              <p:cNvSpPr/>
              <p:nvPr/>
            </p:nvSpPr>
            <p:spPr>
              <a:xfrm rot="1529996">
                <a:off x="7158098" y="4531565"/>
                <a:ext cx="155682" cy="57382"/>
              </a:xfrm>
              <a:custGeom>
                <a:avLst/>
                <a:gdLst/>
                <a:ahLst/>
                <a:cxnLst/>
                <a:rect l="l" t="t" r="r" b="b"/>
                <a:pathLst>
                  <a:path w="7773" h="2865" extrusionOk="0">
                    <a:moveTo>
                      <a:pt x="5180" y="1"/>
                    </a:moveTo>
                    <a:cubicBezTo>
                      <a:pt x="3182" y="1"/>
                      <a:pt x="837" y="1380"/>
                      <a:pt x="0" y="2788"/>
                    </a:cubicBezTo>
                    <a:cubicBezTo>
                      <a:pt x="0" y="2815"/>
                      <a:pt x="22" y="2864"/>
                      <a:pt x="48" y="2864"/>
                    </a:cubicBezTo>
                    <a:cubicBezTo>
                      <a:pt x="54" y="2864"/>
                      <a:pt x="61" y="2861"/>
                      <a:pt x="67" y="2855"/>
                    </a:cubicBezTo>
                    <a:cubicBezTo>
                      <a:pt x="1368" y="2221"/>
                      <a:pt x="2469" y="1421"/>
                      <a:pt x="3936" y="1187"/>
                    </a:cubicBezTo>
                    <a:cubicBezTo>
                      <a:pt x="4195" y="1141"/>
                      <a:pt x="4447" y="1122"/>
                      <a:pt x="4694" y="1122"/>
                    </a:cubicBezTo>
                    <a:cubicBezTo>
                      <a:pt x="5693" y="1122"/>
                      <a:pt x="6623" y="1427"/>
                      <a:pt x="7639" y="1454"/>
                    </a:cubicBezTo>
                    <a:cubicBezTo>
                      <a:pt x="7739" y="1454"/>
                      <a:pt x="7773" y="1354"/>
                      <a:pt x="7739" y="1287"/>
                    </a:cubicBezTo>
                    <a:cubicBezTo>
                      <a:pt x="7149" y="368"/>
                      <a:pt x="6211" y="1"/>
                      <a:pt x="5180" y="1"/>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8"/>
              <p:cNvSpPr/>
              <p:nvPr/>
            </p:nvSpPr>
            <p:spPr>
              <a:xfrm rot="1529996">
                <a:off x="7191705" y="4487291"/>
                <a:ext cx="44764" cy="29602"/>
              </a:xfrm>
              <a:custGeom>
                <a:avLst/>
                <a:gdLst/>
                <a:ahLst/>
                <a:cxnLst/>
                <a:rect l="l" t="t" r="r" b="b"/>
                <a:pathLst>
                  <a:path w="2235" h="1478" extrusionOk="0">
                    <a:moveTo>
                      <a:pt x="1925" y="1"/>
                    </a:moveTo>
                    <a:cubicBezTo>
                      <a:pt x="1585" y="1"/>
                      <a:pt x="1181" y="273"/>
                      <a:pt x="934" y="410"/>
                    </a:cubicBezTo>
                    <a:cubicBezTo>
                      <a:pt x="467" y="710"/>
                      <a:pt x="234" y="977"/>
                      <a:pt x="0" y="1444"/>
                    </a:cubicBezTo>
                    <a:cubicBezTo>
                      <a:pt x="0" y="1478"/>
                      <a:pt x="33" y="1478"/>
                      <a:pt x="33" y="1478"/>
                    </a:cubicBezTo>
                    <a:cubicBezTo>
                      <a:pt x="200" y="1377"/>
                      <a:pt x="400" y="1311"/>
                      <a:pt x="567" y="1211"/>
                    </a:cubicBezTo>
                    <a:cubicBezTo>
                      <a:pt x="767" y="1111"/>
                      <a:pt x="967" y="944"/>
                      <a:pt x="1168" y="844"/>
                    </a:cubicBezTo>
                    <a:cubicBezTo>
                      <a:pt x="1468" y="677"/>
                      <a:pt x="2001" y="610"/>
                      <a:pt x="2202" y="310"/>
                    </a:cubicBezTo>
                    <a:cubicBezTo>
                      <a:pt x="2235" y="210"/>
                      <a:pt x="2235" y="110"/>
                      <a:pt x="2135" y="43"/>
                    </a:cubicBezTo>
                    <a:cubicBezTo>
                      <a:pt x="2070" y="14"/>
                      <a:pt x="1999" y="1"/>
                      <a:pt x="1925" y="1"/>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8"/>
              <p:cNvSpPr/>
              <p:nvPr/>
            </p:nvSpPr>
            <p:spPr>
              <a:xfrm rot="1529996">
                <a:off x="6798529" y="4425538"/>
                <a:ext cx="158246" cy="46386"/>
              </a:xfrm>
              <a:custGeom>
                <a:avLst/>
                <a:gdLst/>
                <a:ahLst/>
                <a:cxnLst/>
                <a:rect l="l" t="t" r="r" b="b"/>
                <a:pathLst>
                  <a:path w="7901" h="2316" extrusionOk="0">
                    <a:moveTo>
                      <a:pt x="3683" y="0"/>
                    </a:moveTo>
                    <a:cubicBezTo>
                      <a:pt x="2025" y="0"/>
                      <a:pt x="470" y="612"/>
                      <a:pt x="28" y="2173"/>
                    </a:cubicBezTo>
                    <a:cubicBezTo>
                      <a:pt x="1" y="2256"/>
                      <a:pt x="64" y="2315"/>
                      <a:pt x="124" y="2315"/>
                    </a:cubicBezTo>
                    <a:cubicBezTo>
                      <a:pt x="137" y="2315"/>
                      <a:pt x="150" y="2313"/>
                      <a:pt x="162" y="2307"/>
                    </a:cubicBezTo>
                    <a:cubicBezTo>
                      <a:pt x="1396" y="1906"/>
                      <a:pt x="2330" y="1139"/>
                      <a:pt x="3664" y="972"/>
                    </a:cubicBezTo>
                    <a:cubicBezTo>
                      <a:pt x="3890" y="947"/>
                      <a:pt x="4112" y="935"/>
                      <a:pt x="4330" y="935"/>
                    </a:cubicBezTo>
                    <a:cubicBezTo>
                      <a:pt x="5527" y="935"/>
                      <a:pt x="6621" y="1280"/>
                      <a:pt x="7834" y="1506"/>
                    </a:cubicBezTo>
                    <a:cubicBezTo>
                      <a:pt x="7901" y="1506"/>
                      <a:pt x="7901" y="1439"/>
                      <a:pt x="7867" y="1406"/>
                    </a:cubicBezTo>
                    <a:cubicBezTo>
                      <a:pt x="6982" y="570"/>
                      <a:pt x="5285" y="0"/>
                      <a:pt x="3683" y="0"/>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8"/>
              <p:cNvSpPr/>
              <p:nvPr/>
            </p:nvSpPr>
            <p:spPr>
              <a:xfrm rot="1529996">
                <a:off x="6900432" y="4402554"/>
                <a:ext cx="50132" cy="18727"/>
              </a:xfrm>
              <a:custGeom>
                <a:avLst/>
                <a:gdLst/>
                <a:ahLst/>
                <a:cxnLst/>
                <a:rect l="l" t="t" r="r" b="b"/>
                <a:pathLst>
                  <a:path w="2503" h="935" extrusionOk="0">
                    <a:moveTo>
                      <a:pt x="494" y="1"/>
                    </a:moveTo>
                    <a:cubicBezTo>
                      <a:pt x="329" y="1"/>
                      <a:pt x="178" y="36"/>
                      <a:pt x="67" y="134"/>
                    </a:cubicBezTo>
                    <a:cubicBezTo>
                      <a:pt x="1" y="234"/>
                      <a:pt x="1" y="334"/>
                      <a:pt x="67" y="401"/>
                    </a:cubicBezTo>
                    <a:cubicBezTo>
                      <a:pt x="334" y="634"/>
                      <a:pt x="868" y="568"/>
                      <a:pt x="1201" y="634"/>
                    </a:cubicBezTo>
                    <a:cubicBezTo>
                      <a:pt x="1435" y="668"/>
                      <a:pt x="1635" y="768"/>
                      <a:pt x="1869" y="834"/>
                    </a:cubicBezTo>
                    <a:cubicBezTo>
                      <a:pt x="2069" y="868"/>
                      <a:pt x="2269" y="868"/>
                      <a:pt x="2469" y="935"/>
                    </a:cubicBezTo>
                    <a:cubicBezTo>
                      <a:pt x="2502" y="935"/>
                      <a:pt x="2502" y="901"/>
                      <a:pt x="2502" y="901"/>
                    </a:cubicBezTo>
                    <a:cubicBezTo>
                      <a:pt x="2135" y="501"/>
                      <a:pt x="1835" y="301"/>
                      <a:pt x="1335" y="167"/>
                    </a:cubicBezTo>
                    <a:cubicBezTo>
                      <a:pt x="1103" y="104"/>
                      <a:pt x="778" y="1"/>
                      <a:pt x="494" y="1"/>
                    </a:cubicBezTo>
                    <a:close/>
                  </a:path>
                </a:pathLst>
              </a:custGeom>
              <a:solidFill>
                <a:srgbClr val="000000">
                  <a:alpha val="4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502"/>
                                        </p:tgtEl>
                                        <p:attrNameLst>
                                          <p:attrName>style.visibility</p:attrName>
                                        </p:attrNameLst>
                                      </p:cBhvr>
                                      <p:to>
                                        <p:strVal val="visible"/>
                                      </p:to>
                                    </p:set>
                                    <p:anim calcmode="lin" valueType="num">
                                      <p:cBhvr additive="base">
                                        <p:cTn id="7" dur="500"/>
                                        <p:tgtEl>
                                          <p:spTgt spid="1502"/>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1503"/>
                                        </p:tgtEl>
                                        <p:attrNameLst>
                                          <p:attrName>style.visibility</p:attrName>
                                        </p:attrNameLst>
                                      </p:cBhvr>
                                      <p:to>
                                        <p:strVal val="visible"/>
                                      </p:to>
                                    </p:set>
                                    <p:anim calcmode="lin" valueType="num">
                                      <p:cBhvr additive="base">
                                        <p:cTn id="10" dur="500"/>
                                        <p:tgtEl>
                                          <p:spTgt spid="150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alpha val="16960"/>
          </a:srgbClr>
        </a:solidFill>
        <a:effectLst/>
      </p:bgPr>
    </p:bg>
    <p:spTree>
      <p:nvGrpSpPr>
        <p:cNvPr id="1" name="Shape 1229"/>
        <p:cNvGrpSpPr/>
        <p:nvPr/>
      </p:nvGrpSpPr>
      <p:grpSpPr>
        <a:xfrm>
          <a:off x="0" y="0"/>
          <a:ext cx="0" cy="0"/>
          <a:chOff x="0" y="0"/>
          <a:chExt cx="0" cy="0"/>
        </a:xfrm>
      </p:grpSpPr>
      <p:sp>
        <p:nvSpPr>
          <p:cNvPr id="1230" name="Google Shape;1230;p36"/>
          <p:cNvSpPr txBox="1"/>
          <p:nvPr/>
        </p:nvSpPr>
        <p:spPr>
          <a:xfrm>
            <a:off x="107315" y="4141750"/>
            <a:ext cx="9144000" cy="920115"/>
          </a:xfrm>
          <a:prstGeom prst="rect">
            <a:avLst/>
          </a:prstGeom>
          <a:noFill/>
          <a:ln>
            <a:noFill/>
          </a:ln>
        </p:spPr>
        <p:txBody>
          <a:bodyPr spcFirstLastPara="1" wrap="square" lIns="91425" tIns="91425" rIns="91425" bIns="91425" anchor="t" anchorCtr="0">
            <a:spAutoFit/>
          </a:bodyPr>
          <a:lstStyle/>
          <a:p>
            <a:pPr marL="0" indent="0" algn="ctr">
              <a:buNone/>
            </a:pPr>
            <a:r>
              <a:rPr lang="en-GB" sz="4800" b="1">
                <a:solidFill>
                  <a:srgbClr val="FF0000"/>
                </a:solidFill>
                <a:latin typeface="Pinyon Script"/>
                <a:ea typeface="Pinyon Script"/>
                <a:cs typeface="Pinyon Script"/>
                <a:sym typeface="Pinyon Script"/>
              </a:rPr>
              <a:t> </a:t>
            </a:r>
            <a:r>
              <a:rPr lang="en-GB" sz="3600" b="1">
                <a:solidFill>
                  <a:srgbClr val="FF0000"/>
                </a:solidFill>
                <a:latin typeface="Times New Roman" panose="02020603050405020304" charset="0"/>
                <a:ea typeface="Pinyon Script"/>
                <a:cs typeface="Times New Roman" panose="02020603050405020304" charset="0"/>
                <a:sym typeface="Pinyon Script"/>
              </a:rPr>
              <a:t>Cây tre trăm đốt</a:t>
            </a:r>
            <a:endParaRPr sz="3600" b="1">
              <a:solidFill>
                <a:srgbClr val="FF0000"/>
              </a:solidFill>
              <a:latin typeface="Times New Roman" panose="02020603050405020304" charset="0"/>
              <a:ea typeface="Pinyon Script"/>
              <a:cs typeface="Times New Roman" panose="02020603050405020304" charset="0"/>
              <a:sym typeface="Pinyon Script"/>
            </a:endParaRPr>
          </a:p>
        </p:txBody>
      </p:sp>
      <p:pic>
        <p:nvPicPr>
          <p:cNvPr id="1073743888" name="Picture 1"/>
          <p:cNvPicPr>
            <a:picLocks noChangeAspect="1"/>
          </p:cNvPicPr>
          <p:nvPr/>
        </p:nvPicPr>
        <p:blipFill>
          <a:blip r:embed="rId3"/>
          <a:stretch>
            <a:fillRect/>
          </a:stretch>
        </p:blipFill>
        <p:spPr>
          <a:xfrm>
            <a:off x="107950" y="356235"/>
            <a:ext cx="8449945" cy="379222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med">
        <p14:flip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30"/>
                                        </p:tgtEl>
                                        <p:attrNameLst>
                                          <p:attrName>style.visibility</p:attrName>
                                        </p:attrNameLst>
                                      </p:cBhvr>
                                      <p:to>
                                        <p:strVal val="visible"/>
                                      </p:to>
                                    </p:set>
                                    <p:anim calcmode="lin" valueType="num">
                                      <p:cBhvr additive="base">
                                        <p:cTn id="7" dur="600"/>
                                        <p:tgtEl>
                                          <p:spTgt spid="12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alpha val="16960"/>
          </a:srgbClr>
        </a:solidFill>
        <a:effectLst/>
      </p:bgPr>
    </p:bg>
    <p:spTree>
      <p:nvGrpSpPr>
        <p:cNvPr id="1" name="Shape 1235"/>
        <p:cNvGrpSpPr/>
        <p:nvPr/>
      </p:nvGrpSpPr>
      <p:grpSpPr>
        <a:xfrm>
          <a:off x="0" y="0"/>
          <a:ext cx="0" cy="0"/>
          <a:chOff x="0" y="0"/>
          <a:chExt cx="0" cy="0"/>
        </a:xfrm>
      </p:grpSpPr>
      <p:pic>
        <p:nvPicPr>
          <p:cNvPr id="1236" name="Google Shape;1236;p37"/>
          <p:cNvPicPr preferRelativeResize="0"/>
          <p:nvPr/>
        </p:nvPicPr>
        <p:blipFill rotWithShape="1">
          <a:blip r:embed="rId3"/>
          <a:srcRect t="3474"/>
          <a:stretch>
            <a:fillRect/>
          </a:stretch>
        </p:blipFill>
        <p:spPr>
          <a:xfrm>
            <a:off x="1280175" y="210675"/>
            <a:ext cx="6396724" cy="4157525"/>
          </a:xfrm>
          <a:prstGeom prst="rect">
            <a:avLst/>
          </a:prstGeom>
          <a:noFill/>
          <a:ln>
            <a:noFill/>
          </a:ln>
        </p:spPr>
      </p:pic>
      <p:sp>
        <p:nvSpPr>
          <p:cNvPr id="1237" name="Google Shape;1237;p37"/>
          <p:cNvSpPr txBox="1"/>
          <p:nvPr/>
        </p:nvSpPr>
        <p:spPr>
          <a:xfrm>
            <a:off x="0" y="4299500"/>
            <a:ext cx="9144000" cy="73533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3600" b="1">
                <a:solidFill>
                  <a:srgbClr val="FF0000"/>
                </a:solidFill>
                <a:latin typeface="Times New Roman" panose="02020603050405020304" charset="0"/>
                <a:ea typeface="Pinyon Script"/>
                <a:cs typeface="Times New Roman" panose="02020603050405020304" charset="0"/>
                <a:sym typeface="Pinyon Script"/>
              </a:rPr>
              <a:t>Bạch Tuyết và bảy chú lùn</a:t>
            </a:r>
            <a:endParaRPr sz="3600" b="1">
              <a:solidFill>
                <a:srgbClr val="FF0000"/>
              </a:solidFill>
              <a:latin typeface="Times New Roman" panose="02020603050405020304" charset="0"/>
              <a:ea typeface="Pinyon Script"/>
              <a:cs typeface="Times New Roman" panose="02020603050405020304" charset="0"/>
              <a:sym typeface="Pinyon Script"/>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237"/>
                                        </p:tgtEl>
                                        <p:attrNameLst>
                                          <p:attrName>style.visibility</p:attrName>
                                        </p:attrNameLst>
                                      </p:cBhvr>
                                      <p:to>
                                        <p:strVal val="visible"/>
                                      </p:to>
                                    </p:set>
                                    <p:anim calcmode="lin" valueType="num">
                                      <p:cBhvr additive="base">
                                        <p:cTn id="7" dur="600"/>
                                        <p:tgtEl>
                                          <p:spTgt spid="12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alpha val="16960"/>
          </a:srgbClr>
        </a:solidFill>
        <a:effectLst/>
      </p:bgPr>
    </p:bg>
    <p:spTree>
      <p:nvGrpSpPr>
        <p:cNvPr id="1" name="Shape 1241"/>
        <p:cNvGrpSpPr/>
        <p:nvPr/>
      </p:nvGrpSpPr>
      <p:grpSpPr>
        <a:xfrm>
          <a:off x="0" y="0"/>
          <a:ext cx="0" cy="0"/>
          <a:chOff x="0" y="0"/>
          <a:chExt cx="0" cy="0"/>
        </a:xfrm>
      </p:grpSpPr>
      <p:pic>
        <p:nvPicPr>
          <p:cNvPr id="1242" name="Google Shape;1242;p38"/>
          <p:cNvPicPr preferRelativeResize="0"/>
          <p:nvPr/>
        </p:nvPicPr>
        <p:blipFill>
          <a:blip r:embed="rId3"/>
          <a:stretch>
            <a:fillRect/>
          </a:stretch>
        </p:blipFill>
        <p:spPr>
          <a:xfrm>
            <a:off x="1260120" y="205855"/>
            <a:ext cx="6337001" cy="3950075"/>
          </a:xfrm>
          <a:prstGeom prst="rect">
            <a:avLst/>
          </a:prstGeom>
          <a:noFill/>
          <a:ln>
            <a:noFill/>
          </a:ln>
        </p:spPr>
      </p:pic>
      <p:sp>
        <p:nvSpPr>
          <p:cNvPr id="1243" name="Google Shape;1243;p38"/>
          <p:cNvSpPr txBox="1"/>
          <p:nvPr/>
        </p:nvSpPr>
        <p:spPr>
          <a:xfrm>
            <a:off x="0" y="4155930"/>
            <a:ext cx="9144000" cy="73533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3600" b="1">
                <a:solidFill>
                  <a:srgbClr val="FF0000"/>
                </a:solidFill>
                <a:latin typeface="Times New Roman" panose="02020603050405020304" charset="0"/>
                <a:ea typeface="Pinyon Script"/>
                <a:cs typeface="Times New Roman" panose="02020603050405020304" charset="0"/>
                <a:sym typeface="Pinyon Script"/>
              </a:rPr>
              <a:t>Tây Du Kí</a:t>
            </a:r>
            <a:endParaRPr sz="3600" b="1">
              <a:solidFill>
                <a:srgbClr val="FF0000"/>
              </a:solidFill>
              <a:latin typeface="Times New Roman" panose="02020603050405020304" charset="0"/>
              <a:ea typeface="Pinyon Script"/>
              <a:cs typeface="Times New Roman" panose="02020603050405020304" charset="0"/>
              <a:sym typeface="Pinyon Script"/>
            </a:endParaRPr>
          </a:p>
        </p:txBody>
      </p:sp>
    </p:spTree>
  </p:cSld>
  <p:clrMapOvr>
    <a:masterClrMapping/>
  </p:clrMapOvr>
  <mc:AlternateContent xmlns:mc="http://schemas.openxmlformats.org/markup-compatibility/2006" xmlns:p14="http://schemas.microsoft.com/office/powerpoint/2010/main">
    <mc:Choice Requires="p14">
      <p:transition spd="med">
        <p14:gallery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43"/>
                                        </p:tgtEl>
                                        <p:attrNameLst>
                                          <p:attrName>style.visibility</p:attrName>
                                        </p:attrNameLst>
                                      </p:cBhvr>
                                      <p:to>
                                        <p:strVal val="visible"/>
                                      </p:to>
                                    </p:set>
                                    <p:animEffect transition="in" filter="fade">
                                      <p:cBhvr>
                                        <p:cTn id="7" dur="500"/>
                                        <p:tgtEl>
                                          <p:spTgt spid="1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4102" name="Picture 31" descr="4b986fdc_2c47d7a2_10wiji1_jpg"/>
          <p:cNvPicPr>
            <a:picLocks noChangeAspect="1"/>
          </p:cNvPicPr>
          <p:nvPr/>
        </p:nvPicPr>
        <p:blipFill>
          <a:blip r:embed="rId3"/>
          <a:stretch>
            <a:fillRect/>
          </a:stretch>
        </p:blipFill>
        <p:spPr>
          <a:xfrm>
            <a:off x="1143000" y="4286250"/>
            <a:ext cx="742950" cy="857250"/>
          </a:xfrm>
          <a:prstGeom prst="rect">
            <a:avLst/>
          </a:prstGeom>
          <a:noFill/>
          <a:ln w="9525">
            <a:noFill/>
          </a:ln>
        </p:spPr>
      </p:pic>
      <p:pic>
        <p:nvPicPr>
          <p:cNvPr id="4103" name="Picture 31" descr="4b986fdc_2c47d7a2_10wiji1_jpg"/>
          <p:cNvPicPr>
            <a:picLocks noChangeAspect="1"/>
          </p:cNvPicPr>
          <p:nvPr/>
        </p:nvPicPr>
        <p:blipFill>
          <a:blip r:embed="rId3"/>
          <a:stretch>
            <a:fillRect/>
          </a:stretch>
        </p:blipFill>
        <p:spPr>
          <a:xfrm>
            <a:off x="7200900" y="4171950"/>
            <a:ext cx="800100" cy="971550"/>
          </a:xfrm>
          <a:prstGeom prst="rect">
            <a:avLst/>
          </a:prstGeom>
          <a:noFill/>
          <a:ln w="9525">
            <a:noFill/>
          </a:ln>
        </p:spPr>
      </p:pic>
      <p:pic>
        <p:nvPicPr>
          <p:cNvPr id="4104" name="Picture 8" descr="I"/>
          <p:cNvPicPr>
            <a:picLocks noChangeAspect="1"/>
          </p:cNvPicPr>
          <p:nvPr/>
        </p:nvPicPr>
        <p:blipFill>
          <a:blip r:embed="rId4"/>
          <a:stretch>
            <a:fillRect/>
          </a:stretch>
        </p:blipFill>
        <p:spPr>
          <a:xfrm>
            <a:off x="6915150" y="57150"/>
            <a:ext cx="1085850" cy="1085850"/>
          </a:xfrm>
          <a:prstGeom prst="rect">
            <a:avLst/>
          </a:prstGeom>
          <a:noFill/>
          <a:ln w="9525">
            <a:noFill/>
          </a:ln>
        </p:spPr>
      </p:pic>
      <p:pic>
        <p:nvPicPr>
          <p:cNvPr id="4105" name="Picture 8" descr="I"/>
          <p:cNvPicPr>
            <a:picLocks noChangeAspect="1"/>
          </p:cNvPicPr>
          <p:nvPr/>
        </p:nvPicPr>
        <p:blipFill>
          <a:blip r:embed="rId4"/>
          <a:stretch>
            <a:fillRect/>
          </a:stretch>
        </p:blipFill>
        <p:spPr>
          <a:xfrm>
            <a:off x="1143000" y="0"/>
            <a:ext cx="1085850" cy="1085850"/>
          </a:xfrm>
          <a:prstGeom prst="rect">
            <a:avLst/>
          </a:prstGeom>
          <a:noFill/>
          <a:ln w="9525">
            <a:noFill/>
          </a:ln>
        </p:spPr>
      </p:pic>
      <p:sp>
        <p:nvSpPr>
          <p:cNvPr id="2" name="Title 1"/>
          <p:cNvSpPr>
            <a:spLocks noGrp="1"/>
          </p:cNvSpPr>
          <p:nvPr/>
        </p:nvSpPr>
        <p:spPr>
          <a:xfrm>
            <a:off x="2171700" y="171450"/>
            <a:ext cx="4696301" cy="742950"/>
          </a:xfrm>
          <a:prstGeom prst="rect">
            <a:avLst/>
          </a:prstGeom>
        </p:spPr>
        <p:txBody>
          <a:bodyPr vert="horz" anchor="t" anchorCtr="0">
            <a:noAutofit/>
          </a:bodyPr>
          <a:lstStyle>
            <a:lvl1pPr algn="r" rtl="0" eaLnBrk="1" latinLnBrk="0" hangingPunct="1">
              <a:spcBef>
                <a:spcPct val="0"/>
              </a:spcBef>
              <a:buNone/>
              <a:defRPr kumimoji="0" sz="3200" kern="1200">
                <a:solidFill>
                  <a:schemeClr val="tx1"/>
                </a:solidFill>
                <a:latin typeface="+mj-lt"/>
                <a:ea typeface="+mj-ea"/>
                <a:cs typeface="+mj-cs"/>
              </a:defRPr>
            </a:lvl1pPr>
          </a:lstStyle>
          <a:p>
            <a:pPr algn="ctr"/>
            <a:r>
              <a:rPr lang="en-US" sz="1800" b="1" dirty="0" err="1">
                <a:solidFill>
                  <a:srgbClr val="0000CC"/>
                </a:solidFill>
                <a:latin typeface="Times New Roman" panose="02020603050405020304" charset="0"/>
                <a:cs typeface="Times New Roman" panose="02020603050405020304" charset="0"/>
              </a:rPr>
              <a:t>Thứ</a:t>
            </a:r>
            <a:r>
              <a:rPr lang="en-US" sz="1800" b="1" dirty="0">
                <a:solidFill>
                  <a:srgbClr val="0000CC"/>
                </a:solidFill>
                <a:latin typeface="Times New Roman" panose="02020603050405020304" charset="0"/>
                <a:cs typeface="Times New Roman" panose="02020603050405020304" charset="0"/>
              </a:rPr>
              <a:t> bảy </a:t>
            </a:r>
            <a:r>
              <a:rPr lang="en-US" sz="1800" b="1" dirty="0" err="1">
                <a:solidFill>
                  <a:srgbClr val="0000CC"/>
                </a:solidFill>
                <a:latin typeface="Times New Roman" panose="02020603050405020304" charset="0"/>
                <a:cs typeface="Times New Roman" panose="02020603050405020304" charset="0"/>
              </a:rPr>
              <a:t>ngày</a:t>
            </a:r>
            <a:r>
              <a:rPr lang="en-US" sz="1800" b="1" dirty="0">
                <a:solidFill>
                  <a:srgbClr val="0000CC"/>
                </a:solidFill>
                <a:latin typeface="Times New Roman" panose="02020603050405020304" charset="0"/>
                <a:cs typeface="Times New Roman" panose="02020603050405020304" charset="0"/>
              </a:rPr>
              <a:t> 26 </a:t>
            </a:r>
            <a:r>
              <a:rPr lang="en-US" sz="1800" b="1" dirty="0" err="1">
                <a:solidFill>
                  <a:srgbClr val="0000CC"/>
                </a:solidFill>
                <a:latin typeface="Times New Roman" panose="02020603050405020304" charset="0"/>
                <a:cs typeface="Times New Roman" panose="02020603050405020304" charset="0"/>
              </a:rPr>
              <a:t>tháng</a:t>
            </a:r>
            <a:r>
              <a:rPr lang="en-US" sz="1800" b="1" dirty="0">
                <a:solidFill>
                  <a:srgbClr val="0000CC"/>
                </a:solidFill>
                <a:latin typeface="Times New Roman" panose="02020603050405020304" charset="0"/>
                <a:cs typeface="Times New Roman" panose="02020603050405020304" charset="0"/>
              </a:rPr>
              <a:t> 10 </a:t>
            </a:r>
            <a:r>
              <a:rPr lang="en-US" sz="1800" b="1" dirty="0" err="1">
                <a:solidFill>
                  <a:srgbClr val="0000CC"/>
                </a:solidFill>
                <a:latin typeface="Times New Roman" panose="02020603050405020304" charset="0"/>
                <a:cs typeface="Times New Roman" panose="02020603050405020304" charset="0"/>
              </a:rPr>
              <a:t>năm</a:t>
            </a:r>
            <a:r>
              <a:rPr lang="en-US" sz="1800" b="1" dirty="0">
                <a:solidFill>
                  <a:srgbClr val="0000CC"/>
                </a:solidFill>
                <a:latin typeface="Times New Roman" panose="02020603050405020304" charset="0"/>
                <a:cs typeface="Times New Roman" panose="02020603050405020304" charset="0"/>
              </a:rPr>
              <a:t> 2024</a:t>
            </a:r>
            <a:br>
              <a:rPr lang="en-US" sz="1800" b="1" dirty="0">
                <a:solidFill>
                  <a:srgbClr val="0000CC"/>
                </a:solidFill>
                <a:latin typeface="Times New Roman" panose="02020603050405020304" charset="0"/>
                <a:cs typeface="Times New Roman" panose="02020603050405020304" charset="0"/>
              </a:rPr>
            </a:br>
            <a:r>
              <a:rPr lang="en-US" sz="1800" b="1" u="sng" dirty="0" err="1">
                <a:solidFill>
                  <a:srgbClr val="0000CC"/>
                </a:solidFill>
                <a:latin typeface="Times New Roman" panose="02020603050405020304" charset="0"/>
                <a:cs typeface="Times New Roman" panose="02020603050405020304" charset="0"/>
                <a:sym typeface="+mn-ea"/>
              </a:rPr>
              <a:t>Tiếng Việt:</a:t>
            </a:r>
            <a:endParaRPr lang="en-US" sz="1800" b="1" u="sng" dirty="0">
              <a:solidFill>
                <a:srgbClr val="0000CC"/>
              </a:solidFill>
              <a:latin typeface="Times New Roman" panose="02020603050405020304" charset="0"/>
              <a:cs typeface="Times New Roman" panose="02020603050405020304" charset="0"/>
            </a:endParaRPr>
          </a:p>
        </p:txBody>
      </p:sp>
    </p:spTree>
    <p:custDataLst>
      <p:tags r:id="rId1"/>
    </p:custDataLst>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7"/>
        <p:cNvGrpSpPr/>
        <p:nvPr/>
      </p:nvGrpSpPr>
      <p:grpSpPr>
        <a:xfrm>
          <a:off x="0" y="0"/>
          <a:ext cx="0" cy="0"/>
          <a:chOff x="0" y="0"/>
          <a:chExt cx="0" cy="0"/>
        </a:xfrm>
      </p:grpSpPr>
      <p:pic>
        <p:nvPicPr>
          <p:cNvPr id="1248" name="Google Shape;1248;p39"/>
          <p:cNvPicPr preferRelativeResize="0"/>
          <p:nvPr/>
        </p:nvPicPr>
        <p:blipFill rotWithShape="1">
          <a:blip r:embed="rId3"/>
          <a:srcRect l="1921" t="2686" r="1989" b="2401"/>
          <a:stretch>
            <a:fillRect/>
          </a:stretch>
        </p:blipFill>
        <p:spPr>
          <a:xfrm>
            <a:off x="-831025" y="35387"/>
            <a:ext cx="10343510" cy="5108125"/>
          </a:xfrm>
          <a:prstGeom prst="rect">
            <a:avLst/>
          </a:prstGeom>
          <a:noFill/>
          <a:ln>
            <a:noFill/>
          </a:ln>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4102" name="Picture 31" descr="4b986fdc_2c47d7a2_10wiji1_jpg"/>
          <p:cNvPicPr>
            <a:picLocks noChangeAspect="1"/>
          </p:cNvPicPr>
          <p:nvPr/>
        </p:nvPicPr>
        <p:blipFill>
          <a:blip r:embed="rId3"/>
          <a:stretch>
            <a:fillRect/>
          </a:stretch>
        </p:blipFill>
        <p:spPr>
          <a:xfrm>
            <a:off x="1143000" y="4286250"/>
            <a:ext cx="742950" cy="857250"/>
          </a:xfrm>
          <a:prstGeom prst="rect">
            <a:avLst/>
          </a:prstGeom>
          <a:noFill/>
          <a:ln w="9525">
            <a:noFill/>
          </a:ln>
        </p:spPr>
      </p:pic>
      <p:pic>
        <p:nvPicPr>
          <p:cNvPr id="4103" name="Picture 31" descr="4b986fdc_2c47d7a2_10wiji1_jpg"/>
          <p:cNvPicPr>
            <a:picLocks noChangeAspect="1"/>
          </p:cNvPicPr>
          <p:nvPr/>
        </p:nvPicPr>
        <p:blipFill>
          <a:blip r:embed="rId3"/>
          <a:stretch>
            <a:fillRect/>
          </a:stretch>
        </p:blipFill>
        <p:spPr>
          <a:xfrm>
            <a:off x="7200900" y="4171950"/>
            <a:ext cx="800100" cy="971550"/>
          </a:xfrm>
          <a:prstGeom prst="rect">
            <a:avLst/>
          </a:prstGeom>
          <a:noFill/>
          <a:ln w="9525">
            <a:noFill/>
          </a:ln>
        </p:spPr>
      </p:pic>
      <p:pic>
        <p:nvPicPr>
          <p:cNvPr id="4104" name="Picture 8" descr="I"/>
          <p:cNvPicPr>
            <a:picLocks noChangeAspect="1"/>
          </p:cNvPicPr>
          <p:nvPr/>
        </p:nvPicPr>
        <p:blipFill>
          <a:blip r:embed="rId4"/>
          <a:stretch>
            <a:fillRect/>
          </a:stretch>
        </p:blipFill>
        <p:spPr>
          <a:xfrm>
            <a:off x="6915150" y="57150"/>
            <a:ext cx="1085850" cy="1085850"/>
          </a:xfrm>
          <a:prstGeom prst="rect">
            <a:avLst/>
          </a:prstGeom>
          <a:noFill/>
          <a:ln w="9525">
            <a:noFill/>
          </a:ln>
        </p:spPr>
      </p:pic>
      <p:pic>
        <p:nvPicPr>
          <p:cNvPr id="4105" name="Picture 8" descr="I"/>
          <p:cNvPicPr>
            <a:picLocks noChangeAspect="1"/>
          </p:cNvPicPr>
          <p:nvPr/>
        </p:nvPicPr>
        <p:blipFill>
          <a:blip r:embed="rId4"/>
          <a:stretch>
            <a:fillRect/>
          </a:stretch>
        </p:blipFill>
        <p:spPr>
          <a:xfrm>
            <a:off x="1143000" y="0"/>
            <a:ext cx="1085850" cy="1085850"/>
          </a:xfrm>
          <a:prstGeom prst="rect">
            <a:avLst/>
          </a:prstGeom>
          <a:noFill/>
          <a:ln w="9525">
            <a:noFill/>
          </a:ln>
        </p:spPr>
      </p:pic>
      <p:sp>
        <p:nvSpPr>
          <p:cNvPr id="2" name="Title 1"/>
          <p:cNvSpPr>
            <a:spLocks noGrp="1"/>
          </p:cNvSpPr>
          <p:nvPr/>
        </p:nvSpPr>
        <p:spPr>
          <a:xfrm>
            <a:off x="2171700" y="171450"/>
            <a:ext cx="4696301" cy="742950"/>
          </a:xfrm>
          <a:prstGeom prst="rect">
            <a:avLst/>
          </a:prstGeom>
        </p:spPr>
        <p:txBody>
          <a:bodyPr vert="horz" anchor="t" anchorCtr="0">
            <a:noAutofit/>
          </a:bodyPr>
          <a:lstStyle>
            <a:lvl1pPr algn="r" rtl="0" eaLnBrk="1" latinLnBrk="0" hangingPunct="1">
              <a:spcBef>
                <a:spcPct val="0"/>
              </a:spcBef>
              <a:buNone/>
              <a:defRPr kumimoji="0" sz="3200" kern="1200">
                <a:solidFill>
                  <a:schemeClr val="tx1"/>
                </a:solidFill>
                <a:latin typeface="+mj-lt"/>
                <a:ea typeface="+mj-ea"/>
                <a:cs typeface="+mj-cs"/>
              </a:defRPr>
            </a:lvl1pPr>
          </a:lstStyle>
          <a:p>
            <a:pPr algn="ctr"/>
            <a:r>
              <a:rPr lang="en-US" sz="1800" b="1" dirty="0" err="1">
                <a:solidFill>
                  <a:srgbClr val="0000CC"/>
                </a:solidFill>
                <a:latin typeface="Times New Roman" panose="02020603050405020304" charset="0"/>
                <a:cs typeface="Times New Roman" panose="02020603050405020304" charset="0"/>
              </a:rPr>
              <a:t>Thứ</a:t>
            </a:r>
            <a:r>
              <a:rPr lang="en-US" sz="1800" b="1" dirty="0">
                <a:solidFill>
                  <a:srgbClr val="0000CC"/>
                </a:solidFill>
                <a:latin typeface="Times New Roman" panose="02020603050405020304" charset="0"/>
                <a:cs typeface="Times New Roman" panose="02020603050405020304" charset="0"/>
              </a:rPr>
              <a:t> bảy </a:t>
            </a:r>
            <a:r>
              <a:rPr lang="en-US" sz="1800" b="1" dirty="0" err="1">
                <a:solidFill>
                  <a:srgbClr val="0000CC"/>
                </a:solidFill>
                <a:latin typeface="Times New Roman" panose="02020603050405020304" charset="0"/>
                <a:cs typeface="Times New Roman" panose="02020603050405020304" charset="0"/>
              </a:rPr>
              <a:t>ngày</a:t>
            </a:r>
            <a:r>
              <a:rPr lang="en-US" sz="1800" b="1" dirty="0">
                <a:solidFill>
                  <a:srgbClr val="0000CC"/>
                </a:solidFill>
                <a:latin typeface="Times New Roman" panose="02020603050405020304" charset="0"/>
                <a:cs typeface="Times New Roman" panose="02020603050405020304" charset="0"/>
              </a:rPr>
              <a:t> 26 </a:t>
            </a:r>
            <a:r>
              <a:rPr lang="en-US" sz="1800" b="1" dirty="0" err="1">
                <a:solidFill>
                  <a:srgbClr val="0000CC"/>
                </a:solidFill>
                <a:latin typeface="Times New Roman" panose="02020603050405020304" charset="0"/>
                <a:cs typeface="Times New Roman" panose="02020603050405020304" charset="0"/>
              </a:rPr>
              <a:t>tháng</a:t>
            </a:r>
            <a:r>
              <a:rPr lang="en-US" sz="1800" b="1" dirty="0">
                <a:solidFill>
                  <a:srgbClr val="0000CC"/>
                </a:solidFill>
                <a:latin typeface="Times New Roman" panose="02020603050405020304" charset="0"/>
                <a:cs typeface="Times New Roman" panose="02020603050405020304" charset="0"/>
              </a:rPr>
              <a:t> 10 </a:t>
            </a:r>
            <a:r>
              <a:rPr lang="en-US" sz="1800" b="1" dirty="0" err="1">
                <a:solidFill>
                  <a:srgbClr val="0000CC"/>
                </a:solidFill>
                <a:latin typeface="Times New Roman" panose="02020603050405020304" charset="0"/>
                <a:cs typeface="Times New Roman" panose="02020603050405020304" charset="0"/>
              </a:rPr>
              <a:t>năm</a:t>
            </a:r>
            <a:r>
              <a:rPr lang="en-US" sz="1800" b="1" dirty="0">
                <a:solidFill>
                  <a:srgbClr val="0000CC"/>
                </a:solidFill>
                <a:latin typeface="Times New Roman" panose="02020603050405020304" charset="0"/>
                <a:cs typeface="Times New Roman" panose="02020603050405020304" charset="0"/>
              </a:rPr>
              <a:t> 2024</a:t>
            </a:r>
            <a:br>
              <a:rPr lang="en-US" sz="1800" b="1" dirty="0">
                <a:solidFill>
                  <a:srgbClr val="0000CC"/>
                </a:solidFill>
                <a:latin typeface="Times New Roman" panose="02020603050405020304" charset="0"/>
                <a:cs typeface="Times New Roman" panose="02020603050405020304" charset="0"/>
              </a:rPr>
            </a:br>
            <a:r>
              <a:rPr lang="en-US" sz="1800" b="1" u="sng" dirty="0" err="1">
                <a:solidFill>
                  <a:srgbClr val="0000CC"/>
                </a:solidFill>
                <a:latin typeface="Times New Roman" panose="02020603050405020304" charset="0"/>
                <a:cs typeface="Times New Roman" panose="02020603050405020304" charset="0"/>
                <a:sym typeface="+mn-ea"/>
              </a:rPr>
              <a:t>Tiếng Việt:</a:t>
            </a:r>
            <a:endParaRPr lang="en-US" sz="1800" b="1" u="sng" dirty="0">
              <a:solidFill>
                <a:srgbClr val="0000CC"/>
              </a:solidFill>
              <a:latin typeface="Times New Roman" panose="02020603050405020304" charset="0"/>
              <a:cs typeface="Times New Roman" panose="02020603050405020304" charset="0"/>
            </a:endParaRPr>
          </a:p>
        </p:txBody>
      </p:sp>
      <p:sp>
        <p:nvSpPr>
          <p:cNvPr id="3" name="Subtitle 2"/>
          <p:cNvSpPr>
            <a:spLocks noGrp="1"/>
          </p:cNvSpPr>
          <p:nvPr/>
        </p:nvSpPr>
        <p:spPr>
          <a:xfrm rot="10800000" flipV="1">
            <a:off x="1353185" y="818515"/>
            <a:ext cx="6211570" cy="1015365"/>
          </a:xfrm>
          <a:prstGeom prst="rect">
            <a:avLst/>
          </a:prstGeom>
        </p:spPr>
        <p:txBody>
          <a:bodyPr vert="horz">
            <a:noAutofit/>
          </a:bodyPr>
          <a:lstStyle>
            <a:lvl1pPr marL="0" indent="0" algn="r" rtl="0" eaLnBrk="1" latinLnBrk="0" hangingPunct="1">
              <a:spcBef>
                <a:spcPts val="600"/>
              </a:spcBef>
              <a:buClr>
                <a:schemeClr val="accent1"/>
              </a:buClr>
              <a:buSzPct val="76000"/>
              <a:buFont typeface="Wingdings 3" panose="05040102010807070707"/>
              <a:buNone/>
              <a:defRPr kumimoji="0" sz="2000" kern="1200">
                <a:solidFill>
                  <a:schemeClr val="tx2"/>
                </a:solidFill>
                <a:latin typeface="+mj-lt"/>
                <a:ea typeface="+mj-ea"/>
                <a:cs typeface="+mj-cs"/>
              </a:defRPr>
            </a:lvl1pPr>
            <a:lvl2pPr marL="457200" indent="0" algn="ctr" rtl="0" eaLnBrk="1" latinLnBrk="0" hangingPunct="1">
              <a:spcBef>
                <a:spcPts val="500"/>
              </a:spcBef>
              <a:buClr>
                <a:schemeClr val="accent2"/>
              </a:buClr>
              <a:buSzPct val="76000"/>
              <a:buFont typeface="Wingdings 3" panose="05040102010807070707"/>
              <a:buNone/>
              <a:defRPr kumimoji="0" sz="2300" kern="1200">
                <a:solidFill>
                  <a:schemeClr val="tx2"/>
                </a:solidFill>
                <a:latin typeface="+mn-lt"/>
                <a:ea typeface="+mn-ea"/>
                <a:cs typeface="+mn-cs"/>
              </a:defRPr>
            </a:lvl2pPr>
            <a:lvl3pPr marL="914400" indent="0" algn="ctr" rtl="0" eaLnBrk="1" latinLnBrk="0" hangingPunct="1">
              <a:spcBef>
                <a:spcPts val="500"/>
              </a:spcBef>
              <a:buClr>
                <a:schemeClr val="bg1">
                  <a:shade val="50000"/>
                </a:schemeClr>
              </a:buClr>
              <a:buSzPct val="76000"/>
              <a:buFont typeface="Wingdings 3" panose="05040102010807070707"/>
              <a:buNone/>
              <a:defRPr kumimoji="0" sz="2000" kern="1200">
                <a:solidFill>
                  <a:schemeClr val="tx1"/>
                </a:solidFill>
                <a:latin typeface="+mn-lt"/>
                <a:ea typeface="+mn-ea"/>
                <a:cs typeface="+mn-cs"/>
              </a:defRPr>
            </a:lvl3pPr>
            <a:lvl4pPr marL="1371600" indent="0" algn="ctr" rtl="0" eaLnBrk="1" latinLnBrk="0" hangingPunct="1">
              <a:spcBef>
                <a:spcPts val="400"/>
              </a:spcBef>
              <a:buClr>
                <a:schemeClr val="accent2">
                  <a:shade val="75000"/>
                </a:schemeClr>
              </a:buClr>
              <a:buSzPct val="70000"/>
              <a:buFont typeface="Wingdings" panose="05000000000000000000"/>
              <a:buNone/>
              <a:defRPr kumimoji="0" sz="1800" kern="1200">
                <a:solidFill>
                  <a:schemeClr val="tx1"/>
                </a:solidFill>
                <a:latin typeface="+mn-lt"/>
                <a:ea typeface="+mn-ea"/>
                <a:cs typeface="+mn-cs"/>
              </a:defRPr>
            </a:lvl4pPr>
            <a:lvl5pPr marL="1828800" indent="0" algn="ctr" rtl="0" eaLnBrk="1" latinLnBrk="0" hangingPunct="1">
              <a:spcBef>
                <a:spcPts val="300"/>
              </a:spcBef>
              <a:buClr>
                <a:schemeClr val="accent2"/>
              </a:buClr>
              <a:buSzPct val="70000"/>
              <a:buFont typeface="Wingdings" panose="05000000000000000000"/>
              <a:buNone/>
              <a:defRPr kumimoji="0" sz="1600" kern="1200">
                <a:solidFill>
                  <a:schemeClr val="tx1"/>
                </a:solidFill>
                <a:latin typeface="+mn-lt"/>
                <a:ea typeface="+mn-ea"/>
                <a:cs typeface="+mn-cs"/>
              </a:defRPr>
            </a:lvl5pPr>
            <a:lvl6pPr marL="2286000" indent="0" algn="ctr" rtl="0" eaLnBrk="1" latinLnBrk="0" hangingPunct="1">
              <a:spcBef>
                <a:spcPts val="300"/>
              </a:spcBef>
              <a:buClr>
                <a:srgbClr val="9FB8CD">
                  <a:shade val="75000"/>
                </a:srgbClr>
              </a:buClr>
              <a:buSzPct val="75000"/>
              <a:buFont typeface="Wingdings 3" panose="05040102010807070707"/>
              <a:buNone/>
              <a:defRPr kumimoji="0" lang="en-US" sz="1600" kern="1200" smtClean="0">
                <a:solidFill>
                  <a:schemeClr val="tx1"/>
                </a:solidFill>
                <a:latin typeface="+mn-lt"/>
                <a:ea typeface="+mn-ea"/>
                <a:cs typeface="+mn-cs"/>
              </a:defRPr>
            </a:lvl6pPr>
            <a:lvl7pPr marL="2743200" indent="0" algn="ctr" rtl="0" eaLnBrk="1" latinLnBrk="0" hangingPunct="1">
              <a:spcBef>
                <a:spcPts val="300"/>
              </a:spcBef>
              <a:buClr>
                <a:srgbClr val="727CA3">
                  <a:shade val="75000"/>
                </a:srgbClr>
              </a:buClr>
              <a:buSzPct val="75000"/>
              <a:buFont typeface="Wingdings 3" panose="05040102010807070707"/>
              <a:buNone/>
              <a:defRPr kumimoji="0" lang="en-US" sz="1400" kern="1200" smtClean="0">
                <a:solidFill>
                  <a:schemeClr val="tx1"/>
                </a:solidFill>
                <a:latin typeface="+mn-lt"/>
                <a:ea typeface="+mn-ea"/>
                <a:cs typeface="+mn-cs"/>
              </a:defRPr>
            </a:lvl7pPr>
            <a:lvl8pPr marL="3200400" indent="0" algn="ctr" rtl="0" eaLnBrk="1" latinLnBrk="0" hangingPunct="1">
              <a:spcBef>
                <a:spcPts val="300"/>
              </a:spcBef>
              <a:buClr>
                <a:prstClr val="white">
                  <a:shade val="50000"/>
                </a:prstClr>
              </a:buClr>
              <a:buSzPct val="75000"/>
              <a:buFont typeface="Wingdings 3" panose="05040102010807070707"/>
              <a:buNone/>
              <a:defRPr kumimoji="0" lang="en-US" sz="1400" kern="1200" smtClean="0">
                <a:solidFill>
                  <a:schemeClr val="tx1"/>
                </a:solidFill>
                <a:latin typeface="+mn-lt"/>
                <a:ea typeface="+mn-ea"/>
                <a:cs typeface="+mn-cs"/>
              </a:defRPr>
            </a:lvl8pPr>
            <a:lvl9pPr marL="3657600" indent="0" algn="ctr" rtl="0" eaLnBrk="1" latinLnBrk="0" hangingPunct="1">
              <a:spcBef>
                <a:spcPts val="300"/>
              </a:spcBef>
              <a:buClr>
                <a:srgbClr val="9FB8CD"/>
              </a:buClr>
              <a:buSzPct val="75000"/>
              <a:buFont typeface="Wingdings 3" panose="05040102010807070707"/>
              <a:buNone/>
              <a:defRPr kumimoji="0" lang="en-US" sz="1200" kern="1200" smtClean="0">
                <a:solidFill>
                  <a:schemeClr val="tx1"/>
                </a:solidFill>
                <a:latin typeface="+mn-lt"/>
                <a:ea typeface="+mn-ea"/>
                <a:cs typeface="+mn-cs"/>
              </a:defRPr>
            </a:lvl9pPr>
          </a:lstStyle>
          <a:p>
            <a:pPr algn="l"/>
            <a:r>
              <a:rPr lang="en-US" sz="3000" b="1" dirty="0">
                <a:solidFill>
                  <a:srgbClr val="FF0000"/>
                </a:solidFill>
                <a:latin typeface="Times New Roman" panose="02020603050405020304" charset="0"/>
                <a:cs typeface="Times New Roman" panose="02020603050405020304" charset="0"/>
              </a:rPr>
              <a:t>Bài đọc: Những trang sách tuổi thơ</a:t>
            </a:r>
          </a:p>
          <a:p>
            <a:r>
              <a:rPr lang="en-US" sz="1350" b="1" i="1" dirty="0">
                <a:solidFill>
                  <a:srgbClr val="FF0000"/>
                </a:solidFill>
                <a:latin typeface="Times New Roman" panose="02020603050405020304" charset="0"/>
                <a:cs typeface="Times New Roman" panose="02020603050405020304" charset="0"/>
              </a:rPr>
              <a:t> </a:t>
            </a:r>
            <a:r>
              <a:rPr lang="en-US" sz="1500" b="1" i="1" dirty="0">
                <a:solidFill>
                  <a:srgbClr val="FF0000"/>
                </a:solidFill>
                <a:latin typeface="Times New Roman" panose="02020603050405020304" charset="0"/>
                <a:cs typeface="Times New Roman" panose="02020603050405020304" charset="0"/>
              </a:rPr>
              <a:t> Theo </a:t>
            </a:r>
            <a:r>
              <a:rPr lang="en-US" sz="1500" b="1" dirty="0" err="1">
                <a:solidFill>
                  <a:srgbClr val="FF0000"/>
                </a:solidFill>
                <a:latin typeface="Times New Roman" panose="02020603050405020304" charset="0"/>
                <a:cs typeface="Times New Roman" panose="02020603050405020304" charset="0"/>
              </a:rPr>
              <a:t>Nguyễn</a:t>
            </a:r>
            <a:r>
              <a:rPr lang="en-US" sz="1500" b="1" dirty="0">
                <a:solidFill>
                  <a:srgbClr val="FF0000"/>
                </a:solidFill>
                <a:latin typeface="Times New Roman" panose="02020603050405020304" charset="0"/>
                <a:cs typeface="Times New Roman" panose="02020603050405020304" charset="0"/>
              </a:rPr>
              <a:t> Nhật Ánh </a:t>
            </a: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4"/>
</p:tagLst>
</file>

<file path=ppt/tags/tag2.xml><?xml version="1.0" encoding="utf-8"?>
<p:tagLst xmlns:a="http://schemas.openxmlformats.org/drawingml/2006/main" xmlns:r="http://schemas.openxmlformats.org/officeDocument/2006/relationships" xmlns:p="http://schemas.openxmlformats.org/presentationml/2006/main">
  <p:tag name="TIMING" val="|1.4"/>
</p:tagLst>
</file>

<file path=ppt/theme/theme1.xml><?xml version="1.0" encoding="utf-8"?>
<a:theme xmlns:a="http://schemas.openxmlformats.org/drawingml/2006/main" name="Feeling Activities for Kindergarten by Slidesgo">
  <a:themeElements>
    <a:clrScheme name="Simple Light">
      <a:dk1>
        <a:srgbClr val="844851"/>
      </a:dk1>
      <a:lt1>
        <a:srgbClr val="F0E6DA"/>
      </a:lt1>
      <a:dk2>
        <a:srgbClr val="5C679E"/>
      </a:dk2>
      <a:lt2>
        <a:srgbClr val="F4F4F4"/>
      </a:lt2>
      <a:accent1>
        <a:srgbClr val="38965D"/>
      </a:accent1>
      <a:accent2>
        <a:srgbClr val="98D0C3"/>
      </a:accent2>
      <a:accent3>
        <a:srgbClr val="EAC044"/>
      </a:accent3>
      <a:accent4>
        <a:srgbClr val="DB722F"/>
      </a:accent4>
      <a:accent5>
        <a:srgbClr val="E69EA1"/>
      </a:accent5>
      <a:accent6>
        <a:srgbClr val="D184B7"/>
      </a:accent6>
      <a:hlink>
        <a:srgbClr val="5C679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1387</Words>
  <Application>Microsoft Office PowerPoint</Application>
  <PresentationFormat>On-screen Show (16:9)</PresentationFormat>
  <Paragraphs>125</Paragraphs>
  <Slides>32</Slides>
  <Notes>18</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32</vt:i4>
      </vt:variant>
    </vt:vector>
  </HeadingPairs>
  <TitlesOfParts>
    <vt:vector size="47" baseType="lpstr">
      <vt:lpstr>Spectral Medium</vt:lpstr>
      <vt:lpstr>Pinyon Script</vt:lpstr>
      <vt:lpstr>Bebas Neue</vt:lpstr>
      <vt:lpstr>Anaheim</vt:lpstr>
      <vt:lpstr>Nunito Light</vt:lpstr>
      <vt:lpstr>Roboto Condensed</vt:lpstr>
      <vt:lpstr>UTM Centur</vt:lpstr>
      <vt:lpstr>PT Sans</vt:lpstr>
      <vt:lpstr>Arial</vt:lpstr>
      <vt:lpstr>Times New Roman</vt:lpstr>
      <vt:lpstr>Comfortaa Light</vt:lpstr>
      <vt:lpstr>Titan One</vt:lpstr>
      <vt:lpstr>Mea Culpa</vt:lpstr>
      <vt:lpstr>Comfortaa</vt:lpstr>
      <vt:lpstr>Feeling Activities for Kindergarten by Slidesgo</vt:lpstr>
      <vt:lpstr>TIÊNG VIÊT  LÓP 4</vt:lpstr>
      <vt:lpstr>KHOI ĐÔNG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Đọc trong nhóm</vt:lpstr>
      <vt:lpstr>PowerPoint Presentation</vt:lpstr>
      <vt:lpstr>PowerPoint Presentation</vt:lpstr>
      <vt:lpstr>PowerPoint Presentation</vt:lpstr>
      <vt:lpstr> Đọc theo cặp</vt:lpstr>
      <vt:lpstr>PowerPoint Presentation</vt:lpstr>
      <vt:lpstr> Đọc hiểu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Đọc nâng cao</vt:lpstr>
      <vt:lpstr>PowerPoint Presentation</vt:lpstr>
      <vt:lpstr>PowerPoint Presentation</vt:lpstr>
      <vt:lpstr>Hoạt động :   Vận dụng, trải nghiệm</vt:lpstr>
      <vt:lpstr>PowerPoint Presentation</vt:lpstr>
      <vt:lpstr>PowerPoint Presentation</vt:lpstr>
      <vt:lpstr>PowerPoint Presentation</vt:lpstr>
      <vt:lpstr>Chào các em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TIÊNG VIÊT _x000d_LÓP 4</dc:title>
  <dc:creator>Admin</dc:creator>
  <cp:lastModifiedBy>Administrator</cp:lastModifiedBy>
  <cp:revision>34</cp:revision>
  <dcterms:created xsi:type="dcterms:W3CDTF">2024-10-16T12:14:00Z</dcterms:created>
  <dcterms:modified xsi:type="dcterms:W3CDTF">2025-03-16T01:35:52Z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402E0DDF0F0142E8ACA52921FDD1069A_12</vt:lpwstr>
  </property>
  <property fmtid="{D5CDD505-2E9C-101B-9397-08002B2CF9AE}" pid="3" name="KSOProductBuildVer">
    <vt:lpwstr>1033-12.2.0.18607</vt:lpwstr>
  </property>
</Properties>
</file>