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</p:sldMasterIdLst>
  <p:sldIdLst>
    <p:sldId id="584" r:id="rId3"/>
    <p:sldId id="466" r:id="rId4"/>
    <p:sldId id="586" r:id="rId5"/>
    <p:sldId id="585" r:id="rId6"/>
    <p:sldId id="471" r:id="rId7"/>
    <p:sldId id="524" r:id="rId8"/>
    <p:sldId id="535" r:id="rId9"/>
    <p:sldId id="472" r:id="rId10"/>
    <p:sldId id="536" r:id="rId11"/>
    <p:sldId id="485" r:id="rId12"/>
    <p:sldId id="506" r:id="rId13"/>
    <p:sldId id="346" r:id="rId14"/>
    <p:sldId id="347" r:id="rId15"/>
    <p:sldId id="348" r:id="rId16"/>
    <p:sldId id="349" r:id="rId17"/>
    <p:sldId id="350" r:id="rId18"/>
    <p:sldId id="351" r:id="rId19"/>
    <p:sldId id="352" r:id="rId20"/>
    <p:sldId id="530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6029" autoAdjust="0"/>
    <p:restoredTop sz="94660"/>
  </p:normalViewPr>
  <p:slideViewPr>
    <p:cSldViewPr snapToGrid="0">
      <p:cViewPr varScale="1">
        <p:scale>
          <a:sx n="86" d="100"/>
          <a:sy n="86" d="100"/>
        </p:scale>
        <p:origin x="1032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3/15/2025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2501BA6-135B-48B1-BC88-6DA6A5712E94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6193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AE4C56-D101-4EA0-8589-0ED9D583CF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E77D75-FFC9-4CAC-A398-8FE16E2F4376}" type="datetimeFigureOut">
              <a:rPr lang="en-GB"/>
              <a:pPr>
                <a:defRPr/>
              </a:pPr>
              <a:t>15/03/2025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5FF1F3-5926-437B-9264-50713637FC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B9F44B-0ACA-4AC9-A703-0039E4AB5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D1F967-27A0-482E-B988-D7784D4AB9B3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270804056"/>
      </p:ext>
    </p:extLst>
  </p:cSld>
  <p:clrMapOvr>
    <a:masterClrMapping/>
  </p:clrMapOvr>
  <p:transition spd="slow" advClick="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03E8AC-5495-481A-A40F-67F11EBA4E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35622F-586C-4400-9984-EE3A0737CD70}" type="datetimeFigureOut">
              <a:rPr lang="en-GB"/>
              <a:pPr>
                <a:defRPr/>
              </a:pPr>
              <a:t>15/03/2025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A0AE44-E6BC-4EED-9DA8-E3330B77FA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46BB92-8003-4814-B235-CDF3CD061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0F93B8-75F8-42A2-B6DC-AF60E57D8027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570401346"/>
      </p:ext>
    </p:extLst>
  </p:cSld>
  <p:clrMapOvr>
    <a:masterClrMapping/>
  </p:clrMapOvr>
  <p:transition spd="slow" advClick="0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8026E25-2546-405F-9476-94749944E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1A4980-F823-4987-B11C-54D2EEB3A193}" type="datetimeFigureOut">
              <a:rPr lang="en-GB"/>
              <a:pPr>
                <a:defRPr/>
              </a:pPr>
              <a:t>15/03/2025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0DD2EB8-B9DF-47FE-A2C2-EEA68B3FAD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74660E4-41AA-4C62-A12C-BC475C5340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37EA92-F3E0-4B22-A797-BEF0666B2680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144185320"/>
      </p:ext>
    </p:extLst>
  </p:cSld>
  <p:clrMapOvr>
    <a:masterClrMapping/>
  </p:clrMapOvr>
  <p:transition spd="slow" advClick="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EA87B99A-13E0-4A9A-9BFE-188D7FAE7B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F1432B-5A22-4F0F-A793-F9D5733CEE46}" type="datetimeFigureOut">
              <a:rPr lang="en-GB"/>
              <a:pPr>
                <a:defRPr/>
              </a:pPr>
              <a:t>15/03/2025</a:t>
            </a:fld>
            <a:endParaRPr lang="en-GB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95309A0C-B667-4ABA-BB61-83836BB9D9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B76D7BF-D4C9-41E3-BD1F-82C6B265F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B28A90-C4B8-4E2F-AC6A-BDD4A88BC481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055640132"/>
      </p:ext>
    </p:extLst>
  </p:cSld>
  <p:clrMapOvr>
    <a:masterClrMapping/>
  </p:clrMapOvr>
  <p:transition spd="slow" advClick="0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937B5CE4-9A13-4C98-A8A1-815AE9EFB8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E38283-31E7-44CB-9911-86B341635D33}" type="datetimeFigureOut">
              <a:rPr lang="en-GB"/>
              <a:pPr>
                <a:defRPr/>
              </a:pPr>
              <a:t>15/03/2025</a:t>
            </a:fld>
            <a:endParaRPr lang="en-GB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7A6239A-A286-46A9-BD4D-4B881674D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613B0FB-510F-4422-B639-06D0AACE0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9CC891-5A1C-4C68-9962-69C02ACDC700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518506244"/>
      </p:ext>
    </p:extLst>
  </p:cSld>
  <p:clrMapOvr>
    <a:masterClrMapping/>
  </p:clrMapOvr>
  <p:transition spd="slow" advClick="0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6F38DC45-2090-4AA1-8C0E-E4B0AE12AF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1D449E-4AB3-4D6C-9FB0-84C0AB4FC366}" type="datetimeFigureOut">
              <a:rPr lang="en-GB"/>
              <a:pPr>
                <a:defRPr/>
              </a:pPr>
              <a:t>15/03/2025</a:t>
            </a:fld>
            <a:endParaRPr lang="en-GB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6FB6B26C-DE8F-4589-BFE3-87E4FDED0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96FC0D2-5552-4010-B018-E0B2D5592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4B868A-E0FE-4B54-9A63-6738E4B53308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69398992"/>
      </p:ext>
    </p:extLst>
  </p:cSld>
  <p:clrMapOvr>
    <a:masterClrMapping/>
  </p:clrMapOvr>
  <p:transition spd="slow" advClick="0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EEA7877-3F92-4E8D-97DB-038E4B4C2C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BBC21B-C113-46BB-A423-86CD83D882B9}" type="datetimeFigureOut">
              <a:rPr lang="en-GB"/>
              <a:pPr>
                <a:defRPr/>
              </a:pPr>
              <a:t>15/03/2025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367BFE2-5878-4C5D-A0E3-6BBF80E1A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878CB4F-4A6C-43BC-BB9E-938517874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D59C80-EC9B-43CA-AE3C-E69604F0AA2D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935680608"/>
      </p:ext>
    </p:extLst>
  </p:cSld>
  <p:clrMapOvr>
    <a:masterClrMapping/>
  </p:clrMapOvr>
  <p:transition spd="slow" advClick="0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F58AB67-3F47-4716-A2C8-38741B5FA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31A0EB-ED49-469C-A6E5-7E7D810F367C}" type="datetimeFigureOut">
              <a:rPr lang="en-GB"/>
              <a:pPr>
                <a:defRPr/>
              </a:pPr>
              <a:t>15/03/2025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FA44B42-599D-4FEB-A309-406E77B22F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684B81C-C4B0-4948-9F6C-83F891098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67AED8-07AD-43E5-A02B-7AF9AD5FA148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216942698"/>
      </p:ext>
    </p:extLst>
  </p:cSld>
  <p:clrMapOvr>
    <a:masterClrMapping/>
  </p:clrMapOvr>
  <p:transition spd="slow" advClick="0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B308F7-7A35-4068-AD9C-9FFBF27F7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AA6117-EF10-4D1D-8C7D-914D7CEBDCDC}" type="datetimeFigureOut">
              <a:rPr lang="en-GB"/>
              <a:pPr>
                <a:defRPr/>
              </a:pPr>
              <a:t>15/03/2025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37B287-CC72-46DB-BCA3-570F590D81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B24454-4930-4DAB-9178-47E2A920DB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DF0A33-F1B9-4AA1-9EA1-59202D61E2E9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082272689"/>
      </p:ext>
    </p:extLst>
  </p:cSld>
  <p:clrMapOvr>
    <a:masterClrMapping/>
  </p:clrMapOvr>
  <p:transition spd="slow" advClick="0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F0A492-CFF4-4AF5-BBE9-5EA8FE6321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3B2A60-FBBA-4556-AFB3-4BDFA6406955}" type="datetimeFigureOut">
              <a:rPr lang="en-GB"/>
              <a:pPr>
                <a:defRPr/>
              </a:pPr>
              <a:t>15/03/2025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4746A5-3188-4439-8D54-A5095EB435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D70DBF-530F-4E58-A410-5518A05A9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DEC0D0-DF67-4168-8AB6-820DFDA2EC30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916635965"/>
      </p:ext>
    </p:extLst>
  </p:cSld>
  <p:clrMapOvr>
    <a:masterClrMapping/>
  </p:clrMapOvr>
  <p:transition spd="slow" advClick="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3/15/2025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0757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3/15/2025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0418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3/15/2025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7509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101600"/>
            <a:ext cx="12484099" cy="695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A6E0E954-4F3D-41F1-B6EB-FCF5D97BFC4E}"/>
              </a:ext>
            </a:extLst>
          </p:cNvPr>
          <p:cNvSpPr/>
          <p:nvPr userDrawn="1"/>
        </p:nvSpPr>
        <p:spPr>
          <a:xfrm>
            <a:off x="10806935" y="17090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6373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8355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9372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3/15/2025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4760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B82E4B-798E-45C8-87D5-6EC0E72BD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FEB16A-0284-4621-946D-0AA878B5B074}" type="datetimeFigureOut">
              <a:rPr lang="en-GB"/>
              <a:pPr>
                <a:defRPr/>
              </a:pPr>
              <a:t>15/03/2025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ACE360-889E-4C1A-A620-6BA928F10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72DAB4-C016-45FB-BDE3-F145C3B31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A51B37-1820-4675-ABA6-6D337007CF81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217893053"/>
      </p:ext>
    </p:extLst>
  </p:cSld>
  <p:clrMapOvr>
    <a:masterClrMapping/>
  </p:clrMapOvr>
  <p:transition spd="slow" advClick="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3/15/2025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969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61" r:id="rId6"/>
    <p:sldLayoutId id="2147483662" r:id="rId7"/>
    <p:sldLayoutId id="2147483667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00FFDC57-F28A-4450-8A34-411D6558ABF6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CD64CF4D-EA9F-4CC6-8A53-DB5AB8752F2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BAD543-39EB-4E7D-9008-1DA407FD9A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FCB5149-0362-4F96-8FC9-C679AAE812AB}" type="datetimeFigureOut">
              <a:rPr lang="en-GB"/>
              <a:pPr>
                <a:defRPr/>
              </a:pPr>
              <a:t>15/03/2025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0C1DD9-6A8B-461E-AFCB-29B9EE2F24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F19514-1FEB-4FC7-9061-0688CAC4BA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BA7A98A-40CC-45D1-8002-FBE7D1038CCC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126280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ransition spd="slow" advClick="0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2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21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wmf"/><Relationship Id="rId13" Type="http://schemas.openxmlformats.org/officeDocument/2006/relationships/image" Target="../media/image30.gif"/><Relationship Id="rId3" Type="http://schemas.openxmlformats.org/officeDocument/2006/relationships/audio" Target="../media/audio2.wav"/><Relationship Id="rId7" Type="http://schemas.openxmlformats.org/officeDocument/2006/relationships/image" Target="../media/image24.png"/><Relationship Id="rId12" Type="http://schemas.openxmlformats.org/officeDocument/2006/relationships/image" Target="../media/image29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3.png"/><Relationship Id="rId11" Type="http://schemas.openxmlformats.org/officeDocument/2006/relationships/image" Target="../media/image28.gif"/><Relationship Id="rId5" Type="http://schemas.openxmlformats.org/officeDocument/2006/relationships/audio" Target="../media/audio4.wav"/><Relationship Id="rId10" Type="http://schemas.openxmlformats.org/officeDocument/2006/relationships/image" Target="../media/image27.gif"/><Relationship Id="rId4" Type="http://schemas.openxmlformats.org/officeDocument/2006/relationships/audio" Target="../media/audio3.wav"/><Relationship Id="rId9" Type="http://schemas.openxmlformats.org/officeDocument/2006/relationships/image" Target="../media/image26.gif"/><Relationship Id="rId1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wmf"/><Relationship Id="rId13" Type="http://schemas.openxmlformats.org/officeDocument/2006/relationships/image" Target="../media/image30.gif"/><Relationship Id="rId3" Type="http://schemas.openxmlformats.org/officeDocument/2006/relationships/audio" Target="../media/audio2.wav"/><Relationship Id="rId7" Type="http://schemas.openxmlformats.org/officeDocument/2006/relationships/image" Target="../media/image24.png"/><Relationship Id="rId12" Type="http://schemas.openxmlformats.org/officeDocument/2006/relationships/image" Target="../media/image29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3.png"/><Relationship Id="rId11" Type="http://schemas.openxmlformats.org/officeDocument/2006/relationships/image" Target="../media/image28.gif"/><Relationship Id="rId5" Type="http://schemas.openxmlformats.org/officeDocument/2006/relationships/audio" Target="../media/audio4.wav"/><Relationship Id="rId10" Type="http://schemas.openxmlformats.org/officeDocument/2006/relationships/image" Target="../media/image27.gif"/><Relationship Id="rId4" Type="http://schemas.openxmlformats.org/officeDocument/2006/relationships/audio" Target="../media/audio3.wav"/><Relationship Id="rId9" Type="http://schemas.openxmlformats.org/officeDocument/2006/relationships/image" Target="../media/image26.gif"/><Relationship Id="rId1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wmf"/><Relationship Id="rId13" Type="http://schemas.openxmlformats.org/officeDocument/2006/relationships/image" Target="../media/image30.gif"/><Relationship Id="rId3" Type="http://schemas.openxmlformats.org/officeDocument/2006/relationships/audio" Target="../media/audio2.wav"/><Relationship Id="rId7" Type="http://schemas.openxmlformats.org/officeDocument/2006/relationships/image" Target="../media/image24.png"/><Relationship Id="rId12" Type="http://schemas.openxmlformats.org/officeDocument/2006/relationships/image" Target="../media/image29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3.png"/><Relationship Id="rId11" Type="http://schemas.openxmlformats.org/officeDocument/2006/relationships/image" Target="../media/image28.gif"/><Relationship Id="rId5" Type="http://schemas.openxmlformats.org/officeDocument/2006/relationships/audio" Target="../media/audio4.wav"/><Relationship Id="rId10" Type="http://schemas.openxmlformats.org/officeDocument/2006/relationships/image" Target="../media/image27.gif"/><Relationship Id="rId4" Type="http://schemas.openxmlformats.org/officeDocument/2006/relationships/audio" Target="../media/audio3.wav"/><Relationship Id="rId9" Type="http://schemas.openxmlformats.org/officeDocument/2006/relationships/image" Target="../media/image26.gif"/><Relationship Id="rId1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wmf"/><Relationship Id="rId13" Type="http://schemas.openxmlformats.org/officeDocument/2006/relationships/image" Target="../media/image30.gif"/><Relationship Id="rId3" Type="http://schemas.openxmlformats.org/officeDocument/2006/relationships/audio" Target="../media/audio2.wav"/><Relationship Id="rId7" Type="http://schemas.openxmlformats.org/officeDocument/2006/relationships/image" Target="../media/image24.png"/><Relationship Id="rId12" Type="http://schemas.openxmlformats.org/officeDocument/2006/relationships/image" Target="../media/image29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3.png"/><Relationship Id="rId11" Type="http://schemas.openxmlformats.org/officeDocument/2006/relationships/image" Target="../media/image28.gif"/><Relationship Id="rId5" Type="http://schemas.openxmlformats.org/officeDocument/2006/relationships/audio" Target="../media/audio4.wav"/><Relationship Id="rId10" Type="http://schemas.openxmlformats.org/officeDocument/2006/relationships/image" Target="../media/image27.gif"/><Relationship Id="rId4" Type="http://schemas.openxmlformats.org/officeDocument/2006/relationships/audio" Target="../media/audio3.wav"/><Relationship Id="rId9" Type="http://schemas.openxmlformats.org/officeDocument/2006/relationships/image" Target="../media/image26.gif"/><Relationship Id="rId1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wmf"/><Relationship Id="rId13" Type="http://schemas.openxmlformats.org/officeDocument/2006/relationships/image" Target="../media/image30.gif"/><Relationship Id="rId3" Type="http://schemas.openxmlformats.org/officeDocument/2006/relationships/audio" Target="../media/audio2.wav"/><Relationship Id="rId7" Type="http://schemas.openxmlformats.org/officeDocument/2006/relationships/image" Target="../media/image24.png"/><Relationship Id="rId12" Type="http://schemas.openxmlformats.org/officeDocument/2006/relationships/image" Target="../media/image29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3.png"/><Relationship Id="rId11" Type="http://schemas.openxmlformats.org/officeDocument/2006/relationships/image" Target="../media/image28.gif"/><Relationship Id="rId5" Type="http://schemas.openxmlformats.org/officeDocument/2006/relationships/audio" Target="../media/audio4.wav"/><Relationship Id="rId10" Type="http://schemas.openxmlformats.org/officeDocument/2006/relationships/image" Target="../media/image27.gif"/><Relationship Id="rId4" Type="http://schemas.openxmlformats.org/officeDocument/2006/relationships/audio" Target="../media/audio3.wav"/><Relationship Id="rId9" Type="http://schemas.openxmlformats.org/officeDocument/2006/relationships/image" Target="../media/image26.gif"/><Relationship Id="rId1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wmf"/><Relationship Id="rId13" Type="http://schemas.openxmlformats.org/officeDocument/2006/relationships/image" Target="../media/image30.gif"/><Relationship Id="rId3" Type="http://schemas.openxmlformats.org/officeDocument/2006/relationships/audio" Target="../media/audio2.wav"/><Relationship Id="rId7" Type="http://schemas.openxmlformats.org/officeDocument/2006/relationships/image" Target="../media/image24.png"/><Relationship Id="rId12" Type="http://schemas.openxmlformats.org/officeDocument/2006/relationships/image" Target="../media/image29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3.png"/><Relationship Id="rId11" Type="http://schemas.openxmlformats.org/officeDocument/2006/relationships/image" Target="../media/image28.gif"/><Relationship Id="rId5" Type="http://schemas.openxmlformats.org/officeDocument/2006/relationships/audio" Target="../media/audio4.wav"/><Relationship Id="rId10" Type="http://schemas.openxmlformats.org/officeDocument/2006/relationships/image" Target="../media/image27.gif"/><Relationship Id="rId4" Type="http://schemas.openxmlformats.org/officeDocument/2006/relationships/audio" Target="../media/audio3.wav"/><Relationship Id="rId9" Type="http://schemas.openxmlformats.org/officeDocument/2006/relationships/image" Target="../media/image26.gif"/><Relationship Id="rId1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wmf"/><Relationship Id="rId13" Type="http://schemas.openxmlformats.org/officeDocument/2006/relationships/image" Target="../media/image30.gif"/><Relationship Id="rId3" Type="http://schemas.openxmlformats.org/officeDocument/2006/relationships/audio" Target="../media/audio2.wav"/><Relationship Id="rId7" Type="http://schemas.openxmlformats.org/officeDocument/2006/relationships/image" Target="../media/image24.png"/><Relationship Id="rId12" Type="http://schemas.openxmlformats.org/officeDocument/2006/relationships/image" Target="../media/image29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3.png"/><Relationship Id="rId11" Type="http://schemas.openxmlformats.org/officeDocument/2006/relationships/image" Target="../media/image28.gif"/><Relationship Id="rId5" Type="http://schemas.openxmlformats.org/officeDocument/2006/relationships/audio" Target="../media/audio4.wav"/><Relationship Id="rId10" Type="http://schemas.openxmlformats.org/officeDocument/2006/relationships/image" Target="../media/image27.gif"/><Relationship Id="rId4" Type="http://schemas.openxmlformats.org/officeDocument/2006/relationships/audio" Target="../media/audio3.wav"/><Relationship Id="rId9" Type="http://schemas.openxmlformats.org/officeDocument/2006/relationships/image" Target="../media/image26.gif"/><Relationship Id="rId1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12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38.png"/><Relationship Id="rId5" Type="http://schemas.openxmlformats.org/officeDocument/2006/relationships/image" Target="../media/image34.png"/><Relationship Id="rId10" Type="http://schemas.openxmlformats.org/officeDocument/2006/relationships/image" Target="../media/image37.png"/><Relationship Id="rId4" Type="http://schemas.openxmlformats.org/officeDocument/2006/relationships/image" Target="../media/image33.png"/><Relationship Id="rId9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0.png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758152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671144" y="3108747"/>
            <a:ext cx="8849711" cy="2213585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354316" y="3167152"/>
            <a:ext cx="7483366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endParaRPr lang="en-US" alt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14 + 3 (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1)</a:t>
            </a:r>
          </a:p>
          <a:p>
            <a:pPr algn="ctr"/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76</a:t>
            </a:r>
          </a:p>
          <a:p>
            <a:pPr algn="ctr"/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Lang</a:t>
            </a:r>
            <a:endParaRPr lang="en-US" alt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altLang="en-US" sz="1600" dirty="0">
              <a:solidFill>
                <a:srgbClr val="0070C0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289738" y="645197"/>
            <a:ext cx="5938345" cy="97091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UBND THÀNH PHỐ QUY NHƠN</a:t>
            </a:r>
            <a:endParaRPr lang="en-US" altLang="en-US" sz="2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alt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TRƯỜNG TIỂU HỌC NHƠN LÝ</a:t>
            </a:r>
            <a:endParaRPr lang="en-US" altLang="en-US" sz="2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11480" y="1672927"/>
            <a:ext cx="10769038" cy="1446550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  <a:softEdge rad="635000"/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QUÝ THẦY CÔ VỀ THĂM</a:t>
            </a:r>
          </a:p>
          <a:p>
            <a:pPr algn="ctr"/>
            <a:r>
              <a:rPr lang="en-US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DỰ GIỜ </a:t>
            </a:r>
            <a:r>
              <a:rPr lang="en-US"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 1B</a:t>
            </a:r>
            <a:endParaRPr lang="en-US" sz="4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63372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id="{FB0EC179-A0D1-42C8-A196-0C99C2CECEF8}"/>
              </a:ext>
            </a:extLst>
          </p:cNvPr>
          <p:cNvSpPr txBox="1"/>
          <p:nvPr/>
        </p:nvSpPr>
        <p:spPr>
          <a:xfrm>
            <a:off x="4876138" y="2462640"/>
            <a:ext cx="6234053" cy="1938992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VẬN DỤNG, TRẢI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NGHIỆM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346" y="0"/>
            <a:ext cx="3917033" cy="19280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6505903"/>
            <a:ext cx="2144110" cy="300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1605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pic>
        <p:nvPicPr>
          <p:cNvPr id="3" name="Picture 17">
            <a:extLst>
              <a:ext uri="{FF2B5EF4-FFF2-40B4-BE49-F238E27FC236}">
                <a16:creationId xmlns:a16="http://schemas.microsoft.com/office/drawing/2014/main" id="{80FD17EF-A484-404E-B64B-0F49B0704C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74" b="68150" l="3908" r="445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7766" b="41921"/>
          <a:stretch/>
        </p:blipFill>
        <p:spPr>
          <a:xfrm>
            <a:off x="3747567" y="3973976"/>
            <a:ext cx="2470354" cy="2576570"/>
          </a:xfrm>
          <a:prstGeom prst="rect">
            <a:avLst/>
          </a:prstGeom>
        </p:spPr>
      </p:pic>
      <p:pic>
        <p:nvPicPr>
          <p:cNvPr id="4" name="Picture 18">
            <a:extLst>
              <a:ext uri="{FF2B5EF4-FFF2-40B4-BE49-F238E27FC236}">
                <a16:creationId xmlns:a16="http://schemas.microsoft.com/office/drawing/2014/main" id="{1DBEEC00-E48E-4927-8729-96A2CB1AC3E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50528" r="94503">
                        <a14:foregroundMark x1="59680" y1="36300" x2="73179" y2="355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031" b="36300"/>
          <a:stretch/>
        </p:blipFill>
        <p:spPr>
          <a:xfrm>
            <a:off x="6805484" y="3941620"/>
            <a:ext cx="3057917" cy="2687623"/>
          </a:xfrm>
          <a:prstGeom prst="rect">
            <a:avLst/>
          </a:prstGeom>
        </p:spPr>
      </p:pic>
      <p:sp>
        <p:nvSpPr>
          <p:cNvPr id="5" name="Thought Bubble: Cloud 2">
            <a:extLst>
              <a:ext uri="{FF2B5EF4-FFF2-40B4-BE49-F238E27FC236}">
                <a16:creationId xmlns:a16="http://schemas.microsoft.com/office/drawing/2014/main" id="{2BC6DEAD-7830-47CD-AA74-80DC8FF5B0B1}"/>
              </a:ext>
            </a:extLst>
          </p:cNvPr>
          <p:cNvSpPr/>
          <p:nvPr/>
        </p:nvSpPr>
        <p:spPr>
          <a:xfrm>
            <a:off x="4365230" y="3236184"/>
            <a:ext cx="4880508" cy="1410871"/>
          </a:xfrm>
          <a:prstGeom prst="cloudCallou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AD1B76FC-FB86-4A12-A632-5F7917AA2B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1" t="74576" r="80231" b="18192"/>
          <a:stretch/>
        </p:blipFill>
        <p:spPr bwMode="auto">
          <a:xfrm>
            <a:off x="963527" y="1605528"/>
            <a:ext cx="1115878" cy="1190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le 5">
            <a:extLst>
              <a:ext uri="{FF2B5EF4-FFF2-40B4-BE49-F238E27FC236}">
                <a16:creationId xmlns:a16="http://schemas.microsoft.com/office/drawing/2014/main" id="{45F486AF-F0AB-415E-9FD5-9EE6EF5037FD}"/>
              </a:ext>
            </a:extLst>
          </p:cNvPr>
          <p:cNvSpPr/>
          <p:nvPr/>
        </p:nvSpPr>
        <p:spPr>
          <a:xfrm>
            <a:off x="2079405" y="2358911"/>
            <a:ext cx="9737756" cy="813661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14 + 3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ounded Rectangle 5">
            <a:extLst>
              <a:ext uri="{FF2B5EF4-FFF2-40B4-BE49-F238E27FC236}">
                <a16:creationId xmlns:a16="http://schemas.microsoft.com/office/drawing/2014/main" id="{5BDE725B-3576-4A00-A152-BE667C85CF46}"/>
              </a:ext>
            </a:extLst>
          </p:cNvPr>
          <p:cNvSpPr/>
          <p:nvPr/>
        </p:nvSpPr>
        <p:spPr>
          <a:xfrm>
            <a:off x="5290265" y="3566210"/>
            <a:ext cx="3726872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? ? 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098662" y="209565"/>
            <a:ext cx="8361947" cy="1523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itchFamily="18" charset="0"/>
              </a:rPr>
              <a:t>Thứ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11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03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2025</a:t>
            </a:r>
          </a:p>
          <a:p>
            <a:pPr algn="ctr"/>
            <a:r>
              <a:rPr lang="en-US" sz="2800" b="1" u="sng" dirty="0" err="1">
                <a:latin typeface="Times New Roman" pitchFamily="18" charset="0"/>
                <a:cs typeface="Times New Roman" pitchFamily="18" charset="0"/>
              </a:rPr>
              <a:t>Toán</a:t>
            </a:r>
            <a:endParaRPr lang="en-US" sz="2800" b="1" u="sng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14 + 3 (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1)</a:t>
            </a:r>
            <a:endParaRPr lang="en-US" sz="2800" b="1" u="sng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900" b="1" u="sng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6840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town">
            <a:extLst>
              <a:ext uri="{FF2B5EF4-FFF2-40B4-BE49-F238E27FC236}">
                <a16:creationId xmlns:a16="http://schemas.microsoft.com/office/drawing/2014/main" id="{77CC2B51-7F1E-4E00-916E-C3D4E750CA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82" t="30991" r="43118" b="44138"/>
          <a:stretch>
            <a:fillRect/>
          </a:stretch>
        </p:blipFill>
        <p:spPr bwMode="auto">
          <a:xfrm>
            <a:off x="0" y="-22226"/>
            <a:ext cx="12192000" cy="521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dock water">
            <a:extLst>
              <a:ext uri="{FF2B5EF4-FFF2-40B4-BE49-F238E27FC236}">
                <a16:creationId xmlns:a16="http://schemas.microsoft.com/office/drawing/2014/main" id="{A4FB9317-8EFE-407D-99ED-C5BB8B0D93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55" t="47604" r="42899" b="34634"/>
          <a:stretch>
            <a:fillRect/>
          </a:stretch>
        </p:blipFill>
        <p:spPr bwMode="auto">
          <a:xfrm>
            <a:off x="0" y="5187950"/>
            <a:ext cx="12192000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13">
            <a:extLst>
              <a:ext uri="{FF2B5EF4-FFF2-40B4-BE49-F238E27FC236}">
                <a16:creationId xmlns:a16="http://schemas.microsoft.com/office/drawing/2014/main" id="{4B0B543E-6FBA-4FD5-AF9E-B0B34FE89C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3399FF"/>
              </a:clrFrom>
              <a:clrTo>
                <a:srgbClr val="3399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99" t="10327" r="2499" b="2873"/>
          <a:stretch>
            <a:fillRect/>
          </a:stretch>
        </p:blipFill>
        <p:spPr bwMode="auto">
          <a:xfrm>
            <a:off x="1390650" y="1243011"/>
            <a:ext cx="9239250" cy="394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D">
            <a:extLst>
              <a:ext uri="{FF2B5EF4-FFF2-40B4-BE49-F238E27FC236}">
                <a16:creationId xmlns:a16="http://schemas.microsoft.com/office/drawing/2014/main" id="{60A57895-C78B-46D7-9E88-828100B096F7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000033"/>
              </a:clrFrom>
              <a:clrTo>
                <a:srgbClr val="00003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0" y="2095501"/>
            <a:ext cx="123825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A Boat">
            <a:extLst>
              <a:ext uri="{FF2B5EF4-FFF2-40B4-BE49-F238E27FC236}">
                <a16:creationId xmlns:a16="http://schemas.microsoft.com/office/drawing/2014/main" id="{DE824787-7F47-4690-8CC1-345C67666C31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24413" y="5851525"/>
            <a:ext cx="16764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C">
            <a:extLst>
              <a:ext uri="{FF2B5EF4-FFF2-40B4-BE49-F238E27FC236}">
                <a16:creationId xmlns:a16="http://schemas.microsoft.com/office/drawing/2014/main" id="{3A224164-30EE-4558-BCF8-C31E5991144B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909090"/>
              </a:clrFrom>
              <a:clrTo>
                <a:srgbClr val="90909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8788" y="2155826"/>
            <a:ext cx="13335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B Flag">
            <a:extLst>
              <a:ext uri="{FF2B5EF4-FFF2-40B4-BE49-F238E27FC236}">
                <a16:creationId xmlns:a16="http://schemas.microsoft.com/office/drawing/2014/main" id="{2A981016-7B49-4D3E-BAC3-395107C8ACE5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000030"/>
              </a:clrFrom>
              <a:clrTo>
                <a:srgbClr val="00003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3833">
            <a:off x="6708789" y="1489081"/>
            <a:ext cx="857250" cy="857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Native American">
            <a:extLst>
              <a:ext uri="{FF2B5EF4-FFF2-40B4-BE49-F238E27FC236}">
                <a16:creationId xmlns:a16="http://schemas.microsoft.com/office/drawing/2014/main" id="{E9695EFE-9B4D-44F7-A415-E6E4C12814C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26" y="2406651"/>
            <a:ext cx="866775" cy="105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Bush">
            <a:extLst>
              <a:ext uri="{FF2B5EF4-FFF2-40B4-BE49-F238E27FC236}">
                <a16:creationId xmlns:a16="http://schemas.microsoft.com/office/drawing/2014/main" id="{20188357-1ACB-4FDA-B16D-84684F0290B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276" y="6016625"/>
            <a:ext cx="1878013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Action Button: Custom 13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3664912A-482C-4C14-B900-B79134A2E90D}"/>
              </a:ext>
            </a:extLst>
          </p:cNvPr>
          <p:cNvSpPr/>
          <p:nvPr/>
        </p:nvSpPr>
        <p:spPr>
          <a:xfrm>
            <a:off x="10317163" y="229393"/>
            <a:ext cx="1676400" cy="762000"/>
          </a:xfrm>
          <a:prstGeom prst="actionButtonBlank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itchFamily="34" charset="0"/>
              </a:rPr>
              <a:t>Bắt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itchFamily="34" charset="0"/>
              </a:rPr>
              <a:t>Đầu</a:t>
            </a:r>
            <a:endParaRPr lang="en-US" sz="2800" b="1" dirty="0">
              <a:solidFill>
                <a:srgbClr val="FF0000"/>
              </a:solidFill>
              <a:latin typeface="UTM Avo" panose="02040603050506020204" pitchFamily="18" charset="0"/>
              <a:cs typeface="Arial" pitchFamily="34" charset="0"/>
            </a:endParaRPr>
          </a:p>
        </p:txBody>
      </p:sp>
    </p:spTree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1.85185E-6 C -0.04024 0.00278 -0.08112 -0.00069 -0.12097 0.00695 C -0.12383 0.00741 -0.12188 0.01435 -0.12357 0.01736 C -0.12748 0.02408 -0.13242 0.02917 -0.13685 0.03496 C -0.13854 0.03727 -0.14219 0.04213 -0.14219 0.04236 C -0.14896 0.06921 -0.13972 0.03519 -0.15 0.06296 C -0.15117 0.06621 -0.15873 0.07107 -0.16042 0.07408 C -0.16602 0.0831 -0.17357 0.07824 -0.18125 0.08102 C -0.24518 0.07662 -0.30482 0.06991 -0.36875 0.06991 " pathEditMode="relative" rAng="0" ptsTypes="AAAAAAAAA">
                                      <p:cBhvr>
                                        <p:cTn id="10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405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7037E-7 L -0.01354 0.12893 " pathEditMode="relative" rAng="0" ptsTypes="AA">
                                      <p:cBhvr>
                                        <p:cTn id="12" dur="8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7" y="6435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 nodeType="clickPar">
                      <p:stCondLst>
                        <p:cond delay="0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 nodeType="clickPar">
                      <p:stCondLst>
                        <p:cond delay="0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PLA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town">
            <a:extLst>
              <a:ext uri="{FF2B5EF4-FFF2-40B4-BE49-F238E27FC236}">
                <a16:creationId xmlns:a16="http://schemas.microsoft.com/office/drawing/2014/main" id="{3DC37B21-CD68-4DB9-8722-F0C519CDE1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82" t="30991" r="43118" b="44138"/>
          <a:stretch>
            <a:fillRect/>
          </a:stretch>
        </p:blipFill>
        <p:spPr bwMode="auto">
          <a:xfrm>
            <a:off x="-1" y="-7936"/>
            <a:ext cx="12176351" cy="345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dock water">
            <a:extLst>
              <a:ext uri="{FF2B5EF4-FFF2-40B4-BE49-F238E27FC236}">
                <a16:creationId xmlns:a16="http://schemas.microsoft.com/office/drawing/2014/main" id="{0A66A4E0-654A-466B-BE4C-C72A7A939A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55" t="47604" r="42899" b="34634"/>
          <a:stretch>
            <a:fillRect/>
          </a:stretch>
        </p:blipFill>
        <p:spPr bwMode="auto">
          <a:xfrm>
            <a:off x="15649" y="3224213"/>
            <a:ext cx="12160702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13">
            <a:extLst>
              <a:ext uri="{FF2B5EF4-FFF2-40B4-BE49-F238E27FC236}">
                <a16:creationId xmlns:a16="http://schemas.microsoft.com/office/drawing/2014/main" id="{87B83ED7-AD63-4E7C-A8DD-6C990A7D44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3399FF"/>
              </a:clrFrom>
              <a:clrTo>
                <a:srgbClr val="3399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99" t="10327" r="2499" b="2873"/>
          <a:stretch>
            <a:fillRect/>
          </a:stretch>
        </p:blipFill>
        <p:spPr bwMode="auto">
          <a:xfrm>
            <a:off x="1549370" y="351406"/>
            <a:ext cx="9239250" cy="394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D">
            <a:hlinkClick r:id="" action="ppaction://macro?name=WrongAnswer"/>
            <a:extLst>
              <a:ext uri="{FF2B5EF4-FFF2-40B4-BE49-F238E27FC236}">
                <a16:creationId xmlns:a16="http://schemas.microsoft.com/office/drawing/2014/main" id="{72F606E5-E326-4E3F-AD69-077CA58A9911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000033"/>
              </a:clrFrom>
              <a:clrTo>
                <a:srgbClr val="00003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100" y="857250"/>
            <a:ext cx="123825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A Boat">
            <a:hlinkClick r:id="" action="ppaction://macro?name=WrongAnswer"/>
            <a:extLst>
              <a:ext uri="{FF2B5EF4-FFF2-40B4-BE49-F238E27FC236}">
                <a16:creationId xmlns:a16="http://schemas.microsoft.com/office/drawing/2014/main" id="{C5335097-364B-4D97-9DFF-217178C25593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8188" y="3985647"/>
            <a:ext cx="16764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C">
            <a:hlinkClick r:id="" action="ppaction://macro?name=RightAnswer"/>
            <a:extLst>
              <a:ext uri="{FF2B5EF4-FFF2-40B4-BE49-F238E27FC236}">
                <a16:creationId xmlns:a16="http://schemas.microsoft.com/office/drawing/2014/main" id="{326C6B67-B863-432E-B082-4178E6AB9393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909090"/>
              </a:clrFrom>
              <a:clrTo>
                <a:srgbClr val="90909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7080" y="1395754"/>
            <a:ext cx="13335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B Flag">
            <a:hlinkClick r:id="" action="ppaction://macro?name=WrongAnswer"/>
            <a:extLst>
              <a:ext uri="{FF2B5EF4-FFF2-40B4-BE49-F238E27FC236}">
                <a16:creationId xmlns:a16="http://schemas.microsoft.com/office/drawing/2014/main" id="{2114CAA8-F52C-4899-A5FB-D0FE70023D0B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000030"/>
              </a:clrFrom>
              <a:clrTo>
                <a:srgbClr val="00003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3833">
            <a:off x="6897936" y="577682"/>
            <a:ext cx="857250" cy="857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Native American">
            <a:extLst>
              <a:ext uri="{FF2B5EF4-FFF2-40B4-BE49-F238E27FC236}">
                <a16:creationId xmlns:a16="http://schemas.microsoft.com/office/drawing/2014/main" id="{59B4C97C-A840-44AC-B225-68144FAD88D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26" y="2406651"/>
            <a:ext cx="866775" cy="105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Bush">
            <a:extLst>
              <a:ext uri="{FF2B5EF4-FFF2-40B4-BE49-F238E27FC236}">
                <a16:creationId xmlns:a16="http://schemas.microsoft.com/office/drawing/2014/main" id="{21CAD5D7-9E07-4588-A2F2-0176F71EC20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49" y="4150747"/>
            <a:ext cx="1878013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orrect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9C6B57D-A0DC-4AEF-9606-F1E68ECE1CB6}"/>
              </a:ext>
            </a:extLst>
          </p:cNvPr>
          <p:cNvSpPr/>
          <p:nvPr/>
        </p:nvSpPr>
        <p:spPr>
          <a:xfrm>
            <a:off x="-1" y="-23811"/>
            <a:ext cx="12160701" cy="5015933"/>
          </a:xfrm>
          <a:prstGeom prst="rect">
            <a:avLst/>
          </a:prstGeom>
          <a:solidFill>
            <a:srgbClr val="FF0000">
              <a:alpha val="4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CHÍNH XÁC!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60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TIẾP TỤC</a:t>
            </a:r>
          </a:p>
        </p:txBody>
      </p:sp>
      <p:sp>
        <p:nvSpPr>
          <p:cNvPr id="4108" name="TextBox 11">
            <a:extLst>
              <a:ext uri="{FF2B5EF4-FFF2-40B4-BE49-F238E27FC236}">
                <a16:creationId xmlns:a16="http://schemas.microsoft.com/office/drawing/2014/main" id="{F1CB7A6E-90F4-4A37-A9CB-13CC16B3DD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8126" y="4904582"/>
            <a:ext cx="868680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1. 12 + 3 = ?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A. 13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B. 14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C. 15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D. 16</a:t>
            </a:r>
          </a:p>
        </p:txBody>
      </p:sp>
      <p:sp>
        <p:nvSpPr>
          <p:cNvPr id="4109" name="TextBox 2">
            <a:extLst>
              <a:ext uri="{FF2B5EF4-FFF2-40B4-BE49-F238E27FC236}">
                <a16:creationId xmlns:a16="http://schemas.microsoft.com/office/drawing/2014/main" id="{20812CB6-A7B5-4ACD-B821-74D57A9845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1513" y="7315200"/>
            <a:ext cx="87106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>
                <a:solidFill>
                  <a:prstClr val="black"/>
                </a:solidFill>
              </a:rPr>
              <a:t>Note to the Teacher:  Make the answer to this slide to be C.</a:t>
            </a:r>
          </a:p>
        </p:txBody>
      </p:sp>
    </p:spTree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22222E-6 C -0.04024 0.00278 -0.08112 -0.00069 -0.12097 0.00695 C -0.12383 0.00741 -0.12188 0.01435 -0.12357 0.01736 C -0.12748 0.02408 -0.13243 0.02917 -0.13685 0.03496 C -0.13854 0.03727 -0.14219 0.04213 -0.14219 0.04236 C -0.14896 0.06922 -0.13972 0.03519 -0.15 0.06297 C -0.15118 0.06621 -0.15873 0.07107 -0.16042 0.07408 C -0.16602 0.0831 -0.17357 0.07824 -0.18125 0.08102 C -0.24519 0.07662 -0.30482 0.06991 -0.36875 0.06991 " pathEditMode="relative" rAng="0" ptsTypes="AAAAAAAAA">
                                      <p:cBhvr>
                                        <p:cTn id="10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405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7.40741E-7 L -0.01354 0.12893 " pathEditMode="relative" rAng="0" ptsTypes="AA">
                                      <p:cBhvr>
                                        <p:cTn id="12" dur="8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7" y="6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 nodeType="clickPar">
                      <p:stCondLst>
                        <p:cond delay="0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 nodeType="clickPar">
                      <p:stCondLst>
                        <p:cond delay="0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 nodeType="clickPar">
                      <p:stCondLst>
                        <p:cond delay="0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PLA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town">
            <a:extLst>
              <a:ext uri="{FF2B5EF4-FFF2-40B4-BE49-F238E27FC236}">
                <a16:creationId xmlns:a16="http://schemas.microsoft.com/office/drawing/2014/main" id="{AACC12FF-71F3-4BBC-8278-27B93473F4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82" t="30991" r="43118" b="44138"/>
          <a:stretch>
            <a:fillRect/>
          </a:stretch>
        </p:blipFill>
        <p:spPr bwMode="auto">
          <a:xfrm>
            <a:off x="0" y="-41275"/>
            <a:ext cx="12192000" cy="345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dock water">
            <a:extLst>
              <a:ext uri="{FF2B5EF4-FFF2-40B4-BE49-F238E27FC236}">
                <a16:creationId xmlns:a16="http://schemas.microsoft.com/office/drawing/2014/main" id="{465FF058-9F64-4DEC-A519-9B760AAAE8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55" t="47604" r="42899" b="34634"/>
          <a:stretch>
            <a:fillRect/>
          </a:stretch>
        </p:blipFill>
        <p:spPr bwMode="auto">
          <a:xfrm>
            <a:off x="12701" y="3224213"/>
            <a:ext cx="12144359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13">
            <a:extLst>
              <a:ext uri="{FF2B5EF4-FFF2-40B4-BE49-F238E27FC236}">
                <a16:creationId xmlns:a16="http://schemas.microsoft.com/office/drawing/2014/main" id="{24F201F0-6601-43EB-8EB1-FAA0573713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3399FF"/>
              </a:clrFrom>
              <a:clrTo>
                <a:srgbClr val="3399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99" t="10327" r="2499" b="2873"/>
          <a:stretch>
            <a:fillRect/>
          </a:stretch>
        </p:blipFill>
        <p:spPr bwMode="auto">
          <a:xfrm>
            <a:off x="2058994" y="212723"/>
            <a:ext cx="9239250" cy="394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D">
            <a:hlinkClick r:id="" action="ppaction://macro?name=WrongAnswer"/>
            <a:extLst>
              <a:ext uri="{FF2B5EF4-FFF2-40B4-BE49-F238E27FC236}">
                <a16:creationId xmlns:a16="http://schemas.microsoft.com/office/drawing/2014/main" id="{1005FC96-1C53-46F5-B48D-CAC9A44A6B85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000033"/>
              </a:clrFrom>
              <a:clrTo>
                <a:srgbClr val="00003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100" y="857250"/>
            <a:ext cx="123825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A Boat">
            <a:hlinkClick r:id="" action="ppaction://macro?name=WrongAnswer"/>
            <a:extLst>
              <a:ext uri="{FF2B5EF4-FFF2-40B4-BE49-F238E27FC236}">
                <a16:creationId xmlns:a16="http://schemas.microsoft.com/office/drawing/2014/main" id="{567BBF63-FE2A-4599-A4F2-D763C31511CC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00" y="3870326"/>
            <a:ext cx="16764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C">
            <a:hlinkClick r:id="" action="ppaction://macro?name=WrongAnswer"/>
            <a:extLst>
              <a:ext uri="{FF2B5EF4-FFF2-40B4-BE49-F238E27FC236}">
                <a16:creationId xmlns:a16="http://schemas.microsoft.com/office/drawing/2014/main" id="{41DAACC0-B96E-4C82-A1F0-82C2BD237B31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909090"/>
              </a:clrFrom>
              <a:clrTo>
                <a:srgbClr val="90909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1092200"/>
            <a:ext cx="13335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B Flag">
            <a:hlinkClick r:id="" action="ppaction://macro?name=RightAnswer"/>
            <a:extLst>
              <a:ext uri="{FF2B5EF4-FFF2-40B4-BE49-F238E27FC236}">
                <a16:creationId xmlns:a16="http://schemas.microsoft.com/office/drawing/2014/main" id="{10728CB5-7271-455A-AAA3-15179DA9FDA8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000030"/>
              </a:clrFrom>
              <a:clrTo>
                <a:srgbClr val="00003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3833">
            <a:off x="7377111" y="463557"/>
            <a:ext cx="857250" cy="857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Native American">
            <a:extLst>
              <a:ext uri="{FF2B5EF4-FFF2-40B4-BE49-F238E27FC236}">
                <a16:creationId xmlns:a16="http://schemas.microsoft.com/office/drawing/2014/main" id="{C6F1E0DE-490A-4461-AC26-EF2B88F5DD5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26" y="2406651"/>
            <a:ext cx="866775" cy="105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Bush">
            <a:extLst>
              <a:ext uri="{FF2B5EF4-FFF2-40B4-BE49-F238E27FC236}">
                <a16:creationId xmlns:a16="http://schemas.microsoft.com/office/drawing/2014/main" id="{800AD811-0805-4442-B839-A9884BE27E3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1" y="4090989"/>
            <a:ext cx="1878013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orrect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5C85B80-08CE-423A-A5F3-74F718F4C91F}"/>
              </a:ext>
            </a:extLst>
          </p:cNvPr>
          <p:cNvSpPr/>
          <p:nvPr/>
        </p:nvSpPr>
        <p:spPr>
          <a:xfrm>
            <a:off x="12701" y="5564"/>
            <a:ext cx="12144358" cy="4921250"/>
          </a:xfrm>
          <a:prstGeom prst="rect">
            <a:avLst/>
          </a:prstGeom>
          <a:solidFill>
            <a:srgbClr val="FF0000">
              <a:alpha val="4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GIỎI QUÁ!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60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TIẾP TỤC</a:t>
            </a:r>
          </a:p>
        </p:txBody>
      </p:sp>
      <p:sp>
        <p:nvSpPr>
          <p:cNvPr id="5132" name="TextBox 11">
            <a:extLst>
              <a:ext uri="{FF2B5EF4-FFF2-40B4-BE49-F238E27FC236}">
                <a16:creationId xmlns:a16="http://schemas.microsoft.com/office/drawing/2014/main" id="{600C8172-391E-48A2-B411-7E3417F002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4838700"/>
            <a:ext cx="868680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15 + 2 = ?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A. 16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B. 17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C. 18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D. 19</a:t>
            </a:r>
          </a:p>
        </p:txBody>
      </p:sp>
      <p:sp>
        <p:nvSpPr>
          <p:cNvPr id="5133" name="TextBox 2">
            <a:extLst>
              <a:ext uri="{FF2B5EF4-FFF2-40B4-BE49-F238E27FC236}">
                <a16:creationId xmlns:a16="http://schemas.microsoft.com/office/drawing/2014/main" id="{D64936B1-4143-468D-A530-F2CD50128B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1513" y="7315200"/>
            <a:ext cx="87106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>
                <a:solidFill>
                  <a:prstClr val="black"/>
                </a:solidFill>
              </a:rPr>
              <a:t>Note to the Teacher:  Make the answer to this slide to be B.</a:t>
            </a:r>
          </a:p>
        </p:txBody>
      </p:sp>
    </p:spTree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7.40741E-7 C -0.04028 0.00278 -0.08108 -0.0007 -0.12101 0.00694 C -0.12379 0.00741 -0.12188 0.01435 -0.12361 0.01736 C -0.12743 0.02407 -0.13247 0.02917 -0.13681 0.03495 C -0.13854 0.03727 -0.14219 0.04213 -0.14219 0.04236 C -0.14896 0.06921 -0.13976 0.03518 -0.15 0.06296 C -0.15122 0.0662 -0.15868 0.07106 -0.16042 0.07407 C -0.16598 0.0831 -0.17361 0.07824 -0.18125 0.08102 C -0.24514 0.07662 -0.30486 0.06991 -0.36875 0.06991 " pathEditMode="relative" rAng="0" ptsTypes="fffffffff">
                                      <p:cBhvr>
                                        <p:cTn id="10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412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2.59259E-6 L -0.01354 0.12894 " pathEditMode="relative" rAng="0" ptsTypes="AA">
                                      <p:cBhvr>
                                        <p:cTn id="12" dur="8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7" y="6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 nodeType="clickPar">
                      <p:stCondLst>
                        <p:cond delay="0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 nodeType="clickPar">
                      <p:stCondLst>
                        <p:cond delay="0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 nodeType="clickPar">
                      <p:stCondLst>
                        <p:cond delay="0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 nodeType="clickPar">
                      <p:stCondLst>
                        <p:cond delay="0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PLA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town">
            <a:extLst>
              <a:ext uri="{FF2B5EF4-FFF2-40B4-BE49-F238E27FC236}">
                <a16:creationId xmlns:a16="http://schemas.microsoft.com/office/drawing/2014/main" id="{75C77AFD-A283-4811-B86A-0B7B480783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82" t="30991" r="43118" b="44138"/>
          <a:stretch>
            <a:fillRect/>
          </a:stretch>
        </p:blipFill>
        <p:spPr bwMode="auto">
          <a:xfrm>
            <a:off x="1524000" y="-41275"/>
            <a:ext cx="9144000" cy="345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dock water">
            <a:extLst>
              <a:ext uri="{FF2B5EF4-FFF2-40B4-BE49-F238E27FC236}">
                <a16:creationId xmlns:a16="http://schemas.microsoft.com/office/drawing/2014/main" id="{0CAC5F55-DADB-4FDC-A90E-33F6A45CAD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55" t="47604" r="42899" b="34634"/>
          <a:stretch>
            <a:fillRect/>
          </a:stretch>
        </p:blipFill>
        <p:spPr bwMode="auto">
          <a:xfrm>
            <a:off x="1524000" y="3224213"/>
            <a:ext cx="9144000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13">
            <a:extLst>
              <a:ext uri="{FF2B5EF4-FFF2-40B4-BE49-F238E27FC236}">
                <a16:creationId xmlns:a16="http://schemas.microsoft.com/office/drawing/2014/main" id="{1061DB86-FA76-4059-BF82-B545128907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3399FF"/>
              </a:clrFrom>
              <a:clrTo>
                <a:srgbClr val="3399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99" t="10327" r="2499" b="2873"/>
          <a:stretch>
            <a:fillRect/>
          </a:stretch>
        </p:blipFill>
        <p:spPr bwMode="auto">
          <a:xfrm>
            <a:off x="1428750" y="0"/>
            <a:ext cx="9239250" cy="394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D">
            <a:hlinkClick r:id="" action="ppaction://macro?name=WrongAnswer"/>
            <a:extLst>
              <a:ext uri="{FF2B5EF4-FFF2-40B4-BE49-F238E27FC236}">
                <a16:creationId xmlns:a16="http://schemas.microsoft.com/office/drawing/2014/main" id="{C237760F-95F5-4B96-BC5C-F9C4B3485328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000033"/>
              </a:clrFrom>
              <a:clrTo>
                <a:srgbClr val="00003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100" y="857250"/>
            <a:ext cx="123825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A Boat">
            <a:hlinkClick r:id="" action="ppaction://macro?name=WrongAnswer"/>
            <a:extLst>
              <a:ext uri="{FF2B5EF4-FFF2-40B4-BE49-F238E27FC236}">
                <a16:creationId xmlns:a16="http://schemas.microsoft.com/office/drawing/2014/main" id="{1C05EAE8-F75C-4914-B883-2BF6467B86FE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00" y="3870326"/>
            <a:ext cx="16764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C">
            <a:hlinkClick r:id="" action="ppaction://macro?name=WrongAnswer"/>
            <a:extLst>
              <a:ext uri="{FF2B5EF4-FFF2-40B4-BE49-F238E27FC236}">
                <a16:creationId xmlns:a16="http://schemas.microsoft.com/office/drawing/2014/main" id="{2718D17E-EC6B-4DDD-868E-FFED8C9F7113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909090"/>
              </a:clrFrom>
              <a:clrTo>
                <a:srgbClr val="90909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1092200"/>
            <a:ext cx="13335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B Flag">
            <a:hlinkClick r:id="" action="ppaction://macro?name=RightAnswer"/>
            <a:extLst>
              <a:ext uri="{FF2B5EF4-FFF2-40B4-BE49-F238E27FC236}">
                <a16:creationId xmlns:a16="http://schemas.microsoft.com/office/drawing/2014/main" id="{D37A19D5-05B4-4DEC-9EC7-6F52710D289B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000030"/>
              </a:clrFrom>
              <a:clrTo>
                <a:srgbClr val="00003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3833">
            <a:off x="6705600" y="-93663"/>
            <a:ext cx="857250" cy="857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Native American">
            <a:extLst>
              <a:ext uri="{FF2B5EF4-FFF2-40B4-BE49-F238E27FC236}">
                <a16:creationId xmlns:a16="http://schemas.microsoft.com/office/drawing/2014/main" id="{F8B28873-5BF1-4208-BAAF-3CC1192025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26" y="2406651"/>
            <a:ext cx="866775" cy="105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Bush">
            <a:extLst>
              <a:ext uri="{FF2B5EF4-FFF2-40B4-BE49-F238E27FC236}">
                <a16:creationId xmlns:a16="http://schemas.microsoft.com/office/drawing/2014/main" id="{751E2336-35E3-4443-B74D-5749CBEFD2B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413" y="4062414"/>
            <a:ext cx="1878013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orrect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AC56C79-05A2-4A63-B3C6-81465C52FA60}"/>
              </a:ext>
            </a:extLst>
          </p:cNvPr>
          <p:cNvSpPr/>
          <p:nvPr/>
        </p:nvSpPr>
        <p:spPr>
          <a:xfrm>
            <a:off x="1524000" y="-41275"/>
            <a:ext cx="9144000" cy="4868863"/>
          </a:xfrm>
          <a:prstGeom prst="rect">
            <a:avLst/>
          </a:prstGeom>
          <a:solidFill>
            <a:srgbClr val="FF0000">
              <a:alpha val="4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TUYỆT VỜI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6000" dirty="0">
              <a:solidFill>
                <a:srgbClr val="FFFF00"/>
              </a:solidFill>
              <a:latin typeface="Calibri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TIẾP TỤC</a:t>
            </a:r>
          </a:p>
        </p:txBody>
      </p:sp>
      <p:sp>
        <p:nvSpPr>
          <p:cNvPr id="6156" name="TextBox 11">
            <a:extLst>
              <a:ext uri="{FF2B5EF4-FFF2-40B4-BE49-F238E27FC236}">
                <a16:creationId xmlns:a16="http://schemas.microsoft.com/office/drawing/2014/main" id="{90443548-7816-4798-BCBD-19D40F5785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4838700"/>
            <a:ext cx="868680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+ 4 =?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13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14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15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16</a:t>
            </a:r>
          </a:p>
        </p:txBody>
      </p:sp>
      <p:sp>
        <p:nvSpPr>
          <p:cNvPr id="6157" name="TextBox 2">
            <a:extLst>
              <a:ext uri="{FF2B5EF4-FFF2-40B4-BE49-F238E27FC236}">
                <a16:creationId xmlns:a16="http://schemas.microsoft.com/office/drawing/2014/main" id="{0786DECF-65B9-4935-8A00-7DC70B6196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1513" y="7315200"/>
            <a:ext cx="87106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>
                <a:solidFill>
                  <a:prstClr val="black"/>
                </a:solidFill>
              </a:rPr>
              <a:t>Note to the Teacher:  Make the answer to this slide to be B.</a:t>
            </a:r>
          </a:p>
        </p:txBody>
      </p:sp>
    </p:spTree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7.40741E-7 C -0.04028 0.00278 -0.08108 -0.0007 -0.12101 0.00694 C -0.12379 0.00741 -0.12188 0.01435 -0.12361 0.01736 C -0.12743 0.02407 -0.13247 0.02917 -0.13681 0.03495 C -0.13854 0.03727 -0.14219 0.04213 -0.14219 0.04236 C -0.14896 0.06921 -0.13976 0.03518 -0.15 0.06296 C -0.15122 0.0662 -0.15868 0.07106 -0.16042 0.07407 C -0.16598 0.0831 -0.17361 0.07824 -0.18125 0.08102 C -0.24514 0.07662 -0.30486 0.06991 -0.36875 0.06991 " pathEditMode="relative" rAng="0" ptsTypes="fffffffff">
                                      <p:cBhvr>
                                        <p:cTn id="10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412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59259E-6 L -0.01354 0.12894 " pathEditMode="relative" rAng="0" ptsTypes="AA">
                                      <p:cBhvr>
                                        <p:cTn id="12" dur="8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7" y="6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 nodeType="clickPar">
                      <p:stCondLst>
                        <p:cond delay="0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 nodeType="clickPar">
                      <p:stCondLst>
                        <p:cond delay="0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 nodeType="clickPar">
                      <p:stCondLst>
                        <p:cond delay="0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 nodeType="clickPar">
                      <p:stCondLst>
                        <p:cond delay="0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PLA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town">
            <a:extLst>
              <a:ext uri="{FF2B5EF4-FFF2-40B4-BE49-F238E27FC236}">
                <a16:creationId xmlns:a16="http://schemas.microsoft.com/office/drawing/2014/main" id="{DE8497B9-6AB1-414D-AF0E-2A9130ABA4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82" t="30991" r="43118" b="44138"/>
          <a:stretch>
            <a:fillRect/>
          </a:stretch>
        </p:blipFill>
        <p:spPr bwMode="auto">
          <a:xfrm>
            <a:off x="1524000" y="-41275"/>
            <a:ext cx="9144000" cy="345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dock water">
            <a:extLst>
              <a:ext uri="{FF2B5EF4-FFF2-40B4-BE49-F238E27FC236}">
                <a16:creationId xmlns:a16="http://schemas.microsoft.com/office/drawing/2014/main" id="{F2B4F9E2-B7E6-4A66-BD9C-8AFBD0ABC0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55" t="47604" r="42899" b="34634"/>
          <a:stretch>
            <a:fillRect/>
          </a:stretch>
        </p:blipFill>
        <p:spPr bwMode="auto">
          <a:xfrm>
            <a:off x="1524000" y="3224213"/>
            <a:ext cx="9144000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13">
            <a:extLst>
              <a:ext uri="{FF2B5EF4-FFF2-40B4-BE49-F238E27FC236}">
                <a16:creationId xmlns:a16="http://schemas.microsoft.com/office/drawing/2014/main" id="{91EA0FEA-68BA-487C-966D-BDF18D03C3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3399FF"/>
              </a:clrFrom>
              <a:clrTo>
                <a:srgbClr val="3399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99" t="10327" r="2499" b="2873"/>
          <a:stretch>
            <a:fillRect/>
          </a:stretch>
        </p:blipFill>
        <p:spPr bwMode="auto">
          <a:xfrm>
            <a:off x="1428750" y="0"/>
            <a:ext cx="9239250" cy="394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D">
            <a:hlinkClick r:id="" action="ppaction://macro?name=RightAnswer"/>
            <a:extLst>
              <a:ext uri="{FF2B5EF4-FFF2-40B4-BE49-F238E27FC236}">
                <a16:creationId xmlns:a16="http://schemas.microsoft.com/office/drawing/2014/main" id="{1E3F9BF3-836E-4AB9-9F45-C93DA2A01DA3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000033"/>
              </a:clrFrom>
              <a:clrTo>
                <a:srgbClr val="00003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100" y="857250"/>
            <a:ext cx="123825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A Boat">
            <a:hlinkClick r:id="" action="ppaction://macro?name=WrongAnswer"/>
            <a:extLst>
              <a:ext uri="{FF2B5EF4-FFF2-40B4-BE49-F238E27FC236}">
                <a16:creationId xmlns:a16="http://schemas.microsoft.com/office/drawing/2014/main" id="{AAB31FBC-ADCE-42BA-A62A-8B30FE6036EA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00" y="3870326"/>
            <a:ext cx="16764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C">
            <a:hlinkClick r:id="" action="ppaction://macro?name=WrongAnswer"/>
            <a:extLst>
              <a:ext uri="{FF2B5EF4-FFF2-40B4-BE49-F238E27FC236}">
                <a16:creationId xmlns:a16="http://schemas.microsoft.com/office/drawing/2014/main" id="{98C8CC87-C43A-474F-BF12-FFB6B440437D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909090"/>
              </a:clrFrom>
              <a:clrTo>
                <a:srgbClr val="90909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1092200"/>
            <a:ext cx="13335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B Flag">
            <a:hlinkClick r:id="" action="ppaction://macro?name=WrongAnswer"/>
            <a:extLst>
              <a:ext uri="{FF2B5EF4-FFF2-40B4-BE49-F238E27FC236}">
                <a16:creationId xmlns:a16="http://schemas.microsoft.com/office/drawing/2014/main" id="{B1D45528-F267-4C59-A91F-4C66EC1AC767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000030"/>
              </a:clrFrom>
              <a:clrTo>
                <a:srgbClr val="00003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3833">
            <a:off x="6705600" y="-93663"/>
            <a:ext cx="857250" cy="857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Native American">
            <a:extLst>
              <a:ext uri="{FF2B5EF4-FFF2-40B4-BE49-F238E27FC236}">
                <a16:creationId xmlns:a16="http://schemas.microsoft.com/office/drawing/2014/main" id="{63DC4B07-1FEA-4075-AA97-1B0676FA68E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26" y="2406651"/>
            <a:ext cx="866775" cy="105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8" name="Bush">
            <a:extLst>
              <a:ext uri="{FF2B5EF4-FFF2-40B4-BE49-F238E27FC236}">
                <a16:creationId xmlns:a16="http://schemas.microsoft.com/office/drawing/2014/main" id="{DC4308F0-A11C-464F-A529-2A8CF6CC473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413" y="4062414"/>
            <a:ext cx="1878013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orrect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87D54CD-3F87-42AA-8719-1D0C7BDC7E05}"/>
              </a:ext>
            </a:extLst>
          </p:cNvPr>
          <p:cNvSpPr/>
          <p:nvPr/>
        </p:nvSpPr>
        <p:spPr>
          <a:xfrm>
            <a:off x="1476375" y="-82550"/>
            <a:ext cx="9144000" cy="4959350"/>
          </a:xfrm>
          <a:prstGeom prst="rect">
            <a:avLst/>
          </a:prstGeom>
          <a:solidFill>
            <a:srgbClr val="FF0000">
              <a:alpha val="4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TUYỆT QUÁ!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6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 TỤC</a:t>
            </a:r>
          </a:p>
        </p:txBody>
      </p:sp>
      <p:sp>
        <p:nvSpPr>
          <p:cNvPr id="7180" name="TextBox 11">
            <a:extLst>
              <a:ext uri="{FF2B5EF4-FFF2-40B4-BE49-F238E27FC236}">
                <a16:creationId xmlns:a16="http://schemas.microsoft.com/office/drawing/2014/main" id="{4B13F1C7-9E4B-435A-B478-291F109A93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4838700"/>
            <a:ext cx="868680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 + 1 = ?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15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16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17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18</a:t>
            </a:r>
          </a:p>
        </p:txBody>
      </p:sp>
      <p:sp>
        <p:nvSpPr>
          <p:cNvPr id="7181" name="TextBox 2">
            <a:extLst>
              <a:ext uri="{FF2B5EF4-FFF2-40B4-BE49-F238E27FC236}">
                <a16:creationId xmlns:a16="http://schemas.microsoft.com/office/drawing/2014/main" id="{A8330A85-E1A7-4427-92C8-C023CDF566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1513" y="7315200"/>
            <a:ext cx="87106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>
                <a:solidFill>
                  <a:prstClr val="black"/>
                </a:solidFill>
              </a:rPr>
              <a:t>Note to the Teacher:  Make the answer to this slide to be D.</a:t>
            </a:r>
          </a:p>
        </p:txBody>
      </p:sp>
    </p:spTree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7.40741E-7 C -0.04028 0.00278 -0.08108 -0.0007 -0.12101 0.00694 C -0.12379 0.00741 -0.12188 0.01435 -0.12361 0.01736 C -0.12743 0.02407 -0.13247 0.02917 -0.13681 0.03495 C -0.13854 0.03727 -0.14219 0.04213 -0.14219 0.04236 C -0.14896 0.06921 -0.13976 0.03518 -0.15 0.06296 C -0.15122 0.0662 -0.15868 0.07106 -0.16042 0.07407 C -0.16598 0.0831 -0.17361 0.07824 -0.18125 0.08102 C -0.24514 0.07662 -0.30486 0.06991 -0.36875 0.06991 " pathEditMode="relative" rAng="0" ptsTypes="fffffffff">
                                      <p:cBhvr>
                                        <p:cTn id="10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412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59259E-6 L -0.01354 0.12894 " pathEditMode="relative" rAng="0" ptsTypes="AA">
                                      <p:cBhvr>
                                        <p:cTn id="12" dur="8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7" y="6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 nodeType="clickPar">
                      <p:stCondLst>
                        <p:cond delay="0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 nodeType="clickPar">
                      <p:stCondLst>
                        <p:cond delay="0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PLA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town">
            <a:extLst>
              <a:ext uri="{FF2B5EF4-FFF2-40B4-BE49-F238E27FC236}">
                <a16:creationId xmlns:a16="http://schemas.microsoft.com/office/drawing/2014/main" id="{46DE02D6-E358-4D99-AD54-402DB91DFC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82" t="30991" r="43118" b="44138"/>
          <a:stretch>
            <a:fillRect/>
          </a:stretch>
        </p:blipFill>
        <p:spPr bwMode="auto">
          <a:xfrm>
            <a:off x="1524000" y="-41275"/>
            <a:ext cx="9144000" cy="345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dock water">
            <a:extLst>
              <a:ext uri="{FF2B5EF4-FFF2-40B4-BE49-F238E27FC236}">
                <a16:creationId xmlns:a16="http://schemas.microsoft.com/office/drawing/2014/main" id="{2D230543-0C85-4D33-BCBD-54DA94B4F7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55" t="47604" r="42899" b="34634"/>
          <a:stretch>
            <a:fillRect/>
          </a:stretch>
        </p:blipFill>
        <p:spPr bwMode="auto">
          <a:xfrm>
            <a:off x="1524000" y="3224213"/>
            <a:ext cx="9144000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13">
            <a:extLst>
              <a:ext uri="{FF2B5EF4-FFF2-40B4-BE49-F238E27FC236}">
                <a16:creationId xmlns:a16="http://schemas.microsoft.com/office/drawing/2014/main" id="{F5F37661-F6C8-43EC-A2E5-88F1485D83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3399FF"/>
              </a:clrFrom>
              <a:clrTo>
                <a:srgbClr val="3399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99" t="10327" r="2499" b="2873"/>
          <a:stretch>
            <a:fillRect/>
          </a:stretch>
        </p:blipFill>
        <p:spPr bwMode="auto">
          <a:xfrm>
            <a:off x="1428750" y="0"/>
            <a:ext cx="9239250" cy="394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D">
            <a:hlinkClick r:id="" action="ppaction://macro?name=WrongAnswer"/>
            <a:extLst>
              <a:ext uri="{FF2B5EF4-FFF2-40B4-BE49-F238E27FC236}">
                <a16:creationId xmlns:a16="http://schemas.microsoft.com/office/drawing/2014/main" id="{5F774E94-0F09-472E-AFEA-D0B2C9FEDA6B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000033"/>
              </a:clrFrom>
              <a:clrTo>
                <a:srgbClr val="00003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100" y="857250"/>
            <a:ext cx="123825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A Boat">
            <a:hlinkClick r:id="" action="ppaction://macro?name=RightAnswer"/>
            <a:extLst>
              <a:ext uri="{FF2B5EF4-FFF2-40B4-BE49-F238E27FC236}">
                <a16:creationId xmlns:a16="http://schemas.microsoft.com/office/drawing/2014/main" id="{068F819C-593A-4E05-8AB5-9006E122C17A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00" y="3870326"/>
            <a:ext cx="16764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C">
            <a:hlinkClick r:id="" action="ppaction://macro?name=WrongAnswer"/>
            <a:extLst>
              <a:ext uri="{FF2B5EF4-FFF2-40B4-BE49-F238E27FC236}">
                <a16:creationId xmlns:a16="http://schemas.microsoft.com/office/drawing/2014/main" id="{6A7DCAB2-B306-4C39-9B2A-FF087CC8C1E7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909090"/>
              </a:clrFrom>
              <a:clrTo>
                <a:srgbClr val="90909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1092200"/>
            <a:ext cx="13335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B Flag">
            <a:hlinkClick r:id="" action="ppaction://macro?name=WrongAnswer"/>
            <a:extLst>
              <a:ext uri="{FF2B5EF4-FFF2-40B4-BE49-F238E27FC236}">
                <a16:creationId xmlns:a16="http://schemas.microsoft.com/office/drawing/2014/main" id="{3C62896F-CEF4-437D-8619-83A8AE94560A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000030"/>
              </a:clrFrom>
              <a:clrTo>
                <a:srgbClr val="00003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3833">
            <a:off x="6705600" y="-93663"/>
            <a:ext cx="857250" cy="857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Native American">
            <a:extLst>
              <a:ext uri="{FF2B5EF4-FFF2-40B4-BE49-F238E27FC236}">
                <a16:creationId xmlns:a16="http://schemas.microsoft.com/office/drawing/2014/main" id="{66370CA7-C4F5-4F04-9731-C79A6A55B65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26" y="2406651"/>
            <a:ext cx="866775" cy="105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2" name="Bush">
            <a:extLst>
              <a:ext uri="{FF2B5EF4-FFF2-40B4-BE49-F238E27FC236}">
                <a16:creationId xmlns:a16="http://schemas.microsoft.com/office/drawing/2014/main" id="{146DA9EB-368E-4D4F-B275-62174724E07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413" y="4062414"/>
            <a:ext cx="1878013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orrect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8607D6A-6A62-45BB-92C1-204C5C9D8850}"/>
              </a:ext>
            </a:extLst>
          </p:cNvPr>
          <p:cNvSpPr/>
          <p:nvPr/>
        </p:nvSpPr>
        <p:spPr>
          <a:xfrm>
            <a:off x="1508125" y="-41275"/>
            <a:ext cx="9144000" cy="4879975"/>
          </a:xfrm>
          <a:prstGeom prst="rect">
            <a:avLst/>
          </a:prstGeom>
          <a:solidFill>
            <a:srgbClr val="FF0000">
              <a:alpha val="4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 QUÁ!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6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 TỤC</a:t>
            </a:r>
          </a:p>
        </p:txBody>
      </p:sp>
      <p:sp>
        <p:nvSpPr>
          <p:cNvPr id="8204" name="TextBox 11">
            <a:extLst>
              <a:ext uri="{FF2B5EF4-FFF2-40B4-BE49-F238E27FC236}">
                <a16:creationId xmlns:a16="http://schemas.microsoft.com/office/drawing/2014/main" id="{5206C3B2-9EFF-423A-A48B-9BEE0160F9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4838700"/>
            <a:ext cx="86868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 + 0 = ?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18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19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17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16</a:t>
            </a:r>
          </a:p>
        </p:txBody>
      </p:sp>
      <p:sp>
        <p:nvSpPr>
          <p:cNvPr id="8205" name="TextBox 2">
            <a:extLst>
              <a:ext uri="{FF2B5EF4-FFF2-40B4-BE49-F238E27FC236}">
                <a16:creationId xmlns:a16="http://schemas.microsoft.com/office/drawing/2014/main" id="{75B7EE41-05C6-4516-AB2F-B25455168D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1513" y="7315200"/>
            <a:ext cx="87106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>
                <a:solidFill>
                  <a:prstClr val="black"/>
                </a:solidFill>
              </a:rPr>
              <a:t>Note to the Teacher:  Make the answer to this slide to be A.</a:t>
            </a:r>
          </a:p>
        </p:txBody>
      </p:sp>
    </p:spTree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7.40741E-7 C -0.04028 0.00278 -0.08108 -0.0007 -0.12101 0.00694 C -0.12379 0.00741 -0.12188 0.01435 -0.12361 0.01736 C -0.12743 0.02407 -0.13247 0.02917 -0.13681 0.03495 C -0.13854 0.03727 -0.14219 0.04213 -0.14219 0.04236 C -0.14896 0.06921 -0.13976 0.03518 -0.15 0.06296 C -0.15122 0.0662 -0.15868 0.07106 -0.16042 0.07407 C -0.16598 0.0831 -0.17361 0.07824 -0.18125 0.08102 C -0.24514 0.07662 -0.30486 0.06991 -0.36875 0.06991 " pathEditMode="relative" rAng="0" ptsTypes="fffffffff">
                                      <p:cBhvr>
                                        <p:cTn id="10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412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59259E-6 L -0.01354 0.12894 " pathEditMode="relative" rAng="0" ptsTypes="AA">
                                      <p:cBhvr>
                                        <p:cTn id="12" dur="8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7" y="6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 nodeType="clickPar">
                      <p:stCondLst>
                        <p:cond delay="0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 nodeType="clickPar">
                      <p:stCondLst>
                        <p:cond delay="0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 nodeType="clickPar">
                      <p:stCondLst>
                        <p:cond delay="0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PLA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town">
            <a:extLst>
              <a:ext uri="{FF2B5EF4-FFF2-40B4-BE49-F238E27FC236}">
                <a16:creationId xmlns:a16="http://schemas.microsoft.com/office/drawing/2014/main" id="{628CD620-45F3-477C-82F9-E8F3A8F8D6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82" t="30991" r="43118" b="44138"/>
          <a:stretch>
            <a:fillRect/>
          </a:stretch>
        </p:blipFill>
        <p:spPr bwMode="auto">
          <a:xfrm>
            <a:off x="1524000" y="-41275"/>
            <a:ext cx="9144000" cy="345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dock water">
            <a:extLst>
              <a:ext uri="{FF2B5EF4-FFF2-40B4-BE49-F238E27FC236}">
                <a16:creationId xmlns:a16="http://schemas.microsoft.com/office/drawing/2014/main" id="{808C00D7-51E2-4251-9511-EB4A8FA911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55" t="47604" r="42899" b="34634"/>
          <a:stretch>
            <a:fillRect/>
          </a:stretch>
        </p:blipFill>
        <p:spPr bwMode="auto">
          <a:xfrm>
            <a:off x="1524000" y="3224213"/>
            <a:ext cx="9144000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13">
            <a:extLst>
              <a:ext uri="{FF2B5EF4-FFF2-40B4-BE49-F238E27FC236}">
                <a16:creationId xmlns:a16="http://schemas.microsoft.com/office/drawing/2014/main" id="{5B7B623F-F661-4C70-B05D-3E05233AC7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3399FF"/>
              </a:clrFrom>
              <a:clrTo>
                <a:srgbClr val="3399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99" t="10327" r="2499" b="2873"/>
          <a:stretch>
            <a:fillRect/>
          </a:stretch>
        </p:blipFill>
        <p:spPr bwMode="auto">
          <a:xfrm>
            <a:off x="1428750" y="0"/>
            <a:ext cx="9239250" cy="394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D">
            <a:hlinkClick r:id="" action="ppaction://macro?name=WrongAnswer"/>
            <a:extLst>
              <a:ext uri="{FF2B5EF4-FFF2-40B4-BE49-F238E27FC236}">
                <a16:creationId xmlns:a16="http://schemas.microsoft.com/office/drawing/2014/main" id="{0A0F952D-8070-4C8F-BD43-F4B91C871A5C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000033"/>
              </a:clrFrom>
              <a:clrTo>
                <a:srgbClr val="00003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100" y="857250"/>
            <a:ext cx="123825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A Boat">
            <a:hlinkClick r:id="" action="ppaction://macro?name=WrongAnswer"/>
            <a:extLst>
              <a:ext uri="{FF2B5EF4-FFF2-40B4-BE49-F238E27FC236}">
                <a16:creationId xmlns:a16="http://schemas.microsoft.com/office/drawing/2014/main" id="{A2C23308-B68D-452A-A187-847E30315B5A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00" y="3870326"/>
            <a:ext cx="16764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C">
            <a:hlinkClick r:id="" action="ppaction://macro?name=WrongAnswer"/>
            <a:extLst>
              <a:ext uri="{FF2B5EF4-FFF2-40B4-BE49-F238E27FC236}">
                <a16:creationId xmlns:a16="http://schemas.microsoft.com/office/drawing/2014/main" id="{EAA30B90-B617-499D-A177-AE89194416C3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909090"/>
              </a:clrFrom>
              <a:clrTo>
                <a:srgbClr val="90909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1092200"/>
            <a:ext cx="13335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B Flag">
            <a:hlinkClick r:id="" action="ppaction://macro?name=RightAnswer"/>
            <a:extLst>
              <a:ext uri="{FF2B5EF4-FFF2-40B4-BE49-F238E27FC236}">
                <a16:creationId xmlns:a16="http://schemas.microsoft.com/office/drawing/2014/main" id="{E12ECF52-3EF3-4AF6-970B-35C124CC2754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000030"/>
              </a:clrFrom>
              <a:clrTo>
                <a:srgbClr val="00003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3833">
            <a:off x="6705600" y="-93663"/>
            <a:ext cx="857250" cy="857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5" name="Native American">
            <a:extLst>
              <a:ext uri="{FF2B5EF4-FFF2-40B4-BE49-F238E27FC236}">
                <a16:creationId xmlns:a16="http://schemas.microsoft.com/office/drawing/2014/main" id="{E6BDBCC5-3781-4C31-A5D5-59C22673C3A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26" y="2406651"/>
            <a:ext cx="866775" cy="105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6" name="Bush">
            <a:extLst>
              <a:ext uri="{FF2B5EF4-FFF2-40B4-BE49-F238E27FC236}">
                <a16:creationId xmlns:a16="http://schemas.microsoft.com/office/drawing/2014/main" id="{8DCE3F89-3FFE-4D4D-8C60-717D6252172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413" y="4062414"/>
            <a:ext cx="1878013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orrect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2536BC5-AD91-460A-9AE6-0C221BC199F8}"/>
              </a:ext>
            </a:extLst>
          </p:cNvPr>
          <p:cNvSpPr/>
          <p:nvPr/>
        </p:nvSpPr>
        <p:spPr>
          <a:xfrm>
            <a:off x="1524000" y="-41275"/>
            <a:ext cx="9144000" cy="4868863"/>
          </a:xfrm>
          <a:prstGeom prst="rect">
            <a:avLst/>
          </a:prstGeom>
          <a:solidFill>
            <a:srgbClr val="FF0000">
              <a:alpha val="4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TỐT LẮM!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60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TIẾP TỤC</a:t>
            </a:r>
          </a:p>
        </p:txBody>
      </p:sp>
      <p:sp>
        <p:nvSpPr>
          <p:cNvPr id="9228" name="TextBox 11">
            <a:extLst>
              <a:ext uri="{FF2B5EF4-FFF2-40B4-BE49-F238E27FC236}">
                <a16:creationId xmlns:a16="http://schemas.microsoft.com/office/drawing/2014/main" id="{452855AB-F5E7-4370-A5B3-603EB8EA3C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4838700"/>
            <a:ext cx="86868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 + 8 = ?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18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19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17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16</a:t>
            </a:r>
          </a:p>
        </p:txBody>
      </p:sp>
      <p:sp>
        <p:nvSpPr>
          <p:cNvPr id="9229" name="TextBox 2">
            <a:extLst>
              <a:ext uri="{FF2B5EF4-FFF2-40B4-BE49-F238E27FC236}">
                <a16:creationId xmlns:a16="http://schemas.microsoft.com/office/drawing/2014/main" id="{14747EDA-BD6B-43D3-94A2-65B3AC0F8B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1513" y="7315200"/>
            <a:ext cx="87106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>
                <a:solidFill>
                  <a:prstClr val="black"/>
                </a:solidFill>
              </a:rPr>
              <a:t>Note to the Teacher:  Make the answer to this slide to be B.</a:t>
            </a:r>
          </a:p>
        </p:txBody>
      </p:sp>
    </p:spTree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7.40741E-7 C -0.04028 0.00278 -0.08108 -0.0007 -0.12101 0.00694 C -0.12379 0.00741 -0.12188 0.01435 -0.12361 0.01736 C -0.12743 0.02407 -0.13247 0.02917 -0.13681 0.03495 C -0.13854 0.03727 -0.14219 0.04213 -0.14219 0.04236 C -0.14896 0.06921 -0.13976 0.03518 -0.15 0.06296 C -0.15122 0.0662 -0.15868 0.07106 -0.16042 0.07407 C -0.16598 0.0831 -0.17361 0.07824 -0.18125 0.08102 C -0.24514 0.07662 -0.30486 0.06991 -0.36875 0.06991 " pathEditMode="relative" rAng="0" ptsTypes="fffffffff">
                                      <p:cBhvr>
                                        <p:cTn id="10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412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59259E-6 L -0.01354 0.12894 " pathEditMode="relative" rAng="0" ptsTypes="AA">
                                      <p:cBhvr>
                                        <p:cTn id="12" dur="8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7" y="6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 nodeType="clickPar">
                      <p:stCondLst>
                        <p:cond delay="0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 nodeType="clickPar">
                      <p:stCondLst>
                        <p:cond delay="0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 nodeType="clickPar">
                      <p:stCondLst>
                        <p:cond delay="0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 nodeType="clickPar">
                      <p:stCondLst>
                        <p:cond delay="0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PLA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D58665DD-9139-4EF7-81C4-6EBFE489BBE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473879"/>
            <a:ext cx="5212715" cy="740410"/>
          </a:xfrm>
          <a:prstGeom prst="rect">
            <a:avLst/>
          </a:prstGeom>
        </p:spPr>
      </p:pic>
      <p:pic>
        <p:nvPicPr>
          <p:cNvPr id="5" name="图片 15" descr="a05684f714522ad77246dba9447411ba">
            <a:extLst>
              <a:ext uri="{FF2B5EF4-FFF2-40B4-BE49-F238E27FC236}">
                <a16:creationId xmlns:a16="http://schemas.microsoft.com/office/drawing/2014/main" id="{85CACD44-514D-4517-A8BD-97EF92C2F6E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346193" flipH="1">
            <a:off x="7626542" y="3441414"/>
            <a:ext cx="4002630" cy="2830384"/>
          </a:xfrm>
          <a:prstGeom prst="rect">
            <a:avLst/>
          </a:prstGeom>
        </p:spPr>
      </p:pic>
      <p:pic>
        <p:nvPicPr>
          <p:cNvPr id="6" name="图片 1" descr="fc85f2a324e3c42c2067966f589847df">
            <a:extLst>
              <a:ext uri="{FF2B5EF4-FFF2-40B4-BE49-F238E27FC236}">
                <a16:creationId xmlns:a16="http://schemas.microsoft.com/office/drawing/2014/main" id="{5C1ACBCE-0FA0-4817-A1BD-52607BBBDD0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938051" y="4443456"/>
            <a:ext cx="1780433" cy="2060845"/>
          </a:xfrm>
          <a:prstGeom prst="rect">
            <a:avLst/>
          </a:prstGeom>
        </p:spPr>
      </p:pic>
      <p:pic>
        <p:nvPicPr>
          <p:cNvPr id="7" name="图片 3" descr="fc85f2a324e3c42c2067966f589847df">
            <a:extLst>
              <a:ext uri="{FF2B5EF4-FFF2-40B4-BE49-F238E27FC236}">
                <a16:creationId xmlns:a16="http://schemas.microsoft.com/office/drawing/2014/main" id="{BD954D33-775F-4D30-94B0-795D2FD1F11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03657" y="4104001"/>
            <a:ext cx="2956702" cy="1855380"/>
          </a:xfrm>
          <a:prstGeom prst="rect">
            <a:avLst/>
          </a:prstGeom>
        </p:spPr>
      </p:pic>
      <p:grpSp>
        <p:nvGrpSpPr>
          <p:cNvPr id="8" name="Nhóm 7">
            <a:extLst>
              <a:ext uri="{FF2B5EF4-FFF2-40B4-BE49-F238E27FC236}">
                <a16:creationId xmlns:a16="http://schemas.microsoft.com/office/drawing/2014/main" id="{32084167-7FAD-4265-9C68-D65BEDBE26A3}"/>
              </a:ext>
            </a:extLst>
          </p:cNvPr>
          <p:cNvGrpSpPr/>
          <p:nvPr/>
        </p:nvGrpSpPr>
        <p:grpSpPr>
          <a:xfrm>
            <a:off x="680024" y="818491"/>
            <a:ext cx="3626802" cy="2742797"/>
            <a:chOff x="-230853" y="7620"/>
            <a:chExt cx="3626802" cy="2742797"/>
          </a:xfrm>
        </p:grpSpPr>
        <p:grpSp>
          <p:nvGrpSpPr>
            <p:cNvPr id="9" name="Nhóm 8">
              <a:extLst>
                <a:ext uri="{FF2B5EF4-FFF2-40B4-BE49-F238E27FC236}">
                  <a16:creationId xmlns:a16="http://schemas.microsoft.com/office/drawing/2014/main" id="{3EF87F29-D949-4DA0-A2B6-19A6124E5734}"/>
                </a:ext>
              </a:extLst>
            </p:cNvPr>
            <p:cNvGrpSpPr/>
            <p:nvPr/>
          </p:nvGrpSpPr>
          <p:grpSpPr>
            <a:xfrm>
              <a:off x="-230853" y="7620"/>
              <a:ext cx="3467735" cy="2742797"/>
              <a:chOff x="425593" y="325580"/>
              <a:chExt cx="3467735" cy="2742797"/>
            </a:xfrm>
          </p:grpSpPr>
          <p:pic>
            <p:nvPicPr>
              <p:cNvPr id="11" name="图片 7" descr="572005ec0a0c4">
                <a:extLst>
                  <a:ext uri="{FF2B5EF4-FFF2-40B4-BE49-F238E27FC236}">
                    <a16:creationId xmlns:a16="http://schemas.microsoft.com/office/drawing/2014/main" id="{7DC3171A-8F9F-41A0-BEFC-380D2A748E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>
              <a:xfrm>
                <a:off x="425593" y="325580"/>
                <a:ext cx="3467735" cy="1959610"/>
              </a:xfrm>
              <a:prstGeom prst="rect">
                <a:avLst/>
              </a:prstGeom>
            </p:spPr>
          </p:pic>
          <p:sp>
            <p:nvSpPr>
              <p:cNvPr id="12" name="Hình chữ nhật 11">
                <a:extLst>
                  <a:ext uri="{FF2B5EF4-FFF2-40B4-BE49-F238E27FC236}">
                    <a16:creationId xmlns:a16="http://schemas.microsoft.com/office/drawing/2014/main" id="{F0F14F4B-A0F6-43AB-AB88-D48E617A3554}"/>
                  </a:ext>
                </a:extLst>
              </p:cNvPr>
              <p:cNvSpPr/>
              <p:nvPr/>
            </p:nvSpPr>
            <p:spPr>
              <a:xfrm>
                <a:off x="2521527" y="1066800"/>
                <a:ext cx="1371600" cy="13161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  <p:sp>
            <p:nvSpPr>
              <p:cNvPr id="13" name="Hình chữ nhật 12">
                <a:extLst>
                  <a:ext uri="{FF2B5EF4-FFF2-40B4-BE49-F238E27FC236}">
                    <a16:creationId xmlns:a16="http://schemas.microsoft.com/office/drawing/2014/main" id="{0BBD4EA2-62F3-4C8B-83C3-A163800FA79D}"/>
                  </a:ext>
                </a:extLst>
              </p:cNvPr>
              <p:cNvSpPr/>
              <p:nvPr/>
            </p:nvSpPr>
            <p:spPr>
              <a:xfrm>
                <a:off x="2159460" y="1752195"/>
                <a:ext cx="1371600" cy="13161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</p:grpSp>
        <p:pic>
          <p:nvPicPr>
            <p:cNvPr id="10" name="Hình ảnh 9">
              <a:extLst>
                <a:ext uri="{FF2B5EF4-FFF2-40B4-BE49-F238E27FC236}">
                  <a16:creationId xmlns:a16="http://schemas.microsoft.com/office/drawing/2014/main" id="{B79163BE-F285-462E-9780-094FC2E21E1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3015" y="772220"/>
              <a:ext cx="1892934" cy="1060043"/>
            </a:xfrm>
            <a:prstGeom prst="rect">
              <a:avLst/>
            </a:prstGeom>
          </p:spPr>
        </p:pic>
      </p:grpSp>
      <p:sp>
        <p:nvSpPr>
          <p:cNvPr id="14" name="标题 1">
            <a:extLst>
              <a:ext uri="{FF2B5EF4-FFF2-40B4-BE49-F238E27FC236}">
                <a16:creationId xmlns:a16="http://schemas.microsoft.com/office/drawing/2014/main" id="{32DA0F2D-3A79-4608-AC3B-E813FEF24C75}"/>
              </a:ext>
            </a:extLst>
          </p:cNvPr>
          <p:cNvSpPr txBox="1">
            <a:spLocks/>
          </p:cNvSpPr>
          <p:nvPr/>
        </p:nvSpPr>
        <p:spPr>
          <a:xfrm>
            <a:off x="1594483" y="3561288"/>
            <a:ext cx="8872419" cy="882167"/>
          </a:xfrm>
          <a:prstGeom prst="rect">
            <a:avLst/>
          </a:prstGeom>
        </p:spPr>
        <p:txBody>
          <a:bodyPr spcFirstLastPara="1" numCol="1" anchor="ctr" anchorCtr="0">
            <a:prstTxWarp prst="textArchUp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7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Chúc các em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7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chăm ngoan, học giỏi!</a:t>
            </a:r>
            <a:endParaRPr kumimoji="0" lang="zh-CN" altLang="en-US" sz="7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7" name="Content Placeholder 19" descr="chimxanh.png">
            <a:extLst>
              <a:ext uri="{FF2B5EF4-FFF2-40B4-BE49-F238E27FC236}">
                <a16:creationId xmlns:a16="http://schemas.microsoft.com/office/drawing/2014/main" id="{180103B2-ADFB-4699-B6DA-FCD74D950B6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08832" y="1936572"/>
            <a:ext cx="700405" cy="6140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" name="PA_图片 6" descr="图片包含 运输, 气球, 航空器&#10;&#10;已生成极高可信度的说明">
            <a:extLst>
              <a:ext uri="{FF2B5EF4-FFF2-40B4-BE49-F238E27FC236}">
                <a16:creationId xmlns:a16="http://schemas.microsoft.com/office/drawing/2014/main" id="{DBCA06F1-AA72-41D8-8526-FE48BABE81F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78964" y="286818"/>
            <a:ext cx="1351528" cy="1177202"/>
          </a:xfrm>
          <a:prstGeom prst="rect">
            <a:avLst/>
          </a:prstGeom>
        </p:spPr>
      </p:pic>
      <p:pic>
        <p:nvPicPr>
          <p:cNvPr id="20" name="PA_图片 6">
            <a:extLst>
              <a:ext uri="{FF2B5EF4-FFF2-40B4-BE49-F238E27FC236}">
                <a16:creationId xmlns:a16="http://schemas.microsoft.com/office/drawing/2014/main" id="{B46F75CC-2F1C-4C20-AAB2-2B922598FED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6902" y="462133"/>
            <a:ext cx="1232156" cy="89294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346" y="-1"/>
            <a:ext cx="3896013" cy="162290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" y="6505903"/>
            <a:ext cx="2144110" cy="300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500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id="{FB0EC179-A0D1-42C8-A196-0C99C2CECEF8}"/>
              </a:ext>
            </a:extLst>
          </p:cNvPr>
          <p:cNvSpPr txBox="1"/>
          <p:nvPr/>
        </p:nvSpPr>
        <p:spPr>
          <a:xfrm>
            <a:off x="4995807" y="3010569"/>
            <a:ext cx="6234053" cy="101566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KHỞI ĐỘNG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346" y="0"/>
            <a:ext cx="3917033" cy="192807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6505903"/>
            <a:ext cx="2144110" cy="300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653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61560" y="141482"/>
            <a:ext cx="6506845" cy="1394460"/>
          </a:xfrm>
          <a:prstGeom prst="rect">
            <a:avLst/>
          </a:prstGeom>
        </p:spPr>
      </p:pic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346" y="0"/>
            <a:ext cx="3917033" cy="192807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" y="6505903"/>
            <a:ext cx="2144110" cy="300638"/>
          </a:xfrm>
          <a:prstGeom prst="rect">
            <a:avLst/>
          </a:prstGeom>
        </p:spPr>
      </p:pic>
      <p:pic>
        <p:nvPicPr>
          <p:cNvPr id="3" name="Khởi động tiết học - Bài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4346" y="0"/>
            <a:ext cx="12167654" cy="6369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890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79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15026" y="677448"/>
            <a:ext cx="8361947" cy="1523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itchFamily="18" charset="0"/>
              </a:rPr>
              <a:t>Thứ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11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03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2025</a:t>
            </a:r>
          </a:p>
          <a:p>
            <a:pPr algn="ctr"/>
            <a:r>
              <a:rPr lang="en-US" sz="2800" b="1" u="sng" dirty="0" err="1">
                <a:latin typeface="Times New Roman" pitchFamily="18" charset="0"/>
                <a:cs typeface="Times New Roman" pitchFamily="18" charset="0"/>
              </a:rPr>
              <a:t>Toán</a:t>
            </a:r>
            <a:endParaRPr lang="en-US" sz="2800" b="1" u="sng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900" b="1" u="sng" dirty="0">
              <a:latin typeface="Times New Roman" pitchFamily="18" charset="0"/>
              <a:cs typeface="Times New Roman" pitchFamily="18" charset="0"/>
            </a:endParaRP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78361" y="1616167"/>
            <a:ext cx="56352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14 + 3 (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3577204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id="{FB0EC179-A0D1-42C8-A196-0C99C2CECEF8}"/>
              </a:ext>
            </a:extLst>
          </p:cNvPr>
          <p:cNvSpPr txBox="1"/>
          <p:nvPr/>
        </p:nvSpPr>
        <p:spPr>
          <a:xfrm>
            <a:off x="4876137" y="2087735"/>
            <a:ext cx="6234053" cy="2682529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HÌNH THÀNH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KIẾN THỨC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346" y="0"/>
            <a:ext cx="3917033" cy="19280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6505903"/>
            <a:ext cx="2144110" cy="300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924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pic>
        <p:nvPicPr>
          <p:cNvPr id="3" name="14 + 3">
            <a:hlinkClick r:id="" action="ppaction://media"/>
            <a:extLst>
              <a:ext uri="{FF2B5EF4-FFF2-40B4-BE49-F238E27FC236}">
                <a16:creationId xmlns:a16="http://schemas.microsoft.com/office/drawing/2014/main" id="{3B6E72DC-FC8C-44E9-A810-DA9E211545C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7526" y="738620"/>
            <a:ext cx="10529456" cy="578254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18428" cy="35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769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7999"/>
          </a:xfrm>
          <a:prstGeom prst="rect">
            <a:avLst/>
          </a:prstGeom>
        </p:spPr>
      </p:pic>
      <p:sp>
        <p:nvSpPr>
          <p:cNvPr id="3" name="Rectangle: Rounded Corners 1">
            <a:extLst>
              <a:ext uri="{FF2B5EF4-FFF2-40B4-BE49-F238E27FC236}">
                <a16:creationId xmlns:a16="http://schemas.microsoft.com/office/drawing/2014/main" id="{F06B89C4-D5CF-4FC5-831B-290AD4FCAB5B}"/>
              </a:ext>
            </a:extLst>
          </p:cNvPr>
          <p:cNvSpPr/>
          <p:nvPr/>
        </p:nvSpPr>
        <p:spPr>
          <a:xfrm>
            <a:off x="2488768" y="2851401"/>
            <a:ext cx="7753564" cy="2082767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Nhóm 3">
            <a:extLst>
              <a:ext uri="{FF2B5EF4-FFF2-40B4-BE49-F238E27FC236}">
                <a16:creationId xmlns:a16="http://schemas.microsoft.com/office/drawing/2014/main" id="{3F010470-2F15-4671-A92A-3527BD76E8C9}"/>
              </a:ext>
            </a:extLst>
          </p:cNvPr>
          <p:cNvGrpSpPr/>
          <p:nvPr/>
        </p:nvGrpSpPr>
        <p:grpSpPr>
          <a:xfrm>
            <a:off x="2940529" y="3222031"/>
            <a:ext cx="3439595" cy="526254"/>
            <a:chOff x="914156" y="1009304"/>
            <a:chExt cx="4086340" cy="640080"/>
          </a:xfrm>
        </p:grpSpPr>
        <p:sp>
          <p:nvSpPr>
            <p:cNvPr id="5" name="Oval 20">
              <a:extLst>
                <a:ext uri="{FF2B5EF4-FFF2-40B4-BE49-F238E27FC236}">
                  <a16:creationId xmlns:a16="http://schemas.microsoft.com/office/drawing/2014/main" id="{B5EA4E19-9086-4116-8B6B-30922F65A8D8}"/>
                </a:ext>
              </a:extLst>
            </p:cNvPr>
            <p:cNvSpPr/>
            <p:nvPr/>
          </p:nvSpPr>
          <p:spPr>
            <a:xfrm>
              <a:off x="3486611" y="1009304"/>
              <a:ext cx="640080" cy="64008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Oval 21">
              <a:extLst>
                <a:ext uri="{FF2B5EF4-FFF2-40B4-BE49-F238E27FC236}">
                  <a16:creationId xmlns:a16="http://schemas.microsoft.com/office/drawing/2014/main" id="{518BDC65-1811-4F66-A810-85B3A7BFF14D}"/>
                </a:ext>
              </a:extLst>
            </p:cNvPr>
            <p:cNvSpPr/>
            <p:nvPr/>
          </p:nvSpPr>
          <p:spPr>
            <a:xfrm>
              <a:off x="1739001" y="1009304"/>
              <a:ext cx="640080" cy="64008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Oval 22">
              <a:extLst>
                <a:ext uri="{FF2B5EF4-FFF2-40B4-BE49-F238E27FC236}">
                  <a16:creationId xmlns:a16="http://schemas.microsoft.com/office/drawing/2014/main" id="{835D8075-D8AA-4AA3-9D9B-61C09C3CC3D4}"/>
                </a:ext>
              </a:extLst>
            </p:cNvPr>
            <p:cNvSpPr/>
            <p:nvPr/>
          </p:nvSpPr>
          <p:spPr>
            <a:xfrm>
              <a:off x="2612806" y="1009304"/>
              <a:ext cx="640080" cy="64008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Oval 22">
              <a:extLst>
                <a:ext uri="{FF2B5EF4-FFF2-40B4-BE49-F238E27FC236}">
                  <a16:creationId xmlns:a16="http://schemas.microsoft.com/office/drawing/2014/main" id="{E0512125-C2D6-4B96-84F6-629E864EA03F}"/>
                </a:ext>
              </a:extLst>
            </p:cNvPr>
            <p:cNvSpPr/>
            <p:nvPr/>
          </p:nvSpPr>
          <p:spPr>
            <a:xfrm>
              <a:off x="4360416" y="1009304"/>
              <a:ext cx="640080" cy="64008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Oval 21">
              <a:extLst>
                <a:ext uri="{FF2B5EF4-FFF2-40B4-BE49-F238E27FC236}">
                  <a16:creationId xmlns:a16="http://schemas.microsoft.com/office/drawing/2014/main" id="{71A188E4-F5C2-4934-8754-EDB88B3A1438}"/>
                </a:ext>
              </a:extLst>
            </p:cNvPr>
            <p:cNvSpPr/>
            <p:nvPr/>
          </p:nvSpPr>
          <p:spPr>
            <a:xfrm>
              <a:off x="914156" y="1009304"/>
              <a:ext cx="640080" cy="64008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1" name="Nhóm 10">
            <a:extLst>
              <a:ext uri="{FF2B5EF4-FFF2-40B4-BE49-F238E27FC236}">
                <a16:creationId xmlns:a16="http://schemas.microsoft.com/office/drawing/2014/main" id="{D7C3C1E7-1A81-4F72-9069-94CFFAF527B5}"/>
              </a:ext>
            </a:extLst>
          </p:cNvPr>
          <p:cNvGrpSpPr/>
          <p:nvPr/>
        </p:nvGrpSpPr>
        <p:grpSpPr>
          <a:xfrm>
            <a:off x="6557240" y="3228265"/>
            <a:ext cx="3439595" cy="526254"/>
            <a:chOff x="914156" y="1009304"/>
            <a:chExt cx="4086340" cy="640080"/>
          </a:xfrm>
        </p:grpSpPr>
        <p:sp>
          <p:nvSpPr>
            <p:cNvPr id="12" name="Oval 20">
              <a:extLst>
                <a:ext uri="{FF2B5EF4-FFF2-40B4-BE49-F238E27FC236}">
                  <a16:creationId xmlns:a16="http://schemas.microsoft.com/office/drawing/2014/main" id="{93328A46-14A1-445B-96A0-8FEBC12520EF}"/>
                </a:ext>
              </a:extLst>
            </p:cNvPr>
            <p:cNvSpPr/>
            <p:nvPr/>
          </p:nvSpPr>
          <p:spPr>
            <a:xfrm>
              <a:off x="3486611" y="1009304"/>
              <a:ext cx="640080" cy="64008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Oval 21">
              <a:extLst>
                <a:ext uri="{FF2B5EF4-FFF2-40B4-BE49-F238E27FC236}">
                  <a16:creationId xmlns:a16="http://schemas.microsoft.com/office/drawing/2014/main" id="{019015CC-4A85-45A4-A864-0ED45B4EA573}"/>
                </a:ext>
              </a:extLst>
            </p:cNvPr>
            <p:cNvSpPr/>
            <p:nvPr/>
          </p:nvSpPr>
          <p:spPr>
            <a:xfrm>
              <a:off x="1739001" y="1009304"/>
              <a:ext cx="640080" cy="64008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Oval 22">
              <a:extLst>
                <a:ext uri="{FF2B5EF4-FFF2-40B4-BE49-F238E27FC236}">
                  <a16:creationId xmlns:a16="http://schemas.microsoft.com/office/drawing/2014/main" id="{96A292B5-3CB6-4BCB-ACFE-9FA4A594FC82}"/>
                </a:ext>
              </a:extLst>
            </p:cNvPr>
            <p:cNvSpPr/>
            <p:nvPr/>
          </p:nvSpPr>
          <p:spPr>
            <a:xfrm>
              <a:off x="2612806" y="1009304"/>
              <a:ext cx="640080" cy="64008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Oval 22">
              <a:extLst>
                <a:ext uri="{FF2B5EF4-FFF2-40B4-BE49-F238E27FC236}">
                  <a16:creationId xmlns:a16="http://schemas.microsoft.com/office/drawing/2014/main" id="{CAC75D5E-84D0-4407-A235-0394C1D6DA36}"/>
                </a:ext>
              </a:extLst>
            </p:cNvPr>
            <p:cNvSpPr/>
            <p:nvPr/>
          </p:nvSpPr>
          <p:spPr>
            <a:xfrm>
              <a:off x="4360416" y="1009304"/>
              <a:ext cx="640080" cy="64008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Oval 21">
              <a:extLst>
                <a:ext uri="{FF2B5EF4-FFF2-40B4-BE49-F238E27FC236}">
                  <a16:creationId xmlns:a16="http://schemas.microsoft.com/office/drawing/2014/main" id="{293A2779-3ECD-4B12-B8AA-F7F69F710D41}"/>
                </a:ext>
              </a:extLst>
            </p:cNvPr>
            <p:cNvSpPr/>
            <p:nvPr/>
          </p:nvSpPr>
          <p:spPr>
            <a:xfrm>
              <a:off x="914156" y="1009304"/>
              <a:ext cx="640080" cy="64008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8" name="Nhóm 17">
            <a:extLst>
              <a:ext uri="{FF2B5EF4-FFF2-40B4-BE49-F238E27FC236}">
                <a16:creationId xmlns:a16="http://schemas.microsoft.com/office/drawing/2014/main" id="{E7A6E125-C12D-411B-9422-857EE5BBEC03}"/>
              </a:ext>
            </a:extLst>
          </p:cNvPr>
          <p:cNvGrpSpPr/>
          <p:nvPr/>
        </p:nvGrpSpPr>
        <p:grpSpPr>
          <a:xfrm>
            <a:off x="2929583" y="4118915"/>
            <a:ext cx="2704087" cy="526254"/>
            <a:chOff x="914156" y="1009304"/>
            <a:chExt cx="3212535" cy="640080"/>
          </a:xfrm>
        </p:grpSpPr>
        <p:sp>
          <p:nvSpPr>
            <p:cNvPr id="19" name="Oval 20">
              <a:extLst>
                <a:ext uri="{FF2B5EF4-FFF2-40B4-BE49-F238E27FC236}">
                  <a16:creationId xmlns:a16="http://schemas.microsoft.com/office/drawing/2014/main" id="{D0C2FE71-0EAC-492D-9443-6591ADE01EBF}"/>
                </a:ext>
              </a:extLst>
            </p:cNvPr>
            <p:cNvSpPr/>
            <p:nvPr/>
          </p:nvSpPr>
          <p:spPr>
            <a:xfrm>
              <a:off x="3486611" y="1009304"/>
              <a:ext cx="640080" cy="64008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Oval 21">
              <a:extLst>
                <a:ext uri="{FF2B5EF4-FFF2-40B4-BE49-F238E27FC236}">
                  <a16:creationId xmlns:a16="http://schemas.microsoft.com/office/drawing/2014/main" id="{89065823-D25B-485F-9250-24F3AA9BA551}"/>
                </a:ext>
              </a:extLst>
            </p:cNvPr>
            <p:cNvSpPr/>
            <p:nvPr/>
          </p:nvSpPr>
          <p:spPr>
            <a:xfrm>
              <a:off x="1739001" y="1009304"/>
              <a:ext cx="640080" cy="64008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Oval 22">
              <a:extLst>
                <a:ext uri="{FF2B5EF4-FFF2-40B4-BE49-F238E27FC236}">
                  <a16:creationId xmlns:a16="http://schemas.microsoft.com/office/drawing/2014/main" id="{8CEB9C3E-8559-4457-BD68-97D233084EEF}"/>
                </a:ext>
              </a:extLst>
            </p:cNvPr>
            <p:cNvSpPr/>
            <p:nvPr/>
          </p:nvSpPr>
          <p:spPr>
            <a:xfrm>
              <a:off x="2612806" y="1009304"/>
              <a:ext cx="640080" cy="64008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Oval 21">
              <a:extLst>
                <a:ext uri="{FF2B5EF4-FFF2-40B4-BE49-F238E27FC236}">
                  <a16:creationId xmlns:a16="http://schemas.microsoft.com/office/drawing/2014/main" id="{5D265877-CCA8-4D31-ABED-5E7F674B2848}"/>
                </a:ext>
              </a:extLst>
            </p:cNvPr>
            <p:cNvSpPr/>
            <p:nvPr/>
          </p:nvSpPr>
          <p:spPr>
            <a:xfrm>
              <a:off x="914156" y="1009304"/>
              <a:ext cx="640080" cy="64008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5" name="Nhóm 24">
            <a:extLst>
              <a:ext uri="{FF2B5EF4-FFF2-40B4-BE49-F238E27FC236}">
                <a16:creationId xmlns:a16="http://schemas.microsoft.com/office/drawing/2014/main" id="{CB641199-B8AD-4563-AC81-62FE0CA0F08F}"/>
              </a:ext>
            </a:extLst>
          </p:cNvPr>
          <p:cNvGrpSpPr/>
          <p:nvPr/>
        </p:nvGrpSpPr>
        <p:grpSpPr>
          <a:xfrm>
            <a:off x="5843658" y="4166809"/>
            <a:ext cx="1968579" cy="526254"/>
            <a:chOff x="914156" y="1009304"/>
            <a:chExt cx="2338730" cy="640080"/>
          </a:xfrm>
          <a:solidFill>
            <a:srgbClr val="0070C0"/>
          </a:solidFill>
        </p:grpSpPr>
        <p:sp>
          <p:nvSpPr>
            <p:cNvPr id="27" name="Oval 21">
              <a:extLst>
                <a:ext uri="{FF2B5EF4-FFF2-40B4-BE49-F238E27FC236}">
                  <a16:creationId xmlns:a16="http://schemas.microsoft.com/office/drawing/2014/main" id="{9BCAD651-C99C-4E01-B589-2DF430F90252}"/>
                </a:ext>
              </a:extLst>
            </p:cNvPr>
            <p:cNvSpPr/>
            <p:nvPr/>
          </p:nvSpPr>
          <p:spPr>
            <a:xfrm>
              <a:off x="1739001" y="1009304"/>
              <a:ext cx="640080" cy="640080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Oval 22">
              <a:extLst>
                <a:ext uri="{FF2B5EF4-FFF2-40B4-BE49-F238E27FC236}">
                  <a16:creationId xmlns:a16="http://schemas.microsoft.com/office/drawing/2014/main" id="{6A62256F-DB17-4B39-8C14-CD3D6B5CB5F3}"/>
                </a:ext>
              </a:extLst>
            </p:cNvPr>
            <p:cNvSpPr/>
            <p:nvPr/>
          </p:nvSpPr>
          <p:spPr>
            <a:xfrm>
              <a:off x="2612806" y="1009304"/>
              <a:ext cx="640080" cy="640080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Oval 21">
              <a:extLst>
                <a:ext uri="{FF2B5EF4-FFF2-40B4-BE49-F238E27FC236}">
                  <a16:creationId xmlns:a16="http://schemas.microsoft.com/office/drawing/2014/main" id="{8E2530E5-E7EC-4A56-890F-9EFC93B94B74}"/>
                </a:ext>
              </a:extLst>
            </p:cNvPr>
            <p:cNvSpPr/>
            <p:nvPr/>
          </p:nvSpPr>
          <p:spPr>
            <a:xfrm>
              <a:off x="914156" y="1009304"/>
              <a:ext cx="640080" cy="640080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8" name="Rectangle: Rounded Corners 1">
            <a:extLst>
              <a:ext uri="{FF2B5EF4-FFF2-40B4-BE49-F238E27FC236}">
                <a16:creationId xmlns:a16="http://schemas.microsoft.com/office/drawing/2014/main" id="{0F8005B0-9D61-405E-AEE3-64F0805A2198}"/>
              </a:ext>
            </a:extLst>
          </p:cNvPr>
          <p:cNvSpPr/>
          <p:nvPr/>
        </p:nvSpPr>
        <p:spPr>
          <a:xfrm>
            <a:off x="4759601" y="5424510"/>
            <a:ext cx="3040071" cy="75998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2" name="Nhóm 31">
            <a:extLst>
              <a:ext uri="{FF2B5EF4-FFF2-40B4-BE49-F238E27FC236}">
                <a16:creationId xmlns:a16="http://schemas.microsoft.com/office/drawing/2014/main" id="{56DCBC90-D547-4F96-B8CC-76BD30A948AD}"/>
              </a:ext>
            </a:extLst>
          </p:cNvPr>
          <p:cNvGrpSpPr/>
          <p:nvPr/>
        </p:nvGrpSpPr>
        <p:grpSpPr>
          <a:xfrm>
            <a:off x="4909109" y="5458798"/>
            <a:ext cx="2809786" cy="725692"/>
            <a:chOff x="1950492" y="3783474"/>
            <a:chExt cx="2809786" cy="725692"/>
          </a:xfrm>
        </p:grpSpPr>
        <p:sp>
          <p:nvSpPr>
            <p:cNvPr id="33" name="TextBox 7">
              <a:extLst>
                <a:ext uri="{FF2B5EF4-FFF2-40B4-BE49-F238E27FC236}">
                  <a16:creationId xmlns:a16="http://schemas.microsoft.com/office/drawing/2014/main" id="{3A80AC96-B87C-449B-B483-363DA2464B0C}"/>
                </a:ext>
              </a:extLst>
            </p:cNvPr>
            <p:cNvSpPr txBox="1"/>
            <p:nvPr/>
          </p:nvSpPr>
          <p:spPr>
            <a:xfrm>
              <a:off x="1950492" y="3783474"/>
              <a:ext cx="69762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latin typeface="+mj-lt"/>
                  <a:cs typeface="Times New Roman" panose="02020603050405020304" pitchFamily="18" charset="0"/>
                </a:rPr>
                <a:t>14</a:t>
              </a:r>
            </a:p>
          </p:txBody>
        </p:sp>
        <p:sp>
          <p:nvSpPr>
            <p:cNvPr id="34" name="TextBox 8">
              <a:extLst>
                <a:ext uri="{FF2B5EF4-FFF2-40B4-BE49-F238E27FC236}">
                  <a16:creationId xmlns:a16="http://schemas.microsoft.com/office/drawing/2014/main" id="{893DD0A2-F1E5-4027-8D6F-6029F671B2B0}"/>
                </a:ext>
              </a:extLst>
            </p:cNvPr>
            <p:cNvSpPr txBox="1"/>
            <p:nvPr/>
          </p:nvSpPr>
          <p:spPr>
            <a:xfrm>
              <a:off x="3066679" y="3783474"/>
              <a:ext cx="44114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latin typeface="+mj-lt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35" name="TextBox 12">
              <a:extLst>
                <a:ext uri="{FF2B5EF4-FFF2-40B4-BE49-F238E27FC236}">
                  <a16:creationId xmlns:a16="http://schemas.microsoft.com/office/drawing/2014/main" id="{4BAC8657-FDCA-4765-AE78-54DBC836BA2E}"/>
                </a:ext>
              </a:extLst>
            </p:cNvPr>
            <p:cNvSpPr txBox="1"/>
            <p:nvPr/>
          </p:nvSpPr>
          <p:spPr>
            <a:xfrm>
              <a:off x="4062651" y="3797416"/>
              <a:ext cx="69762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latin typeface="+mj-lt"/>
                  <a:cs typeface="Times New Roman" panose="02020603050405020304" pitchFamily="18" charset="0"/>
                </a:rPr>
                <a:t>17</a:t>
              </a:r>
            </a:p>
          </p:txBody>
        </p:sp>
        <p:sp>
          <p:nvSpPr>
            <p:cNvPr id="36" name="TextBox 9">
              <a:extLst>
                <a:ext uri="{FF2B5EF4-FFF2-40B4-BE49-F238E27FC236}">
                  <a16:creationId xmlns:a16="http://schemas.microsoft.com/office/drawing/2014/main" id="{8A1208FD-E286-4FE2-8CAC-173F912CE63F}"/>
                </a:ext>
              </a:extLst>
            </p:cNvPr>
            <p:cNvSpPr txBox="1"/>
            <p:nvPr/>
          </p:nvSpPr>
          <p:spPr>
            <a:xfrm>
              <a:off x="2511719" y="3783474"/>
              <a:ext cx="55496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latin typeface="+mj-lt"/>
                  <a:cs typeface="Times New Roman" panose="02020603050405020304" pitchFamily="18" charset="0"/>
                </a:rPr>
                <a:t> +</a:t>
              </a:r>
            </a:p>
          </p:txBody>
        </p:sp>
        <p:sp>
          <p:nvSpPr>
            <p:cNvPr id="37" name="TextBox 11">
              <a:extLst>
                <a:ext uri="{FF2B5EF4-FFF2-40B4-BE49-F238E27FC236}">
                  <a16:creationId xmlns:a16="http://schemas.microsoft.com/office/drawing/2014/main" id="{07A44BA3-E54F-4CEA-A883-2FB61D671668}"/>
                </a:ext>
              </a:extLst>
            </p:cNvPr>
            <p:cNvSpPr txBox="1"/>
            <p:nvPr/>
          </p:nvSpPr>
          <p:spPr>
            <a:xfrm>
              <a:off x="3548095" y="3801280"/>
              <a:ext cx="43954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latin typeface="+mj-lt"/>
                  <a:cs typeface="Times New Roman" panose="02020603050405020304" pitchFamily="18" charset="0"/>
                </a:rPr>
                <a:t>=</a:t>
              </a:r>
            </a:p>
          </p:txBody>
        </p:sp>
      </p:grpSp>
      <p:pic>
        <p:nvPicPr>
          <p:cNvPr id="39" name="图片 7" descr="572005ec0a0c4">
            <a:extLst>
              <a:ext uri="{FF2B5EF4-FFF2-40B4-BE49-F238E27FC236}">
                <a16:creationId xmlns:a16="http://schemas.microsoft.com/office/drawing/2014/main" id="{5CF7B128-8E0A-4B93-B67F-CD657184DC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8224" b="26546"/>
          <a:stretch/>
        </p:blipFill>
        <p:spPr>
          <a:xfrm>
            <a:off x="9836951" y="681713"/>
            <a:ext cx="1851059" cy="1243752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2098662" y="377728"/>
            <a:ext cx="8361947" cy="1523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itchFamily="18" charset="0"/>
              </a:rPr>
              <a:t>Thứ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11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03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2025</a:t>
            </a:r>
          </a:p>
          <a:p>
            <a:pPr algn="ctr"/>
            <a:r>
              <a:rPr lang="en-US" sz="2800" b="1" u="sng" dirty="0" err="1">
                <a:latin typeface="Times New Roman" pitchFamily="18" charset="0"/>
                <a:cs typeface="Times New Roman" pitchFamily="18" charset="0"/>
              </a:rPr>
              <a:t>Toán</a:t>
            </a:r>
            <a:endParaRPr lang="en-US" sz="2800" b="1" u="sng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14 + 3 (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1)</a:t>
            </a:r>
            <a:endParaRPr lang="en-US" sz="2800" b="1" u="sng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900" b="1" u="sng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2406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id="{FB0EC179-A0D1-42C8-A196-0C99C2CECEF8}"/>
              </a:ext>
            </a:extLst>
          </p:cNvPr>
          <p:cNvSpPr txBox="1"/>
          <p:nvPr/>
        </p:nvSpPr>
        <p:spPr>
          <a:xfrm>
            <a:off x="4876138" y="2427891"/>
            <a:ext cx="6234053" cy="2123658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LUYỆN TẬP, THỰC</a:t>
            </a:r>
            <a:r>
              <a:rPr kumimoji="0" lang="en-US" altLang="zh-CN" sz="6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 HÀNH</a:t>
            </a:r>
            <a:endParaRPr kumimoji="0" lang="en-US" altLang="zh-CN" sz="6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346" y="0"/>
            <a:ext cx="3917033" cy="19280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6505903"/>
            <a:ext cx="2144110" cy="300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956796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41483" cy="6889604"/>
          </a:xfrm>
          <a:prstGeom prst="rect">
            <a:avLst/>
          </a:prstGeom>
        </p:spPr>
      </p:pic>
      <p:sp>
        <p:nvSpPr>
          <p:cNvPr id="3" name="Rectangle: Rounded Corners 1">
            <a:extLst>
              <a:ext uri="{FF2B5EF4-FFF2-40B4-BE49-F238E27FC236}">
                <a16:creationId xmlns:a16="http://schemas.microsoft.com/office/drawing/2014/main" id="{87436596-4144-41C6-B6CB-8E4ECA081749}"/>
              </a:ext>
            </a:extLst>
          </p:cNvPr>
          <p:cNvSpPr/>
          <p:nvPr/>
        </p:nvSpPr>
        <p:spPr>
          <a:xfrm>
            <a:off x="1281825" y="1919738"/>
            <a:ext cx="4412393" cy="85664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9" name="Nhóm 28">
            <a:extLst>
              <a:ext uri="{FF2B5EF4-FFF2-40B4-BE49-F238E27FC236}">
                <a16:creationId xmlns:a16="http://schemas.microsoft.com/office/drawing/2014/main" id="{93757FF1-F0A4-49B3-8C69-AD2A70CADF16}"/>
              </a:ext>
            </a:extLst>
          </p:cNvPr>
          <p:cNvGrpSpPr/>
          <p:nvPr/>
        </p:nvGrpSpPr>
        <p:grpSpPr>
          <a:xfrm>
            <a:off x="1565343" y="2042795"/>
            <a:ext cx="1757868" cy="252000"/>
            <a:chOff x="2867670" y="3429000"/>
            <a:chExt cx="1757868" cy="252000"/>
          </a:xfrm>
        </p:grpSpPr>
        <p:sp>
          <p:nvSpPr>
            <p:cNvPr id="11" name="Oval 20">
              <a:extLst>
                <a:ext uri="{FF2B5EF4-FFF2-40B4-BE49-F238E27FC236}">
                  <a16:creationId xmlns:a16="http://schemas.microsoft.com/office/drawing/2014/main" id="{116F77FD-ED5E-47D0-A652-B57D50DBCAAB}"/>
                </a:ext>
              </a:extLst>
            </p:cNvPr>
            <p:cNvSpPr/>
            <p:nvPr/>
          </p:nvSpPr>
          <p:spPr>
            <a:xfrm>
              <a:off x="3991723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Oval 21">
              <a:extLst>
                <a:ext uri="{FF2B5EF4-FFF2-40B4-BE49-F238E27FC236}">
                  <a16:creationId xmlns:a16="http://schemas.microsoft.com/office/drawing/2014/main" id="{6D7DE7AE-9E1A-4D6C-91CC-B7B790F4F398}"/>
                </a:ext>
              </a:extLst>
            </p:cNvPr>
            <p:cNvSpPr/>
            <p:nvPr/>
          </p:nvSpPr>
          <p:spPr>
            <a:xfrm>
              <a:off x="3228092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Oval 22">
              <a:extLst>
                <a:ext uri="{FF2B5EF4-FFF2-40B4-BE49-F238E27FC236}">
                  <a16:creationId xmlns:a16="http://schemas.microsoft.com/office/drawing/2014/main" id="{DFC342A9-0B62-469C-9E8B-B70273E62666}"/>
                </a:ext>
              </a:extLst>
            </p:cNvPr>
            <p:cNvSpPr/>
            <p:nvPr/>
          </p:nvSpPr>
          <p:spPr>
            <a:xfrm>
              <a:off x="3609907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Oval 22">
              <a:extLst>
                <a:ext uri="{FF2B5EF4-FFF2-40B4-BE49-F238E27FC236}">
                  <a16:creationId xmlns:a16="http://schemas.microsoft.com/office/drawing/2014/main" id="{515CAEB3-42B1-46E9-A5ED-A1789A8343F5}"/>
                </a:ext>
              </a:extLst>
            </p:cNvPr>
            <p:cNvSpPr/>
            <p:nvPr/>
          </p:nvSpPr>
          <p:spPr>
            <a:xfrm>
              <a:off x="4373538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Oval 21">
              <a:extLst>
                <a:ext uri="{FF2B5EF4-FFF2-40B4-BE49-F238E27FC236}">
                  <a16:creationId xmlns:a16="http://schemas.microsoft.com/office/drawing/2014/main" id="{7C63C9EC-6C31-4374-A621-8543FD9B238C}"/>
                </a:ext>
              </a:extLst>
            </p:cNvPr>
            <p:cNvSpPr/>
            <p:nvPr/>
          </p:nvSpPr>
          <p:spPr>
            <a:xfrm>
              <a:off x="2867670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5" name="Group 4">
            <a:extLst>
              <a:ext uri="{FF2B5EF4-FFF2-40B4-BE49-F238E27FC236}">
                <a16:creationId xmlns:a16="http://schemas.microsoft.com/office/drawing/2014/main" id="{8BD52290-FF14-48EC-9B65-9A01541BE779}"/>
              </a:ext>
            </a:extLst>
          </p:cNvPr>
          <p:cNvGrpSpPr/>
          <p:nvPr/>
        </p:nvGrpSpPr>
        <p:grpSpPr>
          <a:xfrm>
            <a:off x="765966" y="1019863"/>
            <a:ext cx="925377" cy="741278"/>
            <a:chOff x="732449" y="604864"/>
            <a:chExt cx="1382838" cy="1100380"/>
          </a:xfrm>
        </p:grpSpPr>
        <p:sp>
          <p:nvSpPr>
            <p:cNvPr id="26" name="Sun 5">
              <a:extLst>
                <a:ext uri="{FF2B5EF4-FFF2-40B4-BE49-F238E27FC236}">
                  <a16:creationId xmlns:a16="http://schemas.microsoft.com/office/drawing/2014/main" id="{FCD69F84-5199-4AD5-B3EA-06E59A35CE4E}"/>
                </a:ext>
              </a:extLst>
            </p:cNvPr>
            <p:cNvSpPr/>
            <p:nvPr/>
          </p:nvSpPr>
          <p:spPr>
            <a:xfrm>
              <a:off x="999409" y="604864"/>
              <a:ext cx="1115878" cy="1100380"/>
            </a:xfrm>
            <a:prstGeom prst="sun">
              <a:avLst/>
            </a:prstGeom>
            <a:solidFill>
              <a:srgbClr val="FF7707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27" name="Rounded Rectangle 5">
              <a:extLst>
                <a:ext uri="{FF2B5EF4-FFF2-40B4-BE49-F238E27FC236}">
                  <a16:creationId xmlns:a16="http://schemas.microsoft.com/office/drawing/2014/main" id="{48300D2B-79CB-49D0-9FB4-B17C469D6042}"/>
                </a:ext>
              </a:extLst>
            </p:cNvPr>
            <p:cNvSpPr/>
            <p:nvPr/>
          </p:nvSpPr>
          <p:spPr>
            <a:xfrm>
              <a:off x="732449" y="821253"/>
              <a:ext cx="1382838" cy="587209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  </a:t>
              </a: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1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 </a:t>
              </a:r>
            </a:p>
          </p:txBody>
        </p:sp>
      </p:grpSp>
      <p:sp>
        <p:nvSpPr>
          <p:cNvPr id="28" name="Rounded Rectangle 5">
            <a:extLst>
              <a:ext uri="{FF2B5EF4-FFF2-40B4-BE49-F238E27FC236}">
                <a16:creationId xmlns:a16="http://schemas.microsoft.com/office/drawing/2014/main" id="{4D127EAE-457A-4A1B-A0D9-6184E5073BCC}"/>
              </a:ext>
            </a:extLst>
          </p:cNvPr>
          <p:cNvSpPr/>
          <p:nvPr/>
        </p:nvSpPr>
        <p:spPr>
          <a:xfrm>
            <a:off x="1735575" y="1130974"/>
            <a:ext cx="1293650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0" name="Nhóm 29">
            <a:extLst>
              <a:ext uri="{FF2B5EF4-FFF2-40B4-BE49-F238E27FC236}">
                <a16:creationId xmlns:a16="http://schemas.microsoft.com/office/drawing/2014/main" id="{5DAA5575-3605-40B1-A292-64980C61F1E8}"/>
              </a:ext>
            </a:extLst>
          </p:cNvPr>
          <p:cNvGrpSpPr/>
          <p:nvPr/>
        </p:nvGrpSpPr>
        <p:grpSpPr>
          <a:xfrm>
            <a:off x="3453026" y="2042795"/>
            <a:ext cx="1757868" cy="252000"/>
            <a:chOff x="2867670" y="3429000"/>
            <a:chExt cx="1757868" cy="252000"/>
          </a:xfrm>
        </p:grpSpPr>
        <p:sp>
          <p:nvSpPr>
            <p:cNvPr id="31" name="Oval 20">
              <a:extLst>
                <a:ext uri="{FF2B5EF4-FFF2-40B4-BE49-F238E27FC236}">
                  <a16:creationId xmlns:a16="http://schemas.microsoft.com/office/drawing/2014/main" id="{FBD36DB0-25DC-4847-9FD7-6D212BD3B18F}"/>
                </a:ext>
              </a:extLst>
            </p:cNvPr>
            <p:cNvSpPr/>
            <p:nvPr/>
          </p:nvSpPr>
          <p:spPr>
            <a:xfrm>
              <a:off x="3991723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Oval 21">
              <a:extLst>
                <a:ext uri="{FF2B5EF4-FFF2-40B4-BE49-F238E27FC236}">
                  <a16:creationId xmlns:a16="http://schemas.microsoft.com/office/drawing/2014/main" id="{934F96AE-7805-4DCF-AB81-93088B005EB1}"/>
                </a:ext>
              </a:extLst>
            </p:cNvPr>
            <p:cNvSpPr/>
            <p:nvPr/>
          </p:nvSpPr>
          <p:spPr>
            <a:xfrm>
              <a:off x="3228092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Oval 22">
              <a:extLst>
                <a:ext uri="{FF2B5EF4-FFF2-40B4-BE49-F238E27FC236}">
                  <a16:creationId xmlns:a16="http://schemas.microsoft.com/office/drawing/2014/main" id="{5A08D7CF-7500-4C48-A911-79948C084DEF}"/>
                </a:ext>
              </a:extLst>
            </p:cNvPr>
            <p:cNvSpPr/>
            <p:nvPr/>
          </p:nvSpPr>
          <p:spPr>
            <a:xfrm>
              <a:off x="3609907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Oval 22">
              <a:extLst>
                <a:ext uri="{FF2B5EF4-FFF2-40B4-BE49-F238E27FC236}">
                  <a16:creationId xmlns:a16="http://schemas.microsoft.com/office/drawing/2014/main" id="{03890813-27F6-423C-9C0E-1B79FEB2EBEE}"/>
                </a:ext>
              </a:extLst>
            </p:cNvPr>
            <p:cNvSpPr/>
            <p:nvPr/>
          </p:nvSpPr>
          <p:spPr>
            <a:xfrm>
              <a:off x="4373538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Oval 21">
              <a:extLst>
                <a:ext uri="{FF2B5EF4-FFF2-40B4-BE49-F238E27FC236}">
                  <a16:creationId xmlns:a16="http://schemas.microsoft.com/office/drawing/2014/main" id="{C99D3CB9-75EE-4A72-8F30-98E8A659360F}"/>
                </a:ext>
              </a:extLst>
            </p:cNvPr>
            <p:cNvSpPr/>
            <p:nvPr/>
          </p:nvSpPr>
          <p:spPr>
            <a:xfrm>
              <a:off x="2867670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6" name="Nhóm 35">
            <a:extLst>
              <a:ext uri="{FF2B5EF4-FFF2-40B4-BE49-F238E27FC236}">
                <a16:creationId xmlns:a16="http://schemas.microsoft.com/office/drawing/2014/main" id="{CE09E898-3983-4347-A254-4C66315EACD0}"/>
              </a:ext>
            </a:extLst>
          </p:cNvPr>
          <p:cNvGrpSpPr/>
          <p:nvPr/>
        </p:nvGrpSpPr>
        <p:grpSpPr>
          <a:xfrm>
            <a:off x="1599118" y="2453393"/>
            <a:ext cx="1757868" cy="252000"/>
            <a:chOff x="2867670" y="3429000"/>
            <a:chExt cx="1757868" cy="252000"/>
          </a:xfrm>
        </p:grpSpPr>
        <p:sp>
          <p:nvSpPr>
            <p:cNvPr id="37" name="Oval 20">
              <a:extLst>
                <a:ext uri="{FF2B5EF4-FFF2-40B4-BE49-F238E27FC236}">
                  <a16:creationId xmlns:a16="http://schemas.microsoft.com/office/drawing/2014/main" id="{AA724B16-2D15-4153-B889-D8AFDB73ACFF}"/>
                </a:ext>
              </a:extLst>
            </p:cNvPr>
            <p:cNvSpPr/>
            <p:nvPr/>
          </p:nvSpPr>
          <p:spPr>
            <a:xfrm>
              <a:off x="3991723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Oval 21">
              <a:extLst>
                <a:ext uri="{FF2B5EF4-FFF2-40B4-BE49-F238E27FC236}">
                  <a16:creationId xmlns:a16="http://schemas.microsoft.com/office/drawing/2014/main" id="{56EA07A8-6C92-4FEA-BE2A-811B7951E74C}"/>
                </a:ext>
              </a:extLst>
            </p:cNvPr>
            <p:cNvSpPr/>
            <p:nvPr/>
          </p:nvSpPr>
          <p:spPr>
            <a:xfrm>
              <a:off x="3228092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Oval 22">
              <a:extLst>
                <a:ext uri="{FF2B5EF4-FFF2-40B4-BE49-F238E27FC236}">
                  <a16:creationId xmlns:a16="http://schemas.microsoft.com/office/drawing/2014/main" id="{46256616-A3C1-4AF9-8A9F-73E717AF6B5F}"/>
                </a:ext>
              </a:extLst>
            </p:cNvPr>
            <p:cNvSpPr/>
            <p:nvPr/>
          </p:nvSpPr>
          <p:spPr>
            <a:xfrm>
              <a:off x="3609907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Oval 22">
              <a:extLst>
                <a:ext uri="{FF2B5EF4-FFF2-40B4-BE49-F238E27FC236}">
                  <a16:creationId xmlns:a16="http://schemas.microsoft.com/office/drawing/2014/main" id="{C16308E8-9ECB-4998-95B6-9E626FBA4FB0}"/>
                </a:ext>
              </a:extLst>
            </p:cNvPr>
            <p:cNvSpPr/>
            <p:nvPr/>
          </p:nvSpPr>
          <p:spPr>
            <a:xfrm>
              <a:off x="4373538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Oval 21">
              <a:extLst>
                <a:ext uri="{FF2B5EF4-FFF2-40B4-BE49-F238E27FC236}">
                  <a16:creationId xmlns:a16="http://schemas.microsoft.com/office/drawing/2014/main" id="{52BA8EEF-AA6D-4D31-8DCD-D0286DB9BABE}"/>
                </a:ext>
              </a:extLst>
            </p:cNvPr>
            <p:cNvSpPr/>
            <p:nvPr/>
          </p:nvSpPr>
          <p:spPr>
            <a:xfrm>
              <a:off x="2867670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7" name="Oval 21">
            <a:extLst>
              <a:ext uri="{FF2B5EF4-FFF2-40B4-BE49-F238E27FC236}">
                <a16:creationId xmlns:a16="http://schemas.microsoft.com/office/drawing/2014/main" id="{837B1C16-6E74-497D-95AD-D0CEC4DC33A1}"/>
              </a:ext>
            </a:extLst>
          </p:cNvPr>
          <p:cNvSpPr/>
          <p:nvPr/>
        </p:nvSpPr>
        <p:spPr>
          <a:xfrm>
            <a:off x="3453026" y="2453393"/>
            <a:ext cx="252000" cy="252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  <a:miter lim="800000"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Rectangle: Rounded Corners 1">
            <a:extLst>
              <a:ext uri="{FF2B5EF4-FFF2-40B4-BE49-F238E27FC236}">
                <a16:creationId xmlns:a16="http://schemas.microsoft.com/office/drawing/2014/main" id="{1DDA938F-D3C4-4E75-BDDC-5BCB38157983}"/>
              </a:ext>
            </a:extLst>
          </p:cNvPr>
          <p:cNvSpPr/>
          <p:nvPr/>
        </p:nvSpPr>
        <p:spPr>
          <a:xfrm>
            <a:off x="6736914" y="1919738"/>
            <a:ext cx="4412394" cy="85664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9" name="Nhóm 48">
            <a:extLst>
              <a:ext uri="{FF2B5EF4-FFF2-40B4-BE49-F238E27FC236}">
                <a16:creationId xmlns:a16="http://schemas.microsoft.com/office/drawing/2014/main" id="{904054ED-86C6-441F-A2EB-4F9CC65B98A5}"/>
              </a:ext>
            </a:extLst>
          </p:cNvPr>
          <p:cNvGrpSpPr/>
          <p:nvPr/>
        </p:nvGrpSpPr>
        <p:grpSpPr>
          <a:xfrm>
            <a:off x="7020431" y="2042795"/>
            <a:ext cx="1757868" cy="252000"/>
            <a:chOff x="2867670" y="3429000"/>
            <a:chExt cx="1757868" cy="252000"/>
          </a:xfrm>
        </p:grpSpPr>
        <p:sp>
          <p:nvSpPr>
            <p:cNvPr id="50" name="Oval 20">
              <a:extLst>
                <a:ext uri="{FF2B5EF4-FFF2-40B4-BE49-F238E27FC236}">
                  <a16:creationId xmlns:a16="http://schemas.microsoft.com/office/drawing/2014/main" id="{2D1AFFD9-A86A-4C4C-A6BE-121662993873}"/>
                </a:ext>
              </a:extLst>
            </p:cNvPr>
            <p:cNvSpPr/>
            <p:nvPr/>
          </p:nvSpPr>
          <p:spPr>
            <a:xfrm>
              <a:off x="3991723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Oval 21">
              <a:extLst>
                <a:ext uri="{FF2B5EF4-FFF2-40B4-BE49-F238E27FC236}">
                  <a16:creationId xmlns:a16="http://schemas.microsoft.com/office/drawing/2014/main" id="{9595BFCD-BAF0-449C-BAEE-EEB49896323A}"/>
                </a:ext>
              </a:extLst>
            </p:cNvPr>
            <p:cNvSpPr/>
            <p:nvPr/>
          </p:nvSpPr>
          <p:spPr>
            <a:xfrm>
              <a:off x="3228092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Oval 22">
              <a:extLst>
                <a:ext uri="{FF2B5EF4-FFF2-40B4-BE49-F238E27FC236}">
                  <a16:creationId xmlns:a16="http://schemas.microsoft.com/office/drawing/2014/main" id="{885700FA-D150-43A3-BE4E-BED2A0854F77}"/>
                </a:ext>
              </a:extLst>
            </p:cNvPr>
            <p:cNvSpPr/>
            <p:nvPr/>
          </p:nvSpPr>
          <p:spPr>
            <a:xfrm>
              <a:off x="3609907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Oval 22">
              <a:extLst>
                <a:ext uri="{FF2B5EF4-FFF2-40B4-BE49-F238E27FC236}">
                  <a16:creationId xmlns:a16="http://schemas.microsoft.com/office/drawing/2014/main" id="{13A4EF55-A7EB-48BC-A20B-6726A8E57675}"/>
                </a:ext>
              </a:extLst>
            </p:cNvPr>
            <p:cNvSpPr/>
            <p:nvPr/>
          </p:nvSpPr>
          <p:spPr>
            <a:xfrm>
              <a:off x="4373538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Oval 21">
              <a:extLst>
                <a:ext uri="{FF2B5EF4-FFF2-40B4-BE49-F238E27FC236}">
                  <a16:creationId xmlns:a16="http://schemas.microsoft.com/office/drawing/2014/main" id="{0CA713ED-73A2-4CF4-8BFD-AB5B01FA71D4}"/>
                </a:ext>
              </a:extLst>
            </p:cNvPr>
            <p:cNvSpPr/>
            <p:nvPr/>
          </p:nvSpPr>
          <p:spPr>
            <a:xfrm>
              <a:off x="2867670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5" name="Nhóm 54">
            <a:extLst>
              <a:ext uri="{FF2B5EF4-FFF2-40B4-BE49-F238E27FC236}">
                <a16:creationId xmlns:a16="http://schemas.microsoft.com/office/drawing/2014/main" id="{058DF1D8-76B0-4DAF-B5EF-42A17642AB83}"/>
              </a:ext>
            </a:extLst>
          </p:cNvPr>
          <p:cNvGrpSpPr/>
          <p:nvPr/>
        </p:nvGrpSpPr>
        <p:grpSpPr>
          <a:xfrm>
            <a:off x="8908114" y="2042795"/>
            <a:ext cx="1757868" cy="252000"/>
            <a:chOff x="2867670" y="3429000"/>
            <a:chExt cx="1757868" cy="252000"/>
          </a:xfrm>
        </p:grpSpPr>
        <p:sp>
          <p:nvSpPr>
            <p:cNvPr id="56" name="Oval 20">
              <a:extLst>
                <a:ext uri="{FF2B5EF4-FFF2-40B4-BE49-F238E27FC236}">
                  <a16:creationId xmlns:a16="http://schemas.microsoft.com/office/drawing/2014/main" id="{1361F6BB-0F7D-48C5-AAD2-9105357125FB}"/>
                </a:ext>
              </a:extLst>
            </p:cNvPr>
            <p:cNvSpPr/>
            <p:nvPr/>
          </p:nvSpPr>
          <p:spPr>
            <a:xfrm>
              <a:off x="3991723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Oval 21">
              <a:extLst>
                <a:ext uri="{FF2B5EF4-FFF2-40B4-BE49-F238E27FC236}">
                  <a16:creationId xmlns:a16="http://schemas.microsoft.com/office/drawing/2014/main" id="{AA84D99C-1FE0-4FA0-AA23-51F8B6C119FC}"/>
                </a:ext>
              </a:extLst>
            </p:cNvPr>
            <p:cNvSpPr/>
            <p:nvPr/>
          </p:nvSpPr>
          <p:spPr>
            <a:xfrm>
              <a:off x="3228092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Oval 22">
              <a:extLst>
                <a:ext uri="{FF2B5EF4-FFF2-40B4-BE49-F238E27FC236}">
                  <a16:creationId xmlns:a16="http://schemas.microsoft.com/office/drawing/2014/main" id="{FFE6BB63-FF1D-41FA-AB54-D4E433064F95}"/>
                </a:ext>
              </a:extLst>
            </p:cNvPr>
            <p:cNvSpPr/>
            <p:nvPr/>
          </p:nvSpPr>
          <p:spPr>
            <a:xfrm>
              <a:off x="3609907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Oval 22">
              <a:extLst>
                <a:ext uri="{FF2B5EF4-FFF2-40B4-BE49-F238E27FC236}">
                  <a16:creationId xmlns:a16="http://schemas.microsoft.com/office/drawing/2014/main" id="{E52E0510-16A3-402E-9778-A42BABD0076D}"/>
                </a:ext>
              </a:extLst>
            </p:cNvPr>
            <p:cNvSpPr/>
            <p:nvPr/>
          </p:nvSpPr>
          <p:spPr>
            <a:xfrm>
              <a:off x="4373538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Oval 21">
              <a:extLst>
                <a:ext uri="{FF2B5EF4-FFF2-40B4-BE49-F238E27FC236}">
                  <a16:creationId xmlns:a16="http://schemas.microsoft.com/office/drawing/2014/main" id="{176F47A5-E113-4A5F-A024-89A2B3E4FC46}"/>
                </a:ext>
              </a:extLst>
            </p:cNvPr>
            <p:cNvSpPr/>
            <p:nvPr/>
          </p:nvSpPr>
          <p:spPr>
            <a:xfrm>
              <a:off x="2867670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1" name="Nhóm 60">
            <a:extLst>
              <a:ext uri="{FF2B5EF4-FFF2-40B4-BE49-F238E27FC236}">
                <a16:creationId xmlns:a16="http://schemas.microsoft.com/office/drawing/2014/main" id="{5EF02872-61F0-46A0-A709-A192C48A65D9}"/>
              </a:ext>
            </a:extLst>
          </p:cNvPr>
          <p:cNvGrpSpPr/>
          <p:nvPr/>
        </p:nvGrpSpPr>
        <p:grpSpPr>
          <a:xfrm>
            <a:off x="7054206" y="2453393"/>
            <a:ext cx="1757868" cy="252000"/>
            <a:chOff x="2867670" y="3429000"/>
            <a:chExt cx="1757868" cy="252000"/>
          </a:xfrm>
        </p:grpSpPr>
        <p:sp>
          <p:nvSpPr>
            <p:cNvPr id="62" name="Oval 20">
              <a:extLst>
                <a:ext uri="{FF2B5EF4-FFF2-40B4-BE49-F238E27FC236}">
                  <a16:creationId xmlns:a16="http://schemas.microsoft.com/office/drawing/2014/main" id="{3E231190-E41E-4AE3-B2CB-81F8AB993D2C}"/>
                </a:ext>
              </a:extLst>
            </p:cNvPr>
            <p:cNvSpPr/>
            <p:nvPr/>
          </p:nvSpPr>
          <p:spPr>
            <a:xfrm>
              <a:off x="3991723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Oval 21">
              <a:extLst>
                <a:ext uri="{FF2B5EF4-FFF2-40B4-BE49-F238E27FC236}">
                  <a16:creationId xmlns:a16="http://schemas.microsoft.com/office/drawing/2014/main" id="{72277A52-EB09-4E61-AB1D-EFF67D1D7C27}"/>
                </a:ext>
              </a:extLst>
            </p:cNvPr>
            <p:cNvSpPr/>
            <p:nvPr/>
          </p:nvSpPr>
          <p:spPr>
            <a:xfrm>
              <a:off x="3228092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Oval 22">
              <a:extLst>
                <a:ext uri="{FF2B5EF4-FFF2-40B4-BE49-F238E27FC236}">
                  <a16:creationId xmlns:a16="http://schemas.microsoft.com/office/drawing/2014/main" id="{CBF455BC-056A-4626-A9C2-D4B0FC3330A9}"/>
                </a:ext>
              </a:extLst>
            </p:cNvPr>
            <p:cNvSpPr/>
            <p:nvPr/>
          </p:nvSpPr>
          <p:spPr>
            <a:xfrm>
              <a:off x="3609907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Oval 22">
              <a:extLst>
                <a:ext uri="{FF2B5EF4-FFF2-40B4-BE49-F238E27FC236}">
                  <a16:creationId xmlns:a16="http://schemas.microsoft.com/office/drawing/2014/main" id="{808349B3-3BC7-4C3D-866B-3F6304FEEB0B}"/>
                </a:ext>
              </a:extLst>
            </p:cNvPr>
            <p:cNvSpPr/>
            <p:nvPr/>
          </p:nvSpPr>
          <p:spPr>
            <a:xfrm>
              <a:off x="4373538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Oval 21">
              <a:extLst>
                <a:ext uri="{FF2B5EF4-FFF2-40B4-BE49-F238E27FC236}">
                  <a16:creationId xmlns:a16="http://schemas.microsoft.com/office/drawing/2014/main" id="{3BFDECA9-6013-4974-AC89-E94E73E61144}"/>
                </a:ext>
              </a:extLst>
            </p:cNvPr>
            <p:cNvSpPr/>
            <p:nvPr/>
          </p:nvSpPr>
          <p:spPr>
            <a:xfrm>
              <a:off x="2867670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7" name="Oval 21">
            <a:extLst>
              <a:ext uri="{FF2B5EF4-FFF2-40B4-BE49-F238E27FC236}">
                <a16:creationId xmlns:a16="http://schemas.microsoft.com/office/drawing/2014/main" id="{DBE19F39-38F6-44F6-9B0E-0B35509CEACE}"/>
              </a:ext>
            </a:extLst>
          </p:cNvPr>
          <p:cNvSpPr/>
          <p:nvPr/>
        </p:nvSpPr>
        <p:spPr>
          <a:xfrm>
            <a:off x="8908114" y="2453393"/>
            <a:ext cx="252000" cy="252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Oval 21">
            <a:extLst>
              <a:ext uri="{FF2B5EF4-FFF2-40B4-BE49-F238E27FC236}">
                <a16:creationId xmlns:a16="http://schemas.microsoft.com/office/drawing/2014/main" id="{49B120C8-DA7B-415C-811C-4447F1E6EC1E}"/>
              </a:ext>
            </a:extLst>
          </p:cNvPr>
          <p:cNvSpPr/>
          <p:nvPr/>
        </p:nvSpPr>
        <p:spPr>
          <a:xfrm>
            <a:off x="9256154" y="2453393"/>
            <a:ext cx="252000" cy="252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  <a:miter lim="800000"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" name="Oval 21">
            <a:extLst>
              <a:ext uri="{FF2B5EF4-FFF2-40B4-BE49-F238E27FC236}">
                <a16:creationId xmlns:a16="http://schemas.microsoft.com/office/drawing/2014/main" id="{B7BE2E87-9AC6-4D29-BE46-8D438D18B866}"/>
              </a:ext>
            </a:extLst>
          </p:cNvPr>
          <p:cNvSpPr/>
          <p:nvPr/>
        </p:nvSpPr>
        <p:spPr>
          <a:xfrm>
            <a:off x="9605512" y="2453393"/>
            <a:ext cx="252000" cy="252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  <a:miter lim="800000"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Rectangle: Rounded Corners 1">
            <a:extLst>
              <a:ext uri="{FF2B5EF4-FFF2-40B4-BE49-F238E27FC236}">
                <a16:creationId xmlns:a16="http://schemas.microsoft.com/office/drawing/2014/main" id="{981C8EC8-5DB7-4B2E-B161-6FDDE3275FA9}"/>
              </a:ext>
            </a:extLst>
          </p:cNvPr>
          <p:cNvSpPr/>
          <p:nvPr/>
        </p:nvSpPr>
        <p:spPr>
          <a:xfrm>
            <a:off x="4104098" y="4524392"/>
            <a:ext cx="4412394" cy="85664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1" name="Nhóm 70">
            <a:extLst>
              <a:ext uri="{FF2B5EF4-FFF2-40B4-BE49-F238E27FC236}">
                <a16:creationId xmlns:a16="http://schemas.microsoft.com/office/drawing/2014/main" id="{41B7E7DF-C494-48D1-8CC6-059E410BDEA4}"/>
              </a:ext>
            </a:extLst>
          </p:cNvPr>
          <p:cNvGrpSpPr/>
          <p:nvPr/>
        </p:nvGrpSpPr>
        <p:grpSpPr>
          <a:xfrm>
            <a:off x="4387615" y="4647449"/>
            <a:ext cx="1757868" cy="252000"/>
            <a:chOff x="2867670" y="3429000"/>
            <a:chExt cx="1757868" cy="252000"/>
          </a:xfrm>
        </p:grpSpPr>
        <p:sp>
          <p:nvSpPr>
            <p:cNvPr id="72" name="Oval 20">
              <a:extLst>
                <a:ext uri="{FF2B5EF4-FFF2-40B4-BE49-F238E27FC236}">
                  <a16:creationId xmlns:a16="http://schemas.microsoft.com/office/drawing/2014/main" id="{91C71A88-3603-445A-8281-9098637E4F09}"/>
                </a:ext>
              </a:extLst>
            </p:cNvPr>
            <p:cNvSpPr/>
            <p:nvPr/>
          </p:nvSpPr>
          <p:spPr>
            <a:xfrm>
              <a:off x="3991723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" name="Oval 21">
              <a:extLst>
                <a:ext uri="{FF2B5EF4-FFF2-40B4-BE49-F238E27FC236}">
                  <a16:creationId xmlns:a16="http://schemas.microsoft.com/office/drawing/2014/main" id="{F103CE32-0D77-4DF3-A0F7-F633183A71C0}"/>
                </a:ext>
              </a:extLst>
            </p:cNvPr>
            <p:cNvSpPr/>
            <p:nvPr/>
          </p:nvSpPr>
          <p:spPr>
            <a:xfrm>
              <a:off x="3228092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" name="Oval 22">
              <a:extLst>
                <a:ext uri="{FF2B5EF4-FFF2-40B4-BE49-F238E27FC236}">
                  <a16:creationId xmlns:a16="http://schemas.microsoft.com/office/drawing/2014/main" id="{B38667A9-138B-4B36-904F-3B27E6D97AB7}"/>
                </a:ext>
              </a:extLst>
            </p:cNvPr>
            <p:cNvSpPr/>
            <p:nvPr/>
          </p:nvSpPr>
          <p:spPr>
            <a:xfrm>
              <a:off x="3609907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Oval 22">
              <a:extLst>
                <a:ext uri="{FF2B5EF4-FFF2-40B4-BE49-F238E27FC236}">
                  <a16:creationId xmlns:a16="http://schemas.microsoft.com/office/drawing/2014/main" id="{A99A8CE3-2069-4FD0-A14C-3242267AB98B}"/>
                </a:ext>
              </a:extLst>
            </p:cNvPr>
            <p:cNvSpPr/>
            <p:nvPr/>
          </p:nvSpPr>
          <p:spPr>
            <a:xfrm>
              <a:off x="4373538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" name="Oval 21">
              <a:extLst>
                <a:ext uri="{FF2B5EF4-FFF2-40B4-BE49-F238E27FC236}">
                  <a16:creationId xmlns:a16="http://schemas.microsoft.com/office/drawing/2014/main" id="{2F985AC3-3AF9-4BE9-AE22-E0FCF8010871}"/>
                </a:ext>
              </a:extLst>
            </p:cNvPr>
            <p:cNvSpPr/>
            <p:nvPr/>
          </p:nvSpPr>
          <p:spPr>
            <a:xfrm>
              <a:off x="2867670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7" name="Nhóm 76">
            <a:extLst>
              <a:ext uri="{FF2B5EF4-FFF2-40B4-BE49-F238E27FC236}">
                <a16:creationId xmlns:a16="http://schemas.microsoft.com/office/drawing/2014/main" id="{8C644030-DFDC-49A5-A08F-C0642E89DCC7}"/>
              </a:ext>
            </a:extLst>
          </p:cNvPr>
          <p:cNvGrpSpPr/>
          <p:nvPr/>
        </p:nvGrpSpPr>
        <p:grpSpPr>
          <a:xfrm>
            <a:off x="6275298" y="4647449"/>
            <a:ext cx="1757868" cy="252000"/>
            <a:chOff x="2867670" y="3429000"/>
            <a:chExt cx="1757868" cy="252000"/>
          </a:xfrm>
        </p:grpSpPr>
        <p:sp>
          <p:nvSpPr>
            <p:cNvPr id="78" name="Oval 20">
              <a:extLst>
                <a:ext uri="{FF2B5EF4-FFF2-40B4-BE49-F238E27FC236}">
                  <a16:creationId xmlns:a16="http://schemas.microsoft.com/office/drawing/2014/main" id="{BD652EE5-B5DA-45B1-9A9F-A41A4AFDDC2A}"/>
                </a:ext>
              </a:extLst>
            </p:cNvPr>
            <p:cNvSpPr/>
            <p:nvPr/>
          </p:nvSpPr>
          <p:spPr>
            <a:xfrm>
              <a:off x="3991723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" name="Oval 21">
              <a:extLst>
                <a:ext uri="{FF2B5EF4-FFF2-40B4-BE49-F238E27FC236}">
                  <a16:creationId xmlns:a16="http://schemas.microsoft.com/office/drawing/2014/main" id="{1A7C131B-3842-465A-807F-EA2EF87F7F7D}"/>
                </a:ext>
              </a:extLst>
            </p:cNvPr>
            <p:cNvSpPr/>
            <p:nvPr/>
          </p:nvSpPr>
          <p:spPr>
            <a:xfrm>
              <a:off x="3228092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" name="Oval 22">
              <a:extLst>
                <a:ext uri="{FF2B5EF4-FFF2-40B4-BE49-F238E27FC236}">
                  <a16:creationId xmlns:a16="http://schemas.microsoft.com/office/drawing/2014/main" id="{9B506A52-4E88-4360-BA43-6E675FF22C09}"/>
                </a:ext>
              </a:extLst>
            </p:cNvPr>
            <p:cNvSpPr/>
            <p:nvPr/>
          </p:nvSpPr>
          <p:spPr>
            <a:xfrm>
              <a:off x="3609907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" name="Oval 22">
              <a:extLst>
                <a:ext uri="{FF2B5EF4-FFF2-40B4-BE49-F238E27FC236}">
                  <a16:creationId xmlns:a16="http://schemas.microsoft.com/office/drawing/2014/main" id="{D7308AB9-B6F8-4396-9780-7E18A1BB3C2A}"/>
                </a:ext>
              </a:extLst>
            </p:cNvPr>
            <p:cNvSpPr/>
            <p:nvPr/>
          </p:nvSpPr>
          <p:spPr>
            <a:xfrm>
              <a:off x="4373538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Oval 21">
              <a:extLst>
                <a:ext uri="{FF2B5EF4-FFF2-40B4-BE49-F238E27FC236}">
                  <a16:creationId xmlns:a16="http://schemas.microsoft.com/office/drawing/2014/main" id="{D83E57A9-DBCB-4C71-9D0A-E47C4B10A0D3}"/>
                </a:ext>
              </a:extLst>
            </p:cNvPr>
            <p:cNvSpPr/>
            <p:nvPr/>
          </p:nvSpPr>
          <p:spPr>
            <a:xfrm>
              <a:off x="2867670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3" name="Nhóm 82">
            <a:extLst>
              <a:ext uri="{FF2B5EF4-FFF2-40B4-BE49-F238E27FC236}">
                <a16:creationId xmlns:a16="http://schemas.microsoft.com/office/drawing/2014/main" id="{FF9F69A3-AEEA-46D0-8B90-74A9C2116139}"/>
              </a:ext>
            </a:extLst>
          </p:cNvPr>
          <p:cNvGrpSpPr/>
          <p:nvPr/>
        </p:nvGrpSpPr>
        <p:grpSpPr>
          <a:xfrm>
            <a:off x="4421390" y="5058047"/>
            <a:ext cx="1339636" cy="252000"/>
            <a:chOff x="2867670" y="3429000"/>
            <a:chExt cx="1339636" cy="252000"/>
          </a:xfrm>
        </p:grpSpPr>
        <p:sp>
          <p:nvSpPr>
            <p:cNvPr id="85" name="Oval 21">
              <a:extLst>
                <a:ext uri="{FF2B5EF4-FFF2-40B4-BE49-F238E27FC236}">
                  <a16:creationId xmlns:a16="http://schemas.microsoft.com/office/drawing/2014/main" id="{5A0C5D3C-A3B4-4308-A54A-A08FE450477E}"/>
                </a:ext>
              </a:extLst>
            </p:cNvPr>
            <p:cNvSpPr/>
            <p:nvPr/>
          </p:nvSpPr>
          <p:spPr>
            <a:xfrm>
              <a:off x="3228092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6" name="Oval 22">
              <a:extLst>
                <a:ext uri="{FF2B5EF4-FFF2-40B4-BE49-F238E27FC236}">
                  <a16:creationId xmlns:a16="http://schemas.microsoft.com/office/drawing/2014/main" id="{3B801041-4B0E-4B51-88E1-8CC82F65A496}"/>
                </a:ext>
              </a:extLst>
            </p:cNvPr>
            <p:cNvSpPr/>
            <p:nvPr/>
          </p:nvSpPr>
          <p:spPr>
            <a:xfrm>
              <a:off x="3609907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7" name="Oval 22">
              <a:extLst>
                <a:ext uri="{FF2B5EF4-FFF2-40B4-BE49-F238E27FC236}">
                  <a16:creationId xmlns:a16="http://schemas.microsoft.com/office/drawing/2014/main" id="{D4461F83-7B61-4A3F-9914-E6CE1DFCE3AE}"/>
                </a:ext>
              </a:extLst>
            </p:cNvPr>
            <p:cNvSpPr/>
            <p:nvPr/>
          </p:nvSpPr>
          <p:spPr>
            <a:xfrm>
              <a:off x="3955306" y="3429000"/>
              <a:ext cx="252000" cy="252000"/>
            </a:xfrm>
            <a:prstGeom prst="ellipse">
              <a:avLst/>
            </a:prstGeom>
            <a:solidFill>
              <a:srgbClr val="0070C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8" name="Oval 21">
              <a:extLst>
                <a:ext uri="{FF2B5EF4-FFF2-40B4-BE49-F238E27FC236}">
                  <a16:creationId xmlns:a16="http://schemas.microsoft.com/office/drawing/2014/main" id="{100968EF-CC5F-41B9-BFF3-71059D7B1D01}"/>
                </a:ext>
              </a:extLst>
            </p:cNvPr>
            <p:cNvSpPr/>
            <p:nvPr/>
          </p:nvSpPr>
          <p:spPr>
            <a:xfrm>
              <a:off x="2867670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9" name="Oval 21">
            <a:extLst>
              <a:ext uri="{FF2B5EF4-FFF2-40B4-BE49-F238E27FC236}">
                <a16:creationId xmlns:a16="http://schemas.microsoft.com/office/drawing/2014/main" id="{000BEB6E-156A-4224-9135-5A47FC976E7C}"/>
              </a:ext>
            </a:extLst>
          </p:cNvPr>
          <p:cNvSpPr/>
          <p:nvPr/>
        </p:nvSpPr>
        <p:spPr>
          <a:xfrm>
            <a:off x="5871831" y="5058047"/>
            <a:ext cx="252000" cy="252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  <a:miter lim="800000"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0" name="Oval 21">
            <a:extLst>
              <a:ext uri="{FF2B5EF4-FFF2-40B4-BE49-F238E27FC236}">
                <a16:creationId xmlns:a16="http://schemas.microsoft.com/office/drawing/2014/main" id="{82D1F272-0DDE-4DF2-9189-C96F9CFB45AA}"/>
              </a:ext>
            </a:extLst>
          </p:cNvPr>
          <p:cNvSpPr/>
          <p:nvPr/>
        </p:nvSpPr>
        <p:spPr>
          <a:xfrm>
            <a:off x="6219871" y="5058047"/>
            <a:ext cx="252000" cy="252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  <a:miter lim="800000"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1" name="Oval 21">
            <a:extLst>
              <a:ext uri="{FF2B5EF4-FFF2-40B4-BE49-F238E27FC236}">
                <a16:creationId xmlns:a16="http://schemas.microsoft.com/office/drawing/2014/main" id="{D9E1A252-D381-4A2B-A5B0-C5DDCB48230D}"/>
              </a:ext>
            </a:extLst>
          </p:cNvPr>
          <p:cNvSpPr/>
          <p:nvPr/>
        </p:nvSpPr>
        <p:spPr>
          <a:xfrm>
            <a:off x="6569229" y="5058047"/>
            <a:ext cx="252000" cy="252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  <a:miter lim="800000"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2" name="Group 53">
            <a:extLst>
              <a:ext uri="{FF2B5EF4-FFF2-40B4-BE49-F238E27FC236}">
                <a16:creationId xmlns:a16="http://schemas.microsoft.com/office/drawing/2014/main" id="{9ADBA8DC-3A43-48EB-A89A-1BF4EA951D04}"/>
              </a:ext>
            </a:extLst>
          </p:cNvPr>
          <p:cNvGrpSpPr/>
          <p:nvPr/>
        </p:nvGrpSpPr>
        <p:grpSpPr>
          <a:xfrm>
            <a:off x="2361464" y="3069449"/>
            <a:ext cx="2420348" cy="584775"/>
            <a:chOff x="1186269" y="2782669"/>
            <a:chExt cx="2185926" cy="584775"/>
          </a:xfrm>
        </p:grpSpPr>
        <p:sp>
          <p:nvSpPr>
            <p:cNvPr id="93" name="Rounded Rectangle 10">
              <a:extLst>
                <a:ext uri="{FF2B5EF4-FFF2-40B4-BE49-F238E27FC236}">
                  <a16:creationId xmlns:a16="http://schemas.microsoft.com/office/drawing/2014/main" id="{1054FFA0-C031-4581-83E1-15720DB09A48}"/>
                </a:ext>
              </a:extLst>
            </p:cNvPr>
            <p:cNvSpPr/>
            <p:nvPr/>
          </p:nvSpPr>
          <p:spPr>
            <a:xfrm>
              <a:off x="2775346" y="2821101"/>
              <a:ext cx="596849" cy="536819"/>
            </a:xfrm>
            <a:prstGeom prst="roundRect">
              <a:avLst/>
            </a:prstGeom>
            <a:no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94" name="Text Box 5">
              <a:extLst>
                <a:ext uri="{FF2B5EF4-FFF2-40B4-BE49-F238E27FC236}">
                  <a16:creationId xmlns:a16="http://schemas.microsoft.com/office/drawing/2014/main" id="{ED1AC21F-2834-4826-ABA9-4F3AA210B67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86269" y="2782669"/>
              <a:ext cx="2001506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15 + </a:t>
              </a:r>
              <a:r>
                <a:rPr kumimoji="0" lang="en-US" alt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1 = </a:t>
              </a:r>
              <a:endPara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5" name="Group 53">
            <a:extLst>
              <a:ext uri="{FF2B5EF4-FFF2-40B4-BE49-F238E27FC236}">
                <a16:creationId xmlns:a16="http://schemas.microsoft.com/office/drawing/2014/main" id="{BD2EE4E0-1749-4809-B8E8-9E4E6AF08BBF}"/>
              </a:ext>
            </a:extLst>
          </p:cNvPr>
          <p:cNvGrpSpPr/>
          <p:nvPr/>
        </p:nvGrpSpPr>
        <p:grpSpPr>
          <a:xfrm>
            <a:off x="7834818" y="3034867"/>
            <a:ext cx="2434666" cy="584775"/>
            <a:chOff x="1186269" y="2782669"/>
            <a:chExt cx="2197349" cy="584775"/>
          </a:xfrm>
        </p:grpSpPr>
        <p:sp>
          <p:nvSpPr>
            <p:cNvPr id="96" name="Rounded Rectangle 10">
              <a:extLst>
                <a:ext uri="{FF2B5EF4-FFF2-40B4-BE49-F238E27FC236}">
                  <a16:creationId xmlns:a16="http://schemas.microsoft.com/office/drawing/2014/main" id="{D5D547E6-3028-4985-8BBF-F4D51E9008BD}"/>
                </a:ext>
              </a:extLst>
            </p:cNvPr>
            <p:cNvSpPr/>
            <p:nvPr/>
          </p:nvSpPr>
          <p:spPr>
            <a:xfrm>
              <a:off x="2786769" y="2821739"/>
              <a:ext cx="596849" cy="536819"/>
            </a:xfrm>
            <a:prstGeom prst="roundRect">
              <a:avLst/>
            </a:prstGeom>
            <a:no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97" name="Text Box 5">
              <a:extLst>
                <a:ext uri="{FF2B5EF4-FFF2-40B4-BE49-F238E27FC236}">
                  <a16:creationId xmlns:a16="http://schemas.microsoft.com/office/drawing/2014/main" id="{0CE0A0DA-644C-43DF-80DC-8B8104477DC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86269" y="2782669"/>
              <a:ext cx="2001506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16 + </a:t>
              </a:r>
              <a:r>
                <a:rPr kumimoji="0" lang="en-US" alt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2 =   </a:t>
              </a:r>
              <a:endPara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8" name="Group 53">
            <a:extLst>
              <a:ext uri="{FF2B5EF4-FFF2-40B4-BE49-F238E27FC236}">
                <a16:creationId xmlns:a16="http://schemas.microsoft.com/office/drawing/2014/main" id="{FB69FC20-F53D-4F3A-BD50-67285F41D42F}"/>
              </a:ext>
            </a:extLst>
          </p:cNvPr>
          <p:cNvGrpSpPr/>
          <p:nvPr/>
        </p:nvGrpSpPr>
        <p:grpSpPr>
          <a:xfrm>
            <a:off x="5321904" y="5590255"/>
            <a:ext cx="2440763" cy="584775"/>
            <a:chOff x="1186269" y="2782669"/>
            <a:chExt cx="2184948" cy="584775"/>
          </a:xfrm>
        </p:grpSpPr>
        <p:sp>
          <p:nvSpPr>
            <p:cNvPr id="99" name="Rounded Rectangle 10">
              <a:extLst>
                <a:ext uri="{FF2B5EF4-FFF2-40B4-BE49-F238E27FC236}">
                  <a16:creationId xmlns:a16="http://schemas.microsoft.com/office/drawing/2014/main" id="{DB585E3C-BE6A-4A8B-87EF-A52E7859CFE5}"/>
                </a:ext>
              </a:extLst>
            </p:cNvPr>
            <p:cNvSpPr/>
            <p:nvPr/>
          </p:nvSpPr>
          <p:spPr>
            <a:xfrm>
              <a:off x="2774368" y="2806646"/>
              <a:ext cx="596849" cy="536819"/>
            </a:xfrm>
            <a:prstGeom prst="roundRect">
              <a:avLst/>
            </a:prstGeom>
            <a:no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00" name="Text Box 5">
              <a:extLst>
                <a:ext uri="{FF2B5EF4-FFF2-40B4-BE49-F238E27FC236}">
                  <a16:creationId xmlns:a16="http://schemas.microsoft.com/office/drawing/2014/main" id="{4A41FB44-8F5B-4A05-B007-C3224C4BB9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86269" y="2782669"/>
              <a:ext cx="2001506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13 + 4 = </a:t>
              </a:r>
            </a:p>
          </p:txBody>
        </p:sp>
      </p:grpSp>
      <p:sp>
        <p:nvSpPr>
          <p:cNvPr id="101" name="Rounded Rectangle 5">
            <a:extLst>
              <a:ext uri="{FF2B5EF4-FFF2-40B4-BE49-F238E27FC236}">
                <a16:creationId xmlns:a16="http://schemas.microsoft.com/office/drawing/2014/main" id="{F19FF24A-4E52-4017-8E86-2E2FC4739E12}"/>
              </a:ext>
            </a:extLst>
          </p:cNvPr>
          <p:cNvSpPr/>
          <p:nvPr/>
        </p:nvSpPr>
        <p:spPr>
          <a:xfrm>
            <a:off x="4005997" y="3095492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?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2" name="Rounded Rectangle 5">
            <a:extLst>
              <a:ext uri="{FF2B5EF4-FFF2-40B4-BE49-F238E27FC236}">
                <a16:creationId xmlns:a16="http://schemas.microsoft.com/office/drawing/2014/main" id="{6D00EFBC-C48B-48D3-BC08-0FADF4F25E0B}"/>
              </a:ext>
            </a:extLst>
          </p:cNvPr>
          <p:cNvSpPr/>
          <p:nvPr/>
        </p:nvSpPr>
        <p:spPr>
          <a:xfrm>
            <a:off x="4091215" y="3104081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16</a:t>
            </a:r>
          </a:p>
        </p:txBody>
      </p:sp>
      <p:sp>
        <p:nvSpPr>
          <p:cNvPr id="103" name="Rounded Rectangle 5">
            <a:extLst>
              <a:ext uri="{FF2B5EF4-FFF2-40B4-BE49-F238E27FC236}">
                <a16:creationId xmlns:a16="http://schemas.microsoft.com/office/drawing/2014/main" id="{D454DDE1-B81C-44BA-851D-F2A7E8BE3B3C}"/>
              </a:ext>
            </a:extLst>
          </p:cNvPr>
          <p:cNvSpPr/>
          <p:nvPr/>
        </p:nvSpPr>
        <p:spPr>
          <a:xfrm>
            <a:off x="9555834" y="3061276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?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4" name="Rounded Rectangle 5">
            <a:extLst>
              <a:ext uri="{FF2B5EF4-FFF2-40B4-BE49-F238E27FC236}">
                <a16:creationId xmlns:a16="http://schemas.microsoft.com/office/drawing/2014/main" id="{D16D5482-D971-42A0-8203-6573B67EDD2B}"/>
              </a:ext>
            </a:extLst>
          </p:cNvPr>
          <p:cNvSpPr/>
          <p:nvPr/>
        </p:nvSpPr>
        <p:spPr>
          <a:xfrm>
            <a:off x="6986058" y="5589394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 ?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5" name="Rounded Rectangle 5">
            <a:extLst>
              <a:ext uri="{FF2B5EF4-FFF2-40B4-BE49-F238E27FC236}">
                <a16:creationId xmlns:a16="http://schemas.microsoft.com/office/drawing/2014/main" id="{0BD2919A-2520-460C-BF6C-EE9B1BF2F4AF}"/>
              </a:ext>
            </a:extLst>
          </p:cNvPr>
          <p:cNvSpPr/>
          <p:nvPr/>
        </p:nvSpPr>
        <p:spPr>
          <a:xfrm>
            <a:off x="9555834" y="3069449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18 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6" name="Rounded Rectangle 5">
            <a:extLst>
              <a:ext uri="{FF2B5EF4-FFF2-40B4-BE49-F238E27FC236}">
                <a16:creationId xmlns:a16="http://schemas.microsoft.com/office/drawing/2014/main" id="{094C1FFC-9B38-417E-9648-C32730D9F295}"/>
              </a:ext>
            </a:extLst>
          </p:cNvPr>
          <p:cNvSpPr/>
          <p:nvPr/>
        </p:nvSpPr>
        <p:spPr>
          <a:xfrm>
            <a:off x="7077779" y="5614232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17</a:t>
            </a:r>
          </a:p>
        </p:txBody>
      </p:sp>
      <p:sp>
        <p:nvSpPr>
          <p:cNvPr id="110" name="TextBox 109"/>
          <p:cNvSpPr txBox="1"/>
          <p:nvPr/>
        </p:nvSpPr>
        <p:spPr>
          <a:xfrm>
            <a:off x="2098662" y="-639"/>
            <a:ext cx="8361947" cy="1523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itchFamily="18" charset="0"/>
              </a:rPr>
              <a:t>Thứ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11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03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2025</a:t>
            </a:r>
          </a:p>
          <a:p>
            <a:pPr algn="ctr"/>
            <a:r>
              <a:rPr lang="en-US" sz="2800" b="1" u="sng" dirty="0" err="1">
                <a:latin typeface="Times New Roman" pitchFamily="18" charset="0"/>
                <a:cs typeface="Times New Roman" pitchFamily="18" charset="0"/>
              </a:rPr>
              <a:t>Toán</a:t>
            </a:r>
            <a:endParaRPr lang="en-US" sz="2800" b="1" u="sng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14 + 3 (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1)</a:t>
            </a:r>
            <a:endParaRPr lang="en-US" sz="2800" b="1" u="sng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900" b="1" u="sng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7" name="图片 7" descr="572005ec0a0c4">
            <a:extLst>
              <a:ext uri="{FF2B5EF4-FFF2-40B4-BE49-F238E27FC236}">
                <a16:creationId xmlns:a16="http://schemas.microsoft.com/office/drawing/2014/main" id="{1D33CA3F-33D4-44B3-B60D-3CFB076CA5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8224" b="26546"/>
          <a:stretch/>
        </p:blipFill>
        <p:spPr>
          <a:xfrm>
            <a:off x="10252124" y="543299"/>
            <a:ext cx="1418526" cy="953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974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101" grpId="0"/>
      <p:bldP spid="102" grpId="0"/>
      <p:bldP spid="103" grpId="0"/>
      <p:bldP spid="104" grpId="0"/>
      <p:bldP spid="105" grpId="0"/>
      <p:bldP spid="106" grpId="0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 dirty="0" err="1" smtClean="0">
            <a:latin typeface="Arial" pitchFamily="34" charset="0"/>
            <a:cs typeface="Arial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>
          <a:defRPr dirty="0" err="1" smtClean="0">
            <a:latin typeface="Arial" pitchFamily="34" charset="0"/>
            <a:cs typeface="Arial" pitchFamily="34" charset="0"/>
          </a:defRPr>
        </a:defPPr>
      </a:lst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551</TotalTime>
  <Words>423</Words>
  <Application>Microsoft Office PowerPoint</Application>
  <PresentationFormat>Widescreen</PresentationFormat>
  <Paragraphs>100</Paragraphs>
  <Slides>19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Calibri</vt:lpstr>
      <vt:lpstr>Times New Roman</vt:lpstr>
      <vt:lpstr>UTM Avo</vt:lpstr>
      <vt:lpstr>2_Office Theme</vt:lpstr>
      <vt:lpstr>Default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Huyền Bùi Thị Kim</dc:creator>
  <cp:lastModifiedBy>Administrator</cp:lastModifiedBy>
  <cp:revision>55</cp:revision>
  <dcterms:created xsi:type="dcterms:W3CDTF">2022-01-03T11:59:04Z</dcterms:created>
  <dcterms:modified xsi:type="dcterms:W3CDTF">2025-03-15T07:48:05Z</dcterms:modified>
</cp:coreProperties>
</file>