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75" r:id="rId3"/>
    <p:sldId id="388" r:id="rId4"/>
    <p:sldId id="262" r:id="rId5"/>
    <p:sldId id="364" r:id="rId6"/>
    <p:sldId id="379" r:id="rId7"/>
    <p:sldId id="372" r:id="rId8"/>
    <p:sldId id="385" r:id="rId9"/>
    <p:sldId id="383" r:id="rId10"/>
    <p:sldId id="370" r:id="rId11"/>
    <p:sldId id="384" r:id="rId12"/>
    <p:sldId id="371" r:id="rId13"/>
    <p:sldId id="390" r:id="rId14"/>
    <p:sldId id="3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FA20E497-9D87-493A-88EB-972A2648A7B0}">
          <p14:sldIdLst>
            <p14:sldId id="257"/>
            <p14:sldId id="375"/>
            <p14:sldId id="388"/>
            <p14:sldId id="262"/>
            <p14:sldId id="364"/>
            <p14:sldId id="379"/>
            <p14:sldId id="372"/>
            <p14:sldId id="385"/>
            <p14:sldId id="383"/>
            <p14:sldId id="370"/>
            <p14:sldId id="384"/>
            <p14:sldId id="371"/>
            <p14:sldId id="390"/>
            <p14:sldId id="374"/>
          </p14:sldIdLst>
        </p14:section>
        <p14:section name="SHL" id="{A13DB347-C564-4436-BE85-EF03CBD32C2D}">
          <p14:sldIdLst/>
        </p14:section>
        <p14:section name="HĐ nối tiếp" id="{3ADF448C-8E95-45D1-860C-1D3CE70BC927}">
          <p14:sldIdLst/>
        </p14:section>
        <p14:section name="Tự đánh giá" id="{7E3EA2DB-4ECA-46C4-AE99-1BDB6E5D3586}">
          <p14:sldIdLst/>
        </p14:section>
        <p14:section name="END" id="{09D271F4-F85F-46E8-ACF3-54DB7682D3D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3E658B-BD9A-488A-A332-0BD2AEC1B2A5}" v="292" dt="2023-04-04T08:24:53.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2" d="100"/>
          <a:sy n="82" d="100"/>
        </p:scale>
        <p:origin x="67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Huy" userId="03e08db4-59cf-4cb4-b2d1-70d2dd8489fe" providerId="ADAL" clId="{693E658B-BD9A-488A-A332-0BD2AEC1B2A5}"/>
    <pc:docChg chg="undo custSel addSld delSld modSld modMainMaster modSection">
      <pc:chgData name="Nguyen Huy" userId="03e08db4-59cf-4cb4-b2d1-70d2dd8489fe" providerId="ADAL" clId="{693E658B-BD9A-488A-A332-0BD2AEC1B2A5}" dt="2023-04-04T08:24:53.545" v="642" actId="20577"/>
      <pc:docMkLst>
        <pc:docMk/>
      </pc:docMkLst>
      <pc:sldChg chg="addSp delSp modSp del mod">
        <pc:chgData name="Nguyen Huy" userId="03e08db4-59cf-4cb4-b2d1-70d2dd8489fe" providerId="ADAL" clId="{693E658B-BD9A-488A-A332-0BD2AEC1B2A5}" dt="2023-04-04T07:49:44.818" v="569" actId="47"/>
        <pc:sldMkLst>
          <pc:docMk/>
          <pc:sldMk cId="1567256950" sldId="258"/>
        </pc:sldMkLst>
        <pc:picChg chg="add del mod">
          <ac:chgData name="Nguyen Huy" userId="03e08db4-59cf-4cb4-b2d1-70d2dd8489fe" providerId="ADAL" clId="{693E658B-BD9A-488A-A332-0BD2AEC1B2A5}" dt="2023-04-04T07:49:43.759" v="568" actId="21"/>
          <ac:picMkLst>
            <pc:docMk/>
            <pc:sldMk cId="1567256950" sldId="258"/>
            <ac:picMk id="2" creationId="{12664CE0-D9C1-ED07-AEE1-DD5765BABE03}"/>
          </ac:picMkLst>
        </pc:picChg>
      </pc:sldChg>
      <pc:sldChg chg="addSp modSp mod modAnim">
        <pc:chgData name="Nguyen Huy" userId="03e08db4-59cf-4cb4-b2d1-70d2dd8489fe" providerId="ADAL" clId="{693E658B-BD9A-488A-A332-0BD2AEC1B2A5}" dt="2023-04-04T07:51:15.851" v="597"/>
        <pc:sldMkLst>
          <pc:docMk/>
          <pc:sldMk cId="866177050" sldId="262"/>
        </pc:sldMkLst>
        <pc:spChg chg="add mod">
          <ac:chgData name="Nguyen Huy" userId="03e08db4-59cf-4cb4-b2d1-70d2dd8489fe" providerId="ADAL" clId="{693E658B-BD9A-488A-A332-0BD2AEC1B2A5}" dt="2023-04-04T07:19:38.391" v="82" actId="14100"/>
          <ac:spMkLst>
            <pc:docMk/>
            <pc:sldMk cId="866177050" sldId="262"/>
            <ac:spMk id="2" creationId="{E911DEFD-E5DB-66A7-BC2B-BEF947C744E1}"/>
          </ac:spMkLst>
        </pc:spChg>
        <pc:spChg chg="add mod">
          <ac:chgData name="Nguyen Huy" userId="03e08db4-59cf-4cb4-b2d1-70d2dd8489fe" providerId="ADAL" clId="{693E658B-BD9A-488A-A332-0BD2AEC1B2A5}" dt="2023-04-04T07:19:04.789" v="69" actId="1035"/>
          <ac:spMkLst>
            <pc:docMk/>
            <pc:sldMk cId="866177050" sldId="262"/>
            <ac:spMk id="3" creationId="{BB8E2FEC-3F65-6339-973A-085BEEA08537}"/>
          </ac:spMkLst>
        </pc:spChg>
        <pc:spChg chg="add mod">
          <ac:chgData name="Nguyen Huy" userId="03e08db4-59cf-4cb4-b2d1-70d2dd8489fe" providerId="ADAL" clId="{693E658B-BD9A-488A-A332-0BD2AEC1B2A5}" dt="2023-04-04T07:19:38.391" v="82" actId="14100"/>
          <ac:spMkLst>
            <pc:docMk/>
            <pc:sldMk cId="866177050" sldId="262"/>
            <ac:spMk id="6" creationId="{0BD5E94B-442E-91D0-9864-2DF7FB541057}"/>
          </ac:spMkLst>
        </pc:spChg>
        <pc:spChg chg="add mod">
          <ac:chgData name="Nguyen Huy" userId="03e08db4-59cf-4cb4-b2d1-70d2dd8489fe" providerId="ADAL" clId="{693E658B-BD9A-488A-A332-0BD2AEC1B2A5}" dt="2023-04-04T07:19:31.532" v="80" actId="1076"/>
          <ac:spMkLst>
            <pc:docMk/>
            <pc:sldMk cId="866177050" sldId="262"/>
            <ac:spMk id="7" creationId="{62E7E803-C317-2FC5-4A61-2B3EAEE9EE43}"/>
          </ac:spMkLst>
        </pc:spChg>
        <pc:picChg chg="add mod">
          <ac:chgData name="Nguyen Huy" userId="03e08db4-59cf-4cb4-b2d1-70d2dd8489fe" providerId="ADAL" clId="{693E658B-BD9A-488A-A332-0BD2AEC1B2A5}" dt="2023-04-04T07:19:43.332" v="85" actId="1076"/>
          <ac:picMkLst>
            <pc:docMk/>
            <pc:sldMk cId="866177050" sldId="262"/>
            <ac:picMk id="4" creationId="{9977CDC6-939A-A626-780D-E4CF73E4361D}"/>
          </ac:picMkLst>
        </pc:picChg>
        <pc:picChg chg="add mod ord">
          <ac:chgData name="Nguyen Huy" userId="03e08db4-59cf-4cb4-b2d1-70d2dd8489fe" providerId="ADAL" clId="{693E658B-BD9A-488A-A332-0BD2AEC1B2A5}" dt="2023-04-04T07:19:53.692" v="93" actId="1035"/>
          <ac:picMkLst>
            <pc:docMk/>
            <pc:sldMk cId="866177050" sldId="262"/>
            <ac:picMk id="5" creationId="{B943CD32-97AC-66A0-B777-9406586A0704}"/>
          </ac:picMkLst>
        </pc:picChg>
      </pc:sldChg>
      <pc:sldChg chg="addSp delSp modSp mod modAnim">
        <pc:chgData name="Nguyen Huy" userId="03e08db4-59cf-4cb4-b2d1-70d2dd8489fe" providerId="ADAL" clId="{693E658B-BD9A-488A-A332-0BD2AEC1B2A5}" dt="2023-04-04T07:52:14.610" v="612"/>
        <pc:sldMkLst>
          <pc:docMk/>
          <pc:sldMk cId="522577783" sldId="263"/>
        </pc:sldMkLst>
        <pc:picChg chg="add del mod">
          <ac:chgData name="Nguyen Huy" userId="03e08db4-59cf-4cb4-b2d1-70d2dd8489fe" providerId="ADAL" clId="{693E658B-BD9A-488A-A332-0BD2AEC1B2A5}" dt="2023-04-04T07:49:39.961" v="565" actId="21"/>
          <ac:picMkLst>
            <pc:docMk/>
            <pc:sldMk cId="522577783" sldId="263"/>
            <ac:picMk id="3" creationId="{D9324984-0F64-09A0-1DC7-C009A98B776F}"/>
          </ac:picMkLst>
        </pc:picChg>
        <pc:picChg chg="add mod">
          <ac:chgData name="Nguyen Huy" userId="03e08db4-59cf-4cb4-b2d1-70d2dd8489fe" providerId="ADAL" clId="{693E658B-BD9A-488A-A332-0BD2AEC1B2A5}" dt="2023-04-04T07:52:13.714" v="611" actId="1076"/>
          <ac:picMkLst>
            <pc:docMk/>
            <pc:sldMk cId="522577783" sldId="263"/>
            <ac:picMk id="5" creationId="{6EF71F78-439B-5B4F-ECBB-40B31D29A6A7}"/>
          </ac:picMkLst>
        </pc:picChg>
      </pc:sldChg>
      <pc:sldChg chg="addSp modSp mod modAnim">
        <pc:chgData name="Nguyen Huy" userId="03e08db4-59cf-4cb4-b2d1-70d2dd8489fe" providerId="ADAL" clId="{693E658B-BD9A-488A-A332-0BD2AEC1B2A5}" dt="2023-04-04T07:52:24.309" v="614"/>
        <pc:sldMkLst>
          <pc:docMk/>
          <pc:sldMk cId="3430506704" sldId="264"/>
        </pc:sldMkLst>
        <pc:picChg chg="add mod">
          <ac:chgData name="Nguyen Huy" userId="03e08db4-59cf-4cb4-b2d1-70d2dd8489fe" providerId="ADAL" clId="{693E658B-BD9A-488A-A332-0BD2AEC1B2A5}" dt="2023-04-04T07:50:01.261" v="577" actId="14100"/>
          <ac:picMkLst>
            <pc:docMk/>
            <pc:sldMk cId="3430506704" sldId="264"/>
            <ac:picMk id="2" creationId="{495D11E6-1528-6081-09BD-ACF9A09EA172}"/>
          </ac:picMkLst>
        </pc:picChg>
      </pc:sldChg>
      <pc:sldChg chg="addSp modSp mod modAnim">
        <pc:chgData name="Nguyen Huy" userId="03e08db4-59cf-4cb4-b2d1-70d2dd8489fe" providerId="ADAL" clId="{693E658B-BD9A-488A-A332-0BD2AEC1B2A5}" dt="2023-04-04T07:50:57.369" v="593"/>
        <pc:sldMkLst>
          <pc:docMk/>
          <pc:sldMk cId="1308164110" sldId="267"/>
        </pc:sldMkLst>
        <pc:picChg chg="add mod">
          <ac:chgData name="Nguyen Huy" userId="03e08db4-59cf-4cb4-b2d1-70d2dd8489fe" providerId="ADAL" clId="{693E658B-BD9A-488A-A332-0BD2AEC1B2A5}" dt="2023-04-04T07:50:56.404" v="592" actId="1076"/>
          <ac:picMkLst>
            <pc:docMk/>
            <pc:sldMk cId="1308164110" sldId="267"/>
            <ac:picMk id="3" creationId="{79DE7894-0813-0788-522A-A2DEE8164579}"/>
          </ac:picMkLst>
        </pc:picChg>
      </pc:sldChg>
      <pc:sldChg chg="add del">
        <pc:chgData name="Nguyen Huy" userId="03e08db4-59cf-4cb4-b2d1-70d2dd8489fe" providerId="ADAL" clId="{693E658B-BD9A-488A-A332-0BD2AEC1B2A5}" dt="2023-04-04T07:22:23.332" v="141" actId="47"/>
        <pc:sldMkLst>
          <pc:docMk/>
          <pc:sldMk cId="1733842762" sldId="268"/>
        </pc:sldMkLst>
      </pc:sldChg>
      <pc:sldChg chg="delSp modSp add del mod delAnim">
        <pc:chgData name="Nguyen Huy" userId="03e08db4-59cf-4cb4-b2d1-70d2dd8489fe" providerId="ADAL" clId="{693E658B-BD9A-488A-A332-0BD2AEC1B2A5}" dt="2023-04-04T07:26:09.830" v="253" actId="47"/>
        <pc:sldMkLst>
          <pc:docMk/>
          <pc:sldMk cId="3302467633" sldId="269"/>
        </pc:sldMkLst>
        <pc:spChg chg="del mod">
          <ac:chgData name="Nguyen Huy" userId="03e08db4-59cf-4cb4-b2d1-70d2dd8489fe" providerId="ADAL" clId="{693E658B-BD9A-488A-A332-0BD2AEC1B2A5}" dt="2023-04-04T07:25:35.718" v="240" actId="21"/>
          <ac:spMkLst>
            <pc:docMk/>
            <pc:sldMk cId="3302467633" sldId="269"/>
            <ac:spMk id="8" creationId="{167F5E14-65FE-CC67-0BB9-32DF3A0692F8}"/>
          </ac:spMkLst>
        </pc:spChg>
        <pc:spChg chg="del mod">
          <ac:chgData name="Nguyen Huy" userId="03e08db4-59cf-4cb4-b2d1-70d2dd8489fe" providerId="ADAL" clId="{693E658B-BD9A-488A-A332-0BD2AEC1B2A5}" dt="2023-04-04T07:25:35.718" v="240" actId="21"/>
          <ac:spMkLst>
            <pc:docMk/>
            <pc:sldMk cId="3302467633" sldId="269"/>
            <ac:spMk id="9" creationId="{ABB25728-120B-4222-BC61-E6EB5AD2FE21}"/>
          </ac:spMkLst>
        </pc:spChg>
        <pc:picChg chg="del mod">
          <ac:chgData name="Nguyen Huy" userId="03e08db4-59cf-4cb4-b2d1-70d2dd8489fe" providerId="ADAL" clId="{693E658B-BD9A-488A-A332-0BD2AEC1B2A5}" dt="2023-04-04T07:25:35.718" v="240" actId="21"/>
          <ac:picMkLst>
            <pc:docMk/>
            <pc:sldMk cId="3302467633" sldId="269"/>
            <ac:picMk id="5" creationId="{00000000-0000-0000-0000-000000000000}"/>
          </ac:picMkLst>
        </pc:picChg>
        <pc:picChg chg="del">
          <ac:chgData name="Nguyen Huy" userId="03e08db4-59cf-4cb4-b2d1-70d2dd8489fe" providerId="ADAL" clId="{693E658B-BD9A-488A-A332-0BD2AEC1B2A5}" dt="2023-04-04T07:25:35.718" v="240" actId="21"/>
          <ac:picMkLst>
            <pc:docMk/>
            <pc:sldMk cId="3302467633" sldId="269"/>
            <ac:picMk id="20" creationId="{00000000-0000-0000-0000-000000000000}"/>
          </ac:picMkLst>
        </pc:picChg>
      </pc:sldChg>
      <pc:sldChg chg="addSp delSp modSp mod modAnim">
        <pc:chgData name="Nguyen Huy" userId="03e08db4-59cf-4cb4-b2d1-70d2dd8489fe" providerId="ADAL" clId="{693E658B-BD9A-488A-A332-0BD2AEC1B2A5}" dt="2023-04-04T07:50:54.028" v="591"/>
        <pc:sldMkLst>
          <pc:docMk/>
          <pc:sldMk cId="1309629433" sldId="364"/>
        </pc:sldMkLst>
        <pc:spChg chg="add mod">
          <ac:chgData name="Nguyen Huy" userId="03e08db4-59cf-4cb4-b2d1-70d2dd8489fe" providerId="ADAL" clId="{693E658B-BD9A-488A-A332-0BD2AEC1B2A5}" dt="2023-04-04T07:50:42.527" v="589" actId="1076"/>
          <ac:spMkLst>
            <pc:docMk/>
            <pc:sldMk cId="1309629433" sldId="364"/>
            <ac:spMk id="5" creationId="{317A8BAB-EE7D-CC89-5301-E33C17BF8EE9}"/>
          </ac:spMkLst>
        </pc:spChg>
        <pc:picChg chg="add mod">
          <ac:chgData name="Nguyen Huy" userId="03e08db4-59cf-4cb4-b2d1-70d2dd8489fe" providerId="ADAL" clId="{693E658B-BD9A-488A-A332-0BD2AEC1B2A5}" dt="2023-04-04T07:17:45.244" v="8" actId="1076"/>
          <ac:picMkLst>
            <pc:docMk/>
            <pc:sldMk cId="1309629433" sldId="364"/>
            <ac:picMk id="3" creationId="{445F0FA0-5397-A976-202A-114F1E5E7E01}"/>
          </ac:picMkLst>
        </pc:picChg>
        <pc:picChg chg="add del mod">
          <ac:chgData name="Nguyen Huy" userId="03e08db4-59cf-4cb4-b2d1-70d2dd8489fe" providerId="ADAL" clId="{693E658B-BD9A-488A-A332-0BD2AEC1B2A5}" dt="2023-04-04T07:18:03.229" v="17" actId="478"/>
          <ac:picMkLst>
            <pc:docMk/>
            <pc:sldMk cId="1309629433" sldId="364"/>
            <ac:picMk id="4" creationId="{1C1839BF-A82D-AE47-EE98-DE81FA0AB24B}"/>
          </ac:picMkLst>
        </pc:picChg>
        <pc:picChg chg="add mod">
          <ac:chgData name="Nguyen Huy" userId="03e08db4-59cf-4cb4-b2d1-70d2dd8489fe" providerId="ADAL" clId="{693E658B-BD9A-488A-A332-0BD2AEC1B2A5}" dt="2023-04-04T07:18:11.796" v="19" actId="14100"/>
          <ac:picMkLst>
            <pc:docMk/>
            <pc:sldMk cId="1309629433" sldId="364"/>
            <ac:picMk id="6" creationId="{19C32A83-E6AC-6E70-1104-1EAFF1F998BE}"/>
          </ac:picMkLst>
        </pc:picChg>
        <pc:picChg chg="add mod">
          <ac:chgData name="Nguyen Huy" userId="03e08db4-59cf-4cb4-b2d1-70d2dd8489fe" providerId="ADAL" clId="{693E658B-BD9A-488A-A332-0BD2AEC1B2A5}" dt="2023-04-04T07:18:18.523" v="21" actId="1076"/>
          <ac:picMkLst>
            <pc:docMk/>
            <pc:sldMk cId="1309629433" sldId="364"/>
            <ac:picMk id="7" creationId="{756627DD-9936-566D-9F44-295A3A53843A}"/>
          </ac:picMkLst>
        </pc:picChg>
        <pc:picChg chg="del">
          <ac:chgData name="Nguyen Huy" userId="03e08db4-59cf-4cb4-b2d1-70d2dd8489fe" providerId="ADAL" clId="{693E658B-BD9A-488A-A332-0BD2AEC1B2A5}" dt="2023-04-04T07:17:39.764" v="6" actId="478"/>
          <ac:picMkLst>
            <pc:docMk/>
            <pc:sldMk cId="1309629433" sldId="364"/>
            <ac:picMk id="15" creationId="{A9F7334A-D05B-4A20-A154-A384B206B623}"/>
          </ac:picMkLst>
        </pc:picChg>
      </pc:sldChg>
      <pc:sldChg chg="addSp delSp modSp mod modAnim">
        <pc:chgData name="Nguyen Huy" userId="03e08db4-59cf-4cb4-b2d1-70d2dd8489fe" providerId="ADAL" clId="{693E658B-BD9A-488A-A332-0BD2AEC1B2A5}" dt="2023-04-04T07:53:47.661" v="638" actId="14100"/>
        <pc:sldMkLst>
          <pc:docMk/>
          <pc:sldMk cId="1876170535" sldId="365"/>
        </pc:sldMkLst>
        <pc:spChg chg="mod">
          <ac:chgData name="Nguyen Huy" userId="03e08db4-59cf-4cb4-b2d1-70d2dd8489fe" providerId="ADAL" clId="{693E658B-BD9A-488A-A332-0BD2AEC1B2A5}" dt="2023-04-04T07:53:09.479" v="623" actId="13822"/>
          <ac:spMkLst>
            <pc:docMk/>
            <pc:sldMk cId="1876170535" sldId="365"/>
            <ac:spMk id="4" creationId="{E66AD1F8-B8AE-493E-6486-FF677310C92D}"/>
          </ac:spMkLst>
        </pc:spChg>
        <pc:spChg chg="mod">
          <ac:chgData name="Nguyen Huy" userId="03e08db4-59cf-4cb4-b2d1-70d2dd8489fe" providerId="ADAL" clId="{693E658B-BD9A-488A-A332-0BD2AEC1B2A5}" dt="2023-04-04T07:53:09.479" v="623" actId="13822"/>
          <ac:spMkLst>
            <pc:docMk/>
            <pc:sldMk cId="1876170535" sldId="365"/>
            <ac:spMk id="6" creationId="{CF967DAE-C217-A067-9F90-F2119A521B84}"/>
          </ac:spMkLst>
        </pc:spChg>
        <pc:spChg chg="add mod">
          <ac:chgData name="Nguyen Huy" userId="03e08db4-59cf-4cb4-b2d1-70d2dd8489fe" providerId="ADAL" clId="{693E658B-BD9A-488A-A332-0BD2AEC1B2A5}" dt="2023-04-04T07:53:40.904" v="635" actId="403"/>
          <ac:spMkLst>
            <pc:docMk/>
            <pc:sldMk cId="1876170535" sldId="365"/>
            <ac:spMk id="8" creationId="{5144F664-61D8-8708-7E9F-4B9A32B76C5A}"/>
          </ac:spMkLst>
        </pc:spChg>
        <pc:spChg chg="add mod">
          <ac:chgData name="Nguyen Huy" userId="03e08db4-59cf-4cb4-b2d1-70d2dd8489fe" providerId="ADAL" clId="{693E658B-BD9A-488A-A332-0BD2AEC1B2A5}" dt="2023-04-04T07:53:34.654" v="633" actId="1076"/>
          <ac:spMkLst>
            <pc:docMk/>
            <pc:sldMk cId="1876170535" sldId="365"/>
            <ac:spMk id="9" creationId="{E6AEE795-D2F5-FE49-591C-65D480110B7D}"/>
          </ac:spMkLst>
        </pc:spChg>
        <pc:spChg chg="add mod">
          <ac:chgData name="Nguyen Huy" userId="03e08db4-59cf-4cb4-b2d1-70d2dd8489fe" providerId="ADAL" clId="{693E658B-BD9A-488A-A332-0BD2AEC1B2A5}" dt="2023-04-04T07:53:34.654" v="633" actId="1076"/>
          <ac:spMkLst>
            <pc:docMk/>
            <pc:sldMk cId="1876170535" sldId="365"/>
            <ac:spMk id="10" creationId="{277FB666-88F8-08C5-A2D3-2509CEB13573}"/>
          </ac:spMkLst>
        </pc:spChg>
        <pc:grpChg chg="add mod">
          <ac:chgData name="Nguyen Huy" userId="03e08db4-59cf-4cb4-b2d1-70d2dd8489fe" providerId="ADAL" clId="{693E658B-BD9A-488A-A332-0BD2AEC1B2A5}" dt="2023-04-04T07:53:34.654" v="633" actId="1076"/>
          <ac:grpSpMkLst>
            <pc:docMk/>
            <pc:sldMk cId="1876170535" sldId="365"/>
            <ac:grpSpMk id="3" creationId="{31E7CA4A-4004-FC25-9CBF-C5A5F757C04A}"/>
          </ac:grpSpMkLst>
        </pc:grpChg>
        <pc:grpChg chg="add mod">
          <ac:chgData name="Nguyen Huy" userId="03e08db4-59cf-4cb4-b2d1-70d2dd8489fe" providerId="ADAL" clId="{693E658B-BD9A-488A-A332-0BD2AEC1B2A5}" dt="2023-04-04T07:53:34.654" v="633" actId="1076"/>
          <ac:grpSpMkLst>
            <pc:docMk/>
            <pc:sldMk cId="1876170535" sldId="365"/>
            <ac:grpSpMk id="5" creationId="{2E6F921E-01FB-D429-043A-7D3A9B15F8FB}"/>
          </ac:grpSpMkLst>
        </pc:grpChg>
        <pc:picChg chg="add mod">
          <ac:chgData name="Nguyen Huy" userId="03e08db4-59cf-4cb4-b2d1-70d2dd8489fe" providerId="ADAL" clId="{693E658B-BD9A-488A-A332-0BD2AEC1B2A5}" dt="2023-04-04T07:53:47.661" v="638" actId="14100"/>
          <ac:picMkLst>
            <pc:docMk/>
            <pc:sldMk cId="1876170535" sldId="365"/>
            <ac:picMk id="7" creationId="{03D9FEB8-E7D0-FF29-5F2E-6C4B7161FD6A}"/>
          </ac:picMkLst>
        </pc:picChg>
        <pc:picChg chg="del">
          <ac:chgData name="Nguyen Huy" userId="03e08db4-59cf-4cb4-b2d1-70d2dd8489fe" providerId="ADAL" clId="{693E658B-BD9A-488A-A332-0BD2AEC1B2A5}" dt="2023-04-04T07:53:42.412" v="636" actId="478"/>
          <ac:picMkLst>
            <pc:docMk/>
            <pc:sldMk cId="1876170535" sldId="365"/>
            <ac:picMk id="15" creationId="{A9F7334A-D05B-4A20-A154-A384B206B623}"/>
          </ac:picMkLst>
        </pc:picChg>
      </pc:sldChg>
      <pc:sldChg chg="add del">
        <pc:chgData name="Nguyen Huy" userId="03e08db4-59cf-4cb4-b2d1-70d2dd8489fe" providerId="ADAL" clId="{693E658B-BD9A-488A-A332-0BD2AEC1B2A5}" dt="2023-04-04T07:20:25.183" v="96" actId="47"/>
        <pc:sldMkLst>
          <pc:docMk/>
          <pc:sldMk cId="0" sldId="366"/>
        </pc:sldMkLst>
      </pc:sldChg>
      <pc:sldChg chg="delSp add del mod delAnim">
        <pc:chgData name="Nguyen Huy" userId="03e08db4-59cf-4cb4-b2d1-70d2dd8489fe" providerId="ADAL" clId="{693E658B-BD9A-488A-A332-0BD2AEC1B2A5}" dt="2023-04-04T07:21:38.038" v="125" actId="47"/>
        <pc:sldMkLst>
          <pc:docMk/>
          <pc:sldMk cId="1029241813" sldId="367"/>
        </pc:sldMkLst>
        <pc:spChg chg="del">
          <ac:chgData name="Nguyen Huy" userId="03e08db4-59cf-4cb4-b2d1-70d2dd8489fe" providerId="ADAL" clId="{693E658B-BD9A-488A-A332-0BD2AEC1B2A5}" dt="2023-04-04T07:20:38.107" v="97" actId="21"/>
          <ac:spMkLst>
            <pc:docMk/>
            <pc:sldMk cId="1029241813" sldId="367"/>
            <ac:spMk id="9" creationId="{2852F476-F044-ECFD-8A25-A6B0D99BEFB4}"/>
          </ac:spMkLst>
        </pc:spChg>
        <pc:spChg chg="del">
          <ac:chgData name="Nguyen Huy" userId="03e08db4-59cf-4cb4-b2d1-70d2dd8489fe" providerId="ADAL" clId="{693E658B-BD9A-488A-A332-0BD2AEC1B2A5}" dt="2023-04-04T07:20:38.107" v="97" actId="21"/>
          <ac:spMkLst>
            <pc:docMk/>
            <pc:sldMk cId="1029241813" sldId="367"/>
            <ac:spMk id="17" creationId="{00000000-0000-0000-0000-000000000000}"/>
          </ac:spMkLst>
        </pc:spChg>
        <pc:grpChg chg="del">
          <ac:chgData name="Nguyen Huy" userId="03e08db4-59cf-4cb4-b2d1-70d2dd8489fe" providerId="ADAL" clId="{693E658B-BD9A-488A-A332-0BD2AEC1B2A5}" dt="2023-04-04T07:20:38.107" v="97" actId="21"/>
          <ac:grpSpMkLst>
            <pc:docMk/>
            <pc:sldMk cId="1029241813" sldId="367"/>
            <ac:grpSpMk id="11" creationId="{00000000-0000-0000-0000-000000000000}"/>
          </ac:grpSpMkLst>
        </pc:grpChg>
        <pc:grpChg chg="del">
          <ac:chgData name="Nguyen Huy" userId="03e08db4-59cf-4cb4-b2d1-70d2dd8489fe" providerId="ADAL" clId="{693E658B-BD9A-488A-A332-0BD2AEC1B2A5}" dt="2023-04-04T07:20:38.107" v="97" actId="21"/>
          <ac:grpSpMkLst>
            <pc:docMk/>
            <pc:sldMk cId="1029241813" sldId="367"/>
            <ac:grpSpMk id="13" creationId="{00000000-0000-0000-0000-000000000000}"/>
          </ac:grpSpMkLst>
        </pc:grpChg>
        <pc:picChg chg="del">
          <ac:chgData name="Nguyen Huy" userId="03e08db4-59cf-4cb4-b2d1-70d2dd8489fe" providerId="ADAL" clId="{693E658B-BD9A-488A-A332-0BD2AEC1B2A5}" dt="2023-04-04T07:20:38.107" v="97" actId="21"/>
          <ac:picMkLst>
            <pc:docMk/>
            <pc:sldMk cId="1029241813" sldId="367"/>
            <ac:picMk id="5" creationId="{00000000-0000-0000-0000-000000000000}"/>
          </ac:picMkLst>
        </pc:picChg>
      </pc:sldChg>
      <pc:sldChg chg="add del">
        <pc:chgData name="Nguyen Huy" userId="03e08db4-59cf-4cb4-b2d1-70d2dd8489fe" providerId="ADAL" clId="{693E658B-BD9A-488A-A332-0BD2AEC1B2A5}" dt="2023-04-04T07:24:20.625" v="215" actId="47"/>
        <pc:sldMkLst>
          <pc:docMk/>
          <pc:sldMk cId="0" sldId="368"/>
        </pc:sldMkLst>
      </pc:sldChg>
      <pc:sldChg chg="add del">
        <pc:chgData name="Nguyen Huy" userId="03e08db4-59cf-4cb4-b2d1-70d2dd8489fe" providerId="ADAL" clId="{693E658B-BD9A-488A-A332-0BD2AEC1B2A5}" dt="2023-04-04T07:26:09.830" v="253" actId="47"/>
        <pc:sldMkLst>
          <pc:docMk/>
          <pc:sldMk cId="0" sldId="369"/>
        </pc:sldMkLst>
      </pc:sldChg>
      <pc:sldChg chg="addSp delSp modSp add mod modAnim">
        <pc:chgData name="Nguyen Huy" userId="03e08db4-59cf-4cb4-b2d1-70d2dd8489fe" providerId="ADAL" clId="{693E658B-BD9A-488A-A332-0BD2AEC1B2A5}" dt="2023-04-04T07:51:48.403" v="604"/>
        <pc:sldMkLst>
          <pc:docMk/>
          <pc:sldMk cId="1034626024" sldId="370"/>
        </pc:sldMkLst>
        <pc:spChg chg="add mod">
          <ac:chgData name="Nguyen Huy" userId="03e08db4-59cf-4cb4-b2d1-70d2dd8489fe" providerId="ADAL" clId="{693E658B-BD9A-488A-A332-0BD2AEC1B2A5}" dt="2023-04-04T07:22:16.740" v="138" actId="1076"/>
          <ac:spMkLst>
            <pc:docMk/>
            <pc:sldMk cId="1034626024" sldId="370"/>
            <ac:spMk id="3" creationId="{3EF51226-A061-51DF-7D58-9E54CDFF8AF5}"/>
          </ac:spMkLst>
        </pc:spChg>
        <pc:spChg chg="add mod">
          <ac:chgData name="Nguyen Huy" userId="03e08db4-59cf-4cb4-b2d1-70d2dd8489fe" providerId="ADAL" clId="{693E658B-BD9A-488A-A332-0BD2AEC1B2A5}" dt="2023-04-04T07:22:21.004" v="140" actId="1076"/>
          <ac:spMkLst>
            <pc:docMk/>
            <pc:sldMk cId="1034626024" sldId="370"/>
            <ac:spMk id="4" creationId="{E4980DA5-537D-4945-05EB-897F7AD0FC4F}"/>
          </ac:spMkLst>
        </pc:spChg>
        <pc:picChg chg="add del mod">
          <ac:chgData name="Nguyen Huy" userId="03e08db4-59cf-4cb4-b2d1-70d2dd8489fe" providerId="ADAL" clId="{693E658B-BD9A-488A-A332-0BD2AEC1B2A5}" dt="2023-04-04T07:22:08.411" v="135" actId="478"/>
          <ac:picMkLst>
            <pc:docMk/>
            <pc:sldMk cId="1034626024" sldId="370"/>
            <ac:picMk id="2" creationId="{663A14D9-EAD7-11A9-62E7-1347663B8C92}"/>
          </ac:picMkLst>
        </pc:picChg>
      </pc:sldChg>
      <pc:sldChg chg="addSp delSp modSp add mod modAnim">
        <pc:chgData name="Nguyen Huy" userId="03e08db4-59cf-4cb4-b2d1-70d2dd8489fe" providerId="ADAL" clId="{693E658B-BD9A-488A-A332-0BD2AEC1B2A5}" dt="2023-04-04T07:52:01.194" v="609"/>
        <pc:sldMkLst>
          <pc:docMk/>
          <pc:sldMk cId="301665991" sldId="371"/>
        </pc:sldMkLst>
        <pc:spChg chg="add del mod">
          <ac:chgData name="Nguyen Huy" userId="03e08db4-59cf-4cb4-b2d1-70d2dd8489fe" providerId="ADAL" clId="{693E658B-BD9A-488A-A332-0BD2AEC1B2A5}" dt="2023-04-04T07:22:44.266" v="146"/>
          <ac:spMkLst>
            <pc:docMk/>
            <pc:sldMk cId="301665991" sldId="371"/>
            <ac:spMk id="3" creationId="{D171630D-98D9-3CF2-D237-B599C9DF58AE}"/>
          </ac:spMkLst>
        </pc:spChg>
        <pc:spChg chg="add del mod">
          <ac:chgData name="Nguyen Huy" userId="03e08db4-59cf-4cb4-b2d1-70d2dd8489fe" providerId="ADAL" clId="{693E658B-BD9A-488A-A332-0BD2AEC1B2A5}" dt="2023-04-04T07:22:44.266" v="146"/>
          <ac:spMkLst>
            <pc:docMk/>
            <pc:sldMk cId="301665991" sldId="371"/>
            <ac:spMk id="4" creationId="{93B50A74-F78A-434B-4FCA-E3B04C45F7A2}"/>
          </ac:spMkLst>
        </pc:spChg>
        <pc:spChg chg="add mod">
          <ac:chgData name="Nguyen Huy" userId="03e08db4-59cf-4cb4-b2d1-70d2dd8489fe" providerId="ADAL" clId="{693E658B-BD9A-488A-A332-0BD2AEC1B2A5}" dt="2023-04-04T07:23:55.580" v="203" actId="1076"/>
          <ac:spMkLst>
            <pc:docMk/>
            <pc:sldMk cId="301665991" sldId="371"/>
            <ac:spMk id="7" creationId="{6A6D9E51-42D2-DD40-A330-230206937CA9}"/>
          </ac:spMkLst>
        </pc:spChg>
        <pc:spChg chg="add mod">
          <ac:chgData name="Nguyen Huy" userId="03e08db4-59cf-4cb4-b2d1-70d2dd8489fe" providerId="ADAL" clId="{693E658B-BD9A-488A-A332-0BD2AEC1B2A5}" dt="2023-04-04T07:24:05.741" v="208" actId="1076"/>
          <ac:spMkLst>
            <pc:docMk/>
            <pc:sldMk cId="301665991" sldId="371"/>
            <ac:spMk id="8" creationId="{12F53805-7B4C-9009-3CAB-59795EEA1A56}"/>
          </ac:spMkLst>
        </pc:spChg>
        <pc:spChg chg="add mod">
          <ac:chgData name="Nguyen Huy" userId="03e08db4-59cf-4cb4-b2d1-70d2dd8489fe" providerId="ADAL" clId="{693E658B-BD9A-488A-A332-0BD2AEC1B2A5}" dt="2023-04-04T07:24:12.759" v="211" actId="14100"/>
          <ac:spMkLst>
            <pc:docMk/>
            <pc:sldMk cId="301665991" sldId="371"/>
            <ac:spMk id="9" creationId="{D6B1BDE8-6845-C9EA-B307-8A173D779591}"/>
          </ac:spMkLst>
        </pc:spChg>
        <pc:grpChg chg="add mod">
          <ac:chgData name="Nguyen Huy" userId="03e08db4-59cf-4cb4-b2d1-70d2dd8489fe" providerId="ADAL" clId="{693E658B-BD9A-488A-A332-0BD2AEC1B2A5}" dt="2023-04-04T07:24:07.724" v="209" actId="1076"/>
          <ac:grpSpMkLst>
            <pc:docMk/>
            <pc:sldMk cId="301665991" sldId="371"/>
            <ac:grpSpMk id="10" creationId="{6938EDC7-B5A6-7B5A-641B-8987229DC556}"/>
          </ac:grpSpMkLst>
        </pc:grpChg>
        <pc:picChg chg="add del mod">
          <ac:chgData name="Nguyen Huy" userId="03e08db4-59cf-4cb4-b2d1-70d2dd8489fe" providerId="ADAL" clId="{693E658B-BD9A-488A-A332-0BD2AEC1B2A5}" dt="2023-04-04T07:22:44.266" v="146"/>
          <ac:picMkLst>
            <pc:docMk/>
            <pc:sldMk cId="301665991" sldId="371"/>
            <ac:picMk id="2" creationId="{DC531CDF-55A4-C757-EF35-1AD0FF51BA0C}"/>
          </ac:picMkLst>
        </pc:picChg>
        <pc:picChg chg="add mod">
          <ac:chgData name="Nguyen Huy" userId="03e08db4-59cf-4cb4-b2d1-70d2dd8489fe" providerId="ADAL" clId="{693E658B-BD9A-488A-A332-0BD2AEC1B2A5}" dt="2023-04-04T07:23:59.477" v="204" actId="14100"/>
          <ac:picMkLst>
            <pc:docMk/>
            <pc:sldMk cId="301665991" sldId="371"/>
            <ac:picMk id="5" creationId="{4F80FC11-42BC-CD02-5D41-E08266D6D456}"/>
          </ac:picMkLst>
        </pc:picChg>
        <pc:picChg chg="add mod">
          <ac:chgData name="Nguyen Huy" userId="03e08db4-59cf-4cb4-b2d1-70d2dd8489fe" providerId="ADAL" clId="{693E658B-BD9A-488A-A332-0BD2AEC1B2A5}" dt="2023-04-04T07:24:17.140" v="214" actId="1076"/>
          <ac:picMkLst>
            <pc:docMk/>
            <pc:sldMk cId="301665991" sldId="371"/>
            <ac:picMk id="6" creationId="{1AAF04C1-86BE-A555-581A-778202B39838}"/>
          </ac:picMkLst>
        </pc:picChg>
      </pc:sldChg>
      <pc:sldChg chg="addSp delSp modSp add mod delAnim modAnim">
        <pc:chgData name="Nguyen Huy" userId="03e08db4-59cf-4cb4-b2d1-70d2dd8489fe" providerId="ADAL" clId="{693E658B-BD9A-488A-A332-0BD2AEC1B2A5}" dt="2023-04-04T07:51:37.730" v="602"/>
        <pc:sldMkLst>
          <pc:docMk/>
          <pc:sldMk cId="1181745631" sldId="372"/>
        </pc:sldMkLst>
        <pc:spChg chg="del">
          <ac:chgData name="Nguyen Huy" userId="03e08db4-59cf-4cb4-b2d1-70d2dd8489fe" providerId="ADAL" clId="{693E658B-BD9A-488A-A332-0BD2AEC1B2A5}" dt="2023-04-04T07:20:41.862" v="99" actId="478"/>
          <ac:spMkLst>
            <pc:docMk/>
            <pc:sldMk cId="1181745631" sldId="372"/>
            <ac:spMk id="2" creationId="{E911DEFD-E5DB-66A7-BC2B-BEF947C744E1}"/>
          </ac:spMkLst>
        </pc:spChg>
        <pc:spChg chg="mod">
          <ac:chgData name="Nguyen Huy" userId="03e08db4-59cf-4cb4-b2d1-70d2dd8489fe" providerId="ADAL" clId="{693E658B-BD9A-488A-A332-0BD2AEC1B2A5}" dt="2023-04-04T07:20:56.314" v="105" actId="1076"/>
          <ac:spMkLst>
            <pc:docMk/>
            <pc:sldMk cId="1181745631" sldId="372"/>
            <ac:spMk id="3" creationId="{BB8E2FEC-3F65-6339-973A-085BEEA08537}"/>
          </ac:spMkLst>
        </pc:spChg>
        <pc:spChg chg="del">
          <ac:chgData name="Nguyen Huy" userId="03e08db4-59cf-4cb4-b2d1-70d2dd8489fe" providerId="ADAL" clId="{693E658B-BD9A-488A-A332-0BD2AEC1B2A5}" dt="2023-04-04T07:20:41.862" v="99" actId="478"/>
          <ac:spMkLst>
            <pc:docMk/>
            <pc:sldMk cId="1181745631" sldId="372"/>
            <ac:spMk id="6" creationId="{0BD5E94B-442E-91D0-9864-2DF7FB541057}"/>
          </ac:spMkLst>
        </pc:spChg>
        <pc:spChg chg="del">
          <ac:chgData name="Nguyen Huy" userId="03e08db4-59cf-4cb4-b2d1-70d2dd8489fe" providerId="ADAL" clId="{693E658B-BD9A-488A-A332-0BD2AEC1B2A5}" dt="2023-04-04T07:20:57.798" v="106" actId="478"/>
          <ac:spMkLst>
            <pc:docMk/>
            <pc:sldMk cId="1181745631" sldId="372"/>
            <ac:spMk id="7" creationId="{62E7E803-C317-2FC5-4A61-2B3EAEE9EE43}"/>
          </ac:spMkLst>
        </pc:spChg>
        <pc:spChg chg="mod">
          <ac:chgData name="Nguyen Huy" userId="03e08db4-59cf-4cb4-b2d1-70d2dd8489fe" providerId="ADAL" clId="{693E658B-BD9A-488A-A332-0BD2AEC1B2A5}" dt="2023-04-04T07:20:42.075" v="100"/>
          <ac:spMkLst>
            <pc:docMk/>
            <pc:sldMk cId="1181745631" sldId="372"/>
            <ac:spMk id="10" creationId="{560558B4-3AB2-5545-0BDD-E76DFC1882CE}"/>
          </ac:spMkLst>
        </pc:spChg>
        <pc:spChg chg="mod">
          <ac:chgData name="Nguyen Huy" userId="03e08db4-59cf-4cb4-b2d1-70d2dd8489fe" providerId="ADAL" clId="{693E658B-BD9A-488A-A332-0BD2AEC1B2A5}" dt="2023-04-04T07:20:42.075" v="100"/>
          <ac:spMkLst>
            <pc:docMk/>
            <pc:sldMk cId="1181745631" sldId="372"/>
            <ac:spMk id="12" creationId="{A1690036-B91F-2994-85E7-4897C0D2E479}"/>
          </ac:spMkLst>
        </pc:spChg>
        <pc:spChg chg="add mod">
          <ac:chgData name="Nguyen Huy" userId="03e08db4-59cf-4cb4-b2d1-70d2dd8489fe" providerId="ADAL" clId="{693E658B-BD9A-488A-A332-0BD2AEC1B2A5}" dt="2023-04-04T07:21:27.382" v="124" actId="123"/>
          <ac:spMkLst>
            <pc:docMk/>
            <pc:sldMk cId="1181745631" sldId="372"/>
            <ac:spMk id="13" creationId="{39713CF7-89EE-6B4F-DCE8-EC0945A68953}"/>
          </ac:spMkLst>
        </pc:spChg>
        <pc:spChg chg="add mod">
          <ac:chgData name="Nguyen Huy" userId="03e08db4-59cf-4cb4-b2d1-70d2dd8489fe" providerId="ADAL" clId="{693E658B-BD9A-488A-A332-0BD2AEC1B2A5}" dt="2023-04-04T07:21:27.382" v="124" actId="123"/>
          <ac:spMkLst>
            <pc:docMk/>
            <pc:sldMk cId="1181745631" sldId="372"/>
            <ac:spMk id="14" creationId="{F0BEA6D4-1221-428F-92E7-5DD10A9A33F2}"/>
          </ac:spMkLst>
        </pc:spChg>
        <pc:spChg chg="add mod">
          <ac:chgData name="Nguyen Huy" userId="03e08db4-59cf-4cb4-b2d1-70d2dd8489fe" providerId="ADAL" clId="{693E658B-BD9A-488A-A332-0BD2AEC1B2A5}" dt="2023-04-04T07:21:00.920" v="107"/>
          <ac:spMkLst>
            <pc:docMk/>
            <pc:sldMk cId="1181745631" sldId="372"/>
            <ac:spMk id="15" creationId="{4B6BAADC-9138-2FA7-2B63-DC10DD0C8BA3}"/>
          </ac:spMkLst>
        </pc:spChg>
        <pc:grpChg chg="add mod">
          <ac:chgData name="Nguyen Huy" userId="03e08db4-59cf-4cb4-b2d1-70d2dd8489fe" providerId="ADAL" clId="{693E658B-BD9A-488A-A332-0BD2AEC1B2A5}" dt="2023-04-04T07:20:42.075" v="100"/>
          <ac:grpSpMkLst>
            <pc:docMk/>
            <pc:sldMk cId="1181745631" sldId="372"/>
            <ac:grpSpMk id="9" creationId="{B5E8CCB1-0E89-192B-1121-EB94462E3753}"/>
          </ac:grpSpMkLst>
        </pc:grpChg>
        <pc:grpChg chg="add del mod">
          <ac:chgData name="Nguyen Huy" userId="03e08db4-59cf-4cb4-b2d1-70d2dd8489fe" providerId="ADAL" clId="{693E658B-BD9A-488A-A332-0BD2AEC1B2A5}" dt="2023-04-04T07:21:14.869" v="111" actId="478"/>
          <ac:grpSpMkLst>
            <pc:docMk/>
            <pc:sldMk cId="1181745631" sldId="372"/>
            <ac:grpSpMk id="11" creationId="{A40BD66C-FFD3-E762-BF09-AD4CD828158B}"/>
          </ac:grpSpMkLst>
        </pc:grpChg>
        <pc:picChg chg="add mod">
          <ac:chgData name="Nguyen Huy" userId="03e08db4-59cf-4cb4-b2d1-70d2dd8489fe" providerId="ADAL" clId="{693E658B-BD9A-488A-A332-0BD2AEC1B2A5}" dt="2023-04-04T07:20:47.557" v="102" actId="1076"/>
          <ac:picMkLst>
            <pc:docMk/>
            <pc:sldMk cId="1181745631" sldId="372"/>
            <ac:picMk id="8" creationId="{ED5C10F1-1A40-D6B2-3E01-31773827D1C5}"/>
          </ac:picMkLst>
        </pc:picChg>
      </pc:sldChg>
      <pc:sldChg chg="addSp delSp modSp add mod delAnim modAnim">
        <pc:chgData name="Nguyen Huy" userId="03e08db4-59cf-4cb4-b2d1-70d2dd8489fe" providerId="ADAL" clId="{693E658B-BD9A-488A-A332-0BD2AEC1B2A5}" dt="2023-04-04T07:52:07.842" v="610"/>
        <pc:sldMkLst>
          <pc:docMk/>
          <pc:sldMk cId="2613742084" sldId="373"/>
        </pc:sldMkLst>
        <pc:spChg chg="add mod">
          <ac:chgData name="Nguyen Huy" userId="03e08db4-59cf-4cb4-b2d1-70d2dd8489fe" providerId="ADAL" clId="{693E658B-BD9A-488A-A332-0BD2AEC1B2A5}" dt="2023-04-04T07:25:22.335" v="237" actId="14100"/>
          <ac:spMkLst>
            <pc:docMk/>
            <pc:sldMk cId="2613742084" sldId="373"/>
            <ac:spMk id="3" creationId="{9C9D6C54-0560-C764-0B7F-F5CC5F19DEDB}"/>
          </ac:spMkLst>
        </pc:spChg>
        <pc:spChg chg="add mod">
          <ac:chgData name="Nguyen Huy" userId="03e08db4-59cf-4cb4-b2d1-70d2dd8489fe" providerId="ADAL" clId="{693E658B-BD9A-488A-A332-0BD2AEC1B2A5}" dt="2023-04-04T07:24:44.289" v="222"/>
          <ac:spMkLst>
            <pc:docMk/>
            <pc:sldMk cId="2613742084" sldId="373"/>
            <ac:spMk id="5" creationId="{849A2F52-509E-E23D-ADD1-C64649D120BE}"/>
          </ac:spMkLst>
        </pc:spChg>
        <pc:picChg chg="add del mod">
          <ac:chgData name="Nguyen Huy" userId="03e08db4-59cf-4cb4-b2d1-70d2dd8489fe" providerId="ADAL" clId="{693E658B-BD9A-488A-A332-0BD2AEC1B2A5}" dt="2023-04-04T07:24:38.133" v="220" actId="478"/>
          <ac:picMkLst>
            <pc:docMk/>
            <pc:sldMk cId="2613742084" sldId="373"/>
            <ac:picMk id="2" creationId="{EADEB0B8-E6DE-4894-1143-BAEC90E5D1C1}"/>
          </ac:picMkLst>
        </pc:picChg>
        <pc:picChg chg="add mod">
          <ac:chgData name="Nguyen Huy" userId="03e08db4-59cf-4cb4-b2d1-70d2dd8489fe" providerId="ADAL" clId="{693E658B-BD9A-488A-A332-0BD2AEC1B2A5}" dt="2023-04-04T07:25:24.524" v="238" actId="1076"/>
          <ac:picMkLst>
            <pc:docMk/>
            <pc:sldMk cId="2613742084" sldId="373"/>
            <ac:picMk id="4" creationId="{3C81C517-4E2E-54C9-45F9-102B2C7CCAF2}"/>
          </ac:picMkLst>
        </pc:picChg>
      </pc:sldChg>
      <pc:sldChg chg="addSp modSp add mod modAnim">
        <pc:chgData name="Nguyen Huy" userId="03e08db4-59cf-4cb4-b2d1-70d2dd8489fe" providerId="ADAL" clId="{693E658B-BD9A-488A-A332-0BD2AEC1B2A5}" dt="2023-04-04T07:26:03.702" v="252" actId="255"/>
        <pc:sldMkLst>
          <pc:docMk/>
          <pc:sldMk cId="3312523606" sldId="374"/>
        </pc:sldMkLst>
        <pc:spChg chg="add mod">
          <ac:chgData name="Nguyen Huy" userId="03e08db4-59cf-4cb4-b2d1-70d2dd8489fe" providerId="ADAL" clId="{693E658B-BD9A-488A-A332-0BD2AEC1B2A5}" dt="2023-04-04T07:25:58.835" v="250" actId="14100"/>
          <ac:spMkLst>
            <pc:docMk/>
            <pc:sldMk cId="3312523606" sldId="374"/>
            <ac:spMk id="4" creationId="{BE0614AB-760E-EA4D-D458-549AE3D28511}"/>
          </ac:spMkLst>
        </pc:spChg>
        <pc:spChg chg="add mod">
          <ac:chgData name="Nguyen Huy" userId="03e08db4-59cf-4cb4-b2d1-70d2dd8489fe" providerId="ADAL" clId="{693E658B-BD9A-488A-A332-0BD2AEC1B2A5}" dt="2023-04-04T07:26:03.702" v="252" actId="255"/>
          <ac:spMkLst>
            <pc:docMk/>
            <pc:sldMk cId="3312523606" sldId="374"/>
            <ac:spMk id="5" creationId="{351A81E4-E500-D4F2-703A-D02E58997393}"/>
          </ac:spMkLst>
        </pc:spChg>
        <pc:picChg chg="add mod">
          <ac:chgData name="Nguyen Huy" userId="03e08db4-59cf-4cb4-b2d1-70d2dd8489fe" providerId="ADAL" clId="{693E658B-BD9A-488A-A332-0BD2AEC1B2A5}" dt="2023-04-04T07:25:48.270" v="245" actId="1076"/>
          <ac:picMkLst>
            <pc:docMk/>
            <pc:sldMk cId="3312523606" sldId="374"/>
            <ac:picMk id="2" creationId="{AFB6ABC0-65BB-3864-2630-500CCED02BB3}"/>
          </ac:picMkLst>
        </pc:picChg>
        <pc:picChg chg="add mod">
          <ac:chgData name="Nguyen Huy" userId="03e08db4-59cf-4cb4-b2d1-70d2dd8489fe" providerId="ADAL" clId="{693E658B-BD9A-488A-A332-0BD2AEC1B2A5}" dt="2023-04-04T07:25:49.453" v="246" actId="1076"/>
          <ac:picMkLst>
            <pc:docMk/>
            <pc:sldMk cId="3312523606" sldId="374"/>
            <ac:picMk id="3" creationId="{25AD2CC6-3BF4-CDF4-3FBA-71AA2F564BBD}"/>
          </ac:picMkLst>
        </pc:picChg>
      </pc:sldChg>
      <pc:sldChg chg="add del">
        <pc:chgData name="Nguyen Huy" userId="03e08db4-59cf-4cb4-b2d1-70d2dd8489fe" providerId="ADAL" clId="{693E658B-BD9A-488A-A332-0BD2AEC1B2A5}" dt="2023-04-04T07:26:11.016" v="254" actId="47"/>
        <pc:sldMkLst>
          <pc:docMk/>
          <pc:sldMk cId="2999185486" sldId="375"/>
        </pc:sldMkLst>
      </pc:sldChg>
      <pc:sldChg chg="add setBg">
        <pc:chgData name="Nguyen Huy" userId="03e08db4-59cf-4cb4-b2d1-70d2dd8489fe" providerId="ADAL" clId="{693E658B-BD9A-488A-A332-0BD2AEC1B2A5}" dt="2023-04-04T07:28:55.176" v="259"/>
        <pc:sldMkLst>
          <pc:docMk/>
          <pc:sldMk cId="3989636801" sldId="375"/>
        </pc:sldMkLst>
      </pc:sldChg>
      <pc:sldChg chg="add setBg">
        <pc:chgData name="Nguyen Huy" userId="03e08db4-59cf-4cb4-b2d1-70d2dd8489fe" providerId="ADAL" clId="{693E658B-BD9A-488A-A332-0BD2AEC1B2A5}" dt="2023-04-04T07:29:02.569" v="262"/>
        <pc:sldMkLst>
          <pc:docMk/>
          <pc:sldMk cId="1695970273" sldId="376"/>
        </pc:sldMkLst>
      </pc:sldChg>
      <pc:sldChg chg="addSp delSp modSp add mod setBg modAnim">
        <pc:chgData name="Nguyen Huy" userId="03e08db4-59cf-4cb4-b2d1-70d2dd8489fe" providerId="ADAL" clId="{693E658B-BD9A-488A-A332-0BD2AEC1B2A5}" dt="2023-04-04T07:42:15.777" v="485" actId="207"/>
        <pc:sldMkLst>
          <pc:docMk/>
          <pc:sldMk cId="2691539694" sldId="377"/>
        </pc:sldMkLst>
        <pc:spChg chg="add mod">
          <ac:chgData name="Nguyen Huy" userId="03e08db4-59cf-4cb4-b2d1-70d2dd8489fe" providerId="ADAL" clId="{693E658B-BD9A-488A-A332-0BD2AEC1B2A5}" dt="2023-04-04T07:41:34.582" v="472" actId="14100"/>
          <ac:spMkLst>
            <pc:docMk/>
            <pc:sldMk cId="2691539694" sldId="377"/>
            <ac:spMk id="2" creationId="{33C5CFB8-0026-8CB3-A056-D736684CFC58}"/>
          </ac:spMkLst>
        </pc:spChg>
        <pc:spChg chg="add del">
          <ac:chgData name="Nguyen Huy" userId="03e08db4-59cf-4cb4-b2d1-70d2dd8489fe" providerId="ADAL" clId="{693E658B-BD9A-488A-A332-0BD2AEC1B2A5}" dt="2023-04-04T07:40:47.077" v="453" actId="22"/>
          <ac:spMkLst>
            <pc:docMk/>
            <pc:sldMk cId="2691539694" sldId="377"/>
            <ac:spMk id="5" creationId="{C367911A-7644-B29A-742D-0E698E9A4A53}"/>
          </ac:spMkLst>
        </pc:spChg>
        <pc:spChg chg="mod">
          <ac:chgData name="Nguyen Huy" userId="03e08db4-59cf-4cb4-b2d1-70d2dd8489fe" providerId="ADAL" clId="{693E658B-BD9A-488A-A332-0BD2AEC1B2A5}" dt="2023-04-04T07:42:15.777" v="485" actId="207"/>
          <ac:spMkLst>
            <pc:docMk/>
            <pc:sldMk cId="2691539694" sldId="377"/>
            <ac:spMk id="8" creationId="{00000000-0000-0000-0000-000000000000}"/>
          </ac:spMkLst>
        </pc:spChg>
        <pc:spChg chg="mod">
          <ac:chgData name="Nguyen Huy" userId="03e08db4-59cf-4cb4-b2d1-70d2dd8489fe" providerId="ADAL" clId="{693E658B-BD9A-488A-A332-0BD2AEC1B2A5}" dt="2023-04-04T07:41:46.150" v="477" actId="14100"/>
          <ac:spMkLst>
            <pc:docMk/>
            <pc:sldMk cId="2691539694" sldId="377"/>
            <ac:spMk id="9" creationId="{00000000-0000-0000-0000-000000000000}"/>
          </ac:spMkLst>
        </pc:spChg>
        <pc:spChg chg="mod">
          <ac:chgData name="Nguyen Huy" userId="03e08db4-59cf-4cb4-b2d1-70d2dd8489fe" providerId="ADAL" clId="{693E658B-BD9A-488A-A332-0BD2AEC1B2A5}" dt="2023-04-04T07:41:41.654" v="476" actId="14100"/>
          <ac:spMkLst>
            <pc:docMk/>
            <pc:sldMk cId="2691539694" sldId="377"/>
            <ac:spMk id="13" creationId="{00000000-0000-0000-0000-000000000000}"/>
          </ac:spMkLst>
        </pc:spChg>
        <pc:spChg chg="mod">
          <ac:chgData name="Nguyen Huy" userId="03e08db4-59cf-4cb4-b2d1-70d2dd8489fe" providerId="ADAL" clId="{693E658B-BD9A-488A-A332-0BD2AEC1B2A5}" dt="2023-04-04T07:41:38.053" v="474" actId="14100"/>
          <ac:spMkLst>
            <pc:docMk/>
            <pc:sldMk cId="2691539694" sldId="377"/>
            <ac:spMk id="14" creationId="{00000000-0000-0000-0000-000000000000}"/>
          </ac:spMkLst>
        </pc:spChg>
        <pc:picChg chg="add mod">
          <ac:chgData name="Nguyen Huy" userId="03e08db4-59cf-4cb4-b2d1-70d2dd8489fe" providerId="ADAL" clId="{693E658B-BD9A-488A-A332-0BD2AEC1B2A5}" dt="2023-04-04T07:41:50.390" v="478" actId="1076"/>
          <ac:picMkLst>
            <pc:docMk/>
            <pc:sldMk cId="2691539694" sldId="377"/>
            <ac:picMk id="3" creationId="{DA8451FC-4CEE-1A88-EB2E-51CB55A3B126}"/>
          </ac:picMkLst>
        </pc:picChg>
        <pc:picChg chg="mod">
          <ac:chgData name="Nguyen Huy" userId="03e08db4-59cf-4cb4-b2d1-70d2dd8489fe" providerId="ADAL" clId="{693E658B-BD9A-488A-A332-0BD2AEC1B2A5}" dt="2023-04-04T07:33:08.060" v="331" actId="1076"/>
          <ac:picMkLst>
            <pc:docMk/>
            <pc:sldMk cId="2691539694" sldId="377"/>
            <ac:picMk id="10" creationId="{00000000-0000-0000-0000-000000000000}"/>
          </ac:picMkLst>
        </pc:picChg>
        <pc:picChg chg="mod">
          <ac:chgData name="Nguyen Huy" userId="03e08db4-59cf-4cb4-b2d1-70d2dd8489fe" providerId="ADAL" clId="{693E658B-BD9A-488A-A332-0BD2AEC1B2A5}" dt="2023-04-04T07:32:33.261" v="320" actId="1076"/>
          <ac:picMkLst>
            <pc:docMk/>
            <pc:sldMk cId="2691539694" sldId="377"/>
            <ac:picMk id="11" creationId="{00000000-0000-0000-0000-000000000000}"/>
          </ac:picMkLst>
        </pc:picChg>
        <pc:picChg chg="mod">
          <ac:chgData name="Nguyen Huy" userId="03e08db4-59cf-4cb4-b2d1-70d2dd8489fe" providerId="ADAL" clId="{693E658B-BD9A-488A-A332-0BD2AEC1B2A5}" dt="2023-04-04T07:33:01.412" v="329" actId="1076"/>
          <ac:picMkLst>
            <pc:docMk/>
            <pc:sldMk cId="2691539694" sldId="377"/>
            <ac:picMk id="1026" creationId="{00000000-0000-0000-0000-000000000000}"/>
          </ac:picMkLst>
        </pc:picChg>
        <pc:picChg chg="mod">
          <ac:chgData name="Nguyen Huy" userId="03e08db4-59cf-4cb4-b2d1-70d2dd8489fe" providerId="ADAL" clId="{693E658B-BD9A-488A-A332-0BD2AEC1B2A5}" dt="2023-04-04T07:32:59.653" v="328" actId="1076"/>
          <ac:picMkLst>
            <pc:docMk/>
            <pc:sldMk cId="2691539694" sldId="377"/>
            <ac:picMk id="2050" creationId="{00000000-0000-0000-0000-000000000000}"/>
          </ac:picMkLst>
        </pc:picChg>
      </pc:sldChg>
      <pc:sldChg chg="addSp delSp modSp add mod setBg modAnim">
        <pc:chgData name="Nguyen Huy" userId="03e08db4-59cf-4cb4-b2d1-70d2dd8489fe" providerId="ADAL" clId="{693E658B-BD9A-488A-A332-0BD2AEC1B2A5}" dt="2023-04-04T07:42:46.530" v="496" actId="403"/>
        <pc:sldMkLst>
          <pc:docMk/>
          <pc:sldMk cId="4145099887" sldId="378"/>
        </pc:sldMkLst>
        <pc:spChg chg="add mod">
          <ac:chgData name="Nguyen Huy" userId="03e08db4-59cf-4cb4-b2d1-70d2dd8489fe" providerId="ADAL" clId="{693E658B-BD9A-488A-A332-0BD2AEC1B2A5}" dt="2023-04-04T07:33:24.965" v="333" actId="571"/>
          <ac:spMkLst>
            <pc:docMk/>
            <pc:sldMk cId="4145099887" sldId="378"/>
            <ac:spMk id="2" creationId="{55ABF044-A9CD-8D72-9426-62CE904F45C9}"/>
          </ac:spMkLst>
        </pc:spChg>
        <pc:spChg chg="add mod">
          <ac:chgData name="Nguyen Huy" userId="03e08db4-59cf-4cb4-b2d1-70d2dd8489fe" providerId="ADAL" clId="{693E658B-BD9A-488A-A332-0BD2AEC1B2A5}" dt="2023-04-04T07:42:46.530" v="496" actId="403"/>
          <ac:spMkLst>
            <pc:docMk/>
            <pc:sldMk cId="4145099887" sldId="378"/>
            <ac:spMk id="3" creationId="{1D0F8820-2093-EC35-2ABD-A891C0D2AF04}"/>
          </ac:spMkLst>
        </pc:spChg>
        <pc:spChg chg="add del">
          <ac:chgData name="Nguyen Huy" userId="03e08db4-59cf-4cb4-b2d1-70d2dd8489fe" providerId="ADAL" clId="{693E658B-BD9A-488A-A332-0BD2AEC1B2A5}" dt="2023-04-04T07:42:27.398" v="488" actId="22"/>
          <ac:spMkLst>
            <pc:docMk/>
            <pc:sldMk cId="4145099887" sldId="378"/>
            <ac:spMk id="6" creationId="{DF7BC673-A2AE-8696-21F8-9BD7F9C2366F}"/>
          </ac:spMkLst>
        </pc:spChg>
        <pc:spChg chg="mod">
          <ac:chgData name="Nguyen Huy" userId="03e08db4-59cf-4cb4-b2d1-70d2dd8489fe" providerId="ADAL" clId="{693E658B-BD9A-488A-A332-0BD2AEC1B2A5}" dt="2023-04-04T07:42:11.762" v="484" actId="207"/>
          <ac:spMkLst>
            <pc:docMk/>
            <pc:sldMk cId="4145099887" sldId="378"/>
            <ac:spMk id="8" creationId="{00000000-0000-0000-0000-000000000000}"/>
          </ac:spMkLst>
        </pc:spChg>
        <pc:spChg chg="mod">
          <ac:chgData name="Nguyen Huy" userId="03e08db4-59cf-4cb4-b2d1-70d2dd8489fe" providerId="ADAL" clId="{693E658B-BD9A-488A-A332-0BD2AEC1B2A5}" dt="2023-04-04T07:42:46.530" v="496" actId="403"/>
          <ac:spMkLst>
            <pc:docMk/>
            <pc:sldMk cId="4145099887" sldId="378"/>
            <ac:spMk id="9" creationId="{00000000-0000-0000-0000-000000000000}"/>
          </ac:spMkLst>
        </pc:spChg>
        <pc:spChg chg="mod">
          <ac:chgData name="Nguyen Huy" userId="03e08db4-59cf-4cb4-b2d1-70d2dd8489fe" providerId="ADAL" clId="{693E658B-BD9A-488A-A332-0BD2AEC1B2A5}" dt="2023-04-04T07:42:46.530" v="496" actId="403"/>
          <ac:spMkLst>
            <pc:docMk/>
            <pc:sldMk cId="4145099887" sldId="378"/>
            <ac:spMk id="13" creationId="{00000000-0000-0000-0000-000000000000}"/>
          </ac:spMkLst>
        </pc:spChg>
        <pc:spChg chg="mod">
          <ac:chgData name="Nguyen Huy" userId="03e08db4-59cf-4cb4-b2d1-70d2dd8489fe" providerId="ADAL" clId="{693E658B-BD9A-488A-A332-0BD2AEC1B2A5}" dt="2023-04-04T07:42:46.530" v="496" actId="403"/>
          <ac:spMkLst>
            <pc:docMk/>
            <pc:sldMk cId="4145099887" sldId="378"/>
            <ac:spMk id="14" creationId="{00000000-0000-0000-0000-000000000000}"/>
          </ac:spMkLst>
        </pc:spChg>
        <pc:picChg chg="add mod">
          <ac:chgData name="Nguyen Huy" userId="03e08db4-59cf-4cb4-b2d1-70d2dd8489fe" providerId="ADAL" clId="{693E658B-BD9A-488A-A332-0BD2AEC1B2A5}" dt="2023-04-04T07:36:44.382" v="387" actId="1076"/>
          <ac:picMkLst>
            <pc:docMk/>
            <pc:sldMk cId="4145099887" sldId="378"/>
            <ac:picMk id="4" creationId="{09B50FFB-2339-5934-D3DE-4FCF0C3C6A9E}"/>
          </ac:picMkLst>
        </pc:picChg>
        <pc:picChg chg="mod">
          <ac:chgData name="Nguyen Huy" userId="03e08db4-59cf-4cb4-b2d1-70d2dd8489fe" providerId="ADAL" clId="{693E658B-BD9A-488A-A332-0BD2AEC1B2A5}" dt="2023-04-04T07:36:30.629" v="382" actId="1076"/>
          <ac:picMkLst>
            <pc:docMk/>
            <pc:sldMk cId="4145099887" sldId="378"/>
            <ac:picMk id="10" creationId="{00000000-0000-0000-0000-000000000000}"/>
          </ac:picMkLst>
        </pc:picChg>
        <pc:picChg chg="mod">
          <ac:chgData name="Nguyen Huy" userId="03e08db4-59cf-4cb4-b2d1-70d2dd8489fe" providerId="ADAL" clId="{693E658B-BD9A-488A-A332-0BD2AEC1B2A5}" dt="2023-04-04T07:36:36.813" v="384" actId="14100"/>
          <ac:picMkLst>
            <pc:docMk/>
            <pc:sldMk cId="4145099887" sldId="378"/>
            <ac:picMk id="11" creationId="{00000000-0000-0000-0000-000000000000}"/>
          </ac:picMkLst>
        </pc:picChg>
        <pc:picChg chg="mod">
          <ac:chgData name="Nguyen Huy" userId="03e08db4-59cf-4cb4-b2d1-70d2dd8489fe" providerId="ADAL" clId="{693E658B-BD9A-488A-A332-0BD2AEC1B2A5}" dt="2023-04-04T07:36:12.845" v="370" actId="1076"/>
          <ac:picMkLst>
            <pc:docMk/>
            <pc:sldMk cId="4145099887" sldId="378"/>
            <ac:picMk id="12" creationId="{00000000-0000-0000-0000-000000000000}"/>
          </ac:picMkLst>
        </pc:picChg>
        <pc:picChg chg="mod">
          <ac:chgData name="Nguyen Huy" userId="03e08db4-59cf-4cb4-b2d1-70d2dd8489fe" providerId="ADAL" clId="{693E658B-BD9A-488A-A332-0BD2AEC1B2A5}" dt="2023-04-04T07:34:53.726" v="352" actId="14100"/>
          <ac:picMkLst>
            <pc:docMk/>
            <pc:sldMk cId="4145099887" sldId="378"/>
            <ac:picMk id="2050" creationId="{00000000-0000-0000-0000-000000000000}"/>
          </ac:picMkLst>
        </pc:picChg>
      </pc:sldChg>
      <pc:sldChg chg="addSp modSp add mod setBg modAnim">
        <pc:chgData name="Nguyen Huy" userId="03e08db4-59cf-4cb4-b2d1-70d2dd8489fe" providerId="ADAL" clId="{693E658B-BD9A-488A-A332-0BD2AEC1B2A5}" dt="2023-04-04T08:24:53.545" v="642" actId="20577"/>
        <pc:sldMkLst>
          <pc:docMk/>
          <pc:sldMk cId="29656835" sldId="379"/>
        </pc:sldMkLst>
        <pc:spChg chg="add mod">
          <ac:chgData name="Nguyen Huy" userId="03e08db4-59cf-4cb4-b2d1-70d2dd8489fe" providerId="ADAL" clId="{693E658B-BD9A-488A-A332-0BD2AEC1B2A5}" dt="2023-04-04T07:44:09.081" v="523" actId="403"/>
          <ac:spMkLst>
            <pc:docMk/>
            <pc:sldMk cId="29656835" sldId="379"/>
            <ac:spMk id="2" creationId="{1C52B2CA-873E-3935-1FBF-5AFCF358E58A}"/>
          </ac:spMkLst>
        </pc:spChg>
        <pc:spChg chg="mod">
          <ac:chgData name="Nguyen Huy" userId="03e08db4-59cf-4cb4-b2d1-70d2dd8489fe" providerId="ADAL" clId="{693E658B-BD9A-488A-A332-0BD2AEC1B2A5}" dt="2023-04-04T07:43:11.442" v="501" actId="207"/>
          <ac:spMkLst>
            <pc:docMk/>
            <pc:sldMk cId="29656835" sldId="379"/>
            <ac:spMk id="8" creationId="{00000000-0000-0000-0000-000000000000}"/>
          </ac:spMkLst>
        </pc:spChg>
        <pc:spChg chg="mod">
          <ac:chgData name="Nguyen Huy" userId="03e08db4-59cf-4cb4-b2d1-70d2dd8489fe" providerId="ADAL" clId="{693E658B-BD9A-488A-A332-0BD2AEC1B2A5}" dt="2023-04-04T08:24:53.545" v="642" actId="20577"/>
          <ac:spMkLst>
            <pc:docMk/>
            <pc:sldMk cId="29656835" sldId="379"/>
            <ac:spMk id="9" creationId="{00000000-0000-0000-0000-000000000000}"/>
          </ac:spMkLst>
        </pc:spChg>
        <pc:spChg chg="mod">
          <ac:chgData name="Nguyen Huy" userId="03e08db4-59cf-4cb4-b2d1-70d2dd8489fe" providerId="ADAL" clId="{693E658B-BD9A-488A-A332-0BD2AEC1B2A5}" dt="2023-04-04T08:24:51.192" v="640" actId="20577"/>
          <ac:spMkLst>
            <pc:docMk/>
            <pc:sldMk cId="29656835" sldId="379"/>
            <ac:spMk id="13" creationId="{00000000-0000-0000-0000-000000000000}"/>
          </ac:spMkLst>
        </pc:spChg>
        <pc:spChg chg="mod">
          <ac:chgData name="Nguyen Huy" userId="03e08db4-59cf-4cb4-b2d1-70d2dd8489fe" providerId="ADAL" clId="{693E658B-BD9A-488A-A332-0BD2AEC1B2A5}" dt="2023-04-04T07:44:09.081" v="523" actId="403"/>
          <ac:spMkLst>
            <pc:docMk/>
            <pc:sldMk cId="29656835" sldId="379"/>
            <ac:spMk id="14" creationId="{00000000-0000-0000-0000-000000000000}"/>
          </ac:spMkLst>
        </pc:spChg>
        <pc:picChg chg="add mod">
          <ac:chgData name="Nguyen Huy" userId="03e08db4-59cf-4cb4-b2d1-70d2dd8489fe" providerId="ADAL" clId="{693E658B-BD9A-488A-A332-0BD2AEC1B2A5}" dt="2023-04-04T07:43:33.303" v="507" actId="1076"/>
          <ac:picMkLst>
            <pc:docMk/>
            <pc:sldMk cId="29656835" sldId="379"/>
            <ac:picMk id="3" creationId="{61BA2E26-D5D5-1C29-4D3E-02A28A2D8354}"/>
          </ac:picMkLst>
        </pc:picChg>
        <pc:picChg chg="mod">
          <ac:chgData name="Nguyen Huy" userId="03e08db4-59cf-4cb4-b2d1-70d2dd8489fe" providerId="ADAL" clId="{693E658B-BD9A-488A-A332-0BD2AEC1B2A5}" dt="2023-04-04T07:43:37.327" v="510" actId="14100"/>
          <ac:picMkLst>
            <pc:docMk/>
            <pc:sldMk cId="29656835" sldId="379"/>
            <ac:picMk id="10" creationId="{00000000-0000-0000-0000-000000000000}"/>
          </ac:picMkLst>
        </pc:picChg>
        <pc:picChg chg="mod">
          <ac:chgData name="Nguyen Huy" userId="03e08db4-59cf-4cb4-b2d1-70d2dd8489fe" providerId="ADAL" clId="{693E658B-BD9A-488A-A332-0BD2AEC1B2A5}" dt="2023-04-04T07:43:43.406" v="513" actId="1076"/>
          <ac:picMkLst>
            <pc:docMk/>
            <pc:sldMk cId="29656835" sldId="379"/>
            <ac:picMk id="11" creationId="{00000000-0000-0000-0000-000000000000}"/>
          </ac:picMkLst>
        </pc:picChg>
      </pc:sldChg>
      <pc:sldChg chg="addSp modSp add mod setBg modAnim">
        <pc:chgData name="Nguyen Huy" userId="03e08db4-59cf-4cb4-b2d1-70d2dd8489fe" providerId="ADAL" clId="{693E658B-BD9A-488A-A332-0BD2AEC1B2A5}" dt="2023-04-04T07:45:31.607" v="556" actId="1076"/>
        <pc:sldMkLst>
          <pc:docMk/>
          <pc:sldMk cId="2803636303" sldId="380"/>
        </pc:sldMkLst>
        <pc:spChg chg="add mod">
          <ac:chgData name="Nguyen Huy" userId="03e08db4-59cf-4cb4-b2d1-70d2dd8489fe" providerId="ADAL" clId="{693E658B-BD9A-488A-A332-0BD2AEC1B2A5}" dt="2023-04-04T07:45:19.484" v="548" actId="1076"/>
          <ac:spMkLst>
            <pc:docMk/>
            <pc:sldMk cId="2803636303" sldId="380"/>
            <ac:spMk id="2" creationId="{8B69F52C-01FC-68C1-E102-A82C9D2B2ABC}"/>
          </ac:spMkLst>
        </pc:spChg>
        <pc:spChg chg="mod">
          <ac:chgData name="Nguyen Huy" userId="03e08db4-59cf-4cb4-b2d1-70d2dd8489fe" providerId="ADAL" clId="{693E658B-BD9A-488A-A332-0BD2AEC1B2A5}" dt="2023-04-04T07:44:44.495" v="534" actId="14100"/>
          <ac:spMkLst>
            <pc:docMk/>
            <pc:sldMk cId="2803636303" sldId="380"/>
            <ac:spMk id="8" creationId="{00000000-0000-0000-0000-000000000000}"/>
          </ac:spMkLst>
        </pc:spChg>
        <pc:spChg chg="mod">
          <ac:chgData name="Nguyen Huy" userId="03e08db4-59cf-4cb4-b2d1-70d2dd8489fe" providerId="ADAL" clId="{693E658B-BD9A-488A-A332-0BD2AEC1B2A5}" dt="2023-04-04T07:45:16.310" v="546" actId="14100"/>
          <ac:spMkLst>
            <pc:docMk/>
            <pc:sldMk cId="2803636303" sldId="380"/>
            <ac:spMk id="9" creationId="{00000000-0000-0000-0000-000000000000}"/>
          </ac:spMkLst>
        </pc:spChg>
        <pc:spChg chg="mod">
          <ac:chgData name="Nguyen Huy" userId="03e08db4-59cf-4cb4-b2d1-70d2dd8489fe" providerId="ADAL" clId="{693E658B-BD9A-488A-A332-0BD2AEC1B2A5}" dt="2023-04-04T07:45:16.310" v="546" actId="14100"/>
          <ac:spMkLst>
            <pc:docMk/>
            <pc:sldMk cId="2803636303" sldId="380"/>
            <ac:spMk id="13" creationId="{00000000-0000-0000-0000-000000000000}"/>
          </ac:spMkLst>
        </pc:spChg>
        <pc:spChg chg="mod">
          <ac:chgData name="Nguyen Huy" userId="03e08db4-59cf-4cb4-b2d1-70d2dd8489fe" providerId="ADAL" clId="{693E658B-BD9A-488A-A332-0BD2AEC1B2A5}" dt="2023-04-04T07:45:16.310" v="546" actId="14100"/>
          <ac:spMkLst>
            <pc:docMk/>
            <pc:sldMk cId="2803636303" sldId="380"/>
            <ac:spMk id="14" creationId="{00000000-0000-0000-0000-000000000000}"/>
          </ac:spMkLst>
        </pc:spChg>
        <pc:picChg chg="add mod">
          <ac:chgData name="Nguyen Huy" userId="03e08db4-59cf-4cb4-b2d1-70d2dd8489fe" providerId="ADAL" clId="{693E658B-BD9A-488A-A332-0BD2AEC1B2A5}" dt="2023-04-04T07:45:27.294" v="553" actId="1076"/>
          <ac:picMkLst>
            <pc:docMk/>
            <pc:sldMk cId="2803636303" sldId="380"/>
            <ac:picMk id="3" creationId="{A74E8826-26BB-09F1-A2EB-77B217FA27CD}"/>
          </ac:picMkLst>
        </pc:picChg>
        <pc:picChg chg="mod">
          <ac:chgData name="Nguyen Huy" userId="03e08db4-59cf-4cb4-b2d1-70d2dd8489fe" providerId="ADAL" clId="{693E658B-BD9A-488A-A332-0BD2AEC1B2A5}" dt="2023-04-04T07:45:31.607" v="556" actId="1076"/>
          <ac:picMkLst>
            <pc:docMk/>
            <pc:sldMk cId="2803636303" sldId="380"/>
            <ac:picMk id="10" creationId="{00000000-0000-0000-0000-000000000000}"/>
          </ac:picMkLst>
        </pc:picChg>
        <pc:picChg chg="mod">
          <ac:chgData name="Nguyen Huy" userId="03e08db4-59cf-4cb4-b2d1-70d2dd8489fe" providerId="ADAL" clId="{693E658B-BD9A-488A-A332-0BD2AEC1B2A5}" dt="2023-04-04T07:45:24.549" v="551" actId="1076"/>
          <ac:picMkLst>
            <pc:docMk/>
            <pc:sldMk cId="2803636303" sldId="380"/>
            <ac:picMk id="11" creationId="{00000000-0000-0000-0000-000000000000}"/>
          </ac:picMkLst>
        </pc:picChg>
        <pc:picChg chg="mod">
          <ac:chgData name="Nguyen Huy" userId="03e08db4-59cf-4cb4-b2d1-70d2dd8489fe" providerId="ADAL" clId="{693E658B-BD9A-488A-A332-0BD2AEC1B2A5}" dt="2023-04-04T07:39:22.837" v="434" actId="1076"/>
          <ac:picMkLst>
            <pc:docMk/>
            <pc:sldMk cId="2803636303" sldId="380"/>
            <ac:picMk id="12" creationId="{00000000-0000-0000-0000-000000000000}"/>
          </ac:picMkLst>
        </pc:picChg>
      </pc:sldChg>
      <pc:sldChg chg="add setBg">
        <pc:chgData name="Nguyen Huy" userId="03e08db4-59cf-4cb4-b2d1-70d2dd8489fe" providerId="ADAL" clId="{693E658B-BD9A-488A-A332-0BD2AEC1B2A5}" dt="2023-04-04T07:30:04.493" v="277"/>
        <pc:sldMkLst>
          <pc:docMk/>
          <pc:sldMk cId="1768610477" sldId="381"/>
        </pc:sldMkLst>
      </pc:sldChg>
      <pc:sldMasterChg chg="modSldLayout">
        <pc:chgData name="Nguyen Huy" userId="03e08db4-59cf-4cb4-b2d1-70d2dd8489fe" providerId="ADAL" clId="{693E658B-BD9A-488A-A332-0BD2AEC1B2A5}" dt="2023-04-04T07:17:29.030" v="3" actId="735"/>
        <pc:sldMasterMkLst>
          <pc:docMk/>
          <pc:sldMasterMk cId="27313813" sldId="2147483648"/>
        </pc:sldMasterMkLst>
        <pc:sldLayoutChg chg="modSp">
          <pc:chgData name="Nguyen Huy" userId="03e08db4-59cf-4cb4-b2d1-70d2dd8489fe" providerId="ADAL" clId="{693E658B-BD9A-488A-A332-0BD2AEC1B2A5}" dt="2023-04-04T07:17:29.030" v="3" actId="735"/>
          <pc:sldLayoutMkLst>
            <pc:docMk/>
            <pc:sldMasterMk cId="27313813" sldId="2147483648"/>
            <pc:sldLayoutMk cId="261570444"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EDA29-C522-4C28-A658-9CE9364627A8}"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3E42D-C277-4805-B9FC-30476E83C50D}" type="slidenum">
              <a:rPr lang="en-US" smtClean="0"/>
              <a:t>‹#›</a:t>
            </a:fld>
            <a:endParaRPr lang="en-US"/>
          </a:p>
        </p:txBody>
      </p:sp>
    </p:spTree>
    <p:extLst>
      <p:ext uri="{BB962C8B-B14F-4D97-AF65-F5344CB8AC3E}">
        <p14:creationId xmlns:p14="http://schemas.microsoft.com/office/powerpoint/2010/main" val="406518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3/15/2025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61570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3/15/2025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39FD4B-1880-9DA8-DBD6-8CD7B5FC4EBF}"/>
              </a:ext>
            </a:extLst>
          </p:cNvPr>
          <p:cNvSpPr txBox="1">
            <a:spLocks/>
          </p:cNvSpPr>
          <p:nvPr/>
        </p:nvSpPr>
        <p:spPr>
          <a:xfrm>
            <a:off x="1258556" y="558498"/>
            <a:ext cx="10152993"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eaLnBrk="1" hangingPunct="1">
              <a:spcBef>
                <a:spcPts val="0"/>
              </a:spcBef>
              <a:defRPr/>
            </a:pPr>
            <a:r>
              <a:rPr lang="en-US" sz="44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4400" b="1" dirty="0">
                <a:solidFill>
                  <a:srgbClr val="0000CC"/>
                </a:solidFill>
                <a:effectLst>
                  <a:outerShdw blurRad="38100" dist="38100" dir="2700000" algn="tl">
                    <a:srgbClr val="000000">
                      <a:alpha val="43137"/>
                    </a:srgbClr>
                  </a:outerShdw>
                </a:effectLst>
                <a:latin typeface="Times New Roman" pitchFamily="18" charset="0"/>
              </a:rPr>
              <a:t>VỀ DỰ GIỜ THĂM LỚP 3B</a:t>
            </a:r>
          </a:p>
        </p:txBody>
      </p:sp>
      <p:sp>
        <p:nvSpPr>
          <p:cNvPr id="5" name="Subtitle 2">
            <a:extLst>
              <a:ext uri="{FF2B5EF4-FFF2-40B4-BE49-F238E27FC236}">
                <a16:creationId xmlns:a16="http://schemas.microsoft.com/office/drawing/2014/main" id="{C689EA9C-008D-F8C1-D93B-40215D6AA835}"/>
              </a:ext>
            </a:extLst>
          </p:cNvPr>
          <p:cNvSpPr txBox="1">
            <a:spLocks/>
          </p:cNvSpPr>
          <p:nvPr/>
        </p:nvSpPr>
        <p:spPr>
          <a:xfrm>
            <a:off x="1860330" y="395658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endParaRPr lang="en-US" sz="6000" b="1" dirty="0">
              <a:solidFill>
                <a:srgbClr val="FF0000"/>
              </a:solidFill>
              <a:latin typeface="UTM Avo" panose="02040603050506020204" pitchFamily="18" charset="0"/>
            </a:endParaRPr>
          </a:p>
        </p:txBody>
      </p:sp>
      <p:sp>
        <p:nvSpPr>
          <p:cNvPr id="6" name="Title 1">
            <a:extLst>
              <a:ext uri="{FF2B5EF4-FFF2-40B4-BE49-F238E27FC236}">
                <a16:creationId xmlns:a16="http://schemas.microsoft.com/office/drawing/2014/main" id="{C8220330-4AC0-65D8-0707-6B31E28B2212}"/>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3</a:t>
            </a:r>
          </a:p>
        </p:txBody>
      </p:sp>
      <p:sp>
        <p:nvSpPr>
          <p:cNvPr id="3" name="TextBox 2">
            <a:extLst>
              <a:ext uri="{FF2B5EF4-FFF2-40B4-BE49-F238E27FC236}">
                <a16:creationId xmlns:a16="http://schemas.microsoft.com/office/drawing/2014/main" id="{E31CDBA4-DF84-FCFB-58E1-7A73BDB7FA8E}"/>
              </a:ext>
            </a:extLst>
          </p:cNvPr>
          <p:cNvSpPr txBox="1"/>
          <p:nvPr/>
        </p:nvSpPr>
        <p:spPr>
          <a:xfrm>
            <a:off x="457200" y="2705845"/>
            <a:ext cx="11099260" cy="2169825"/>
          </a:xfrm>
          <a:prstGeom prst="rect">
            <a:avLst/>
          </a:prstGeom>
          <a:noFill/>
        </p:spPr>
        <p:txBody>
          <a:bodyPr wrap="square">
            <a:spAutoFit/>
          </a:bodyPr>
          <a:lstStyle/>
          <a:p>
            <a:pPr algn="ctr" eaLnBrk="1" hangingPunct="1">
              <a:spcBef>
                <a:spcPts val="1800"/>
              </a:spcBef>
              <a:defRPr/>
            </a:pPr>
            <a:r>
              <a:rPr lang="en-US" sz="40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HOẠT CHỦ ĐỀ: SẢN PHẨM TRI ÂN THẦY CÔ.</a:t>
            </a:r>
          </a:p>
        </p:txBody>
      </p:sp>
      <p:sp>
        <p:nvSpPr>
          <p:cNvPr id="7" name="TextBox 6">
            <a:extLst>
              <a:ext uri="{FF2B5EF4-FFF2-40B4-BE49-F238E27FC236}">
                <a16:creationId xmlns:a16="http://schemas.microsoft.com/office/drawing/2014/main" id="{8DCC2E79-4A43-D96E-30E8-D5AA8D2B182A}"/>
              </a:ext>
            </a:extLst>
          </p:cNvPr>
          <p:cNvSpPr txBox="1"/>
          <p:nvPr/>
        </p:nvSpPr>
        <p:spPr>
          <a:xfrm>
            <a:off x="2052535" y="5780940"/>
            <a:ext cx="7704307" cy="615553"/>
          </a:xfrm>
          <a:prstGeom prst="rect">
            <a:avLst/>
          </a:prstGeom>
          <a:noFill/>
        </p:spPr>
        <p:txBody>
          <a:bodyPr wrap="square" rtlCol="0">
            <a:spAutoFit/>
          </a:bodyPr>
          <a:lstStyle/>
          <a:p>
            <a:pPr algn="ctr"/>
            <a:r>
              <a:rPr lang="en-US" sz="3400" b="1" i="1" dirty="0" err="1">
                <a:latin typeface="Times New Roman" panose="02020603050405020304" pitchFamily="18" charset="0"/>
                <a:cs typeface="Times New Roman" panose="02020603050405020304" pitchFamily="18" charset="0"/>
              </a:rPr>
              <a:t>Giáo</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viên</a:t>
            </a:r>
            <a:r>
              <a:rPr lang="en-US" sz="3400" b="1" i="1" dirty="0">
                <a:latin typeface="Times New Roman" panose="02020603050405020304" pitchFamily="18" charset="0"/>
                <a:cs typeface="Times New Roman" panose="02020603050405020304" pitchFamily="18" charset="0"/>
              </a:rPr>
              <a:t>: </a:t>
            </a:r>
            <a:r>
              <a:rPr lang="en-US" sz="3400" b="1" i="1" dirty="0" err="1">
                <a:latin typeface="Times New Roman" panose="02020603050405020304" pitchFamily="18" charset="0"/>
                <a:cs typeface="Times New Roman" panose="02020603050405020304" pitchFamily="18" charset="0"/>
              </a:rPr>
              <a:t>Nguyễn</a:t>
            </a:r>
            <a:r>
              <a:rPr lang="en-US" sz="3400" b="1" i="1" dirty="0">
                <a:latin typeface="Times New Roman" panose="02020603050405020304" pitchFamily="18" charset="0"/>
                <a:cs typeface="Times New Roman" panose="02020603050405020304" pitchFamily="18" charset="0"/>
              </a:rPr>
              <a:t> Thanh </a:t>
            </a:r>
            <a:r>
              <a:rPr lang="en-US" sz="3400" b="1" i="1">
                <a:latin typeface="Times New Roman" panose="02020603050405020304" pitchFamily="18" charset="0"/>
                <a:cs typeface="Times New Roman" panose="02020603050405020304" pitchFamily="18" charset="0"/>
              </a:rPr>
              <a:t>Vương</a:t>
            </a:r>
            <a:endParaRPr lang="en-US" sz="3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51226-A061-51DF-7D58-9E54CDFF8AF5}"/>
              </a:ext>
            </a:extLst>
          </p:cNvPr>
          <p:cNvSpPr txBox="1"/>
          <p:nvPr/>
        </p:nvSpPr>
        <p:spPr>
          <a:xfrm>
            <a:off x="501387" y="2082974"/>
            <a:ext cx="11394730" cy="3995453"/>
          </a:xfrm>
          <a:prstGeom prst="rect">
            <a:avLst/>
          </a:prstGeom>
          <a:noFill/>
        </p:spPr>
        <p:txBody>
          <a:bodyPr wrap="square">
            <a:spAutoFit/>
          </a:bodyPr>
          <a:lstStyle/>
          <a:p>
            <a:pPr marL="381019" indent="-381019" algn="just">
              <a:lnSpc>
                <a:spcPct val="150000"/>
              </a:lnSpc>
              <a:spcAft>
                <a:spcPts val="800"/>
              </a:spcAft>
              <a:buFont typeface="Arial" panose="020B0604020202020204" pitchFamily="34" charset="0"/>
              <a:buChar char="•"/>
            </a:pP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Nhân ngày Nhà giáo Việt Nam 20-11, các em có rất nhiều cách để tri ân thầy cô giáo. Làm sản phẩm sáng tạo gửi tặng thầy cô là một việc làm giàu ý nghĩa. Sản phẩm sáng tạo có thể là tấm thiệp, bông hoa, nơ cài tóc, chuỗi vòng,… tùy theo ý tưởng các em.</a:t>
            </a:r>
            <a:endParaRPr lang="en-US" sz="28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381019" indent="-381019" algn="just">
              <a:lnSpc>
                <a:spcPct val="150000"/>
              </a:lnSpc>
              <a:spcAft>
                <a:spcPts val="800"/>
              </a:spcAft>
              <a:buFont typeface="Arial" panose="020B0604020202020204" pitchFamily="34" charset="0"/>
              <a:buChar char="•"/>
            </a:pP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Mỗi sản phẩm các em làm ra để gửi tặng thầy cô nhân dịp đặc biệt này đều có giá trị tinh thần vô cùng to lớn đối với thầy cô giáo của mình. </a:t>
            </a:r>
            <a:endParaRPr lang="en-US" sz="2800" b="1"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4980DA5-537D-4945-05EB-897F7AD0FC4F}"/>
              </a:ext>
            </a:extLst>
          </p:cNvPr>
          <p:cNvSpPr/>
          <p:nvPr/>
        </p:nvSpPr>
        <p:spPr>
          <a:xfrm>
            <a:off x="4502150" y="1034380"/>
            <a:ext cx="3187700" cy="68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b="1" dirty="0" err="1">
                <a:latin typeface="+mj-lt"/>
                <a:cs typeface="Arial" panose="020B0604020202020204" pitchFamily="34" charset="0"/>
              </a:rPr>
              <a:t>Kết</a:t>
            </a:r>
            <a:r>
              <a:rPr lang="en-US" sz="2600" b="1" dirty="0">
                <a:latin typeface="+mj-lt"/>
                <a:cs typeface="Arial" panose="020B0604020202020204" pitchFamily="34" charset="0"/>
              </a:rPr>
              <a:t> </a:t>
            </a:r>
            <a:r>
              <a:rPr lang="en-US" sz="2600" b="1" dirty="0" err="1">
                <a:latin typeface="+mj-lt"/>
                <a:cs typeface="Arial" panose="020B0604020202020204" pitchFamily="34" charset="0"/>
              </a:rPr>
              <a:t>luận</a:t>
            </a:r>
            <a:endParaRPr lang="en-US" sz="2600" b="1" dirty="0">
              <a:latin typeface="+mj-lt"/>
              <a:cs typeface="Arial" panose="020B0604020202020204" pitchFamily="34" charset="0"/>
            </a:endParaRPr>
          </a:p>
        </p:txBody>
      </p:sp>
    </p:spTree>
    <p:extLst>
      <p:ext uri="{BB962C8B-B14F-4D97-AF65-F5344CB8AC3E}">
        <p14:creationId xmlns:p14="http://schemas.microsoft.com/office/powerpoint/2010/main" val="103462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1AAF04C1-86BE-A555-581A-778202B39838}"/>
              </a:ext>
            </a:extLst>
          </p:cNvPr>
          <p:cNvPicPr>
            <a:picLocks noChangeAspect="1"/>
          </p:cNvPicPr>
          <p:nvPr/>
        </p:nvPicPr>
        <p:blipFill>
          <a:blip r:embed="rId3"/>
          <a:srcRect/>
          <a:stretch>
            <a:fillRect/>
          </a:stretch>
        </p:blipFill>
        <p:spPr>
          <a:xfrm>
            <a:off x="4520171" y="5951970"/>
            <a:ext cx="1994929" cy="906030"/>
          </a:xfrm>
          <a:prstGeom prst="rect">
            <a:avLst/>
          </a:prstGeom>
        </p:spPr>
      </p:pic>
      <p:sp>
        <p:nvSpPr>
          <p:cNvPr id="7" name="TextBox 15">
            <a:extLst>
              <a:ext uri="{FF2B5EF4-FFF2-40B4-BE49-F238E27FC236}">
                <a16:creationId xmlns:a16="http://schemas.microsoft.com/office/drawing/2014/main" id="{6A6D9E51-42D2-DD40-A330-230206937CA9}"/>
              </a:ext>
            </a:extLst>
          </p:cNvPr>
          <p:cNvSpPr txBox="1"/>
          <p:nvPr/>
        </p:nvSpPr>
        <p:spPr>
          <a:xfrm>
            <a:off x="718314" y="1403140"/>
            <a:ext cx="9990593" cy="597728"/>
          </a:xfrm>
          <a:prstGeom prst="rect">
            <a:avLst/>
          </a:prstGeom>
        </p:spPr>
        <p:txBody>
          <a:bodyPr wrap="square" lIns="0" tIns="0" rIns="0" bIns="0" rtlCol="0" anchor="t">
            <a:spAutoFit/>
          </a:bodyPr>
          <a:lstStyle/>
          <a:p>
            <a:pPr algn="just">
              <a:lnSpc>
                <a:spcPts val="5280"/>
              </a:lnSpc>
              <a:spcBef>
                <a:spcPct val="0"/>
              </a:spcBef>
            </a:pPr>
            <a:r>
              <a:rPr lang="en-US" sz="2600" b="1" dirty="0">
                <a:solidFill>
                  <a:srgbClr val="FF0000"/>
                </a:solidFill>
                <a:latin typeface="+mj-lt"/>
                <a:cs typeface="Arial" panose="020B0604020202020204" pitchFamily="34" charset="0"/>
              </a:rPr>
              <a:t>4. </a:t>
            </a:r>
            <a:r>
              <a:rPr lang="en-US" sz="2600" b="1" dirty="0" err="1">
                <a:solidFill>
                  <a:srgbClr val="FF0000"/>
                </a:solidFill>
                <a:latin typeface="+mj-lt"/>
                <a:cs typeface="Arial" panose="020B0604020202020204" pitchFamily="34" charset="0"/>
              </a:rPr>
              <a:t>Hoạt</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động</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vận</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dụng</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trải</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nghiệm</a:t>
            </a:r>
            <a:endParaRPr lang="en-US" sz="2600" b="1" dirty="0">
              <a:solidFill>
                <a:srgbClr val="FF0000"/>
              </a:solidFill>
              <a:latin typeface="+mj-lt"/>
              <a:cs typeface="Arial" panose="020B0604020202020204" pitchFamily="34" charset="0"/>
            </a:endParaRPr>
          </a:p>
        </p:txBody>
      </p:sp>
      <p:grpSp>
        <p:nvGrpSpPr>
          <p:cNvPr id="10" name="Group 9">
            <a:extLst>
              <a:ext uri="{FF2B5EF4-FFF2-40B4-BE49-F238E27FC236}">
                <a16:creationId xmlns:a16="http://schemas.microsoft.com/office/drawing/2014/main" id="{6938EDC7-B5A6-7B5A-641B-8987229DC556}"/>
              </a:ext>
            </a:extLst>
          </p:cNvPr>
          <p:cNvGrpSpPr/>
          <p:nvPr/>
        </p:nvGrpSpPr>
        <p:grpSpPr>
          <a:xfrm>
            <a:off x="807214" y="2354659"/>
            <a:ext cx="3624057" cy="2654622"/>
            <a:chOff x="1226314" y="1969980"/>
            <a:chExt cx="3624057" cy="2654622"/>
          </a:xfrm>
        </p:grpSpPr>
        <p:pic>
          <p:nvPicPr>
            <p:cNvPr id="5" name="Picture 5">
              <a:extLst>
                <a:ext uri="{FF2B5EF4-FFF2-40B4-BE49-F238E27FC236}">
                  <a16:creationId xmlns:a16="http://schemas.microsoft.com/office/drawing/2014/main" id="{4F80FC11-42BC-CD02-5D41-E08266D6D4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226314" y="1969980"/>
              <a:ext cx="3624057" cy="2654622"/>
            </a:xfrm>
            <a:prstGeom prst="rect">
              <a:avLst/>
            </a:prstGeom>
          </p:spPr>
        </p:pic>
        <p:sp>
          <p:nvSpPr>
            <p:cNvPr id="8" name="TextBox 7">
              <a:extLst>
                <a:ext uri="{FF2B5EF4-FFF2-40B4-BE49-F238E27FC236}">
                  <a16:creationId xmlns:a16="http://schemas.microsoft.com/office/drawing/2014/main" id="{12F53805-7B4C-9009-3CAB-59795EEA1A56}"/>
                </a:ext>
              </a:extLst>
            </p:cNvPr>
            <p:cNvSpPr txBox="1"/>
            <p:nvPr/>
          </p:nvSpPr>
          <p:spPr>
            <a:xfrm>
              <a:off x="1696213" y="2340054"/>
              <a:ext cx="2684258" cy="1682384"/>
            </a:xfrm>
            <a:prstGeom prst="rect">
              <a:avLst/>
            </a:prstGeom>
            <a:noFill/>
          </p:spPr>
          <p:txBody>
            <a:bodyPr wrap="square" rtlCol="0">
              <a:spAutoFit/>
            </a:bodyPr>
            <a:lstStyle/>
            <a:p>
              <a:pPr algn="ctr">
                <a:lnSpc>
                  <a:spcPct val="150000"/>
                </a:lnSpc>
              </a:pPr>
              <a:r>
                <a:rPr lang="en-US" sz="2400" b="1" dirty="0" err="1">
                  <a:latin typeface="+mj-lt"/>
                  <a:cs typeface="Arial" panose="020B0604020202020204" pitchFamily="34" charset="0"/>
                </a:rPr>
                <a:t>Trình</a:t>
              </a:r>
              <a:r>
                <a:rPr lang="en-US" sz="2400" b="1" dirty="0">
                  <a:latin typeface="+mj-lt"/>
                  <a:cs typeface="Arial" panose="020B0604020202020204" pitchFamily="34" charset="0"/>
                </a:rPr>
                <a:t> </a:t>
              </a:r>
              <a:r>
                <a:rPr lang="en-US" sz="2400" b="1" dirty="0" err="1">
                  <a:latin typeface="+mj-lt"/>
                  <a:cs typeface="Arial" panose="020B0604020202020204" pitchFamily="34" charset="0"/>
                </a:rPr>
                <a:t>bày</a:t>
              </a:r>
              <a:r>
                <a:rPr lang="en-US" sz="2400" b="1" dirty="0">
                  <a:latin typeface="+mj-lt"/>
                  <a:cs typeface="Arial" panose="020B0604020202020204" pitchFamily="34" charset="0"/>
                </a:rPr>
                <a:t> </a:t>
              </a:r>
              <a:r>
                <a:rPr lang="en-US" sz="2400" b="1" dirty="0" err="1">
                  <a:latin typeface="+mj-lt"/>
                  <a:cs typeface="Arial" panose="020B0604020202020204" pitchFamily="34" charset="0"/>
                </a:rPr>
                <a:t>sản</a:t>
              </a:r>
              <a:r>
                <a:rPr lang="en-US" sz="2400" b="1" dirty="0">
                  <a:latin typeface="+mj-lt"/>
                  <a:cs typeface="Arial" panose="020B0604020202020204" pitchFamily="34" charset="0"/>
                </a:rPr>
                <a:t> </a:t>
              </a:r>
              <a:r>
                <a:rPr lang="en-US" sz="2400" b="1" dirty="0" err="1">
                  <a:latin typeface="+mj-lt"/>
                  <a:cs typeface="Arial" panose="020B0604020202020204" pitchFamily="34" charset="0"/>
                </a:rPr>
                <a:t>phẩm</a:t>
              </a:r>
              <a:r>
                <a:rPr lang="en-US" sz="2400" b="1" dirty="0">
                  <a:latin typeface="+mj-lt"/>
                  <a:cs typeface="Arial" panose="020B0604020202020204" pitchFamily="34" charset="0"/>
                </a:rPr>
                <a:t> tri </a:t>
              </a:r>
              <a:r>
                <a:rPr lang="en-US" sz="2400" b="1" dirty="0" err="1">
                  <a:latin typeface="+mj-lt"/>
                  <a:cs typeface="Arial" panose="020B0604020202020204" pitchFamily="34" charset="0"/>
                </a:rPr>
                <a:t>ân</a:t>
              </a:r>
              <a:r>
                <a:rPr lang="en-US" sz="2400" b="1" dirty="0">
                  <a:latin typeface="+mj-lt"/>
                  <a:cs typeface="Arial" panose="020B0604020202020204" pitchFamily="34" charset="0"/>
                </a:rPr>
                <a:t> </a:t>
              </a:r>
              <a:r>
                <a:rPr lang="en-US" sz="2400" b="1" dirty="0" err="1">
                  <a:latin typeface="+mj-lt"/>
                  <a:cs typeface="Arial" panose="020B0604020202020204" pitchFamily="34" charset="0"/>
                </a:rPr>
                <a:t>thầy</a:t>
              </a:r>
              <a:r>
                <a:rPr lang="en-US" sz="2400" b="1" dirty="0">
                  <a:latin typeface="+mj-lt"/>
                  <a:cs typeface="Arial" panose="020B0604020202020204" pitchFamily="34" charset="0"/>
                </a:rPr>
                <a:t> </a:t>
              </a:r>
              <a:r>
                <a:rPr lang="en-US" sz="2400" b="1" dirty="0" err="1">
                  <a:latin typeface="+mj-lt"/>
                  <a:cs typeface="Arial" panose="020B0604020202020204" pitchFamily="34" charset="0"/>
                </a:rPr>
                <a:t>cô</a:t>
              </a:r>
              <a:endParaRPr lang="en-US" sz="2400" b="1" dirty="0">
                <a:latin typeface="+mj-lt"/>
                <a:cs typeface="Arial" panose="020B0604020202020204" pitchFamily="34" charset="0"/>
              </a:endParaRPr>
            </a:p>
          </p:txBody>
        </p:sp>
      </p:grpSp>
      <p:sp>
        <p:nvSpPr>
          <p:cNvPr id="9" name="TextBox 8">
            <a:extLst>
              <a:ext uri="{FF2B5EF4-FFF2-40B4-BE49-F238E27FC236}">
                <a16:creationId xmlns:a16="http://schemas.microsoft.com/office/drawing/2014/main" id="{D6B1BDE8-6845-C9EA-B307-8A173D779591}"/>
              </a:ext>
            </a:extLst>
          </p:cNvPr>
          <p:cNvSpPr txBox="1"/>
          <p:nvPr/>
        </p:nvSpPr>
        <p:spPr>
          <a:xfrm>
            <a:off x="4901170" y="2262783"/>
            <a:ext cx="6351029" cy="2456250"/>
          </a:xfrm>
          <a:prstGeom prst="rect">
            <a:avLst/>
          </a:prstGeom>
          <a:noFill/>
        </p:spPr>
        <p:txBody>
          <a:bodyPr wrap="square">
            <a:spAutoFit/>
          </a:bodyPr>
          <a:lstStyle/>
          <a:p>
            <a:pPr marL="381019" indent="-381019" algn="just">
              <a:lnSpc>
                <a:spcPct val="150000"/>
              </a:lnSpc>
              <a:spcAft>
                <a:spcPts val="800"/>
              </a:spcAft>
              <a:buFont typeface="Arial" panose="020B0604020202020204" pitchFamily="34" charset="0"/>
              <a:buChar char="•"/>
            </a:pPr>
            <a:r>
              <a:rPr lang="fr-FR" sz="2400" dirty="0" err="1">
                <a:latin typeface="+mj-lt"/>
                <a:ea typeface="Calibri" panose="020F0502020204030204" pitchFamily="34" charset="0"/>
                <a:cs typeface="Arial" panose="020B0604020202020204" pitchFamily="34" charset="0"/>
              </a:rPr>
              <a:t>Giới</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thiệu</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sản</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phẩm</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em</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đã</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làm</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với</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các</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bạn</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trong</a:t>
            </a:r>
            <a:r>
              <a:rPr lang="fr-FR" sz="2400" dirty="0">
                <a:latin typeface="+mj-lt"/>
                <a:ea typeface="Calibri" panose="020F0502020204030204" pitchFamily="34" charset="0"/>
                <a:cs typeface="Arial" panose="020B0604020202020204" pitchFamily="34" charset="0"/>
              </a:rPr>
              <a:t> </a:t>
            </a:r>
            <a:r>
              <a:rPr lang="fr-FR" sz="2400" dirty="0" err="1">
                <a:latin typeface="+mj-lt"/>
                <a:ea typeface="Calibri" panose="020F0502020204030204" pitchFamily="34" charset="0"/>
                <a:cs typeface="Arial" panose="020B0604020202020204" pitchFamily="34" charset="0"/>
              </a:rPr>
              <a:t>lớp</a:t>
            </a:r>
            <a:r>
              <a:rPr lang="fr-FR" sz="2400" dirty="0">
                <a:latin typeface="+mj-lt"/>
                <a:ea typeface="Calibri" panose="020F0502020204030204" pitchFamily="34" charset="0"/>
                <a:cs typeface="Arial" panose="020B0604020202020204" pitchFamily="34" charset="0"/>
              </a:rPr>
              <a:t>.</a:t>
            </a:r>
          </a:p>
          <a:p>
            <a:pPr marL="381019" indent="-381019" algn="just">
              <a:lnSpc>
                <a:spcPct val="150000"/>
              </a:lnSpc>
              <a:spcAft>
                <a:spcPts val="800"/>
              </a:spcAft>
              <a:buFont typeface="Arial" panose="020B0604020202020204" pitchFamily="34" charset="0"/>
              <a:buChar char="•"/>
            </a:pPr>
            <a:r>
              <a:rPr lang="en-US" sz="2400" dirty="0" err="1">
                <a:latin typeface="+mj-lt"/>
                <a:ea typeface="Calibri" panose="020F0502020204030204" pitchFamily="34" charset="0"/>
                <a:cs typeface="Arial" panose="020B0604020202020204" pitchFamily="34" charset="0"/>
              </a:rPr>
              <a:t>Sản</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phẩm</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đó</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em</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sẽ</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sử</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dụng</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như</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thế</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nào</a:t>
            </a:r>
            <a:r>
              <a:rPr lang="en-US" sz="2400" dirty="0">
                <a:latin typeface="+mj-lt"/>
                <a:ea typeface="Calibri" panose="020F0502020204030204" pitchFamily="34" charset="0"/>
                <a:cs typeface="Arial" panose="020B0604020202020204" pitchFamily="34" charset="0"/>
              </a:rPr>
              <a:t>?</a:t>
            </a:r>
          </a:p>
          <a:p>
            <a:pPr marL="381019" indent="-381019" algn="just">
              <a:lnSpc>
                <a:spcPct val="150000"/>
              </a:lnSpc>
              <a:spcAft>
                <a:spcPts val="800"/>
              </a:spcAft>
              <a:buFont typeface="Arial" panose="020B0604020202020204" pitchFamily="34" charset="0"/>
              <a:buChar char="•"/>
            </a:pPr>
            <a:r>
              <a:rPr lang="en-US" sz="2400" dirty="0">
                <a:latin typeface="+mj-lt"/>
                <a:ea typeface="Calibri" panose="020F0502020204030204" pitchFamily="34" charset="0"/>
                <a:cs typeface="Arial" panose="020B0604020202020204" pitchFamily="34" charset="0"/>
              </a:rPr>
              <a:t>Khi </a:t>
            </a:r>
            <a:r>
              <a:rPr lang="en-US" sz="2400" dirty="0" err="1">
                <a:latin typeface="+mj-lt"/>
                <a:ea typeface="Calibri" panose="020F0502020204030204" pitchFamily="34" charset="0"/>
                <a:cs typeface="Arial" panose="020B0604020202020204" pitchFamily="34" charset="0"/>
              </a:rPr>
              <a:t>tặng</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thầy</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cô</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em</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sẽ</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nói</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gì</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thái</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độ</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ra</a:t>
            </a:r>
            <a:r>
              <a:rPr lang="en-US" sz="2400" dirty="0">
                <a:latin typeface="+mj-lt"/>
                <a:ea typeface="Calibri" panose="020F0502020204030204" pitchFamily="34" charset="0"/>
                <a:cs typeface="Arial" panose="020B0604020202020204" pitchFamily="34" charset="0"/>
              </a:rPr>
              <a:t> </a:t>
            </a:r>
            <a:r>
              <a:rPr lang="en-US" sz="2400" dirty="0" err="1">
                <a:latin typeface="+mj-lt"/>
                <a:ea typeface="Calibri" panose="020F0502020204030204" pitchFamily="34" charset="0"/>
                <a:cs typeface="Arial" panose="020B0604020202020204" pitchFamily="34" charset="0"/>
              </a:rPr>
              <a:t>sao</a:t>
            </a:r>
            <a:r>
              <a:rPr lang="en-US" sz="2400" dirty="0">
                <a:latin typeface="+mj-l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2354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1AAF04C1-86BE-A555-581A-778202B39838}"/>
              </a:ext>
            </a:extLst>
          </p:cNvPr>
          <p:cNvPicPr>
            <a:picLocks noChangeAspect="1"/>
          </p:cNvPicPr>
          <p:nvPr/>
        </p:nvPicPr>
        <p:blipFill>
          <a:blip r:embed="rId3"/>
          <a:srcRect/>
          <a:stretch>
            <a:fillRect/>
          </a:stretch>
        </p:blipFill>
        <p:spPr>
          <a:xfrm>
            <a:off x="4520171" y="5951970"/>
            <a:ext cx="1994929" cy="906030"/>
          </a:xfrm>
          <a:prstGeom prst="rect">
            <a:avLst/>
          </a:prstGeom>
        </p:spPr>
      </p:pic>
      <p:sp>
        <p:nvSpPr>
          <p:cNvPr id="7" name="TextBox 15">
            <a:extLst>
              <a:ext uri="{FF2B5EF4-FFF2-40B4-BE49-F238E27FC236}">
                <a16:creationId xmlns:a16="http://schemas.microsoft.com/office/drawing/2014/main" id="{6A6D9E51-42D2-DD40-A330-230206937CA9}"/>
              </a:ext>
            </a:extLst>
          </p:cNvPr>
          <p:cNvSpPr txBox="1"/>
          <p:nvPr/>
        </p:nvSpPr>
        <p:spPr>
          <a:xfrm>
            <a:off x="718314" y="1403140"/>
            <a:ext cx="9990593" cy="597728"/>
          </a:xfrm>
          <a:prstGeom prst="rect">
            <a:avLst/>
          </a:prstGeom>
        </p:spPr>
        <p:txBody>
          <a:bodyPr wrap="square" lIns="0" tIns="0" rIns="0" bIns="0" rtlCol="0" anchor="t">
            <a:spAutoFit/>
          </a:bodyPr>
          <a:lstStyle/>
          <a:p>
            <a:pPr algn="just">
              <a:lnSpc>
                <a:spcPts val="5280"/>
              </a:lnSpc>
              <a:spcBef>
                <a:spcPct val="0"/>
              </a:spcBef>
            </a:pPr>
            <a:r>
              <a:rPr lang="en-US" sz="2600" b="1" dirty="0">
                <a:solidFill>
                  <a:srgbClr val="FF0000"/>
                </a:solidFill>
                <a:latin typeface="+mj-lt"/>
                <a:cs typeface="Arial" panose="020B0604020202020204" pitchFamily="34" charset="0"/>
              </a:rPr>
              <a:t>4. </a:t>
            </a:r>
            <a:r>
              <a:rPr lang="en-US" sz="2600" b="1" dirty="0" err="1">
                <a:solidFill>
                  <a:srgbClr val="FF0000"/>
                </a:solidFill>
                <a:latin typeface="+mj-lt"/>
                <a:cs typeface="Arial" panose="020B0604020202020204" pitchFamily="34" charset="0"/>
              </a:rPr>
              <a:t>Hoạt</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động</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vận</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dụng</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trải</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nghiệm</a:t>
            </a:r>
            <a:endParaRPr lang="en-US" sz="2600" b="1" dirty="0">
              <a:solidFill>
                <a:srgbClr val="FF0000"/>
              </a:solidFill>
              <a:latin typeface="+mj-lt"/>
              <a:cs typeface="Arial" panose="020B0604020202020204" pitchFamily="34" charset="0"/>
            </a:endParaRPr>
          </a:p>
        </p:txBody>
      </p:sp>
      <p:grpSp>
        <p:nvGrpSpPr>
          <p:cNvPr id="10" name="Group 9">
            <a:extLst>
              <a:ext uri="{FF2B5EF4-FFF2-40B4-BE49-F238E27FC236}">
                <a16:creationId xmlns:a16="http://schemas.microsoft.com/office/drawing/2014/main" id="{6938EDC7-B5A6-7B5A-641B-8987229DC556}"/>
              </a:ext>
            </a:extLst>
          </p:cNvPr>
          <p:cNvGrpSpPr/>
          <p:nvPr/>
        </p:nvGrpSpPr>
        <p:grpSpPr>
          <a:xfrm>
            <a:off x="1374842" y="2517591"/>
            <a:ext cx="9265971" cy="2436820"/>
            <a:chOff x="966825" y="1865686"/>
            <a:chExt cx="3883544" cy="3332196"/>
          </a:xfrm>
        </p:grpSpPr>
        <p:pic>
          <p:nvPicPr>
            <p:cNvPr id="5" name="Picture 5">
              <a:extLst>
                <a:ext uri="{FF2B5EF4-FFF2-40B4-BE49-F238E27FC236}">
                  <a16:creationId xmlns:a16="http://schemas.microsoft.com/office/drawing/2014/main" id="{4F80FC11-42BC-CD02-5D41-E08266D6D4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966825" y="1865686"/>
              <a:ext cx="3883544" cy="3332196"/>
            </a:xfrm>
            <a:prstGeom prst="rect">
              <a:avLst/>
            </a:prstGeom>
          </p:spPr>
        </p:pic>
        <p:sp>
          <p:nvSpPr>
            <p:cNvPr id="8" name="TextBox 7">
              <a:extLst>
                <a:ext uri="{FF2B5EF4-FFF2-40B4-BE49-F238E27FC236}">
                  <a16:creationId xmlns:a16="http://schemas.microsoft.com/office/drawing/2014/main" id="{12F53805-7B4C-9009-3CAB-59795EEA1A56}"/>
                </a:ext>
              </a:extLst>
            </p:cNvPr>
            <p:cNvSpPr txBox="1"/>
            <p:nvPr/>
          </p:nvSpPr>
          <p:spPr>
            <a:xfrm>
              <a:off x="1072364" y="2340054"/>
              <a:ext cx="3741834" cy="1906693"/>
            </a:xfrm>
            <a:prstGeom prst="rect">
              <a:avLst/>
            </a:prstGeom>
            <a:noFill/>
          </p:spPr>
          <p:txBody>
            <a:bodyPr wrap="square" rtlCol="0">
              <a:spAutoFit/>
            </a:bodyPr>
            <a:lstStyle/>
            <a:p>
              <a:pPr indent="533400" algn="ctr">
                <a:lnSpc>
                  <a:spcPct val="150000"/>
                </a:lnSpc>
                <a:spcAft>
                  <a:spcPts val="800"/>
                </a:spcAft>
              </a:pP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Gửi</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tặng</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thầy</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cô</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sản</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phẩm</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đã</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làm</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nói</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chúc</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mừng</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thầy</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cô</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ngày</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Nhà</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giáo</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Việt</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Nam 20-11.</a:t>
              </a:r>
              <a:endParaRPr lang="en-US"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1665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FB6ABC0-65BB-3864-2630-500CCED02BB3}"/>
              </a:ext>
            </a:extLst>
          </p:cNvPr>
          <p:cNvPicPr>
            <a:picLocks noChangeAspect="1"/>
          </p:cNvPicPr>
          <p:nvPr/>
        </p:nvPicPr>
        <p:blipFill>
          <a:blip r:embed="rId3"/>
          <a:srcRect l="39238"/>
          <a:stretch>
            <a:fillRect/>
          </a:stretch>
        </p:blipFill>
        <p:spPr>
          <a:xfrm>
            <a:off x="0" y="4046805"/>
            <a:ext cx="866879" cy="2811195"/>
          </a:xfrm>
          <a:prstGeom prst="rect">
            <a:avLst/>
          </a:prstGeom>
        </p:spPr>
      </p:pic>
      <p:pic>
        <p:nvPicPr>
          <p:cNvPr id="3" name="Picture 20">
            <a:extLst>
              <a:ext uri="{FF2B5EF4-FFF2-40B4-BE49-F238E27FC236}">
                <a16:creationId xmlns:a16="http://schemas.microsoft.com/office/drawing/2014/main" id="{25AD2CC6-3BF4-CDF4-3FBA-71AA2F564BBD}"/>
              </a:ext>
            </a:extLst>
          </p:cNvPr>
          <p:cNvPicPr>
            <a:picLocks noChangeAspect="1"/>
          </p:cNvPicPr>
          <p:nvPr/>
        </p:nvPicPr>
        <p:blipFill>
          <a:blip r:embed="rId4"/>
          <a:srcRect/>
          <a:stretch>
            <a:fillRect/>
          </a:stretch>
        </p:blipFill>
        <p:spPr>
          <a:xfrm>
            <a:off x="627438" y="6383309"/>
            <a:ext cx="478881" cy="474691"/>
          </a:xfrm>
          <a:prstGeom prst="rect">
            <a:avLst/>
          </a:prstGeom>
        </p:spPr>
      </p:pic>
      <p:sp>
        <p:nvSpPr>
          <p:cNvPr id="4" name="TextBox 3">
            <a:extLst>
              <a:ext uri="{FF2B5EF4-FFF2-40B4-BE49-F238E27FC236}">
                <a16:creationId xmlns:a16="http://schemas.microsoft.com/office/drawing/2014/main" id="{BE0614AB-760E-EA4D-D458-549AE3D28511}"/>
              </a:ext>
            </a:extLst>
          </p:cNvPr>
          <p:cNvSpPr txBox="1"/>
          <p:nvPr/>
        </p:nvSpPr>
        <p:spPr>
          <a:xfrm>
            <a:off x="287777" y="1626182"/>
            <a:ext cx="11616446" cy="4221605"/>
          </a:xfrm>
          <a:prstGeom prst="rect">
            <a:avLst/>
          </a:prstGeom>
          <a:noFill/>
        </p:spPr>
        <p:txBody>
          <a:bodyPr wrap="square">
            <a:spAutoFit/>
          </a:bodyPr>
          <a:lstStyle/>
          <a:p>
            <a:pPr indent="533400" algn="just">
              <a:lnSpc>
                <a:spcPct val="150000"/>
              </a:lnSpc>
              <a:spcAft>
                <a:spcPts val="800"/>
              </a:spcAft>
            </a:pPr>
            <a:r>
              <a:rPr lang="nl-NL" sz="2600" b="1" i="1" dirty="0">
                <a:latin typeface="Times New Roman" panose="02020603050405020304" pitchFamily="18" charset="0"/>
                <a:cs typeface="Times New Roman" panose="02020603050405020304" pitchFamily="18" charset="0"/>
              </a:rPr>
              <a:t>Bên cạnh các thầy cô mà đã dạy cho các bạn con chữ, các bạn được học và gặp tại trường thì ba mẹ là những người thầy người cô tập cho chúng ta đi những bước đi đầu tiên, bi bô những tiếng nói, các ứng xử trong xã hội. Vì vậy, các em cũng phải biết bày tỏ sự yêu thương, biết ơn ba mẹ cũng như thầy cô giáo. Các em có nhiều cách để bày tỏ lòng biết ơn thầy cô giáo. Một trong những cách đó là sáng tạo ra những sản phẩm như bông hoa, bưu thiếp... để tặng thầy cô. Tuy nhiên  món quà ý nghĩa hơn cả là các em luôn chăm ngoan học giỏi, vâng lời cha mẹ, thầy cô. </a:t>
            </a: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51A81E4-E500-D4F2-703A-D02E58997393}"/>
              </a:ext>
            </a:extLst>
          </p:cNvPr>
          <p:cNvSpPr/>
          <p:nvPr/>
        </p:nvSpPr>
        <p:spPr>
          <a:xfrm>
            <a:off x="4468548" y="731185"/>
            <a:ext cx="2946400" cy="894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b="1" dirty="0" err="1">
                <a:latin typeface="+mj-lt"/>
                <a:cs typeface="Arial" panose="020B0604020202020204" pitchFamily="34" charset="0"/>
              </a:rPr>
              <a:t>Kết</a:t>
            </a:r>
            <a:r>
              <a:rPr lang="en-US" sz="2600" b="1" dirty="0">
                <a:latin typeface="+mj-lt"/>
                <a:cs typeface="Arial" panose="020B0604020202020204" pitchFamily="34" charset="0"/>
              </a:rPr>
              <a:t> </a:t>
            </a:r>
            <a:r>
              <a:rPr lang="en-US" sz="2600" b="1" dirty="0" err="1">
                <a:latin typeface="+mj-lt"/>
                <a:cs typeface="Arial" panose="020B0604020202020204" pitchFamily="34" charset="0"/>
              </a:rPr>
              <a:t>luận</a:t>
            </a:r>
            <a:endParaRPr lang="en-US" sz="2600" b="1" dirty="0">
              <a:latin typeface="+mj-lt"/>
              <a:cs typeface="Arial" panose="020B0604020202020204" pitchFamily="34" charset="0"/>
            </a:endParaRPr>
          </a:p>
        </p:txBody>
      </p:sp>
    </p:spTree>
    <p:extLst>
      <p:ext uri="{BB962C8B-B14F-4D97-AF65-F5344CB8AC3E}">
        <p14:creationId xmlns:p14="http://schemas.microsoft.com/office/powerpoint/2010/main" val="177603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FB6ABC0-65BB-3864-2630-500CCED02BB3}"/>
              </a:ext>
            </a:extLst>
          </p:cNvPr>
          <p:cNvPicPr>
            <a:picLocks noChangeAspect="1"/>
          </p:cNvPicPr>
          <p:nvPr/>
        </p:nvPicPr>
        <p:blipFill>
          <a:blip r:embed="rId3"/>
          <a:srcRect l="39238"/>
          <a:stretch>
            <a:fillRect/>
          </a:stretch>
        </p:blipFill>
        <p:spPr>
          <a:xfrm>
            <a:off x="0" y="4046805"/>
            <a:ext cx="866879" cy="2811195"/>
          </a:xfrm>
          <a:prstGeom prst="rect">
            <a:avLst/>
          </a:prstGeom>
        </p:spPr>
      </p:pic>
      <p:pic>
        <p:nvPicPr>
          <p:cNvPr id="3" name="Picture 20">
            <a:extLst>
              <a:ext uri="{FF2B5EF4-FFF2-40B4-BE49-F238E27FC236}">
                <a16:creationId xmlns:a16="http://schemas.microsoft.com/office/drawing/2014/main" id="{25AD2CC6-3BF4-CDF4-3FBA-71AA2F564BBD}"/>
              </a:ext>
            </a:extLst>
          </p:cNvPr>
          <p:cNvPicPr>
            <a:picLocks noChangeAspect="1"/>
          </p:cNvPicPr>
          <p:nvPr/>
        </p:nvPicPr>
        <p:blipFill>
          <a:blip r:embed="rId4"/>
          <a:srcRect/>
          <a:stretch>
            <a:fillRect/>
          </a:stretch>
        </p:blipFill>
        <p:spPr>
          <a:xfrm>
            <a:off x="627438" y="6383309"/>
            <a:ext cx="478881" cy="474691"/>
          </a:xfrm>
          <a:prstGeom prst="rect">
            <a:avLst/>
          </a:prstGeom>
        </p:spPr>
      </p:pic>
      <p:sp>
        <p:nvSpPr>
          <p:cNvPr id="6" name="Flowchart: Punched Tape 5">
            <a:extLst>
              <a:ext uri="{FF2B5EF4-FFF2-40B4-BE49-F238E27FC236}">
                <a16:creationId xmlns:a16="http://schemas.microsoft.com/office/drawing/2014/main" id="{07BDF3CE-AD74-6CEF-D1DD-47B82D631332}"/>
              </a:ext>
            </a:extLst>
          </p:cNvPr>
          <p:cNvSpPr/>
          <p:nvPr/>
        </p:nvSpPr>
        <p:spPr>
          <a:xfrm>
            <a:off x="1640731" y="1712068"/>
            <a:ext cx="8910537" cy="2616740"/>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noFill/>
              </a:rPr>
              <a:t>CHUCHUS</a:t>
            </a:r>
          </a:p>
        </p:txBody>
      </p:sp>
      <p:sp>
        <p:nvSpPr>
          <p:cNvPr id="7" name="TextBox 6">
            <a:extLst>
              <a:ext uri="{FF2B5EF4-FFF2-40B4-BE49-F238E27FC236}">
                <a16:creationId xmlns:a16="http://schemas.microsoft.com/office/drawing/2014/main" id="{B1CA4CB6-7D2D-236B-4B93-D455EBFDA85F}"/>
              </a:ext>
            </a:extLst>
          </p:cNvPr>
          <p:cNvSpPr txBox="1"/>
          <p:nvPr/>
        </p:nvSpPr>
        <p:spPr>
          <a:xfrm>
            <a:off x="2871280" y="2782669"/>
            <a:ext cx="6449438"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CHÚC CÁC BẠN HỌC TỐT</a:t>
            </a:r>
          </a:p>
        </p:txBody>
      </p:sp>
    </p:spTree>
    <p:extLst>
      <p:ext uri="{BB962C8B-B14F-4D97-AF65-F5344CB8AC3E}">
        <p14:creationId xmlns:p14="http://schemas.microsoft.com/office/powerpoint/2010/main" val="331252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39FD4B-1880-9DA8-DBD6-8CD7B5FC4EBF}"/>
              </a:ext>
            </a:extLst>
          </p:cNvPr>
          <p:cNvSpPr txBox="1">
            <a:spLocks/>
          </p:cNvSpPr>
          <p:nvPr/>
        </p:nvSpPr>
        <p:spPr>
          <a:xfrm>
            <a:off x="1355833" y="1421312"/>
            <a:ext cx="10152993"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eaLnBrk="1" hangingPunct="1">
              <a:spcBef>
                <a:spcPts val="0"/>
              </a:spcBef>
              <a:defRPr/>
            </a:pPr>
            <a:endParaRPr lang="en-US" sz="44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5" name="Subtitle 2">
            <a:extLst>
              <a:ext uri="{FF2B5EF4-FFF2-40B4-BE49-F238E27FC236}">
                <a16:creationId xmlns:a16="http://schemas.microsoft.com/office/drawing/2014/main" id="{C689EA9C-008D-F8C1-D93B-40215D6AA835}"/>
              </a:ext>
            </a:extLst>
          </p:cNvPr>
          <p:cNvSpPr txBox="1">
            <a:spLocks/>
          </p:cNvSpPr>
          <p:nvPr/>
        </p:nvSpPr>
        <p:spPr>
          <a:xfrm>
            <a:off x="1860330" y="395658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endParaRPr lang="en-US" sz="6000" b="1" dirty="0">
              <a:solidFill>
                <a:srgbClr val="FF0000"/>
              </a:solidFill>
              <a:latin typeface="UTM Avo" panose="02040603050506020204" pitchFamily="18" charset="0"/>
            </a:endParaRPr>
          </a:p>
        </p:txBody>
      </p:sp>
      <p:sp>
        <p:nvSpPr>
          <p:cNvPr id="6" name="Title 1">
            <a:extLst>
              <a:ext uri="{FF2B5EF4-FFF2-40B4-BE49-F238E27FC236}">
                <a16:creationId xmlns:a16="http://schemas.microsoft.com/office/drawing/2014/main" id="{C8220330-4AC0-65D8-0707-6B31E28B2212}"/>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3</a:t>
            </a:r>
          </a:p>
        </p:txBody>
      </p:sp>
      <p:pic>
        <p:nvPicPr>
          <p:cNvPr id="2" name="xong">
            <a:hlinkClick r:id="" action="ppaction://media"/>
            <a:extLst>
              <a:ext uri="{FF2B5EF4-FFF2-40B4-BE49-F238E27FC236}">
                <a16:creationId xmlns:a16="http://schemas.microsoft.com/office/drawing/2014/main" id="{04BB6CA7-1968-8719-2456-DE47618B0E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461" y="214969"/>
            <a:ext cx="11346185" cy="6643031"/>
          </a:xfrm>
          <a:prstGeom prst="rect">
            <a:avLst/>
          </a:prstGeom>
        </p:spPr>
      </p:pic>
      <p:sp>
        <p:nvSpPr>
          <p:cNvPr id="3" name="Oval 2">
            <a:extLst>
              <a:ext uri="{FF2B5EF4-FFF2-40B4-BE49-F238E27FC236}">
                <a16:creationId xmlns:a16="http://schemas.microsoft.com/office/drawing/2014/main" id="{43BD0089-6CFA-CD90-9D0E-1F16F6C2D293}"/>
              </a:ext>
            </a:extLst>
          </p:cNvPr>
          <p:cNvSpPr/>
          <p:nvPr/>
        </p:nvSpPr>
        <p:spPr>
          <a:xfrm>
            <a:off x="1172013" y="163898"/>
            <a:ext cx="5765652" cy="17135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FD23654-5446-9FF6-BE29-F19CEF746EE4}"/>
              </a:ext>
            </a:extLst>
          </p:cNvPr>
          <p:cNvSpPr txBox="1"/>
          <p:nvPr/>
        </p:nvSpPr>
        <p:spPr>
          <a:xfrm>
            <a:off x="1357677" y="528997"/>
            <a:ext cx="557998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lắm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Thầy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ơi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5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8E2FEC-3F65-6339-973A-085BEEA08537}"/>
              </a:ext>
            </a:extLst>
          </p:cNvPr>
          <p:cNvSpPr txBox="1"/>
          <p:nvPr/>
        </p:nvSpPr>
        <p:spPr>
          <a:xfrm>
            <a:off x="97277" y="2361774"/>
            <a:ext cx="11832076" cy="1431161"/>
          </a:xfrm>
          <a:prstGeom prst="rect">
            <a:avLst/>
          </a:prstGeom>
          <a:noFill/>
        </p:spPr>
        <p:txBody>
          <a:bodyPr wrap="square">
            <a:spAutoFit/>
          </a:bodyPr>
          <a:lstStyle/>
          <a:p>
            <a:pPr algn="ctr">
              <a:spcBef>
                <a:spcPts val="1800"/>
              </a:spcBef>
              <a:defRPr/>
            </a:pPr>
            <a:r>
              <a:rPr lang="en-US" sz="36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36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36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36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u="sng" dirty="0" err="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3600" b="1" u="sng" dirty="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HOẠT CHỦ ĐỀ: SẢN PHẨM TRI ÂN THẦY CÔ.</a:t>
            </a:r>
          </a:p>
        </p:txBody>
      </p:sp>
    </p:spTree>
    <p:extLst>
      <p:ext uri="{BB962C8B-B14F-4D97-AF65-F5344CB8AC3E}">
        <p14:creationId xmlns:p14="http://schemas.microsoft.com/office/powerpoint/2010/main" val="37961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3CD32-97AC-66A0-B777-9406586A0704}"/>
              </a:ext>
            </a:extLst>
          </p:cNvPr>
          <p:cNvPicPr>
            <a:picLocks noChangeAspect="1"/>
          </p:cNvPicPr>
          <p:nvPr/>
        </p:nvPicPr>
        <p:blipFill rotWithShape="1">
          <a:blip r:embed="rId3">
            <a:extLst>
              <a:ext uri="{28A0092B-C50C-407E-A947-70E740481C1C}">
                <a14:useLocalDpi xmlns:a14="http://schemas.microsoft.com/office/drawing/2010/main" val="0"/>
              </a:ext>
            </a:extLst>
          </a:blip>
          <a:srcRect l="52239" t="36106" r="10459" b="12586"/>
          <a:stretch/>
        </p:blipFill>
        <p:spPr>
          <a:xfrm>
            <a:off x="6639068" y="2963249"/>
            <a:ext cx="3794387" cy="3505645"/>
          </a:xfrm>
          <a:prstGeom prst="rect">
            <a:avLst/>
          </a:prstGeom>
        </p:spPr>
      </p:pic>
      <p:sp>
        <p:nvSpPr>
          <p:cNvPr id="3" name="TextBox 2">
            <a:extLst>
              <a:ext uri="{FF2B5EF4-FFF2-40B4-BE49-F238E27FC236}">
                <a16:creationId xmlns:a16="http://schemas.microsoft.com/office/drawing/2014/main" id="{BB8E2FEC-3F65-6339-973A-085BEEA08537}"/>
              </a:ext>
            </a:extLst>
          </p:cNvPr>
          <p:cNvSpPr txBox="1"/>
          <p:nvPr/>
        </p:nvSpPr>
        <p:spPr>
          <a:xfrm>
            <a:off x="384774" y="1175000"/>
            <a:ext cx="10909039" cy="783163"/>
          </a:xfrm>
          <a:prstGeom prst="rect">
            <a:avLst/>
          </a:prstGeom>
          <a:noFill/>
        </p:spPr>
        <p:txBody>
          <a:bodyPr wrap="square">
            <a:spAutoFit/>
          </a:bodyPr>
          <a:lstStyle/>
          <a:p>
            <a:pPr algn="just">
              <a:lnSpc>
                <a:spcPct val="150000"/>
              </a:lnSpc>
              <a:spcAft>
                <a:spcPts val="800"/>
              </a:spcAft>
            </a:pP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mới</a:t>
            </a:r>
            <a:r>
              <a:rPr lang="fr-FR"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77CDC6-939A-A626-780D-E4CF73E4361D}"/>
              </a:ext>
            </a:extLst>
          </p:cNvPr>
          <p:cNvPicPr>
            <a:picLocks noChangeAspect="1"/>
          </p:cNvPicPr>
          <p:nvPr/>
        </p:nvPicPr>
        <p:blipFill rotWithShape="1">
          <a:blip r:embed="rId3">
            <a:extLst>
              <a:ext uri="{28A0092B-C50C-407E-A947-70E740481C1C}">
                <a14:useLocalDpi xmlns:a14="http://schemas.microsoft.com/office/drawing/2010/main" val="0"/>
              </a:ext>
            </a:extLst>
          </a:blip>
          <a:srcRect l="15205" t="36450" r="48384" b="13433"/>
          <a:stretch/>
        </p:blipFill>
        <p:spPr>
          <a:xfrm>
            <a:off x="1089498" y="2807605"/>
            <a:ext cx="3891064" cy="3505646"/>
          </a:xfrm>
          <a:prstGeom prst="rect">
            <a:avLst/>
          </a:prstGeom>
        </p:spPr>
      </p:pic>
      <p:sp>
        <p:nvSpPr>
          <p:cNvPr id="7" name="TextBox 6">
            <a:extLst>
              <a:ext uri="{FF2B5EF4-FFF2-40B4-BE49-F238E27FC236}">
                <a16:creationId xmlns:a16="http://schemas.microsoft.com/office/drawing/2014/main" id="{62E7E803-C317-2FC5-4A61-2B3EAEE9EE43}"/>
              </a:ext>
            </a:extLst>
          </p:cNvPr>
          <p:cNvSpPr txBox="1"/>
          <p:nvPr/>
        </p:nvSpPr>
        <p:spPr>
          <a:xfrm>
            <a:off x="223736" y="1931938"/>
            <a:ext cx="11583489" cy="710836"/>
          </a:xfrm>
          <a:prstGeom prst="rect">
            <a:avLst/>
          </a:prstGeom>
          <a:noFill/>
        </p:spPr>
        <p:txBody>
          <a:bodyPr wrap="square">
            <a:spAutoFit/>
          </a:bodyPr>
          <a:lstStyle/>
          <a:p>
            <a:pPr algn="just">
              <a:lnSpc>
                <a:spcPct val="150000"/>
              </a:lnSpc>
              <a:spcAft>
                <a:spcPts val="800"/>
              </a:spcAft>
            </a:pPr>
            <a:r>
              <a:rPr lang="en-US" sz="3000" b="1" i="1" dirty="0" err="1">
                <a:solidFill>
                  <a:srgbClr val="0070C0"/>
                </a:solidFill>
                <a:latin typeface="Times New Roman" pitchFamily="18" charset="0"/>
                <a:cs typeface="Times New Roman" pitchFamily="18" charset="0"/>
              </a:rPr>
              <a:t>Hoạt</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động</a:t>
            </a:r>
            <a:r>
              <a:rPr lang="en-US" sz="3000" b="1" i="1" dirty="0">
                <a:solidFill>
                  <a:srgbClr val="0070C0"/>
                </a:solidFill>
                <a:latin typeface="Times New Roman" pitchFamily="18" charset="0"/>
                <a:cs typeface="Times New Roman" pitchFamily="18" charset="0"/>
              </a:rPr>
              <a:t> 1: </a:t>
            </a:r>
            <a:r>
              <a:rPr lang="en-US" sz="3000" b="1" i="1" dirty="0" err="1">
                <a:solidFill>
                  <a:srgbClr val="0070C0"/>
                </a:solidFill>
                <a:latin typeface="Times New Roman" pitchFamily="18" charset="0"/>
                <a:cs typeface="Times New Roman" pitchFamily="18" charset="0"/>
              </a:rPr>
              <a:t>Xác</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định</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sản</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phẩm</a:t>
            </a:r>
            <a:r>
              <a:rPr lang="en-US" sz="3000" b="1" i="1" dirty="0">
                <a:solidFill>
                  <a:srgbClr val="0070C0"/>
                </a:solidFill>
                <a:latin typeface="Times New Roman" pitchFamily="18" charset="0"/>
                <a:cs typeface="Times New Roman" pitchFamily="18" charset="0"/>
              </a:rPr>
              <a:t> tri </a:t>
            </a:r>
            <a:r>
              <a:rPr lang="en-US" sz="3000" b="1" i="1" dirty="0" err="1">
                <a:solidFill>
                  <a:srgbClr val="0070C0"/>
                </a:solidFill>
                <a:latin typeface="Times New Roman" pitchFamily="18" charset="0"/>
                <a:cs typeface="Times New Roman" pitchFamily="18" charset="0"/>
              </a:rPr>
              <a:t>ân</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thầy</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cô</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em</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sẽ</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làm</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theo</a:t>
            </a:r>
            <a:r>
              <a:rPr lang="en-US" sz="3000" b="1" i="1" dirty="0">
                <a:solidFill>
                  <a:srgbClr val="0070C0"/>
                </a:solidFill>
                <a:latin typeface="Times New Roman" pitchFamily="18" charset="0"/>
                <a:cs typeface="Times New Roman" pitchFamily="18" charset="0"/>
              </a:rPr>
              <a:t> </a:t>
            </a:r>
            <a:r>
              <a:rPr lang="en-US" sz="3000" b="1" i="1" dirty="0" err="1">
                <a:solidFill>
                  <a:srgbClr val="0070C0"/>
                </a:solidFill>
                <a:latin typeface="Times New Roman" pitchFamily="18" charset="0"/>
                <a:cs typeface="Times New Roman" pitchFamily="18" charset="0"/>
              </a:rPr>
              <a:t>gợi</a:t>
            </a:r>
            <a:r>
              <a:rPr lang="en-US" sz="3000" b="1" i="1" dirty="0">
                <a:solidFill>
                  <a:srgbClr val="0070C0"/>
                </a:solidFill>
                <a:latin typeface="Times New Roman" pitchFamily="18" charset="0"/>
                <a:cs typeface="Times New Roman" pitchFamily="18" charset="0"/>
              </a:rPr>
              <a:t> ý:</a:t>
            </a:r>
            <a:endParaRPr lang="en-US" sz="3000" i="1" dirty="0">
              <a:solidFill>
                <a:srgbClr val="0070C0"/>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8CBC472-3806-4062-8CA0-726CA0C4826F}"/>
              </a:ext>
            </a:extLst>
          </p:cNvPr>
          <p:cNvPicPr>
            <a:picLocks noChangeAspect="1"/>
          </p:cNvPicPr>
          <p:nvPr/>
        </p:nvPicPr>
        <p:blipFill>
          <a:blip r:embed="rId2"/>
          <a:stretch>
            <a:fillRect/>
          </a:stretch>
        </p:blipFill>
        <p:spPr>
          <a:xfrm>
            <a:off x="8105205" y="4365275"/>
            <a:ext cx="4086795" cy="2505425"/>
          </a:xfrm>
          <a:prstGeom prst="rect">
            <a:avLst/>
          </a:prstGeom>
        </p:spPr>
      </p:pic>
      <p:pic>
        <p:nvPicPr>
          <p:cNvPr id="2" name="Picture 1">
            <a:extLst>
              <a:ext uri="{FF2B5EF4-FFF2-40B4-BE49-F238E27FC236}">
                <a16:creationId xmlns:a16="http://schemas.microsoft.com/office/drawing/2014/main" id="{7B977749-A223-4BFC-BD4E-F0E55885B44F}"/>
              </a:ext>
            </a:extLst>
          </p:cNvPr>
          <p:cNvPicPr>
            <a:picLocks noChangeAspect="1"/>
          </p:cNvPicPr>
          <p:nvPr/>
        </p:nvPicPr>
        <p:blipFill>
          <a:blip r:embed="rId3"/>
          <a:stretch>
            <a:fillRect/>
          </a:stretch>
        </p:blipFill>
        <p:spPr>
          <a:xfrm>
            <a:off x="1" y="0"/>
            <a:ext cx="12192000" cy="608174"/>
          </a:xfrm>
          <a:prstGeom prst="rect">
            <a:avLst/>
          </a:prstGeom>
        </p:spPr>
      </p:pic>
      <p:pic>
        <p:nvPicPr>
          <p:cNvPr id="3" name="Picture 7">
            <a:extLst>
              <a:ext uri="{FF2B5EF4-FFF2-40B4-BE49-F238E27FC236}">
                <a16:creationId xmlns:a16="http://schemas.microsoft.com/office/drawing/2014/main" id="{445F0FA0-5397-A976-202A-114F1E5E7E01}"/>
              </a:ext>
            </a:extLst>
          </p:cNvPr>
          <p:cNvPicPr>
            <a:picLocks noChangeAspect="1"/>
          </p:cNvPicPr>
          <p:nvPr/>
        </p:nvPicPr>
        <p:blipFill>
          <a:blip r:embed="rId4"/>
          <a:srcRect l="43071" r="264" b="7281"/>
          <a:stretch>
            <a:fillRect/>
          </a:stretch>
        </p:blipFill>
        <p:spPr>
          <a:xfrm>
            <a:off x="0" y="5238750"/>
            <a:ext cx="665499" cy="1619250"/>
          </a:xfrm>
          <a:prstGeom prst="rect">
            <a:avLst/>
          </a:prstGeom>
        </p:spPr>
      </p:pic>
      <p:sp>
        <p:nvSpPr>
          <p:cNvPr id="5" name="TextBox 4">
            <a:extLst>
              <a:ext uri="{FF2B5EF4-FFF2-40B4-BE49-F238E27FC236}">
                <a16:creationId xmlns:a16="http://schemas.microsoft.com/office/drawing/2014/main" id="{317A8BAB-EE7D-CC89-5301-E33C17BF8EE9}"/>
              </a:ext>
            </a:extLst>
          </p:cNvPr>
          <p:cNvSpPr txBox="1"/>
          <p:nvPr/>
        </p:nvSpPr>
        <p:spPr>
          <a:xfrm>
            <a:off x="1378067" y="499793"/>
            <a:ext cx="9980844" cy="701859"/>
          </a:xfrm>
          <a:prstGeom prst="rect">
            <a:avLst/>
          </a:prstGeom>
          <a:noFill/>
        </p:spPr>
        <p:txBody>
          <a:bodyPr wrap="square" rtlCol="0">
            <a:spAutoFit/>
          </a:bodyPr>
          <a:lstStyle/>
          <a:p>
            <a:pPr algn="ctr">
              <a:lnSpc>
                <a:spcPct val="150000"/>
              </a:lnSpc>
            </a:pPr>
            <a:r>
              <a:rPr lang="en-US" sz="3000" b="1" dirty="0">
                <a:latin typeface="Times New Roman" panose="02020603050405020304" pitchFamily="18" charset="0"/>
                <a:ea typeface="UD Digi Kyokasho N-B" panose="02020700000000000000" pitchFamily="18" charset="-128"/>
                <a:cs typeface="Times New Roman" panose="02020603050405020304" pitchFamily="18" charset="0"/>
              </a:rPr>
              <a:t>Q</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uan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sát</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một</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vài</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hình</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ảnh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về</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sản</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phẩm</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tri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ân</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thầy</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r>
              <a:rPr lang="en-US" sz="3000" b="1" dirty="0" err="1">
                <a:effectLst/>
                <a:latin typeface="Times New Roman" panose="02020603050405020304" pitchFamily="18" charset="0"/>
                <a:ea typeface="UD Digi Kyokasho N-B" panose="02020700000000000000" pitchFamily="18" charset="-128"/>
                <a:cs typeface="Times New Roman" panose="02020603050405020304" pitchFamily="18" charset="0"/>
              </a:rPr>
              <a:t>cô</a:t>
            </a:r>
            <a:r>
              <a:rPr lang="en-US" sz="3000" b="1" dirty="0">
                <a:effectLst/>
                <a:latin typeface="Times New Roman" panose="02020603050405020304" pitchFamily="18" charset="0"/>
                <a:ea typeface="UD Digi Kyokasho N-B" panose="02020700000000000000" pitchFamily="18" charset="-128"/>
                <a:cs typeface="Times New Roman" panose="02020603050405020304" pitchFamily="18" charset="0"/>
              </a:rPr>
              <a:t> </a:t>
            </a:r>
            <a:endParaRPr lang="en-US" sz="3000" b="1" dirty="0">
              <a:latin typeface="Times New Roman" panose="02020603050405020304" pitchFamily="18" charset="0"/>
              <a:ea typeface="UD Digi Kyokasho N-B" panose="02020700000000000000" pitchFamily="18" charset="-128"/>
              <a:cs typeface="Times New Roman" panose="02020603050405020304" pitchFamily="18" charset="0"/>
            </a:endParaRPr>
          </a:p>
        </p:txBody>
      </p:sp>
      <p:pic>
        <p:nvPicPr>
          <p:cNvPr id="6" name="Picture 5">
            <a:extLst>
              <a:ext uri="{FF2B5EF4-FFF2-40B4-BE49-F238E27FC236}">
                <a16:creationId xmlns:a16="http://schemas.microsoft.com/office/drawing/2014/main" id="{19C32A83-E6AC-6E70-1104-1EAFF1F998BE}"/>
              </a:ext>
            </a:extLst>
          </p:cNvPr>
          <p:cNvPicPr>
            <a:picLocks noChangeAspect="1"/>
          </p:cNvPicPr>
          <p:nvPr/>
        </p:nvPicPr>
        <p:blipFill>
          <a:blip r:embed="rId5">
            <a:extLst>
              <a:ext uri="{28A0092B-C50C-407E-A947-70E740481C1C}">
                <a14:useLocalDpi xmlns:a14="http://schemas.microsoft.com/office/drawing/2010/main" val="0"/>
              </a:ext>
            </a:extLst>
          </a:blip>
          <a:srcRect t="7761" b="7761"/>
          <a:stretch/>
        </p:blipFill>
        <p:spPr bwMode="auto">
          <a:xfrm>
            <a:off x="308766" y="1201651"/>
            <a:ext cx="3202919" cy="3424095"/>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56627DD-9936-566D-9F44-295A3A53843A}"/>
              </a:ext>
            </a:extLst>
          </p:cNvPr>
          <p:cNvPicPr>
            <a:picLocks noChangeAspect="1"/>
          </p:cNvPicPr>
          <p:nvPr/>
        </p:nvPicPr>
        <p:blipFill>
          <a:blip r:embed="rId6">
            <a:extLst>
              <a:ext uri="{28A0092B-C50C-407E-A947-70E740481C1C}">
                <a14:useLocalDpi xmlns:a14="http://schemas.microsoft.com/office/drawing/2010/main" val="0"/>
              </a:ext>
            </a:extLst>
          </a:blip>
          <a:srcRect t="17479" b="17479"/>
          <a:stretch/>
        </p:blipFill>
        <p:spPr bwMode="auto">
          <a:xfrm>
            <a:off x="8052765" y="1197192"/>
            <a:ext cx="3830469" cy="4018262"/>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F48B4E9-FAD6-EA8A-DE0D-E6F314E078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38828" y="4038340"/>
            <a:ext cx="4086794" cy="2819660"/>
          </a:xfrm>
          <a:prstGeom prst="rect">
            <a:avLst/>
          </a:prstGeom>
        </p:spPr>
      </p:pic>
      <p:pic>
        <p:nvPicPr>
          <p:cNvPr id="10" name="Picture 9">
            <a:extLst>
              <a:ext uri="{FF2B5EF4-FFF2-40B4-BE49-F238E27FC236}">
                <a16:creationId xmlns:a16="http://schemas.microsoft.com/office/drawing/2014/main" id="{3838FEA1-9A8E-DD7F-0625-0060D70D47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47376" y="1302768"/>
            <a:ext cx="3402617" cy="2503705"/>
          </a:xfrm>
          <a:prstGeom prst="rect">
            <a:avLst/>
          </a:prstGeom>
        </p:spPr>
      </p:pic>
    </p:spTree>
    <p:extLst>
      <p:ext uri="{BB962C8B-B14F-4D97-AF65-F5344CB8AC3E}">
        <p14:creationId xmlns:p14="http://schemas.microsoft.com/office/powerpoint/2010/main" val="1309629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E911DEFD-E5DB-66A7-BC2B-BEF947C744E1}"/>
              </a:ext>
            </a:extLst>
          </p:cNvPr>
          <p:cNvSpPr txBox="1"/>
          <p:nvPr/>
        </p:nvSpPr>
        <p:spPr>
          <a:xfrm>
            <a:off x="97729" y="2451856"/>
            <a:ext cx="7509546" cy="568874"/>
          </a:xfrm>
          <a:prstGeom prst="rect">
            <a:avLst/>
          </a:prstGeom>
        </p:spPr>
        <p:txBody>
          <a:bodyPr wrap="square" lIns="0" tIns="0" rIns="0" bIns="0" rtlCol="0" anchor="t">
            <a:spAutoFit/>
          </a:bodyPr>
          <a:lstStyle/>
          <a:p>
            <a:pPr algn="just">
              <a:lnSpc>
                <a:spcPct val="150000"/>
              </a:lnSpc>
              <a:spcBef>
                <a:spcPct val="0"/>
              </a:spcBef>
            </a:pPr>
            <a:r>
              <a:rPr lang="vi-VN"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 1: </a:t>
            </a:r>
            <a:r>
              <a:rPr lang="en-US" sz="2600" b="1" dirty="0" err="1">
                <a:latin typeface="Times New Roman" panose="02020603050405020304" pitchFamily="18" charset="0"/>
                <a:cs typeface="Times New Roman" panose="02020603050405020304" pitchFamily="18" charset="0"/>
              </a:rPr>
              <a:t>Gấp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tờ</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giấy</a:t>
            </a:r>
            <a:r>
              <a:rPr lang="en-US" sz="2600" b="1" dirty="0">
                <a:latin typeface="Times New Roman" panose="02020603050405020304" pitchFamily="18" charset="0"/>
                <a:cs typeface="Times New Roman" panose="02020603050405020304" pitchFamily="18" charset="0"/>
              </a:rPr>
              <a:t> A4</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thiệp</a:t>
            </a:r>
            <a:r>
              <a:rPr lang="en-US" sz="2800" dirty="0">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B8E2FEC-3F65-6339-973A-085BEEA08537}"/>
              </a:ext>
            </a:extLst>
          </p:cNvPr>
          <p:cNvSpPr txBox="1"/>
          <p:nvPr/>
        </p:nvSpPr>
        <p:spPr>
          <a:xfrm>
            <a:off x="1729658" y="765846"/>
            <a:ext cx="8732683" cy="701859"/>
          </a:xfrm>
          <a:prstGeom prst="rect">
            <a:avLst/>
          </a:prstGeom>
          <a:noFill/>
        </p:spPr>
        <p:txBody>
          <a:bodyPr wrap="square">
            <a:spAutoFit/>
          </a:bodyPr>
          <a:lstStyle/>
          <a:p>
            <a:pPr algn="ctr">
              <a:lnSpc>
                <a:spcPct val="150000"/>
              </a:lnSpc>
              <a:spcAft>
                <a:spcPts val="800"/>
              </a:spcAft>
            </a:pP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3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77CDC6-939A-A626-780D-E4CF73E4361D}"/>
              </a:ext>
            </a:extLst>
          </p:cNvPr>
          <p:cNvPicPr>
            <a:picLocks noChangeAspect="1"/>
          </p:cNvPicPr>
          <p:nvPr/>
        </p:nvPicPr>
        <p:blipFill rotWithShape="1">
          <a:blip r:embed="rId3">
            <a:extLst>
              <a:ext uri="{28A0092B-C50C-407E-A947-70E740481C1C}">
                <a14:useLocalDpi xmlns:a14="http://schemas.microsoft.com/office/drawing/2010/main" val="0"/>
              </a:ext>
            </a:extLst>
          </a:blip>
          <a:srcRect l="15205" t="36450" r="48384" b="13433"/>
          <a:stretch/>
        </p:blipFill>
        <p:spPr>
          <a:xfrm>
            <a:off x="7861739" y="2082283"/>
            <a:ext cx="3957196" cy="3764040"/>
          </a:xfrm>
          <a:prstGeom prst="rect">
            <a:avLst/>
          </a:prstGeom>
        </p:spPr>
      </p:pic>
      <p:sp>
        <p:nvSpPr>
          <p:cNvPr id="6" name="TextBox 5">
            <a:extLst>
              <a:ext uri="{FF2B5EF4-FFF2-40B4-BE49-F238E27FC236}">
                <a16:creationId xmlns:a16="http://schemas.microsoft.com/office/drawing/2014/main" id="{0BD5E94B-442E-91D0-9864-2DF7FB541057}"/>
              </a:ext>
            </a:extLst>
          </p:cNvPr>
          <p:cNvSpPr txBox="1"/>
          <p:nvPr/>
        </p:nvSpPr>
        <p:spPr>
          <a:xfrm>
            <a:off x="97729" y="3227608"/>
            <a:ext cx="7489846" cy="1820948"/>
          </a:xfrm>
          <a:prstGeom prst="rect">
            <a:avLst/>
          </a:prstGeom>
          <a:noFill/>
        </p:spPr>
        <p:txBody>
          <a:bodyPr wrap="square">
            <a:spAutoFit/>
          </a:bodyPr>
          <a:lstStyle/>
          <a:p>
            <a:pPr algn="just">
              <a:lnSpc>
                <a:spcPct val="150000"/>
              </a:lnSpc>
              <a:spcAft>
                <a:spcPts val="800"/>
              </a:spcAft>
            </a:pPr>
            <a:r>
              <a:rPr lang="vi-VN"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 2: </a:t>
            </a:r>
            <a:r>
              <a:rPr lang="vi-VN" sz="2600" dirty="0">
                <a:latin typeface="Times New Roman" panose="02020603050405020304" pitchFamily="18" charset="0"/>
                <a:cs typeface="Times New Roman" panose="02020603050405020304" pitchFamily="18" charset="0"/>
              </a:rPr>
              <a:t>Cắt thêm các hình trái tim để dán phía ngoài thiệp, bạn có thể </a:t>
            </a:r>
            <a:r>
              <a:rPr lang="vi-VN" sz="2600" b="1" dirty="0">
                <a:latin typeface="Times New Roman" panose="02020603050405020304" pitchFamily="18" charset="0"/>
                <a:cs typeface="Times New Roman" panose="02020603050405020304" pitchFamily="18" charset="0"/>
              </a:rPr>
              <a:t>vẽ những hình tùy thích như hoa,... lên mặt ngoài</a:t>
            </a:r>
            <a:r>
              <a:rPr lang="vi-VN" sz="2600" dirty="0">
                <a:latin typeface="Times New Roman" panose="02020603050405020304" pitchFamily="18" charset="0"/>
                <a:cs typeface="Times New Roman" panose="02020603050405020304" pitchFamily="18" charset="0"/>
              </a:rPr>
              <a:t> để trang trí cho chiếc thiệp</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2E7E803-C317-2FC5-4A61-2B3EAEE9EE43}"/>
              </a:ext>
            </a:extLst>
          </p:cNvPr>
          <p:cNvSpPr txBox="1"/>
          <p:nvPr/>
        </p:nvSpPr>
        <p:spPr>
          <a:xfrm>
            <a:off x="244661" y="1502467"/>
            <a:ext cx="7489846" cy="742511"/>
          </a:xfrm>
          <a:prstGeom prst="rect">
            <a:avLst/>
          </a:prstGeom>
          <a:noFill/>
        </p:spPr>
        <p:txBody>
          <a:bodyPr wrap="square">
            <a:spAutoFit/>
          </a:bodyPr>
          <a:lstStyle/>
          <a:p>
            <a:pPr algn="just">
              <a:lnSpc>
                <a:spcPct val="150000"/>
              </a:lnSpc>
              <a:spcAft>
                <a:spcPts val="800"/>
              </a:spcAft>
            </a:pPr>
            <a:r>
              <a:rPr lang="fr-FR"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Ví</a:t>
            </a:r>
            <a:r>
              <a:rPr lang="fr-FR"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a:t>
            </a:r>
            <a:r>
              <a:rPr lang="fr-FR"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thiệp</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FCE1009-5D56-D2DE-CF7B-794EB3AD7C13}"/>
              </a:ext>
            </a:extLst>
          </p:cNvPr>
          <p:cNvSpPr txBox="1"/>
          <p:nvPr/>
        </p:nvSpPr>
        <p:spPr>
          <a:xfrm>
            <a:off x="97729" y="5121260"/>
            <a:ext cx="7489846" cy="1820948"/>
          </a:xfrm>
          <a:prstGeom prst="rect">
            <a:avLst/>
          </a:prstGeom>
          <a:noFill/>
        </p:spPr>
        <p:txBody>
          <a:bodyPr wrap="square">
            <a:spAutoFit/>
          </a:bodyPr>
          <a:lstStyle/>
          <a:p>
            <a:pPr algn="just">
              <a:lnSpc>
                <a:spcPct val="150000"/>
              </a:lnSpc>
            </a:pPr>
            <a:r>
              <a:rPr lang="vi-VN"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 </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Tô</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màu</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và</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dùng</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kéo</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cắt</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các</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viền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để</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tạo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điểm</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nhấn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chiếc</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thiệp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Viết</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những</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lời</a:t>
            </a:r>
            <a:r>
              <a:rPr lang="en-US" sz="2600" b="1" i="0" dirty="0">
                <a:solidFill>
                  <a:srgbClr val="333333"/>
                </a:solidFill>
                <a:effectLst/>
                <a:latin typeface="Times New Roman" panose="02020603050405020304" pitchFamily="18" charset="0"/>
                <a:cs typeface="Times New Roman" panose="02020603050405020304" pitchFamily="18" charset="0"/>
              </a:rPr>
              <a:t> </a:t>
            </a:r>
            <a:r>
              <a:rPr lang="en-US" sz="2600" b="1" i="0" dirty="0" err="1">
                <a:solidFill>
                  <a:srgbClr val="333333"/>
                </a:solidFill>
                <a:effectLst/>
                <a:latin typeface="Times New Roman" panose="02020603050405020304" pitchFamily="18" charset="0"/>
                <a:cs typeface="Times New Roman" panose="02020603050405020304" pitchFamily="18" charset="0"/>
              </a:rPr>
              <a:t>chúc</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thật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là</a:t>
            </a:r>
            <a:r>
              <a:rPr lang="en-US" sz="2600" b="0" i="0" dirty="0">
                <a:solidFill>
                  <a:srgbClr val="333333"/>
                </a:solidFill>
                <a:effectLst/>
                <a:latin typeface="Times New Roman" panose="02020603050405020304" pitchFamily="18" charset="0"/>
                <a:cs typeface="Times New Roman" panose="02020603050405020304" pitchFamily="18" charset="0"/>
              </a:rPr>
              <a:t> ý </a:t>
            </a:r>
            <a:r>
              <a:rPr lang="en-US" sz="2600" b="0" i="0" dirty="0" err="1">
                <a:solidFill>
                  <a:srgbClr val="333333"/>
                </a:solidFill>
                <a:effectLst/>
                <a:latin typeface="Times New Roman" panose="02020603050405020304" pitchFamily="18" charset="0"/>
                <a:cs typeface="Times New Roman" panose="02020603050405020304" pitchFamily="18" charset="0"/>
              </a:rPr>
              <a:t>nghĩa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bên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trong</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thiệp</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93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ED5C10F1-1A40-D6B2-3E01-31773827D1C5}"/>
              </a:ext>
            </a:extLst>
          </p:cNvPr>
          <p:cNvPicPr>
            <a:picLocks noChangeAspect="1"/>
          </p:cNvPicPr>
          <p:nvPr/>
        </p:nvPicPr>
        <p:blipFill>
          <a:blip r:embed="rId3"/>
          <a:srcRect l="39238"/>
          <a:stretch>
            <a:fillRect/>
          </a:stretch>
        </p:blipFill>
        <p:spPr>
          <a:xfrm>
            <a:off x="0" y="5300780"/>
            <a:ext cx="480195" cy="1557220"/>
          </a:xfrm>
          <a:prstGeom prst="rect">
            <a:avLst/>
          </a:prstGeom>
        </p:spPr>
      </p:pic>
      <p:sp>
        <p:nvSpPr>
          <p:cNvPr id="6" name="TextBox 5">
            <a:extLst>
              <a:ext uri="{FF2B5EF4-FFF2-40B4-BE49-F238E27FC236}">
                <a16:creationId xmlns:a16="http://schemas.microsoft.com/office/drawing/2014/main" id="{67172F93-43F1-F4F1-D1E4-C6379450E41F}"/>
              </a:ext>
            </a:extLst>
          </p:cNvPr>
          <p:cNvSpPr txBox="1"/>
          <p:nvPr/>
        </p:nvSpPr>
        <p:spPr>
          <a:xfrm>
            <a:off x="3210128" y="666504"/>
            <a:ext cx="9241275" cy="553998"/>
          </a:xfrm>
          <a:prstGeom prst="rect">
            <a:avLst/>
          </a:prstGeom>
          <a:noFill/>
        </p:spPr>
        <p:txBody>
          <a:bodyPr wrap="square">
            <a:spAutoFit/>
          </a:bodyPr>
          <a:lstStyle/>
          <a:p>
            <a:r>
              <a:rPr lang="en-US" sz="3000" b="1" i="1" dirty="0" err="1">
                <a:solidFill>
                  <a:srgbClr val="0000CC"/>
                </a:solidFill>
                <a:latin typeface="Times New Roman" pitchFamily="18" charset="0"/>
                <a:cs typeface="Times New Roman" pitchFamily="18" charset="0"/>
              </a:rPr>
              <a:t>Những</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về</a:t>
            </a:r>
            <a:r>
              <a:rPr lang="en-US" sz="3000" b="1" i="1" dirty="0">
                <a:solidFill>
                  <a:srgbClr val="0000CC"/>
                </a:solidFill>
                <a:latin typeface="Times New Roman" pitchFamily="18" charset="0"/>
                <a:cs typeface="Times New Roman" pitchFamily="18" charset="0"/>
              </a:rPr>
              <a:t> ý </a:t>
            </a:r>
            <a:r>
              <a:rPr lang="en-US" sz="3000" b="1" i="1" dirty="0" err="1">
                <a:solidFill>
                  <a:srgbClr val="0000CC"/>
                </a:solidFill>
                <a:latin typeface="Times New Roman" pitchFamily="18" charset="0"/>
                <a:cs typeface="Times New Roman" pitchFamily="18" charset="0"/>
              </a:rPr>
              <a:t>tưởng</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trang</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trí</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sản</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phẩm</a:t>
            </a:r>
            <a:r>
              <a:rPr lang="en-US" sz="3000" b="1" i="1" dirty="0">
                <a:solidFill>
                  <a:srgbClr val="0000CC"/>
                </a:solidFill>
                <a:latin typeface="Times New Roman" pitchFamily="18" charset="0"/>
                <a:cs typeface="Times New Roman" pitchFamily="18" charset="0"/>
              </a:rPr>
              <a:t> tri </a:t>
            </a:r>
            <a:r>
              <a:rPr lang="en-US" sz="3000" b="1" i="1" dirty="0" err="1">
                <a:solidFill>
                  <a:srgbClr val="0000CC"/>
                </a:solidFill>
                <a:latin typeface="Times New Roman" pitchFamily="18" charset="0"/>
                <a:cs typeface="Times New Roman" pitchFamily="18" charset="0"/>
              </a:rPr>
              <a:t>ân</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thầy</a:t>
            </a:r>
            <a:r>
              <a:rPr lang="en-US" sz="3000" b="1" i="1" dirty="0">
                <a:solidFill>
                  <a:srgbClr val="0000CC"/>
                </a:solidFill>
                <a:latin typeface="Times New Roman" pitchFamily="18" charset="0"/>
                <a:cs typeface="Times New Roman" pitchFamily="18" charset="0"/>
              </a:rPr>
              <a:t> </a:t>
            </a:r>
            <a:r>
              <a:rPr lang="en-US" sz="3000" b="1" i="1" dirty="0" err="1">
                <a:solidFill>
                  <a:srgbClr val="0000CC"/>
                </a:solidFill>
                <a:latin typeface="Times New Roman" pitchFamily="18" charset="0"/>
                <a:cs typeface="Times New Roman" pitchFamily="18" charset="0"/>
              </a:rPr>
              <a:t>cô</a:t>
            </a:r>
            <a:r>
              <a:rPr lang="en-US" sz="3000" b="1" i="1" dirty="0">
                <a:solidFill>
                  <a:srgbClr val="0000CC"/>
                </a:solidFill>
                <a:latin typeface="Times New Roman" pitchFamily="18" charset="0"/>
                <a:cs typeface="Times New Roman" pitchFamily="18" charset="0"/>
              </a:rPr>
              <a:t> </a:t>
            </a:r>
            <a:endParaRPr lang="en-US" sz="3000" dirty="0"/>
          </a:p>
        </p:txBody>
      </p:sp>
      <p:pic>
        <p:nvPicPr>
          <p:cNvPr id="11" name="Picture 10">
            <a:extLst>
              <a:ext uri="{FF2B5EF4-FFF2-40B4-BE49-F238E27FC236}">
                <a16:creationId xmlns:a16="http://schemas.microsoft.com/office/drawing/2014/main" id="{BF667BF4-B770-28B1-3BF9-80C61F446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328" y="2013626"/>
            <a:ext cx="4260714" cy="4737370"/>
          </a:xfrm>
          <a:prstGeom prst="rect">
            <a:avLst/>
          </a:prstGeom>
        </p:spPr>
      </p:pic>
      <p:pic>
        <p:nvPicPr>
          <p:cNvPr id="16" name="Picture 15">
            <a:extLst>
              <a:ext uri="{FF2B5EF4-FFF2-40B4-BE49-F238E27FC236}">
                <a16:creationId xmlns:a16="http://schemas.microsoft.com/office/drawing/2014/main" id="{C6540AC0-7736-5A69-E801-32989A433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895" y="2081718"/>
            <a:ext cx="4552544" cy="4669277"/>
          </a:xfrm>
          <a:prstGeom prst="rect">
            <a:avLst/>
          </a:prstGeom>
        </p:spPr>
      </p:pic>
    </p:spTree>
    <p:extLst>
      <p:ext uri="{BB962C8B-B14F-4D97-AF65-F5344CB8AC3E}">
        <p14:creationId xmlns:p14="http://schemas.microsoft.com/office/powerpoint/2010/main" val="118174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3CD32-97AC-66A0-B777-9406586A0704}"/>
              </a:ext>
            </a:extLst>
          </p:cNvPr>
          <p:cNvPicPr>
            <a:picLocks noChangeAspect="1"/>
          </p:cNvPicPr>
          <p:nvPr/>
        </p:nvPicPr>
        <p:blipFill rotWithShape="1">
          <a:blip r:embed="rId3">
            <a:extLst>
              <a:ext uri="{28A0092B-C50C-407E-A947-70E740481C1C}">
                <a14:useLocalDpi xmlns:a14="http://schemas.microsoft.com/office/drawing/2010/main" val="0"/>
              </a:ext>
            </a:extLst>
          </a:blip>
          <a:srcRect l="52239" t="36106" r="10459" b="12586"/>
          <a:stretch/>
        </p:blipFill>
        <p:spPr>
          <a:xfrm>
            <a:off x="8020879" y="1563655"/>
            <a:ext cx="3959654" cy="3944977"/>
          </a:xfrm>
          <a:prstGeom prst="rect">
            <a:avLst/>
          </a:prstGeom>
        </p:spPr>
      </p:pic>
      <p:sp>
        <p:nvSpPr>
          <p:cNvPr id="2" name="TextBox 17">
            <a:extLst>
              <a:ext uri="{FF2B5EF4-FFF2-40B4-BE49-F238E27FC236}">
                <a16:creationId xmlns:a16="http://schemas.microsoft.com/office/drawing/2014/main" id="{E911DEFD-E5DB-66A7-BC2B-BEF947C744E1}"/>
              </a:ext>
            </a:extLst>
          </p:cNvPr>
          <p:cNvSpPr txBox="1"/>
          <p:nvPr/>
        </p:nvSpPr>
        <p:spPr>
          <a:xfrm>
            <a:off x="147257" y="2361956"/>
            <a:ext cx="7739048" cy="528286"/>
          </a:xfrm>
          <a:prstGeom prst="rect">
            <a:avLst/>
          </a:prstGeom>
        </p:spPr>
        <p:txBody>
          <a:bodyPr wrap="square" lIns="0" tIns="0" rIns="0" bIns="0" rtlCol="0" anchor="t">
            <a:spAutoFit/>
          </a:bodyPr>
          <a:lstStyle/>
          <a:p>
            <a:pPr algn="just">
              <a:lnSpc>
                <a:spcPct val="150000"/>
              </a:lnSpc>
              <a:spcBef>
                <a:spcPct val="0"/>
              </a:spcBef>
            </a:pPr>
            <a:r>
              <a:rPr lang="vi-VN" sz="2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Bước 1: </a:t>
            </a:r>
            <a:r>
              <a:rPr lang="vi-VN" sz="2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Cu</a:t>
            </a:r>
            <a:r>
              <a:rPr lang="en-US" sz="2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ốn</a:t>
            </a:r>
            <a:r>
              <a:rPr lang="vi-VN" sz="2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giấy màu quanh thân que để làm cành hoa. </a:t>
            </a:r>
            <a:endParaRPr lang="en-US" sz="2600"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B8E2FEC-3F65-6339-973A-085BEEA08537}"/>
              </a:ext>
            </a:extLst>
          </p:cNvPr>
          <p:cNvSpPr txBox="1"/>
          <p:nvPr/>
        </p:nvSpPr>
        <p:spPr>
          <a:xfrm>
            <a:off x="1990572" y="861796"/>
            <a:ext cx="8732683" cy="701859"/>
          </a:xfrm>
          <a:prstGeom prst="rect">
            <a:avLst/>
          </a:prstGeom>
          <a:noFill/>
        </p:spPr>
        <p:txBody>
          <a:bodyPr wrap="square">
            <a:spAutoFit/>
          </a:bodyPr>
          <a:lstStyle/>
          <a:p>
            <a:pPr algn="ctr">
              <a:lnSpc>
                <a:spcPct val="150000"/>
              </a:lnSpc>
              <a:spcAft>
                <a:spcPts val="800"/>
              </a:spcAft>
            </a:pP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3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BD5E94B-442E-91D0-9864-2DF7FB541057}"/>
              </a:ext>
            </a:extLst>
          </p:cNvPr>
          <p:cNvSpPr txBox="1"/>
          <p:nvPr/>
        </p:nvSpPr>
        <p:spPr>
          <a:xfrm>
            <a:off x="0" y="2991973"/>
            <a:ext cx="7603585" cy="589072"/>
          </a:xfrm>
          <a:prstGeom prst="rect">
            <a:avLst/>
          </a:prstGeom>
          <a:noFill/>
        </p:spPr>
        <p:txBody>
          <a:bodyPr wrap="square">
            <a:spAutoFit/>
          </a:bodyPr>
          <a:lstStyle/>
          <a:p>
            <a:pPr algn="just">
              <a:lnSpc>
                <a:spcPct val="150000"/>
              </a:lnSpc>
              <a:spcAft>
                <a:spcPts val="800"/>
              </a:spcAft>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Bước 2: </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Cắt giấy màu để làm cánh hoa. </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2E7E803-C317-2FC5-4A61-2B3EAEE9EE43}"/>
              </a:ext>
            </a:extLst>
          </p:cNvPr>
          <p:cNvSpPr txBox="1"/>
          <p:nvPr/>
        </p:nvSpPr>
        <p:spPr>
          <a:xfrm>
            <a:off x="211468" y="1600176"/>
            <a:ext cx="7610627" cy="701859"/>
          </a:xfrm>
          <a:prstGeom prst="rect">
            <a:avLst/>
          </a:prstGeom>
          <a:noFill/>
        </p:spPr>
        <p:txBody>
          <a:bodyPr wrap="square">
            <a:spAutoFit/>
          </a:bodyPr>
          <a:lstStyle/>
          <a:p>
            <a:pPr algn="just">
              <a:lnSpc>
                <a:spcPct val="150000"/>
              </a:lnSpc>
              <a:spcAft>
                <a:spcPts val="800"/>
              </a:spcAft>
            </a:pP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Ví</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fr-FR" sz="3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1EEC711-CED8-BD47-CAD8-5664D279D58E}"/>
              </a:ext>
            </a:extLst>
          </p:cNvPr>
          <p:cNvSpPr txBox="1"/>
          <p:nvPr/>
        </p:nvSpPr>
        <p:spPr>
          <a:xfrm>
            <a:off x="0" y="3682776"/>
            <a:ext cx="6094378" cy="589072"/>
          </a:xfrm>
          <a:prstGeom prst="rect">
            <a:avLst/>
          </a:prstGeom>
          <a:noFill/>
        </p:spPr>
        <p:txBody>
          <a:bodyPr wrap="square">
            <a:spAutoFit/>
          </a:bodyPr>
          <a:lstStyle/>
          <a:p>
            <a:pPr algn="just">
              <a:lnSpc>
                <a:spcPct val="150000"/>
              </a:lnSpc>
              <a:spcBef>
                <a:spcPct val="0"/>
              </a:spcBef>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Bước 3: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FCE1009-5D56-D2DE-CF7B-794EB3AD7C13}"/>
              </a:ext>
            </a:extLst>
          </p:cNvPr>
          <p:cNvSpPr txBox="1"/>
          <p:nvPr/>
        </p:nvSpPr>
        <p:spPr>
          <a:xfrm>
            <a:off x="0" y="4271848"/>
            <a:ext cx="7603584" cy="1133965"/>
          </a:xfrm>
          <a:prstGeom prst="rect">
            <a:avLst/>
          </a:prstGeom>
          <a:noFill/>
        </p:spPr>
        <p:txBody>
          <a:bodyPr wrap="square">
            <a:spAutoFit/>
          </a:bodyPr>
          <a:lstStyle/>
          <a:p>
            <a:pPr algn="just">
              <a:lnSpc>
                <a:spcPct val="150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Bước 4: </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Cắt hình chiếc lá và gắn vào cành hoa. Bông hoa đã được hoàn thiện. </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hỉnh sửa l</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ại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222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ED5C10F1-1A40-D6B2-3E01-31773827D1C5}"/>
              </a:ext>
            </a:extLst>
          </p:cNvPr>
          <p:cNvPicPr>
            <a:picLocks noChangeAspect="1"/>
          </p:cNvPicPr>
          <p:nvPr/>
        </p:nvPicPr>
        <p:blipFill>
          <a:blip r:embed="rId3"/>
          <a:srcRect l="39238"/>
          <a:stretch>
            <a:fillRect/>
          </a:stretch>
        </p:blipFill>
        <p:spPr>
          <a:xfrm>
            <a:off x="0" y="5300780"/>
            <a:ext cx="480195" cy="1557220"/>
          </a:xfrm>
          <a:prstGeom prst="rect">
            <a:avLst/>
          </a:prstGeom>
        </p:spPr>
      </p:pic>
      <p:sp>
        <p:nvSpPr>
          <p:cNvPr id="2" name="TextBox 15">
            <a:extLst>
              <a:ext uri="{FF2B5EF4-FFF2-40B4-BE49-F238E27FC236}">
                <a16:creationId xmlns:a16="http://schemas.microsoft.com/office/drawing/2014/main" id="{E2F86883-5D1B-6E5C-A5DF-D0099628D5FA}"/>
              </a:ext>
            </a:extLst>
          </p:cNvPr>
          <p:cNvSpPr txBox="1"/>
          <p:nvPr/>
        </p:nvSpPr>
        <p:spPr>
          <a:xfrm>
            <a:off x="3159956" y="1678949"/>
            <a:ext cx="9990593" cy="597728"/>
          </a:xfrm>
          <a:prstGeom prst="rect">
            <a:avLst/>
          </a:prstGeom>
        </p:spPr>
        <p:txBody>
          <a:bodyPr wrap="square" lIns="0" tIns="0" rIns="0" bIns="0" rtlCol="0" anchor="t">
            <a:spAutoFit/>
          </a:bodyPr>
          <a:lstStyle/>
          <a:p>
            <a:pPr algn="just">
              <a:lnSpc>
                <a:spcPts val="5280"/>
              </a:lnSpc>
              <a:spcBef>
                <a:spcPct val="0"/>
              </a:spcBef>
            </a:pPr>
            <a:r>
              <a:rPr lang="en-US" sz="2600" b="1" dirty="0">
                <a:solidFill>
                  <a:srgbClr val="FF0000"/>
                </a:solidFill>
                <a:latin typeface="+mj-lt"/>
                <a:cs typeface="Arial" panose="020B0604020202020204" pitchFamily="34" charset="0"/>
              </a:rPr>
              <a:t>3. </a:t>
            </a:r>
            <a:r>
              <a:rPr lang="en-US" sz="2600" b="1" dirty="0" err="1">
                <a:solidFill>
                  <a:srgbClr val="FF0000"/>
                </a:solidFill>
                <a:latin typeface="+mj-lt"/>
                <a:cs typeface="Arial" panose="020B0604020202020204" pitchFamily="34" charset="0"/>
              </a:rPr>
              <a:t>Hoạt</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động</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thực</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hành</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luyện</a:t>
            </a:r>
            <a:r>
              <a:rPr lang="en-US" sz="2600" b="1" dirty="0">
                <a:solidFill>
                  <a:srgbClr val="FF0000"/>
                </a:solidFill>
                <a:latin typeface="+mj-lt"/>
                <a:cs typeface="Arial" panose="020B0604020202020204" pitchFamily="34" charset="0"/>
              </a:rPr>
              <a:t> </a:t>
            </a:r>
            <a:r>
              <a:rPr lang="en-US" sz="2600" b="1" dirty="0" err="1">
                <a:solidFill>
                  <a:srgbClr val="FF0000"/>
                </a:solidFill>
                <a:latin typeface="+mj-lt"/>
                <a:cs typeface="Arial" panose="020B0604020202020204" pitchFamily="34" charset="0"/>
              </a:rPr>
              <a:t>tập</a:t>
            </a:r>
            <a:endParaRPr lang="en-US" sz="2600" b="1" dirty="0">
              <a:solidFill>
                <a:srgbClr val="FF0000"/>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B4E4CF0C-F562-907E-58FF-4DE8582E1846}"/>
              </a:ext>
            </a:extLst>
          </p:cNvPr>
          <p:cNvGrpSpPr/>
          <p:nvPr/>
        </p:nvGrpSpPr>
        <p:grpSpPr>
          <a:xfrm>
            <a:off x="1870953" y="2879387"/>
            <a:ext cx="9265971" cy="2140085"/>
            <a:chOff x="966825" y="1383567"/>
            <a:chExt cx="3883544" cy="3814315"/>
          </a:xfrm>
        </p:grpSpPr>
        <p:pic>
          <p:nvPicPr>
            <p:cNvPr id="4" name="Picture 5">
              <a:extLst>
                <a:ext uri="{FF2B5EF4-FFF2-40B4-BE49-F238E27FC236}">
                  <a16:creationId xmlns:a16="http://schemas.microsoft.com/office/drawing/2014/main" id="{FE43EDD0-77C0-8336-6877-D65C8D3550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966825" y="1383567"/>
              <a:ext cx="3883544" cy="3814315"/>
            </a:xfrm>
            <a:prstGeom prst="rect">
              <a:avLst/>
            </a:prstGeom>
          </p:spPr>
        </p:pic>
        <p:sp>
          <p:nvSpPr>
            <p:cNvPr id="5" name="TextBox 4">
              <a:extLst>
                <a:ext uri="{FF2B5EF4-FFF2-40B4-BE49-F238E27FC236}">
                  <a16:creationId xmlns:a16="http://schemas.microsoft.com/office/drawing/2014/main" id="{15C6F5CB-F994-7923-948E-B34DD5F4A53B}"/>
                </a:ext>
              </a:extLst>
            </p:cNvPr>
            <p:cNvSpPr txBox="1"/>
            <p:nvPr/>
          </p:nvSpPr>
          <p:spPr>
            <a:xfrm>
              <a:off x="1072364" y="2340054"/>
              <a:ext cx="3487062" cy="1250937"/>
            </a:xfrm>
            <a:prstGeom prst="rect">
              <a:avLst/>
            </a:prstGeom>
            <a:noFill/>
          </p:spPr>
          <p:txBody>
            <a:bodyPr wrap="square" rtlCol="0">
              <a:spAutoFit/>
            </a:bodyPr>
            <a:lstStyle/>
            <a:p>
              <a:pPr indent="533400" algn="ctr">
                <a:lnSpc>
                  <a:spcPct val="150000"/>
                </a:lnSpc>
                <a:spcAft>
                  <a:spcPts val="800"/>
                </a:spcAft>
              </a:pP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HS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thực</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hành</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làm</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sản</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phẩm</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đã</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lựa</a:t>
              </a:r>
              <a:r>
                <a:rPr lang="fr-FR"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000" b="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chọn</a:t>
              </a:r>
              <a:endParaRPr lang="en-US" sz="3000" b="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49629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ẫu HĐTN 3 (1).potx" id="{8F17C469-3FC4-4ED4-BDE0-03ED01E445B5}" vid="{B53DFCDC-7B09-48D9-AF25-AE21147D3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Mẫu HĐTN 3</Template>
  <TotalTime>387</TotalTime>
  <Words>657</Words>
  <Application>Microsoft Office PowerPoint</Application>
  <PresentationFormat>Widescreen</PresentationFormat>
  <Paragraphs>41</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Times New Roman</vt:lpstr>
      <vt:lpstr>UTM Avo</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40</cp:revision>
  <dcterms:created xsi:type="dcterms:W3CDTF">2023-03-28T03:35:09Z</dcterms:created>
  <dcterms:modified xsi:type="dcterms:W3CDTF">2025-03-15T02:11:46Z</dcterms:modified>
</cp:coreProperties>
</file>