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3" r:id="rId4"/>
    <p:sldId id="290" r:id="rId5"/>
    <p:sldId id="259" r:id="rId6"/>
    <p:sldId id="261" r:id="rId7"/>
    <p:sldId id="263" r:id="rId8"/>
    <p:sldId id="264" r:id="rId9"/>
    <p:sldId id="265" r:id="rId10"/>
    <p:sldId id="266" r:id="rId11"/>
    <p:sldId id="291" r:id="rId12"/>
    <p:sldId id="268" r:id="rId13"/>
    <p:sldId id="292" r:id="rId14"/>
    <p:sldId id="293" r:id="rId15"/>
    <p:sldId id="269" r:id="rId16"/>
    <p:sldId id="270" r:id="rId17"/>
    <p:sldId id="286" r:id="rId18"/>
    <p:sldId id="284" r:id="rId19"/>
    <p:sldId id="285" r:id="rId20"/>
    <p:sldId id="287" r:id="rId21"/>
    <p:sldId id="288" r:id="rId22"/>
  </p:sldIdLst>
  <p:sldSz cx="18288000" cy="10287000"/>
  <p:notesSz cx="6858000" cy="9144000"/>
  <p:embeddedFontLst>
    <p:embeddedFont>
      <p:font typeface="Bungee Shade" panose="020B0604020202020204" charset="0"/>
      <p:regular r:id="rId23"/>
    </p:embeddedFont>
    <p:embeddedFont>
      <p:font typeface="Faustina Bold" panose="020B0604020202020204" charset="0"/>
      <p:regular r:id="rId24"/>
    </p:embeddedFont>
    <p:embeddedFont>
      <p:font typeface="Bayan" panose="020B0604020202020204" charset="0"/>
      <p:regular r:id="rId25"/>
    </p:embeddedFont>
    <p:embeddedFont>
      <p:font typeface="Poppins Bold" panose="020B0604020202020204" charset="0"/>
      <p:regular r:id="rId26"/>
    </p:embeddedFont>
    <p:embeddedFont>
      <p:font typeface="Crimson Pro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omorrow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3.sv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sv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79.svg"/><Relationship Id="rId18" Type="http://schemas.openxmlformats.org/officeDocument/2006/relationships/image" Target="../media/image90.png"/><Relationship Id="rId3" Type="http://schemas.openxmlformats.org/officeDocument/2006/relationships/image" Target="../media/image69.svg"/><Relationship Id="rId21" Type="http://schemas.openxmlformats.org/officeDocument/2006/relationships/image" Target="../media/image87.svg"/><Relationship Id="rId7" Type="http://schemas.openxmlformats.org/officeDocument/2006/relationships/image" Target="../media/image73.svg"/><Relationship Id="rId12" Type="http://schemas.openxmlformats.org/officeDocument/2006/relationships/image" Target="../media/image87.png"/><Relationship Id="rId17" Type="http://schemas.openxmlformats.org/officeDocument/2006/relationships/image" Target="../media/image83.svg"/><Relationship Id="rId2" Type="http://schemas.openxmlformats.org/officeDocument/2006/relationships/image" Target="../media/image82.png"/><Relationship Id="rId16" Type="http://schemas.openxmlformats.org/officeDocument/2006/relationships/image" Target="../media/image89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81.svg"/><Relationship Id="rId23" Type="http://schemas.openxmlformats.org/officeDocument/2006/relationships/image" Target="../media/image89.svg"/><Relationship Id="rId10" Type="http://schemas.openxmlformats.org/officeDocument/2006/relationships/image" Target="../media/image86.png"/><Relationship Id="rId19" Type="http://schemas.openxmlformats.org/officeDocument/2006/relationships/image" Target="../media/image85.svg"/><Relationship Id="rId4" Type="http://schemas.openxmlformats.org/officeDocument/2006/relationships/image" Target="../media/image83.png"/><Relationship Id="rId9" Type="http://schemas.openxmlformats.org/officeDocument/2006/relationships/image" Target="../media/image75.svg"/><Relationship Id="rId14" Type="http://schemas.openxmlformats.org/officeDocument/2006/relationships/image" Target="../media/image88.png"/><Relationship Id="rId22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NUL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2.svg"/><Relationship Id="rId18" Type="http://schemas.openxmlformats.org/officeDocument/2006/relationships/image" Target="../media/image33.png"/><Relationship Id="rId3" Type="http://schemas.openxmlformats.org/officeDocument/2006/relationships/image" Target="../media/image2.svg"/><Relationship Id="rId21" Type="http://schemas.openxmlformats.org/officeDocument/2006/relationships/image" Target="../media/image200.svg"/><Relationship Id="rId7" Type="http://schemas.openxmlformats.org/officeDocument/2006/relationships/image" Target="../media/image61.svg"/><Relationship Id="rId12" Type="http://schemas.openxmlformats.org/officeDocument/2006/relationships/image" Target="../media/image98.png"/><Relationship Id="rId17" Type="http://schemas.openxmlformats.org/officeDocument/2006/relationships/image" Target="../media/image160.svg"/><Relationship Id="rId25" Type="http://schemas.openxmlformats.org/officeDocument/2006/relationships/image" Target="../media/image240.svg"/><Relationship Id="rId2" Type="http://schemas.openxmlformats.org/officeDocument/2006/relationships/image" Target="../media/image97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00.svg"/><Relationship Id="rId24" Type="http://schemas.openxmlformats.org/officeDocument/2006/relationships/image" Target="../media/image100.png"/><Relationship Id="rId5" Type="http://schemas.openxmlformats.org/officeDocument/2006/relationships/image" Target="../media/image41.svg"/><Relationship Id="rId15" Type="http://schemas.openxmlformats.org/officeDocument/2006/relationships/image" Target="../media/image140.svg"/><Relationship Id="rId23" Type="http://schemas.openxmlformats.org/officeDocument/2006/relationships/image" Target="../media/image22.svg"/><Relationship Id="rId10" Type="http://schemas.openxmlformats.org/officeDocument/2006/relationships/image" Target="../media/image29.png"/><Relationship Id="rId19" Type="http://schemas.openxmlformats.org/officeDocument/2006/relationships/image" Target="../media/image180.svg"/><Relationship Id="rId4" Type="http://schemas.openxmlformats.org/officeDocument/2006/relationships/image" Target="../media/image25.png"/><Relationship Id="rId9" Type="http://schemas.openxmlformats.org/officeDocument/2006/relationships/image" Target="../media/image80.svg"/><Relationship Id="rId14" Type="http://schemas.openxmlformats.org/officeDocument/2006/relationships/image" Target="../media/image31.png"/><Relationship Id="rId22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00.svg"/><Relationship Id="rId18" Type="http://schemas.openxmlformats.org/officeDocument/2006/relationships/image" Target="../media/image31.png"/><Relationship Id="rId26" Type="http://schemas.openxmlformats.org/officeDocument/2006/relationships/image" Target="../media/image32.png"/><Relationship Id="rId39" Type="http://schemas.openxmlformats.org/officeDocument/2006/relationships/image" Target="../media/image46.svg"/><Relationship Id="rId3" Type="http://schemas.openxmlformats.org/officeDocument/2006/relationships/image" Target="../media/image260.svg"/><Relationship Id="rId21" Type="http://schemas.openxmlformats.org/officeDocument/2006/relationships/image" Target="../media/image340.svg"/><Relationship Id="rId34" Type="http://schemas.openxmlformats.org/officeDocument/2006/relationships/image" Target="../media/image107.png"/><Relationship Id="rId7" Type="http://schemas.openxmlformats.org/officeDocument/2006/relationships/image" Target="../media/image61.svg"/><Relationship Id="rId12" Type="http://schemas.openxmlformats.org/officeDocument/2006/relationships/image" Target="../media/image29.png"/><Relationship Id="rId17" Type="http://schemas.openxmlformats.org/officeDocument/2006/relationships/image" Target="../media/image320.svg"/><Relationship Id="rId25" Type="http://schemas.openxmlformats.org/officeDocument/2006/relationships/image" Target="../media/image200.svg"/><Relationship Id="rId33" Type="http://schemas.openxmlformats.org/officeDocument/2006/relationships/image" Target="../media/image400.svg"/><Relationship Id="rId38" Type="http://schemas.openxmlformats.org/officeDocument/2006/relationships/image" Target="../media/image109.png"/><Relationship Id="rId2" Type="http://schemas.openxmlformats.org/officeDocument/2006/relationships/image" Target="../media/image101.png"/><Relationship Id="rId16" Type="http://schemas.openxmlformats.org/officeDocument/2006/relationships/image" Target="../media/image104.png"/><Relationship Id="rId20" Type="http://schemas.openxmlformats.org/officeDocument/2006/relationships/image" Target="../media/image36.png"/><Relationship Id="rId29" Type="http://schemas.openxmlformats.org/officeDocument/2006/relationships/image" Target="../media/image3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0.svg"/><Relationship Id="rId24" Type="http://schemas.openxmlformats.org/officeDocument/2006/relationships/image" Target="../media/image34.png"/><Relationship Id="rId32" Type="http://schemas.openxmlformats.org/officeDocument/2006/relationships/image" Target="../media/image106.png"/><Relationship Id="rId37" Type="http://schemas.openxmlformats.org/officeDocument/2006/relationships/image" Target="../media/image440.svg"/><Relationship Id="rId5" Type="http://schemas.openxmlformats.org/officeDocument/2006/relationships/image" Target="../media/image41.svg"/><Relationship Id="rId15" Type="http://schemas.openxmlformats.org/officeDocument/2006/relationships/image" Target="../media/image300.svg"/><Relationship Id="rId23" Type="http://schemas.openxmlformats.org/officeDocument/2006/relationships/image" Target="../media/image180.svg"/><Relationship Id="rId28" Type="http://schemas.openxmlformats.org/officeDocument/2006/relationships/image" Target="../media/image35.png"/><Relationship Id="rId36" Type="http://schemas.openxmlformats.org/officeDocument/2006/relationships/image" Target="../media/image108.png"/><Relationship Id="rId10" Type="http://schemas.openxmlformats.org/officeDocument/2006/relationships/image" Target="../media/image102.png"/><Relationship Id="rId19" Type="http://schemas.openxmlformats.org/officeDocument/2006/relationships/image" Target="../media/image140.svg"/><Relationship Id="rId31" Type="http://schemas.openxmlformats.org/officeDocument/2006/relationships/image" Target="../media/image380.svg"/><Relationship Id="rId4" Type="http://schemas.openxmlformats.org/officeDocument/2006/relationships/image" Target="../media/image25.png"/><Relationship Id="rId9" Type="http://schemas.openxmlformats.org/officeDocument/2006/relationships/image" Target="../media/image80.svg"/><Relationship Id="rId14" Type="http://schemas.openxmlformats.org/officeDocument/2006/relationships/image" Target="../media/image103.png"/><Relationship Id="rId22" Type="http://schemas.openxmlformats.org/officeDocument/2006/relationships/image" Target="../media/image33.png"/><Relationship Id="rId27" Type="http://schemas.openxmlformats.org/officeDocument/2006/relationships/image" Target="../media/image160.svg"/><Relationship Id="rId30" Type="http://schemas.openxmlformats.org/officeDocument/2006/relationships/image" Target="../media/image105.png"/><Relationship Id="rId35" Type="http://schemas.openxmlformats.org/officeDocument/2006/relationships/image" Target="../media/image4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0.svg"/><Relationship Id="rId18" Type="http://schemas.openxmlformats.org/officeDocument/2006/relationships/image" Target="../media/image32.png"/><Relationship Id="rId26" Type="http://schemas.openxmlformats.org/officeDocument/2006/relationships/image" Target="../media/image36.png"/><Relationship Id="rId3" Type="http://schemas.openxmlformats.org/officeDocument/2006/relationships/image" Target="../media/image26.svg"/><Relationship Id="rId21" Type="http://schemas.openxmlformats.org/officeDocument/2006/relationships/image" Target="../media/image18.svg"/><Relationship Id="rId7" Type="http://schemas.openxmlformats.org/officeDocument/2006/relationships/image" Target="../media/image6.svg"/><Relationship Id="rId12" Type="http://schemas.openxmlformats.org/officeDocument/2006/relationships/image" Target="../media/image29.png"/><Relationship Id="rId17" Type="http://schemas.openxmlformats.org/officeDocument/2006/relationships/image" Target="../media/image14.svg"/><Relationship Id="rId25" Type="http://schemas.openxmlformats.org/officeDocument/2006/relationships/image" Target="../media/image32.svg"/><Relationship Id="rId33" Type="http://schemas.openxmlformats.org/officeDocument/2006/relationships/image" Target="../media/image41.png"/><Relationship Id="rId2" Type="http://schemas.openxmlformats.org/officeDocument/2006/relationships/image" Target="../media/image24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svg"/><Relationship Id="rId24" Type="http://schemas.openxmlformats.org/officeDocument/2006/relationships/image" Target="../media/image35.png"/><Relationship Id="rId32" Type="http://schemas.openxmlformats.org/officeDocument/2006/relationships/image" Target="../media/image40.png"/><Relationship Id="rId5" Type="http://schemas.openxmlformats.org/officeDocument/2006/relationships/image" Target="../media/image4.svg"/><Relationship Id="rId15" Type="http://schemas.openxmlformats.org/officeDocument/2006/relationships/image" Target="../media/image30.svg"/><Relationship Id="rId23" Type="http://schemas.openxmlformats.org/officeDocument/2006/relationships/image" Target="../media/image20.svg"/><Relationship Id="rId28" Type="http://schemas.openxmlformats.org/officeDocument/2006/relationships/image" Target="../media/image37.png"/><Relationship Id="rId10" Type="http://schemas.openxmlformats.org/officeDocument/2006/relationships/image" Target="../media/image28.png"/><Relationship Id="rId19" Type="http://schemas.openxmlformats.org/officeDocument/2006/relationships/image" Target="../media/image16.svg"/><Relationship Id="rId31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8.svg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openxmlformats.org/officeDocument/2006/relationships/image" Target="../media/image34.svg"/><Relationship Id="rId30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3.sv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3" Type="http://schemas.openxmlformats.org/officeDocument/2006/relationships/image" Target="../media/image17.svg"/><Relationship Id="rId7" Type="http://schemas.openxmlformats.org/officeDocument/2006/relationships/image" Target="../media/image49.png"/><Relationship Id="rId12" Type="http://schemas.openxmlformats.org/officeDocument/2006/relationships/image" Target="../media/image261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svg"/><Relationship Id="rId11" Type="http://schemas.openxmlformats.org/officeDocument/2006/relationships/image" Target="../media/image50.png"/><Relationship Id="rId5" Type="http://schemas.openxmlformats.org/officeDocument/2006/relationships/image" Target="../media/image22.png"/><Relationship Id="rId10" Type="http://schemas.openxmlformats.org/officeDocument/2006/relationships/image" Target="../media/image24.svg"/><Relationship Id="rId4" Type="http://schemas.openxmlformats.org/officeDocument/2006/relationships/image" Target="../media/image48.png"/><Relationship Id="rId14" Type="http://schemas.openxmlformats.org/officeDocument/2006/relationships/image" Target="../media/image28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0.svg"/><Relationship Id="rId3" Type="http://schemas.openxmlformats.org/officeDocument/2006/relationships/image" Target="../media/image301.svg"/><Relationship Id="rId7" Type="http://schemas.openxmlformats.org/officeDocument/2006/relationships/image" Target="../media/image341.svg"/><Relationship Id="rId12" Type="http://schemas.openxmlformats.org/officeDocument/2006/relationships/image" Target="../media/image57.png"/><Relationship Id="rId17" Type="http://schemas.openxmlformats.org/officeDocument/2006/relationships/image" Target="../media/image44.svg"/><Relationship Id="rId2" Type="http://schemas.openxmlformats.org/officeDocument/2006/relationships/image" Target="../media/image5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38.svg"/><Relationship Id="rId5" Type="http://schemas.openxmlformats.org/officeDocument/2006/relationships/image" Target="../media/image321.svg"/><Relationship Id="rId15" Type="http://schemas.openxmlformats.org/officeDocument/2006/relationships/image" Target="../media/image42.sv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361.svg"/><Relationship Id="rId1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62.png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"/>
            <a:ext cx="6107983" cy="6107983"/>
          </a:xfrm>
          <a:custGeom>
            <a:avLst/>
            <a:gdLst/>
            <a:ahLst/>
            <a:cxnLst/>
            <a:rect l="l" t="t" r="r" b="b"/>
            <a:pathLst>
              <a:path w="6107983" h="6107983">
                <a:moveTo>
                  <a:pt x="0" y="0"/>
                </a:moveTo>
                <a:lnTo>
                  <a:pt x="6107983" y="0"/>
                </a:lnTo>
                <a:lnTo>
                  <a:pt x="6107983" y="6107983"/>
                </a:lnTo>
                <a:lnTo>
                  <a:pt x="0" y="6107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07983" y="41"/>
            <a:ext cx="6107983" cy="6107983"/>
          </a:xfrm>
          <a:custGeom>
            <a:avLst/>
            <a:gdLst/>
            <a:ahLst/>
            <a:cxnLst/>
            <a:rect l="l" t="t" r="r" b="b"/>
            <a:pathLst>
              <a:path w="6107983" h="6107983">
                <a:moveTo>
                  <a:pt x="0" y="0"/>
                </a:moveTo>
                <a:lnTo>
                  <a:pt x="6107984" y="0"/>
                </a:lnTo>
                <a:lnTo>
                  <a:pt x="6107984" y="6107983"/>
                </a:lnTo>
                <a:lnTo>
                  <a:pt x="0" y="6107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80017" y="-20868"/>
            <a:ext cx="6107983" cy="6107983"/>
          </a:xfrm>
          <a:custGeom>
            <a:avLst/>
            <a:gdLst/>
            <a:ahLst/>
            <a:cxnLst/>
            <a:rect l="l" t="t" r="r" b="b"/>
            <a:pathLst>
              <a:path w="6107983" h="6107983">
                <a:moveTo>
                  <a:pt x="0" y="0"/>
                </a:moveTo>
                <a:lnTo>
                  <a:pt x="6107983" y="0"/>
                </a:lnTo>
                <a:lnTo>
                  <a:pt x="6107983" y="6107983"/>
                </a:lnTo>
                <a:lnTo>
                  <a:pt x="0" y="6107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108024"/>
            <a:ext cx="6107983" cy="4196561"/>
          </a:xfrm>
          <a:custGeom>
            <a:avLst/>
            <a:gdLst/>
            <a:ahLst/>
            <a:cxnLst/>
            <a:rect l="l" t="t" r="r" b="b"/>
            <a:pathLst>
              <a:path w="6107983" h="4196561">
                <a:moveTo>
                  <a:pt x="0" y="0"/>
                </a:moveTo>
                <a:lnTo>
                  <a:pt x="6107983" y="0"/>
                </a:lnTo>
                <a:lnTo>
                  <a:pt x="6107983" y="4196562"/>
                </a:lnTo>
                <a:lnTo>
                  <a:pt x="0" y="4196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 b="-4554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72033" y="6087115"/>
            <a:ext cx="6107983" cy="4196561"/>
          </a:xfrm>
          <a:custGeom>
            <a:avLst/>
            <a:gdLst/>
            <a:ahLst/>
            <a:cxnLst/>
            <a:rect l="l" t="t" r="r" b="b"/>
            <a:pathLst>
              <a:path w="6107983" h="4196561">
                <a:moveTo>
                  <a:pt x="0" y="0"/>
                </a:moveTo>
                <a:lnTo>
                  <a:pt x="6107984" y="0"/>
                </a:lnTo>
                <a:lnTo>
                  <a:pt x="6107984" y="4196562"/>
                </a:lnTo>
                <a:lnTo>
                  <a:pt x="0" y="41965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 b="-4554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80017" y="6087115"/>
            <a:ext cx="6107983" cy="4253930"/>
          </a:xfrm>
          <a:custGeom>
            <a:avLst/>
            <a:gdLst/>
            <a:ahLst/>
            <a:cxnLst/>
            <a:rect l="l" t="t" r="r" b="b"/>
            <a:pathLst>
              <a:path w="6107983" h="4253930">
                <a:moveTo>
                  <a:pt x="0" y="0"/>
                </a:moveTo>
                <a:lnTo>
                  <a:pt x="6107983" y="0"/>
                </a:lnTo>
                <a:lnTo>
                  <a:pt x="6107983" y="4253931"/>
                </a:lnTo>
                <a:lnTo>
                  <a:pt x="0" y="4253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6000"/>
            </a:blip>
            <a:stretch>
              <a:fillRect b="-43584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93254" y="928852"/>
            <a:ext cx="16230600" cy="82296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0511" y="0"/>
                  </a:moveTo>
                  <a:lnTo>
                    <a:pt x="4254215" y="0"/>
                  </a:lnTo>
                  <a:cubicBezTo>
                    <a:pt x="4259655" y="0"/>
                    <a:pt x="4264872" y="2161"/>
                    <a:pt x="4268719" y="6007"/>
                  </a:cubicBezTo>
                  <a:cubicBezTo>
                    <a:pt x="4272565" y="9854"/>
                    <a:pt x="4274726" y="15071"/>
                    <a:pt x="4274726" y="20511"/>
                  </a:cubicBezTo>
                  <a:lnTo>
                    <a:pt x="4274726" y="2146956"/>
                  </a:lnTo>
                  <a:cubicBezTo>
                    <a:pt x="4274726" y="2152396"/>
                    <a:pt x="4272565" y="2157613"/>
                    <a:pt x="4268719" y="2161459"/>
                  </a:cubicBezTo>
                  <a:cubicBezTo>
                    <a:pt x="4264872" y="2165306"/>
                    <a:pt x="4259655" y="2167467"/>
                    <a:pt x="4254215" y="2167467"/>
                  </a:cubicBezTo>
                  <a:lnTo>
                    <a:pt x="20511" y="2167467"/>
                  </a:lnTo>
                  <a:cubicBezTo>
                    <a:pt x="15071" y="2167467"/>
                    <a:pt x="9854" y="2165306"/>
                    <a:pt x="6007" y="2161459"/>
                  </a:cubicBezTo>
                  <a:cubicBezTo>
                    <a:pt x="2161" y="2157613"/>
                    <a:pt x="0" y="2152396"/>
                    <a:pt x="0" y="2146956"/>
                  </a:cubicBezTo>
                  <a:lnTo>
                    <a:pt x="0" y="20511"/>
                  </a:lnTo>
                  <a:cubicBezTo>
                    <a:pt x="0" y="15071"/>
                    <a:pt x="2161" y="9854"/>
                    <a:pt x="6007" y="6007"/>
                  </a:cubicBezTo>
                  <a:cubicBezTo>
                    <a:pt x="9854" y="2161"/>
                    <a:pt x="15071" y="0"/>
                    <a:pt x="20511" y="0"/>
                  </a:cubicBezTo>
                  <a:close/>
                </a:path>
              </a:pathLst>
            </a:custGeom>
            <a:solidFill>
              <a:srgbClr val="FEFAFA"/>
            </a:solidFill>
            <a:ln w="95250" cap="rnd">
              <a:solidFill>
                <a:srgbClr val="2B4755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274726" cy="2224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91394" y="2171700"/>
            <a:ext cx="13310145" cy="7373133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>
                <a:gd name="adj" fmla="val 10390260"/>
              </a:avLst>
            </a:prstTxWarp>
            <a:spAutoFit/>
          </a:bodyPr>
          <a:lstStyle/>
          <a:p>
            <a:pPr algn="ctr">
              <a:lnSpc>
                <a:spcPts val="9836"/>
              </a:lnSpc>
            </a:pPr>
            <a:r>
              <a:rPr lang="en-US" sz="7026" spc="-252" dirty="0" err="1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chào</a:t>
            </a:r>
            <a:r>
              <a:rPr lang="en-US" sz="7026" spc="-252" dirty="0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lang="en-US" sz="7026" spc="-252" dirty="0" err="1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mừng</a:t>
            </a:r>
            <a:r>
              <a:rPr lang="en-US" sz="7026" spc="-252" dirty="0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lang="en-US" sz="7026" spc="-252" dirty="0" err="1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quý</a:t>
            </a:r>
            <a:r>
              <a:rPr lang="en-US" sz="7026" spc="-252" dirty="0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lang="en-US" sz="7026" spc="-252" dirty="0" err="1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thầy</a:t>
            </a:r>
            <a:r>
              <a:rPr lang="en-US" sz="7026" spc="-252" dirty="0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lang="en-US" sz="7026" spc="-252" dirty="0" err="1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cô</a:t>
            </a:r>
            <a:r>
              <a:rPr lang="en-US" sz="7026" spc="-252" dirty="0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lang="en-US" sz="7026" spc="-252" dirty="0" err="1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về</a:t>
            </a:r>
            <a:r>
              <a:rPr lang="en-US" sz="7026" spc="-252" dirty="0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lang="en-US" sz="7026" spc="-252" dirty="0" err="1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dự</a:t>
            </a:r>
            <a:r>
              <a:rPr lang="en-US" sz="7026" spc="-252" dirty="0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lang="en-US" sz="7026" spc="-252" dirty="0" err="1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giờ</a:t>
            </a:r>
            <a:r>
              <a:rPr lang="en-US" sz="7026" spc="-252" dirty="0">
                <a:solidFill>
                  <a:srgbClr val="FF0000"/>
                </a:solidFill>
                <a:latin typeface="Bungee Shade"/>
                <a:ea typeface="Bungee Shade"/>
                <a:cs typeface="Bungee Shade"/>
                <a:sym typeface="Bungee Shade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22571" y="5393929"/>
            <a:ext cx="15920523" cy="2603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6"/>
              </a:lnSpc>
            </a:pPr>
            <a:endParaRPr dirty="0"/>
          </a:p>
          <a:p>
            <a:pPr algn="ctr">
              <a:lnSpc>
                <a:spcPts val="6906"/>
              </a:lnSpc>
            </a:pPr>
            <a:endParaRPr lang="en-US" sz="4933" b="1" dirty="0" smtClean="0">
              <a:solidFill>
                <a:srgbClr val="2B4755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6906"/>
              </a:lnSpc>
            </a:pPr>
            <a:r>
              <a:rPr lang="en-US" sz="4933" b="1" dirty="0" err="1" smtClean="0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Giáo</a:t>
            </a:r>
            <a:r>
              <a:rPr lang="en-US" sz="4933" b="1" dirty="0" smtClean="0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33" b="1" dirty="0" err="1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viên</a:t>
            </a:r>
            <a:r>
              <a:rPr lang="en-US" sz="4933" b="1" dirty="0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4933" b="1" dirty="0" err="1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Dương</a:t>
            </a:r>
            <a:r>
              <a:rPr lang="en-US" sz="4933" b="1" dirty="0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33" b="1" dirty="0" err="1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Thị</a:t>
            </a:r>
            <a:r>
              <a:rPr lang="en-US" sz="4933" b="1" dirty="0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33" b="1" dirty="0" err="1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Như</a:t>
            </a:r>
            <a:r>
              <a:rPr lang="en-US" sz="4933" b="1" dirty="0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933" b="1" dirty="0" err="1">
                <a:solidFill>
                  <a:srgbClr val="2B4755"/>
                </a:solidFill>
                <a:latin typeface="Poppins Bold"/>
                <a:ea typeface="Poppins Bold"/>
                <a:cs typeface="Poppins Bold"/>
                <a:sym typeface="Poppins Bold"/>
              </a:rPr>
              <a:t>Quỳnh</a:t>
            </a:r>
            <a:endParaRPr lang="en-US" sz="4933" b="1" dirty="0">
              <a:solidFill>
                <a:srgbClr val="2B475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3" name="Freeform 13"/>
          <p:cNvSpPr/>
          <p:nvPr/>
        </p:nvSpPr>
        <p:spPr>
          <a:xfrm rot="-629115">
            <a:off x="2749090" y="7397931"/>
            <a:ext cx="2375176" cy="3020891"/>
          </a:xfrm>
          <a:custGeom>
            <a:avLst/>
            <a:gdLst/>
            <a:ahLst/>
            <a:cxnLst/>
            <a:rect l="l" t="t" r="r" b="b"/>
            <a:pathLst>
              <a:path w="2375176" h="3020891">
                <a:moveTo>
                  <a:pt x="0" y="0"/>
                </a:moveTo>
                <a:lnTo>
                  <a:pt x="2375176" y="0"/>
                </a:lnTo>
                <a:lnTo>
                  <a:pt x="2375176" y="3020891"/>
                </a:lnTo>
                <a:lnTo>
                  <a:pt x="0" y="3020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657749" y="7262931"/>
            <a:ext cx="2780320" cy="3137174"/>
          </a:xfrm>
          <a:custGeom>
            <a:avLst/>
            <a:gdLst/>
            <a:ahLst/>
            <a:cxnLst/>
            <a:rect l="l" t="t" r="r" b="b"/>
            <a:pathLst>
              <a:path w="2780320" h="3137174">
                <a:moveTo>
                  <a:pt x="0" y="0"/>
                </a:moveTo>
                <a:lnTo>
                  <a:pt x="2780320" y="0"/>
                </a:lnTo>
                <a:lnTo>
                  <a:pt x="2780320" y="3137174"/>
                </a:lnTo>
                <a:lnTo>
                  <a:pt x="0" y="31371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047680">
            <a:off x="266745" y="7959491"/>
            <a:ext cx="2150583" cy="2363278"/>
          </a:xfrm>
          <a:custGeom>
            <a:avLst/>
            <a:gdLst/>
            <a:ahLst/>
            <a:cxnLst/>
            <a:rect l="l" t="t" r="r" b="b"/>
            <a:pathLst>
              <a:path w="2150583" h="2363278">
                <a:moveTo>
                  <a:pt x="0" y="0"/>
                </a:moveTo>
                <a:lnTo>
                  <a:pt x="2150583" y="0"/>
                </a:lnTo>
                <a:lnTo>
                  <a:pt x="2150583" y="2363279"/>
                </a:lnTo>
                <a:lnTo>
                  <a:pt x="0" y="2363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02243">
            <a:off x="9372864" y="8179648"/>
            <a:ext cx="3460363" cy="2524750"/>
          </a:xfrm>
          <a:custGeom>
            <a:avLst/>
            <a:gdLst/>
            <a:ahLst/>
            <a:cxnLst/>
            <a:rect l="l" t="t" r="r" b="b"/>
            <a:pathLst>
              <a:path w="3822980" h="3292542">
                <a:moveTo>
                  <a:pt x="0" y="0"/>
                </a:moveTo>
                <a:lnTo>
                  <a:pt x="3822980" y="0"/>
                </a:lnTo>
                <a:lnTo>
                  <a:pt x="3822980" y="3292542"/>
                </a:lnTo>
                <a:lnTo>
                  <a:pt x="0" y="32925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55601" y="7996948"/>
            <a:ext cx="2194868" cy="2403155"/>
          </a:xfrm>
          <a:custGeom>
            <a:avLst/>
            <a:gdLst/>
            <a:ahLst/>
            <a:cxnLst/>
            <a:rect l="l" t="t" r="r" b="b"/>
            <a:pathLst>
              <a:path w="2194868" h="2628782">
                <a:moveTo>
                  <a:pt x="0" y="0"/>
                </a:moveTo>
                <a:lnTo>
                  <a:pt x="2194868" y="0"/>
                </a:lnTo>
                <a:lnTo>
                  <a:pt x="2194868" y="2628783"/>
                </a:lnTo>
                <a:lnTo>
                  <a:pt x="0" y="2628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94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064194" y="8604506"/>
            <a:ext cx="2114413" cy="2116768"/>
          </a:xfrm>
          <a:custGeom>
            <a:avLst/>
            <a:gdLst/>
            <a:ahLst/>
            <a:cxnLst/>
            <a:rect l="l" t="t" r="r" b="b"/>
            <a:pathLst>
              <a:path w="2114413" h="2116768">
                <a:moveTo>
                  <a:pt x="0" y="0"/>
                </a:moveTo>
                <a:lnTo>
                  <a:pt x="2114414" y="0"/>
                </a:lnTo>
                <a:lnTo>
                  <a:pt x="2114414" y="2116768"/>
                </a:lnTo>
                <a:lnTo>
                  <a:pt x="0" y="21167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25"/>
            </a:stretch>
          </a:blipFill>
        </p:spPr>
      </p:sp>
      <p:sp>
        <p:nvSpPr>
          <p:cNvPr id="19" name="Freeform 19"/>
          <p:cNvSpPr/>
          <p:nvPr/>
        </p:nvSpPr>
        <p:spPr>
          <a:xfrm rot="-891867">
            <a:off x="12663570" y="8227371"/>
            <a:ext cx="2064737" cy="2056655"/>
          </a:xfrm>
          <a:custGeom>
            <a:avLst/>
            <a:gdLst/>
            <a:ahLst/>
            <a:cxnLst/>
            <a:rect l="l" t="t" r="r" b="b"/>
            <a:pathLst>
              <a:path w="2403348" h="2922004">
                <a:moveTo>
                  <a:pt x="0" y="0"/>
                </a:moveTo>
                <a:lnTo>
                  <a:pt x="2403348" y="0"/>
                </a:lnTo>
                <a:lnTo>
                  <a:pt x="2403348" y="2922004"/>
                </a:lnTo>
                <a:lnTo>
                  <a:pt x="0" y="29220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32034">
            <a:off x="4794472" y="8375158"/>
            <a:ext cx="1873151" cy="1984796"/>
          </a:xfrm>
          <a:custGeom>
            <a:avLst/>
            <a:gdLst/>
            <a:ahLst/>
            <a:cxnLst/>
            <a:rect l="l" t="t" r="r" b="b"/>
            <a:pathLst>
              <a:path w="1873151" h="1984796">
                <a:moveTo>
                  <a:pt x="0" y="0"/>
                </a:moveTo>
                <a:lnTo>
                  <a:pt x="1873151" y="0"/>
                </a:lnTo>
                <a:lnTo>
                  <a:pt x="1873151" y="1984796"/>
                </a:lnTo>
                <a:lnTo>
                  <a:pt x="0" y="198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83771" y="8794072"/>
            <a:ext cx="2477600" cy="1440105"/>
          </a:xfrm>
          <a:custGeom>
            <a:avLst/>
            <a:gdLst/>
            <a:ahLst/>
            <a:cxnLst/>
            <a:rect l="l" t="t" r="r" b="b"/>
            <a:pathLst>
              <a:path w="2477600" h="1440105">
                <a:moveTo>
                  <a:pt x="0" y="0"/>
                </a:moveTo>
                <a:lnTo>
                  <a:pt x="2477600" y="0"/>
                </a:lnTo>
                <a:lnTo>
                  <a:pt x="2477600" y="1440105"/>
                </a:lnTo>
                <a:lnTo>
                  <a:pt x="0" y="1440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335344" y="8074340"/>
            <a:ext cx="1331472" cy="2014795"/>
          </a:xfrm>
          <a:custGeom>
            <a:avLst/>
            <a:gdLst/>
            <a:ahLst/>
            <a:cxnLst/>
            <a:rect l="l" t="t" r="r" b="b"/>
            <a:pathLst>
              <a:path w="1410733" h="2275376">
                <a:moveTo>
                  <a:pt x="0" y="0"/>
                </a:moveTo>
                <a:lnTo>
                  <a:pt x="1410733" y="0"/>
                </a:lnTo>
                <a:lnTo>
                  <a:pt x="1410733" y="2275375"/>
                </a:lnTo>
                <a:lnTo>
                  <a:pt x="0" y="2275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562102" y="7996946"/>
            <a:ext cx="2725897" cy="2258820"/>
          </a:xfrm>
          <a:custGeom>
            <a:avLst/>
            <a:gdLst/>
            <a:ahLst/>
            <a:cxnLst/>
            <a:rect l="l" t="t" r="r" b="b"/>
            <a:pathLst>
              <a:path w="2998364" h="2694779">
                <a:moveTo>
                  <a:pt x="0" y="0"/>
                </a:moveTo>
                <a:lnTo>
                  <a:pt x="2998364" y="0"/>
                </a:lnTo>
                <a:lnTo>
                  <a:pt x="2998364" y="2694779"/>
                </a:lnTo>
                <a:lnTo>
                  <a:pt x="0" y="26947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4267408">
            <a:off x="14144424" y="8166513"/>
            <a:ext cx="2773577" cy="2711171"/>
          </a:xfrm>
          <a:custGeom>
            <a:avLst/>
            <a:gdLst/>
            <a:ahLst/>
            <a:cxnLst/>
            <a:rect l="l" t="t" r="r" b="b"/>
            <a:pathLst>
              <a:path w="2773577" h="2711171">
                <a:moveTo>
                  <a:pt x="0" y="0"/>
                </a:moveTo>
                <a:lnTo>
                  <a:pt x="2773577" y="0"/>
                </a:lnTo>
                <a:lnTo>
                  <a:pt x="2773577" y="2711172"/>
                </a:lnTo>
                <a:lnTo>
                  <a:pt x="0" y="27111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788765">
            <a:off x="16790268" y="8447695"/>
            <a:ext cx="1910941" cy="2052017"/>
          </a:xfrm>
          <a:custGeom>
            <a:avLst/>
            <a:gdLst/>
            <a:ahLst/>
            <a:cxnLst/>
            <a:rect l="l" t="t" r="r" b="b"/>
            <a:pathLst>
              <a:path w="1910941" h="2052017">
                <a:moveTo>
                  <a:pt x="0" y="0"/>
                </a:moveTo>
                <a:lnTo>
                  <a:pt x="1910942" y="0"/>
                </a:lnTo>
                <a:lnTo>
                  <a:pt x="1910942" y="2052018"/>
                </a:lnTo>
                <a:lnTo>
                  <a:pt x="0" y="20520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386583" y="828793"/>
            <a:ext cx="2359155" cy="1952508"/>
          </a:xfrm>
          <a:custGeom>
            <a:avLst/>
            <a:gdLst/>
            <a:ahLst/>
            <a:cxnLst/>
            <a:rect l="l" t="t" r="r" b="b"/>
            <a:pathLst>
              <a:path w="3153740" h="2818655">
                <a:moveTo>
                  <a:pt x="0" y="0"/>
                </a:moveTo>
                <a:lnTo>
                  <a:pt x="3153740" y="0"/>
                </a:lnTo>
                <a:lnTo>
                  <a:pt x="3153740" y="2818655"/>
                </a:lnTo>
                <a:lnTo>
                  <a:pt x="0" y="28186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7064194" y="4554963"/>
            <a:ext cx="4975406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846"/>
              </a:lnSpc>
              <a:spcBef>
                <a:spcPct val="0"/>
              </a:spcBef>
            </a:pPr>
            <a:endParaRPr lang="en-US" sz="9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9846"/>
              </a:lnSpc>
              <a:spcBef>
                <a:spcPct val="0"/>
              </a:spcBef>
            </a:pPr>
            <a:r>
              <a:rPr lang="en-US" sz="9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Lớp</a:t>
            </a:r>
            <a:r>
              <a:rPr lang="en-US" sz="9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9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oppins Bold"/>
                <a:ea typeface="Poppins Bold"/>
                <a:cs typeface="Poppins Bold"/>
                <a:sym typeface="Poppins Bold"/>
              </a:rPr>
              <a:t>4B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07983" y="3626486"/>
            <a:ext cx="596634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</a:t>
            </a:r>
            <a:r>
              <a:rPr lang="en-US" sz="10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10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Toán</a:t>
            </a:r>
            <a:endParaRPr lang="en-US" sz="10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4558" y="4296957"/>
            <a:ext cx="3015616" cy="2664708"/>
          </a:xfrm>
          <a:custGeom>
            <a:avLst/>
            <a:gdLst/>
            <a:ahLst/>
            <a:cxnLst/>
            <a:rect l="l" t="t" r="r" b="b"/>
            <a:pathLst>
              <a:path w="3015616" h="2664708">
                <a:moveTo>
                  <a:pt x="0" y="0"/>
                </a:moveTo>
                <a:lnTo>
                  <a:pt x="3015617" y="0"/>
                </a:lnTo>
                <a:lnTo>
                  <a:pt x="3015617" y="2664708"/>
                </a:lnTo>
                <a:lnTo>
                  <a:pt x="0" y="2664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77257" y="4296957"/>
            <a:ext cx="2607621" cy="2607621"/>
          </a:xfrm>
          <a:custGeom>
            <a:avLst/>
            <a:gdLst/>
            <a:ahLst/>
            <a:cxnLst/>
            <a:rect l="l" t="t" r="r" b="b"/>
            <a:pathLst>
              <a:path w="2607621" h="2607621">
                <a:moveTo>
                  <a:pt x="0" y="0"/>
                </a:moveTo>
                <a:lnTo>
                  <a:pt x="2607621" y="0"/>
                </a:lnTo>
                <a:lnTo>
                  <a:pt x="2607621" y="2607621"/>
                </a:lnTo>
                <a:lnTo>
                  <a:pt x="0" y="2607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57400" y="904875"/>
            <a:ext cx="144780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0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Các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góc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theo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thứ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tự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từ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bé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đến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lớn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961" y="4374456"/>
            <a:ext cx="3801106" cy="2552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9374" y="5650627"/>
            <a:ext cx="4692285" cy="1311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2048" y="75057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8510" y="7539251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72600" y="7505700"/>
            <a:ext cx="2962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97000" y="7529584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12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0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66526" y="-2836049"/>
            <a:ext cx="14192995" cy="1419299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5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8982305">
            <a:off x="2773220" y="9526711"/>
            <a:ext cx="5626395" cy="1841366"/>
          </a:xfrm>
          <a:custGeom>
            <a:avLst/>
            <a:gdLst/>
            <a:ahLst/>
            <a:cxnLst/>
            <a:rect l="l" t="t" r="r" b="b"/>
            <a:pathLst>
              <a:path w="5626395" h="1841366">
                <a:moveTo>
                  <a:pt x="0" y="0"/>
                </a:moveTo>
                <a:lnTo>
                  <a:pt x="5626395" y="0"/>
                </a:lnTo>
                <a:lnTo>
                  <a:pt x="5626395" y="1841366"/>
                </a:lnTo>
                <a:lnTo>
                  <a:pt x="0" y="1841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21066" y="542655"/>
            <a:ext cx="11566401" cy="12370482"/>
          </a:xfrm>
          <a:custGeom>
            <a:avLst/>
            <a:gdLst/>
            <a:ahLst/>
            <a:cxnLst/>
            <a:rect l="l" t="t" r="r" b="b"/>
            <a:pathLst>
              <a:path w="11566401" h="12370482">
                <a:moveTo>
                  <a:pt x="0" y="0"/>
                </a:moveTo>
                <a:lnTo>
                  <a:pt x="11566401" y="0"/>
                </a:lnTo>
                <a:lnTo>
                  <a:pt x="11566401" y="12370482"/>
                </a:lnTo>
                <a:lnTo>
                  <a:pt x="0" y="12370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15769" y="2163216"/>
            <a:ext cx="1328231" cy="1311326"/>
          </a:xfrm>
          <a:custGeom>
            <a:avLst/>
            <a:gdLst/>
            <a:ahLst/>
            <a:cxnLst/>
            <a:rect l="l" t="t" r="r" b="b"/>
            <a:pathLst>
              <a:path w="1328231" h="1311326">
                <a:moveTo>
                  <a:pt x="0" y="0"/>
                </a:moveTo>
                <a:lnTo>
                  <a:pt x="1328231" y="0"/>
                </a:lnTo>
                <a:lnTo>
                  <a:pt x="1328231" y="1311326"/>
                </a:lnTo>
                <a:lnTo>
                  <a:pt x="0" y="13113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27551" y="1028700"/>
            <a:ext cx="752333" cy="742758"/>
          </a:xfrm>
          <a:custGeom>
            <a:avLst/>
            <a:gdLst/>
            <a:ahLst/>
            <a:cxnLst/>
            <a:rect l="l" t="t" r="r" b="b"/>
            <a:pathLst>
              <a:path w="752333" h="742758">
                <a:moveTo>
                  <a:pt x="0" y="0"/>
                </a:moveTo>
                <a:lnTo>
                  <a:pt x="752334" y="0"/>
                </a:lnTo>
                <a:lnTo>
                  <a:pt x="752334" y="742758"/>
                </a:lnTo>
                <a:lnTo>
                  <a:pt x="0" y="7427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64074" y="1771458"/>
            <a:ext cx="954038" cy="941896"/>
          </a:xfrm>
          <a:custGeom>
            <a:avLst/>
            <a:gdLst/>
            <a:ahLst/>
            <a:cxnLst/>
            <a:rect l="l" t="t" r="r" b="b"/>
            <a:pathLst>
              <a:path w="954038" h="941896">
                <a:moveTo>
                  <a:pt x="0" y="0"/>
                </a:moveTo>
                <a:lnTo>
                  <a:pt x="954037" y="0"/>
                </a:lnTo>
                <a:lnTo>
                  <a:pt x="954037" y="941896"/>
                </a:lnTo>
                <a:lnTo>
                  <a:pt x="0" y="941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3397" y="105816"/>
            <a:ext cx="2551814" cy="2057400"/>
          </a:xfrm>
          <a:custGeom>
            <a:avLst/>
            <a:gdLst/>
            <a:ahLst/>
            <a:cxnLst/>
            <a:rect l="l" t="t" r="r" b="b"/>
            <a:pathLst>
              <a:path w="2551814" h="2057400">
                <a:moveTo>
                  <a:pt x="0" y="0"/>
                </a:moveTo>
                <a:lnTo>
                  <a:pt x="2551814" y="0"/>
                </a:lnTo>
                <a:lnTo>
                  <a:pt x="255181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7973141"/>
            <a:ext cx="1960469" cy="2313859"/>
          </a:xfrm>
          <a:custGeom>
            <a:avLst/>
            <a:gdLst/>
            <a:ahLst/>
            <a:cxnLst/>
            <a:rect l="l" t="t" r="r" b="b"/>
            <a:pathLst>
              <a:path w="1960469" h="2313859">
                <a:moveTo>
                  <a:pt x="0" y="0"/>
                </a:moveTo>
                <a:lnTo>
                  <a:pt x="1960469" y="0"/>
                </a:lnTo>
                <a:lnTo>
                  <a:pt x="1960469" y="2313859"/>
                </a:lnTo>
                <a:lnTo>
                  <a:pt x="0" y="23138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64767" y="7924140"/>
            <a:ext cx="2229949" cy="2362860"/>
          </a:xfrm>
          <a:custGeom>
            <a:avLst/>
            <a:gdLst/>
            <a:ahLst/>
            <a:cxnLst/>
            <a:rect l="l" t="t" r="r" b="b"/>
            <a:pathLst>
              <a:path w="2229949" h="2362860">
                <a:moveTo>
                  <a:pt x="0" y="0"/>
                </a:moveTo>
                <a:lnTo>
                  <a:pt x="2229949" y="0"/>
                </a:lnTo>
                <a:lnTo>
                  <a:pt x="2229949" y="2362860"/>
                </a:lnTo>
                <a:lnTo>
                  <a:pt x="0" y="2362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8576547"/>
            <a:ext cx="1956511" cy="324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9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Learn More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4386" y="2647636"/>
            <a:ext cx="7510462" cy="498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9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ts val="1891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8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3654320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97B6CB-B1D7-440F-A235-B0F3CDF62E64}"/>
              </a:ext>
            </a:extLst>
          </p:cNvPr>
          <p:cNvSpPr/>
          <p:nvPr/>
        </p:nvSpPr>
        <p:spPr>
          <a:xfrm>
            <a:off x="685801" y="800100"/>
            <a:ext cx="172974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Bài</a:t>
            </a:r>
            <a:r>
              <a:rPr lang="en-US" sz="5400" b="1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tập</a:t>
            </a:r>
            <a:r>
              <a:rPr lang="en-US" sz="5400" b="1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1 (SGK – tr44):</a:t>
            </a:r>
          </a:p>
          <a:p>
            <a:pPr defTabSz="3482493">
              <a:lnSpc>
                <a:spcPct val="150000"/>
              </a:lnSpc>
              <a:buClr>
                <a:srgbClr val="000000"/>
              </a:buClr>
            </a:pP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Trong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các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sau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,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nào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là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nhọn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, </a:t>
            </a:r>
            <a:r>
              <a:rPr lang="en-US" sz="5400" kern="0" dirty="0" err="1" smtClea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 smtClea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vuông</a:t>
            </a:r>
            <a:r>
              <a:rPr lang="en-US" sz="5400" kern="0" dirty="0" smtClea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, </a:t>
            </a:r>
            <a:r>
              <a:rPr lang="en-US" sz="5400" kern="0" dirty="0" err="1" smtClea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5400" kern="0" dirty="0" smtClea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tù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,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bẹt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9FE3C-E666-4800-BC2F-AEA4439D5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36" y="4334981"/>
            <a:ext cx="2963666" cy="20570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34501-C57F-494F-8BF5-F723467EF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02" y="4288485"/>
            <a:ext cx="3093183" cy="2072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57CD6-D2F6-463A-83EA-4B0DB2527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989" y="4292324"/>
            <a:ext cx="3093183" cy="2087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DBD9C6-AABD-4928-80B8-AFF9F6B25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85" y="8195436"/>
            <a:ext cx="3428402" cy="716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C7FC1-9FC9-4173-BFCD-BA2DA491C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07" y="7342837"/>
            <a:ext cx="2933190" cy="21637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781EF6-7295-4CC5-9549-6292D3AFDC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767" y="7471659"/>
            <a:ext cx="2940807" cy="17832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F927B4-83A6-4961-BE5E-BD68460F8908}"/>
              </a:ext>
            </a:extLst>
          </p:cNvPr>
          <p:cNvSpPr/>
          <p:nvPr/>
        </p:nvSpPr>
        <p:spPr>
          <a:xfrm>
            <a:off x="2815166" y="6149687"/>
            <a:ext cx="12655538" cy="88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a)                                   b)                            </a:t>
            </a:r>
            <a:r>
              <a:rPr lang="vi-VN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         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c)                                       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555643-C9BE-4296-95F6-8B14D5761A6B}"/>
              </a:ext>
            </a:extLst>
          </p:cNvPr>
          <p:cNvSpPr/>
          <p:nvPr/>
        </p:nvSpPr>
        <p:spPr>
          <a:xfrm>
            <a:off x="2832185" y="9254877"/>
            <a:ext cx="12655538" cy="88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d)                                   e</a:t>
            </a:r>
            <a:r>
              <a:rPr lang="en-US" sz="3428" ker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)                            </a:t>
            </a:r>
            <a:r>
              <a:rPr lang="vi-VN" sz="3428" ker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            </a:t>
            </a:r>
            <a:r>
              <a:rPr lang="en-US" sz="3428" ker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g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)                                           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04F968-5361-4B78-B242-536CD1C249DB}"/>
              </a:ext>
            </a:extLst>
          </p:cNvPr>
          <p:cNvSpPr/>
          <p:nvPr/>
        </p:nvSpPr>
        <p:spPr>
          <a:xfrm>
            <a:off x="3469525" y="6176517"/>
            <a:ext cx="3091058" cy="88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nhọn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98727A-7AFF-4EB3-90A8-2DA36EC4D8FB}"/>
              </a:ext>
            </a:extLst>
          </p:cNvPr>
          <p:cNvSpPr/>
          <p:nvPr/>
        </p:nvSpPr>
        <p:spPr>
          <a:xfrm>
            <a:off x="8530969" y="6134273"/>
            <a:ext cx="3091058" cy="88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tù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06FEA4-10FE-4A06-8E13-35A1F6F2815D}"/>
              </a:ext>
            </a:extLst>
          </p:cNvPr>
          <p:cNvSpPr/>
          <p:nvPr/>
        </p:nvSpPr>
        <p:spPr>
          <a:xfrm>
            <a:off x="13231694" y="6166253"/>
            <a:ext cx="3590417" cy="88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vuông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225DC1-5BAF-4491-9512-B95B88AA494B}"/>
              </a:ext>
            </a:extLst>
          </p:cNvPr>
          <p:cNvSpPr/>
          <p:nvPr/>
        </p:nvSpPr>
        <p:spPr>
          <a:xfrm>
            <a:off x="3485482" y="9238310"/>
            <a:ext cx="3091058" cy="88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bẹt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B0CE29-C9EB-40C4-A1CB-6CA705F535C5}"/>
              </a:ext>
            </a:extLst>
          </p:cNvPr>
          <p:cNvSpPr/>
          <p:nvPr/>
        </p:nvSpPr>
        <p:spPr>
          <a:xfrm>
            <a:off x="8468227" y="9254877"/>
            <a:ext cx="3091058" cy="88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nhọn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0DCBFA-5319-4B8D-9A19-960F0328656F}"/>
              </a:ext>
            </a:extLst>
          </p:cNvPr>
          <p:cNvSpPr/>
          <p:nvPr/>
        </p:nvSpPr>
        <p:spPr>
          <a:xfrm>
            <a:off x="13777564" y="9254877"/>
            <a:ext cx="3091058" cy="88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28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tù</a:t>
            </a:r>
            <a:r>
              <a:rPr lang="en-US" sz="3428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590254-20D4-4A83-9FE4-B78B2314E984}"/>
              </a:ext>
            </a:extLst>
          </p:cNvPr>
          <p:cNvCxnSpPr/>
          <p:nvPr/>
        </p:nvCxnSpPr>
        <p:spPr>
          <a:xfrm flipH="1">
            <a:off x="2019950" y="7281416"/>
            <a:ext cx="14584739" cy="61416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lgDash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D8DBCB-403F-4321-9234-9C741260DB31}"/>
              </a:ext>
            </a:extLst>
          </p:cNvPr>
          <p:cNvCxnSpPr/>
          <p:nvPr/>
        </p:nvCxnSpPr>
        <p:spPr>
          <a:xfrm>
            <a:off x="7065947" y="5000407"/>
            <a:ext cx="0" cy="4506134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lgDash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31A33C-AB29-4250-B280-1A60EB7B774F}"/>
              </a:ext>
            </a:extLst>
          </p:cNvPr>
          <p:cNvCxnSpPr/>
          <p:nvPr/>
        </p:nvCxnSpPr>
        <p:spPr>
          <a:xfrm>
            <a:off x="12352589" y="5053516"/>
            <a:ext cx="0" cy="4506134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lgDash"/>
          </a:ln>
          <a:effectLst/>
        </p:spPr>
      </p:cxnSp>
    </p:spTree>
    <p:extLst>
      <p:ext uri="{BB962C8B-B14F-4D97-AF65-F5344CB8AC3E}">
        <p14:creationId xmlns:p14="http://schemas.microsoft.com/office/powerpoint/2010/main" val="3431158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671" y="1678632"/>
            <a:ext cx="4978474" cy="497155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629400" y="1678632"/>
            <a:ext cx="5638800" cy="4988868"/>
            <a:chOff x="5867400" y="2171700"/>
            <a:chExt cx="4724400" cy="3810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5867400" y="2171700"/>
              <a:ext cx="152400" cy="38100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019800" y="5981700"/>
              <a:ext cx="45720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315200" y="7429500"/>
            <a:ext cx="411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82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C7F921-663A-4A2F-977F-7B0D9F2565C5}"/>
              </a:ext>
            </a:extLst>
          </p:cNvPr>
          <p:cNvSpPr/>
          <p:nvPr/>
        </p:nvSpPr>
        <p:spPr>
          <a:xfrm>
            <a:off x="10406526" y="5628361"/>
            <a:ext cx="7879095" cy="4657301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D78E95-F132-4734-8BE4-B60CEF60E52A}"/>
              </a:ext>
            </a:extLst>
          </p:cNvPr>
          <p:cNvSpPr/>
          <p:nvPr/>
        </p:nvSpPr>
        <p:spPr>
          <a:xfrm>
            <a:off x="457200" y="266700"/>
            <a:ext cx="174498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Bài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tập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2 (SGK – tr45):</a:t>
            </a:r>
          </a:p>
          <a:p>
            <a:pPr marL="0" marR="0" lvl="0" indent="0" algn="l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Chỉ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ra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cách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vẽ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thêm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một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đoạn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thẳng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để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được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góc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theo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mỗi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yêu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cầu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sau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1294C4-6490-47B1-9559-68B4C97E41A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67603" y="5409324"/>
          <a:ext cx="4418448" cy="2819676"/>
        </p:xfrm>
        <a:graphic>
          <a:graphicData uri="http://schemas.openxmlformats.org/drawingml/2006/table">
            <a:tbl>
              <a:tblPr firstRow="1" bandRow="1"/>
              <a:tblGrid>
                <a:gridCol w="552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F4D8BF-B6CD-4700-A113-E50C0ADF21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71672" y="5399537"/>
          <a:ext cx="4418448" cy="2819676"/>
        </p:xfrm>
        <a:graphic>
          <a:graphicData uri="http://schemas.openxmlformats.org/drawingml/2006/table">
            <a:tbl>
              <a:tblPr firstRow="1" bandRow="1"/>
              <a:tblGrid>
                <a:gridCol w="552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D90F16-6BE7-45C8-9C62-D711A96678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099561" y="5399537"/>
          <a:ext cx="4418448" cy="2819676"/>
        </p:xfrm>
        <a:graphic>
          <a:graphicData uri="http://schemas.openxmlformats.org/drawingml/2006/table">
            <a:tbl>
              <a:tblPr firstRow="1" bandRow="1"/>
              <a:tblGrid>
                <a:gridCol w="552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6139C24-8046-408D-A406-ED67B8E325D7}"/>
              </a:ext>
            </a:extLst>
          </p:cNvPr>
          <p:cNvSpPr/>
          <p:nvPr/>
        </p:nvSpPr>
        <p:spPr>
          <a:xfrm>
            <a:off x="2468886" y="8677766"/>
            <a:ext cx="3377848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a) </a:t>
            </a:r>
            <a:r>
              <a:rPr kumimoji="0" lang="en-US" sz="34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Một</a:t>
            </a: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34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góc</a:t>
            </a: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34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nhọn</a:t>
            </a:r>
            <a:endParaRPr kumimoji="0" lang="en-US" sz="34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FD8101-5221-4B8B-8FDE-1D9A6DFDF54B}"/>
              </a:ext>
            </a:extLst>
          </p:cNvPr>
          <p:cNvSpPr/>
          <p:nvPr/>
        </p:nvSpPr>
        <p:spPr>
          <a:xfrm>
            <a:off x="7386964" y="8677766"/>
            <a:ext cx="3599062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b) </a:t>
            </a:r>
            <a:r>
              <a:rPr kumimoji="0" lang="en-US" sz="34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Một</a:t>
            </a: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34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góc</a:t>
            </a: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34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vuông</a:t>
            </a:r>
            <a:endParaRPr kumimoji="0" lang="en-US" sz="34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765EE4-6C0A-4260-B7EF-F9294AA241F5}"/>
              </a:ext>
            </a:extLst>
          </p:cNvPr>
          <p:cNvSpPr/>
          <p:nvPr/>
        </p:nvSpPr>
        <p:spPr>
          <a:xfrm>
            <a:off x="12842866" y="8677766"/>
            <a:ext cx="2741456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c) </a:t>
            </a:r>
            <a:r>
              <a:rPr kumimoji="0" lang="en-US" sz="34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Một</a:t>
            </a: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34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góc</a:t>
            </a: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345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tù</a:t>
            </a:r>
            <a:endParaRPr kumimoji="0" lang="en-US" sz="34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20C181-B8E9-46ED-B6AB-CB2C8F06D0B3}"/>
              </a:ext>
            </a:extLst>
          </p:cNvPr>
          <p:cNvCxnSpPr>
            <a:cxnSpLocks/>
          </p:cNvCxnSpPr>
          <p:nvPr/>
        </p:nvCxnSpPr>
        <p:spPr>
          <a:xfrm flipV="1">
            <a:off x="2538227" y="5856618"/>
            <a:ext cx="1634300" cy="1895961"/>
          </a:xfrm>
          <a:prstGeom prst="line">
            <a:avLst/>
          </a:prstGeom>
          <a:noFill/>
          <a:ln w="38100" cap="flat" cmpd="sng" algn="ctr">
            <a:solidFill>
              <a:srgbClr val="FFFAF0">
                <a:lumMod val="10000"/>
              </a:srgbClr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1B3FC5-2FCD-49B8-80D2-FFCD762F1BBF}"/>
              </a:ext>
            </a:extLst>
          </p:cNvPr>
          <p:cNvCxnSpPr/>
          <p:nvPr/>
        </p:nvCxnSpPr>
        <p:spPr>
          <a:xfrm flipV="1">
            <a:off x="8740329" y="5642567"/>
            <a:ext cx="0" cy="2102573"/>
          </a:xfrm>
          <a:prstGeom prst="line">
            <a:avLst/>
          </a:prstGeom>
          <a:noFill/>
          <a:ln w="38100" cap="flat" cmpd="sng" algn="ctr">
            <a:solidFill>
              <a:srgbClr val="FFFAF0">
                <a:lumMod val="10000"/>
              </a:srgbClr>
            </a:solidFill>
            <a:prstDash val="soli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5A489E-B1A6-4AFA-9D1B-DC904E81E1C8}"/>
              </a:ext>
            </a:extLst>
          </p:cNvPr>
          <p:cNvCxnSpPr>
            <a:cxnSpLocks/>
          </p:cNvCxnSpPr>
          <p:nvPr/>
        </p:nvCxnSpPr>
        <p:spPr>
          <a:xfrm flipH="1" flipV="1">
            <a:off x="12629368" y="5842331"/>
            <a:ext cx="1142705" cy="1921824"/>
          </a:xfrm>
          <a:prstGeom prst="line">
            <a:avLst/>
          </a:prstGeom>
          <a:noFill/>
          <a:ln w="38100" cap="flat" cmpd="sng" algn="ctr">
            <a:solidFill>
              <a:srgbClr val="FFFAF0">
                <a:lumMod val="10000"/>
              </a:srgbClr>
            </a:solidFill>
            <a:prstDash val="soli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B92776B-966C-43F7-9745-5A564C928F0D}"/>
              </a:ext>
            </a:extLst>
          </p:cNvPr>
          <p:cNvSpPr/>
          <p:nvPr/>
        </p:nvSpPr>
        <p:spPr>
          <a:xfrm>
            <a:off x="3646200" y="5059525"/>
            <a:ext cx="479618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21255A-69BA-4FAB-B31D-66F48B9E0B25}"/>
              </a:ext>
            </a:extLst>
          </p:cNvPr>
          <p:cNvSpPr/>
          <p:nvPr/>
        </p:nvSpPr>
        <p:spPr>
          <a:xfrm>
            <a:off x="2049566" y="7548148"/>
            <a:ext cx="479618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A61906-56DE-42F9-A92D-D87B7ADF6A11}"/>
              </a:ext>
            </a:extLst>
          </p:cNvPr>
          <p:cNvSpPr/>
          <p:nvPr/>
        </p:nvSpPr>
        <p:spPr>
          <a:xfrm>
            <a:off x="8199161" y="5072222"/>
            <a:ext cx="553357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7C4548-C93F-4947-914E-2E9F21140448}"/>
              </a:ext>
            </a:extLst>
          </p:cNvPr>
          <p:cNvSpPr/>
          <p:nvPr/>
        </p:nvSpPr>
        <p:spPr>
          <a:xfrm>
            <a:off x="8272652" y="7525022"/>
            <a:ext cx="503664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A0AC13-B543-48D7-9838-D1D8601F6DD7}"/>
              </a:ext>
            </a:extLst>
          </p:cNvPr>
          <p:cNvSpPr/>
          <p:nvPr/>
        </p:nvSpPr>
        <p:spPr>
          <a:xfrm>
            <a:off x="5287466" y="7548146"/>
            <a:ext cx="503664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A21E26-D8A8-4246-BAF5-07F776D36DEC}"/>
              </a:ext>
            </a:extLst>
          </p:cNvPr>
          <p:cNvSpPr/>
          <p:nvPr/>
        </p:nvSpPr>
        <p:spPr>
          <a:xfrm>
            <a:off x="12204275" y="5143501"/>
            <a:ext cx="479618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88DC1D-1968-44C0-8D65-EDE6EADA4CEE}"/>
              </a:ext>
            </a:extLst>
          </p:cNvPr>
          <p:cNvSpPr/>
          <p:nvPr/>
        </p:nvSpPr>
        <p:spPr>
          <a:xfrm>
            <a:off x="13177758" y="7489657"/>
            <a:ext cx="529312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Q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909033-0B94-4303-8FE0-60B4A78DB46F}"/>
              </a:ext>
            </a:extLst>
          </p:cNvPr>
          <p:cNvSpPr/>
          <p:nvPr/>
        </p:nvSpPr>
        <p:spPr>
          <a:xfrm>
            <a:off x="15909348" y="7577827"/>
            <a:ext cx="503664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743A6A-7748-4C01-81C7-F3366D6AFBA9}"/>
              </a:ext>
            </a:extLst>
          </p:cNvPr>
          <p:cNvSpPr/>
          <p:nvPr/>
        </p:nvSpPr>
        <p:spPr>
          <a:xfrm>
            <a:off x="10871579" y="7525021"/>
            <a:ext cx="479618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348249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928210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C7F921-663A-4A2F-977F-7B0D9F2565C5}"/>
              </a:ext>
            </a:extLst>
          </p:cNvPr>
          <p:cNvSpPr/>
          <p:nvPr/>
        </p:nvSpPr>
        <p:spPr>
          <a:xfrm>
            <a:off x="10406526" y="5628361"/>
            <a:ext cx="7879095" cy="4657301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64"/>
            <a:endParaRPr lang="en-US" sz="3450">
              <a:solidFill>
                <a:prstClr val="white"/>
              </a:solidFill>
              <a:latin typeface="UTM Avo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D78E95-F132-4734-8BE4-B60CEF60E52A}"/>
              </a:ext>
            </a:extLst>
          </p:cNvPr>
          <p:cNvSpPr/>
          <p:nvPr/>
        </p:nvSpPr>
        <p:spPr>
          <a:xfrm>
            <a:off x="457200" y="266700"/>
            <a:ext cx="174498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Bài</a:t>
            </a:r>
            <a:r>
              <a:rPr lang="en-US" sz="5400" b="1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tập</a:t>
            </a:r>
            <a:r>
              <a:rPr lang="en-US" sz="5400" b="1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2 (SGK – tr45):</a:t>
            </a:r>
          </a:p>
          <a:p>
            <a:pPr defTabSz="3482493">
              <a:lnSpc>
                <a:spcPct val="150000"/>
              </a:lnSpc>
              <a:buClr>
                <a:srgbClr val="000000"/>
              </a:buClr>
            </a:pP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Chỉ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ra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cách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vẽ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thêm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một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đoạn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thẳng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để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được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theo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mỗi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yêu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cầu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sau</a:t>
            </a:r>
            <a:r>
              <a:rPr lang="en-US" sz="54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1294C4-6490-47B1-9559-68B4C97E41A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67603" y="5409324"/>
          <a:ext cx="4418448" cy="2819676"/>
        </p:xfrm>
        <a:graphic>
          <a:graphicData uri="http://schemas.openxmlformats.org/drawingml/2006/table">
            <a:tbl>
              <a:tblPr firstRow="1" bandRow="1"/>
              <a:tblGrid>
                <a:gridCol w="552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F4D8BF-B6CD-4700-A113-E50C0ADF21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71672" y="5399537"/>
          <a:ext cx="4418448" cy="2819676"/>
        </p:xfrm>
        <a:graphic>
          <a:graphicData uri="http://schemas.openxmlformats.org/drawingml/2006/table">
            <a:tbl>
              <a:tblPr firstRow="1" bandRow="1"/>
              <a:tblGrid>
                <a:gridCol w="552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D90F16-6BE7-45C8-9C62-D711A966788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099561" y="5399537"/>
          <a:ext cx="4418448" cy="2819676"/>
        </p:xfrm>
        <a:graphic>
          <a:graphicData uri="http://schemas.openxmlformats.org/drawingml/2006/table">
            <a:tbl>
              <a:tblPr firstRow="1" bandRow="1"/>
              <a:tblGrid>
                <a:gridCol w="552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3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946"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180045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36009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540136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720181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900227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1080272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1260318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1440363" algn="l" defTabSz="360091" rtl="0" eaLnBrk="1" latinLnBrk="0" hangingPunct="1">
                        <a:defRPr sz="709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endParaRPr lang="en-US" sz="800" dirty="0"/>
                    </a:p>
                  </a:txBody>
                  <a:tcPr marL="91416" marR="91416" marT="45710" marB="45710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6139C24-8046-408D-A406-ED67B8E325D7}"/>
              </a:ext>
            </a:extLst>
          </p:cNvPr>
          <p:cNvSpPr/>
          <p:nvPr/>
        </p:nvSpPr>
        <p:spPr>
          <a:xfrm>
            <a:off x="2468886" y="8677766"/>
            <a:ext cx="3377848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a) </a:t>
            </a:r>
            <a:r>
              <a:rPr lang="en-US" sz="345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Một</a:t>
            </a: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5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5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nhọn</a:t>
            </a:r>
            <a:endParaRPr lang="en-US" sz="3450" kern="0" dirty="0">
              <a:solidFill>
                <a:prstClr val="black"/>
              </a:solidFill>
              <a:latin typeface="UTM Avo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FD8101-5221-4B8B-8FDE-1D9A6DFDF54B}"/>
              </a:ext>
            </a:extLst>
          </p:cNvPr>
          <p:cNvSpPr/>
          <p:nvPr/>
        </p:nvSpPr>
        <p:spPr>
          <a:xfrm>
            <a:off x="7386964" y="8677766"/>
            <a:ext cx="3599062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b) </a:t>
            </a:r>
            <a:r>
              <a:rPr lang="en-US" sz="345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Một</a:t>
            </a: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5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5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vuông</a:t>
            </a:r>
            <a:endParaRPr lang="en-US" sz="3450" kern="0" dirty="0">
              <a:solidFill>
                <a:prstClr val="black"/>
              </a:solidFill>
              <a:latin typeface="UTM Avo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765EE4-6C0A-4260-B7EF-F9294AA241F5}"/>
              </a:ext>
            </a:extLst>
          </p:cNvPr>
          <p:cNvSpPr/>
          <p:nvPr/>
        </p:nvSpPr>
        <p:spPr>
          <a:xfrm>
            <a:off x="12842866" y="8677766"/>
            <a:ext cx="2741456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c) </a:t>
            </a:r>
            <a:r>
              <a:rPr lang="en-US" sz="345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Một</a:t>
            </a: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5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345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tù</a:t>
            </a:r>
            <a:endParaRPr lang="en-US" sz="3450" kern="0" dirty="0">
              <a:solidFill>
                <a:prstClr val="black"/>
              </a:solidFill>
              <a:latin typeface="UTM Avo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20C181-B8E9-46ED-B6AB-CB2C8F06D0B3}"/>
              </a:ext>
            </a:extLst>
          </p:cNvPr>
          <p:cNvCxnSpPr>
            <a:cxnSpLocks/>
          </p:cNvCxnSpPr>
          <p:nvPr/>
        </p:nvCxnSpPr>
        <p:spPr>
          <a:xfrm flipV="1">
            <a:off x="2538227" y="5856618"/>
            <a:ext cx="1634300" cy="1895961"/>
          </a:xfrm>
          <a:prstGeom prst="line">
            <a:avLst/>
          </a:prstGeom>
          <a:noFill/>
          <a:ln w="38100" cap="flat" cmpd="sng" algn="ctr">
            <a:solidFill>
              <a:srgbClr val="FFFAF0">
                <a:lumMod val="10000"/>
              </a:srgbClr>
            </a:solidFill>
            <a:prstDash val="soli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1B3FC5-2FCD-49B8-80D2-FFCD762F1BBF}"/>
              </a:ext>
            </a:extLst>
          </p:cNvPr>
          <p:cNvCxnSpPr/>
          <p:nvPr/>
        </p:nvCxnSpPr>
        <p:spPr>
          <a:xfrm flipV="1">
            <a:off x="8740329" y="5642567"/>
            <a:ext cx="0" cy="2102573"/>
          </a:xfrm>
          <a:prstGeom prst="line">
            <a:avLst/>
          </a:prstGeom>
          <a:noFill/>
          <a:ln w="38100" cap="flat" cmpd="sng" algn="ctr">
            <a:solidFill>
              <a:srgbClr val="FFFAF0">
                <a:lumMod val="10000"/>
              </a:srgbClr>
            </a:solidFill>
            <a:prstDash val="soli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5A489E-B1A6-4AFA-9D1B-DC904E81E1C8}"/>
              </a:ext>
            </a:extLst>
          </p:cNvPr>
          <p:cNvCxnSpPr>
            <a:cxnSpLocks/>
          </p:cNvCxnSpPr>
          <p:nvPr/>
        </p:nvCxnSpPr>
        <p:spPr>
          <a:xfrm flipH="1" flipV="1">
            <a:off x="12629368" y="5842331"/>
            <a:ext cx="1142705" cy="1921824"/>
          </a:xfrm>
          <a:prstGeom prst="line">
            <a:avLst/>
          </a:prstGeom>
          <a:noFill/>
          <a:ln w="38100" cap="flat" cmpd="sng" algn="ctr">
            <a:solidFill>
              <a:srgbClr val="FFFAF0">
                <a:lumMod val="10000"/>
              </a:srgbClr>
            </a:solidFill>
            <a:prstDash val="soli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B92776B-966C-43F7-9745-5A564C928F0D}"/>
              </a:ext>
            </a:extLst>
          </p:cNvPr>
          <p:cNvSpPr/>
          <p:nvPr/>
        </p:nvSpPr>
        <p:spPr>
          <a:xfrm>
            <a:off x="3646200" y="5059525"/>
            <a:ext cx="479618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21255A-69BA-4FAB-B31D-66F48B9E0B25}"/>
              </a:ext>
            </a:extLst>
          </p:cNvPr>
          <p:cNvSpPr/>
          <p:nvPr/>
        </p:nvSpPr>
        <p:spPr>
          <a:xfrm>
            <a:off x="2049566" y="7548148"/>
            <a:ext cx="479618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A61906-56DE-42F9-A92D-D87B7ADF6A11}"/>
              </a:ext>
            </a:extLst>
          </p:cNvPr>
          <p:cNvSpPr/>
          <p:nvPr/>
        </p:nvSpPr>
        <p:spPr>
          <a:xfrm>
            <a:off x="8199161" y="5072222"/>
            <a:ext cx="553357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7C4548-C93F-4947-914E-2E9F21140448}"/>
              </a:ext>
            </a:extLst>
          </p:cNvPr>
          <p:cNvSpPr/>
          <p:nvPr/>
        </p:nvSpPr>
        <p:spPr>
          <a:xfrm>
            <a:off x="8272652" y="7525022"/>
            <a:ext cx="503664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A0AC13-B543-48D7-9838-D1D8601F6DD7}"/>
              </a:ext>
            </a:extLst>
          </p:cNvPr>
          <p:cNvSpPr/>
          <p:nvPr/>
        </p:nvSpPr>
        <p:spPr>
          <a:xfrm>
            <a:off x="5287466" y="7548146"/>
            <a:ext cx="503664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A21E26-D8A8-4246-BAF5-07F776D36DEC}"/>
              </a:ext>
            </a:extLst>
          </p:cNvPr>
          <p:cNvSpPr/>
          <p:nvPr/>
        </p:nvSpPr>
        <p:spPr>
          <a:xfrm>
            <a:off x="12204275" y="5143501"/>
            <a:ext cx="479618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88DC1D-1968-44C0-8D65-EDE6EADA4CEE}"/>
              </a:ext>
            </a:extLst>
          </p:cNvPr>
          <p:cNvSpPr/>
          <p:nvPr/>
        </p:nvSpPr>
        <p:spPr>
          <a:xfrm>
            <a:off x="13177758" y="7489657"/>
            <a:ext cx="529312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Q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909033-0B94-4303-8FE0-60B4A78DB46F}"/>
              </a:ext>
            </a:extLst>
          </p:cNvPr>
          <p:cNvSpPr/>
          <p:nvPr/>
        </p:nvSpPr>
        <p:spPr>
          <a:xfrm>
            <a:off x="15909348" y="7577827"/>
            <a:ext cx="503664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H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DEBDAC-DBCA-48D5-A26C-2D17702F214A}"/>
              </a:ext>
            </a:extLst>
          </p:cNvPr>
          <p:cNvCxnSpPr>
            <a:cxnSpLocks/>
          </p:cNvCxnSpPr>
          <p:nvPr/>
        </p:nvCxnSpPr>
        <p:spPr>
          <a:xfrm>
            <a:off x="2538227" y="7749591"/>
            <a:ext cx="2742486" cy="24123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A17C0E-1EEA-4C67-A857-E7F4948B6D70}"/>
              </a:ext>
            </a:extLst>
          </p:cNvPr>
          <p:cNvCxnSpPr>
            <a:cxnSpLocks/>
          </p:cNvCxnSpPr>
          <p:nvPr/>
        </p:nvCxnSpPr>
        <p:spPr>
          <a:xfrm>
            <a:off x="8740329" y="7730939"/>
            <a:ext cx="2133045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B78B45-601E-40A0-BB24-A758FA003064}"/>
              </a:ext>
            </a:extLst>
          </p:cNvPr>
          <p:cNvCxnSpPr>
            <a:cxnSpLocks/>
          </p:cNvCxnSpPr>
          <p:nvPr/>
        </p:nvCxnSpPr>
        <p:spPr>
          <a:xfrm>
            <a:off x="13750319" y="7733165"/>
            <a:ext cx="2194001" cy="24123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1743A6A-7748-4C01-81C7-F3366D6AFBA9}"/>
              </a:ext>
            </a:extLst>
          </p:cNvPr>
          <p:cNvSpPr/>
          <p:nvPr/>
        </p:nvSpPr>
        <p:spPr>
          <a:xfrm>
            <a:off x="10871579" y="7525021"/>
            <a:ext cx="479618" cy="888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778539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616817B-F10B-4128-8B27-6AA5EC787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043193"/>
            <a:ext cx="14388314" cy="3008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1B7CC3-1B3E-4AA5-95E2-3E37D3007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829476"/>
            <a:ext cx="14388314" cy="34885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C8F833-326C-4920-A5DC-ABA51B83672D}"/>
              </a:ext>
            </a:extLst>
          </p:cNvPr>
          <p:cNvSpPr/>
          <p:nvPr/>
        </p:nvSpPr>
        <p:spPr>
          <a:xfrm>
            <a:off x="381000" y="495301"/>
            <a:ext cx="16992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82493">
              <a:buClr>
                <a:srgbClr val="000000"/>
              </a:buClr>
            </a:pPr>
            <a:r>
              <a:rPr lang="en-US" sz="6000" b="1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Bài</a:t>
            </a:r>
            <a:r>
              <a:rPr lang="en-US" sz="6000" b="1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tập</a:t>
            </a:r>
            <a:r>
              <a:rPr lang="en-US" sz="6000" b="1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3 (SGK – tr45):</a:t>
            </a:r>
          </a:p>
          <a:p>
            <a:pPr algn="ctr" defTabSz="3482493">
              <a:buClr>
                <a:srgbClr val="000000"/>
              </a:buClr>
            </a:pP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Hình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ảnh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được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tạo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ra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trong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mỗi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hình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dưới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đây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 smtClea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là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 smtClea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6000" kern="0" dirty="0" smtClea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nhọn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,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vuông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,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tù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hay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bẹt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CDDA3B-93E0-4DFF-93C9-0A7786F265BB}"/>
              </a:ext>
            </a:extLst>
          </p:cNvPr>
          <p:cNvSpPr/>
          <p:nvPr/>
        </p:nvSpPr>
        <p:spPr>
          <a:xfrm>
            <a:off x="1189605" y="3799360"/>
            <a:ext cx="2877711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bẹt</a:t>
            </a:r>
            <a:endParaRPr lang="en-US" sz="6000" kern="0" dirty="0">
              <a:solidFill>
                <a:prstClr val="black"/>
              </a:solidFill>
              <a:latin typeface="UTM Avo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ED202B-C0AA-457F-9379-AC9DCBD3D0B7}"/>
              </a:ext>
            </a:extLst>
          </p:cNvPr>
          <p:cNvSpPr/>
          <p:nvPr/>
        </p:nvSpPr>
        <p:spPr>
          <a:xfrm>
            <a:off x="13924932" y="3674897"/>
            <a:ext cx="3520516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nhọn</a:t>
            </a:r>
            <a:endParaRPr lang="en-US" sz="6000" kern="0" dirty="0">
              <a:solidFill>
                <a:prstClr val="black"/>
              </a:solidFill>
              <a:latin typeface="UTM Avo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885F5-A3F1-4874-A3BB-9FC77B4116DE}"/>
              </a:ext>
            </a:extLst>
          </p:cNvPr>
          <p:cNvSpPr/>
          <p:nvPr/>
        </p:nvSpPr>
        <p:spPr>
          <a:xfrm>
            <a:off x="14149499" y="6990091"/>
            <a:ext cx="2449710" cy="13062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prstClr val="black"/>
                </a:solidFill>
                <a:latin typeface="UTM Avo"/>
                <a:cs typeface="Arial"/>
                <a:sym typeface="Arial"/>
              </a:rPr>
              <a:t>tù</a:t>
            </a:r>
            <a:endParaRPr lang="en-US" sz="6000" kern="0" dirty="0">
              <a:solidFill>
                <a:prstClr val="black"/>
              </a:solidFill>
              <a:latin typeface="UTM Avo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E4F26B-2023-4EE9-8054-00A695EC1C7D}"/>
              </a:ext>
            </a:extLst>
          </p:cNvPr>
          <p:cNvSpPr/>
          <p:nvPr/>
        </p:nvSpPr>
        <p:spPr>
          <a:xfrm>
            <a:off x="1196532" y="7020424"/>
            <a:ext cx="4031673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82493">
              <a:lnSpc>
                <a:spcPct val="150000"/>
              </a:lnSpc>
              <a:buClr>
                <a:srgbClr val="000000"/>
              </a:buClr>
            </a:pPr>
            <a:r>
              <a:rPr lang="en-US" sz="6000" kern="0" dirty="0" err="1" smtClea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Góc</a:t>
            </a:r>
            <a:r>
              <a:rPr lang="en-US" sz="6000" kern="0" dirty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6000" kern="0" dirty="0" err="1" smtClean="0">
                <a:solidFill>
                  <a:prstClr val="black"/>
                </a:solidFill>
                <a:latin typeface="UTM Avo"/>
                <a:cs typeface="Arial"/>
                <a:sym typeface="Arial"/>
              </a:rPr>
              <a:t>vuông</a:t>
            </a:r>
            <a:endParaRPr lang="en-US" sz="6000" kern="0" dirty="0">
              <a:solidFill>
                <a:prstClr val="black"/>
              </a:solidFill>
              <a:latin typeface="UTM Avo"/>
              <a:cs typeface="Arial"/>
              <a:sym typeface="Arial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9241D0-D4CA-4FBF-B1D9-2EFA65DD2BAA}"/>
              </a:ext>
            </a:extLst>
          </p:cNvPr>
          <p:cNvCxnSpPr>
            <a:stCxn id="16" idx="0"/>
            <a:endCxn id="17" idx="2"/>
          </p:cNvCxnSpPr>
          <p:nvPr/>
        </p:nvCxnSpPr>
        <p:spPr>
          <a:xfrm>
            <a:off x="9403957" y="4043193"/>
            <a:ext cx="0" cy="627482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786F82-D0C8-4D7C-8154-F7C5BCE511A3}"/>
              </a:ext>
            </a:extLst>
          </p:cNvPr>
          <p:cNvCxnSpPr/>
          <p:nvPr/>
        </p:nvCxnSpPr>
        <p:spPr>
          <a:xfrm>
            <a:off x="2097466" y="6829476"/>
            <a:ext cx="14388314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443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55" y="-173691"/>
            <a:ext cx="18994602" cy="10634382"/>
          </a:xfrm>
          <a:custGeom>
            <a:avLst/>
            <a:gdLst/>
            <a:ahLst/>
            <a:cxnLst/>
            <a:rect l="l" t="t" r="r" b="b"/>
            <a:pathLst>
              <a:path w="18994602" h="10634382">
                <a:moveTo>
                  <a:pt x="0" y="0"/>
                </a:moveTo>
                <a:lnTo>
                  <a:pt x="18994602" y="0"/>
                </a:lnTo>
                <a:lnTo>
                  <a:pt x="18994602" y="10634382"/>
                </a:lnTo>
                <a:lnTo>
                  <a:pt x="0" y="1063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b="-29252"/>
            </a:stretch>
          </a:blipFill>
        </p:spPr>
      </p:sp>
      <p:sp>
        <p:nvSpPr>
          <p:cNvPr id="3" name="Freeform 3"/>
          <p:cNvSpPr/>
          <p:nvPr/>
        </p:nvSpPr>
        <p:spPr>
          <a:xfrm rot="1216013">
            <a:off x="15452658" y="1400282"/>
            <a:ext cx="1658156" cy="2419061"/>
          </a:xfrm>
          <a:custGeom>
            <a:avLst/>
            <a:gdLst/>
            <a:ahLst/>
            <a:cxnLst/>
            <a:rect l="l" t="t" r="r" b="b"/>
            <a:pathLst>
              <a:path w="1658156" h="2419061">
                <a:moveTo>
                  <a:pt x="0" y="0"/>
                </a:moveTo>
                <a:lnTo>
                  <a:pt x="1658156" y="0"/>
                </a:lnTo>
                <a:lnTo>
                  <a:pt x="1658156" y="2419060"/>
                </a:lnTo>
                <a:lnTo>
                  <a:pt x="0" y="241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276331">
            <a:off x="1440358" y="5941346"/>
            <a:ext cx="2447917" cy="3324845"/>
          </a:xfrm>
          <a:custGeom>
            <a:avLst/>
            <a:gdLst/>
            <a:ahLst/>
            <a:cxnLst/>
            <a:rect l="l" t="t" r="r" b="b"/>
            <a:pathLst>
              <a:path w="2447917" h="3324845">
                <a:moveTo>
                  <a:pt x="0" y="0"/>
                </a:moveTo>
                <a:lnTo>
                  <a:pt x="2447918" y="0"/>
                </a:lnTo>
                <a:lnTo>
                  <a:pt x="2447918" y="3324845"/>
                </a:lnTo>
                <a:lnTo>
                  <a:pt x="0" y="3324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701616">
            <a:off x="751681" y="4822796"/>
            <a:ext cx="2295939" cy="2295939"/>
          </a:xfrm>
          <a:custGeom>
            <a:avLst/>
            <a:gdLst/>
            <a:ahLst/>
            <a:cxnLst/>
            <a:rect l="l" t="t" r="r" b="b"/>
            <a:pathLst>
              <a:path w="2295939" h="2295939">
                <a:moveTo>
                  <a:pt x="0" y="0"/>
                </a:moveTo>
                <a:lnTo>
                  <a:pt x="2295940" y="0"/>
                </a:lnTo>
                <a:lnTo>
                  <a:pt x="2295940" y="2295939"/>
                </a:lnTo>
                <a:lnTo>
                  <a:pt x="0" y="22959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173">
            <a:off x="16795322" y="598717"/>
            <a:ext cx="908905" cy="898066"/>
          </a:xfrm>
          <a:custGeom>
            <a:avLst/>
            <a:gdLst/>
            <a:ahLst/>
            <a:cxnLst/>
            <a:rect l="l" t="t" r="r" b="b"/>
            <a:pathLst>
              <a:path w="908905" h="898066">
                <a:moveTo>
                  <a:pt x="0" y="0"/>
                </a:moveTo>
                <a:lnTo>
                  <a:pt x="908906" y="0"/>
                </a:lnTo>
                <a:lnTo>
                  <a:pt x="908906" y="898066"/>
                </a:lnTo>
                <a:lnTo>
                  <a:pt x="0" y="898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57560" t="-53083"/>
            </a:stretch>
          </a:blipFill>
        </p:spPr>
      </p:sp>
      <p:sp>
        <p:nvSpPr>
          <p:cNvPr id="7" name="Freeform 7"/>
          <p:cNvSpPr/>
          <p:nvPr/>
        </p:nvSpPr>
        <p:spPr>
          <a:xfrm rot="-1496582">
            <a:off x="2018216" y="4305004"/>
            <a:ext cx="729586" cy="738991"/>
          </a:xfrm>
          <a:custGeom>
            <a:avLst/>
            <a:gdLst/>
            <a:ahLst/>
            <a:cxnLst/>
            <a:rect l="l" t="t" r="r" b="b"/>
            <a:pathLst>
              <a:path w="729586" h="738991">
                <a:moveTo>
                  <a:pt x="0" y="0"/>
                </a:moveTo>
                <a:lnTo>
                  <a:pt x="729586" y="0"/>
                </a:lnTo>
                <a:lnTo>
                  <a:pt x="729586" y="738991"/>
                </a:lnTo>
                <a:lnTo>
                  <a:pt x="0" y="7389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15421">
            <a:off x="563869" y="2967057"/>
            <a:ext cx="929662" cy="740349"/>
          </a:xfrm>
          <a:custGeom>
            <a:avLst/>
            <a:gdLst/>
            <a:ahLst/>
            <a:cxnLst/>
            <a:rect l="l" t="t" r="r" b="b"/>
            <a:pathLst>
              <a:path w="929662" h="740349">
                <a:moveTo>
                  <a:pt x="0" y="0"/>
                </a:moveTo>
                <a:lnTo>
                  <a:pt x="929662" y="0"/>
                </a:lnTo>
                <a:lnTo>
                  <a:pt x="929662" y="740349"/>
                </a:lnTo>
                <a:lnTo>
                  <a:pt x="0" y="7403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133014">
            <a:off x="16707729" y="3806741"/>
            <a:ext cx="739863" cy="757774"/>
          </a:xfrm>
          <a:custGeom>
            <a:avLst/>
            <a:gdLst/>
            <a:ahLst/>
            <a:cxnLst/>
            <a:rect l="l" t="t" r="r" b="b"/>
            <a:pathLst>
              <a:path w="739863" h="757774">
                <a:moveTo>
                  <a:pt x="0" y="0"/>
                </a:moveTo>
                <a:lnTo>
                  <a:pt x="739864" y="0"/>
                </a:lnTo>
                <a:lnTo>
                  <a:pt x="739864" y="757774"/>
                </a:lnTo>
                <a:lnTo>
                  <a:pt x="0" y="7577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887701">
            <a:off x="2076333" y="2296059"/>
            <a:ext cx="693027" cy="627505"/>
          </a:xfrm>
          <a:custGeom>
            <a:avLst/>
            <a:gdLst/>
            <a:ahLst/>
            <a:cxnLst/>
            <a:rect l="l" t="t" r="r" b="b"/>
            <a:pathLst>
              <a:path w="693027" h="627505">
                <a:moveTo>
                  <a:pt x="0" y="0"/>
                </a:moveTo>
                <a:lnTo>
                  <a:pt x="693027" y="0"/>
                </a:lnTo>
                <a:lnTo>
                  <a:pt x="693027" y="627505"/>
                </a:lnTo>
                <a:lnTo>
                  <a:pt x="0" y="6275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62349" y="666199"/>
            <a:ext cx="698638" cy="725002"/>
          </a:xfrm>
          <a:custGeom>
            <a:avLst/>
            <a:gdLst/>
            <a:ahLst/>
            <a:cxnLst/>
            <a:rect l="l" t="t" r="r" b="b"/>
            <a:pathLst>
              <a:path w="698638" h="725002">
                <a:moveTo>
                  <a:pt x="0" y="0"/>
                </a:moveTo>
                <a:lnTo>
                  <a:pt x="698638" y="0"/>
                </a:lnTo>
                <a:lnTo>
                  <a:pt x="698638" y="725002"/>
                </a:lnTo>
                <a:lnTo>
                  <a:pt x="0" y="7250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68039">
            <a:off x="13813854" y="2070269"/>
            <a:ext cx="782914" cy="708893"/>
          </a:xfrm>
          <a:custGeom>
            <a:avLst/>
            <a:gdLst/>
            <a:ahLst/>
            <a:cxnLst/>
            <a:rect l="l" t="t" r="r" b="b"/>
            <a:pathLst>
              <a:path w="782914" h="708893">
                <a:moveTo>
                  <a:pt x="0" y="0"/>
                </a:moveTo>
                <a:lnTo>
                  <a:pt x="782914" y="0"/>
                </a:lnTo>
                <a:lnTo>
                  <a:pt x="782914" y="708893"/>
                </a:lnTo>
                <a:lnTo>
                  <a:pt x="0" y="70889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466713">
            <a:off x="4370329" y="9136412"/>
            <a:ext cx="693027" cy="627505"/>
          </a:xfrm>
          <a:custGeom>
            <a:avLst/>
            <a:gdLst/>
            <a:ahLst/>
            <a:cxnLst/>
            <a:rect l="l" t="t" r="r" b="b"/>
            <a:pathLst>
              <a:path w="693027" h="627505">
                <a:moveTo>
                  <a:pt x="0" y="0"/>
                </a:moveTo>
                <a:lnTo>
                  <a:pt x="693028" y="0"/>
                </a:lnTo>
                <a:lnTo>
                  <a:pt x="693028" y="627505"/>
                </a:lnTo>
                <a:lnTo>
                  <a:pt x="0" y="6275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06157">
            <a:off x="5388856" y="7896078"/>
            <a:ext cx="729586" cy="738991"/>
          </a:xfrm>
          <a:custGeom>
            <a:avLst/>
            <a:gdLst/>
            <a:ahLst/>
            <a:cxnLst/>
            <a:rect l="l" t="t" r="r" b="b"/>
            <a:pathLst>
              <a:path w="729586" h="738991">
                <a:moveTo>
                  <a:pt x="0" y="0"/>
                </a:moveTo>
                <a:lnTo>
                  <a:pt x="729586" y="0"/>
                </a:lnTo>
                <a:lnTo>
                  <a:pt x="729586" y="738991"/>
                </a:lnTo>
                <a:lnTo>
                  <a:pt x="0" y="7389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860264">
            <a:off x="6835204" y="8743831"/>
            <a:ext cx="698638" cy="725002"/>
          </a:xfrm>
          <a:custGeom>
            <a:avLst/>
            <a:gdLst/>
            <a:ahLst/>
            <a:cxnLst/>
            <a:rect l="l" t="t" r="r" b="b"/>
            <a:pathLst>
              <a:path w="698638" h="725002">
                <a:moveTo>
                  <a:pt x="0" y="0"/>
                </a:moveTo>
                <a:lnTo>
                  <a:pt x="698638" y="0"/>
                </a:lnTo>
                <a:lnTo>
                  <a:pt x="698638" y="725002"/>
                </a:lnTo>
                <a:lnTo>
                  <a:pt x="0" y="7250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466713">
            <a:off x="12620328" y="781469"/>
            <a:ext cx="693027" cy="627505"/>
          </a:xfrm>
          <a:custGeom>
            <a:avLst/>
            <a:gdLst/>
            <a:ahLst/>
            <a:cxnLst/>
            <a:rect l="l" t="t" r="r" b="b"/>
            <a:pathLst>
              <a:path w="693027" h="627505">
                <a:moveTo>
                  <a:pt x="0" y="0"/>
                </a:moveTo>
                <a:lnTo>
                  <a:pt x="693027" y="0"/>
                </a:lnTo>
                <a:lnTo>
                  <a:pt x="693027" y="627505"/>
                </a:lnTo>
                <a:lnTo>
                  <a:pt x="0" y="6275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215421">
            <a:off x="16762742" y="5425335"/>
            <a:ext cx="929662" cy="740349"/>
          </a:xfrm>
          <a:custGeom>
            <a:avLst/>
            <a:gdLst/>
            <a:ahLst/>
            <a:cxnLst/>
            <a:rect l="l" t="t" r="r" b="b"/>
            <a:pathLst>
              <a:path w="929662" h="740349">
                <a:moveTo>
                  <a:pt x="0" y="0"/>
                </a:moveTo>
                <a:lnTo>
                  <a:pt x="929663" y="0"/>
                </a:lnTo>
                <a:lnTo>
                  <a:pt x="929663" y="740350"/>
                </a:lnTo>
                <a:lnTo>
                  <a:pt x="0" y="7403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271554" y="2714713"/>
            <a:ext cx="10113050" cy="436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5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Hãy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chỉ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ra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hình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ảnh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góc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85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nhọn</a:t>
            </a:r>
            <a:r>
              <a:rPr kumimoji="0" 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, </a:t>
            </a:r>
            <a:r>
              <a:rPr kumimoji="0" lang="en-US" sz="7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góc</a:t>
            </a:r>
            <a:r>
              <a:rPr kumimoji="0" 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vuông</a:t>
            </a:r>
            <a:r>
              <a:rPr kumimoji="0" 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, </a:t>
            </a:r>
            <a:r>
              <a:rPr kumimoji="0" lang="en-US" sz="7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góc</a:t>
            </a:r>
            <a:r>
              <a:rPr kumimoji="0" 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tù</a:t>
            </a:r>
            <a:r>
              <a:rPr kumimoji="0" 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,</a:t>
            </a:r>
            <a:r>
              <a:rPr kumimoji="0" lang="en-US" sz="7000" b="1" i="0" u="none" strike="noStrike" kern="1200" cap="none" spc="0" normalizeH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góc</a:t>
            </a:r>
            <a:r>
              <a:rPr kumimoji="0" 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bẹt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có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trong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thực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tế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ts val="854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mà</a:t>
            </a:r>
            <a:r>
              <a:rPr kumimoji="0" 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em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biết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1841" y="207969"/>
            <a:ext cx="4322338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VẬN</a:t>
            </a:r>
            <a:r>
              <a:rPr lang="en-US" sz="7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7000" b="1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DỤNG</a:t>
            </a:r>
            <a:endParaRPr lang="en-US" sz="7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155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" y="1409700"/>
            <a:ext cx="4267200" cy="5511568"/>
          </a:xfrm>
          <a:custGeom>
            <a:avLst/>
            <a:gdLst/>
            <a:ahLst/>
            <a:cxnLst/>
            <a:rect l="l" t="t" r="r" b="b"/>
            <a:pathLst>
              <a:path w="4367581" h="7264168">
                <a:moveTo>
                  <a:pt x="0" y="0"/>
                </a:moveTo>
                <a:lnTo>
                  <a:pt x="4367581" y="0"/>
                </a:lnTo>
                <a:lnTo>
                  <a:pt x="4367581" y="7264168"/>
                </a:lnTo>
                <a:lnTo>
                  <a:pt x="0" y="7264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82200" y="711798"/>
            <a:ext cx="4913220" cy="5727102"/>
          </a:xfrm>
          <a:custGeom>
            <a:avLst/>
            <a:gdLst/>
            <a:ahLst/>
            <a:cxnLst/>
            <a:rect l="l" t="t" r="r" b="b"/>
            <a:pathLst>
              <a:path w="6310469" h="8358238">
                <a:moveTo>
                  <a:pt x="0" y="0"/>
                </a:moveTo>
                <a:lnTo>
                  <a:pt x="6310470" y="0"/>
                </a:lnTo>
                <a:lnTo>
                  <a:pt x="6310470" y="8358237"/>
                </a:lnTo>
                <a:lnTo>
                  <a:pt x="0" y="8358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/>
          <p:cNvSpPr txBox="1"/>
          <p:nvPr/>
        </p:nvSpPr>
        <p:spPr>
          <a:xfrm>
            <a:off x="838200" y="7200900"/>
            <a:ext cx="708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Góc</a:t>
            </a:r>
            <a:r>
              <a:rPr lang="en-US" sz="6000" dirty="0" smtClean="0"/>
              <a:t> </a:t>
            </a:r>
            <a:r>
              <a:rPr lang="en-US" sz="6000" dirty="0" err="1" smtClean="0"/>
              <a:t>nhọn</a:t>
            </a:r>
            <a:r>
              <a:rPr lang="en-US" sz="6000" dirty="0" smtClean="0"/>
              <a:t>: </a:t>
            </a:r>
            <a:r>
              <a:rPr lang="en-US" sz="6000" dirty="0" err="1" smtClean="0"/>
              <a:t>Góc</a:t>
            </a:r>
            <a:r>
              <a:rPr lang="en-US" sz="6000" dirty="0" smtClean="0"/>
              <a:t> </a:t>
            </a:r>
            <a:r>
              <a:rPr lang="en-US" sz="6000" dirty="0" err="1" smtClean="0"/>
              <a:t>tạo</a:t>
            </a:r>
            <a:r>
              <a:rPr lang="en-US" sz="6000" dirty="0" smtClean="0"/>
              <a:t> </a:t>
            </a:r>
            <a:r>
              <a:rPr lang="en-US" sz="6000" dirty="0" err="1" smtClean="0"/>
              <a:t>bởi</a:t>
            </a:r>
            <a:r>
              <a:rPr lang="en-US" sz="6000" dirty="0" smtClean="0"/>
              <a:t> </a:t>
            </a:r>
            <a:r>
              <a:rPr lang="en-US" sz="6000" dirty="0" err="1" smtClean="0"/>
              <a:t>cánh</a:t>
            </a:r>
            <a:r>
              <a:rPr lang="en-US" sz="6000" dirty="0" smtClean="0"/>
              <a:t> </a:t>
            </a:r>
            <a:r>
              <a:rPr lang="en-US" sz="6000" dirty="0" err="1" smtClean="0"/>
              <a:t>cửa</a:t>
            </a:r>
            <a:r>
              <a:rPr lang="en-US" sz="6000" dirty="0" smtClean="0"/>
              <a:t> </a:t>
            </a:r>
            <a:r>
              <a:rPr lang="en-US" sz="6000" dirty="0" err="1" smtClean="0"/>
              <a:t>và</a:t>
            </a:r>
            <a:r>
              <a:rPr lang="en-US" sz="6000" dirty="0" smtClean="0"/>
              <a:t> </a:t>
            </a:r>
            <a:r>
              <a:rPr lang="en-US" sz="6000" dirty="0" err="1" smtClean="0"/>
              <a:t>bức</a:t>
            </a:r>
            <a:r>
              <a:rPr lang="en-US" sz="6000" dirty="0" smtClean="0"/>
              <a:t> </a:t>
            </a:r>
            <a:r>
              <a:rPr lang="en-US" sz="6000" dirty="0" err="1" smtClean="0"/>
              <a:t>tường</a:t>
            </a:r>
            <a:r>
              <a:rPr lang="en-US" sz="6000" dirty="0" smtClean="0"/>
              <a:t> </a:t>
            </a:r>
            <a:r>
              <a:rPr lang="en-US" sz="6000" dirty="0" err="1" smtClean="0"/>
              <a:t>khi</a:t>
            </a:r>
            <a:r>
              <a:rPr lang="en-US" sz="6000" dirty="0" smtClean="0"/>
              <a:t> </a:t>
            </a:r>
            <a:r>
              <a:rPr lang="en-US" sz="6000" dirty="0" err="1" smtClean="0"/>
              <a:t>mở</a:t>
            </a:r>
            <a:r>
              <a:rPr lang="en-US" sz="6000" dirty="0" smtClean="0"/>
              <a:t> </a:t>
            </a:r>
            <a:r>
              <a:rPr lang="en-US" sz="6000" dirty="0" err="1" smtClean="0"/>
              <a:t>hé</a:t>
            </a:r>
            <a:r>
              <a:rPr lang="en-US" sz="6000" dirty="0"/>
              <a:t> </a:t>
            </a:r>
            <a:r>
              <a:rPr lang="en-US" sz="6000" dirty="0" err="1" smtClean="0"/>
              <a:t>cửa</a:t>
            </a:r>
            <a:r>
              <a:rPr lang="en-US" sz="6000" dirty="0" smtClean="0"/>
              <a:t>. </a:t>
            </a:r>
            <a:endParaRPr lang="en-US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9982200" y="7200900"/>
            <a:ext cx="655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Góc</a:t>
            </a:r>
            <a:r>
              <a:rPr lang="en-US" sz="6000" dirty="0" smtClean="0"/>
              <a:t> </a:t>
            </a:r>
            <a:r>
              <a:rPr lang="en-US" sz="6000" dirty="0" err="1" smtClean="0"/>
              <a:t>tù</a:t>
            </a:r>
            <a:r>
              <a:rPr lang="en-US" sz="6000" dirty="0" smtClean="0"/>
              <a:t>: </a:t>
            </a:r>
            <a:r>
              <a:rPr lang="en-US" sz="6000" dirty="0" err="1" smtClean="0"/>
              <a:t>góc</a:t>
            </a:r>
            <a:r>
              <a:rPr lang="en-US" sz="6000" dirty="0" smtClean="0"/>
              <a:t> </a:t>
            </a:r>
            <a:r>
              <a:rPr lang="en-US" sz="6000" dirty="0" err="1" smtClean="0"/>
              <a:t>tạo</a:t>
            </a:r>
            <a:r>
              <a:rPr lang="en-US" sz="6000" dirty="0" smtClean="0"/>
              <a:t> </a:t>
            </a:r>
            <a:r>
              <a:rPr lang="en-US" sz="6000" dirty="0" err="1" smtClean="0"/>
              <a:t>bởi</a:t>
            </a:r>
            <a:r>
              <a:rPr lang="en-US" sz="6000" dirty="0" smtClean="0"/>
              <a:t> </a:t>
            </a:r>
            <a:r>
              <a:rPr lang="en-US" sz="6000" dirty="0" err="1" smtClean="0"/>
              <a:t>sách</a:t>
            </a:r>
            <a:r>
              <a:rPr lang="en-US" sz="6000" dirty="0" smtClean="0"/>
              <a:t> </a:t>
            </a:r>
            <a:r>
              <a:rPr lang="en-US" sz="6000" dirty="0" err="1" smtClean="0"/>
              <a:t>và</a:t>
            </a:r>
            <a:r>
              <a:rPr lang="en-US" sz="6000" dirty="0" smtClean="0"/>
              <a:t> </a:t>
            </a:r>
            <a:r>
              <a:rPr lang="en-US" sz="6000" dirty="0" err="1" smtClean="0"/>
              <a:t>kệ</a:t>
            </a:r>
            <a:r>
              <a:rPr lang="en-US" sz="6000" dirty="0" smtClean="0"/>
              <a:t> </a:t>
            </a:r>
            <a:r>
              <a:rPr lang="en-US" sz="6000" dirty="0" err="1" smtClean="0"/>
              <a:t>tủ</a:t>
            </a:r>
            <a:r>
              <a:rPr lang="en-US" sz="6000" dirty="0" smtClean="0"/>
              <a:t> </a:t>
            </a:r>
            <a:r>
              <a:rPr lang="en-US" sz="6000" dirty="0" err="1" smtClean="0"/>
              <a:t>khi</a:t>
            </a:r>
            <a:r>
              <a:rPr lang="en-US" sz="6000" dirty="0" smtClean="0"/>
              <a:t> </a:t>
            </a:r>
            <a:r>
              <a:rPr lang="en-US" sz="6000" dirty="0" err="1" smtClean="0"/>
              <a:t>sách</a:t>
            </a:r>
            <a:r>
              <a:rPr lang="en-US" sz="6000" dirty="0" smtClean="0"/>
              <a:t> </a:t>
            </a:r>
            <a:r>
              <a:rPr lang="en-US" sz="6000" dirty="0" err="1" smtClean="0"/>
              <a:t>nằm</a:t>
            </a:r>
            <a:r>
              <a:rPr lang="en-US" sz="6000" dirty="0" smtClean="0"/>
              <a:t> </a:t>
            </a:r>
            <a:r>
              <a:rPr lang="en-US" sz="6000" dirty="0" err="1" smtClean="0"/>
              <a:t>nghiêng</a:t>
            </a:r>
            <a:r>
              <a:rPr lang="en-US" sz="6000" dirty="0" smtClean="0"/>
              <a:t>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92097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200900"/>
            <a:ext cx="883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Góc</a:t>
            </a:r>
            <a:r>
              <a:rPr lang="en-US" sz="6000" dirty="0" smtClean="0"/>
              <a:t> </a:t>
            </a:r>
            <a:r>
              <a:rPr lang="en-US" sz="6000" dirty="0" err="1" smtClean="0"/>
              <a:t>bẹt</a:t>
            </a:r>
            <a:r>
              <a:rPr lang="en-US" sz="6000" dirty="0" smtClean="0"/>
              <a:t>: </a:t>
            </a:r>
            <a:r>
              <a:rPr lang="en-US" sz="6000" dirty="0" err="1"/>
              <a:t>G</a:t>
            </a:r>
            <a:r>
              <a:rPr lang="en-US" sz="6000" dirty="0" err="1" smtClean="0"/>
              <a:t>óc</a:t>
            </a:r>
            <a:r>
              <a:rPr lang="en-US" sz="6000" dirty="0" smtClean="0"/>
              <a:t> </a:t>
            </a:r>
            <a:r>
              <a:rPr lang="en-US" sz="6000" dirty="0" err="1" smtClean="0"/>
              <a:t>tạo</a:t>
            </a:r>
            <a:r>
              <a:rPr lang="en-US" sz="6000" dirty="0"/>
              <a:t> </a:t>
            </a:r>
            <a:r>
              <a:rPr lang="en-US" sz="6000" dirty="0" err="1" smtClean="0"/>
              <a:t>kim</a:t>
            </a:r>
            <a:r>
              <a:rPr lang="en-US" sz="6000" dirty="0" smtClean="0"/>
              <a:t> </a:t>
            </a:r>
            <a:r>
              <a:rPr lang="en-US" sz="6000" dirty="0" err="1" smtClean="0"/>
              <a:t>giờ</a:t>
            </a:r>
            <a:r>
              <a:rPr lang="en-US" sz="6000" dirty="0" smtClean="0"/>
              <a:t> </a:t>
            </a:r>
            <a:r>
              <a:rPr lang="en-US" sz="6000" dirty="0" err="1" smtClean="0"/>
              <a:t>và</a:t>
            </a:r>
            <a:r>
              <a:rPr lang="en-US" sz="6000" dirty="0" smtClean="0"/>
              <a:t> </a:t>
            </a:r>
            <a:r>
              <a:rPr lang="en-US" sz="6000" dirty="0" err="1" smtClean="0"/>
              <a:t>kim</a:t>
            </a:r>
            <a:r>
              <a:rPr lang="en-US" sz="6000" dirty="0" smtClean="0"/>
              <a:t> </a:t>
            </a:r>
            <a:r>
              <a:rPr lang="en-US" sz="6000" dirty="0" err="1" smtClean="0"/>
              <a:t>phút</a:t>
            </a:r>
            <a:r>
              <a:rPr lang="en-US" sz="6000" dirty="0" smtClean="0"/>
              <a:t> </a:t>
            </a:r>
            <a:r>
              <a:rPr lang="en-US" sz="6000" dirty="0" err="1" smtClean="0"/>
              <a:t>vào</a:t>
            </a:r>
            <a:r>
              <a:rPr lang="en-US" sz="6000" dirty="0" smtClean="0"/>
              <a:t> </a:t>
            </a:r>
            <a:r>
              <a:rPr lang="en-US" sz="6000" dirty="0" err="1" smtClean="0"/>
              <a:t>lúc</a:t>
            </a:r>
            <a:r>
              <a:rPr lang="en-US" sz="6000" dirty="0" smtClean="0"/>
              <a:t> 6 </a:t>
            </a:r>
            <a:r>
              <a:rPr lang="en-US" sz="6000" dirty="0" err="1" smtClean="0"/>
              <a:t>giờ</a:t>
            </a:r>
            <a:r>
              <a:rPr lang="en-US" sz="6000" dirty="0" smtClean="0"/>
              <a:t> </a:t>
            </a:r>
            <a:r>
              <a:rPr lang="en-US" sz="6000" dirty="0" err="1" smtClean="0"/>
              <a:t>sáng</a:t>
            </a:r>
            <a:r>
              <a:rPr lang="en-US" sz="6000" dirty="0" smtClean="0"/>
              <a:t>.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1714500"/>
            <a:ext cx="731921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9800" y="7200900"/>
            <a:ext cx="822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Góc</a:t>
            </a:r>
            <a:r>
              <a:rPr lang="en-US" sz="6000" dirty="0" smtClean="0"/>
              <a:t> </a:t>
            </a:r>
            <a:r>
              <a:rPr lang="en-US" sz="6000" dirty="0" err="1" smtClean="0"/>
              <a:t>vuông</a:t>
            </a:r>
            <a:r>
              <a:rPr lang="en-US" sz="6000" dirty="0" smtClean="0"/>
              <a:t>: </a:t>
            </a:r>
            <a:r>
              <a:rPr lang="en-US" sz="6000" dirty="0" err="1" smtClean="0"/>
              <a:t>Góc</a:t>
            </a:r>
            <a:r>
              <a:rPr lang="en-US" sz="6000" dirty="0" smtClean="0"/>
              <a:t> </a:t>
            </a:r>
            <a:r>
              <a:rPr lang="en-US" sz="6000" dirty="0" err="1" smtClean="0"/>
              <a:t>tạo</a:t>
            </a:r>
            <a:r>
              <a:rPr lang="en-US" sz="6000" dirty="0" smtClean="0"/>
              <a:t> </a:t>
            </a:r>
            <a:r>
              <a:rPr lang="en-US" sz="6000" dirty="0" err="1" smtClean="0"/>
              <a:t>bởi</a:t>
            </a:r>
            <a:r>
              <a:rPr lang="en-US" sz="6000" dirty="0" smtClean="0"/>
              <a:t> </a:t>
            </a:r>
            <a:r>
              <a:rPr lang="en-US" sz="6000" dirty="0" err="1" smtClean="0"/>
              <a:t>bức</a:t>
            </a:r>
            <a:r>
              <a:rPr lang="en-US" sz="6000" dirty="0" smtClean="0"/>
              <a:t> </a:t>
            </a:r>
            <a:r>
              <a:rPr lang="en-US" sz="6000" dirty="0" err="1" smtClean="0"/>
              <a:t>tường</a:t>
            </a:r>
            <a:r>
              <a:rPr lang="en-US" sz="6000" dirty="0" smtClean="0"/>
              <a:t> </a:t>
            </a:r>
            <a:r>
              <a:rPr lang="en-US" sz="6000" dirty="0" err="1" smtClean="0"/>
              <a:t>và</a:t>
            </a:r>
            <a:r>
              <a:rPr lang="en-US" sz="6000" dirty="0" smtClean="0"/>
              <a:t> </a:t>
            </a:r>
            <a:r>
              <a:rPr lang="en-US" sz="6000" dirty="0" err="1" smtClean="0"/>
              <a:t>sàn</a:t>
            </a:r>
            <a:r>
              <a:rPr lang="en-US" sz="6000" dirty="0" smtClean="0"/>
              <a:t> </a:t>
            </a:r>
            <a:r>
              <a:rPr lang="en-US" sz="6000" dirty="0" err="1" smtClean="0"/>
              <a:t>nhà</a:t>
            </a:r>
            <a:r>
              <a:rPr lang="en-US" sz="6000" dirty="0" smtClean="0"/>
              <a:t>.</a:t>
            </a:r>
            <a:endParaRPr lang="en-US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790700"/>
            <a:ext cx="6858000" cy="507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58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37488">
            <a:off x="2438609" y="561990"/>
            <a:ext cx="14412343" cy="9040470"/>
          </a:xfrm>
          <a:custGeom>
            <a:avLst/>
            <a:gdLst/>
            <a:ahLst/>
            <a:cxnLst/>
            <a:rect l="l" t="t" r="r" b="b"/>
            <a:pathLst>
              <a:path w="14412343" h="9040470">
                <a:moveTo>
                  <a:pt x="0" y="0"/>
                </a:moveTo>
                <a:lnTo>
                  <a:pt x="14412343" y="0"/>
                </a:lnTo>
                <a:lnTo>
                  <a:pt x="14412343" y="9040470"/>
                </a:lnTo>
                <a:lnTo>
                  <a:pt x="0" y="904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5953" y="3313902"/>
            <a:ext cx="3180174" cy="3659196"/>
          </a:xfrm>
          <a:custGeom>
            <a:avLst/>
            <a:gdLst/>
            <a:ahLst/>
            <a:cxnLst/>
            <a:rect l="l" t="t" r="r" b="b"/>
            <a:pathLst>
              <a:path w="3180174" h="3659196">
                <a:moveTo>
                  <a:pt x="0" y="0"/>
                </a:moveTo>
                <a:lnTo>
                  <a:pt x="3180175" y="0"/>
                </a:lnTo>
                <a:lnTo>
                  <a:pt x="3180175" y="3659196"/>
                </a:lnTo>
                <a:lnTo>
                  <a:pt x="0" y="3659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55694" y="498152"/>
            <a:ext cx="2497306" cy="3247088"/>
          </a:xfrm>
          <a:custGeom>
            <a:avLst/>
            <a:gdLst/>
            <a:ahLst/>
            <a:cxnLst/>
            <a:rect l="l" t="t" r="r" b="b"/>
            <a:pathLst>
              <a:path w="2497306" h="3247088">
                <a:moveTo>
                  <a:pt x="0" y="0"/>
                </a:moveTo>
                <a:lnTo>
                  <a:pt x="2497306" y="0"/>
                </a:lnTo>
                <a:lnTo>
                  <a:pt x="2497306" y="3247088"/>
                </a:lnTo>
                <a:lnTo>
                  <a:pt x="0" y="3247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420170">
            <a:off x="-115271" y="1067186"/>
            <a:ext cx="2287943" cy="3091815"/>
          </a:xfrm>
          <a:custGeom>
            <a:avLst/>
            <a:gdLst/>
            <a:ahLst/>
            <a:cxnLst/>
            <a:rect l="l" t="t" r="r" b="b"/>
            <a:pathLst>
              <a:path w="2287943" h="3091815">
                <a:moveTo>
                  <a:pt x="0" y="0"/>
                </a:moveTo>
                <a:lnTo>
                  <a:pt x="2287942" y="0"/>
                </a:lnTo>
                <a:lnTo>
                  <a:pt x="2287942" y="3091815"/>
                </a:lnTo>
                <a:lnTo>
                  <a:pt x="0" y="30918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213139">
            <a:off x="1706699" y="8142956"/>
            <a:ext cx="2495834" cy="652730"/>
            <a:chOff x="0" y="0"/>
            <a:chExt cx="3690620" cy="965200"/>
          </a:xfrm>
        </p:grpSpPr>
        <p:sp>
          <p:nvSpPr>
            <p:cNvPr id="7" name="Freeform 7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 rot="213139">
            <a:off x="1046524" y="8678514"/>
            <a:ext cx="2495834" cy="652730"/>
            <a:chOff x="0" y="0"/>
            <a:chExt cx="3690620" cy="965200"/>
          </a:xfrm>
        </p:grpSpPr>
        <p:sp>
          <p:nvSpPr>
            <p:cNvPr id="9" name="Freeform 9"/>
            <p:cNvSpPr/>
            <p:nvPr/>
          </p:nvSpPr>
          <p:spPr>
            <a:xfrm>
              <a:off x="44450" y="38100"/>
              <a:ext cx="3596640" cy="882650"/>
            </a:xfrm>
            <a:custGeom>
              <a:avLst/>
              <a:gdLst/>
              <a:ahLst/>
              <a:cxnLst/>
              <a:rect l="l" t="t" r="r" b="b"/>
              <a:pathLst>
                <a:path w="3596640" h="882650">
                  <a:moveTo>
                    <a:pt x="52070" y="632460"/>
                  </a:moveTo>
                  <a:cubicBezTo>
                    <a:pt x="260350" y="481330"/>
                    <a:pt x="411480" y="312420"/>
                    <a:pt x="502920" y="264160"/>
                  </a:cubicBezTo>
                  <a:cubicBezTo>
                    <a:pt x="557530" y="234950"/>
                    <a:pt x="599440" y="218440"/>
                    <a:pt x="647700" y="222250"/>
                  </a:cubicBezTo>
                  <a:cubicBezTo>
                    <a:pt x="702310" y="227330"/>
                    <a:pt x="749300" y="264160"/>
                    <a:pt x="811530" y="303530"/>
                  </a:cubicBezTo>
                  <a:cubicBezTo>
                    <a:pt x="915670" y="369570"/>
                    <a:pt x="1093470" y="572770"/>
                    <a:pt x="1189990" y="605790"/>
                  </a:cubicBezTo>
                  <a:cubicBezTo>
                    <a:pt x="1239520" y="622300"/>
                    <a:pt x="1270000" y="623570"/>
                    <a:pt x="1316990" y="601980"/>
                  </a:cubicBezTo>
                  <a:cubicBezTo>
                    <a:pt x="1412240" y="560070"/>
                    <a:pt x="1569720" y="285750"/>
                    <a:pt x="1662430" y="224790"/>
                  </a:cubicBezTo>
                  <a:cubicBezTo>
                    <a:pt x="1710690" y="194310"/>
                    <a:pt x="1742440" y="182880"/>
                    <a:pt x="1789430" y="182880"/>
                  </a:cubicBezTo>
                  <a:cubicBezTo>
                    <a:pt x="1847850" y="182880"/>
                    <a:pt x="1921510" y="215900"/>
                    <a:pt x="1987550" y="252730"/>
                  </a:cubicBezTo>
                  <a:cubicBezTo>
                    <a:pt x="2068830" y="298450"/>
                    <a:pt x="2153920" y="438150"/>
                    <a:pt x="2230120" y="447040"/>
                  </a:cubicBezTo>
                  <a:cubicBezTo>
                    <a:pt x="2292350" y="454660"/>
                    <a:pt x="2345690" y="405130"/>
                    <a:pt x="2406650" y="365760"/>
                  </a:cubicBezTo>
                  <a:cubicBezTo>
                    <a:pt x="2485390" y="314960"/>
                    <a:pt x="2573020" y="210820"/>
                    <a:pt x="2654300" y="149860"/>
                  </a:cubicBezTo>
                  <a:cubicBezTo>
                    <a:pt x="2725420" y="95250"/>
                    <a:pt x="2791460" y="27940"/>
                    <a:pt x="2862580" y="12700"/>
                  </a:cubicBezTo>
                  <a:cubicBezTo>
                    <a:pt x="2926080" y="0"/>
                    <a:pt x="3004820" y="22860"/>
                    <a:pt x="3056890" y="45720"/>
                  </a:cubicBezTo>
                  <a:cubicBezTo>
                    <a:pt x="3098800" y="64770"/>
                    <a:pt x="3115310" y="88900"/>
                    <a:pt x="3158490" y="128270"/>
                  </a:cubicBezTo>
                  <a:cubicBezTo>
                    <a:pt x="3241040" y="204470"/>
                    <a:pt x="3437890" y="433070"/>
                    <a:pt x="3509010" y="491490"/>
                  </a:cubicBezTo>
                  <a:cubicBezTo>
                    <a:pt x="3535680" y="514350"/>
                    <a:pt x="3556000" y="514350"/>
                    <a:pt x="3569970" y="532130"/>
                  </a:cubicBezTo>
                  <a:cubicBezTo>
                    <a:pt x="3585210" y="551180"/>
                    <a:pt x="3594100" y="584200"/>
                    <a:pt x="3595370" y="605790"/>
                  </a:cubicBezTo>
                  <a:cubicBezTo>
                    <a:pt x="3596640" y="619760"/>
                    <a:pt x="3594100" y="629920"/>
                    <a:pt x="3589020" y="643890"/>
                  </a:cubicBezTo>
                  <a:cubicBezTo>
                    <a:pt x="3580130" y="662940"/>
                    <a:pt x="3558540" y="692150"/>
                    <a:pt x="3542030" y="704850"/>
                  </a:cubicBezTo>
                  <a:cubicBezTo>
                    <a:pt x="3530600" y="713740"/>
                    <a:pt x="3521710" y="718820"/>
                    <a:pt x="3507740" y="721360"/>
                  </a:cubicBezTo>
                  <a:cubicBezTo>
                    <a:pt x="3487420" y="725170"/>
                    <a:pt x="3453130" y="726440"/>
                    <a:pt x="3430270" y="717550"/>
                  </a:cubicBezTo>
                  <a:cubicBezTo>
                    <a:pt x="3407410" y="708660"/>
                    <a:pt x="3383280" y="684530"/>
                    <a:pt x="3371850" y="668020"/>
                  </a:cubicBezTo>
                  <a:cubicBezTo>
                    <a:pt x="3362960" y="655320"/>
                    <a:pt x="3359150" y="646430"/>
                    <a:pt x="3357880" y="631190"/>
                  </a:cubicBezTo>
                  <a:cubicBezTo>
                    <a:pt x="3354070" y="610870"/>
                    <a:pt x="3357880" y="574040"/>
                    <a:pt x="3365500" y="554990"/>
                  </a:cubicBezTo>
                  <a:cubicBezTo>
                    <a:pt x="3370580" y="541020"/>
                    <a:pt x="3376930" y="532130"/>
                    <a:pt x="3387090" y="523240"/>
                  </a:cubicBezTo>
                  <a:cubicBezTo>
                    <a:pt x="3402330" y="509270"/>
                    <a:pt x="3431540" y="490220"/>
                    <a:pt x="3455670" y="486410"/>
                  </a:cubicBezTo>
                  <a:cubicBezTo>
                    <a:pt x="3479800" y="482600"/>
                    <a:pt x="3511550" y="490220"/>
                    <a:pt x="3530600" y="499110"/>
                  </a:cubicBezTo>
                  <a:cubicBezTo>
                    <a:pt x="3544570" y="504190"/>
                    <a:pt x="3553460" y="510540"/>
                    <a:pt x="3562350" y="521970"/>
                  </a:cubicBezTo>
                  <a:cubicBezTo>
                    <a:pt x="3575050" y="538480"/>
                    <a:pt x="3591560" y="567690"/>
                    <a:pt x="3594100" y="591820"/>
                  </a:cubicBezTo>
                  <a:cubicBezTo>
                    <a:pt x="3596640" y="615950"/>
                    <a:pt x="3590290" y="646430"/>
                    <a:pt x="3577590" y="666750"/>
                  </a:cubicBezTo>
                  <a:cubicBezTo>
                    <a:pt x="3564890" y="688340"/>
                    <a:pt x="3542030" y="708660"/>
                    <a:pt x="3519170" y="717550"/>
                  </a:cubicBezTo>
                  <a:cubicBezTo>
                    <a:pt x="3496310" y="726440"/>
                    <a:pt x="3463290" y="725170"/>
                    <a:pt x="3442970" y="721360"/>
                  </a:cubicBezTo>
                  <a:cubicBezTo>
                    <a:pt x="3427730" y="718820"/>
                    <a:pt x="3423920" y="716280"/>
                    <a:pt x="3407410" y="704850"/>
                  </a:cubicBezTo>
                  <a:cubicBezTo>
                    <a:pt x="3348990" y="665480"/>
                    <a:pt x="3153410" y="457200"/>
                    <a:pt x="3058160" y="379730"/>
                  </a:cubicBezTo>
                  <a:cubicBezTo>
                    <a:pt x="2997200" y="330200"/>
                    <a:pt x="2950210" y="269240"/>
                    <a:pt x="2903220" y="267970"/>
                  </a:cubicBezTo>
                  <a:cubicBezTo>
                    <a:pt x="2862580" y="267970"/>
                    <a:pt x="2837180" y="306070"/>
                    <a:pt x="2792730" y="340360"/>
                  </a:cubicBezTo>
                  <a:cubicBezTo>
                    <a:pt x="2707640" y="405130"/>
                    <a:pt x="2548890" y="575310"/>
                    <a:pt x="2448560" y="642620"/>
                  </a:cubicBezTo>
                  <a:cubicBezTo>
                    <a:pt x="2382520" y="688340"/>
                    <a:pt x="2326640" y="731520"/>
                    <a:pt x="2268220" y="732790"/>
                  </a:cubicBezTo>
                  <a:cubicBezTo>
                    <a:pt x="2214880" y="735330"/>
                    <a:pt x="2170430" y="704850"/>
                    <a:pt x="2112010" y="669290"/>
                  </a:cubicBezTo>
                  <a:cubicBezTo>
                    <a:pt x="2023110" y="615950"/>
                    <a:pt x="1893570" y="402590"/>
                    <a:pt x="1802130" y="411480"/>
                  </a:cubicBezTo>
                  <a:cubicBezTo>
                    <a:pt x="1717040" y="419100"/>
                    <a:pt x="1642110" y="610870"/>
                    <a:pt x="1578610" y="679450"/>
                  </a:cubicBezTo>
                  <a:cubicBezTo>
                    <a:pt x="1535430" y="726440"/>
                    <a:pt x="1510030" y="760730"/>
                    <a:pt x="1464310" y="792480"/>
                  </a:cubicBezTo>
                  <a:cubicBezTo>
                    <a:pt x="1413510" y="828040"/>
                    <a:pt x="1342390" y="867410"/>
                    <a:pt x="1285240" y="875030"/>
                  </a:cubicBezTo>
                  <a:cubicBezTo>
                    <a:pt x="1236980" y="882650"/>
                    <a:pt x="1198880" y="876300"/>
                    <a:pt x="1145540" y="853440"/>
                  </a:cubicBezTo>
                  <a:cubicBezTo>
                    <a:pt x="1050290" y="812800"/>
                    <a:pt x="894080" y="642620"/>
                    <a:pt x="791210" y="579120"/>
                  </a:cubicBezTo>
                  <a:cubicBezTo>
                    <a:pt x="721360" y="535940"/>
                    <a:pt x="669290" y="478790"/>
                    <a:pt x="601980" y="487680"/>
                  </a:cubicBezTo>
                  <a:cubicBezTo>
                    <a:pt x="511810" y="499110"/>
                    <a:pt x="391160" y="669290"/>
                    <a:pt x="309880" y="732790"/>
                  </a:cubicBezTo>
                  <a:cubicBezTo>
                    <a:pt x="252730" y="775970"/>
                    <a:pt x="207010" y="821690"/>
                    <a:pt x="162560" y="835660"/>
                  </a:cubicBezTo>
                  <a:cubicBezTo>
                    <a:pt x="133350" y="845820"/>
                    <a:pt x="104140" y="845820"/>
                    <a:pt x="80010" y="836930"/>
                  </a:cubicBezTo>
                  <a:cubicBezTo>
                    <a:pt x="55880" y="828040"/>
                    <a:pt x="30480" y="805180"/>
                    <a:pt x="17780" y="783590"/>
                  </a:cubicBezTo>
                  <a:cubicBezTo>
                    <a:pt x="5080" y="760730"/>
                    <a:pt x="0" y="726440"/>
                    <a:pt x="6350" y="701040"/>
                  </a:cubicBezTo>
                  <a:cubicBezTo>
                    <a:pt x="11430" y="675640"/>
                    <a:pt x="52070" y="632460"/>
                    <a:pt x="52070" y="632460"/>
                  </a:cubicBezTo>
                </a:path>
              </a:pathLst>
            </a:custGeom>
            <a:solidFill>
              <a:srgbClr val="5186C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3830955" y="3404235"/>
            <a:ext cx="7725728" cy="1876425"/>
            <a:chOff x="0" y="0"/>
            <a:chExt cx="10300970" cy="2501900"/>
          </a:xfrm>
        </p:grpSpPr>
        <p:sp>
          <p:nvSpPr>
            <p:cNvPr id="11" name="Freeform 11"/>
            <p:cNvSpPr/>
            <p:nvPr/>
          </p:nvSpPr>
          <p:spPr>
            <a:xfrm>
              <a:off x="49530" y="46990"/>
              <a:ext cx="10203180" cy="2407920"/>
            </a:xfrm>
            <a:custGeom>
              <a:avLst/>
              <a:gdLst/>
              <a:ahLst/>
              <a:cxnLst/>
              <a:rect l="l" t="t" r="r" b="b"/>
              <a:pathLst>
                <a:path w="10203180" h="2407920">
                  <a:moveTo>
                    <a:pt x="563880" y="1102360"/>
                  </a:moveTo>
                  <a:cubicBezTo>
                    <a:pt x="2037080" y="909320"/>
                    <a:pt x="2282190" y="929640"/>
                    <a:pt x="2541270" y="906780"/>
                  </a:cubicBezTo>
                  <a:cubicBezTo>
                    <a:pt x="2792730" y="883920"/>
                    <a:pt x="2974340" y="839470"/>
                    <a:pt x="3280410" y="802640"/>
                  </a:cubicBezTo>
                  <a:cubicBezTo>
                    <a:pt x="3773170" y="741680"/>
                    <a:pt x="4745990" y="655320"/>
                    <a:pt x="5218430" y="599440"/>
                  </a:cubicBezTo>
                  <a:cubicBezTo>
                    <a:pt x="5491480" y="566420"/>
                    <a:pt x="5608320" y="551180"/>
                    <a:pt x="5863590" y="514350"/>
                  </a:cubicBezTo>
                  <a:cubicBezTo>
                    <a:pt x="6243320" y="458470"/>
                    <a:pt x="6883400" y="344170"/>
                    <a:pt x="7270750" y="285750"/>
                  </a:cubicBezTo>
                  <a:cubicBezTo>
                    <a:pt x="7543800" y="245110"/>
                    <a:pt x="7736840" y="218440"/>
                    <a:pt x="7966710" y="189230"/>
                  </a:cubicBezTo>
                  <a:cubicBezTo>
                    <a:pt x="8192770" y="161290"/>
                    <a:pt x="8407400" y="146050"/>
                    <a:pt x="8639810" y="116840"/>
                  </a:cubicBezTo>
                  <a:cubicBezTo>
                    <a:pt x="8891270" y="85090"/>
                    <a:pt x="9236710" y="6350"/>
                    <a:pt x="9423400" y="3810"/>
                  </a:cubicBezTo>
                  <a:cubicBezTo>
                    <a:pt x="9526270" y="2540"/>
                    <a:pt x="9585960" y="11430"/>
                    <a:pt x="9662160" y="34290"/>
                  </a:cubicBezTo>
                  <a:cubicBezTo>
                    <a:pt x="9738360" y="55880"/>
                    <a:pt x="9815830" y="92710"/>
                    <a:pt x="9880600" y="138430"/>
                  </a:cubicBezTo>
                  <a:cubicBezTo>
                    <a:pt x="9945370" y="184150"/>
                    <a:pt x="10006330" y="242570"/>
                    <a:pt x="10053320" y="307340"/>
                  </a:cubicBezTo>
                  <a:cubicBezTo>
                    <a:pt x="10100310" y="370840"/>
                    <a:pt x="10139680" y="445770"/>
                    <a:pt x="10163810" y="521970"/>
                  </a:cubicBezTo>
                  <a:cubicBezTo>
                    <a:pt x="10187940" y="598170"/>
                    <a:pt x="10200640" y="681990"/>
                    <a:pt x="10199370" y="760730"/>
                  </a:cubicBezTo>
                  <a:cubicBezTo>
                    <a:pt x="10198100" y="840740"/>
                    <a:pt x="10182860" y="923290"/>
                    <a:pt x="10157460" y="999490"/>
                  </a:cubicBezTo>
                  <a:cubicBezTo>
                    <a:pt x="10130790" y="1074420"/>
                    <a:pt x="10090150" y="1148080"/>
                    <a:pt x="10040620" y="1210310"/>
                  </a:cubicBezTo>
                  <a:cubicBezTo>
                    <a:pt x="9992360" y="1273810"/>
                    <a:pt x="9928860" y="1330960"/>
                    <a:pt x="9862820" y="1374140"/>
                  </a:cubicBezTo>
                  <a:cubicBezTo>
                    <a:pt x="9796780" y="1418590"/>
                    <a:pt x="9719310" y="1452880"/>
                    <a:pt x="9641840" y="1473200"/>
                  </a:cubicBezTo>
                  <a:cubicBezTo>
                    <a:pt x="9565640" y="1493520"/>
                    <a:pt x="9480550" y="1501140"/>
                    <a:pt x="9401810" y="1496060"/>
                  </a:cubicBezTo>
                  <a:cubicBezTo>
                    <a:pt x="9321800" y="1489710"/>
                    <a:pt x="9239250" y="1470660"/>
                    <a:pt x="9166860" y="1440180"/>
                  </a:cubicBezTo>
                  <a:cubicBezTo>
                    <a:pt x="9093200" y="1409700"/>
                    <a:pt x="9020810" y="1365250"/>
                    <a:pt x="8961120" y="1313180"/>
                  </a:cubicBezTo>
                  <a:cubicBezTo>
                    <a:pt x="8901430" y="1259840"/>
                    <a:pt x="8846820" y="1195070"/>
                    <a:pt x="8807450" y="1126490"/>
                  </a:cubicBezTo>
                  <a:cubicBezTo>
                    <a:pt x="8766810" y="1057910"/>
                    <a:pt x="8737600" y="977900"/>
                    <a:pt x="8721090" y="900430"/>
                  </a:cubicBezTo>
                  <a:cubicBezTo>
                    <a:pt x="8704580" y="822960"/>
                    <a:pt x="8702040" y="737870"/>
                    <a:pt x="8710930" y="659130"/>
                  </a:cubicBezTo>
                  <a:cubicBezTo>
                    <a:pt x="8721090" y="580390"/>
                    <a:pt x="8745220" y="499110"/>
                    <a:pt x="8779510" y="426720"/>
                  </a:cubicBezTo>
                  <a:cubicBezTo>
                    <a:pt x="8813800" y="355600"/>
                    <a:pt x="8862060" y="285750"/>
                    <a:pt x="8917940" y="228600"/>
                  </a:cubicBezTo>
                  <a:cubicBezTo>
                    <a:pt x="8973820" y="172720"/>
                    <a:pt x="9041130" y="121920"/>
                    <a:pt x="9112250" y="85090"/>
                  </a:cubicBezTo>
                  <a:cubicBezTo>
                    <a:pt x="9183370" y="49530"/>
                    <a:pt x="9263380" y="22860"/>
                    <a:pt x="9342120" y="11430"/>
                  </a:cubicBezTo>
                  <a:cubicBezTo>
                    <a:pt x="9420860" y="0"/>
                    <a:pt x="9505950" y="1270"/>
                    <a:pt x="9584690" y="15240"/>
                  </a:cubicBezTo>
                  <a:cubicBezTo>
                    <a:pt x="9662160" y="29210"/>
                    <a:pt x="9742170" y="57150"/>
                    <a:pt x="9812020" y="95250"/>
                  </a:cubicBezTo>
                  <a:cubicBezTo>
                    <a:pt x="9881870" y="133350"/>
                    <a:pt x="9947910" y="186690"/>
                    <a:pt x="10002520" y="245110"/>
                  </a:cubicBezTo>
                  <a:cubicBezTo>
                    <a:pt x="10055860" y="303530"/>
                    <a:pt x="10102850" y="373380"/>
                    <a:pt x="10134600" y="447040"/>
                  </a:cubicBezTo>
                  <a:cubicBezTo>
                    <a:pt x="10167620" y="519430"/>
                    <a:pt x="10189210" y="600710"/>
                    <a:pt x="10196830" y="680720"/>
                  </a:cubicBezTo>
                  <a:cubicBezTo>
                    <a:pt x="10203180" y="759460"/>
                    <a:pt x="10198100" y="844550"/>
                    <a:pt x="10180320" y="922020"/>
                  </a:cubicBezTo>
                  <a:cubicBezTo>
                    <a:pt x="10161270" y="998220"/>
                    <a:pt x="10129520" y="1076960"/>
                    <a:pt x="10087610" y="1144270"/>
                  </a:cubicBezTo>
                  <a:cubicBezTo>
                    <a:pt x="10045700" y="1211580"/>
                    <a:pt x="9989820" y="1276350"/>
                    <a:pt x="9927590" y="1325880"/>
                  </a:cubicBezTo>
                  <a:cubicBezTo>
                    <a:pt x="9866630" y="1376680"/>
                    <a:pt x="9792970" y="1419860"/>
                    <a:pt x="9719310" y="1447800"/>
                  </a:cubicBezTo>
                  <a:cubicBezTo>
                    <a:pt x="9644380" y="1477010"/>
                    <a:pt x="9599930" y="1478280"/>
                    <a:pt x="9483090" y="1496060"/>
                  </a:cubicBezTo>
                  <a:cubicBezTo>
                    <a:pt x="9152890" y="1549400"/>
                    <a:pt x="8173720" y="1642110"/>
                    <a:pt x="7584440" y="1719580"/>
                  </a:cubicBezTo>
                  <a:cubicBezTo>
                    <a:pt x="7068820" y="1788160"/>
                    <a:pt x="6532880" y="1879600"/>
                    <a:pt x="6135370" y="1931670"/>
                  </a:cubicBezTo>
                  <a:cubicBezTo>
                    <a:pt x="5859780" y="1967230"/>
                    <a:pt x="5675630" y="1987550"/>
                    <a:pt x="5434330" y="2012950"/>
                  </a:cubicBezTo>
                  <a:cubicBezTo>
                    <a:pt x="5177790" y="2039620"/>
                    <a:pt x="4900930" y="2067560"/>
                    <a:pt x="4636770" y="2087880"/>
                  </a:cubicBezTo>
                  <a:cubicBezTo>
                    <a:pt x="4378960" y="2108200"/>
                    <a:pt x="4116070" y="2115820"/>
                    <a:pt x="3867150" y="2137410"/>
                  </a:cubicBezTo>
                  <a:cubicBezTo>
                    <a:pt x="3633470" y="2159000"/>
                    <a:pt x="3409950" y="2194560"/>
                    <a:pt x="3186430" y="2216150"/>
                  </a:cubicBezTo>
                  <a:cubicBezTo>
                    <a:pt x="2970530" y="2236470"/>
                    <a:pt x="2766060" y="2255520"/>
                    <a:pt x="2551430" y="2264410"/>
                  </a:cubicBezTo>
                  <a:cubicBezTo>
                    <a:pt x="2330450" y="2273300"/>
                    <a:pt x="2132330" y="2252980"/>
                    <a:pt x="1879600" y="2268220"/>
                  </a:cubicBezTo>
                  <a:cubicBezTo>
                    <a:pt x="1550670" y="2288540"/>
                    <a:pt x="953770" y="2386330"/>
                    <a:pt x="749300" y="2400300"/>
                  </a:cubicBezTo>
                  <a:cubicBezTo>
                    <a:pt x="671830" y="2405380"/>
                    <a:pt x="642620" y="2407920"/>
                    <a:pt x="590550" y="2402840"/>
                  </a:cubicBezTo>
                  <a:cubicBezTo>
                    <a:pt x="538480" y="2397760"/>
                    <a:pt x="486410" y="2386330"/>
                    <a:pt x="436880" y="2368550"/>
                  </a:cubicBezTo>
                  <a:cubicBezTo>
                    <a:pt x="387350" y="2350770"/>
                    <a:pt x="339090" y="2326640"/>
                    <a:pt x="294640" y="2298700"/>
                  </a:cubicBezTo>
                  <a:cubicBezTo>
                    <a:pt x="251460" y="2269490"/>
                    <a:pt x="209550" y="2233930"/>
                    <a:pt x="175260" y="2195830"/>
                  </a:cubicBezTo>
                  <a:cubicBezTo>
                    <a:pt x="139700" y="2157730"/>
                    <a:pt x="107950" y="2113280"/>
                    <a:pt x="82550" y="2067560"/>
                  </a:cubicBezTo>
                  <a:cubicBezTo>
                    <a:pt x="57150" y="2021840"/>
                    <a:pt x="36830" y="1972310"/>
                    <a:pt x="22860" y="1921510"/>
                  </a:cubicBezTo>
                  <a:cubicBezTo>
                    <a:pt x="8890" y="1870710"/>
                    <a:pt x="1270" y="1817370"/>
                    <a:pt x="1270" y="1765300"/>
                  </a:cubicBezTo>
                  <a:cubicBezTo>
                    <a:pt x="0" y="1711960"/>
                    <a:pt x="5080" y="1658620"/>
                    <a:pt x="16510" y="1607820"/>
                  </a:cubicBezTo>
                  <a:cubicBezTo>
                    <a:pt x="27940" y="1557020"/>
                    <a:pt x="45720" y="1504950"/>
                    <a:pt x="69850" y="1457960"/>
                  </a:cubicBezTo>
                  <a:cubicBezTo>
                    <a:pt x="92710" y="1412240"/>
                    <a:pt x="121920" y="1366520"/>
                    <a:pt x="156210" y="1327150"/>
                  </a:cubicBezTo>
                  <a:cubicBezTo>
                    <a:pt x="190500" y="1286510"/>
                    <a:pt x="229870" y="1249680"/>
                    <a:pt x="273050" y="1219200"/>
                  </a:cubicBezTo>
                  <a:cubicBezTo>
                    <a:pt x="314960" y="1188720"/>
                    <a:pt x="361950" y="1162050"/>
                    <a:pt x="410210" y="1143000"/>
                  </a:cubicBezTo>
                  <a:cubicBezTo>
                    <a:pt x="459740" y="1123950"/>
                    <a:pt x="563880" y="1102360"/>
                    <a:pt x="563880" y="110236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3722370" y="5157788"/>
            <a:ext cx="10503218" cy="2422208"/>
            <a:chOff x="0" y="0"/>
            <a:chExt cx="14004290" cy="3229610"/>
          </a:xfrm>
        </p:grpSpPr>
        <p:sp>
          <p:nvSpPr>
            <p:cNvPr id="13" name="Freeform 13"/>
            <p:cNvSpPr/>
            <p:nvPr/>
          </p:nvSpPr>
          <p:spPr>
            <a:xfrm>
              <a:off x="46990" y="45720"/>
              <a:ext cx="13914121" cy="3134360"/>
            </a:xfrm>
            <a:custGeom>
              <a:avLst/>
              <a:gdLst/>
              <a:ahLst/>
              <a:cxnLst/>
              <a:rect l="l" t="t" r="r" b="b"/>
              <a:pathLst>
                <a:path w="13914121" h="3134360">
                  <a:moveTo>
                    <a:pt x="617220" y="1824990"/>
                  </a:moveTo>
                  <a:cubicBezTo>
                    <a:pt x="2007870" y="1728470"/>
                    <a:pt x="2175510" y="1708150"/>
                    <a:pt x="2489200" y="1670050"/>
                  </a:cubicBezTo>
                  <a:cubicBezTo>
                    <a:pt x="3002280" y="1607820"/>
                    <a:pt x="4003040" y="1466850"/>
                    <a:pt x="4516120" y="1394460"/>
                  </a:cubicBezTo>
                  <a:cubicBezTo>
                    <a:pt x="4831080" y="1350010"/>
                    <a:pt x="5035550" y="1327150"/>
                    <a:pt x="5276850" y="1281430"/>
                  </a:cubicBezTo>
                  <a:cubicBezTo>
                    <a:pt x="5500370" y="1240790"/>
                    <a:pt x="5642610" y="1192530"/>
                    <a:pt x="5916930" y="1139190"/>
                  </a:cubicBezTo>
                  <a:cubicBezTo>
                    <a:pt x="6407150" y="1045210"/>
                    <a:pt x="7454900" y="896620"/>
                    <a:pt x="7969250" y="808990"/>
                  </a:cubicBezTo>
                  <a:cubicBezTo>
                    <a:pt x="8281670" y="755650"/>
                    <a:pt x="8469630" y="713740"/>
                    <a:pt x="8718550" y="673100"/>
                  </a:cubicBezTo>
                  <a:cubicBezTo>
                    <a:pt x="8964930" y="632460"/>
                    <a:pt x="9206230" y="594360"/>
                    <a:pt x="9453880" y="562610"/>
                  </a:cubicBezTo>
                  <a:cubicBezTo>
                    <a:pt x="9706610" y="530860"/>
                    <a:pt x="9958070" y="514350"/>
                    <a:pt x="10218420" y="480060"/>
                  </a:cubicBezTo>
                  <a:cubicBezTo>
                    <a:pt x="10488930" y="444500"/>
                    <a:pt x="10783570" y="389890"/>
                    <a:pt x="11046460" y="353060"/>
                  </a:cubicBezTo>
                  <a:cubicBezTo>
                    <a:pt x="11285220" y="320040"/>
                    <a:pt x="11503660" y="304800"/>
                    <a:pt x="11729720" y="269240"/>
                  </a:cubicBezTo>
                  <a:cubicBezTo>
                    <a:pt x="11957050" y="232410"/>
                    <a:pt x="12211050" y="165100"/>
                    <a:pt x="12410440" y="133350"/>
                  </a:cubicBezTo>
                  <a:cubicBezTo>
                    <a:pt x="12562840" y="110490"/>
                    <a:pt x="12703810" y="113030"/>
                    <a:pt x="12819380" y="87630"/>
                  </a:cubicBezTo>
                  <a:cubicBezTo>
                    <a:pt x="12908280" y="68580"/>
                    <a:pt x="12970510" y="25400"/>
                    <a:pt x="13047980" y="12700"/>
                  </a:cubicBezTo>
                  <a:cubicBezTo>
                    <a:pt x="13126721" y="0"/>
                    <a:pt x="13211810" y="1270"/>
                    <a:pt x="13289280" y="13970"/>
                  </a:cubicBezTo>
                  <a:cubicBezTo>
                    <a:pt x="13368021" y="26670"/>
                    <a:pt x="13448030" y="54610"/>
                    <a:pt x="13517880" y="92710"/>
                  </a:cubicBezTo>
                  <a:cubicBezTo>
                    <a:pt x="13586460" y="129540"/>
                    <a:pt x="13653771" y="181610"/>
                    <a:pt x="13708380" y="238760"/>
                  </a:cubicBezTo>
                  <a:cubicBezTo>
                    <a:pt x="13762990" y="297180"/>
                    <a:pt x="13809980" y="367030"/>
                    <a:pt x="13841730" y="439420"/>
                  </a:cubicBezTo>
                  <a:cubicBezTo>
                    <a:pt x="13874749" y="511810"/>
                    <a:pt x="13897610" y="593090"/>
                    <a:pt x="13905230" y="671830"/>
                  </a:cubicBezTo>
                  <a:cubicBezTo>
                    <a:pt x="13914121" y="750570"/>
                    <a:pt x="13909040" y="835660"/>
                    <a:pt x="13891260" y="913130"/>
                  </a:cubicBezTo>
                  <a:cubicBezTo>
                    <a:pt x="13873480" y="989330"/>
                    <a:pt x="13841730" y="1068070"/>
                    <a:pt x="13801090" y="1135380"/>
                  </a:cubicBezTo>
                  <a:cubicBezTo>
                    <a:pt x="13759180" y="1203960"/>
                    <a:pt x="13704571" y="1267460"/>
                    <a:pt x="13643610" y="1318260"/>
                  </a:cubicBezTo>
                  <a:cubicBezTo>
                    <a:pt x="13582649" y="1370330"/>
                    <a:pt x="13510260" y="1412240"/>
                    <a:pt x="13436599" y="1441450"/>
                  </a:cubicBezTo>
                  <a:cubicBezTo>
                    <a:pt x="13362940" y="1470660"/>
                    <a:pt x="13279121" y="1488440"/>
                    <a:pt x="13200380" y="1492250"/>
                  </a:cubicBezTo>
                  <a:cubicBezTo>
                    <a:pt x="13121640" y="1496060"/>
                    <a:pt x="13037821" y="1485900"/>
                    <a:pt x="12961621" y="1464310"/>
                  </a:cubicBezTo>
                  <a:cubicBezTo>
                    <a:pt x="12885420" y="1442720"/>
                    <a:pt x="12807950" y="1407160"/>
                    <a:pt x="12743180" y="1362710"/>
                  </a:cubicBezTo>
                  <a:cubicBezTo>
                    <a:pt x="12677140" y="1316990"/>
                    <a:pt x="12616180" y="1258570"/>
                    <a:pt x="12569190" y="1195070"/>
                  </a:cubicBezTo>
                  <a:cubicBezTo>
                    <a:pt x="12520930" y="1131570"/>
                    <a:pt x="12482830" y="1056640"/>
                    <a:pt x="12457430" y="981710"/>
                  </a:cubicBezTo>
                  <a:cubicBezTo>
                    <a:pt x="12432030" y="906780"/>
                    <a:pt x="12419330" y="822960"/>
                    <a:pt x="12419330" y="744220"/>
                  </a:cubicBezTo>
                  <a:cubicBezTo>
                    <a:pt x="12420600" y="664210"/>
                    <a:pt x="12434570" y="581660"/>
                    <a:pt x="12459970" y="506730"/>
                  </a:cubicBezTo>
                  <a:cubicBezTo>
                    <a:pt x="12485370" y="431800"/>
                    <a:pt x="12526010" y="356870"/>
                    <a:pt x="12574270" y="293370"/>
                  </a:cubicBezTo>
                  <a:cubicBezTo>
                    <a:pt x="12622530" y="231140"/>
                    <a:pt x="12684760" y="173990"/>
                    <a:pt x="12750800" y="129540"/>
                  </a:cubicBezTo>
                  <a:cubicBezTo>
                    <a:pt x="12815570" y="85090"/>
                    <a:pt x="12893040" y="50800"/>
                    <a:pt x="12969240" y="29210"/>
                  </a:cubicBezTo>
                  <a:cubicBezTo>
                    <a:pt x="13046710" y="8890"/>
                    <a:pt x="13130530" y="0"/>
                    <a:pt x="13209271" y="5080"/>
                  </a:cubicBezTo>
                  <a:cubicBezTo>
                    <a:pt x="13288010" y="10160"/>
                    <a:pt x="13370560" y="27940"/>
                    <a:pt x="13444221" y="58420"/>
                  </a:cubicBezTo>
                  <a:cubicBezTo>
                    <a:pt x="13517880" y="87630"/>
                    <a:pt x="13590271" y="132080"/>
                    <a:pt x="13649960" y="182880"/>
                  </a:cubicBezTo>
                  <a:cubicBezTo>
                    <a:pt x="13709649" y="234950"/>
                    <a:pt x="13764260" y="299720"/>
                    <a:pt x="13804899" y="368300"/>
                  </a:cubicBezTo>
                  <a:cubicBezTo>
                    <a:pt x="13845540" y="436880"/>
                    <a:pt x="13876021" y="515620"/>
                    <a:pt x="13892530" y="593090"/>
                  </a:cubicBezTo>
                  <a:cubicBezTo>
                    <a:pt x="13909040" y="670560"/>
                    <a:pt x="13914121" y="754380"/>
                    <a:pt x="13903960" y="833120"/>
                  </a:cubicBezTo>
                  <a:cubicBezTo>
                    <a:pt x="13895071" y="911860"/>
                    <a:pt x="13872210" y="993140"/>
                    <a:pt x="13839190" y="1065530"/>
                  </a:cubicBezTo>
                  <a:cubicBezTo>
                    <a:pt x="13804899" y="1136650"/>
                    <a:pt x="13756640" y="1206500"/>
                    <a:pt x="13702030" y="1263650"/>
                  </a:cubicBezTo>
                  <a:cubicBezTo>
                    <a:pt x="13647421" y="1320800"/>
                    <a:pt x="13601699" y="1366520"/>
                    <a:pt x="13508990" y="1408430"/>
                  </a:cubicBezTo>
                  <a:cubicBezTo>
                    <a:pt x="13337540" y="1487170"/>
                    <a:pt x="12957810" y="1532890"/>
                    <a:pt x="12703810" y="1583690"/>
                  </a:cubicBezTo>
                  <a:cubicBezTo>
                    <a:pt x="12479020" y="1629410"/>
                    <a:pt x="12324080" y="1659890"/>
                    <a:pt x="12066270" y="1700530"/>
                  </a:cubicBezTo>
                  <a:cubicBezTo>
                    <a:pt x="11668760" y="1764030"/>
                    <a:pt x="10948670" y="1859280"/>
                    <a:pt x="10547350" y="1907540"/>
                  </a:cubicBezTo>
                  <a:cubicBezTo>
                    <a:pt x="10285730" y="1938020"/>
                    <a:pt x="10194290" y="1934210"/>
                    <a:pt x="9895840" y="1972310"/>
                  </a:cubicBezTo>
                  <a:cubicBezTo>
                    <a:pt x="9236710" y="2057400"/>
                    <a:pt x="7609840" y="2322830"/>
                    <a:pt x="6732270" y="2465070"/>
                  </a:cubicBezTo>
                  <a:cubicBezTo>
                    <a:pt x="6107430" y="2566670"/>
                    <a:pt x="5543550" y="2673350"/>
                    <a:pt x="5125720" y="2736850"/>
                  </a:cubicBezTo>
                  <a:cubicBezTo>
                    <a:pt x="4859020" y="2776220"/>
                    <a:pt x="4748530" y="2788920"/>
                    <a:pt x="4469130" y="2823210"/>
                  </a:cubicBezTo>
                  <a:cubicBezTo>
                    <a:pt x="3980180" y="2881630"/>
                    <a:pt x="2934970" y="2999740"/>
                    <a:pt x="2443480" y="3044190"/>
                  </a:cubicBezTo>
                  <a:cubicBezTo>
                    <a:pt x="2162810" y="3068320"/>
                    <a:pt x="2029460" y="3075940"/>
                    <a:pt x="1781810" y="3089910"/>
                  </a:cubicBezTo>
                  <a:cubicBezTo>
                    <a:pt x="1465580" y="3107690"/>
                    <a:pt x="896620" y="3134360"/>
                    <a:pt x="697230" y="3131820"/>
                  </a:cubicBezTo>
                  <a:cubicBezTo>
                    <a:pt x="621030" y="3131820"/>
                    <a:pt x="590550" y="3131820"/>
                    <a:pt x="539750" y="3122930"/>
                  </a:cubicBezTo>
                  <a:cubicBezTo>
                    <a:pt x="487680" y="3114040"/>
                    <a:pt x="436880" y="3097530"/>
                    <a:pt x="388620" y="3075940"/>
                  </a:cubicBezTo>
                  <a:cubicBezTo>
                    <a:pt x="340360" y="3054350"/>
                    <a:pt x="294640" y="3026410"/>
                    <a:pt x="254000" y="2994660"/>
                  </a:cubicBezTo>
                  <a:cubicBezTo>
                    <a:pt x="212090" y="2961640"/>
                    <a:pt x="173990" y="2923540"/>
                    <a:pt x="142240" y="2882900"/>
                  </a:cubicBezTo>
                  <a:cubicBezTo>
                    <a:pt x="109220" y="2840990"/>
                    <a:pt x="81280" y="2795270"/>
                    <a:pt x="59690" y="2747010"/>
                  </a:cubicBezTo>
                  <a:cubicBezTo>
                    <a:pt x="38100" y="2700020"/>
                    <a:pt x="22860" y="2647950"/>
                    <a:pt x="12700" y="2597150"/>
                  </a:cubicBezTo>
                  <a:cubicBezTo>
                    <a:pt x="3810" y="2545080"/>
                    <a:pt x="0" y="2490470"/>
                    <a:pt x="3810" y="2438400"/>
                  </a:cubicBezTo>
                  <a:cubicBezTo>
                    <a:pt x="6350" y="2386330"/>
                    <a:pt x="16510" y="2332990"/>
                    <a:pt x="31750" y="2283460"/>
                  </a:cubicBezTo>
                  <a:cubicBezTo>
                    <a:pt x="46990" y="2233930"/>
                    <a:pt x="69850" y="2184400"/>
                    <a:pt x="96520" y="2139950"/>
                  </a:cubicBezTo>
                  <a:cubicBezTo>
                    <a:pt x="124460" y="2094230"/>
                    <a:pt x="157480" y="2052320"/>
                    <a:pt x="194310" y="2015490"/>
                  </a:cubicBezTo>
                  <a:cubicBezTo>
                    <a:pt x="231140" y="1978660"/>
                    <a:pt x="274320" y="1944370"/>
                    <a:pt x="318770" y="1917700"/>
                  </a:cubicBezTo>
                  <a:cubicBezTo>
                    <a:pt x="363220" y="1891030"/>
                    <a:pt x="412750" y="1868170"/>
                    <a:pt x="462280" y="1852930"/>
                  </a:cubicBezTo>
                  <a:cubicBezTo>
                    <a:pt x="511810" y="1837690"/>
                    <a:pt x="618490" y="1824990"/>
                    <a:pt x="618490" y="182499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6216968" y="7155180"/>
            <a:ext cx="5996940" cy="1009650"/>
            <a:chOff x="0" y="0"/>
            <a:chExt cx="7995920" cy="1346200"/>
          </a:xfrm>
        </p:grpSpPr>
        <p:sp>
          <p:nvSpPr>
            <p:cNvPr id="15" name="Freeform 15"/>
            <p:cNvSpPr/>
            <p:nvPr/>
          </p:nvSpPr>
          <p:spPr>
            <a:xfrm>
              <a:off x="48260" y="46990"/>
              <a:ext cx="7898130" cy="1256030"/>
            </a:xfrm>
            <a:custGeom>
              <a:avLst/>
              <a:gdLst/>
              <a:ahLst/>
              <a:cxnLst/>
              <a:rect l="l" t="t" r="r" b="b"/>
              <a:pathLst>
                <a:path w="7898130" h="1256030">
                  <a:moveTo>
                    <a:pt x="209550" y="742950"/>
                  </a:moveTo>
                  <a:cubicBezTo>
                    <a:pt x="1148080" y="612140"/>
                    <a:pt x="1664970" y="623570"/>
                    <a:pt x="2039620" y="605790"/>
                  </a:cubicBezTo>
                  <a:cubicBezTo>
                    <a:pt x="2358390" y="589280"/>
                    <a:pt x="2628900" y="574040"/>
                    <a:pt x="2923540" y="546100"/>
                  </a:cubicBezTo>
                  <a:cubicBezTo>
                    <a:pt x="3220720" y="516890"/>
                    <a:pt x="3556000" y="462280"/>
                    <a:pt x="3817620" y="435610"/>
                  </a:cubicBezTo>
                  <a:cubicBezTo>
                    <a:pt x="4022090" y="414020"/>
                    <a:pt x="4198620" y="403860"/>
                    <a:pt x="4363720" y="391160"/>
                  </a:cubicBezTo>
                  <a:cubicBezTo>
                    <a:pt x="4500880" y="381000"/>
                    <a:pt x="4616450" y="370840"/>
                    <a:pt x="4739640" y="365760"/>
                  </a:cubicBezTo>
                  <a:cubicBezTo>
                    <a:pt x="4857750" y="361950"/>
                    <a:pt x="4975860" y="372110"/>
                    <a:pt x="5088890" y="363220"/>
                  </a:cubicBezTo>
                  <a:cubicBezTo>
                    <a:pt x="5195570" y="354330"/>
                    <a:pt x="5299710" y="327660"/>
                    <a:pt x="5400040" y="317500"/>
                  </a:cubicBezTo>
                  <a:cubicBezTo>
                    <a:pt x="5491480" y="308610"/>
                    <a:pt x="5544820" y="313690"/>
                    <a:pt x="5664200" y="302260"/>
                  </a:cubicBezTo>
                  <a:cubicBezTo>
                    <a:pt x="5913120" y="276860"/>
                    <a:pt x="6468110" y="199390"/>
                    <a:pt x="6812280" y="144780"/>
                  </a:cubicBezTo>
                  <a:cubicBezTo>
                    <a:pt x="7094220" y="100330"/>
                    <a:pt x="7448550" y="13970"/>
                    <a:pt x="7580630" y="3810"/>
                  </a:cubicBezTo>
                  <a:cubicBezTo>
                    <a:pt x="7625080" y="1270"/>
                    <a:pt x="7642860" y="2540"/>
                    <a:pt x="7672070" y="7620"/>
                  </a:cubicBezTo>
                  <a:cubicBezTo>
                    <a:pt x="7701280" y="13970"/>
                    <a:pt x="7731760" y="25400"/>
                    <a:pt x="7757160" y="40640"/>
                  </a:cubicBezTo>
                  <a:cubicBezTo>
                    <a:pt x="7782560" y="55880"/>
                    <a:pt x="7807960" y="76200"/>
                    <a:pt x="7827010" y="99060"/>
                  </a:cubicBezTo>
                  <a:cubicBezTo>
                    <a:pt x="7847330" y="121920"/>
                    <a:pt x="7863840" y="148590"/>
                    <a:pt x="7875270" y="176530"/>
                  </a:cubicBezTo>
                  <a:cubicBezTo>
                    <a:pt x="7886700" y="204470"/>
                    <a:pt x="7894320" y="234950"/>
                    <a:pt x="7896860" y="265430"/>
                  </a:cubicBezTo>
                  <a:cubicBezTo>
                    <a:pt x="7898130" y="294640"/>
                    <a:pt x="7895590" y="327660"/>
                    <a:pt x="7887970" y="355600"/>
                  </a:cubicBezTo>
                  <a:cubicBezTo>
                    <a:pt x="7880350" y="384810"/>
                    <a:pt x="7866380" y="414020"/>
                    <a:pt x="7849870" y="439420"/>
                  </a:cubicBezTo>
                  <a:cubicBezTo>
                    <a:pt x="7833360" y="464820"/>
                    <a:pt x="7811770" y="487680"/>
                    <a:pt x="7788910" y="506730"/>
                  </a:cubicBezTo>
                  <a:cubicBezTo>
                    <a:pt x="7764780" y="524510"/>
                    <a:pt x="7736840" y="541020"/>
                    <a:pt x="7708900" y="549910"/>
                  </a:cubicBezTo>
                  <a:cubicBezTo>
                    <a:pt x="7679690" y="560070"/>
                    <a:pt x="7649210" y="566420"/>
                    <a:pt x="7618730" y="566420"/>
                  </a:cubicBezTo>
                  <a:cubicBezTo>
                    <a:pt x="7588250" y="566420"/>
                    <a:pt x="7556500" y="562610"/>
                    <a:pt x="7528560" y="552450"/>
                  </a:cubicBezTo>
                  <a:cubicBezTo>
                    <a:pt x="7499350" y="543560"/>
                    <a:pt x="7471410" y="528320"/>
                    <a:pt x="7447280" y="510540"/>
                  </a:cubicBezTo>
                  <a:cubicBezTo>
                    <a:pt x="7423150" y="492760"/>
                    <a:pt x="7400290" y="469900"/>
                    <a:pt x="7383780" y="445770"/>
                  </a:cubicBezTo>
                  <a:cubicBezTo>
                    <a:pt x="7366000" y="421640"/>
                    <a:pt x="7352030" y="392430"/>
                    <a:pt x="7344410" y="363220"/>
                  </a:cubicBezTo>
                  <a:cubicBezTo>
                    <a:pt x="7335520" y="334010"/>
                    <a:pt x="7331710" y="302260"/>
                    <a:pt x="7332980" y="273050"/>
                  </a:cubicBezTo>
                  <a:cubicBezTo>
                    <a:pt x="7334250" y="242570"/>
                    <a:pt x="7340600" y="210820"/>
                    <a:pt x="7352030" y="182880"/>
                  </a:cubicBezTo>
                  <a:cubicBezTo>
                    <a:pt x="7362190" y="154940"/>
                    <a:pt x="7378700" y="128270"/>
                    <a:pt x="7397750" y="104140"/>
                  </a:cubicBezTo>
                  <a:cubicBezTo>
                    <a:pt x="7416800" y="81280"/>
                    <a:pt x="7440930" y="60960"/>
                    <a:pt x="7466330" y="44450"/>
                  </a:cubicBezTo>
                  <a:cubicBezTo>
                    <a:pt x="7491730" y="29210"/>
                    <a:pt x="7520940" y="16510"/>
                    <a:pt x="7550150" y="10160"/>
                  </a:cubicBezTo>
                  <a:cubicBezTo>
                    <a:pt x="7579360" y="2540"/>
                    <a:pt x="7612380" y="0"/>
                    <a:pt x="7641590" y="3810"/>
                  </a:cubicBezTo>
                  <a:cubicBezTo>
                    <a:pt x="7672070" y="6350"/>
                    <a:pt x="7702550" y="13970"/>
                    <a:pt x="7730490" y="26670"/>
                  </a:cubicBezTo>
                  <a:cubicBezTo>
                    <a:pt x="7757160" y="39370"/>
                    <a:pt x="7783830" y="57150"/>
                    <a:pt x="7806690" y="77470"/>
                  </a:cubicBezTo>
                  <a:cubicBezTo>
                    <a:pt x="7828280" y="97790"/>
                    <a:pt x="7847330" y="123190"/>
                    <a:pt x="7862570" y="148590"/>
                  </a:cubicBezTo>
                  <a:cubicBezTo>
                    <a:pt x="7876540" y="175260"/>
                    <a:pt x="7887970" y="205740"/>
                    <a:pt x="7893050" y="234950"/>
                  </a:cubicBezTo>
                  <a:cubicBezTo>
                    <a:pt x="7898130" y="264160"/>
                    <a:pt x="7898130" y="297180"/>
                    <a:pt x="7894320" y="326390"/>
                  </a:cubicBezTo>
                  <a:cubicBezTo>
                    <a:pt x="7889240" y="355600"/>
                    <a:pt x="7879080" y="386080"/>
                    <a:pt x="7866380" y="412750"/>
                  </a:cubicBezTo>
                  <a:cubicBezTo>
                    <a:pt x="7852410" y="439420"/>
                    <a:pt x="7833360" y="466090"/>
                    <a:pt x="7811770" y="486410"/>
                  </a:cubicBezTo>
                  <a:cubicBezTo>
                    <a:pt x="7790180" y="508000"/>
                    <a:pt x="7763510" y="525780"/>
                    <a:pt x="7736840" y="538480"/>
                  </a:cubicBezTo>
                  <a:cubicBezTo>
                    <a:pt x="7710170" y="551180"/>
                    <a:pt x="7696200" y="553720"/>
                    <a:pt x="7649210" y="563880"/>
                  </a:cubicBezTo>
                  <a:cubicBezTo>
                    <a:pt x="7458710" y="607060"/>
                    <a:pt x="6650990" y="735330"/>
                    <a:pt x="6198870" y="795020"/>
                  </a:cubicBezTo>
                  <a:cubicBezTo>
                    <a:pt x="5805170" y="848360"/>
                    <a:pt x="5396230" y="895350"/>
                    <a:pt x="5090160" y="914400"/>
                  </a:cubicBezTo>
                  <a:cubicBezTo>
                    <a:pt x="4872990" y="927100"/>
                    <a:pt x="4742180" y="910590"/>
                    <a:pt x="4533900" y="922020"/>
                  </a:cubicBezTo>
                  <a:cubicBezTo>
                    <a:pt x="4267200" y="935990"/>
                    <a:pt x="3898900" y="977900"/>
                    <a:pt x="3620770" y="1007110"/>
                  </a:cubicBezTo>
                  <a:cubicBezTo>
                    <a:pt x="3387090" y="1032510"/>
                    <a:pt x="3223260" y="1061720"/>
                    <a:pt x="2975610" y="1084580"/>
                  </a:cubicBezTo>
                  <a:cubicBezTo>
                    <a:pt x="2644140" y="1113790"/>
                    <a:pt x="2174240" y="1143000"/>
                    <a:pt x="1804670" y="1153160"/>
                  </a:cubicBezTo>
                  <a:cubicBezTo>
                    <a:pt x="1473200" y="1163320"/>
                    <a:pt x="1139190" y="1132840"/>
                    <a:pt x="858520" y="1153160"/>
                  </a:cubicBezTo>
                  <a:cubicBezTo>
                    <a:pt x="631190" y="1170940"/>
                    <a:pt x="367030" y="1256030"/>
                    <a:pt x="242570" y="1247140"/>
                  </a:cubicBezTo>
                  <a:cubicBezTo>
                    <a:pt x="187960" y="1243330"/>
                    <a:pt x="156210" y="1226820"/>
                    <a:pt x="127000" y="1211580"/>
                  </a:cubicBezTo>
                  <a:cubicBezTo>
                    <a:pt x="105410" y="1201420"/>
                    <a:pt x="92710" y="1188720"/>
                    <a:pt x="77470" y="1174750"/>
                  </a:cubicBezTo>
                  <a:cubicBezTo>
                    <a:pt x="63500" y="1159510"/>
                    <a:pt x="50800" y="1146810"/>
                    <a:pt x="39370" y="1126490"/>
                  </a:cubicBezTo>
                  <a:cubicBezTo>
                    <a:pt x="24130" y="1097280"/>
                    <a:pt x="6350" y="1042670"/>
                    <a:pt x="2540" y="1009650"/>
                  </a:cubicBezTo>
                  <a:cubicBezTo>
                    <a:pt x="0" y="986790"/>
                    <a:pt x="0" y="971550"/>
                    <a:pt x="6350" y="948690"/>
                  </a:cubicBezTo>
                  <a:cubicBezTo>
                    <a:pt x="13970" y="916940"/>
                    <a:pt x="31750" y="868680"/>
                    <a:pt x="54610" y="836930"/>
                  </a:cubicBezTo>
                  <a:cubicBezTo>
                    <a:pt x="78740" y="806450"/>
                    <a:pt x="121920" y="777240"/>
                    <a:pt x="151130" y="762000"/>
                  </a:cubicBezTo>
                  <a:cubicBezTo>
                    <a:pt x="171450" y="750570"/>
                    <a:pt x="209550" y="742950"/>
                    <a:pt x="209550" y="742950"/>
                  </a:cubicBezTo>
                </a:path>
              </a:pathLst>
            </a:custGeom>
            <a:solidFill>
              <a:srgbClr val="C8DEF5"/>
            </a:solidFill>
            <a:ln cap="sq">
              <a:noFill/>
              <a:prstDash val="solid"/>
              <a:miter/>
            </a:ln>
          </p:spPr>
        </p:sp>
      </p:grpSp>
      <p:sp>
        <p:nvSpPr>
          <p:cNvPr id="16" name="Freeform 16"/>
          <p:cNvSpPr/>
          <p:nvPr/>
        </p:nvSpPr>
        <p:spPr>
          <a:xfrm>
            <a:off x="6937204" y="333700"/>
            <a:ext cx="3654596" cy="2752400"/>
          </a:xfrm>
          <a:custGeom>
            <a:avLst/>
            <a:gdLst/>
            <a:ahLst/>
            <a:cxnLst/>
            <a:rect l="l" t="t" r="r" b="b"/>
            <a:pathLst>
              <a:path w="3871244" h="3256684">
                <a:moveTo>
                  <a:pt x="0" y="0"/>
                </a:moveTo>
                <a:lnTo>
                  <a:pt x="3871244" y="0"/>
                </a:lnTo>
                <a:lnTo>
                  <a:pt x="3871244" y="3256685"/>
                </a:lnTo>
                <a:lnTo>
                  <a:pt x="0" y="32566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594472" y="3261383"/>
            <a:ext cx="6619436" cy="490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65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24" b="0" i="0" u="none" strike="noStrike" kern="1200" cap="none" spc="0" normalizeH="0" baseline="0" noProof="0" dirty="0" err="1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khởi</a:t>
            </a:r>
            <a:r>
              <a:rPr kumimoji="0" lang="en-US" sz="13324" b="0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kumimoji="0" lang="en-US" sz="13324" b="0" i="0" u="none" strike="noStrike" kern="1200" cap="none" spc="0" normalizeH="0" baseline="0" noProof="0" dirty="0" err="1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động</a:t>
            </a:r>
            <a:endParaRPr kumimoji="0" lang="en-US" sz="13324" b="0" i="0" u="none" strike="noStrike" kern="1200" cap="none" spc="0" normalizeH="0" baseline="0" noProof="0" dirty="0">
              <a:ln>
                <a:noFill/>
              </a:ln>
              <a:solidFill>
                <a:srgbClr val="FF3131"/>
              </a:solidFill>
              <a:effectLst/>
              <a:uLnTx/>
              <a:uFillTx/>
              <a:latin typeface="Bungee Shade"/>
              <a:ea typeface="Bungee Shade"/>
              <a:cs typeface="Bungee Shade"/>
              <a:sym typeface="Bungee Shade"/>
            </a:endParaRPr>
          </a:p>
        </p:txBody>
      </p:sp>
    </p:spTree>
    <p:extLst>
      <p:ext uri="{BB962C8B-B14F-4D97-AF65-F5344CB8AC3E}">
        <p14:creationId xmlns:p14="http://schemas.microsoft.com/office/powerpoint/2010/main" val="92590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25697">
            <a:off x="-1454583" y="3003544"/>
            <a:ext cx="5114843" cy="2397582"/>
          </a:xfrm>
          <a:custGeom>
            <a:avLst/>
            <a:gdLst/>
            <a:ahLst/>
            <a:cxnLst/>
            <a:rect l="l" t="t" r="r" b="b"/>
            <a:pathLst>
              <a:path w="5114843" h="2397582">
                <a:moveTo>
                  <a:pt x="0" y="0"/>
                </a:moveTo>
                <a:lnTo>
                  <a:pt x="5114842" y="0"/>
                </a:lnTo>
                <a:lnTo>
                  <a:pt x="5114842" y="2397583"/>
                </a:lnTo>
                <a:lnTo>
                  <a:pt x="0" y="239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357642" y="5220316"/>
            <a:ext cx="2721417" cy="3640691"/>
          </a:xfrm>
          <a:custGeom>
            <a:avLst/>
            <a:gdLst/>
            <a:ahLst/>
            <a:cxnLst/>
            <a:rect l="l" t="t" r="r" b="b"/>
            <a:pathLst>
              <a:path w="2721417" h="3640691">
                <a:moveTo>
                  <a:pt x="0" y="0"/>
                </a:moveTo>
                <a:lnTo>
                  <a:pt x="2721416" y="0"/>
                </a:lnTo>
                <a:lnTo>
                  <a:pt x="2721416" y="3640691"/>
                </a:lnTo>
                <a:lnTo>
                  <a:pt x="0" y="3640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1290" y="6255074"/>
            <a:ext cx="2731138" cy="2833866"/>
          </a:xfrm>
          <a:custGeom>
            <a:avLst/>
            <a:gdLst/>
            <a:ahLst/>
            <a:cxnLst/>
            <a:rect l="l" t="t" r="r" b="b"/>
            <a:pathLst>
              <a:path w="2731138" h="2833866">
                <a:moveTo>
                  <a:pt x="2731138" y="0"/>
                </a:moveTo>
                <a:lnTo>
                  <a:pt x="0" y="0"/>
                </a:lnTo>
                <a:lnTo>
                  <a:pt x="0" y="2833866"/>
                </a:lnTo>
                <a:lnTo>
                  <a:pt x="2731138" y="2833866"/>
                </a:lnTo>
                <a:lnTo>
                  <a:pt x="27311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7237" y="7216456"/>
            <a:ext cx="1430742" cy="1891891"/>
          </a:xfrm>
          <a:custGeom>
            <a:avLst/>
            <a:gdLst/>
            <a:ahLst/>
            <a:cxnLst/>
            <a:rect l="l" t="t" r="r" b="b"/>
            <a:pathLst>
              <a:path w="1430742" h="1891891">
                <a:moveTo>
                  <a:pt x="0" y="0"/>
                </a:moveTo>
                <a:lnTo>
                  <a:pt x="1430742" y="0"/>
                </a:lnTo>
                <a:lnTo>
                  <a:pt x="1430742" y="1891890"/>
                </a:lnTo>
                <a:lnTo>
                  <a:pt x="0" y="1891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211448">
            <a:off x="14504841" y="3003544"/>
            <a:ext cx="5114843" cy="2397582"/>
          </a:xfrm>
          <a:custGeom>
            <a:avLst/>
            <a:gdLst/>
            <a:ahLst/>
            <a:cxnLst/>
            <a:rect l="l" t="t" r="r" b="b"/>
            <a:pathLst>
              <a:path w="5114843" h="2397582">
                <a:moveTo>
                  <a:pt x="0" y="0"/>
                </a:moveTo>
                <a:lnTo>
                  <a:pt x="5114843" y="0"/>
                </a:lnTo>
                <a:lnTo>
                  <a:pt x="5114843" y="2397583"/>
                </a:lnTo>
                <a:lnTo>
                  <a:pt x="0" y="2397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flipH="1">
            <a:off x="15357561" y="5220316"/>
            <a:ext cx="2721417" cy="3640691"/>
          </a:xfrm>
          <a:custGeom>
            <a:avLst/>
            <a:gdLst/>
            <a:ahLst/>
            <a:cxnLst/>
            <a:rect l="l" t="t" r="r" b="b"/>
            <a:pathLst>
              <a:path w="2721417" h="3640691">
                <a:moveTo>
                  <a:pt x="2721417" y="0"/>
                </a:moveTo>
                <a:lnTo>
                  <a:pt x="0" y="0"/>
                </a:lnTo>
                <a:lnTo>
                  <a:pt x="0" y="3640691"/>
                </a:lnTo>
                <a:lnTo>
                  <a:pt x="2721417" y="3640691"/>
                </a:lnTo>
                <a:lnTo>
                  <a:pt x="27214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13965" y="6255074"/>
            <a:ext cx="2731138" cy="2833866"/>
          </a:xfrm>
          <a:custGeom>
            <a:avLst/>
            <a:gdLst/>
            <a:ahLst/>
            <a:cxnLst/>
            <a:rect l="l" t="t" r="r" b="b"/>
            <a:pathLst>
              <a:path w="2731138" h="2833866">
                <a:moveTo>
                  <a:pt x="0" y="0"/>
                </a:moveTo>
                <a:lnTo>
                  <a:pt x="2731138" y="0"/>
                </a:lnTo>
                <a:lnTo>
                  <a:pt x="2731138" y="2833866"/>
                </a:lnTo>
                <a:lnTo>
                  <a:pt x="0" y="2833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002898" y="7216456"/>
            <a:ext cx="1430742" cy="1891891"/>
          </a:xfrm>
          <a:custGeom>
            <a:avLst/>
            <a:gdLst/>
            <a:ahLst/>
            <a:cxnLst/>
            <a:rect l="l" t="t" r="r" b="b"/>
            <a:pathLst>
              <a:path w="1430742" h="1891891">
                <a:moveTo>
                  <a:pt x="1430743" y="0"/>
                </a:moveTo>
                <a:lnTo>
                  <a:pt x="0" y="0"/>
                </a:lnTo>
                <a:lnTo>
                  <a:pt x="0" y="1891890"/>
                </a:lnTo>
                <a:lnTo>
                  <a:pt x="1430743" y="1891890"/>
                </a:lnTo>
                <a:lnTo>
                  <a:pt x="143074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789891" y="7773669"/>
            <a:ext cx="19867782" cy="4160254"/>
            <a:chOff x="0" y="0"/>
            <a:chExt cx="5232667" cy="10957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32667" cy="1095705"/>
            </a:xfrm>
            <a:custGeom>
              <a:avLst/>
              <a:gdLst/>
              <a:ahLst/>
              <a:cxnLst/>
              <a:rect l="l" t="t" r="r" b="b"/>
              <a:pathLst>
                <a:path w="5232667" h="1095705">
                  <a:moveTo>
                    <a:pt x="2616334" y="0"/>
                  </a:moveTo>
                  <a:cubicBezTo>
                    <a:pt x="1171372" y="0"/>
                    <a:pt x="0" y="245282"/>
                    <a:pt x="0" y="547852"/>
                  </a:cubicBezTo>
                  <a:cubicBezTo>
                    <a:pt x="0" y="850423"/>
                    <a:pt x="1171372" y="1095705"/>
                    <a:pt x="2616334" y="1095705"/>
                  </a:cubicBezTo>
                  <a:cubicBezTo>
                    <a:pt x="4061294" y="1095705"/>
                    <a:pt x="5232667" y="850423"/>
                    <a:pt x="5232667" y="547852"/>
                  </a:cubicBezTo>
                  <a:cubicBezTo>
                    <a:pt x="5232667" y="245282"/>
                    <a:pt x="4061294" y="0"/>
                    <a:pt x="2616334" y="0"/>
                  </a:cubicBezTo>
                  <a:close/>
                </a:path>
              </a:pathLst>
            </a:custGeom>
            <a:solidFill>
              <a:srgbClr val="1D965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490563" y="64622"/>
              <a:ext cx="4251542" cy="928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102838" y="1115811"/>
            <a:ext cx="2427261" cy="2596001"/>
          </a:xfrm>
          <a:custGeom>
            <a:avLst/>
            <a:gdLst/>
            <a:ahLst/>
            <a:cxnLst/>
            <a:rect l="l" t="t" r="r" b="b"/>
            <a:pathLst>
              <a:path w="2427261" h="2596001">
                <a:moveTo>
                  <a:pt x="0" y="0"/>
                </a:moveTo>
                <a:lnTo>
                  <a:pt x="2427261" y="0"/>
                </a:lnTo>
                <a:lnTo>
                  <a:pt x="2427261" y="2596001"/>
                </a:lnTo>
                <a:lnTo>
                  <a:pt x="0" y="25960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4694018" y="965348"/>
            <a:ext cx="2427261" cy="2596001"/>
          </a:xfrm>
          <a:custGeom>
            <a:avLst/>
            <a:gdLst/>
            <a:ahLst/>
            <a:cxnLst/>
            <a:rect l="l" t="t" r="r" b="b"/>
            <a:pathLst>
              <a:path w="2427261" h="2596001">
                <a:moveTo>
                  <a:pt x="2427261" y="0"/>
                </a:moveTo>
                <a:lnTo>
                  <a:pt x="0" y="0"/>
                </a:lnTo>
                <a:lnTo>
                  <a:pt x="0" y="2596001"/>
                </a:lnTo>
                <a:lnTo>
                  <a:pt x="2427261" y="2596001"/>
                </a:lnTo>
                <a:lnTo>
                  <a:pt x="24272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493161" y="1400473"/>
            <a:ext cx="13301677" cy="7486053"/>
            <a:chOff x="0" y="0"/>
            <a:chExt cx="3503322" cy="197163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03322" cy="1971635"/>
            </a:xfrm>
            <a:custGeom>
              <a:avLst/>
              <a:gdLst/>
              <a:ahLst/>
              <a:cxnLst/>
              <a:rect l="l" t="t" r="r" b="b"/>
              <a:pathLst>
                <a:path w="3503322" h="1971635">
                  <a:moveTo>
                    <a:pt x="58203" y="0"/>
                  </a:moveTo>
                  <a:lnTo>
                    <a:pt x="3445120" y="0"/>
                  </a:lnTo>
                  <a:cubicBezTo>
                    <a:pt x="3477264" y="0"/>
                    <a:pt x="3503322" y="26058"/>
                    <a:pt x="3503322" y="58203"/>
                  </a:cubicBezTo>
                  <a:lnTo>
                    <a:pt x="3503322" y="1913433"/>
                  </a:lnTo>
                  <a:cubicBezTo>
                    <a:pt x="3503322" y="1928869"/>
                    <a:pt x="3497190" y="1943673"/>
                    <a:pt x="3486275" y="1954588"/>
                  </a:cubicBezTo>
                  <a:cubicBezTo>
                    <a:pt x="3475360" y="1965503"/>
                    <a:pt x="3460556" y="1971635"/>
                    <a:pt x="3445120" y="1971635"/>
                  </a:cubicBezTo>
                  <a:lnTo>
                    <a:pt x="58203" y="1971635"/>
                  </a:lnTo>
                  <a:cubicBezTo>
                    <a:pt x="26058" y="1971635"/>
                    <a:pt x="0" y="1945577"/>
                    <a:pt x="0" y="1913433"/>
                  </a:cubicBezTo>
                  <a:lnTo>
                    <a:pt x="0" y="58203"/>
                  </a:lnTo>
                  <a:cubicBezTo>
                    <a:pt x="0" y="42766"/>
                    <a:pt x="6132" y="27962"/>
                    <a:pt x="17047" y="17047"/>
                  </a:cubicBezTo>
                  <a:cubicBezTo>
                    <a:pt x="27962" y="6132"/>
                    <a:pt x="42766" y="0"/>
                    <a:pt x="58203" y="0"/>
                  </a:cubicBezTo>
                  <a:close/>
                </a:path>
              </a:pathLst>
            </a:custGeom>
            <a:solidFill>
              <a:srgbClr val="FCFCFC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503322" cy="2009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443584" y="7438419"/>
            <a:ext cx="1718574" cy="3110542"/>
          </a:xfrm>
          <a:custGeom>
            <a:avLst/>
            <a:gdLst/>
            <a:ahLst/>
            <a:cxnLst/>
            <a:rect l="l" t="t" r="r" b="b"/>
            <a:pathLst>
              <a:path w="1718574" h="3110542">
                <a:moveTo>
                  <a:pt x="0" y="0"/>
                </a:moveTo>
                <a:lnTo>
                  <a:pt x="1718575" y="0"/>
                </a:lnTo>
                <a:lnTo>
                  <a:pt x="1718575" y="3110542"/>
                </a:lnTo>
                <a:lnTo>
                  <a:pt x="0" y="31105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71942" y="9509710"/>
            <a:ext cx="440396" cy="418376"/>
          </a:xfrm>
          <a:custGeom>
            <a:avLst/>
            <a:gdLst/>
            <a:ahLst/>
            <a:cxnLst/>
            <a:rect l="l" t="t" r="r" b="b"/>
            <a:pathLst>
              <a:path w="440396" h="418376">
                <a:moveTo>
                  <a:pt x="0" y="0"/>
                </a:moveTo>
                <a:lnTo>
                  <a:pt x="440396" y="0"/>
                </a:lnTo>
                <a:lnTo>
                  <a:pt x="440396" y="418376"/>
                </a:lnTo>
                <a:lnTo>
                  <a:pt x="0" y="4183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235589" y="9601318"/>
            <a:ext cx="426072" cy="404769"/>
          </a:xfrm>
          <a:custGeom>
            <a:avLst/>
            <a:gdLst/>
            <a:ahLst/>
            <a:cxnLst/>
            <a:rect l="l" t="t" r="r" b="b"/>
            <a:pathLst>
              <a:path w="426072" h="404769">
                <a:moveTo>
                  <a:pt x="0" y="0"/>
                </a:moveTo>
                <a:lnTo>
                  <a:pt x="426072" y="0"/>
                </a:lnTo>
                <a:lnTo>
                  <a:pt x="426072" y="404769"/>
                </a:lnTo>
                <a:lnTo>
                  <a:pt x="0" y="4047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084118" y="9323611"/>
            <a:ext cx="391786" cy="372197"/>
          </a:xfrm>
          <a:custGeom>
            <a:avLst/>
            <a:gdLst/>
            <a:ahLst/>
            <a:cxnLst/>
            <a:rect l="l" t="t" r="r" b="b"/>
            <a:pathLst>
              <a:path w="391786" h="372197">
                <a:moveTo>
                  <a:pt x="0" y="0"/>
                </a:moveTo>
                <a:lnTo>
                  <a:pt x="391787" y="0"/>
                </a:lnTo>
                <a:lnTo>
                  <a:pt x="391787" y="372197"/>
                </a:lnTo>
                <a:lnTo>
                  <a:pt x="0" y="3721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338391" y="9630497"/>
            <a:ext cx="364643" cy="346411"/>
          </a:xfrm>
          <a:custGeom>
            <a:avLst/>
            <a:gdLst/>
            <a:ahLst/>
            <a:cxnLst/>
            <a:rect l="l" t="t" r="r" b="b"/>
            <a:pathLst>
              <a:path w="364643" h="346411">
                <a:moveTo>
                  <a:pt x="0" y="0"/>
                </a:moveTo>
                <a:lnTo>
                  <a:pt x="364643" y="0"/>
                </a:lnTo>
                <a:lnTo>
                  <a:pt x="364643" y="346411"/>
                </a:lnTo>
                <a:lnTo>
                  <a:pt x="0" y="3464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174574">
            <a:off x="1907334" y="2139270"/>
            <a:ext cx="1396275" cy="3591704"/>
          </a:xfrm>
          <a:custGeom>
            <a:avLst/>
            <a:gdLst/>
            <a:ahLst/>
            <a:cxnLst/>
            <a:rect l="l" t="t" r="r" b="b"/>
            <a:pathLst>
              <a:path w="1396275" h="3591704">
                <a:moveTo>
                  <a:pt x="0" y="0"/>
                </a:moveTo>
                <a:lnTo>
                  <a:pt x="1396275" y="0"/>
                </a:lnTo>
                <a:lnTo>
                  <a:pt x="1396275" y="3591704"/>
                </a:lnTo>
                <a:lnTo>
                  <a:pt x="0" y="35917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48208">
            <a:off x="11581747" y="1120444"/>
            <a:ext cx="857060" cy="755284"/>
          </a:xfrm>
          <a:custGeom>
            <a:avLst/>
            <a:gdLst/>
            <a:ahLst/>
            <a:cxnLst/>
            <a:rect l="l" t="t" r="r" b="b"/>
            <a:pathLst>
              <a:path w="857060" h="755284">
                <a:moveTo>
                  <a:pt x="0" y="0"/>
                </a:moveTo>
                <a:lnTo>
                  <a:pt x="857060" y="0"/>
                </a:lnTo>
                <a:lnTo>
                  <a:pt x="857060" y="755284"/>
                </a:lnTo>
                <a:lnTo>
                  <a:pt x="0" y="7552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995271">
            <a:off x="5664408" y="1161874"/>
            <a:ext cx="702481" cy="636623"/>
          </a:xfrm>
          <a:custGeom>
            <a:avLst/>
            <a:gdLst/>
            <a:ahLst/>
            <a:cxnLst/>
            <a:rect l="l" t="t" r="r" b="b"/>
            <a:pathLst>
              <a:path w="702481" h="636623">
                <a:moveTo>
                  <a:pt x="0" y="0"/>
                </a:moveTo>
                <a:lnTo>
                  <a:pt x="702481" y="0"/>
                </a:lnTo>
                <a:lnTo>
                  <a:pt x="702481" y="636623"/>
                </a:lnTo>
                <a:lnTo>
                  <a:pt x="0" y="63662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1176919" y="4076818"/>
            <a:ext cx="3485790" cy="4252794"/>
            <a:chOff x="0" y="0"/>
            <a:chExt cx="918068" cy="11200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8068" cy="1120077"/>
            </a:xfrm>
            <a:custGeom>
              <a:avLst/>
              <a:gdLst/>
              <a:ahLst/>
              <a:cxnLst/>
              <a:rect l="l" t="t" r="r" b="b"/>
              <a:pathLst>
                <a:path w="918068" h="1120077">
                  <a:moveTo>
                    <a:pt x="113271" y="0"/>
                  </a:moveTo>
                  <a:lnTo>
                    <a:pt x="804797" y="0"/>
                  </a:lnTo>
                  <a:cubicBezTo>
                    <a:pt x="834839" y="0"/>
                    <a:pt x="863650" y="11934"/>
                    <a:pt x="884892" y="33176"/>
                  </a:cubicBezTo>
                  <a:cubicBezTo>
                    <a:pt x="906134" y="54419"/>
                    <a:pt x="918068" y="83229"/>
                    <a:pt x="918068" y="113271"/>
                  </a:cubicBezTo>
                  <a:lnTo>
                    <a:pt x="918068" y="1006807"/>
                  </a:lnTo>
                  <a:cubicBezTo>
                    <a:pt x="918068" y="1036848"/>
                    <a:pt x="906134" y="1065659"/>
                    <a:pt x="884892" y="1086901"/>
                  </a:cubicBezTo>
                  <a:cubicBezTo>
                    <a:pt x="863650" y="1108144"/>
                    <a:pt x="834839" y="1120077"/>
                    <a:pt x="804797" y="1120077"/>
                  </a:cubicBezTo>
                  <a:lnTo>
                    <a:pt x="113271" y="1120077"/>
                  </a:lnTo>
                  <a:cubicBezTo>
                    <a:pt x="83229" y="1120077"/>
                    <a:pt x="54419" y="1108144"/>
                    <a:pt x="33176" y="1086901"/>
                  </a:cubicBezTo>
                  <a:cubicBezTo>
                    <a:pt x="11934" y="1065659"/>
                    <a:pt x="0" y="1036848"/>
                    <a:pt x="0" y="1006807"/>
                  </a:cubicBezTo>
                  <a:lnTo>
                    <a:pt x="0" y="113271"/>
                  </a:lnTo>
                  <a:cubicBezTo>
                    <a:pt x="0" y="83229"/>
                    <a:pt x="11934" y="54419"/>
                    <a:pt x="33176" y="33176"/>
                  </a:cubicBezTo>
                  <a:cubicBezTo>
                    <a:pt x="54419" y="11934"/>
                    <a:pt x="83229" y="0"/>
                    <a:pt x="113271" y="0"/>
                  </a:cubicBezTo>
                  <a:close/>
                </a:path>
              </a:pathLst>
            </a:custGeom>
            <a:solidFill>
              <a:srgbClr val="1D9653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8068" cy="1158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3612459" y="4076818"/>
            <a:ext cx="3485790" cy="4394490"/>
            <a:chOff x="0" y="0"/>
            <a:chExt cx="918068" cy="115739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18068" cy="1157397"/>
            </a:xfrm>
            <a:custGeom>
              <a:avLst/>
              <a:gdLst/>
              <a:ahLst/>
              <a:cxnLst/>
              <a:rect l="l" t="t" r="r" b="b"/>
              <a:pathLst>
                <a:path w="918068" h="1157397">
                  <a:moveTo>
                    <a:pt x="113271" y="0"/>
                  </a:moveTo>
                  <a:lnTo>
                    <a:pt x="804797" y="0"/>
                  </a:lnTo>
                  <a:cubicBezTo>
                    <a:pt x="834839" y="0"/>
                    <a:pt x="863650" y="11934"/>
                    <a:pt x="884892" y="33176"/>
                  </a:cubicBezTo>
                  <a:cubicBezTo>
                    <a:pt x="906134" y="54419"/>
                    <a:pt x="918068" y="83229"/>
                    <a:pt x="918068" y="113271"/>
                  </a:cubicBezTo>
                  <a:lnTo>
                    <a:pt x="918068" y="1044126"/>
                  </a:lnTo>
                  <a:cubicBezTo>
                    <a:pt x="918068" y="1074167"/>
                    <a:pt x="906134" y="1102978"/>
                    <a:pt x="884892" y="1124220"/>
                  </a:cubicBezTo>
                  <a:cubicBezTo>
                    <a:pt x="863650" y="1145463"/>
                    <a:pt x="834839" y="1157397"/>
                    <a:pt x="804797" y="1157397"/>
                  </a:cubicBezTo>
                  <a:lnTo>
                    <a:pt x="113271" y="1157397"/>
                  </a:lnTo>
                  <a:cubicBezTo>
                    <a:pt x="83229" y="1157397"/>
                    <a:pt x="54419" y="1145463"/>
                    <a:pt x="33176" y="1124220"/>
                  </a:cubicBezTo>
                  <a:cubicBezTo>
                    <a:pt x="11934" y="1102978"/>
                    <a:pt x="0" y="1074167"/>
                    <a:pt x="0" y="1044126"/>
                  </a:cubicBezTo>
                  <a:lnTo>
                    <a:pt x="0" y="113271"/>
                  </a:lnTo>
                  <a:cubicBezTo>
                    <a:pt x="0" y="83229"/>
                    <a:pt x="11934" y="54419"/>
                    <a:pt x="33176" y="33176"/>
                  </a:cubicBezTo>
                  <a:cubicBezTo>
                    <a:pt x="54419" y="11934"/>
                    <a:pt x="83229" y="0"/>
                    <a:pt x="113271" y="0"/>
                  </a:cubicBezTo>
                  <a:close/>
                </a:path>
              </a:pathLst>
            </a:custGeom>
            <a:solidFill>
              <a:srgbClr val="D1370E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918068" cy="1195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45924" y="4076818"/>
            <a:ext cx="3340971" cy="4394490"/>
            <a:chOff x="0" y="0"/>
            <a:chExt cx="879926" cy="115739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9926" cy="1157397"/>
            </a:xfrm>
            <a:custGeom>
              <a:avLst/>
              <a:gdLst/>
              <a:ahLst/>
              <a:cxnLst/>
              <a:rect l="l" t="t" r="r" b="b"/>
              <a:pathLst>
                <a:path w="879926" h="1157397">
                  <a:moveTo>
                    <a:pt x="118181" y="0"/>
                  </a:moveTo>
                  <a:lnTo>
                    <a:pt x="761746" y="0"/>
                  </a:lnTo>
                  <a:cubicBezTo>
                    <a:pt x="827015" y="0"/>
                    <a:pt x="879926" y="52911"/>
                    <a:pt x="879926" y="118181"/>
                  </a:cubicBezTo>
                  <a:lnTo>
                    <a:pt x="879926" y="1039216"/>
                  </a:lnTo>
                  <a:cubicBezTo>
                    <a:pt x="879926" y="1104485"/>
                    <a:pt x="827015" y="1157397"/>
                    <a:pt x="761746" y="1157397"/>
                  </a:cubicBezTo>
                  <a:lnTo>
                    <a:pt x="118181" y="1157397"/>
                  </a:lnTo>
                  <a:cubicBezTo>
                    <a:pt x="52911" y="1157397"/>
                    <a:pt x="0" y="1104485"/>
                    <a:pt x="0" y="1039216"/>
                  </a:cubicBezTo>
                  <a:lnTo>
                    <a:pt x="0" y="118181"/>
                  </a:lnTo>
                  <a:cubicBezTo>
                    <a:pt x="0" y="52911"/>
                    <a:pt x="52911" y="0"/>
                    <a:pt x="118181" y="0"/>
                  </a:cubicBezTo>
                  <a:close/>
                </a:path>
              </a:pathLst>
            </a:custGeom>
            <a:solidFill>
              <a:srgbClr val="FFB118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79926" cy="1195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Freeform 35"/>
          <p:cNvSpPr/>
          <p:nvPr/>
        </p:nvSpPr>
        <p:spPr>
          <a:xfrm>
            <a:off x="14777010" y="5807294"/>
            <a:ext cx="3102990" cy="6602105"/>
          </a:xfrm>
          <a:custGeom>
            <a:avLst/>
            <a:gdLst/>
            <a:ahLst/>
            <a:cxnLst/>
            <a:rect l="l" t="t" r="r" b="b"/>
            <a:pathLst>
              <a:path w="3102990" h="6602105">
                <a:moveTo>
                  <a:pt x="0" y="0"/>
                </a:moveTo>
                <a:lnTo>
                  <a:pt x="3102989" y="0"/>
                </a:lnTo>
                <a:lnTo>
                  <a:pt x="3102989" y="6602105"/>
                </a:lnTo>
                <a:lnTo>
                  <a:pt x="0" y="660210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3333884" y="2249900"/>
            <a:ext cx="11620232" cy="11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373535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HƯỚNG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373535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373535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DẪN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373535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373535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VỀ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373535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srgbClr val="373535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NHÀ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373535"/>
              </a:solidFill>
              <a:effectLst/>
              <a:uLnTx/>
              <a:uFillTx/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37" name="Freeform 37"/>
          <p:cNvSpPr/>
          <p:nvPr/>
        </p:nvSpPr>
        <p:spPr>
          <a:xfrm rot="-1500813">
            <a:off x="14697432" y="3044939"/>
            <a:ext cx="1895236" cy="2314793"/>
          </a:xfrm>
          <a:custGeom>
            <a:avLst/>
            <a:gdLst/>
            <a:ahLst/>
            <a:cxnLst/>
            <a:rect l="l" t="t" r="r" b="b"/>
            <a:pathLst>
              <a:path w="1895236" h="2314793">
                <a:moveTo>
                  <a:pt x="0" y="0"/>
                </a:moveTo>
                <a:lnTo>
                  <a:pt x="1895236" y="0"/>
                </a:lnTo>
                <a:lnTo>
                  <a:pt x="1895236" y="2314793"/>
                </a:lnTo>
                <a:lnTo>
                  <a:pt x="0" y="231479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7407020" y="4223159"/>
            <a:ext cx="3479875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Ôn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lại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kiến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thức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đã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612459" y="4040134"/>
            <a:ext cx="3479875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Hoàn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thành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vở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tập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toán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280012" y="4292180"/>
            <a:ext cx="3464423" cy="2121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52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92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Xem</a:t>
            </a:r>
            <a:r>
              <a:rPr kumimoji="0" lang="en-US" sz="6092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92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trước</a:t>
            </a:r>
            <a:r>
              <a:rPr kumimoji="0" lang="en-US" sz="6092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92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bài</a:t>
            </a:r>
            <a:r>
              <a:rPr kumimoji="0" lang="en-US" sz="6092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 </a:t>
            </a:r>
            <a:r>
              <a:rPr kumimoji="0" lang="en-US" sz="6092" b="0" i="0" u="none" strike="noStrike" kern="1200" cap="none" spc="0" normalizeH="0" baseline="0" noProof="0" dirty="0" err="1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mới</a:t>
            </a:r>
            <a:r>
              <a:rPr kumimoji="0" lang="en-US" sz="6092" b="0" i="0" u="none" strike="noStrike" kern="1200" cap="none" spc="0" normalizeH="0" baseline="0" noProof="0" dirty="0">
                <a:ln>
                  <a:noFill/>
                </a:ln>
                <a:solidFill>
                  <a:srgbClr val="FCFCFC"/>
                </a:solidFill>
                <a:effectLst/>
                <a:uLnTx/>
                <a:uFillTx/>
                <a:latin typeface="Crimson Pro"/>
                <a:ea typeface="Crimson Pro"/>
                <a:cs typeface="Crimson Pro"/>
                <a:sym typeface="Crimson 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339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4248" y="3021931"/>
            <a:ext cx="5729457" cy="2800272"/>
          </a:xfrm>
          <a:custGeom>
            <a:avLst/>
            <a:gdLst/>
            <a:ahLst/>
            <a:cxnLst/>
            <a:rect l="l" t="t" r="r" b="b"/>
            <a:pathLst>
              <a:path w="5729457" h="2800272">
                <a:moveTo>
                  <a:pt x="0" y="0"/>
                </a:moveTo>
                <a:lnTo>
                  <a:pt x="5729457" y="0"/>
                </a:lnTo>
                <a:lnTo>
                  <a:pt x="5729457" y="2800272"/>
                </a:lnTo>
                <a:lnTo>
                  <a:pt x="0" y="2800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992791" y="3021931"/>
            <a:ext cx="5729457" cy="2800272"/>
          </a:xfrm>
          <a:custGeom>
            <a:avLst/>
            <a:gdLst/>
            <a:ahLst/>
            <a:cxnLst/>
            <a:rect l="l" t="t" r="r" b="b"/>
            <a:pathLst>
              <a:path w="5729457" h="2800272">
                <a:moveTo>
                  <a:pt x="5729457" y="0"/>
                </a:moveTo>
                <a:lnTo>
                  <a:pt x="0" y="0"/>
                </a:lnTo>
                <a:lnTo>
                  <a:pt x="0" y="2800272"/>
                </a:lnTo>
                <a:lnTo>
                  <a:pt x="5729457" y="2800272"/>
                </a:lnTo>
                <a:lnTo>
                  <a:pt x="5729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789891" y="7773669"/>
            <a:ext cx="19867782" cy="4160254"/>
            <a:chOff x="0" y="0"/>
            <a:chExt cx="5232667" cy="10957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32667" cy="1095705"/>
            </a:xfrm>
            <a:custGeom>
              <a:avLst/>
              <a:gdLst/>
              <a:ahLst/>
              <a:cxnLst/>
              <a:rect l="l" t="t" r="r" b="b"/>
              <a:pathLst>
                <a:path w="5232667" h="1095705">
                  <a:moveTo>
                    <a:pt x="2616334" y="0"/>
                  </a:moveTo>
                  <a:cubicBezTo>
                    <a:pt x="1171372" y="0"/>
                    <a:pt x="0" y="245282"/>
                    <a:pt x="0" y="547852"/>
                  </a:cubicBezTo>
                  <a:cubicBezTo>
                    <a:pt x="0" y="850423"/>
                    <a:pt x="1171372" y="1095705"/>
                    <a:pt x="2616334" y="1095705"/>
                  </a:cubicBezTo>
                  <a:cubicBezTo>
                    <a:pt x="4061294" y="1095705"/>
                    <a:pt x="5232667" y="850423"/>
                    <a:pt x="5232667" y="547852"/>
                  </a:cubicBezTo>
                  <a:cubicBezTo>
                    <a:pt x="5232667" y="245282"/>
                    <a:pt x="4061294" y="0"/>
                    <a:pt x="2616334" y="0"/>
                  </a:cubicBezTo>
                  <a:close/>
                </a:path>
              </a:pathLst>
            </a:custGeom>
            <a:solidFill>
              <a:srgbClr val="1D965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490563" y="64622"/>
              <a:ext cx="4251542" cy="928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471942" y="4638799"/>
            <a:ext cx="3075813" cy="4114800"/>
          </a:xfrm>
          <a:custGeom>
            <a:avLst/>
            <a:gdLst/>
            <a:ahLst/>
            <a:cxnLst/>
            <a:rect l="l" t="t" r="r" b="b"/>
            <a:pathLst>
              <a:path w="3075813" h="4114800">
                <a:moveTo>
                  <a:pt x="3075813" y="0"/>
                </a:moveTo>
                <a:lnTo>
                  <a:pt x="0" y="0"/>
                </a:lnTo>
                <a:lnTo>
                  <a:pt x="0" y="4114800"/>
                </a:lnTo>
                <a:lnTo>
                  <a:pt x="3075813" y="4114800"/>
                </a:lnTo>
                <a:lnTo>
                  <a:pt x="30758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26040" y="6159824"/>
            <a:ext cx="2731138" cy="2833866"/>
          </a:xfrm>
          <a:custGeom>
            <a:avLst/>
            <a:gdLst/>
            <a:ahLst/>
            <a:cxnLst/>
            <a:rect l="l" t="t" r="r" b="b"/>
            <a:pathLst>
              <a:path w="2731138" h="2833866">
                <a:moveTo>
                  <a:pt x="0" y="0"/>
                </a:moveTo>
                <a:lnTo>
                  <a:pt x="2731138" y="0"/>
                </a:lnTo>
                <a:lnTo>
                  <a:pt x="2731138" y="2833866"/>
                </a:lnTo>
                <a:lnTo>
                  <a:pt x="0" y="2833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94369" y="6159824"/>
            <a:ext cx="1663008" cy="2199019"/>
          </a:xfrm>
          <a:custGeom>
            <a:avLst/>
            <a:gdLst/>
            <a:ahLst/>
            <a:cxnLst/>
            <a:rect l="l" t="t" r="r" b="b"/>
            <a:pathLst>
              <a:path w="1663008" h="2199019">
                <a:moveTo>
                  <a:pt x="0" y="0"/>
                </a:moveTo>
                <a:lnTo>
                  <a:pt x="1663008" y="0"/>
                </a:lnTo>
                <a:lnTo>
                  <a:pt x="1663008" y="2199019"/>
                </a:lnTo>
                <a:lnTo>
                  <a:pt x="0" y="21990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85293" y="4515099"/>
            <a:ext cx="3075813" cy="4114800"/>
          </a:xfrm>
          <a:custGeom>
            <a:avLst/>
            <a:gdLst/>
            <a:ahLst/>
            <a:cxnLst/>
            <a:rect l="l" t="t" r="r" b="b"/>
            <a:pathLst>
              <a:path w="3075813" h="4114800">
                <a:moveTo>
                  <a:pt x="0" y="0"/>
                </a:moveTo>
                <a:lnTo>
                  <a:pt x="3075813" y="0"/>
                </a:lnTo>
                <a:lnTo>
                  <a:pt x="30758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6218715" y="6159824"/>
            <a:ext cx="2731138" cy="2833866"/>
          </a:xfrm>
          <a:custGeom>
            <a:avLst/>
            <a:gdLst/>
            <a:ahLst/>
            <a:cxnLst/>
            <a:rect l="l" t="t" r="r" b="b"/>
            <a:pathLst>
              <a:path w="2731138" h="2833866">
                <a:moveTo>
                  <a:pt x="2731138" y="0"/>
                </a:moveTo>
                <a:lnTo>
                  <a:pt x="0" y="0"/>
                </a:lnTo>
                <a:lnTo>
                  <a:pt x="0" y="2833866"/>
                </a:lnTo>
                <a:lnTo>
                  <a:pt x="2731138" y="2833866"/>
                </a:lnTo>
                <a:lnTo>
                  <a:pt x="27311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4184845" y="6159824"/>
            <a:ext cx="1663008" cy="2199019"/>
          </a:xfrm>
          <a:custGeom>
            <a:avLst/>
            <a:gdLst/>
            <a:ahLst/>
            <a:cxnLst/>
            <a:rect l="l" t="t" r="r" b="b"/>
            <a:pathLst>
              <a:path w="1663008" h="2199019">
                <a:moveTo>
                  <a:pt x="1663008" y="0"/>
                </a:moveTo>
                <a:lnTo>
                  <a:pt x="0" y="0"/>
                </a:lnTo>
                <a:lnTo>
                  <a:pt x="0" y="2199019"/>
                </a:lnTo>
                <a:lnTo>
                  <a:pt x="1663008" y="2199019"/>
                </a:lnTo>
                <a:lnTo>
                  <a:pt x="16630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282120">
            <a:off x="1250750" y="-179209"/>
            <a:ext cx="2681719" cy="2681719"/>
          </a:xfrm>
          <a:custGeom>
            <a:avLst/>
            <a:gdLst/>
            <a:ahLst/>
            <a:cxnLst/>
            <a:rect l="l" t="t" r="r" b="b"/>
            <a:pathLst>
              <a:path w="2681719" h="2681719">
                <a:moveTo>
                  <a:pt x="0" y="0"/>
                </a:moveTo>
                <a:lnTo>
                  <a:pt x="2681719" y="0"/>
                </a:lnTo>
                <a:lnTo>
                  <a:pt x="2681719" y="2681720"/>
                </a:lnTo>
                <a:lnTo>
                  <a:pt x="0" y="2681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1362556" y="92555"/>
            <a:ext cx="2427261" cy="2596001"/>
          </a:xfrm>
          <a:custGeom>
            <a:avLst/>
            <a:gdLst/>
            <a:ahLst/>
            <a:cxnLst/>
            <a:rect l="l" t="t" r="r" b="b"/>
            <a:pathLst>
              <a:path w="2427261" h="2596001">
                <a:moveTo>
                  <a:pt x="2427261" y="0"/>
                </a:moveTo>
                <a:lnTo>
                  <a:pt x="0" y="0"/>
                </a:lnTo>
                <a:lnTo>
                  <a:pt x="0" y="2596001"/>
                </a:lnTo>
                <a:lnTo>
                  <a:pt x="2427261" y="2596001"/>
                </a:lnTo>
                <a:lnTo>
                  <a:pt x="242726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015195" y="1700660"/>
            <a:ext cx="10107462" cy="6084999"/>
            <a:chOff x="0" y="0"/>
            <a:chExt cx="13476615" cy="8113332"/>
          </a:xfrm>
        </p:grpSpPr>
        <p:sp>
          <p:nvSpPr>
            <p:cNvPr id="16" name="Freeform 16"/>
            <p:cNvSpPr/>
            <p:nvPr/>
          </p:nvSpPr>
          <p:spPr>
            <a:xfrm rot="-5555627">
              <a:off x="2276639" y="-1382886"/>
              <a:ext cx="4589455" cy="7937737"/>
            </a:xfrm>
            <a:custGeom>
              <a:avLst/>
              <a:gdLst/>
              <a:ahLst/>
              <a:cxnLst/>
              <a:rect l="l" t="t" r="r" b="b"/>
              <a:pathLst>
                <a:path w="4589455" h="7937737">
                  <a:moveTo>
                    <a:pt x="0" y="0"/>
                  </a:moveTo>
                  <a:lnTo>
                    <a:pt x="4589455" y="0"/>
                  </a:lnTo>
                  <a:lnTo>
                    <a:pt x="4589455" y="7937737"/>
                  </a:lnTo>
                  <a:lnTo>
                    <a:pt x="0" y="7937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 rot="-5555627" flipV="1">
              <a:off x="6581764" y="-1496881"/>
              <a:ext cx="4589455" cy="7937737"/>
            </a:xfrm>
            <a:custGeom>
              <a:avLst/>
              <a:gdLst/>
              <a:ahLst/>
              <a:cxnLst/>
              <a:rect l="l" t="t" r="r" b="b"/>
              <a:pathLst>
                <a:path w="4589455" h="7937737">
                  <a:moveTo>
                    <a:pt x="0" y="7937737"/>
                  </a:moveTo>
                  <a:lnTo>
                    <a:pt x="4589456" y="7937737"/>
                  </a:lnTo>
                  <a:lnTo>
                    <a:pt x="4589456" y="0"/>
                  </a:lnTo>
                  <a:lnTo>
                    <a:pt x="0" y="0"/>
                  </a:lnTo>
                  <a:lnTo>
                    <a:pt x="0" y="7937737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 rot="5512372">
              <a:off x="6575379" y="1414135"/>
              <a:ext cx="4809962" cy="8319117"/>
            </a:xfrm>
            <a:custGeom>
              <a:avLst/>
              <a:gdLst/>
              <a:ahLst/>
              <a:cxnLst/>
              <a:rect l="l" t="t" r="r" b="b"/>
              <a:pathLst>
                <a:path w="4809962" h="8319117">
                  <a:moveTo>
                    <a:pt x="0" y="0"/>
                  </a:moveTo>
                  <a:lnTo>
                    <a:pt x="4809962" y="0"/>
                  </a:lnTo>
                  <a:lnTo>
                    <a:pt x="4809962" y="8319117"/>
                  </a:lnTo>
                  <a:lnTo>
                    <a:pt x="0" y="8319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19" name="Group 19"/>
            <p:cNvGrpSpPr/>
            <p:nvPr/>
          </p:nvGrpSpPr>
          <p:grpSpPr>
            <a:xfrm rot="-94120">
              <a:off x="85621" y="1231947"/>
              <a:ext cx="3171649" cy="6298809"/>
              <a:chOff x="0" y="0"/>
              <a:chExt cx="598753" cy="118910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98753" cy="1189107"/>
              </a:xfrm>
              <a:custGeom>
                <a:avLst/>
                <a:gdLst/>
                <a:ahLst/>
                <a:cxnLst/>
                <a:rect l="l" t="t" r="r" b="b"/>
                <a:pathLst>
                  <a:path w="598753" h="1189107">
                    <a:moveTo>
                      <a:pt x="299377" y="0"/>
                    </a:moveTo>
                    <a:cubicBezTo>
                      <a:pt x="134035" y="0"/>
                      <a:pt x="0" y="266191"/>
                      <a:pt x="0" y="594554"/>
                    </a:cubicBezTo>
                    <a:cubicBezTo>
                      <a:pt x="0" y="922917"/>
                      <a:pt x="134035" y="1189107"/>
                      <a:pt x="299377" y="1189107"/>
                    </a:cubicBezTo>
                    <a:cubicBezTo>
                      <a:pt x="464718" y="1189107"/>
                      <a:pt x="598753" y="922917"/>
                      <a:pt x="598753" y="594554"/>
                    </a:cubicBezTo>
                    <a:cubicBezTo>
                      <a:pt x="598753" y="266191"/>
                      <a:pt x="464718" y="0"/>
                      <a:pt x="299377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56133" y="73379"/>
                <a:ext cx="486487" cy="1004250"/>
              </a:xfrm>
              <a:prstGeom prst="rect">
                <a:avLst/>
              </a:prstGeom>
            </p:spPr>
            <p:txBody>
              <a:bodyPr lIns="48700" tIns="48700" rIns="48700" bIns="487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10671995">
              <a:off x="10587182" y="1011024"/>
              <a:ext cx="2773582" cy="6275781"/>
              <a:chOff x="0" y="0"/>
              <a:chExt cx="527581" cy="1193757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27581" cy="1193757"/>
              </a:xfrm>
              <a:custGeom>
                <a:avLst/>
                <a:gdLst/>
                <a:ahLst/>
                <a:cxnLst/>
                <a:rect l="l" t="t" r="r" b="b"/>
                <a:pathLst>
                  <a:path w="527581" h="1193757">
                    <a:moveTo>
                      <a:pt x="263790" y="0"/>
                    </a:moveTo>
                    <a:cubicBezTo>
                      <a:pt x="118103" y="0"/>
                      <a:pt x="0" y="267232"/>
                      <a:pt x="0" y="596878"/>
                    </a:cubicBezTo>
                    <a:cubicBezTo>
                      <a:pt x="0" y="926525"/>
                      <a:pt x="118103" y="1193757"/>
                      <a:pt x="263790" y="1193757"/>
                    </a:cubicBezTo>
                    <a:cubicBezTo>
                      <a:pt x="409478" y="1193757"/>
                      <a:pt x="527581" y="926525"/>
                      <a:pt x="527581" y="596878"/>
                    </a:cubicBezTo>
                    <a:cubicBezTo>
                      <a:pt x="527581" y="267232"/>
                      <a:pt x="409478" y="0"/>
                      <a:pt x="263790" y="0"/>
                    </a:cubicBezTo>
                    <a:close/>
                  </a:path>
                </a:pathLst>
              </a:custGeom>
              <a:solidFill>
                <a:srgbClr val="FCFCFC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49461" y="73815"/>
                <a:ext cx="428659" cy="1008027"/>
              </a:xfrm>
              <a:prstGeom prst="rect">
                <a:avLst/>
              </a:prstGeom>
            </p:spPr>
            <p:txBody>
              <a:bodyPr lIns="48700" tIns="48700" rIns="48700" bIns="487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Freeform 25"/>
          <p:cNvSpPr/>
          <p:nvPr/>
        </p:nvSpPr>
        <p:spPr>
          <a:xfrm>
            <a:off x="14832039" y="-474150"/>
            <a:ext cx="2427261" cy="2596001"/>
          </a:xfrm>
          <a:custGeom>
            <a:avLst/>
            <a:gdLst/>
            <a:ahLst/>
            <a:cxnLst/>
            <a:rect l="l" t="t" r="r" b="b"/>
            <a:pathLst>
              <a:path w="2427261" h="2596001">
                <a:moveTo>
                  <a:pt x="0" y="0"/>
                </a:moveTo>
                <a:lnTo>
                  <a:pt x="2427261" y="0"/>
                </a:lnTo>
                <a:lnTo>
                  <a:pt x="2427261" y="2596001"/>
                </a:lnTo>
                <a:lnTo>
                  <a:pt x="0" y="25960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525873" y="6991133"/>
            <a:ext cx="3273888" cy="2267167"/>
          </a:xfrm>
          <a:custGeom>
            <a:avLst/>
            <a:gdLst/>
            <a:ahLst/>
            <a:cxnLst/>
            <a:rect l="l" t="t" r="r" b="b"/>
            <a:pathLst>
              <a:path w="3273888" h="2267167">
                <a:moveTo>
                  <a:pt x="0" y="0"/>
                </a:moveTo>
                <a:lnTo>
                  <a:pt x="3273888" y="0"/>
                </a:lnTo>
                <a:lnTo>
                  <a:pt x="3273888" y="2267167"/>
                </a:lnTo>
                <a:lnTo>
                  <a:pt x="0" y="22671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71942" y="9509710"/>
            <a:ext cx="440396" cy="418376"/>
          </a:xfrm>
          <a:custGeom>
            <a:avLst/>
            <a:gdLst/>
            <a:ahLst/>
            <a:cxnLst/>
            <a:rect l="l" t="t" r="r" b="b"/>
            <a:pathLst>
              <a:path w="440396" h="418376">
                <a:moveTo>
                  <a:pt x="0" y="0"/>
                </a:moveTo>
                <a:lnTo>
                  <a:pt x="440396" y="0"/>
                </a:lnTo>
                <a:lnTo>
                  <a:pt x="440396" y="418376"/>
                </a:lnTo>
                <a:lnTo>
                  <a:pt x="0" y="41837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235589" y="9601318"/>
            <a:ext cx="426072" cy="404769"/>
          </a:xfrm>
          <a:custGeom>
            <a:avLst/>
            <a:gdLst/>
            <a:ahLst/>
            <a:cxnLst/>
            <a:rect l="l" t="t" r="r" b="b"/>
            <a:pathLst>
              <a:path w="426072" h="404769">
                <a:moveTo>
                  <a:pt x="0" y="0"/>
                </a:moveTo>
                <a:lnTo>
                  <a:pt x="426072" y="0"/>
                </a:lnTo>
                <a:lnTo>
                  <a:pt x="426072" y="404769"/>
                </a:lnTo>
                <a:lnTo>
                  <a:pt x="0" y="40476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084118" y="9323611"/>
            <a:ext cx="391786" cy="372197"/>
          </a:xfrm>
          <a:custGeom>
            <a:avLst/>
            <a:gdLst/>
            <a:ahLst/>
            <a:cxnLst/>
            <a:rect l="l" t="t" r="r" b="b"/>
            <a:pathLst>
              <a:path w="391786" h="372197">
                <a:moveTo>
                  <a:pt x="0" y="0"/>
                </a:moveTo>
                <a:lnTo>
                  <a:pt x="391787" y="0"/>
                </a:lnTo>
                <a:lnTo>
                  <a:pt x="391787" y="372197"/>
                </a:lnTo>
                <a:lnTo>
                  <a:pt x="0" y="3721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7338391" y="9630497"/>
            <a:ext cx="364643" cy="346411"/>
          </a:xfrm>
          <a:custGeom>
            <a:avLst/>
            <a:gdLst/>
            <a:ahLst/>
            <a:cxnLst/>
            <a:rect l="l" t="t" r="r" b="b"/>
            <a:pathLst>
              <a:path w="364643" h="346411">
                <a:moveTo>
                  <a:pt x="0" y="0"/>
                </a:moveTo>
                <a:lnTo>
                  <a:pt x="364643" y="0"/>
                </a:lnTo>
                <a:lnTo>
                  <a:pt x="364643" y="346411"/>
                </a:lnTo>
                <a:lnTo>
                  <a:pt x="0" y="346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140023" y="7586629"/>
            <a:ext cx="4119277" cy="2394330"/>
          </a:xfrm>
          <a:custGeom>
            <a:avLst/>
            <a:gdLst/>
            <a:ahLst/>
            <a:cxnLst/>
            <a:rect l="l" t="t" r="r" b="b"/>
            <a:pathLst>
              <a:path w="4119277" h="2394330">
                <a:moveTo>
                  <a:pt x="0" y="0"/>
                </a:moveTo>
                <a:lnTo>
                  <a:pt x="4119277" y="0"/>
                </a:lnTo>
                <a:lnTo>
                  <a:pt x="4119277" y="2394330"/>
                </a:lnTo>
                <a:lnTo>
                  <a:pt x="0" y="23943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673739">
            <a:off x="11671763" y="1237563"/>
            <a:ext cx="1051000" cy="926194"/>
          </a:xfrm>
          <a:custGeom>
            <a:avLst/>
            <a:gdLst/>
            <a:ahLst/>
            <a:cxnLst/>
            <a:rect l="l" t="t" r="r" b="b"/>
            <a:pathLst>
              <a:path w="1051000" h="926194">
                <a:moveTo>
                  <a:pt x="0" y="0"/>
                </a:moveTo>
                <a:lnTo>
                  <a:pt x="1051000" y="0"/>
                </a:lnTo>
                <a:lnTo>
                  <a:pt x="1051000" y="926194"/>
                </a:lnTo>
                <a:lnTo>
                  <a:pt x="0" y="92619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1738525">
            <a:off x="5373095" y="1655504"/>
            <a:ext cx="876263" cy="794113"/>
          </a:xfrm>
          <a:custGeom>
            <a:avLst/>
            <a:gdLst/>
            <a:ahLst/>
            <a:cxnLst/>
            <a:rect l="l" t="t" r="r" b="b"/>
            <a:pathLst>
              <a:path w="876263" h="794113">
                <a:moveTo>
                  <a:pt x="0" y="0"/>
                </a:moveTo>
                <a:lnTo>
                  <a:pt x="876263" y="0"/>
                </a:lnTo>
                <a:lnTo>
                  <a:pt x="876263" y="794113"/>
                </a:lnTo>
                <a:lnTo>
                  <a:pt x="0" y="79411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1507453">
            <a:off x="13087964" y="2779424"/>
            <a:ext cx="1502995" cy="3866226"/>
          </a:xfrm>
          <a:custGeom>
            <a:avLst/>
            <a:gdLst/>
            <a:ahLst/>
            <a:cxnLst/>
            <a:rect l="l" t="t" r="r" b="b"/>
            <a:pathLst>
              <a:path w="1502995" h="3866226">
                <a:moveTo>
                  <a:pt x="0" y="0"/>
                </a:moveTo>
                <a:lnTo>
                  <a:pt x="1502996" y="0"/>
                </a:lnTo>
                <a:lnTo>
                  <a:pt x="1502996" y="3866226"/>
                </a:lnTo>
                <a:lnTo>
                  <a:pt x="0" y="386622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6500331">
            <a:off x="3844458" y="3824327"/>
            <a:ext cx="930573" cy="2091175"/>
          </a:xfrm>
          <a:custGeom>
            <a:avLst/>
            <a:gdLst/>
            <a:ahLst/>
            <a:cxnLst/>
            <a:rect l="l" t="t" r="r" b="b"/>
            <a:pathLst>
              <a:path w="930573" h="2091175">
                <a:moveTo>
                  <a:pt x="0" y="0"/>
                </a:moveTo>
                <a:lnTo>
                  <a:pt x="930573" y="0"/>
                </a:lnTo>
                <a:lnTo>
                  <a:pt x="930573" y="2091175"/>
                </a:lnTo>
                <a:lnTo>
                  <a:pt x="0" y="209117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1576890" y="7518375"/>
            <a:ext cx="1188730" cy="1286853"/>
          </a:xfrm>
          <a:custGeom>
            <a:avLst/>
            <a:gdLst/>
            <a:ahLst/>
            <a:cxnLst/>
            <a:rect l="l" t="t" r="r" b="b"/>
            <a:pathLst>
              <a:path w="1188730" h="1286853">
                <a:moveTo>
                  <a:pt x="0" y="0"/>
                </a:moveTo>
                <a:lnTo>
                  <a:pt x="1188730" y="0"/>
                </a:lnTo>
                <a:lnTo>
                  <a:pt x="1188730" y="1286853"/>
                </a:lnTo>
                <a:lnTo>
                  <a:pt x="0" y="1286853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0797713" y="8113449"/>
            <a:ext cx="1331178" cy="880241"/>
          </a:xfrm>
          <a:custGeom>
            <a:avLst/>
            <a:gdLst/>
            <a:ahLst/>
            <a:cxnLst/>
            <a:rect l="l" t="t" r="r" b="b"/>
            <a:pathLst>
              <a:path w="1331178" h="880241">
                <a:moveTo>
                  <a:pt x="0" y="0"/>
                </a:moveTo>
                <a:lnTo>
                  <a:pt x="1331178" y="0"/>
                </a:lnTo>
                <a:lnTo>
                  <a:pt x="1331178" y="880241"/>
                </a:lnTo>
                <a:lnTo>
                  <a:pt x="0" y="880241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6851358" y="7564258"/>
            <a:ext cx="488780" cy="1098382"/>
          </a:xfrm>
          <a:custGeom>
            <a:avLst/>
            <a:gdLst/>
            <a:ahLst/>
            <a:cxnLst/>
            <a:rect l="l" t="t" r="r" b="b"/>
            <a:pathLst>
              <a:path w="488780" h="1098382">
                <a:moveTo>
                  <a:pt x="0" y="0"/>
                </a:moveTo>
                <a:lnTo>
                  <a:pt x="488780" y="0"/>
                </a:lnTo>
                <a:lnTo>
                  <a:pt x="488780" y="1098382"/>
                </a:lnTo>
                <a:lnTo>
                  <a:pt x="0" y="109838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7671740" y="8161802"/>
            <a:ext cx="2794371" cy="1844285"/>
          </a:xfrm>
          <a:custGeom>
            <a:avLst/>
            <a:gdLst/>
            <a:ahLst/>
            <a:cxnLst/>
            <a:rect l="l" t="t" r="r" b="b"/>
            <a:pathLst>
              <a:path w="2794371" h="1844285">
                <a:moveTo>
                  <a:pt x="0" y="0"/>
                </a:moveTo>
                <a:lnTo>
                  <a:pt x="2794371" y="0"/>
                </a:lnTo>
                <a:lnTo>
                  <a:pt x="2794371" y="1844285"/>
                </a:lnTo>
                <a:lnTo>
                  <a:pt x="0" y="184428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831080" y="5894292"/>
            <a:ext cx="3804434" cy="6074944"/>
          </a:xfrm>
          <a:custGeom>
            <a:avLst/>
            <a:gdLst/>
            <a:ahLst/>
            <a:cxnLst/>
            <a:rect l="l" t="t" r="r" b="b"/>
            <a:pathLst>
              <a:path w="3804434" h="6074944">
                <a:moveTo>
                  <a:pt x="0" y="0"/>
                </a:moveTo>
                <a:lnTo>
                  <a:pt x="3804434" y="0"/>
                </a:lnTo>
                <a:lnTo>
                  <a:pt x="3804434" y="6074944"/>
                </a:lnTo>
                <a:lnTo>
                  <a:pt x="0" y="6074944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4309745" y="647255"/>
            <a:ext cx="9623478" cy="592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5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97" b="0" i="0" u="none" strike="noStrike" kern="1200" cap="none" spc="0" normalizeH="0" baseline="0" noProof="0">
                <a:ln>
                  <a:noFill/>
                </a:ln>
                <a:solidFill>
                  <a:srgbClr val="ED5257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279221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5391" y="6597163"/>
            <a:ext cx="1373337" cy="3412017"/>
          </a:xfrm>
          <a:custGeom>
            <a:avLst/>
            <a:gdLst/>
            <a:ahLst/>
            <a:cxnLst/>
            <a:rect l="l" t="t" r="r" b="b"/>
            <a:pathLst>
              <a:path w="1373337" h="3412017">
                <a:moveTo>
                  <a:pt x="0" y="0"/>
                </a:moveTo>
                <a:lnTo>
                  <a:pt x="1373337" y="0"/>
                </a:lnTo>
                <a:lnTo>
                  <a:pt x="1373337" y="3412017"/>
                </a:lnTo>
                <a:lnTo>
                  <a:pt x="0" y="34120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440791" flipH="1">
            <a:off x="3162454" y="1511337"/>
            <a:ext cx="4675049" cy="4675049"/>
          </a:xfrm>
          <a:custGeom>
            <a:avLst/>
            <a:gdLst/>
            <a:ahLst/>
            <a:cxnLst/>
            <a:rect l="l" t="t" r="r" b="b"/>
            <a:pathLst>
              <a:path w="4675049" h="4675049">
                <a:moveTo>
                  <a:pt x="4675049" y="0"/>
                </a:moveTo>
                <a:lnTo>
                  <a:pt x="0" y="0"/>
                </a:lnTo>
                <a:lnTo>
                  <a:pt x="0" y="4675049"/>
                </a:lnTo>
                <a:lnTo>
                  <a:pt x="4675049" y="4675049"/>
                </a:lnTo>
                <a:lnTo>
                  <a:pt x="467504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492450" y="2603624"/>
            <a:ext cx="4246091" cy="4246091"/>
          </a:xfrm>
          <a:custGeom>
            <a:avLst/>
            <a:gdLst/>
            <a:ahLst/>
            <a:cxnLst/>
            <a:rect l="l" t="t" r="r" b="b"/>
            <a:pathLst>
              <a:path w="4246091" h="4246091">
                <a:moveTo>
                  <a:pt x="4246092" y="0"/>
                </a:moveTo>
                <a:lnTo>
                  <a:pt x="0" y="0"/>
                </a:lnTo>
                <a:lnTo>
                  <a:pt x="0" y="4246091"/>
                </a:lnTo>
                <a:lnTo>
                  <a:pt x="4246092" y="4246091"/>
                </a:lnTo>
                <a:lnTo>
                  <a:pt x="424609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38542" y="7929291"/>
            <a:ext cx="3398500" cy="2357709"/>
          </a:xfrm>
          <a:custGeom>
            <a:avLst/>
            <a:gdLst/>
            <a:ahLst/>
            <a:cxnLst/>
            <a:rect l="l" t="t" r="r" b="b"/>
            <a:pathLst>
              <a:path w="3398500" h="2357709">
                <a:moveTo>
                  <a:pt x="0" y="0"/>
                </a:moveTo>
                <a:lnTo>
                  <a:pt x="3398499" y="0"/>
                </a:lnTo>
                <a:lnTo>
                  <a:pt x="3398499" y="2357709"/>
                </a:lnTo>
                <a:lnTo>
                  <a:pt x="0" y="2357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15637" y="7307278"/>
            <a:ext cx="5921336" cy="995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0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yan"/>
                <a:ea typeface="Bayan"/>
                <a:cs typeface="Bayan"/>
                <a:sym typeface="Bayan"/>
              </a:rPr>
              <a:t>Góc</a:t>
            </a:r>
            <a:r>
              <a:rPr kumimoji="0" lang="en-US" sz="57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yan"/>
                <a:ea typeface="Bayan"/>
                <a:cs typeface="Bayan"/>
                <a:sym typeface="Bayan"/>
              </a:rPr>
              <a:t> </a:t>
            </a:r>
            <a:r>
              <a:rPr kumimoji="0" lang="en-US" sz="579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yan"/>
                <a:ea typeface="Bayan"/>
                <a:cs typeface="Bayan"/>
                <a:sym typeface="Bayan"/>
              </a:rPr>
              <a:t>không</a:t>
            </a:r>
            <a:r>
              <a:rPr kumimoji="0" lang="en-US" sz="57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yan"/>
                <a:ea typeface="Bayan"/>
                <a:cs typeface="Bayan"/>
                <a:sym typeface="Bayan"/>
              </a:rPr>
              <a:t> </a:t>
            </a:r>
            <a:r>
              <a:rPr kumimoji="0" lang="en-US" sz="579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yan"/>
                <a:ea typeface="Bayan"/>
                <a:cs typeface="Bayan"/>
                <a:sym typeface="Bayan"/>
              </a:rPr>
              <a:t>vuông</a:t>
            </a:r>
            <a:endParaRPr kumimoji="0" lang="en-US" sz="579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yan"/>
              <a:ea typeface="Bayan"/>
              <a:cs typeface="Bayan"/>
              <a:sym typeface="Bay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835857" y="7307278"/>
            <a:ext cx="3624501" cy="995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0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yan"/>
                <a:ea typeface="Bayan"/>
                <a:cs typeface="Bayan"/>
                <a:sym typeface="Bayan"/>
              </a:rPr>
              <a:t>Góc</a:t>
            </a:r>
            <a:r>
              <a:rPr kumimoji="0" lang="en-US" sz="579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yan"/>
                <a:ea typeface="Bayan"/>
                <a:cs typeface="Bayan"/>
                <a:sym typeface="Bayan"/>
              </a:rPr>
              <a:t> </a:t>
            </a:r>
            <a:r>
              <a:rPr kumimoji="0" lang="en-US" sz="579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yan"/>
                <a:ea typeface="Bayan"/>
                <a:cs typeface="Bayan"/>
                <a:sym typeface="Bayan"/>
              </a:rPr>
              <a:t>vuông</a:t>
            </a:r>
            <a:endParaRPr kumimoji="0" lang="en-US" sz="579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yan"/>
              <a:ea typeface="Bayan"/>
              <a:cs typeface="Bayan"/>
              <a:sym typeface="Bayan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15637" y="2820526"/>
            <a:ext cx="4418563" cy="4114800"/>
            <a:chOff x="2515637" y="2820526"/>
            <a:chExt cx="4418563" cy="41148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515637" y="2820526"/>
              <a:ext cx="1827763" cy="411480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343400" y="3086100"/>
              <a:ext cx="2590800" cy="38492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0492450" y="2705100"/>
            <a:ext cx="4246091" cy="4144615"/>
            <a:chOff x="10492450" y="2705100"/>
            <a:chExt cx="4246091" cy="4144615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0492450" y="2705100"/>
              <a:ext cx="0" cy="414461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0492450" y="6849715"/>
              <a:ext cx="424609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964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09030" y="1721174"/>
            <a:ext cx="4209514" cy="4114800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357642" y="5220316"/>
            <a:ext cx="2721417" cy="3640691"/>
          </a:xfrm>
          <a:custGeom>
            <a:avLst/>
            <a:gdLst/>
            <a:ahLst/>
            <a:cxnLst/>
            <a:rect l="l" t="t" r="r" b="b"/>
            <a:pathLst>
              <a:path w="2721417" h="3640691">
                <a:moveTo>
                  <a:pt x="0" y="0"/>
                </a:moveTo>
                <a:lnTo>
                  <a:pt x="2721416" y="0"/>
                </a:lnTo>
                <a:lnTo>
                  <a:pt x="2721416" y="3640691"/>
                </a:lnTo>
                <a:lnTo>
                  <a:pt x="0" y="3640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721290" y="6255074"/>
            <a:ext cx="2731138" cy="2833866"/>
          </a:xfrm>
          <a:custGeom>
            <a:avLst/>
            <a:gdLst/>
            <a:ahLst/>
            <a:cxnLst/>
            <a:rect l="l" t="t" r="r" b="b"/>
            <a:pathLst>
              <a:path w="2731138" h="2833866">
                <a:moveTo>
                  <a:pt x="2731138" y="0"/>
                </a:moveTo>
                <a:lnTo>
                  <a:pt x="0" y="0"/>
                </a:lnTo>
                <a:lnTo>
                  <a:pt x="0" y="2833866"/>
                </a:lnTo>
                <a:lnTo>
                  <a:pt x="2731138" y="2833866"/>
                </a:lnTo>
                <a:lnTo>
                  <a:pt x="27311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7237" y="7216456"/>
            <a:ext cx="1430742" cy="1891891"/>
          </a:xfrm>
          <a:custGeom>
            <a:avLst/>
            <a:gdLst/>
            <a:ahLst/>
            <a:cxnLst/>
            <a:rect l="l" t="t" r="r" b="b"/>
            <a:pathLst>
              <a:path w="1430742" h="1891891">
                <a:moveTo>
                  <a:pt x="0" y="0"/>
                </a:moveTo>
                <a:lnTo>
                  <a:pt x="1430742" y="0"/>
                </a:lnTo>
                <a:lnTo>
                  <a:pt x="1430742" y="1891890"/>
                </a:lnTo>
                <a:lnTo>
                  <a:pt x="0" y="18918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6340" y="1400473"/>
            <a:ext cx="4503201" cy="4114800"/>
          </a:xfrm>
          <a:custGeom>
            <a:avLst/>
            <a:gdLst/>
            <a:ahLst/>
            <a:cxnLst/>
            <a:rect l="l" t="t" r="r" b="b"/>
            <a:pathLst>
              <a:path w="4503201" h="4114800">
                <a:moveTo>
                  <a:pt x="0" y="0"/>
                </a:moveTo>
                <a:lnTo>
                  <a:pt x="4503201" y="0"/>
                </a:lnTo>
                <a:lnTo>
                  <a:pt x="45032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2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flipH="1">
            <a:off x="15357561" y="5220316"/>
            <a:ext cx="2721417" cy="3640691"/>
          </a:xfrm>
          <a:custGeom>
            <a:avLst/>
            <a:gdLst/>
            <a:ahLst/>
            <a:cxnLst/>
            <a:rect l="l" t="t" r="r" b="b"/>
            <a:pathLst>
              <a:path w="2721417" h="3640691">
                <a:moveTo>
                  <a:pt x="2721417" y="0"/>
                </a:moveTo>
                <a:lnTo>
                  <a:pt x="0" y="0"/>
                </a:lnTo>
                <a:lnTo>
                  <a:pt x="0" y="3640691"/>
                </a:lnTo>
                <a:lnTo>
                  <a:pt x="2721417" y="3640691"/>
                </a:lnTo>
                <a:lnTo>
                  <a:pt x="27214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13965" y="6255074"/>
            <a:ext cx="2731138" cy="2833866"/>
          </a:xfrm>
          <a:custGeom>
            <a:avLst/>
            <a:gdLst/>
            <a:ahLst/>
            <a:cxnLst/>
            <a:rect l="l" t="t" r="r" b="b"/>
            <a:pathLst>
              <a:path w="2731138" h="2833866">
                <a:moveTo>
                  <a:pt x="0" y="0"/>
                </a:moveTo>
                <a:lnTo>
                  <a:pt x="2731138" y="0"/>
                </a:lnTo>
                <a:lnTo>
                  <a:pt x="2731138" y="2833866"/>
                </a:lnTo>
                <a:lnTo>
                  <a:pt x="0" y="2833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002898" y="7216456"/>
            <a:ext cx="1430742" cy="1891891"/>
          </a:xfrm>
          <a:custGeom>
            <a:avLst/>
            <a:gdLst/>
            <a:ahLst/>
            <a:cxnLst/>
            <a:rect l="l" t="t" r="r" b="b"/>
            <a:pathLst>
              <a:path w="1430742" h="1891891">
                <a:moveTo>
                  <a:pt x="1430743" y="0"/>
                </a:moveTo>
                <a:lnTo>
                  <a:pt x="0" y="0"/>
                </a:lnTo>
                <a:lnTo>
                  <a:pt x="0" y="1891890"/>
                </a:lnTo>
                <a:lnTo>
                  <a:pt x="1430743" y="1891890"/>
                </a:lnTo>
                <a:lnTo>
                  <a:pt x="143074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789891" y="7773669"/>
            <a:ext cx="19867782" cy="4160254"/>
            <a:chOff x="0" y="0"/>
            <a:chExt cx="5232667" cy="10957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32667" cy="1095705"/>
            </a:xfrm>
            <a:custGeom>
              <a:avLst/>
              <a:gdLst/>
              <a:ahLst/>
              <a:cxnLst/>
              <a:rect l="l" t="t" r="r" b="b"/>
              <a:pathLst>
                <a:path w="5232667" h="1095705">
                  <a:moveTo>
                    <a:pt x="2616334" y="0"/>
                  </a:moveTo>
                  <a:cubicBezTo>
                    <a:pt x="1171372" y="0"/>
                    <a:pt x="0" y="245282"/>
                    <a:pt x="0" y="547852"/>
                  </a:cubicBezTo>
                  <a:cubicBezTo>
                    <a:pt x="0" y="850423"/>
                    <a:pt x="1171372" y="1095705"/>
                    <a:pt x="2616334" y="1095705"/>
                  </a:cubicBezTo>
                  <a:cubicBezTo>
                    <a:pt x="4061294" y="1095705"/>
                    <a:pt x="5232667" y="850423"/>
                    <a:pt x="5232667" y="547852"/>
                  </a:cubicBezTo>
                  <a:cubicBezTo>
                    <a:pt x="5232667" y="245282"/>
                    <a:pt x="4061294" y="0"/>
                    <a:pt x="2616334" y="0"/>
                  </a:cubicBezTo>
                  <a:close/>
                </a:path>
              </a:pathLst>
            </a:custGeom>
            <a:solidFill>
              <a:srgbClr val="1D965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490563" y="64622"/>
              <a:ext cx="4251542" cy="928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102838" y="-565176"/>
            <a:ext cx="2427261" cy="2596001"/>
          </a:xfrm>
          <a:custGeom>
            <a:avLst/>
            <a:gdLst/>
            <a:ahLst/>
            <a:cxnLst/>
            <a:rect l="l" t="t" r="r" b="b"/>
            <a:pathLst>
              <a:path w="2427261" h="2596001">
                <a:moveTo>
                  <a:pt x="0" y="0"/>
                </a:moveTo>
                <a:lnTo>
                  <a:pt x="2427261" y="0"/>
                </a:lnTo>
                <a:lnTo>
                  <a:pt x="2427261" y="2596001"/>
                </a:lnTo>
                <a:lnTo>
                  <a:pt x="0" y="25960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4694018" y="-565176"/>
            <a:ext cx="2427261" cy="2596001"/>
          </a:xfrm>
          <a:custGeom>
            <a:avLst/>
            <a:gdLst/>
            <a:ahLst/>
            <a:cxnLst/>
            <a:rect l="l" t="t" r="r" b="b"/>
            <a:pathLst>
              <a:path w="2427261" h="2596001">
                <a:moveTo>
                  <a:pt x="2427261" y="0"/>
                </a:moveTo>
                <a:lnTo>
                  <a:pt x="0" y="0"/>
                </a:lnTo>
                <a:lnTo>
                  <a:pt x="0" y="2596001"/>
                </a:lnTo>
                <a:lnTo>
                  <a:pt x="2427261" y="2596001"/>
                </a:lnTo>
                <a:lnTo>
                  <a:pt x="242726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493161" y="1400473"/>
            <a:ext cx="13301677" cy="7486053"/>
            <a:chOff x="0" y="0"/>
            <a:chExt cx="3503322" cy="197163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03322" cy="1971635"/>
            </a:xfrm>
            <a:custGeom>
              <a:avLst/>
              <a:gdLst/>
              <a:ahLst/>
              <a:cxnLst/>
              <a:rect l="l" t="t" r="r" b="b"/>
              <a:pathLst>
                <a:path w="3503322" h="1971635">
                  <a:moveTo>
                    <a:pt x="58203" y="0"/>
                  </a:moveTo>
                  <a:lnTo>
                    <a:pt x="3445120" y="0"/>
                  </a:lnTo>
                  <a:cubicBezTo>
                    <a:pt x="3477264" y="0"/>
                    <a:pt x="3503322" y="26058"/>
                    <a:pt x="3503322" y="58203"/>
                  </a:cubicBezTo>
                  <a:lnTo>
                    <a:pt x="3503322" y="1913433"/>
                  </a:lnTo>
                  <a:cubicBezTo>
                    <a:pt x="3503322" y="1928869"/>
                    <a:pt x="3497190" y="1943673"/>
                    <a:pt x="3486275" y="1954588"/>
                  </a:cubicBezTo>
                  <a:cubicBezTo>
                    <a:pt x="3475360" y="1965503"/>
                    <a:pt x="3460556" y="1971635"/>
                    <a:pt x="3445120" y="1971635"/>
                  </a:cubicBezTo>
                  <a:lnTo>
                    <a:pt x="58203" y="1971635"/>
                  </a:lnTo>
                  <a:cubicBezTo>
                    <a:pt x="26058" y="1971635"/>
                    <a:pt x="0" y="1945577"/>
                    <a:pt x="0" y="1913433"/>
                  </a:cubicBezTo>
                  <a:lnTo>
                    <a:pt x="0" y="58203"/>
                  </a:lnTo>
                  <a:cubicBezTo>
                    <a:pt x="0" y="42766"/>
                    <a:pt x="6132" y="27962"/>
                    <a:pt x="17047" y="17047"/>
                  </a:cubicBezTo>
                  <a:cubicBezTo>
                    <a:pt x="27962" y="6132"/>
                    <a:pt x="42766" y="0"/>
                    <a:pt x="58203" y="0"/>
                  </a:cubicBezTo>
                  <a:close/>
                </a:path>
              </a:pathLst>
            </a:custGeom>
            <a:solidFill>
              <a:srgbClr val="FCFCFC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503322" cy="2009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356995" flipH="1">
            <a:off x="1967071" y="2823720"/>
            <a:ext cx="1498522" cy="1322445"/>
          </a:xfrm>
          <a:custGeom>
            <a:avLst/>
            <a:gdLst/>
            <a:ahLst/>
            <a:cxnLst/>
            <a:rect l="l" t="t" r="r" b="b"/>
            <a:pathLst>
              <a:path w="1498522" h="1322445">
                <a:moveTo>
                  <a:pt x="1498522" y="0"/>
                </a:moveTo>
                <a:lnTo>
                  <a:pt x="0" y="0"/>
                </a:lnTo>
                <a:lnTo>
                  <a:pt x="0" y="1322446"/>
                </a:lnTo>
                <a:lnTo>
                  <a:pt x="1498522" y="1322446"/>
                </a:lnTo>
                <a:lnTo>
                  <a:pt x="149852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71942" y="9509710"/>
            <a:ext cx="440396" cy="418376"/>
          </a:xfrm>
          <a:custGeom>
            <a:avLst/>
            <a:gdLst/>
            <a:ahLst/>
            <a:cxnLst/>
            <a:rect l="l" t="t" r="r" b="b"/>
            <a:pathLst>
              <a:path w="440396" h="418376">
                <a:moveTo>
                  <a:pt x="0" y="0"/>
                </a:moveTo>
                <a:lnTo>
                  <a:pt x="440396" y="0"/>
                </a:lnTo>
                <a:lnTo>
                  <a:pt x="440396" y="418376"/>
                </a:lnTo>
                <a:lnTo>
                  <a:pt x="0" y="4183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235589" y="9601318"/>
            <a:ext cx="426072" cy="404769"/>
          </a:xfrm>
          <a:custGeom>
            <a:avLst/>
            <a:gdLst/>
            <a:ahLst/>
            <a:cxnLst/>
            <a:rect l="l" t="t" r="r" b="b"/>
            <a:pathLst>
              <a:path w="426072" h="404769">
                <a:moveTo>
                  <a:pt x="0" y="0"/>
                </a:moveTo>
                <a:lnTo>
                  <a:pt x="426072" y="0"/>
                </a:lnTo>
                <a:lnTo>
                  <a:pt x="426072" y="404769"/>
                </a:lnTo>
                <a:lnTo>
                  <a:pt x="0" y="4047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084118" y="9323611"/>
            <a:ext cx="391786" cy="372197"/>
          </a:xfrm>
          <a:custGeom>
            <a:avLst/>
            <a:gdLst/>
            <a:ahLst/>
            <a:cxnLst/>
            <a:rect l="l" t="t" r="r" b="b"/>
            <a:pathLst>
              <a:path w="391786" h="372197">
                <a:moveTo>
                  <a:pt x="0" y="0"/>
                </a:moveTo>
                <a:lnTo>
                  <a:pt x="391787" y="0"/>
                </a:lnTo>
                <a:lnTo>
                  <a:pt x="391787" y="372197"/>
                </a:lnTo>
                <a:lnTo>
                  <a:pt x="0" y="3721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7338391" y="9630497"/>
            <a:ext cx="364643" cy="346411"/>
          </a:xfrm>
          <a:custGeom>
            <a:avLst/>
            <a:gdLst/>
            <a:ahLst/>
            <a:cxnLst/>
            <a:rect l="l" t="t" r="r" b="b"/>
            <a:pathLst>
              <a:path w="364643" h="346411">
                <a:moveTo>
                  <a:pt x="0" y="0"/>
                </a:moveTo>
                <a:lnTo>
                  <a:pt x="364643" y="0"/>
                </a:lnTo>
                <a:lnTo>
                  <a:pt x="364643" y="346411"/>
                </a:lnTo>
                <a:lnTo>
                  <a:pt x="0" y="3464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01724">
            <a:off x="15365801" y="2347097"/>
            <a:ext cx="1396275" cy="3591704"/>
          </a:xfrm>
          <a:custGeom>
            <a:avLst/>
            <a:gdLst/>
            <a:ahLst/>
            <a:cxnLst/>
            <a:rect l="l" t="t" r="r" b="b"/>
            <a:pathLst>
              <a:path w="1396275" h="3591704">
                <a:moveTo>
                  <a:pt x="0" y="0"/>
                </a:moveTo>
                <a:lnTo>
                  <a:pt x="1396275" y="0"/>
                </a:lnTo>
                <a:lnTo>
                  <a:pt x="1396275" y="3591704"/>
                </a:lnTo>
                <a:lnTo>
                  <a:pt x="0" y="35917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48208">
            <a:off x="5483571" y="1034719"/>
            <a:ext cx="857060" cy="755284"/>
          </a:xfrm>
          <a:custGeom>
            <a:avLst/>
            <a:gdLst/>
            <a:ahLst/>
            <a:cxnLst/>
            <a:rect l="l" t="t" r="r" b="b"/>
            <a:pathLst>
              <a:path w="857060" h="755284">
                <a:moveTo>
                  <a:pt x="0" y="0"/>
                </a:moveTo>
                <a:lnTo>
                  <a:pt x="857060" y="0"/>
                </a:lnTo>
                <a:lnTo>
                  <a:pt x="857060" y="755284"/>
                </a:lnTo>
                <a:lnTo>
                  <a:pt x="0" y="75528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995271">
            <a:off x="11584876" y="1175303"/>
            <a:ext cx="702481" cy="636623"/>
          </a:xfrm>
          <a:custGeom>
            <a:avLst/>
            <a:gdLst/>
            <a:ahLst/>
            <a:cxnLst/>
            <a:rect l="l" t="t" r="r" b="b"/>
            <a:pathLst>
              <a:path w="702481" h="636623">
                <a:moveTo>
                  <a:pt x="0" y="0"/>
                </a:moveTo>
                <a:lnTo>
                  <a:pt x="702481" y="0"/>
                </a:lnTo>
                <a:lnTo>
                  <a:pt x="702481" y="636623"/>
                </a:lnTo>
                <a:lnTo>
                  <a:pt x="0" y="63662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6500331">
            <a:off x="1940848" y="4128770"/>
            <a:ext cx="751240" cy="1688181"/>
          </a:xfrm>
          <a:custGeom>
            <a:avLst/>
            <a:gdLst/>
            <a:ahLst/>
            <a:cxnLst/>
            <a:rect l="l" t="t" r="r" b="b"/>
            <a:pathLst>
              <a:path w="751240" h="1688181">
                <a:moveTo>
                  <a:pt x="0" y="0"/>
                </a:moveTo>
                <a:lnTo>
                  <a:pt x="751240" y="0"/>
                </a:lnTo>
                <a:lnTo>
                  <a:pt x="751240" y="1688181"/>
                </a:lnTo>
                <a:lnTo>
                  <a:pt x="0" y="168818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flipH="1">
            <a:off x="105121" y="7887378"/>
            <a:ext cx="3594890" cy="2089530"/>
          </a:xfrm>
          <a:custGeom>
            <a:avLst/>
            <a:gdLst/>
            <a:ahLst/>
            <a:cxnLst/>
            <a:rect l="l" t="t" r="r" b="b"/>
            <a:pathLst>
              <a:path w="3594890" h="2089530">
                <a:moveTo>
                  <a:pt x="3594890" y="0"/>
                </a:moveTo>
                <a:lnTo>
                  <a:pt x="0" y="0"/>
                </a:lnTo>
                <a:lnTo>
                  <a:pt x="0" y="2089530"/>
                </a:lnTo>
                <a:lnTo>
                  <a:pt x="3594890" y="2089530"/>
                </a:lnTo>
                <a:lnTo>
                  <a:pt x="359489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4843685" y="6255074"/>
            <a:ext cx="3528031" cy="5491099"/>
          </a:xfrm>
          <a:custGeom>
            <a:avLst/>
            <a:gdLst/>
            <a:ahLst/>
            <a:cxnLst/>
            <a:rect l="l" t="t" r="r" b="b"/>
            <a:pathLst>
              <a:path w="3528031" h="5491099">
                <a:moveTo>
                  <a:pt x="3528031" y="0"/>
                </a:moveTo>
                <a:lnTo>
                  <a:pt x="0" y="0"/>
                </a:lnTo>
                <a:lnTo>
                  <a:pt x="0" y="5491099"/>
                </a:lnTo>
                <a:lnTo>
                  <a:pt x="3528031" y="5491099"/>
                </a:lnTo>
                <a:lnTo>
                  <a:pt x="3528031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235589" y="8392994"/>
            <a:ext cx="1390850" cy="1861234"/>
          </a:xfrm>
          <a:custGeom>
            <a:avLst/>
            <a:gdLst/>
            <a:ahLst/>
            <a:cxnLst/>
            <a:rect l="l" t="t" r="r" b="b"/>
            <a:pathLst>
              <a:path w="1390850" h="1861234">
                <a:moveTo>
                  <a:pt x="0" y="0"/>
                </a:moveTo>
                <a:lnTo>
                  <a:pt x="1390850" y="0"/>
                </a:lnTo>
                <a:lnTo>
                  <a:pt x="1390850" y="1861235"/>
                </a:lnTo>
                <a:lnTo>
                  <a:pt x="0" y="1861235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9399783" y="8392994"/>
            <a:ext cx="5072666" cy="1832500"/>
          </a:xfrm>
          <a:custGeom>
            <a:avLst/>
            <a:gdLst/>
            <a:ahLst/>
            <a:cxnLst/>
            <a:rect l="l" t="t" r="r" b="b"/>
            <a:pathLst>
              <a:path w="5072666" h="1832500">
                <a:moveTo>
                  <a:pt x="0" y="0"/>
                </a:moveTo>
                <a:lnTo>
                  <a:pt x="5072666" y="0"/>
                </a:lnTo>
                <a:lnTo>
                  <a:pt x="5072666" y="1832501"/>
                </a:lnTo>
                <a:lnTo>
                  <a:pt x="0" y="1832501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7420668" y="7160692"/>
            <a:ext cx="1607640" cy="1839931"/>
          </a:xfrm>
          <a:custGeom>
            <a:avLst/>
            <a:gdLst/>
            <a:ahLst/>
            <a:cxnLst/>
            <a:rect l="l" t="t" r="r" b="b"/>
            <a:pathLst>
              <a:path w="1607640" h="1839931">
                <a:moveTo>
                  <a:pt x="0" y="0"/>
                </a:moveTo>
                <a:lnTo>
                  <a:pt x="1607640" y="0"/>
                </a:lnTo>
                <a:lnTo>
                  <a:pt x="1607640" y="1839932"/>
                </a:lnTo>
                <a:lnTo>
                  <a:pt x="0" y="183993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053676" y="1721174"/>
            <a:ext cx="1338582" cy="1657687"/>
          </a:xfrm>
          <a:custGeom>
            <a:avLst/>
            <a:gdLst/>
            <a:ahLst/>
            <a:cxnLst/>
            <a:rect l="l" t="t" r="r" b="b"/>
            <a:pathLst>
              <a:path w="1338582" h="1657687">
                <a:moveTo>
                  <a:pt x="0" y="0"/>
                </a:moveTo>
                <a:lnTo>
                  <a:pt x="1338582" y="0"/>
                </a:lnTo>
                <a:lnTo>
                  <a:pt x="1338582" y="1657687"/>
                </a:lnTo>
                <a:lnTo>
                  <a:pt x="0" y="165768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3448803" y="3677346"/>
            <a:ext cx="11245215" cy="2689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97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4424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ở đâu bài gó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30" y="190500"/>
            <a:ext cx="17772270" cy="967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182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81418" y="1028700"/>
            <a:ext cx="7315200" cy="3803904"/>
          </a:xfrm>
          <a:custGeom>
            <a:avLst/>
            <a:gdLst/>
            <a:ahLst/>
            <a:cxnLst/>
            <a:rect l="l" t="t" r="r" b="b"/>
            <a:pathLst>
              <a:path w="7315200" h="3803904">
                <a:moveTo>
                  <a:pt x="0" y="0"/>
                </a:moveTo>
                <a:lnTo>
                  <a:pt x="7315200" y="0"/>
                </a:lnTo>
                <a:lnTo>
                  <a:pt x="7315200" y="3803904"/>
                </a:lnTo>
                <a:lnTo>
                  <a:pt x="0" y="3803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62607" y="530919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1840478" y="1325400"/>
            <a:ext cx="13554411" cy="7014407"/>
          </a:xfrm>
          <a:custGeom>
            <a:avLst/>
            <a:gdLst/>
            <a:ahLst/>
            <a:cxnLst/>
            <a:rect l="l" t="t" r="r" b="b"/>
            <a:pathLst>
              <a:path w="13554411" h="7014407">
                <a:moveTo>
                  <a:pt x="0" y="7014408"/>
                </a:moveTo>
                <a:lnTo>
                  <a:pt x="13554411" y="7014408"/>
                </a:lnTo>
                <a:lnTo>
                  <a:pt x="13554411" y="0"/>
                </a:lnTo>
                <a:lnTo>
                  <a:pt x="0" y="0"/>
                </a:lnTo>
                <a:lnTo>
                  <a:pt x="0" y="7014408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417039" y="5658950"/>
            <a:ext cx="9003738" cy="4760726"/>
          </a:xfrm>
          <a:custGeom>
            <a:avLst/>
            <a:gdLst/>
            <a:ahLst/>
            <a:cxnLst/>
            <a:rect l="l" t="t" r="r" b="b"/>
            <a:pathLst>
              <a:path w="9003738" h="4760726">
                <a:moveTo>
                  <a:pt x="0" y="0"/>
                </a:moveTo>
                <a:lnTo>
                  <a:pt x="9003738" y="0"/>
                </a:lnTo>
                <a:lnTo>
                  <a:pt x="9003738" y="4760726"/>
                </a:lnTo>
                <a:lnTo>
                  <a:pt x="0" y="47607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03636" y="1497194"/>
            <a:ext cx="4663926" cy="4167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71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5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thảo</a:t>
            </a:r>
            <a:r>
              <a:rPr kumimoji="0" lang="en-US" sz="765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kumimoji="0" lang="en-US" sz="765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luận</a:t>
            </a:r>
            <a:r>
              <a:rPr kumimoji="0" lang="en-US" sz="765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kumimoji="0" lang="en-US" sz="765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nhóm</a:t>
            </a:r>
            <a:r>
              <a:rPr kumimoji="0" lang="en-US" sz="765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r>
              <a:rPr kumimoji="0" lang="en-US" sz="7656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ungee Shade"/>
                <a:ea typeface="Bungee Shade"/>
                <a:cs typeface="Bungee Shade"/>
                <a:sym typeface="Bungee Shade"/>
              </a:rPr>
              <a:t> </a:t>
            </a:r>
            <a:endParaRPr kumimoji="0" lang="en-US" sz="765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ungee Shade"/>
              <a:ea typeface="Bungee Shade"/>
              <a:cs typeface="Bungee Shade"/>
              <a:sym typeface="Bungee Shad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74262" y="1816583"/>
            <a:ext cx="8037391" cy="623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8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+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Hãy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tạo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ra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các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góc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không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vuông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từ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các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đồ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dùng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đã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chuẩn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bị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8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+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Kiểm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tra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lại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các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góc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đó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kumimoji="0" lang="en-US" sz="579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bằng</a:t>
            </a:r>
            <a:r>
              <a:rPr kumimoji="0" lang="en-US" sz="579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 eke</a:t>
            </a:r>
            <a:r>
              <a:rPr kumimoji="0" lang="en-US" sz="5791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ts val="81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791" b="1" noProof="0" dirty="0" err="1" smtClean="0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Thời</a:t>
            </a:r>
            <a:r>
              <a:rPr lang="en-US" sz="5791" b="1" noProof="0" dirty="0" smtClean="0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 </a:t>
            </a:r>
            <a:r>
              <a:rPr lang="en-US" sz="5791" b="1" noProof="0" dirty="0" err="1" smtClean="0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gian</a:t>
            </a:r>
            <a:r>
              <a:rPr lang="en-US" sz="5791" b="1" noProof="0" dirty="0" smtClean="0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: 1 </a:t>
            </a:r>
            <a:r>
              <a:rPr lang="en-US" sz="5791" b="1" noProof="0" dirty="0" err="1" smtClean="0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phút</a:t>
            </a:r>
            <a:r>
              <a:rPr lang="en-US" sz="5791" b="1" noProof="0" dirty="0" smtClean="0">
                <a:solidFill>
                  <a:srgbClr val="000000"/>
                </a:solidFill>
                <a:latin typeface="Tomorrow Bold"/>
                <a:ea typeface="Tomorrow Bold"/>
                <a:cs typeface="Tomorrow Bold"/>
                <a:sym typeface="Tomorrow Bold"/>
              </a:rPr>
              <a:t>.</a:t>
            </a:r>
            <a:endParaRPr kumimoji="0" lang="en-US" sz="579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omorrow Bold"/>
              <a:ea typeface="Tomorrow Bold"/>
              <a:cs typeface="Tomorrow Bold"/>
              <a:sym typeface="Tomorrow Bold"/>
            </a:endParaRPr>
          </a:p>
        </p:txBody>
      </p:sp>
    </p:spTree>
    <p:extLst>
      <p:ext uri="{BB962C8B-B14F-4D97-AF65-F5344CB8AC3E}">
        <p14:creationId xmlns:p14="http://schemas.microsoft.com/office/powerpoint/2010/main" val="562078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124" y="0"/>
            <a:ext cx="1962812" cy="1587424"/>
          </a:xfrm>
          <a:custGeom>
            <a:avLst/>
            <a:gdLst/>
            <a:ahLst/>
            <a:cxnLst/>
            <a:rect l="l" t="t" r="r" b="b"/>
            <a:pathLst>
              <a:path w="1962812" h="1587424">
                <a:moveTo>
                  <a:pt x="0" y="0"/>
                </a:moveTo>
                <a:lnTo>
                  <a:pt x="1962812" y="0"/>
                </a:lnTo>
                <a:lnTo>
                  <a:pt x="1962812" y="1587424"/>
                </a:lnTo>
                <a:lnTo>
                  <a:pt x="0" y="15874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12216" y="62438"/>
            <a:ext cx="2420027" cy="2344402"/>
          </a:xfrm>
          <a:custGeom>
            <a:avLst/>
            <a:gdLst/>
            <a:ahLst/>
            <a:cxnLst/>
            <a:rect l="l" t="t" r="r" b="b"/>
            <a:pathLst>
              <a:path w="2420027" h="2344402">
                <a:moveTo>
                  <a:pt x="0" y="0"/>
                </a:moveTo>
                <a:lnTo>
                  <a:pt x="2420028" y="0"/>
                </a:lnTo>
                <a:lnTo>
                  <a:pt x="2420028" y="2344401"/>
                </a:lnTo>
                <a:lnTo>
                  <a:pt x="0" y="2344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7314684" y="3552237"/>
            <a:ext cx="3958722" cy="3958722"/>
          </a:xfrm>
          <a:custGeom>
            <a:avLst/>
            <a:gdLst/>
            <a:ahLst/>
            <a:cxnLst/>
            <a:rect l="l" t="t" r="r" b="b"/>
            <a:pathLst>
              <a:path w="3958722" h="3958722">
                <a:moveTo>
                  <a:pt x="3958722" y="0"/>
                </a:moveTo>
                <a:lnTo>
                  <a:pt x="0" y="0"/>
                </a:lnTo>
                <a:lnTo>
                  <a:pt x="0" y="3958722"/>
                </a:lnTo>
                <a:lnTo>
                  <a:pt x="3958722" y="3958722"/>
                </a:lnTo>
                <a:lnTo>
                  <a:pt x="395872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623431" y="4025215"/>
            <a:ext cx="3252979" cy="3252979"/>
          </a:xfrm>
          <a:custGeom>
            <a:avLst/>
            <a:gdLst/>
            <a:ahLst/>
            <a:cxnLst/>
            <a:rect l="l" t="t" r="r" b="b"/>
            <a:pathLst>
              <a:path w="3252979" h="3252979">
                <a:moveTo>
                  <a:pt x="3252979" y="0"/>
                </a:moveTo>
                <a:lnTo>
                  <a:pt x="0" y="0"/>
                </a:lnTo>
                <a:lnTo>
                  <a:pt x="0" y="3252980"/>
                </a:lnTo>
                <a:lnTo>
                  <a:pt x="3252979" y="3252980"/>
                </a:lnTo>
                <a:lnTo>
                  <a:pt x="32529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136847" y="4778281"/>
            <a:ext cx="2486584" cy="2491113"/>
          </a:xfrm>
          <a:custGeom>
            <a:avLst/>
            <a:gdLst/>
            <a:ahLst/>
            <a:cxnLst/>
            <a:rect l="l" t="t" r="r" b="b"/>
            <a:pathLst>
              <a:path w="2486584" h="2491113">
                <a:moveTo>
                  <a:pt x="2486584" y="0"/>
                </a:moveTo>
                <a:lnTo>
                  <a:pt x="0" y="0"/>
                </a:lnTo>
                <a:lnTo>
                  <a:pt x="0" y="2491113"/>
                </a:lnTo>
                <a:lnTo>
                  <a:pt x="2486584" y="2491113"/>
                </a:lnTo>
                <a:lnTo>
                  <a:pt x="248658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14619" y="5870943"/>
            <a:ext cx="6217624" cy="1616582"/>
          </a:xfrm>
          <a:custGeom>
            <a:avLst/>
            <a:gdLst/>
            <a:ahLst/>
            <a:cxnLst/>
            <a:rect l="l" t="t" r="r" b="b"/>
            <a:pathLst>
              <a:path w="6217624" h="1616582">
                <a:moveTo>
                  <a:pt x="0" y="0"/>
                </a:moveTo>
                <a:lnTo>
                  <a:pt x="6217624" y="0"/>
                </a:lnTo>
                <a:lnTo>
                  <a:pt x="6217624" y="1616582"/>
                </a:lnTo>
                <a:lnTo>
                  <a:pt x="0" y="16165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332124" y="3110143"/>
            <a:ext cx="4377383" cy="4377383"/>
          </a:xfrm>
          <a:custGeom>
            <a:avLst/>
            <a:gdLst/>
            <a:ahLst/>
            <a:cxnLst/>
            <a:rect l="l" t="t" r="r" b="b"/>
            <a:pathLst>
              <a:path w="4377383" h="4377383">
                <a:moveTo>
                  <a:pt x="4377383" y="0"/>
                </a:moveTo>
                <a:lnTo>
                  <a:pt x="0" y="0"/>
                </a:lnTo>
                <a:lnTo>
                  <a:pt x="0" y="4377382"/>
                </a:lnTo>
                <a:lnTo>
                  <a:pt x="4377383" y="4377382"/>
                </a:lnTo>
                <a:lnTo>
                  <a:pt x="437738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2124" y="4560151"/>
            <a:ext cx="4377383" cy="2927375"/>
          </a:xfrm>
          <a:custGeom>
            <a:avLst/>
            <a:gdLst/>
            <a:ahLst/>
            <a:cxnLst/>
            <a:rect l="l" t="t" r="r" b="b"/>
            <a:pathLst>
              <a:path w="4377383" h="2927375">
                <a:moveTo>
                  <a:pt x="0" y="0"/>
                </a:moveTo>
                <a:lnTo>
                  <a:pt x="4377383" y="0"/>
                </a:lnTo>
                <a:lnTo>
                  <a:pt x="4377383" y="2927374"/>
                </a:lnTo>
                <a:lnTo>
                  <a:pt x="0" y="29273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5655860" y="4241730"/>
            <a:ext cx="5688793" cy="3437720"/>
            <a:chOff x="5655860" y="4241730"/>
            <a:chExt cx="5688793" cy="343772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7385931" y="7487525"/>
              <a:ext cx="3958722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655860" y="4241730"/>
              <a:ext cx="1747131" cy="3258425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/>
            <p:cNvSpPr/>
            <p:nvPr/>
          </p:nvSpPr>
          <p:spPr>
            <a:xfrm>
              <a:off x="7053654" y="6667499"/>
              <a:ext cx="1005878" cy="1011951"/>
            </a:xfrm>
            <a:prstGeom prst="arc">
              <a:avLst>
                <a:gd name="adj1" fmla="val 12193718"/>
                <a:gd name="adj2" fmla="val 2629973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3401" y="8267700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6593" y="8267699"/>
            <a:ext cx="2696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104249" y="8267698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73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9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2210" y="-1228206"/>
            <a:ext cx="3776759" cy="3749291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29905">
            <a:off x="686993" y="4207994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129905">
            <a:off x="14655521" y="-2028623"/>
            <a:ext cx="2596415" cy="6375127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8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31746" y="1224475"/>
            <a:ext cx="15747894" cy="7838049"/>
            <a:chOff x="0" y="0"/>
            <a:chExt cx="20997192" cy="104507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296674" y="0"/>
              <a:ext cx="14700518" cy="10450732"/>
            </a:xfrm>
            <a:custGeom>
              <a:avLst/>
              <a:gdLst/>
              <a:ahLst/>
              <a:cxnLst/>
              <a:rect l="l" t="t" r="r" b="b"/>
              <a:pathLst>
                <a:path w="14700518" h="10450732">
                  <a:moveTo>
                    <a:pt x="0" y="0"/>
                  </a:moveTo>
                  <a:lnTo>
                    <a:pt x="14700518" y="0"/>
                  </a:lnTo>
                  <a:lnTo>
                    <a:pt x="14700518" y="10450732"/>
                  </a:lnTo>
                  <a:lnTo>
                    <a:pt x="0" y="10450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rot="4459550">
            <a:off x="1225078" y="6408465"/>
            <a:ext cx="2628328" cy="4114800"/>
          </a:xfrm>
          <a:custGeom>
            <a:avLst/>
            <a:gdLst/>
            <a:ahLst/>
            <a:cxnLst/>
            <a:rect l="l" t="t" r="r" b="b"/>
            <a:pathLst>
              <a:path w="2628328" h="4114800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21273" y="2114416"/>
            <a:ext cx="14168839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Thứ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Sáu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ngày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14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tháng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10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năm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austina Bold"/>
                <a:ea typeface="Faustina Bold"/>
                <a:cs typeface="Faustina Bold"/>
                <a:sym typeface="Faustina Bold"/>
              </a:rPr>
              <a:t> 2025</a:t>
            </a:r>
          </a:p>
        </p:txBody>
      </p:sp>
      <p:sp>
        <p:nvSpPr>
          <p:cNvPr id="10" name="Freeform 10"/>
          <p:cNvSpPr/>
          <p:nvPr/>
        </p:nvSpPr>
        <p:spPr>
          <a:xfrm rot="1274134">
            <a:off x="2016448" y="2780805"/>
            <a:ext cx="640824" cy="645666"/>
          </a:xfrm>
          <a:custGeom>
            <a:avLst/>
            <a:gdLst/>
            <a:ahLst/>
            <a:cxnLst/>
            <a:rect l="l" t="t" r="r" b="b"/>
            <a:pathLst>
              <a:path w="640824" h="645666">
                <a:moveTo>
                  <a:pt x="0" y="0"/>
                </a:moveTo>
                <a:lnTo>
                  <a:pt x="640824" y="0"/>
                </a:lnTo>
                <a:lnTo>
                  <a:pt x="640824" y="645666"/>
                </a:lnTo>
                <a:lnTo>
                  <a:pt x="0" y="6456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274134">
            <a:off x="14995698" y="2041039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1" y="0"/>
                </a:lnTo>
                <a:lnTo>
                  <a:pt x="952891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274134">
            <a:off x="2680765" y="1864788"/>
            <a:ext cx="952891" cy="960092"/>
          </a:xfrm>
          <a:custGeom>
            <a:avLst/>
            <a:gdLst/>
            <a:ahLst/>
            <a:cxnLst/>
            <a:rect l="l" t="t" r="r" b="b"/>
            <a:pathLst>
              <a:path w="952891" h="960092">
                <a:moveTo>
                  <a:pt x="0" y="0"/>
                </a:moveTo>
                <a:lnTo>
                  <a:pt x="952892" y="0"/>
                </a:lnTo>
                <a:lnTo>
                  <a:pt x="952892" y="960092"/>
                </a:lnTo>
                <a:lnTo>
                  <a:pt x="0" y="9600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740370" y="5642421"/>
            <a:ext cx="3965171" cy="4114800"/>
          </a:xfrm>
          <a:custGeom>
            <a:avLst/>
            <a:gdLst/>
            <a:ahLst/>
            <a:cxnLst/>
            <a:rect l="l" t="t" r="r" b="b"/>
            <a:pathLst>
              <a:path w="3965171" h="4114800">
                <a:moveTo>
                  <a:pt x="0" y="0"/>
                </a:moveTo>
                <a:lnTo>
                  <a:pt x="3965171" y="0"/>
                </a:lnTo>
                <a:lnTo>
                  <a:pt x="3965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778924" y="3017281"/>
            <a:ext cx="1821061" cy="100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0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1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Toán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56024" y="4270349"/>
            <a:ext cx="11066859" cy="1005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0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1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GÓC NHỌN, GÓC TÙ, GÓC BẸT</a:t>
            </a:r>
          </a:p>
        </p:txBody>
      </p:sp>
    </p:spTree>
    <p:extLst>
      <p:ext uri="{BB962C8B-B14F-4D97-AF65-F5344CB8AC3E}">
        <p14:creationId xmlns:p14="http://schemas.microsoft.com/office/powerpoint/2010/main" val="572541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769535"/>
            <a:ext cx="3792776" cy="3574691"/>
          </a:xfrm>
          <a:custGeom>
            <a:avLst/>
            <a:gdLst/>
            <a:ahLst/>
            <a:cxnLst/>
            <a:rect l="l" t="t" r="r" b="b"/>
            <a:pathLst>
              <a:path w="3792776" h="3574691">
                <a:moveTo>
                  <a:pt x="0" y="0"/>
                </a:moveTo>
                <a:lnTo>
                  <a:pt x="3792776" y="0"/>
                </a:lnTo>
                <a:lnTo>
                  <a:pt x="3792776" y="3574691"/>
                </a:lnTo>
                <a:lnTo>
                  <a:pt x="0" y="35746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59" y="0"/>
            <a:ext cx="2031683" cy="4114800"/>
          </a:xfrm>
          <a:custGeom>
            <a:avLst/>
            <a:gdLst/>
            <a:ahLst/>
            <a:cxnLst/>
            <a:rect l="l" t="t" r="r" b="b"/>
            <a:pathLst>
              <a:path w="2031683" h="4114800">
                <a:moveTo>
                  <a:pt x="0" y="0"/>
                </a:moveTo>
                <a:lnTo>
                  <a:pt x="2031682" y="0"/>
                </a:lnTo>
                <a:lnTo>
                  <a:pt x="20316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75664" y="6999699"/>
            <a:ext cx="3353285" cy="3114363"/>
          </a:xfrm>
          <a:custGeom>
            <a:avLst/>
            <a:gdLst/>
            <a:ahLst/>
            <a:cxnLst/>
            <a:rect l="l" t="t" r="r" b="b"/>
            <a:pathLst>
              <a:path w="3353285" h="3114363">
                <a:moveTo>
                  <a:pt x="0" y="0"/>
                </a:moveTo>
                <a:lnTo>
                  <a:pt x="3353284" y="0"/>
                </a:lnTo>
                <a:lnTo>
                  <a:pt x="3353284" y="3114363"/>
                </a:lnTo>
                <a:lnTo>
                  <a:pt x="0" y="31143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11252" y="4443780"/>
            <a:ext cx="15748048" cy="2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46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morrow Bold"/>
                <a:ea typeface="Tomorrow Bold"/>
                <a:cs typeface="Tomorrow Bold"/>
                <a:sym typeface="Tomorrow Bold"/>
              </a:rPr>
              <a:t>Em hãy nêu tên các góc đã học theo thứ tự từ bé đến lớn.</a:t>
            </a:r>
          </a:p>
        </p:txBody>
      </p:sp>
    </p:spTree>
    <p:extLst>
      <p:ext uri="{BB962C8B-B14F-4D97-AF65-F5344CB8AC3E}">
        <p14:creationId xmlns:p14="http://schemas.microsoft.com/office/powerpoint/2010/main" val="293461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431</Words>
  <Application>Microsoft Office PowerPoint</Application>
  <PresentationFormat>Custom</PresentationFormat>
  <Paragraphs>88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Bungee Shade</vt:lpstr>
      <vt:lpstr>Faustina Bold</vt:lpstr>
      <vt:lpstr>UTM Avo</vt:lpstr>
      <vt:lpstr>Bayan</vt:lpstr>
      <vt:lpstr>Arial</vt:lpstr>
      <vt:lpstr>Poppins Bold</vt:lpstr>
      <vt:lpstr>Crimson Pro</vt:lpstr>
      <vt:lpstr>Calibri</vt:lpstr>
      <vt:lpstr>Times New Roman</vt:lpstr>
      <vt:lpstr>Tomorrow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</dc:title>
  <dc:creator>Admin</dc:creator>
  <cp:lastModifiedBy>Admin</cp:lastModifiedBy>
  <cp:revision>38</cp:revision>
  <dcterms:created xsi:type="dcterms:W3CDTF">2006-08-16T00:00:00Z</dcterms:created>
  <dcterms:modified xsi:type="dcterms:W3CDTF">2025-11-01T15:50:51Z</dcterms:modified>
  <dc:identifier>DAG0ba9JFaw</dc:identifier>
</cp:coreProperties>
</file>