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4" r:id="rId4"/>
    <p:sldId id="258" r:id="rId5"/>
    <p:sldId id="279" r:id="rId6"/>
    <p:sldId id="280" r:id="rId7"/>
    <p:sldId id="281" r:id="rId8"/>
    <p:sldId id="282" r:id="rId9"/>
    <p:sldId id="283" r:id="rId10"/>
    <p:sldId id="276" r:id="rId11"/>
    <p:sldId id="268" r:id="rId1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500" autoAdjust="0"/>
  </p:normalViewPr>
  <p:slideViewPr>
    <p:cSldViewPr>
      <p:cViewPr>
        <p:scale>
          <a:sx n="50" d="100"/>
          <a:sy n="50" d="100"/>
        </p:scale>
        <p:origin x="-1422" y="-38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0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65777" y="3649876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NHÂN MỘT SỐ THẬP PHÂN VỚI MỘT SỐ THẬP PHÂN (TIẾT 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068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MÔN TOÁN 5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519" y="6675879"/>
            <a:ext cx="7185239" cy="1325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661319" y="1922509"/>
            <a:ext cx="13500099" cy="322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đặt tính và tính, em cần lưu ý những gì?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Liên hệ về nhà,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huống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thực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thập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phân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Đặt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ra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huống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hôm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chia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nl-NL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265777" y="566010"/>
            <a:ext cx="11471154" cy="1068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Củng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cố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- </a:t>
            </a:r>
            <a:r>
              <a:rPr lang="en-US" sz="6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Dặn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dò</a:t>
            </a:r>
            <a:endParaRPr lang="en-US" sz="6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237821" y="4529813"/>
            <a:ext cx="11005898" cy="269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marL="571500" indent="-571500" eaLnBrk="1" hangingPunct="1">
              <a:spcBef>
                <a:spcPts val="1800"/>
              </a:spcBef>
              <a:buFontTx/>
              <a:buChar char="-"/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BT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 eaLnBrk="1" hangingPunct="1">
              <a:spcBef>
                <a:spcPts val="1800"/>
              </a:spcBef>
              <a:buFontTx/>
              <a:buChar char="-"/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029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TẠM BIỆT</a:t>
            </a:r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CÁC EM</a:t>
            </a:r>
            <a:endParaRPr lang="en-US" sz="57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3185319" y="1571171"/>
            <a:ext cx="324960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300119" y="533400"/>
            <a:ext cx="1363450" cy="584775"/>
            <a:chOff x="6718466" y="641502"/>
            <a:chExt cx="1340445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718466" y="641502"/>
              <a:ext cx="13404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16" name="Straight Connector 15"/>
            <p:cNvCxnSpPr>
              <a:cxnSpLocks/>
            </p:cNvCxnSpPr>
            <p:nvPr/>
          </p:nvCxnSpPr>
          <p:spPr>
            <a:xfrm>
              <a:off x="6830837" y="1171479"/>
              <a:ext cx="122807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1594085" y="2841486"/>
            <a:ext cx="62494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Đặt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rồi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423714" y="4107059"/>
            <a:ext cx="2666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27,8 x 6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91787" y="4107058"/>
            <a:ext cx="3093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27,9 x 35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957719" y="4107058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18,86 x 40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383304" y="273615"/>
            <a:ext cx="1510029" cy="646331"/>
            <a:chOff x="6496661" y="446047"/>
            <a:chExt cx="1484551" cy="646331"/>
          </a:xfrm>
        </p:grpSpPr>
        <p:sp>
          <p:nvSpPr>
            <p:cNvPr id="6" name="TextBox 5"/>
            <p:cNvSpPr txBox="1"/>
            <p:nvPr/>
          </p:nvSpPr>
          <p:spPr>
            <a:xfrm>
              <a:off x="6496661" y="446047"/>
              <a:ext cx="14845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>
              <a:cxnSpLocks/>
            </p:cNvCxnSpPr>
            <p:nvPr/>
          </p:nvCxnSpPr>
          <p:spPr>
            <a:xfrm>
              <a:off x="6714537" y="1051559"/>
              <a:ext cx="108857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7223919" y="7181164"/>
            <a:ext cx="2982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4,6 x 3,1 = ?</a:t>
            </a:r>
            <a:endParaRPr lang="en-US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15149" y="718116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 Box 14">
            <a:extLst>
              <a:ext uri="{FF2B5EF4-FFF2-40B4-BE49-F238E27FC236}">
                <a16:creationId xmlns="" xmlns:a16="http://schemas.microsoft.com/office/drawing/2014/main" id="{C37D944B-E614-4BB2-87F2-2CB2CFB49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006" y="995229"/>
            <a:ext cx="13500099" cy="606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NHÂN MỘT SỐ THẬP PHÂN VỚI MỘT SỐ THẬP PHÂN (TIẾT 1)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DBDBDEF5-494B-43D9-ACAD-E3E15C218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505" y="1752551"/>
            <a:ext cx="13182600" cy="503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14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48" y="469070"/>
            <a:ext cx="1215333" cy="523220"/>
            <a:chOff x="6718466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>
              <a:cxnSpLocks/>
            </p:cNvCxnSpPr>
            <p:nvPr/>
          </p:nvCxnSpPr>
          <p:spPr>
            <a:xfrm>
              <a:off x="6830837" y="1051559"/>
              <a:ext cx="102596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204119" y="1928526"/>
            <a:ext cx="624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4,6</a:t>
            </a:r>
            <a:r>
              <a:rPr lang="en-US" sz="3600" b="1" dirty="0"/>
              <a:t>x 3,1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04119" y="2636511"/>
            <a:ext cx="4082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252510" y="3415570"/>
            <a:ext cx="2468023" cy="1190002"/>
            <a:chOff x="6655489" y="4614792"/>
            <a:chExt cx="2468023" cy="1190002"/>
          </a:xfrm>
        </p:grpSpPr>
        <p:sp>
          <p:nvSpPr>
            <p:cNvPr id="21" name="TextBox 20"/>
            <p:cNvSpPr txBox="1"/>
            <p:nvPr/>
          </p:nvSpPr>
          <p:spPr>
            <a:xfrm>
              <a:off x="6655489" y="4614792"/>
              <a:ext cx="238307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/>
                <a:t>4,6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35826" y="5096908"/>
              <a:ext cx="15700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/>
                <a:t>3,1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832181" y="4968735"/>
              <a:ext cx="42030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/>
                <a:t>x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7506235" y="5729120"/>
              <a:ext cx="1617277" cy="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1222418" y="6227800"/>
            <a:ext cx="4139610" cy="107721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979233" y="3276597"/>
            <a:ext cx="2947117" cy="1334885"/>
            <a:chOff x="6549418" y="4469323"/>
            <a:chExt cx="2008183" cy="1334885"/>
          </a:xfrm>
        </p:grpSpPr>
        <p:sp>
          <p:nvSpPr>
            <p:cNvPr id="27" name="TextBox 26"/>
            <p:cNvSpPr txBox="1"/>
            <p:nvPr/>
          </p:nvSpPr>
          <p:spPr>
            <a:xfrm>
              <a:off x="6549418" y="4469323"/>
              <a:ext cx="19646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/>
                <a:t>4,6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971836" y="5096322"/>
              <a:ext cx="15700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/>
                <a:t>3,1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971836" y="4842902"/>
              <a:ext cx="42030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/>
                <a:t>x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 flipV="1">
              <a:off x="7392144" y="5741231"/>
              <a:ext cx="1165457" cy="12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5384108" y="2660705"/>
            <a:ext cx="2967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B2:Tính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47706" y="4539429"/>
            <a:ext cx="3430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66861" y="4526867"/>
            <a:ext cx="456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71873" y="5051522"/>
            <a:ext cx="343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34150" y="5082300"/>
            <a:ext cx="74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1 3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21765" y="8068498"/>
            <a:ext cx="5624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/>
              <a:t>Vậy</a:t>
            </a:r>
            <a:r>
              <a:rPr lang="en-US" sz="3600" b="1" dirty="0"/>
              <a:t>: 4,6 x 3,1 = 14, 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334437" y="5581469"/>
            <a:ext cx="456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050392" y="5580113"/>
            <a:ext cx="343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8" name="Text Box 14">
            <a:extLst>
              <a:ext uri="{FF2B5EF4-FFF2-40B4-BE49-F238E27FC236}">
                <a16:creationId xmlns="" xmlns:a16="http://schemas.microsoft.com/office/drawing/2014/main" id="{A8DC467B-C141-4C96-8C2B-A43711F86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006" y="995229"/>
            <a:ext cx="13500099" cy="606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NHÂN MỘT SỐ THẬP PHÂN VỚI MỘT SỐ THẬP PHÂN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6D826C97-C690-46BA-80C5-D944FD523807}"/>
              </a:ext>
            </a:extLst>
          </p:cNvPr>
          <p:cNvSpPr txBox="1"/>
          <p:nvPr/>
        </p:nvSpPr>
        <p:spPr>
          <a:xfrm>
            <a:off x="6738229" y="5578790"/>
            <a:ext cx="483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F71AA804-5AB0-49AC-B5DC-1EB0EF1D97B5}"/>
              </a:ext>
            </a:extLst>
          </p:cNvPr>
          <p:cNvSpPr txBox="1"/>
          <p:nvPr/>
        </p:nvSpPr>
        <p:spPr>
          <a:xfrm>
            <a:off x="6408648" y="5561302"/>
            <a:ext cx="432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80F7F2D7-D057-48E1-BBDF-EE948F1C9DCA}"/>
              </a:ext>
            </a:extLst>
          </p:cNvPr>
          <p:cNvCxnSpPr/>
          <p:nvPr/>
        </p:nvCxnSpPr>
        <p:spPr>
          <a:xfrm flipV="1">
            <a:off x="6192960" y="5660651"/>
            <a:ext cx="1710371" cy="129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0A8978CF-1F2B-4FD2-A7BF-409B8EB9C9F9}"/>
              </a:ext>
            </a:extLst>
          </p:cNvPr>
          <p:cNvSpPr txBox="1"/>
          <p:nvPr/>
        </p:nvSpPr>
        <p:spPr>
          <a:xfrm>
            <a:off x="9967119" y="2660705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B3: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phẩy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4A4D6CE9-0AA1-4974-8786-64639B296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0311" y="3419427"/>
            <a:ext cx="2764543" cy="26977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86891EC-D6DB-4854-8B58-B8248BC8EFAE}"/>
              </a:ext>
            </a:extLst>
          </p:cNvPr>
          <p:cNvSpPr txBox="1"/>
          <p:nvPr/>
        </p:nvSpPr>
        <p:spPr>
          <a:xfrm>
            <a:off x="12362582" y="5490103"/>
            <a:ext cx="27764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A6A06DA5-47C6-4C72-A623-6BA380FD8933}"/>
              </a:ext>
            </a:extLst>
          </p:cNvPr>
          <p:cNvSpPr txBox="1"/>
          <p:nvPr/>
        </p:nvSpPr>
        <p:spPr>
          <a:xfrm>
            <a:off x="5720959" y="6262457"/>
            <a:ext cx="4550959" cy="107721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6F7A35D0-F77D-4B66-A797-EF1E33B9AF15}"/>
              </a:ext>
            </a:extLst>
          </p:cNvPr>
          <p:cNvSpPr txBox="1"/>
          <p:nvPr/>
        </p:nvSpPr>
        <p:spPr>
          <a:xfrm>
            <a:off x="10914610" y="6068238"/>
            <a:ext cx="4139610" cy="304698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4,6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 animBg="1"/>
      <p:bldP spid="31" grpId="0"/>
      <p:bldP spid="32" grpId="0"/>
      <p:bldP spid="33" grpId="0"/>
      <p:bldP spid="34" grpId="0"/>
      <p:bldP spid="35" grpId="0"/>
      <p:bldP spid="86" grpId="0"/>
      <p:bldP spid="54" grpId="0"/>
      <p:bldP spid="56" grpId="0"/>
      <p:bldP spid="50" grpId="0"/>
      <p:bldP spid="51" grpId="0"/>
      <p:bldP spid="60" grpId="0"/>
      <p:bldP spid="8" grpId="0"/>
      <p:bldP spid="68" grpId="0" animBg="1"/>
      <p:bldP spid="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C59B7D-C56F-4534-A685-E1E5EF564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19200"/>
            <a:ext cx="14648974" cy="1524000"/>
          </a:xfrm>
        </p:spPr>
        <p:txBody>
          <a:bodyPr/>
          <a:lstStyle/>
          <a:p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4C66B22-1743-4481-A7A8-1230B4A88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3719" y="3297837"/>
            <a:ext cx="4200287" cy="1295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/>
              <a:t>5,1 x 3,4</a:t>
            </a:r>
          </a:p>
        </p:txBody>
      </p:sp>
    </p:spTree>
    <p:extLst>
      <p:ext uri="{BB962C8B-B14F-4D97-AF65-F5344CB8AC3E}">
        <p14:creationId xmlns:p14="http://schemas.microsoft.com/office/powerpoint/2010/main" val="190691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95F1DF8-9002-42DA-A7D5-704945B6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19" y="975782"/>
            <a:ext cx="14648974" cy="1524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C9AAE1C1-F3E4-4FF8-8D66-888C9C376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490" y="2743200"/>
            <a:ext cx="15240000" cy="598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1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52EA5C6-1414-423C-AC26-DF3F12B6CB09}"/>
              </a:ext>
            </a:extLst>
          </p:cNvPr>
          <p:cNvSpPr txBox="1"/>
          <p:nvPr/>
        </p:nvSpPr>
        <p:spPr>
          <a:xfrm>
            <a:off x="823119" y="609600"/>
            <a:ext cx="64501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a)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EC7478E-E5A7-4517-8D33-AD3F4978B492}"/>
              </a:ext>
            </a:extLst>
          </p:cNvPr>
          <p:cNvSpPr txBox="1"/>
          <p:nvPr/>
        </p:nvSpPr>
        <p:spPr>
          <a:xfrm>
            <a:off x="1204119" y="1579096"/>
            <a:ext cx="1485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7,8 x 2,9	   6,36 x 2,5	        27,2 x 3,5	   0,4 x 3,8	</a:t>
            </a:r>
          </a:p>
        </p:txBody>
      </p:sp>
    </p:spTree>
    <p:extLst>
      <p:ext uri="{BB962C8B-B14F-4D97-AF65-F5344CB8AC3E}">
        <p14:creationId xmlns:p14="http://schemas.microsoft.com/office/powerpoint/2010/main" val="415960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AE336E8F-1DC6-4EA1-B1F5-85178C67A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52231"/>
              </p:ext>
            </p:extLst>
          </p:nvPr>
        </p:nvGraphicFramePr>
        <p:xfrm>
          <a:off x="1204119" y="2362200"/>
          <a:ext cx="12877800" cy="1402080"/>
        </p:xfrm>
        <a:graphic>
          <a:graphicData uri="http://schemas.openxmlformats.org/drawingml/2006/table">
            <a:tbl>
              <a:tblPr/>
              <a:tblGrid>
                <a:gridCol w="3803570">
                  <a:extLst>
                    <a:ext uri="{9D8B030D-6E8A-4147-A177-3AD203B41FA5}">
                      <a16:colId xmlns="" xmlns:a16="http://schemas.microsoft.com/office/drawing/2014/main" val="1748585313"/>
                    </a:ext>
                  </a:extLst>
                </a:gridCol>
                <a:gridCol w="4537115">
                  <a:extLst>
                    <a:ext uri="{9D8B030D-6E8A-4147-A177-3AD203B41FA5}">
                      <a16:colId xmlns="" xmlns:a16="http://schemas.microsoft.com/office/drawing/2014/main" val="3101549706"/>
                    </a:ext>
                  </a:extLst>
                </a:gridCol>
                <a:gridCol w="4537115">
                  <a:extLst>
                    <a:ext uri="{9D8B030D-6E8A-4147-A177-3AD203B41FA5}">
                      <a16:colId xmlns="" xmlns:a16="http://schemas.microsoft.com/office/drawing/2014/main" val="1882814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 x 0,8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2,5 x 0,4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2,3 x 0,3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2719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 x 2 =   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1,7 x 0,5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1,25 x 0,8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00698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CDC68A7-C490-4E0E-B679-B6E47BF1890B}"/>
              </a:ext>
            </a:extLst>
          </p:cNvPr>
          <p:cNvSpPr txBox="1"/>
          <p:nvPr/>
        </p:nvSpPr>
        <p:spPr>
          <a:xfrm>
            <a:off x="823119" y="609600"/>
            <a:ext cx="64501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b)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C14CC81-F593-4C6D-B0A4-F22DB8D9102F}"/>
              </a:ext>
            </a:extLst>
          </p:cNvPr>
          <p:cNvSpPr txBox="1"/>
          <p:nvPr/>
        </p:nvSpPr>
        <p:spPr>
          <a:xfrm>
            <a:off x="3642519" y="230377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DD45248-C341-432B-B006-95F745D20047}"/>
              </a:ext>
            </a:extLst>
          </p:cNvPr>
          <p:cNvSpPr txBox="1"/>
          <p:nvPr/>
        </p:nvSpPr>
        <p:spPr>
          <a:xfrm>
            <a:off x="3631186" y="3056394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78BB291-7753-4D7B-9769-8282E5ECE8D4}"/>
              </a:ext>
            </a:extLst>
          </p:cNvPr>
          <p:cNvSpPr txBox="1"/>
          <p:nvPr/>
        </p:nvSpPr>
        <p:spPr>
          <a:xfrm>
            <a:off x="8037851" y="236220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B97489A-71CB-4C8B-BB0E-59D7218AE450}"/>
              </a:ext>
            </a:extLst>
          </p:cNvPr>
          <p:cNvSpPr txBox="1"/>
          <p:nvPr/>
        </p:nvSpPr>
        <p:spPr>
          <a:xfrm>
            <a:off x="7960754" y="3070086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FAB8587-90C7-4CEA-9F81-B356AD350FD8}"/>
              </a:ext>
            </a:extLst>
          </p:cNvPr>
          <p:cNvSpPr txBox="1"/>
          <p:nvPr/>
        </p:nvSpPr>
        <p:spPr>
          <a:xfrm>
            <a:off x="12938919" y="2348508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FB5440B-161C-4654-B072-FBD39FE4A5AB}"/>
              </a:ext>
            </a:extLst>
          </p:cNvPr>
          <p:cNvSpPr txBox="1"/>
          <p:nvPr/>
        </p:nvSpPr>
        <p:spPr>
          <a:xfrm>
            <a:off x="12938919" y="3039187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7324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72DA24-D72A-45E5-9C5E-2111C813F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719" y="1592792"/>
            <a:ext cx="14097000" cy="5958416"/>
          </a:xfrm>
        </p:spPr>
        <p:txBody>
          <a:bodyPr>
            <a:normAutofit/>
          </a:bodyPr>
          <a:lstStyle/>
          <a:p>
            <a:pPr algn="l"/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 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Hãy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tìm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toán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thực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tế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có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sử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dụng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phép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tính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nhân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số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thập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phân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với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số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thập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phân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và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tìm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kết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quả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của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toán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đó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?</a:t>
            </a:r>
            <a:b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40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1800</TotalTime>
  <Words>376</Words>
  <Application>Microsoft Office PowerPoint</Application>
  <PresentationFormat>Custom</PresentationFormat>
  <Paragraphs>67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Làm bảng con</vt:lpstr>
      <vt:lpstr>Muốn nhân một số thập phân với một số thập phân ta làm như thế nào?</vt:lpstr>
      <vt:lpstr>PowerPoint Presentation</vt:lpstr>
      <vt:lpstr>PowerPoint Presentation</vt:lpstr>
      <vt:lpstr>   Hãy tìm một bài toán thực tế có sử dụng phép tính nhân một số thập phân với một số thập phân và tìm kết quả của bài toán đó?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285</cp:revision>
  <dcterms:created xsi:type="dcterms:W3CDTF">2022-07-10T01:37:20Z</dcterms:created>
  <dcterms:modified xsi:type="dcterms:W3CDTF">2025-12-08T01:07:43Z</dcterms:modified>
</cp:coreProperties>
</file>