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02" r:id="rId3"/>
    <p:sldMasterId id="2147483784" r:id="rId4"/>
    <p:sldMasterId id="2147483800" r:id="rId5"/>
    <p:sldMasterId id="2147483812" r:id="rId6"/>
    <p:sldMasterId id="2147483826" r:id="rId7"/>
  </p:sldMasterIdLst>
  <p:notesMasterIdLst>
    <p:notesMasterId r:id="rId30"/>
  </p:notesMasterIdLst>
  <p:sldIdLst>
    <p:sldId id="2007577150" r:id="rId8"/>
    <p:sldId id="787" r:id="rId9"/>
    <p:sldId id="784" r:id="rId10"/>
    <p:sldId id="788" r:id="rId11"/>
    <p:sldId id="2007577148" r:id="rId12"/>
    <p:sldId id="2007577149" r:id="rId13"/>
    <p:sldId id="258" r:id="rId14"/>
    <p:sldId id="313" r:id="rId15"/>
    <p:sldId id="789" r:id="rId16"/>
    <p:sldId id="314" r:id="rId17"/>
    <p:sldId id="794" r:id="rId18"/>
    <p:sldId id="795" r:id="rId19"/>
    <p:sldId id="796" r:id="rId20"/>
    <p:sldId id="2007577143" r:id="rId21"/>
    <p:sldId id="2007577144" r:id="rId22"/>
    <p:sldId id="2007577145" r:id="rId23"/>
    <p:sldId id="525" r:id="rId24"/>
    <p:sldId id="438" r:id="rId25"/>
    <p:sldId id="797" r:id="rId26"/>
    <p:sldId id="2007577146" r:id="rId27"/>
    <p:sldId id="2007577147" r:id="rId28"/>
    <p:sldId id="26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86" autoAdjust="0"/>
    <p:restoredTop sz="94660"/>
  </p:normalViewPr>
  <p:slideViewPr>
    <p:cSldViewPr snapToGrid="0">
      <p:cViewPr varScale="1">
        <p:scale>
          <a:sx n="85" d="100"/>
          <a:sy n="85" d="100"/>
        </p:scale>
        <p:origin x="-19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6743C5-343F-4C20-9118-AD20730EDFEC}" type="datetimeFigureOut">
              <a:rPr lang="en-US" smtClean="0"/>
              <a:t>5/19/2025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F31E7F-0B2B-41DE-842E-02FA9BD79620}" type="slidenum">
              <a:rPr lang="en-US" smtClean="0"/>
              <a:t>‹#›</a:t>
            </a:fld>
            <a:endParaRPr lang="en-US"/>
          </a:p>
        </p:txBody>
      </p:sp>
    </p:spTree>
    <p:extLst>
      <p:ext uri="{BB962C8B-B14F-4D97-AF65-F5344CB8AC3E}">
        <p14:creationId xmlns:p14="http://schemas.microsoft.com/office/powerpoint/2010/main" val="219066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797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7574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4957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7707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382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1211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Google Shape;1358;gb03e91b5f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9" name="Google Shape;1359;gb03e91b5f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812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A6837353-30EB-4A48-80EB-173D804AEFBD}" type="slidenum">
              <a:rPr lang="zh-CN" altLang="en-US" smtClean="0">
                <a:solidFill>
                  <a:prstClr val="black"/>
                </a:solidFill>
                <a:ea typeface="宋体" panose="02010600030101010101" pitchFamily="2" charset="-122"/>
              </a:rPr>
              <a:pPr>
                <a:defRPr/>
              </a:pPr>
              <a:t>5</a:t>
            </a:fld>
            <a:endParaRPr lang="zh-CN" altLang="en-US">
              <a:solidFill>
                <a:prstClr val="black"/>
              </a:solidFill>
              <a:ea typeface="宋体" panose="02010600030101010101" pitchFamily="2" charset="-122"/>
            </a:endParaRPr>
          </a:p>
        </p:txBody>
      </p:sp>
    </p:spTree>
    <p:extLst>
      <p:ext uri="{BB962C8B-B14F-4D97-AF65-F5344CB8AC3E}">
        <p14:creationId xmlns:p14="http://schemas.microsoft.com/office/powerpoint/2010/main" val="3704720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SimSun" panose="02010600030101010101" pitchFamily="2" charset="-122"/>
              </a:rPr>
              <a:t>Trò chơi đi chợ là một trải nghiệm thú vị để chúng ta hiểu hơn về công việc trong gia đình.</a:t>
            </a:r>
            <a:r>
              <a:rPr lang="vi-VN" sz="1800" dirty="0">
                <a:solidFill>
                  <a:srgbClr val="000000"/>
                </a:solidFill>
                <a:effectLst/>
                <a:latin typeface="Times New Roman" panose="02020603050405020304" pitchFamily="18" charset="0"/>
                <a:ea typeface="SimSun" panose="02010600030101010101" pitchFamily="2" charset="-122"/>
              </a:rPr>
              <a:t> </a:t>
            </a:r>
            <a:r>
              <a:rPr lang="vi-VN" sz="1800" i="1" dirty="0">
                <a:solidFill>
                  <a:srgbClr val="000000"/>
                </a:solidFill>
                <a:effectLst/>
                <a:latin typeface="Times New Roman" panose="02020603050405020304" pitchFamily="18" charset="0"/>
                <a:ea typeface="SimSun" panose="02010600030101010101" pitchFamily="2" charset="-122"/>
              </a:rPr>
              <a:t>Chúng ta cùng đi vào bài học hôm nay nhé – </a:t>
            </a:r>
            <a:r>
              <a:rPr lang="vi-VN" sz="1800" b="1" i="1" dirty="0">
                <a:solidFill>
                  <a:srgbClr val="000000"/>
                </a:solidFill>
                <a:effectLst/>
                <a:latin typeface="Times New Roman" panose="02020603050405020304" pitchFamily="18" charset="0"/>
                <a:ea typeface="SimSun" panose="02010600030101010101" pitchFamily="2" charset="-122"/>
              </a:rPr>
              <a:t>Tuần 25 – Tiết 2: Hoạt động giáo dục theo chủ đề: Em là thành viên tích cực của gia đình.</a:t>
            </a:r>
            <a:endParaRPr lang="en-US" dirty="0"/>
          </a:p>
        </p:txBody>
      </p:sp>
      <p:sp>
        <p:nvSpPr>
          <p:cNvPr id="4" name="Slide Number Placeholder 3"/>
          <p:cNvSpPr>
            <a:spLocks noGrp="1"/>
          </p:cNvSpPr>
          <p:nvPr>
            <p:ph type="sldNum" sz="quarter" idx="5"/>
          </p:nvPr>
        </p:nvSpPr>
        <p:spPr/>
        <p:txBody>
          <a:bodyPr/>
          <a:lstStyle/>
          <a:p>
            <a:fld id="{5DF31E7F-0B2B-41DE-842E-02FA9BD79620}" type="slidenum">
              <a:rPr lang="en-US" smtClean="0"/>
              <a:t>7</a:t>
            </a:fld>
            <a:endParaRPr lang="en-US"/>
          </a:p>
        </p:txBody>
      </p:sp>
    </p:spTree>
    <p:extLst>
      <p:ext uri="{BB962C8B-B14F-4D97-AF65-F5344CB8AC3E}">
        <p14:creationId xmlns:p14="http://schemas.microsoft.com/office/powerpoint/2010/main" val="2138655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43018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13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0761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99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8318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3"/>
        <p:cNvGrpSpPr/>
        <p:nvPr/>
      </p:nvGrpSpPr>
      <p:grpSpPr>
        <a:xfrm>
          <a:off x="0" y="0"/>
          <a:ext cx="0" cy="0"/>
          <a:chOff x="0" y="0"/>
          <a:chExt cx="0" cy="0"/>
        </a:xfrm>
      </p:grpSpPr>
      <p:sp>
        <p:nvSpPr>
          <p:cNvPr id="1474" name="Google Shape;1474;gbe0e1090f1_0_40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5" name="Google Shape;1475;gbe0e1090f1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88389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Master" Target="../slideMasters/slideMaster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png"/><Relationship Id="rId1" Type="http://schemas.openxmlformats.org/officeDocument/2006/relationships/slideMaster" Target="../slideMasters/slideMaster7.xml"/><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7728566" y="2303537"/>
            <a:ext cx="4003855" cy="2144239"/>
          </a:xfrm>
          <a:custGeom>
            <a:avLst/>
            <a:gdLst/>
            <a:ahLst/>
            <a:cxnLst/>
            <a:rect l="l" t="t" r="r" b="b"/>
            <a:pathLst>
              <a:path w="75611" h="40493" extrusionOk="0">
                <a:moveTo>
                  <a:pt x="56636" y="0"/>
                </a:moveTo>
                <a:cubicBezTo>
                  <a:pt x="53130" y="0"/>
                  <a:pt x="49674" y="1375"/>
                  <a:pt x="47095" y="3991"/>
                </a:cubicBezTo>
                <a:cubicBezTo>
                  <a:pt x="45798" y="3427"/>
                  <a:pt x="44448" y="3161"/>
                  <a:pt x="43120" y="3161"/>
                </a:cubicBezTo>
                <a:cubicBezTo>
                  <a:pt x="39124" y="3161"/>
                  <a:pt x="35330" y="5575"/>
                  <a:pt x="33784" y="9552"/>
                </a:cubicBezTo>
                <a:cubicBezTo>
                  <a:pt x="33009" y="9173"/>
                  <a:pt x="32176" y="8988"/>
                  <a:pt x="31349" y="8988"/>
                </a:cubicBezTo>
                <a:cubicBezTo>
                  <a:pt x="29917" y="8988"/>
                  <a:pt x="28503" y="9542"/>
                  <a:pt x="27438" y="10599"/>
                </a:cubicBezTo>
                <a:cubicBezTo>
                  <a:pt x="25732" y="7406"/>
                  <a:pt x="22431" y="5510"/>
                  <a:pt x="18952" y="5510"/>
                </a:cubicBezTo>
                <a:cubicBezTo>
                  <a:pt x="18086" y="5510"/>
                  <a:pt x="17208" y="5628"/>
                  <a:pt x="16341" y="5873"/>
                </a:cubicBezTo>
                <a:cubicBezTo>
                  <a:pt x="11984" y="7099"/>
                  <a:pt x="9079" y="11195"/>
                  <a:pt x="9353" y="15707"/>
                </a:cubicBezTo>
                <a:cubicBezTo>
                  <a:pt x="9269" y="15695"/>
                  <a:pt x="9198" y="15671"/>
                  <a:pt x="9114" y="15659"/>
                </a:cubicBezTo>
                <a:lnTo>
                  <a:pt x="9114" y="15671"/>
                </a:lnTo>
                <a:cubicBezTo>
                  <a:pt x="8693" y="15601"/>
                  <a:pt x="8275" y="15567"/>
                  <a:pt x="7865" y="15567"/>
                </a:cubicBezTo>
                <a:cubicBezTo>
                  <a:pt x="3538" y="15567"/>
                  <a:pt x="1" y="19323"/>
                  <a:pt x="447" y="23803"/>
                </a:cubicBezTo>
                <a:cubicBezTo>
                  <a:pt x="850" y="27760"/>
                  <a:pt x="4188" y="30531"/>
                  <a:pt x="7882" y="30531"/>
                </a:cubicBezTo>
                <a:cubicBezTo>
                  <a:pt x="8769" y="30531"/>
                  <a:pt x="9675" y="30371"/>
                  <a:pt x="10567" y="30030"/>
                </a:cubicBezTo>
                <a:cubicBezTo>
                  <a:pt x="11317" y="33828"/>
                  <a:pt x="14079" y="36888"/>
                  <a:pt x="17782" y="38019"/>
                </a:cubicBezTo>
                <a:cubicBezTo>
                  <a:pt x="18781" y="38322"/>
                  <a:pt x="19803" y="38470"/>
                  <a:pt x="20818" y="38470"/>
                </a:cubicBezTo>
                <a:cubicBezTo>
                  <a:pt x="23551" y="38470"/>
                  <a:pt x="26223" y="37397"/>
                  <a:pt x="28212" y="35400"/>
                </a:cubicBezTo>
                <a:cubicBezTo>
                  <a:pt x="29131" y="35647"/>
                  <a:pt x="30067" y="35769"/>
                  <a:pt x="30999" y="35769"/>
                </a:cubicBezTo>
                <a:cubicBezTo>
                  <a:pt x="33205" y="35769"/>
                  <a:pt x="35380" y="35087"/>
                  <a:pt x="37213" y="33781"/>
                </a:cubicBezTo>
                <a:cubicBezTo>
                  <a:pt x="39004" y="37859"/>
                  <a:pt x="42944" y="40144"/>
                  <a:pt x="46978" y="40144"/>
                </a:cubicBezTo>
                <a:cubicBezTo>
                  <a:pt x="49327" y="40144"/>
                  <a:pt x="51708" y="39369"/>
                  <a:pt x="53715" y="37722"/>
                </a:cubicBezTo>
                <a:cubicBezTo>
                  <a:pt x="55691" y="39546"/>
                  <a:pt x="58234" y="40493"/>
                  <a:pt x="60806" y="40493"/>
                </a:cubicBezTo>
                <a:cubicBezTo>
                  <a:pt x="62481" y="40493"/>
                  <a:pt x="64167" y="40091"/>
                  <a:pt x="65717" y="39270"/>
                </a:cubicBezTo>
                <a:cubicBezTo>
                  <a:pt x="69646" y="37174"/>
                  <a:pt x="71813" y="32840"/>
                  <a:pt x="71134" y="28447"/>
                </a:cubicBezTo>
                <a:cubicBezTo>
                  <a:pt x="73908" y="27363"/>
                  <a:pt x="75611" y="24553"/>
                  <a:pt x="75301" y="21589"/>
                </a:cubicBezTo>
                <a:cubicBezTo>
                  <a:pt x="74992" y="18636"/>
                  <a:pt x="72729" y="16243"/>
                  <a:pt x="69801" y="15767"/>
                </a:cubicBezTo>
                <a:cubicBezTo>
                  <a:pt x="69812" y="15695"/>
                  <a:pt x="69824" y="15636"/>
                  <a:pt x="69836" y="15564"/>
                </a:cubicBezTo>
                <a:cubicBezTo>
                  <a:pt x="70789" y="9814"/>
                  <a:pt x="67896" y="4110"/>
                  <a:pt x="62704" y="1455"/>
                </a:cubicBezTo>
                <a:cubicBezTo>
                  <a:pt x="60777" y="476"/>
                  <a:pt x="58698" y="0"/>
                  <a:pt x="5663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txBox="1">
            <a:spLocks noGrp="1"/>
          </p:cNvSpPr>
          <p:nvPr>
            <p:ph type="title"/>
          </p:nvPr>
        </p:nvSpPr>
        <p:spPr>
          <a:xfrm>
            <a:off x="4948917" y="670667"/>
            <a:ext cx="6429200" cy="24068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SzPts val="3600"/>
              <a:buNone/>
              <a:defRPr sz="8000" b="0">
                <a:solidFill>
                  <a:schemeClr val="dk1"/>
                </a:solidFill>
              </a:defRPr>
            </a:lvl1pPr>
            <a:lvl2pPr lvl="1">
              <a:spcBef>
                <a:spcPts val="0"/>
              </a:spcBef>
              <a:spcAft>
                <a:spcPts val="0"/>
              </a:spcAft>
              <a:buSzPts val="3600"/>
              <a:buNone/>
              <a:defRPr>
                <a:latin typeface="Roboto"/>
                <a:ea typeface="Roboto"/>
                <a:cs typeface="Roboto"/>
                <a:sym typeface="Roboto"/>
              </a:defRPr>
            </a:lvl2pPr>
            <a:lvl3pPr lvl="2">
              <a:spcBef>
                <a:spcPts val="0"/>
              </a:spcBef>
              <a:spcAft>
                <a:spcPts val="0"/>
              </a:spcAft>
              <a:buSzPts val="3600"/>
              <a:buNone/>
              <a:defRPr>
                <a:latin typeface="Roboto"/>
                <a:ea typeface="Roboto"/>
                <a:cs typeface="Roboto"/>
                <a:sym typeface="Roboto"/>
              </a:defRPr>
            </a:lvl3pPr>
            <a:lvl4pPr lvl="3">
              <a:spcBef>
                <a:spcPts val="0"/>
              </a:spcBef>
              <a:spcAft>
                <a:spcPts val="0"/>
              </a:spcAft>
              <a:buSzPts val="3600"/>
              <a:buNone/>
              <a:defRPr>
                <a:latin typeface="Roboto"/>
                <a:ea typeface="Roboto"/>
                <a:cs typeface="Roboto"/>
                <a:sym typeface="Roboto"/>
              </a:defRPr>
            </a:lvl4pPr>
            <a:lvl5pPr lvl="4">
              <a:spcBef>
                <a:spcPts val="0"/>
              </a:spcBef>
              <a:spcAft>
                <a:spcPts val="0"/>
              </a:spcAft>
              <a:buSzPts val="3600"/>
              <a:buNone/>
              <a:defRPr>
                <a:latin typeface="Roboto"/>
                <a:ea typeface="Roboto"/>
                <a:cs typeface="Roboto"/>
                <a:sym typeface="Roboto"/>
              </a:defRPr>
            </a:lvl5pPr>
            <a:lvl6pPr lvl="5">
              <a:spcBef>
                <a:spcPts val="0"/>
              </a:spcBef>
              <a:spcAft>
                <a:spcPts val="0"/>
              </a:spcAft>
              <a:buSzPts val="3600"/>
              <a:buNone/>
              <a:defRPr>
                <a:latin typeface="Roboto"/>
                <a:ea typeface="Roboto"/>
                <a:cs typeface="Roboto"/>
                <a:sym typeface="Roboto"/>
              </a:defRPr>
            </a:lvl6pPr>
            <a:lvl7pPr lvl="6">
              <a:spcBef>
                <a:spcPts val="0"/>
              </a:spcBef>
              <a:spcAft>
                <a:spcPts val="0"/>
              </a:spcAft>
              <a:buSzPts val="3600"/>
              <a:buNone/>
              <a:defRPr>
                <a:latin typeface="Roboto"/>
                <a:ea typeface="Roboto"/>
                <a:cs typeface="Roboto"/>
                <a:sym typeface="Roboto"/>
              </a:defRPr>
            </a:lvl7pPr>
            <a:lvl8pPr lvl="7">
              <a:spcBef>
                <a:spcPts val="0"/>
              </a:spcBef>
              <a:spcAft>
                <a:spcPts val="0"/>
              </a:spcAft>
              <a:buSzPts val="3600"/>
              <a:buNone/>
              <a:defRPr>
                <a:latin typeface="Roboto"/>
                <a:ea typeface="Roboto"/>
                <a:cs typeface="Roboto"/>
                <a:sym typeface="Roboto"/>
              </a:defRPr>
            </a:lvl8pPr>
            <a:lvl9pPr lvl="8">
              <a:spcBef>
                <a:spcPts val="0"/>
              </a:spcBef>
              <a:spcAft>
                <a:spcPts val="0"/>
              </a:spcAft>
              <a:buSzPts val="3600"/>
              <a:buNone/>
              <a:defRPr>
                <a:latin typeface="Roboto"/>
                <a:ea typeface="Roboto"/>
                <a:cs typeface="Roboto"/>
                <a:sym typeface="Roboto"/>
              </a:defRPr>
            </a:lvl9pPr>
          </a:lstStyle>
          <a:p>
            <a:endParaRPr/>
          </a:p>
        </p:txBody>
      </p:sp>
      <p:sp>
        <p:nvSpPr>
          <p:cNvPr id="22" name="Google Shape;22;p2"/>
          <p:cNvSpPr txBox="1">
            <a:spLocks noGrp="1"/>
          </p:cNvSpPr>
          <p:nvPr>
            <p:ph type="subTitle" idx="1"/>
          </p:nvPr>
        </p:nvSpPr>
        <p:spPr>
          <a:xfrm>
            <a:off x="4881917" y="2844917"/>
            <a:ext cx="6563200" cy="580800"/>
          </a:xfrm>
          <a:prstGeom prst="rect">
            <a:avLst/>
          </a:prstGeom>
        </p:spPr>
        <p:txBody>
          <a:bodyPr spcFirstLastPara="1" wrap="square" lIns="91425" tIns="91425" rIns="91425" bIns="91425" anchor="t" anchorCtr="0">
            <a:noAutofit/>
          </a:bodyPr>
          <a:lstStyle>
            <a:lvl1pPr lvl="0" algn="ctr">
              <a:spcBef>
                <a:spcPts val="0"/>
              </a:spcBef>
              <a:spcAft>
                <a:spcPts val="0"/>
              </a:spcAft>
              <a:buSzPts val="2200"/>
              <a:buNone/>
              <a:defRPr sz="2133">
                <a:solidFill>
                  <a:schemeClr val="dk1"/>
                </a:solidFill>
                <a:latin typeface="Ubuntu"/>
                <a:ea typeface="Ubuntu"/>
                <a:cs typeface="Ubuntu"/>
                <a:sym typeface="Ubuntu"/>
              </a:defRPr>
            </a:lvl1pPr>
            <a:lvl2pPr lvl="1">
              <a:spcBef>
                <a:spcPts val="0"/>
              </a:spcBef>
              <a:spcAft>
                <a:spcPts val="0"/>
              </a:spcAft>
              <a:buSzPts val="2200"/>
              <a:buNone/>
              <a:defRPr>
                <a:latin typeface="Roboto"/>
                <a:ea typeface="Roboto"/>
                <a:cs typeface="Roboto"/>
                <a:sym typeface="Roboto"/>
              </a:defRPr>
            </a:lvl2pPr>
            <a:lvl3pPr lvl="2">
              <a:spcBef>
                <a:spcPts val="0"/>
              </a:spcBef>
              <a:spcAft>
                <a:spcPts val="0"/>
              </a:spcAft>
              <a:buSzPts val="2200"/>
              <a:buNone/>
              <a:defRPr>
                <a:latin typeface="Roboto"/>
                <a:ea typeface="Roboto"/>
                <a:cs typeface="Roboto"/>
                <a:sym typeface="Roboto"/>
              </a:defRPr>
            </a:lvl3pPr>
            <a:lvl4pPr lvl="3">
              <a:spcBef>
                <a:spcPts val="0"/>
              </a:spcBef>
              <a:spcAft>
                <a:spcPts val="0"/>
              </a:spcAft>
              <a:buSzPts val="2200"/>
              <a:buNone/>
              <a:defRPr>
                <a:latin typeface="Roboto"/>
                <a:ea typeface="Roboto"/>
                <a:cs typeface="Roboto"/>
                <a:sym typeface="Roboto"/>
              </a:defRPr>
            </a:lvl4pPr>
            <a:lvl5pPr lvl="4">
              <a:spcBef>
                <a:spcPts val="0"/>
              </a:spcBef>
              <a:spcAft>
                <a:spcPts val="0"/>
              </a:spcAft>
              <a:buSzPts val="2200"/>
              <a:buNone/>
              <a:defRPr>
                <a:latin typeface="Roboto"/>
                <a:ea typeface="Roboto"/>
                <a:cs typeface="Roboto"/>
                <a:sym typeface="Roboto"/>
              </a:defRPr>
            </a:lvl5pPr>
            <a:lvl6pPr lvl="5">
              <a:spcBef>
                <a:spcPts val="0"/>
              </a:spcBef>
              <a:spcAft>
                <a:spcPts val="0"/>
              </a:spcAft>
              <a:buSzPts val="2200"/>
              <a:buNone/>
              <a:defRPr>
                <a:latin typeface="Roboto"/>
                <a:ea typeface="Roboto"/>
                <a:cs typeface="Roboto"/>
                <a:sym typeface="Roboto"/>
              </a:defRPr>
            </a:lvl6pPr>
            <a:lvl7pPr lvl="6">
              <a:spcBef>
                <a:spcPts val="0"/>
              </a:spcBef>
              <a:spcAft>
                <a:spcPts val="0"/>
              </a:spcAft>
              <a:buSzPts val="2200"/>
              <a:buNone/>
              <a:defRPr>
                <a:latin typeface="Roboto"/>
                <a:ea typeface="Roboto"/>
                <a:cs typeface="Roboto"/>
                <a:sym typeface="Roboto"/>
              </a:defRPr>
            </a:lvl7pPr>
            <a:lvl8pPr lvl="7">
              <a:spcBef>
                <a:spcPts val="0"/>
              </a:spcBef>
              <a:spcAft>
                <a:spcPts val="0"/>
              </a:spcAft>
              <a:buSzPts val="2200"/>
              <a:buNone/>
              <a:defRPr>
                <a:latin typeface="Roboto"/>
                <a:ea typeface="Roboto"/>
                <a:cs typeface="Roboto"/>
                <a:sym typeface="Roboto"/>
              </a:defRPr>
            </a:lvl8pPr>
            <a:lvl9pPr lvl="8">
              <a:spcBef>
                <a:spcPts val="0"/>
              </a:spcBef>
              <a:spcAft>
                <a:spcPts val="0"/>
              </a:spcAft>
              <a:buSzPts val="2200"/>
              <a:buNone/>
              <a:defRPr>
                <a:latin typeface="Roboto"/>
                <a:ea typeface="Roboto"/>
                <a:cs typeface="Roboto"/>
                <a:sym typeface="Roboto"/>
              </a:defRPr>
            </a:lvl9pPr>
          </a:lstStyle>
          <a:p>
            <a:endParaRPr/>
          </a:p>
        </p:txBody>
      </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 name="Picture 1">
            <a:extLst>
              <a:ext uri="{FF2B5EF4-FFF2-40B4-BE49-F238E27FC236}">
                <a16:creationId xmlns="" xmlns:a16="http://schemas.microsoft.com/office/drawing/2014/main" id="{2CE7BFBB-052A-4B27-BC00-B6D543751813}"/>
              </a:ext>
            </a:extLst>
          </p:cNvPr>
          <p:cNvPicPr>
            <a:picLocks noChangeAspect="1"/>
          </p:cNvPicPr>
          <p:nvPr userDrawn="1"/>
        </p:nvPicPr>
        <p:blipFill>
          <a:blip r:embed="rId2"/>
          <a:stretch>
            <a:fillRect/>
          </a:stretch>
        </p:blipFill>
        <p:spPr>
          <a:xfrm>
            <a:off x="0" y="8423"/>
            <a:ext cx="12192000" cy="6841155"/>
          </a:xfrm>
          <a:prstGeom prst="rect">
            <a:avLst/>
          </a:prstGeom>
        </p:spPr>
      </p:pic>
    </p:spTree>
    <p:extLst>
      <p:ext uri="{BB962C8B-B14F-4D97-AF65-F5344CB8AC3E}">
        <p14:creationId xmlns:p14="http://schemas.microsoft.com/office/powerpoint/2010/main" val="38848297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04118475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vi-VN"/>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60541388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vi-VN"/>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50732005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vi-VN"/>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0210978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16527756"/>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vi-VN"/>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vi-VN"/>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29149747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4129985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5958958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044186-F941-49C6-8092-9883DE3178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CC30FD56-D565-4021-BABF-85D627101852}"/>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8C37A61-0118-4212-B886-590A6FE95E16}"/>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 xmlns:a16="http://schemas.microsoft.com/office/drawing/2014/main" id="{76A12B47-8B05-4870-988A-D838612194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DB206CB-4317-4DD0-99B7-7D6B63ED1AB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58637852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E6E28D8-632D-406B-BFF7-3BF5A8279B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10F4E93-CB6B-426D-8BB7-CB8D27892CC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7DE929B-C401-4F2E-9F91-B70780865E92}"/>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 xmlns:a16="http://schemas.microsoft.com/office/drawing/2014/main" id="{16B6BB31-9B1B-41C2-BA20-ACD944CAE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6EF014D-2DD6-4495-A425-EEB0235555D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02159205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69"/>
        <p:cNvGrpSpPr/>
        <p:nvPr/>
      </p:nvGrpSpPr>
      <p:grpSpPr>
        <a:xfrm>
          <a:off x="0" y="0"/>
          <a:ext cx="0" cy="0"/>
          <a:chOff x="0" y="0"/>
          <a:chExt cx="0" cy="0"/>
        </a:xfrm>
      </p:grpSpPr>
      <p:grpSp>
        <p:nvGrpSpPr>
          <p:cNvPr id="170" name="Google Shape;170;p9"/>
          <p:cNvGrpSpPr/>
          <p:nvPr/>
        </p:nvGrpSpPr>
        <p:grpSpPr>
          <a:xfrm>
            <a:off x="-245087" y="4802563"/>
            <a:ext cx="12514633" cy="3691163"/>
            <a:chOff x="-183816" y="3601922"/>
            <a:chExt cx="9385975" cy="2768372"/>
          </a:xfrm>
        </p:grpSpPr>
        <p:sp>
          <p:nvSpPr>
            <p:cNvPr id="171" name="Google Shape;171;p9"/>
            <p:cNvSpPr/>
            <p:nvPr/>
          </p:nvSpPr>
          <p:spPr>
            <a:xfrm>
              <a:off x="-58157" y="3601922"/>
              <a:ext cx="9260316"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58157" y="3940032"/>
              <a:ext cx="9260316"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9"/>
            <p:cNvSpPr/>
            <p:nvPr/>
          </p:nvSpPr>
          <p:spPr>
            <a:xfrm>
              <a:off x="-58157" y="4108028"/>
              <a:ext cx="9260316"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9"/>
            <p:cNvSpPr/>
            <p:nvPr/>
          </p:nvSpPr>
          <p:spPr>
            <a:xfrm>
              <a:off x="-58157" y="4268153"/>
              <a:ext cx="9260316"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58157" y="4424545"/>
              <a:ext cx="9260316"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58157" y="4578616"/>
              <a:ext cx="9260316"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9"/>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8" name="Google Shape;178;p9"/>
          <p:cNvSpPr txBox="1">
            <a:spLocks noGrp="1"/>
          </p:cNvSpPr>
          <p:nvPr>
            <p:ph type="title"/>
          </p:nvPr>
        </p:nvSpPr>
        <p:spPr>
          <a:xfrm>
            <a:off x="3127200" y="1766684"/>
            <a:ext cx="5937600" cy="1520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6000"/>
              <a:buNone/>
              <a:defRPr sz="15066" b="0">
                <a:solidFill>
                  <a:schemeClr val="dk1"/>
                </a:solidFill>
              </a:defRPr>
            </a:lvl1pPr>
            <a:lvl2pPr lvl="1" algn="ctr" rtl="0">
              <a:spcBef>
                <a:spcPts val="0"/>
              </a:spcBef>
              <a:spcAft>
                <a:spcPts val="0"/>
              </a:spcAft>
              <a:buClr>
                <a:schemeClr val="dk1"/>
              </a:buClr>
              <a:buSzPts val="6000"/>
              <a:buNone/>
              <a:defRPr sz="8000">
                <a:solidFill>
                  <a:schemeClr val="dk1"/>
                </a:solidFill>
              </a:defRPr>
            </a:lvl2pPr>
            <a:lvl3pPr lvl="2" algn="ctr" rtl="0">
              <a:spcBef>
                <a:spcPts val="0"/>
              </a:spcBef>
              <a:spcAft>
                <a:spcPts val="0"/>
              </a:spcAft>
              <a:buClr>
                <a:schemeClr val="dk1"/>
              </a:buClr>
              <a:buSzPts val="6000"/>
              <a:buNone/>
              <a:defRPr sz="8000">
                <a:solidFill>
                  <a:schemeClr val="dk1"/>
                </a:solidFill>
              </a:defRPr>
            </a:lvl3pPr>
            <a:lvl4pPr lvl="3" algn="ctr" rtl="0">
              <a:spcBef>
                <a:spcPts val="0"/>
              </a:spcBef>
              <a:spcAft>
                <a:spcPts val="0"/>
              </a:spcAft>
              <a:buClr>
                <a:schemeClr val="dk1"/>
              </a:buClr>
              <a:buSzPts val="6000"/>
              <a:buNone/>
              <a:defRPr sz="8000">
                <a:solidFill>
                  <a:schemeClr val="dk1"/>
                </a:solidFill>
              </a:defRPr>
            </a:lvl4pPr>
            <a:lvl5pPr lvl="4" algn="ctr" rtl="0">
              <a:spcBef>
                <a:spcPts val="0"/>
              </a:spcBef>
              <a:spcAft>
                <a:spcPts val="0"/>
              </a:spcAft>
              <a:buClr>
                <a:schemeClr val="dk1"/>
              </a:buClr>
              <a:buSzPts val="6000"/>
              <a:buNone/>
              <a:defRPr sz="8000">
                <a:solidFill>
                  <a:schemeClr val="dk1"/>
                </a:solidFill>
              </a:defRPr>
            </a:lvl5pPr>
            <a:lvl6pPr lvl="5" algn="ctr" rtl="0">
              <a:spcBef>
                <a:spcPts val="0"/>
              </a:spcBef>
              <a:spcAft>
                <a:spcPts val="0"/>
              </a:spcAft>
              <a:buClr>
                <a:schemeClr val="dk1"/>
              </a:buClr>
              <a:buSzPts val="6000"/>
              <a:buNone/>
              <a:defRPr sz="8000">
                <a:solidFill>
                  <a:schemeClr val="dk1"/>
                </a:solidFill>
              </a:defRPr>
            </a:lvl6pPr>
            <a:lvl7pPr lvl="6" algn="ctr" rtl="0">
              <a:spcBef>
                <a:spcPts val="0"/>
              </a:spcBef>
              <a:spcAft>
                <a:spcPts val="0"/>
              </a:spcAft>
              <a:buClr>
                <a:schemeClr val="dk1"/>
              </a:buClr>
              <a:buSzPts val="6000"/>
              <a:buNone/>
              <a:defRPr sz="8000">
                <a:solidFill>
                  <a:schemeClr val="dk1"/>
                </a:solidFill>
              </a:defRPr>
            </a:lvl7pPr>
            <a:lvl8pPr lvl="7" algn="ctr" rtl="0">
              <a:spcBef>
                <a:spcPts val="0"/>
              </a:spcBef>
              <a:spcAft>
                <a:spcPts val="0"/>
              </a:spcAft>
              <a:buClr>
                <a:schemeClr val="dk1"/>
              </a:buClr>
              <a:buSzPts val="6000"/>
              <a:buNone/>
              <a:defRPr sz="8000">
                <a:solidFill>
                  <a:schemeClr val="dk1"/>
                </a:solidFill>
              </a:defRPr>
            </a:lvl8pPr>
            <a:lvl9pPr lvl="8" algn="ctr" rtl="0">
              <a:spcBef>
                <a:spcPts val="0"/>
              </a:spcBef>
              <a:spcAft>
                <a:spcPts val="0"/>
              </a:spcAft>
              <a:buClr>
                <a:schemeClr val="dk1"/>
              </a:buClr>
              <a:buSzPts val="6000"/>
              <a:buNone/>
              <a:defRPr sz="8000">
                <a:solidFill>
                  <a:schemeClr val="dk1"/>
                </a:solidFill>
              </a:defRPr>
            </a:lvl9pPr>
          </a:lstStyle>
          <a:p>
            <a:endParaRPr/>
          </a:p>
        </p:txBody>
      </p:sp>
      <p:sp>
        <p:nvSpPr>
          <p:cNvPr id="179" name="Google Shape;179;p9"/>
          <p:cNvSpPr txBox="1">
            <a:spLocks noGrp="1"/>
          </p:cNvSpPr>
          <p:nvPr>
            <p:ph type="subTitle" idx="1"/>
          </p:nvPr>
        </p:nvSpPr>
        <p:spPr>
          <a:xfrm>
            <a:off x="2874800" y="3388684"/>
            <a:ext cx="6442400" cy="857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solidFill>
                  <a:schemeClr val="dk1"/>
                </a:solidFill>
                <a:latin typeface="Ubuntu"/>
                <a:ea typeface="Ubuntu"/>
                <a:cs typeface="Ubuntu"/>
                <a:sym typeface="Ubuntu"/>
              </a:defRPr>
            </a:lvl1pPr>
            <a:lvl2pPr lvl="1" rtl="0">
              <a:spcBef>
                <a:spcPts val="0"/>
              </a:spcBef>
              <a:spcAft>
                <a:spcPts val="0"/>
              </a:spcAft>
              <a:buNone/>
              <a:defRPr sz="1867">
                <a:solidFill>
                  <a:schemeClr val="dk1"/>
                </a:solidFill>
                <a:latin typeface="Ubuntu"/>
                <a:ea typeface="Ubuntu"/>
                <a:cs typeface="Ubuntu"/>
                <a:sym typeface="Ubuntu"/>
              </a:defRPr>
            </a:lvl2pPr>
            <a:lvl3pPr lvl="2" rtl="0">
              <a:spcBef>
                <a:spcPts val="0"/>
              </a:spcBef>
              <a:spcAft>
                <a:spcPts val="0"/>
              </a:spcAft>
              <a:buNone/>
              <a:defRPr sz="1867">
                <a:solidFill>
                  <a:schemeClr val="dk1"/>
                </a:solidFill>
                <a:latin typeface="Ubuntu"/>
                <a:ea typeface="Ubuntu"/>
                <a:cs typeface="Ubuntu"/>
                <a:sym typeface="Ubuntu"/>
              </a:defRPr>
            </a:lvl3pPr>
            <a:lvl4pPr lvl="3" rtl="0">
              <a:spcBef>
                <a:spcPts val="0"/>
              </a:spcBef>
              <a:spcAft>
                <a:spcPts val="0"/>
              </a:spcAft>
              <a:buNone/>
              <a:defRPr sz="1867">
                <a:solidFill>
                  <a:schemeClr val="dk1"/>
                </a:solidFill>
                <a:latin typeface="Ubuntu"/>
                <a:ea typeface="Ubuntu"/>
                <a:cs typeface="Ubuntu"/>
                <a:sym typeface="Ubuntu"/>
              </a:defRPr>
            </a:lvl4pPr>
            <a:lvl5pPr lvl="4" rtl="0">
              <a:spcBef>
                <a:spcPts val="0"/>
              </a:spcBef>
              <a:spcAft>
                <a:spcPts val="0"/>
              </a:spcAft>
              <a:buNone/>
              <a:defRPr sz="1867">
                <a:solidFill>
                  <a:schemeClr val="dk1"/>
                </a:solidFill>
                <a:latin typeface="Ubuntu"/>
                <a:ea typeface="Ubuntu"/>
                <a:cs typeface="Ubuntu"/>
                <a:sym typeface="Ubuntu"/>
              </a:defRPr>
            </a:lvl5pPr>
            <a:lvl6pPr lvl="5" rtl="0">
              <a:spcBef>
                <a:spcPts val="0"/>
              </a:spcBef>
              <a:spcAft>
                <a:spcPts val="0"/>
              </a:spcAft>
              <a:buNone/>
              <a:defRPr sz="1867">
                <a:solidFill>
                  <a:schemeClr val="dk1"/>
                </a:solidFill>
                <a:latin typeface="Ubuntu"/>
                <a:ea typeface="Ubuntu"/>
                <a:cs typeface="Ubuntu"/>
                <a:sym typeface="Ubuntu"/>
              </a:defRPr>
            </a:lvl6pPr>
            <a:lvl7pPr lvl="6" rtl="0">
              <a:spcBef>
                <a:spcPts val="0"/>
              </a:spcBef>
              <a:spcAft>
                <a:spcPts val="0"/>
              </a:spcAft>
              <a:buNone/>
              <a:defRPr sz="1867">
                <a:solidFill>
                  <a:schemeClr val="dk1"/>
                </a:solidFill>
                <a:latin typeface="Ubuntu"/>
                <a:ea typeface="Ubuntu"/>
                <a:cs typeface="Ubuntu"/>
                <a:sym typeface="Ubuntu"/>
              </a:defRPr>
            </a:lvl7pPr>
            <a:lvl8pPr lvl="7" rtl="0">
              <a:spcBef>
                <a:spcPts val="0"/>
              </a:spcBef>
              <a:spcAft>
                <a:spcPts val="0"/>
              </a:spcAft>
              <a:buNone/>
              <a:defRPr sz="1867">
                <a:solidFill>
                  <a:schemeClr val="dk1"/>
                </a:solidFill>
                <a:latin typeface="Ubuntu"/>
                <a:ea typeface="Ubuntu"/>
                <a:cs typeface="Ubuntu"/>
                <a:sym typeface="Ubuntu"/>
              </a:defRPr>
            </a:lvl8pPr>
            <a:lvl9pPr lvl="8" rtl="0">
              <a:spcBef>
                <a:spcPts val="0"/>
              </a:spcBef>
              <a:spcAft>
                <a:spcPts val="0"/>
              </a:spcAft>
              <a:buNone/>
              <a:defRPr sz="1867">
                <a:solidFill>
                  <a:schemeClr val="dk1"/>
                </a:solidFill>
                <a:latin typeface="Ubuntu"/>
                <a:ea typeface="Ubuntu"/>
                <a:cs typeface="Ubuntu"/>
                <a:sym typeface="Ubuntu"/>
              </a:defRPr>
            </a:lvl9pPr>
          </a:lstStyle>
          <a:p>
            <a:endParaRPr/>
          </a:p>
        </p:txBody>
      </p:sp>
      <p:grpSp>
        <p:nvGrpSpPr>
          <p:cNvPr id="180" name="Google Shape;180;p9"/>
          <p:cNvGrpSpPr/>
          <p:nvPr/>
        </p:nvGrpSpPr>
        <p:grpSpPr>
          <a:xfrm>
            <a:off x="-291290" y="-282102"/>
            <a:ext cx="12600559" cy="6650665"/>
            <a:chOff x="-218468" y="-287777"/>
            <a:chExt cx="9450419" cy="4987999"/>
          </a:xfrm>
        </p:grpSpPr>
        <p:sp>
          <p:nvSpPr>
            <p:cNvPr id="181" name="Google Shape;181;p9"/>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9"/>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9"/>
            <p:cNvSpPr/>
            <p:nvPr/>
          </p:nvSpPr>
          <p:spPr>
            <a:xfrm>
              <a:off x="-218468" y="28231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9"/>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9"/>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9"/>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9"/>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9"/>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9"/>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9"/>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9"/>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9"/>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0598198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D68670-DE0D-480A-98C2-DC66C7D218B1}"/>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2DEE315-8142-49C6-8574-D66CF4A256AF}"/>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82B5527-3C87-4B18-AC58-2F276597F35A}"/>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 xmlns:a16="http://schemas.microsoft.com/office/drawing/2014/main" id="{4D749269-FF14-41E4-A2A2-5784088F4D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CBE9EED-B935-4BF7-A0AE-E73B788C69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15376167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30D05E-6F29-4162-9D04-47445BF936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FB1FE33-63CF-4CAD-B3A9-470FE9D88CDD}"/>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F02B12A-749A-4C9A-A03D-F3E3844019C3}"/>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A3230BA3-B350-4C3C-AD47-8F6D9664C3B4}"/>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6" name="Footer Placeholder 5">
            <a:extLst>
              <a:ext uri="{FF2B5EF4-FFF2-40B4-BE49-F238E27FC236}">
                <a16:creationId xmlns="" xmlns:a16="http://schemas.microsoft.com/office/drawing/2014/main" id="{92EF0321-8BC9-43A1-8B66-E8D8FCB63F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7D55CED-A6AE-4CC1-BC1D-CA1521CCC051}"/>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15731081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91B410-1F26-40B3-8885-9BDCB2C6D1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E67F361-4CAB-4D64-9C5F-3900DA516107}"/>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435311A9-571A-47CC-B887-981D1AE7FBDC}"/>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FF89206-3428-4441-8537-2218A7FED4CB}"/>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B9386CE-90F6-40B8-81A1-41A96D1435A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37152FD-3EBA-4785-8123-01317A72A4D0}"/>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8" name="Footer Placeholder 7">
            <a:extLst>
              <a:ext uri="{FF2B5EF4-FFF2-40B4-BE49-F238E27FC236}">
                <a16:creationId xmlns="" xmlns:a16="http://schemas.microsoft.com/office/drawing/2014/main" id="{47D2EE85-5790-4ADD-B4C8-486E3B5739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DA7ACD1-2304-4503-A759-34D7CDFE98F8}"/>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871526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4639B9-8031-4EAC-A9D8-CDB4FC70F01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5F1D7CF-94E7-4B9D-92F1-67107149F8CC}"/>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4" name="Footer Placeholder 3">
            <a:extLst>
              <a:ext uri="{FF2B5EF4-FFF2-40B4-BE49-F238E27FC236}">
                <a16:creationId xmlns="" xmlns:a16="http://schemas.microsoft.com/office/drawing/2014/main" id="{C81F5D4D-29F4-4828-A021-016094EB07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4784435-9BE7-4ED1-AA9E-EC8F72BB30A4}"/>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41777971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5B5AAD7C-879A-4C98-8E6D-635C35B6B26B}"/>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3" name="Footer Placeholder 2">
            <a:extLst>
              <a:ext uri="{FF2B5EF4-FFF2-40B4-BE49-F238E27FC236}">
                <a16:creationId xmlns="" xmlns:a16="http://schemas.microsoft.com/office/drawing/2014/main" id="{03446E53-1E74-4E00-95BE-59A45470F34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2DAB8C1-5E47-4A6E-8F6A-CFD5AD82B10A}"/>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81489813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3F83C6-C40E-4F41-92FE-B436678278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0D3B5AB-29AF-455D-86EA-61360F1F01FA}"/>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D07CEC6-8553-4362-AAA7-0D1B352A75B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C044E3B9-D5FF-4D6F-88BD-AB93F62FC332}"/>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6" name="Footer Placeholder 5">
            <a:extLst>
              <a:ext uri="{FF2B5EF4-FFF2-40B4-BE49-F238E27FC236}">
                <a16:creationId xmlns="" xmlns:a16="http://schemas.microsoft.com/office/drawing/2014/main" id="{DE8B4C8D-B710-45F7-A989-CB4033B0F6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29484EF3-EDF5-44D1-A12C-97883E8EDE45}"/>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949694779"/>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6DBC658-B2F1-4FA7-856E-843A865E90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0446C426-F8B1-48B0-9F71-E0E0E695040C}"/>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BE67D68F-BFB0-432C-A1E2-4754DBA1F887}"/>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48B43E4-3CF4-48CF-8B7C-66EA2763D825}"/>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6" name="Footer Placeholder 5">
            <a:extLst>
              <a:ext uri="{FF2B5EF4-FFF2-40B4-BE49-F238E27FC236}">
                <a16:creationId xmlns="" xmlns:a16="http://schemas.microsoft.com/office/drawing/2014/main" id="{CFB8DAD7-BA70-4AA8-968F-2E2524EF41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EB4E1B-D983-47BB-8A99-32FBC11DBC2E}"/>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3427208683"/>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61C499-ABE6-4ED1-98A7-8FFF5BA599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E26BEFBA-B666-48A4-9CD5-68A41561E5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F7DE842-CCAD-478A-9C50-3C1FD08ABD3B}"/>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 xmlns:a16="http://schemas.microsoft.com/office/drawing/2014/main" id="{19F5093A-6150-48B9-BCE5-F7967471DE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B2E8129C-B4C9-408F-B596-C25B2AD56A1C}"/>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27044581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D033AF4-3578-473D-8459-45ABC81C14B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0E05487-DFF6-4E86-ABC0-F095B5E20261}"/>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4297B89-7DFF-4F8F-B25C-EF4642B89440}"/>
              </a:ext>
            </a:extLst>
          </p:cNvPr>
          <p:cNvSpPr>
            <a:spLocks noGrp="1"/>
          </p:cNvSpPr>
          <p:nvPr>
            <p:ph type="dt" sz="half" idx="10"/>
          </p:nvPr>
        </p:nvSpPr>
        <p:spPr/>
        <p:txBody>
          <a:bodyPr/>
          <a:lstStyle/>
          <a:p>
            <a:fld id="{F82E2219-D87A-4392-9884-26F64AC56481}" type="datetimeFigureOut">
              <a:rPr lang="en-US" smtClean="0"/>
              <a:t>5/19/2025</a:t>
            </a:fld>
            <a:endParaRPr lang="en-US"/>
          </a:p>
        </p:txBody>
      </p:sp>
      <p:sp>
        <p:nvSpPr>
          <p:cNvPr id="5" name="Footer Placeholder 4">
            <a:extLst>
              <a:ext uri="{FF2B5EF4-FFF2-40B4-BE49-F238E27FC236}">
                <a16:creationId xmlns="" xmlns:a16="http://schemas.microsoft.com/office/drawing/2014/main" id="{4F36769A-F998-4570-9DC8-7BB36CF715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59584EA-6739-4712-807F-F6123D98D6CD}"/>
              </a:ext>
            </a:extLst>
          </p:cNvPr>
          <p:cNvSpPr>
            <a:spLocks noGrp="1"/>
          </p:cNvSpPr>
          <p:nvPr>
            <p:ph type="sldNum" sz="quarter" idx="12"/>
          </p:nvPr>
        </p:nvSpPr>
        <p:spPr/>
        <p:txBody>
          <a:bodyPr/>
          <a:lstStyle/>
          <a:p>
            <a:fld id="{97F9730E-31BC-405F-8108-2B50EA88C013}" type="slidenum">
              <a:rPr lang="en-US" smtClean="0"/>
              <a:t>‹#›</a:t>
            </a:fld>
            <a:endParaRPr lang="en-US"/>
          </a:p>
        </p:txBody>
      </p:sp>
    </p:spTree>
    <p:extLst>
      <p:ext uri="{BB962C8B-B14F-4D97-AF65-F5344CB8AC3E}">
        <p14:creationId xmlns:p14="http://schemas.microsoft.com/office/powerpoint/2010/main" val="15947160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email"/>
          <a:stretch>
            <a:fillRect/>
          </a:stretch>
        </p:blipFill>
        <p:spPr>
          <a:xfrm>
            <a:off x="5" y="813"/>
            <a:ext cx="12192000" cy="6856443"/>
          </a:xfrm>
          <a:prstGeom prst="rect">
            <a:avLst/>
          </a:prstGeom>
        </p:spPr>
      </p:pic>
    </p:spTree>
    <p:extLst>
      <p:ext uri="{BB962C8B-B14F-4D97-AF65-F5344CB8AC3E}">
        <p14:creationId xmlns:p14="http://schemas.microsoft.com/office/powerpoint/2010/main" val="255322825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5278003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email"/>
          <a:stretch>
            <a:fillRect/>
          </a:stretch>
        </p:blipFill>
        <p:spPr>
          <a:xfrm>
            <a:off x="1017" y="138"/>
            <a:ext cx="12190035" cy="6857999"/>
          </a:xfrm>
          <a:prstGeom prst="rect">
            <a:avLst/>
          </a:prstGeom>
        </p:spPr>
      </p:pic>
      <p:sp>
        <p:nvSpPr>
          <p:cNvPr id="5" name="矩形 4"/>
          <p:cNvSpPr/>
          <p:nvPr userDrawn="1"/>
        </p:nvSpPr>
        <p:spPr bwMode="auto">
          <a:xfrm>
            <a:off x="1067" y="3429212"/>
            <a:ext cx="5180700" cy="3351765"/>
          </a:xfrm>
          <a:prstGeom prst="rect">
            <a:avLst/>
          </a:prstGeom>
          <a:blipFill dpi="0" rotWithShape="1">
            <a:blip r:embed="rId3">
              <a:alphaModFix amt="34000"/>
            </a:blip>
            <a:srcRect/>
            <a:stretch>
              <a:fillRect/>
            </a:stretch>
          </a:blipFill>
          <a:ln w="15875" cap="flat" cmpd="sng" algn="ctr">
            <a:noFill/>
            <a:prstDash val="solid"/>
            <a:round/>
            <a:headEnd type="none" w="med" len="med"/>
            <a:tailEnd type="none" w="med" len="med"/>
          </a:ln>
          <a:effectLst/>
        </p:spPr>
        <p:txBody>
          <a:bodyPr vert="horz" wrap="none" lIns="121374" tIns="60685" rIns="121374" bIns="60685" numCol="1" rtlCol="0" anchor="ctr" anchorCtr="0" compatLnSpc="1"/>
          <a:lstStyle/>
          <a:p>
            <a:pPr algn="ctr" defTabSz="1061514"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6" name="矩形 5"/>
          <p:cNvSpPr/>
          <p:nvPr userDrawn="1"/>
        </p:nvSpPr>
        <p:spPr bwMode="auto">
          <a:xfrm>
            <a:off x="1009" y="225"/>
            <a:ext cx="10241979" cy="2616451"/>
          </a:xfrm>
          <a:prstGeom prst="rect">
            <a:avLst/>
          </a:prstGeom>
          <a:blipFill dpi="0" rotWithShape="1">
            <a:blip r:embed="rId4" cstate="email">
              <a:alphaModFix amt="13000"/>
            </a:blip>
            <a:srcRect/>
            <a:stretch>
              <a:fillRect l="-548" t="-11646"/>
            </a:stretch>
          </a:blipFill>
          <a:ln w="15875" cap="flat" cmpd="sng" algn="ctr">
            <a:noFill/>
            <a:prstDash val="solid"/>
            <a:round/>
            <a:headEnd type="none" w="med" len="med"/>
            <a:tailEnd type="none" w="med" len="med"/>
          </a:ln>
          <a:effectLst/>
        </p:spPr>
        <p:txBody>
          <a:bodyPr vert="horz" wrap="none" lIns="121374" tIns="60685" rIns="121374" bIns="60685" numCol="1" rtlCol="0" anchor="ctr" anchorCtr="0" compatLnSpc="1"/>
          <a:lstStyle/>
          <a:p>
            <a:pPr algn="ctr" defTabSz="1061514" fontAlgn="base">
              <a:spcBef>
                <a:spcPct val="0"/>
              </a:spcBef>
              <a:spcAft>
                <a:spcPct val="0"/>
              </a:spcAft>
            </a:pPr>
            <a:endParaRPr lang="zh-CN" altLang="en-US" sz="2000" b="1">
              <a:solidFill>
                <a:srgbClr val="335338"/>
              </a:solidFill>
              <a:ea typeface="黑体" panose="02010609060101010101" pitchFamily="49" charset="-122"/>
            </a:endParaRPr>
          </a:p>
        </p:txBody>
      </p:sp>
      <p:sp>
        <p:nvSpPr>
          <p:cNvPr id="7" name="矩形 6"/>
          <p:cNvSpPr/>
          <p:nvPr userDrawn="1"/>
        </p:nvSpPr>
        <p:spPr bwMode="auto">
          <a:xfrm>
            <a:off x="712386" y="991568"/>
            <a:ext cx="7517095" cy="3250197"/>
          </a:xfrm>
          <a:prstGeom prst="rect">
            <a:avLst/>
          </a:prstGeom>
          <a:blipFill dpi="0" rotWithShape="1">
            <a:blip r:embed="rId5">
              <a:alphaModFix amt="40000"/>
            </a:blip>
            <a:srcRect/>
            <a:stretch>
              <a:fillRect/>
            </a:stretch>
          </a:blipFill>
          <a:ln w="15875" cap="flat" cmpd="sng" algn="ctr">
            <a:noFill/>
            <a:prstDash val="solid"/>
            <a:round/>
            <a:headEnd type="none" w="med" len="med"/>
            <a:tailEnd type="none" w="med" len="med"/>
          </a:ln>
          <a:effectLst/>
        </p:spPr>
        <p:txBody>
          <a:bodyPr vert="horz" wrap="none" lIns="121374" tIns="60685" rIns="121374" bIns="60685" numCol="1" rtlCol="0" anchor="ctr" anchorCtr="0" compatLnSpc="1"/>
          <a:lstStyle/>
          <a:p>
            <a:pPr algn="ctr" defTabSz="1061514" fontAlgn="base">
              <a:spcBef>
                <a:spcPct val="0"/>
              </a:spcBef>
              <a:spcAft>
                <a:spcPct val="0"/>
              </a:spcAft>
            </a:pPr>
            <a:endParaRPr lang="zh-CN" altLang="en-US" sz="2000" b="1">
              <a:solidFill>
                <a:srgbClr val="335338"/>
              </a:solidFill>
              <a:ea typeface="黑体" panose="02010609060101010101" pitchFamily="49" charset="-122"/>
            </a:endParaRPr>
          </a:p>
        </p:txBody>
      </p:sp>
      <p:pic>
        <p:nvPicPr>
          <p:cNvPr id="3" name="Picture 107" descr="白色透明直角模板"/>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83" y="686720"/>
            <a:ext cx="12192000" cy="6195687"/>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userDrawn="1"/>
        </p:nvPicPr>
        <p:blipFill rotWithShape="1">
          <a:blip r:embed="rId7" cstate="print">
            <a:extLst>
              <a:ext uri="{28A0092B-C50C-407E-A947-70E740481C1C}">
                <a14:useLocalDpi xmlns:a14="http://schemas.microsoft.com/office/drawing/2010/main" val="0"/>
              </a:ext>
            </a:extLst>
          </a:blip>
          <a:srcRect b="28883"/>
          <a:stretch>
            <a:fillRect/>
          </a:stretch>
        </p:blipFill>
        <p:spPr>
          <a:xfrm>
            <a:off x="9789" y="1"/>
            <a:ext cx="2857263" cy="1066800"/>
          </a:xfrm>
          <a:prstGeom prst="rect">
            <a:avLst/>
          </a:prstGeom>
        </p:spPr>
      </p:pic>
      <p:pic>
        <p:nvPicPr>
          <p:cNvPr id="14" name="图片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143262" y="208379"/>
            <a:ext cx="595023" cy="707280"/>
          </a:xfrm>
          <a:prstGeom prst="rect">
            <a:avLst/>
          </a:prstGeom>
        </p:spPr>
      </p:pic>
      <p:pic>
        <p:nvPicPr>
          <p:cNvPr id="15" name="图片 14"/>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183436" y="221"/>
            <a:ext cx="940541" cy="673971"/>
          </a:xfrm>
          <a:prstGeom prst="rect">
            <a:avLst/>
          </a:prstGeom>
        </p:spPr>
      </p:pic>
    </p:spTree>
    <p:extLst>
      <p:ext uri="{BB962C8B-B14F-4D97-AF65-F5344CB8AC3E}">
        <p14:creationId xmlns:p14="http://schemas.microsoft.com/office/powerpoint/2010/main" val="313648608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
        <p:nvSpPr>
          <p:cNvPr id="3" name="内容占位符 2"/>
          <p:cNvSpPr>
            <a:spLocks noGrp="1"/>
          </p:cNvSpPr>
          <p:nvPr>
            <p:ph idx="1"/>
          </p:nvPr>
        </p:nvSpPr>
        <p:spPr>
          <a:xfrm>
            <a:off x="609533" y="1599799"/>
            <a:ext cx="10973011" cy="4526153"/>
          </a:xfrm>
          <a:prstGeom prst="rect">
            <a:avLst/>
          </a:prstGeom>
        </p:spPr>
        <p:txBody>
          <a:bodyPr lIns="91064" tIns="45602" rIns="91064" bIns="456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15904816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2919" y="4407663"/>
            <a:ext cx="10363516" cy="1360596"/>
          </a:xfrm>
          <a:prstGeom prst="rect">
            <a:avLst/>
          </a:prstGeom>
        </p:spPr>
        <p:txBody>
          <a:bodyPr lIns="91064" tIns="45602" rIns="91064" bIns="45602" anchor="t"/>
          <a:lstStyle>
            <a:lvl1pPr algn="l">
              <a:defRPr sz="5300" b="1" cap="all"/>
            </a:lvl1pPr>
          </a:lstStyle>
          <a:p>
            <a:r>
              <a:rPr lang="zh-CN" altLang="en-US"/>
              <a:t>单击此处编辑母版标题样式</a:t>
            </a:r>
          </a:p>
        </p:txBody>
      </p:sp>
      <p:sp>
        <p:nvSpPr>
          <p:cNvPr id="3" name="文本占位符 2"/>
          <p:cNvSpPr>
            <a:spLocks noGrp="1"/>
          </p:cNvSpPr>
          <p:nvPr>
            <p:ph type="body" idx="1"/>
          </p:nvPr>
        </p:nvSpPr>
        <p:spPr>
          <a:xfrm>
            <a:off x="962919" y="2907468"/>
            <a:ext cx="10363516" cy="1500255"/>
          </a:xfrm>
          <a:prstGeom prst="rect">
            <a:avLst/>
          </a:prstGeom>
        </p:spPr>
        <p:txBody>
          <a:bodyPr lIns="91064" tIns="45602" rIns="91064" bIns="45602" anchor="b"/>
          <a:lstStyle>
            <a:lvl1pPr marL="0" indent="0">
              <a:buNone/>
              <a:defRPr sz="2700"/>
            </a:lvl1pPr>
            <a:lvl2pPr marL="606891" indent="0">
              <a:buNone/>
              <a:defRPr sz="2400"/>
            </a:lvl2pPr>
            <a:lvl3pPr marL="1213285" indent="0">
              <a:buNone/>
              <a:defRPr sz="2100"/>
            </a:lvl3pPr>
            <a:lvl4pPr marL="1820218" indent="0">
              <a:buNone/>
              <a:defRPr sz="1900"/>
            </a:lvl4pPr>
            <a:lvl5pPr marL="2427196" indent="0">
              <a:buNone/>
              <a:defRPr sz="1900"/>
            </a:lvl5pPr>
            <a:lvl6pPr marL="3033454" indent="0">
              <a:buNone/>
              <a:defRPr sz="1900"/>
            </a:lvl6pPr>
            <a:lvl7pPr marL="3640394" indent="0">
              <a:buNone/>
              <a:defRPr sz="1900"/>
            </a:lvl7pPr>
            <a:lvl8pPr marL="4247354" indent="0">
              <a:buNone/>
              <a:defRPr sz="1900"/>
            </a:lvl8pPr>
            <a:lvl9pPr marL="4854289" indent="0">
              <a:buNone/>
              <a:defRPr sz="1900"/>
            </a:lvl9pPr>
          </a:lstStyle>
          <a:p>
            <a:pPr lvl="0"/>
            <a:r>
              <a:rPr lang="zh-CN" altLang="en-US"/>
              <a:t>单击此处编辑母版文本样式</a:t>
            </a:r>
          </a:p>
        </p:txBody>
      </p:sp>
    </p:spTree>
    <p:extLst>
      <p:ext uri="{BB962C8B-B14F-4D97-AF65-F5344CB8AC3E}">
        <p14:creationId xmlns:p14="http://schemas.microsoft.com/office/powerpoint/2010/main" val="1329714436"/>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
        <p:nvSpPr>
          <p:cNvPr id="3" name="内容占位符 2"/>
          <p:cNvSpPr>
            <a:spLocks noGrp="1"/>
          </p:cNvSpPr>
          <p:nvPr>
            <p:ph sz="half" idx="1"/>
          </p:nvPr>
        </p:nvSpPr>
        <p:spPr>
          <a:xfrm>
            <a:off x="609643" y="1599799"/>
            <a:ext cx="5383865" cy="4526153"/>
          </a:xfrm>
          <a:prstGeom prst="rect">
            <a:avLst/>
          </a:prstGeom>
        </p:spPr>
        <p:txBody>
          <a:bodyPr lIns="91064" tIns="45602" rIns="91064" bIns="45602"/>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6783" y="1599799"/>
            <a:ext cx="5385983" cy="4526153"/>
          </a:xfrm>
          <a:prstGeom prst="rect">
            <a:avLst/>
          </a:prstGeom>
        </p:spPr>
        <p:txBody>
          <a:bodyPr lIns="91064" tIns="45602" rIns="91064" bIns="45602"/>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6687542"/>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lvl1pPr>
              <a:defRPr/>
            </a:lvl1pPr>
          </a:lstStyle>
          <a:p>
            <a:r>
              <a:rPr lang="zh-CN" altLang="en-US"/>
              <a:t>单击此处编辑母版标题样式</a:t>
            </a:r>
          </a:p>
        </p:txBody>
      </p:sp>
      <p:sp>
        <p:nvSpPr>
          <p:cNvPr id="3" name="文本占位符 2"/>
          <p:cNvSpPr>
            <a:spLocks noGrp="1"/>
          </p:cNvSpPr>
          <p:nvPr>
            <p:ph type="body" idx="1"/>
          </p:nvPr>
        </p:nvSpPr>
        <p:spPr>
          <a:xfrm>
            <a:off x="609729" y="1534148"/>
            <a:ext cx="5385983" cy="641151"/>
          </a:xfrm>
          <a:prstGeom prst="rect">
            <a:avLst/>
          </a:prstGeom>
        </p:spPr>
        <p:txBody>
          <a:bodyPr lIns="91064" tIns="45602" rIns="91064" bIns="45602" anchor="b"/>
          <a:lstStyle>
            <a:lvl1pPr marL="0" indent="0">
              <a:buNone/>
              <a:defRPr sz="3200" b="1"/>
            </a:lvl1pPr>
            <a:lvl2pPr marL="606891" indent="0">
              <a:buNone/>
              <a:defRPr sz="2700" b="1"/>
            </a:lvl2pPr>
            <a:lvl3pPr marL="1213285" indent="0">
              <a:buNone/>
              <a:defRPr sz="2400" b="1"/>
            </a:lvl3pPr>
            <a:lvl4pPr marL="1820218" indent="0">
              <a:buNone/>
              <a:defRPr sz="2100" b="1"/>
            </a:lvl4pPr>
            <a:lvl5pPr marL="2427196" indent="0">
              <a:buNone/>
              <a:defRPr sz="2100" b="1"/>
            </a:lvl5pPr>
            <a:lvl6pPr marL="3033454" indent="0">
              <a:buNone/>
              <a:defRPr sz="2100" b="1"/>
            </a:lvl6pPr>
            <a:lvl7pPr marL="3640394" indent="0">
              <a:buNone/>
              <a:defRPr sz="2100" b="1"/>
            </a:lvl7pPr>
            <a:lvl8pPr marL="4247354" indent="0">
              <a:buNone/>
              <a:defRPr sz="2100" b="1"/>
            </a:lvl8pPr>
            <a:lvl9pPr marL="4854289" indent="0">
              <a:buNone/>
              <a:defRPr sz="2100" b="1"/>
            </a:lvl9pPr>
          </a:lstStyle>
          <a:p>
            <a:pPr lvl="0"/>
            <a:r>
              <a:rPr lang="zh-CN" altLang="en-US"/>
              <a:t>单击此处编辑母版文本样式</a:t>
            </a:r>
          </a:p>
        </p:txBody>
      </p:sp>
      <p:sp>
        <p:nvSpPr>
          <p:cNvPr id="4" name="内容占位符 3"/>
          <p:cNvSpPr>
            <a:spLocks noGrp="1"/>
          </p:cNvSpPr>
          <p:nvPr>
            <p:ph sz="half" idx="2"/>
          </p:nvPr>
        </p:nvSpPr>
        <p:spPr>
          <a:xfrm>
            <a:off x="609729" y="2175411"/>
            <a:ext cx="5385983" cy="3950599"/>
          </a:xfrm>
          <a:prstGeom prst="rect">
            <a:avLst/>
          </a:prstGeom>
        </p:spPr>
        <p:txBody>
          <a:bodyPr lIns="91064" tIns="45602" rIns="91064" bIns="45602"/>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4669" y="1534148"/>
            <a:ext cx="5388097" cy="641151"/>
          </a:xfrm>
          <a:prstGeom prst="rect">
            <a:avLst/>
          </a:prstGeom>
        </p:spPr>
        <p:txBody>
          <a:bodyPr lIns="91064" tIns="45602" rIns="91064" bIns="45602" anchor="b"/>
          <a:lstStyle>
            <a:lvl1pPr marL="0" indent="0">
              <a:buNone/>
              <a:defRPr sz="3200" b="1"/>
            </a:lvl1pPr>
            <a:lvl2pPr marL="606891" indent="0">
              <a:buNone/>
              <a:defRPr sz="2700" b="1"/>
            </a:lvl2pPr>
            <a:lvl3pPr marL="1213285" indent="0">
              <a:buNone/>
              <a:defRPr sz="2400" b="1"/>
            </a:lvl3pPr>
            <a:lvl4pPr marL="1820218" indent="0">
              <a:buNone/>
              <a:defRPr sz="2100" b="1"/>
            </a:lvl4pPr>
            <a:lvl5pPr marL="2427196" indent="0">
              <a:buNone/>
              <a:defRPr sz="2100" b="1"/>
            </a:lvl5pPr>
            <a:lvl6pPr marL="3033454" indent="0">
              <a:buNone/>
              <a:defRPr sz="2100" b="1"/>
            </a:lvl6pPr>
            <a:lvl7pPr marL="3640394" indent="0">
              <a:buNone/>
              <a:defRPr sz="2100" b="1"/>
            </a:lvl7pPr>
            <a:lvl8pPr marL="4247354" indent="0">
              <a:buNone/>
              <a:defRPr sz="2100" b="1"/>
            </a:lvl8pPr>
            <a:lvl9pPr marL="4854289" indent="0">
              <a:buNone/>
              <a:defRPr sz="2100" b="1"/>
            </a:lvl9pPr>
          </a:lstStyle>
          <a:p>
            <a:pPr lvl="0"/>
            <a:r>
              <a:rPr lang="zh-CN" altLang="en-US"/>
              <a:t>单击此处编辑母版文本样式</a:t>
            </a:r>
          </a:p>
        </p:txBody>
      </p:sp>
      <p:sp>
        <p:nvSpPr>
          <p:cNvPr id="6" name="内容占位符 5"/>
          <p:cNvSpPr>
            <a:spLocks noGrp="1"/>
          </p:cNvSpPr>
          <p:nvPr>
            <p:ph sz="quarter" idx="4"/>
          </p:nvPr>
        </p:nvSpPr>
        <p:spPr>
          <a:xfrm>
            <a:off x="6194669" y="2175411"/>
            <a:ext cx="5388097" cy="3950599"/>
          </a:xfrm>
          <a:prstGeom prst="rect">
            <a:avLst/>
          </a:prstGeom>
        </p:spPr>
        <p:txBody>
          <a:bodyPr lIns="91064" tIns="45602" rIns="91064" bIns="45602"/>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024300839"/>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Tree>
    <p:extLst>
      <p:ext uri="{BB962C8B-B14F-4D97-AF65-F5344CB8AC3E}">
        <p14:creationId xmlns:p14="http://schemas.microsoft.com/office/powerpoint/2010/main" val="169448000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390321"/>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495" y="273173"/>
            <a:ext cx="4010388" cy="1161691"/>
          </a:xfrm>
          <a:prstGeom prst="rect">
            <a:avLst/>
          </a:prstGeom>
        </p:spPr>
        <p:txBody>
          <a:bodyPr lIns="91064" tIns="45602" rIns="91064" bIns="45602" anchor="b"/>
          <a:lstStyle>
            <a:lvl1pPr algn="l">
              <a:defRPr sz="2700" b="1"/>
            </a:lvl1pPr>
          </a:lstStyle>
          <a:p>
            <a:r>
              <a:rPr lang="zh-CN" altLang="en-US"/>
              <a:t>单击此处编辑母版标题样式</a:t>
            </a:r>
          </a:p>
        </p:txBody>
      </p:sp>
      <p:sp>
        <p:nvSpPr>
          <p:cNvPr id="3" name="内容占位符 2"/>
          <p:cNvSpPr>
            <a:spLocks noGrp="1"/>
          </p:cNvSpPr>
          <p:nvPr>
            <p:ph idx="1"/>
          </p:nvPr>
        </p:nvSpPr>
        <p:spPr>
          <a:xfrm>
            <a:off x="4765912" y="273169"/>
            <a:ext cx="6816600" cy="5852893"/>
          </a:xfrm>
          <a:prstGeom prst="rect">
            <a:avLst/>
          </a:prstGeom>
        </p:spPr>
        <p:txBody>
          <a:bodyPr lIns="91064" tIns="45602" rIns="91064" bIns="45602"/>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495" y="1434671"/>
            <a:ext cx="4010388" cy="4691204"/>
          </a:xfrm>
          <a:prstGeom prst="rect">
            <a:avLst/>
          </a:prstGeom>
        </p:spPr>
        <p:txBody>
          <a:bodyPr lIns="91064" tIns="45602" rIns="91064" bIns="45602"/>
          <a:lstStyle>
            <a:lvl1pPr marL="0" indent="0">
              <a:buNone/>
              <a:defRPr sz="1900"/>
            </a:lvl1pPr>
            <a:lvl2pPr marL="606891" indent="0">
              <a:buNone/>
              <a:defRPr sz="1600"/>
            </a:lvl2pPr>
            <a:lvl3pPr marL="1213285" indent="0">
              <a:buNone/>
              <a:defRPr sz="1300"/>
            </a:lvl3pPr>
            <a:lvl4pPr marL="1820218" indent="0">
              <a:buNone/>
              <a:defRPr sz="1200"/>
            </a:lvl4pPr>
            <a:lvl5pPr marL="2427196" indent="0">
              <a:buNone/>
              <a:defRPr sz="1200"/>
            </a:lvl5pPr>
            <a:lvl6pPr marL="3033454" indent="0">
              <a:buNone/>
              <a:defRPr sz="1200"/>
            </a:lvl6pPr>
            <a:lvl7pPr marL="3640394" indent="0">
              <a:buNone/>
              <a:defRPr sz="1200"/>
            </a:lvl7pPr>
            <a:lvl8pPr marL="4247354" indent="0">
              <a:buNone/>
              <a:defRPr sz="1200"/>
            </a:lvl8pPr>
            <a:lvl9pPr marL="485428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230967607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328" y="4801251"/>
            <a:ext cx="7316045" cy="567092"/>
          </a:xfrm>
          <a:prstGeom prst="rect">
            <a:avLst/>
          </a:prstGeom>
        </p:spPr>
        <p:txBody>
          <a:bodyPr lIns="91064" tIns="45602" rIns="91064" bIns="45602" anchor="b"/>
          <a:lstStyle>
            <a:lvl1pPr algn="l">
              <a:defRPr sz="2700" b="1"/>
            </a:lvl1pPr>
          </a:lstStyle>
          <a:p>
            <a:r>
              <a:rPr lang="zh-CN" altLang="en-US"/>
              <a:t>单击此处编辑母版标题样式</a:t>
            </a:r>
          </a:p>
        </p:txBody>
      </p:sp>
      <p:sp>
        <p:nvSpPr>
          <p:cNvPr id="3" name="图片占位符 2"/>
          <p:cNvSpPr>
            <a:spLocks noGrp="1"/>
          </p:cNvSpPr>
          <p:nvPr>
            <p:ph type="pic" idx="1"/>
          </p:nvPr>
        </p:nvSpPr>
        <p:spPr>
          <a:xfrm>
            <a:off x="2389328" y="613793"/>
            <a:ext cx="7316045" cy="4113531"/>
          </a:xfrm>
          <a:prstGeom prst="rect">
            <a:avLst/>
          </a:prstGeom>
        </p:spPr>
        <p:txBody>
          <a:bodyPr lIns="91064" tIns="45602" rIns="91064" bIns="45602"/>
          <a:lstStyle>
            <a:lvl1pPr marL="0" indent="0">
              <a:buNone/>
              <a:defRPr sz="4300"/>
            </a:lvl1pPr>
            <a:lvl2pPr marL="606891" indent="0">
              <a:buNone/>
              <a:defRPr sz="3700"/>
            </a:lvl2pPr>
            <a:lvl3pPr marL="1213285" indent="0">
              <a:buNone/>
              <a:defRPr sz="3200"/>
            </a:lvl3pPr>
            <a:lvl4pPr marL="1820218" indent="0">
              <a:buNone/>
              <a:defRPr sz="2700"/>
            </a:lvl4pPr>
            <a:lvl5pPr marL="2427196" indent="0">
              <a:buNone/>
              <a:defRPr sz="2700"/>
            </a:lvl5pPr>
            <a:lvl6pPr marL="3033454" indent="0">
              <a:buNone/>
              <a:defRPr sz="2700"/>
            </a:lvl6pPr>
            <a:lvl7pPr marL="3640394" indent="0">
              <a:buNone/>
              <a:defRPr sz="2700"/>
            </a:lvl7pPr>
            <a:lvl8pPr marL="4247354" indent="0">
              <a:buNone/>
              <a:defRPr sz="2700"/>
            </a:lvl8pPr>
            <a:lvl9pPr marL="4854289" indent="0">
              <a:buNone/>
              <a:defRPr sz="2700"/>
            </a:lvl9pPr>
          </a:lstStyle>
          <a:p>
            <a:endParaRPr lang="zh-CN" altLang="en-US"/>
          </a:p>
        </p:txBody>
      </p:sp>
      <p:sp>
        <p:nvSpPr>
          <p:cNvPr id="4" name="文本占位符 3"/>
          <p:cNvSpPr>
            <a:spLocks noGrp="1"/>
          </p:cNvSpPr>
          <p:nvPr>
            <p:ph type="body" sz="half" idx="2"/>
          </p:nvPr>
        </p:nvSpPr>
        <p:spPr>
          <a:xfrm>
            <a:off x="2389328" y="5368524"/>
            <a:ext cx="7316045" cy="804085"/>
          </a:xfrm>
          <a:prstGeom prst="rect">
            <a:avLst/>
          </a:prstGeom>
        </p:spPr>
        <p:txBody>
          <a:bodyPr lIns="91064" tIns="45602" rIns="91064" bIns="45602"/>
          <a:lstStyle>
            <a:lvl1pPr marL="0" indent="0">
              <a:buNone/>
              <a:defRPr sz="1900"/>
            </a:lvl1pPr>
            <a:lvl2pPr marL="606891" indent="0">
              <a:buNone/>
              <a:defRPr sz="1600"/>
            </a:lvl2pPr>
            <a:lvl3pPr marL="1213285" indent="0">
              <a:buNone/>
              <a:defRPr sz="1300"/>
            </a:lvl3pPr>
            <a:lvl4pPr marL="1820218" indent="0">
              <a:buNone/>
              <a:defRPr sz="1200"/>
            </a:lvl4pPr>
            <a:lvl5pPr marL="2427196" indent="0">
              <a:buNone/>
              <a:defRPr sz="1200"/>
            </a:lvl5pPr>
            <a:lvl6pPr marL="3033454" indent="0">
              <a:buNone/>
              <a:defRPr sz="1200"/>
            </a:lvl6pPr>
            <a:lvl7pPr marL="3640394" indent="0">
              <a:buNone/>
              <a:defRPr sz="1200"/>
            </a:lvl7pPr>
            <a:lvl8pPr marL="4247354" indent="0">
              <a:buNone/>
              <a:defRPr sz="1200"/>
            </a:lvl8pPr>
            <a:lvl9pPr marL="4854289" indent="0">
              <a:buNone/>
              <a:defRPr sz="1200"/>
            </a:lvl9pPr>
          </a:lstStyle>
          <a:p>
            <a:pPr lvl="0"/>
            <a:r>
              <a:rPr lang="zh-CN" altLang="en-US"/>
              <a:t>单击此处编辑母版文本样式</a:t>
            </a:r>
          </a:p>
        </p:txBody>
      </p:sp>
    </p:spTree>
    <p:extLst>
      <p:ext uri="{BB962C8B-B14F-4D97-AF65-F5344CB8AC3E}">
        <p14:creationId xmlns:p14="http://schemas.microsoft.com/office/powerpoint/2010/main" val="37357708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533" y="275393"/>
            <a:ext cx="10973011" cy="1142647"/>
          </a:xfrm>
          <a:prstGeom prst="rect">
            <a:avLst/>
          </a:prstGeom>
        </p:spPr>
        <p:txBody>
          <a:bodyPr lIns="91064" tIns="45602" rIns="91064" bIns="45602"/>
          <a:lstStyle/>
          <a:p>
            <a:r>
              <a:rPr lang="zh-CN" altLang="en-US"/>
              <a:t>单击此处编辑母版标题样式</a:t>
            </a:r>
          </a:p>
        </p:txBody>
      </p:sp>
      <p:sp>
        <p:nvSpPr>
          <p:cNvPr id="3" name="竖排文字占位符 2"/>
          <p:cNvSpPr>
            <a:spLocks noGrp="1"/>
          </p:cNvSpPr>
          <p:nvPr>
            <p:ph type="body" orient="vert" idx="1"/>
          </p:nvPr>
        </p:nvSpPr>
        <p:spPr>
          <a:xfrm>
            <a:off x="609533" y="1599799"/>
            <a:ext cx="10973011" cy="4526153"/>
          </a:xfrm>
          <a:prstGeom prst="rect">
            <a:avLst/>
          </a:prstGeom>
        </p:spPr>
        <p:txBody>
          <a:bodyPr vert="eaVert" lIns="91064" tIns="45602" rIns="91064" bIns="456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040156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and three columns ">
  <p:cSld name="Title and three columns ">
    <p:spTree>
      <p:nvGrpSpPr>
        <p:cNvPr id="1" name="Shape 378"/>
        <p:cNvGrpSpPr/>
        <p:nvPr/>
      </p:nvGrpSpPr>
      <p:grpSpPr>
        <a:xfrm>
          <a:off x="0" y="0"/>
          <a:ext cx="0" cy="0"/>
          <a:chOff x="0" y="0"/>
          <a:chExt cx="0" cy="0"/>
        </a:xfrm>
      </p:grpSpPr>
      <p:sp>
        <p:nvSpPr>
          <p:cNvPr id="379" name="Google Shape;379;p18"/>
          <p:cNvSpPr txBox="1">
            <a:spLocks noGrp="1"/>
          </p:cNvSpPr>
          <p:nvPr>
            <p:ph type="subTitle" idx="1"/>
          </p:nvPr>
        </p:nvSpPr>
        <p:spPr>
          <a:xfrm>
            <a:off x="8300903"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0" name="Google Shape;380;p18"/>
          <p:cNvSpPr txBox="1">
            <a:spLocks noGrp="1"/>
          </p:cNvSpPr>
          <p:nvPr>
            <p:ph type="subTitle" idx="2"/>
          </p:nvPr>
        </p:nvSpPr>
        <p:spPr>
          <a:xfrm>
            <a:off x="7522303"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381" name="Google Shape;381;p18"/>
          <p:cNvSpPr txBox="1">
            <a:spLocks noGrp="1"/>
          </p:cNvSpPr>
          <p:nvPr>
            <p:ph type="subTitle" idx="3"/>
          </p:nvPr>
        </p:nvSpPr>
        <p:spPr>
          <a:xfrm>
            <a:off x="2049897" y="3991984"/>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2" name="Google Shape;382;p18"/>
          <p:cNvSpPr txBox="1">
            <a:spLocks noGrp="1"/>
          </p:cNvSpPr>
          <p:nvPr>
            <p:ph type="subTitle" idx="4"/>
          </p:nvPr>
        </p:nvSpPr>
        <p:spPr>
          <a:xfrm>
            <a:off x="1271297" y="44646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383" name="Google Shape;383;p18"/>
          <p:cNvSpPr txBox="1">
            <a:spLocks noGrp="1"/>
          </p:cNvSpPr>
          <p:nvPr>
            <p:ph type="subTitle" idx="5"/>
          </p:nvPr>
        </p:nvSpPr>
        <p:spPr>
          <a:xfrm>
            <a:off x="5175400" y="3209951"/>
            <a:ext cx="1841200" cy="5528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3200"/>
            </a:lvl1pPr>
            <a:lvl2pPr lvl="1" algn="ctr" rtl="0">
              <a:spcBef>
                <a:spcPts val="0"/>
              </a:spcBef>
              <a:spcAft>
                <a:spcPts val="0"/>
              </a:spcAft>
              <a:buNone/>
              <a:defRPr sz="3200"/>
            </a:lvl2pPr>
            <a:lvl3pPr lvl="2" algn="ctr" rtl="0">
              <a:spcBef>
                <a:spcPts val="0"/>
              </a:spcBef>
              <a:spcAft>
                <a:spcPts val="0"/>
              </a:spcAft>
              <a:buNone/>
              <a:defRPr sz="3200"/>
            </a:lvl3pPr>
            <a:lvl4pPr lvl="3" algn="ctr" rtl="0">
              <a:spcBef>
                <a:spcPts val="0"/>
              </a:spcBef>
              <a:spcAft>
                <a:spcPts val="0"/>
              </a:spcAft>
              <a:buNone/>
              <a:defRPr sz="3200"/>
            </a:lvl4pPr>
            <a:lvl5pPr lvl="4" algn="ctr" rtl="0">
              <a:spcBef>
                <a:spcPts val="0"/>
              </a:spcBef>
              <a:spcAft>
                <a:spcPts val="0"/>
              </a:spcAft>
              <a:buNone/>
              <a:defRPr sz="3200"/>
            </a:lvl5pPr>
            <a:lvl6pPr lvl="5" algn="ctr" rtl="0">
              <a:spcBef>
                <a:spcPts val="0"/>
              </a:spcBef>
              <a:spcAft>
                <a:spcPts val="0"/>
              </a:spcAft>
              <a:buNone/>
              <a:defRPr sz="3200"/>
            </a:lvl6pPr>
            <a:lvl7pPr lvl="6" algn="ctr" rtl="0">
              <a:spcBef>
                <a:spcPts val="0"/>
              </a:spcBef>
              <a:spcAft>
                <a:spcPts val="0"/>
              </a:spcAft>
              <a:buNone/>
              <a:defRPr sz="3200"/>
            </a:lvl7pPr>
            <a:lvl8pPr lvl="7" algn="ctr" rtl="0">
              <a:spcBef>
                <a:spcPts val="0"/>
              </a:spcBef>
              <a:spcAft>
                <a:spcPts val="0"/>
              </a:spcAft>
              <a:buNone/>
              <a:defRPr sz="3200"/>
            </a:lvl8pPr>
            <a:lvl9pPr lvl="8" algn="ctr" rtl="0">
              <a:spcBef>
                <a:spcPts val="0"/>
              </a:spcBef>
              <a:spcAft>
                <a:spcPts val="0"/>
              </a:spcAft>
              <a:buNone/>
              <a:defRPr sz="3200"/>
            </a:lvl9pPr>
          </a:lstStyle>
          <a:p>
            <a:endParaRPr/>
          </a:p>
        </p:txBody>
      </p:sp>
      <p:sp>
        <p:nvSpPr>
          <p:cNvPr id="384" name="Google Shape;384;p18"/>
          <p:cNvSpPr txBox="1">
            <a:spLocks noGrp="1"/>
          </p:cNvSpPr>
          <p:nvPr>
            <p:ph type="subTitle" idx="6"/>
          </p:nvPr>
        </p:nvSpPr>
        <p:spPr>
          <a:xfrm>
            <a:off x="4396800" y="3694041"/>
            <a:ext cx="3398400" cy="101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a:latin typeface="Ubuntu"/>
                <a:ea typeface="Ubuntu"/>
                <a:cs typeface="Ubuntu"/>
                <a:sym typeface="Ubuntu"/>
              </a:defRPr>
            </a:lvl1pPr>
            <a:lvl2pPr lvl="1" algn="ctr" rtl="0">
              <a:spcBef>
                <a:spcPts val="0"/>
              </a:spcBef>
              <a:spcAft>
                <a:spcPts val="0"/>
              </a:spcAft>
              <a:buNone/>
              <a:defRPr sz="1867">
                <a:latin typeface="Ubuntu"/>
                <a:ea typeface="Ubuntu"/>
                <a:cs typeface="Ubuntu"/>
                <a:sym typeface="Ubuntu"/>
              </a:defRPr>
            </a:lvl2pPr>
            <a:lvl3pPr lvl="2" algn="ctr" rtl="0">
              <a:spcBef>
                <a:spcPts val="0"/>
              </a:spcBef>
              <a:spcAft>
                <a:spcPts val="0"/>
              </a:spcAft>
              <a:buNone/>
              <a:defRPr sz="1867">
                <a:latin typeface="Ubuntu"/>
                <a:ea typeface="Ubuntu"/>
                <a:cs typeface="Ubuntu"/>
                <a:sym typeface="Ubuntu"/>
              </a:defRPr>
            </a:lvl3pPr>
            <a:lvl4pPr lvl="3" algn="ctr" rtl="0">
              <a:spcBef>
                <a:spcPts val="0"/>
              </a:spcBef>
              <a:spcAft>
                <a:spcPts val="0"/>
              </a:spcAft>
              <a:buNone/>
              <a:defRPr sz="1867">
                <a:latin typeface="Ubuntu"/>
                <a:ea typeface="Ubuntu"/>
                <a:cs typeface="Ubuntu"/>
                <a:sym typeface="Ubuntu"/>
              </a:defRPr>
            </a:lvl4pPr>
            <a:lvl5pPr lvl="4" algn="ctr" rtl="0">
              <a:spcBef>
                <a:spcPts val="0"/>
              </a:spcBef>
              <a:spcAft>
                <a:spcPts val="0"/>
              </a:spcAft>
              <a:buNone/>
              <a:defRPr sz="1867">
                <a:latin typeface="Ubuntu"/>
                <a:ea typeface="Ubuntu"/>
                <a:cs typeface="Ubuntu"/>
                <a:sym typeface="Ubuntu"/>
              </a:defRPr>
            </a:lvl5pPr>
            <a:lvl6pPr lvl="5" algn="ctr" rtl="0">
              <a:spcBef>
                <a:spcPts val="0"/>
              </a:spcBef>
              <a:spcAft>
                <a:spcPts val="0"/>
              </a:spcAft>
              <a:buNone/>
              <a:defRPr sz="1867">
                <a:latin typeface="Ubuntu"/>
                <a:ea typeface="Ubuntu"/>
                <a:cs typeface="Ubuntu"/>
                <a:sym typeface="Ubuntu"/>
              </a:defRPr>
            </a:lvl6pPr>
            <a:lvl7pPr lvl="6" algn="ctr" rtl="0">
              <a:spcBef>
                <a:spcPts val="0"/>
              </a:spcBef>
              <a:spcAft>
                <a:spcPts val="0"/>
              </a:spcAft>
              <a:buNone/>
              <a:defRPr sz="1867">
                <a:latin typeface="Ubuntu"/>
                <a:ea typeface="Ubuntu"/>
                <a:cs typeface="Ubuntu"/>
                <a:sym typeface="Ubuntu"/>
              </a:defRPr>
            </a:lvl7pPr>
            <a:lvl8pPr lvl="7" algn="ctr" rtl="0">
              <a:spcBef>
                <a:spcPts val="0"/>
              </a:spcBef>
              <a:spcAft>
                <a:spcPts val="0"/>
              </a:spcAft>
              <a:buNone/>
              <a:defRPr sz="1867">
                <a:latin typeface="Ubuntu"/>
                <a:ea typeface="Ubuntu"/>
                <a:cs typeface="Ubuntu"/>
                <a:sym typeface="Ubuntu"/>
              </a:defRPr>
            </a:lvl8pPr>
            <a:lvl9pPr lvl="8" algn="ctr" rtl="0">
              <a:spcBef>
                <a:spcPts val="0"/>
              </a:spcBef>
              <a:spcAft>
                <a:spcPts val="0"/>
              </a:spcAft>
              <a:buNone/>
              <a:defRPr sz="1867">
                <a:latin typeface="Ubuntu"/>
                <a:ea typeface="Ubuntu"/>
                <a:cs typeface="Ubuntu"/>
                <a:sym typeface="Ubuntu"/>
              </a:defRPr>
            </a:lvl9pPr>
          </a:lstStyle>
          <a:p>
            <a:endParaRPr/>
          </a:p>
        </p:txBody>
      </p:sp>
      <p:sp>
        <p:nvSpPr>
          <p:cNvPr id="385" name="Google Shape;385;p18"/>
          <p:cNvSpPr txBox="1">
            <a:spLocks noGrp="1"/>
          </p:cNvSpPr>
          <p:nvPr>
            <p:ph type="title"/>
          </p:nvPr>
        </p:nvSpPr>
        <p:spPr>
          <a:xfrm>
            <a:off x="1297200" y="382900"/>
            <a:ext cx="9597600" cy="98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b="0">
                <a:solidFill>
                  <a:schemeClr val="dk1"/>
                </a:solidFill>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386" name="Google Shape;386;p18"/>
          <p:cNvSpPr/>
          <p:nvPr/>
        </p:nvSpPr>
        <p:spPr>
          <a:xfrm rot="-5400000">
            <a:off x="411859" y="6580600"/>
            <a:ext cx="489715" cy="512373"/>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18"/>
          <p:cNvSpPr/>
          <p:nvPr/>
        </p:nvSpPr>
        <p:spPr>
          <a:xfrm rot="-5400000">
            <a:off x="7615492" y="6167215"/>
            <a:ext cx="430008" cy="419397"/>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18"/>
          <p:cNvSpPr/>
          <p:nvPr/>
        </p:nvSpPr>
        <p:spPr>
          <a:xfrm rot="-5400000">
            <a:off x="10413993" y="6158523"/>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18"/>
          <p:cNvSpPr/>
          <p:nvPr/>
        </p:nvSpPr>
        <p:spPr>
          <a:xfrm rot="-5400000">
            <a:off x="3771627" y="6534889"/>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0" name="Google Shape;390;p18"/>
          <p:cNvGrpSpPr/>
          <p:nvPr/>
        </p:nvGrpSpPr>
        <p:grpSpPr>
          <a:xfrm>
            <a:off x="-192316" y="-61400"/>
            <a:ext cx="12384301" cy="3847609"/>
            <a:chOff x="-114512" y="-46051"/>
            <a:chExt cx="9288226" cy="2885707"/>
          </a:xfrm>
        </p:grpSpPr>
        <p:sp>
          <p:nvSpPr>
            <p:cNvPr id="391" name="Google Shape;391;p18"/>
            <p:cNvSpPr/>
            <p:nvPr/>
          </p:nvSpPr>
          <p:spPr>
            <a:xfrm>
              <a:off x="8920250" y="2591674"/>
              <a:ext cx="253464" cy="247982"/>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8"/>
            <p:cNvSpPr/>
            <p:nvPr/>
          </p:nvSpPr>
          <p:spPr>
            <a:xfrm>
              <a:off x="-114512" y="387470"/>
              <a:ext cx="431017" cy="411997"/>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8"/>
            <p:cNvSpPr/>
            <p:nvPr/>
          </p:nvSpPr>
          <p:spPr>
            <a:xfrm>
              <a:off x="377226" y="268434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8"/>
            <p:cNvSpPr/>
            <p:nvPr/>
          </p:nvSpPr>
          <p:spPr>
            <a:xfrm>
              <a:off x="6291206" y="46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8"/>
            <p:cNvSpPr/>
            <p:nvPr/>
          </p:nvSpPr>
          <p:spPr>
            <a:xfrm>
              <a:off x="8275209" y="435707"/>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18"/>
            <p:cNvSpPr/>
            <p:nvPr/>
          </p:nvSpPr>
          <p:spPr>
            <a:xfrm>
              <a:off x="2540478" y="-4605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7" name="Google Shape;397;p18"/>
          <p:cNvGrpSpPr/>
          <p:nvPr/>
        </p:nvGrpSpPr>
        <p:grpSpPr>
          <a:xfrm rot="-5399633" flipH="1">
            <a:off x="4821974" y="-62730"/>
            <a:ext cx="2732068" cy="12879289"/>
            <a:chOff x="7936330" y="-198069"/>
            <a:chExt cx="2187989" cy="5483037"/>
          </a:xfrm>
        </p:grpSpPr>
        <p:sp>
          <p:nvSpPr>
            <p:cNvPr id="398" name="Google Shape;398;p18"/>
            <p:cNvSpPr/>
            <p:nvPr/>
          </p:nvSpPr>
          <p:spPr>
            <a:xfrm rot="-5058270" flipH="1">
              <a:off x="5877738" y="2147352"/>
              <a:ext cx="5356449" cy="711357"/>
            </a:xfrm>
            <a:custGeom>
              <a:avLst/>
              <a:gdLst/>
              <a:ahLst/>
              <a:cxnLst/>
              <a:rect l="l" t="t" r="r" b="b"/>
              <a:pathLst>
                <a:path w="48502" h="12299" extrusionOk="0">
                  <a:moveTo>
                    <a:pt x="10245" y="0"/>
                  </a:moveTo>
                  <a:cubicBezTo>
                    <a:pt x="6831" y="0"/>
                    <a:pt x="3417" y="1277"/>
                    <a:pt x="0" y="4763"/>
                  </a:cubicBezTo>
                  <a:lnTo>
                    <a:pt x="0" y="7532"/>
                  </a:lnTo>
                  <a:cubicBezTo>
                    <a:pt x="3419" y="4042"/>
                    <a:pt x="6837" y="2765"/>
                    <a:pt x="10253" y="2765"/>
                  </a:cubicBezTo>
                  <a:cubicBezTo>
                    <a:pt x="19587" y="2765"/>
                    <a:pt x="28915" y="12298"/>
                    <a:pt x="38249" y="12298"/>
                  </a:cubicBezTo>
                  <a:cubicBezTo>
                    <a:pt x="41666" y="12298"/>
                    <a:pt x="45083" y="11021"/>
                    <a:pt x="48502" y="7532"/>
                  </a:cubicBezTo>
                  <a:lnTo>
                    <a:pt x="48502" y="4763"/>
                  </a:lnTo>
                  <a:cubicBezTo>
                    <a:pt x="45080" y="8262"/>
                    <a:pt x="41660" y="9543"/>
                    <a:pt x="38241" y="9543"/>
                  </a:cubicBezTo>
                  <a:cubicBezTo>
                    <a:pt x="28907" y="9543"/>
                    <a:pt x="19579" y="0"/>
                    <a:pt x="102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8"/>
            <p:cNvSpPr/>
            <p:nvPr/>
          </p:nvSpPr>
          <p:spPr>
            <a:xfrm rot="-5058270" flipH="1">
              <a:off x="6036836" y="2163581"/>
              <a:ext cx="5356449" cy="711357"/>
            </a:xfrm>
            <a:custGeom>
              <a:avLst/>
              <a:gdLst/>
              <a:ahLst/>
              <a:cxnLst/>
              <a:rect l="l" t="t" r="r" b="b"/>
              <a:pathLst>
                <a:path w="48502" h="12299" extrusionOk="0">
                  <a:moveTo>
                    <a:pt x="10253" y="0"/>
                  </a:moveTo>
                  <a:cubicBezTo>
                    <a:pt x="6837" y="0"/>
                    <a:pt x="3419" y="1277"/>
                    <a:pt x="0" y="4767"/>
                  </a:cubicBezTo>
                  <a:lnTo>
                    <a:pt x="0" y="7535"/>
                  </a:lnTo>
                  <a:cubicBezTo>
                    <a:pt x="3422" y="4036"/>
                    <a:pt x="6842" y="2756"/>
                    <a:pt x="10261" y="2756"/>
                  </a:cubicBezTo>
                  <a:cubicBezTo>
                    <a:pt x="19595" y="2756"/>
                    <a:pt x="28923" y="12299"/>
                    <a:pt x="38257" y="12299"/>
                  </a:cubicBezTo>
                  <a:cubicBezTo>
                    <a:pt x="41671" y="12299"/>
                    <a:pt x="45086" y="11022"/>
                    <a:pt x="48502" y="7535"/>
                  </a:cubicBezTo>
                  <a:lnTo>
                    <a:pt x="48502" y="4767"/>
                  </a:lnTo>
                  <a:cubicBezTo>
                    <a:pt x="45083" y="8256"/>
                    <a:pt x="41666" y="9533"/>
                    <a:pt x="38249" y="9533"/>
                  </a:cubicBezTo>
                  <a:cubicBezTo>
                    <a:pt x="28915" y="9533"/>
                    <a:pt x="19587" y="0"/>
                    <a:pt x="102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8"/>
            <p:cNvSpPr/>
            <p:nvPr/>
          </p:nvSpPr>
          <p:spPr>
            <a:xfrm rot="-5058270" flipH="1">
              <a:off x="6194812" y="2179319"/>
              <a:ext cx="5356449" cy="712109"/>
            </a:xfrm>
            <a:custGeom>
              <a:avLst/>
              <a:gdLst/>
              <a:ahLst/>
              <a:cxnLst/>
              <a:rect l="l" t="t" r="r" b="b"/>
              <a:pathLst>
                <a:path w="48502" h="12312" extrusionOk="0">
                  <a:moveTo>
                    <a:pt x="10245" y="0"/>
                  </a:moveTo>
                  <a:cubicBezTo>
                    <a:pt x="6831" y="0"/>
                    <a:pt x="3417" y="1277"/>
                    <a:pt x="0" y="4763"/>
                  </a:cubicBezTo>
                  <a:lnTo>
                    <a:pt x="0" y="7532"/>
                  </a:lnTo>
                  <a:cubicBezTo>
                    <a:pt x="3417" y="4045"/>
                    <a:pt x="6831" y="2769"/>
                    <a:pt x="10245" y="2769"/>
                  </a:cubicBezTo>
                  <a:cubicBezTo>
                    <a:pt x="19579" y="2769"/>
                    <a:pt x="28907" y="12311"/>
                    <a:pt x="38241" y="12311"/>
                  </a:cubicBezTo>
                  <a:cubicBezTo>
                    <a:pt x="41660" y="12311"/>
                    <a:pt x="45080" y="11031"/>
                    <a:pt x="48502" y="7532"/>
                  </a:cubicBezTo>
                  <a:lnTo>
                    <a:pt x="48502" y="4763"/>
                  </a:lnTo>
                  <a:cubicBezTo>
                    <a:pt x="45080" y="8262"/>
                    <a:pt x="41660" y="9543"/>
                    <a:pt x="38241" y="9543"/>
                  </a:cubicBezTo>
                  <a:cubicBezTo>
                    <a:pt x="28907" y="9543"/>
                    <a:pt x="19579" y="0"/>
                    <a:pt x="1024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8"/>
            <p:cNvSpPr/>
            <p:nvPr/>
          </p:nvSpPr>
          <p:spPr>
            <a:xfrm rot="-5058270" flipH="1">
              <a:off x="6353622" y="2195980"/>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8"/>
            <p:cNvSpPr/>
            <p:nvPr/>
          </p:nvSpPr>
          <p:spPr>
            <a:xfrm rot="-5058270" flipH="1">
              <a:off x="6511972" y="2212132"/>
              <a:ext cx="5356449" cy="711184"/>
            </a:xfrm>
            <a:custGeom>
              <a:avLst/>
              <a:gdLst/>
              <a:ahLst/>
              <a:cxnLst/>
              <a:rect l="l" t="t" r="r" b="b"/>
              <a:pathLst>
                <a:path w="48502" h="12296" extrusionOk="0">
                  <a:moveTo>
                    <a:pt x="10261" y="1"/>
                  </a:moveTo>
                  <a:cubicBezTo>
                    <a:pt x="6842" y="1"/>
                    <a:pt x="3422" y="1281"/>
                    <a:pt x="0" y="4780"/>
                  </a:cubicBezTo>
                  <a:lnTo>
                    <a:pt x="0" y="7516"/>
                  </a:lnTo>
                  <a:cubicBezTo>
                    <a:pt x="3417" y="4029"/>
                    <a:pt x="6831" y="2753"/>
                    <a:pt x="10245" y="2753"/>
                  </a:cubicBezTo>
                  <a:cubicBezTo>
                    <a:pt x="19579" y="2753"/>
                    <a:pt x="28907" y="12295"/>
                    <a:pt x="38241" y="12295"/>
                  </a:cubicBezTo>
                  <a:cubicBezTo>
                    <a:pt x="41660" y="12295"/>
                    <a:pt x="45080" y="11015"/>
                    <a:pt x="48502" y="7516"/>
                  </a:cubicBezTo>
                  <a:lnTo>
                    <a:pt x="48502" y="4780"/>
                  </a:lnTo>
                  <a:cubicBezTo>
                    <a:pt x="45086" y="8267"/>
                    <a:pt x="41671" y="9543"/>
                    <a:pt x="38257" y="9543"/>
                  </a:cubicBezTo>
                  <a:cubicBezTo>
                    <a:pt x="28923" y="9543"/>
                    <a:pt x="19595" y="1"/>
                    <a:pt x="102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8"/>
            <p:cNvSpPr/>
            <p:nvPr/>
          </p:nvSpPr>
          <p:spPr>
            <a:xfrm rot="-5058270" flipH="1">
              <a:off x="6670322" y="2228284"/>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8"/>
            <p:cNvSpPr/>
            <p:nvPr/>
          </p:nvSpPr>
          <p:spPr>
            <a:xfrm rot="-5058270" flipH="1">
              <a:off x="6826547" y="2228272"/>
              <a:ext cx="5356449" cy="711184"/>
            </a:xfrm>
            <a:custGeom>
              <a:avLst/>
              <a:gdLst/>
              <a:ahLst/>
              <a:cxnLst/>
              <a:rect l="l" t="t" r="r" b="b"/>
              <a:pathLst>
                <a:path w="48502" h="12296" extrusionOk="0">
                  <a:moveTo>
                    <a:pt x="10245" y="1"/>
                  </a:moveTo>
                  <a:cubicBezTo>
                    <a:pt x="6831" y="1"/>
                    <a:pt x="3417" y="1277"/>
                    <a:pt x="0" y="4764"/>
                  </a:cubicBezTo>
                  <a:lnTo>
                    <a:pt x="0" y="7532"/>
                  </a:lnTo>
                  <a:cubicBezTo>
                    <a:pt x="3422" y="4033"/>
                    <a:pt x="6842" y="2753"/>
                    <a:pt x="10261" y="2753"/>
                  </a:cubicBezTo>
                  <a:cubicBezTo>
                    <a:pt x="19595" y="2753"/>
                    <a:pt x="28923" y="12295"/>
                    <a:pt x="38257" y="12295"/>
                  </a:cubicBezTo>
                  <a:cubicBezTo>
                    <a:pt x="41671" y="12295"/>
                    <a:pt x="45086" y="11019"/>
                    <a:pt x="48502" y="7532"/>
                  </a:cubicBezTo>
                  <a:lnTo>
                    <a:pt x="48502" y="4764"/>
                  </a:lnTo>
                  <a:cubicBezTo>
                    <a:pt x="45080" y="8263"/>
                    <a:pt x="41660" y="9543"/>
                    <a:pt x="38241" y="9543"/>
                  </a:cubicBezTo>
                  <a:cubicBezTo>
                    <a:pt x="28907" y="9543"/>
                    <a:pt x="19579" y="1"/>
                    <a:pt x="102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292918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807" y="275225"/>
            <a:ext cx="2742724" cy="5850779"/>
          </a:xfrm>
          <a:prstGeom prst="rect">
            <a:avLst/>
          </a:prstGeom>
        </p:spPr>
        <p:txBody>
          <a:bodyPr vert="eaVert" lIns="91064" tIns="45602" rIns="91064" bIns="45602"/>
          <a:lstStyle/>
          <a:p>
            <a:r>
              <a:rPr lang="zh-CN" altLang="en-US"/>
              <a:t>单击此处编辑母版标题样式</a:t>
            </a:r>
          </a:p>
        </p:txBody>
      </p:sp>
      <p:sp>
        <p:nvSpPr>
          <p:cNvPr id="3" name="竖排文字占位符 2"/>
          <p:cNvSpPr>
            <a:spLocks noGrp="1"/>
          </p:cNvSpPr>
          <p:nvPr>
            <p:ph type="body" orient="vert" idx="1"/>
          </p:nvPr>
        </p:nvSpPr>
        <p:spPr>
          <a:xfrm>
            <a:off x="609545" y="275225"/>
            <a:ext cx="8027123" cy="5850779"/>
          </a:xfrm>
          <a:prstGeom prst="rect">
            <a:avLst/>
          </a:prstGeom>
        </p:spPr>
        <p:txBody>
          <a:bodyPr vert="eaVert" lIns="91064" tIns="45602" rIns="91064" bIns="45602"/>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5904975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561"/>
            <a:ext cx="9144000" cy="2388017"/>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669"/>
            <a:ext cx="9144000" cy="165605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978" indent="0" algn="ctr">
              <a:buNone/>
              <a:defRPr sz="1600"/>
            </a:lvl7pPr>
            <a:lvl8pPr marL="3201167" indent="0" algn="ctr">
              <a:buNone/>
              <a:defRPr sz="1600"/>
            </a:lvl8pPr>
            <a:lvl9pPr marL="365835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01321050"/>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06828953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4282517410"/>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35748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50277748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3513865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7343395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a:prstGeom prst="rect">
            <a:avLst/>
          </a:prstGeo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1714864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2763798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3" name="Picture 22">
            <a:extLst>
              <a:ext uri="{FF2B5EF4-FFF2-40B4-BE49-F238E27FC236}">
                <a16:creationId xmlns="" xmlns:a16="http://schemas.microsoft.com/office/drawing/2014/main" id="{57977B1C-3097-4DD8-AC05-83192B6D75B2}"/>
              </a:ext>
            </a:extLst>
          </p:cNvPr>
          <p:cNvPicPr>
            <a:picLocks noChangeAspect="1"/>
          </p:cNvPicPr>
          <p:nvPr userDrawn="1"/>
        </p:nvPicPr>
        <p:blipFill>
          <a:blip r:embed="rId2"/>
          <a:stretch>
            <a:fillRect/>
          </a:stretch>
        </p:blipFill>
        <p:spPr>
          <a:xfrm>
            <a:off x="-68994867" y="-28177067"/>
            <a:ext cx="6858000" cy="6858000"/>
          </a:xfrm>
          <a:prstGeom prst="rect">
            <a:avLst/>
          </a:prstGeom>
        </p:spPr>
      </p:pic>
    </p:spTree>
    <p:extLst>
      <p:ext uri="{BB962C8B-B14F-4D97-AF65-F5344CB8AC3E}">
        <p14:creationId xmlns:p14="http://schemas.microsoft.com/office/powerpoint/2010/main" val="1598826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8688237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a:prstGeom prst="rect">
            <a:avLst/>
          </a:prstGeo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7259027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850320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2F288E0-7875-42C4-84C8-98DBBD3BF4D2}" type="datetimeFigureOut">
              <a:rPr lang="zh-CN" altLang="en-US" smtClean="0"/>
              <a:t>2025/5/19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753003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380"/>
        <p:cNvGrpSpPr/>
        <p:nvPr/>
      </p:nvGrpSpPr>
      <p:grpSpPr>
        <a:xfrm>
          <a:off x="0" y="0"/>
          <a:ext cx="0" cy="0"/>
          <a:chOff x="0" y="0"/>
          <a:chExt cx="0" cy="0"/>
        </a:xfrm>
      </p:grpSpPr>
      <p:sp>
        <p:nvSpPr>
          <p:cNvPr id="381" name="Google Shape;381;p13"/>
          <p:cNvSpPr txBox="1">
            <a:spLocks noGrp="1"/>
          </p:cNvSpPr>
          <p:nvPr>
            <p:ph type="title"/>
          </p:nvPr>
        </p:nvSpPr>
        <p:spPr>
          <a:xfrm>
            <a:off x="23244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2" name="Google Shape;382;p13"/>
          <p:cNvSpPr txBox="1">
            <a:spLocks noGrp="1"/>
          </p:cNvSpPr>
          <p:nvPr>
            <p:ph type="subTitle" idx="1"/>
          </p:nvPr>
        </p:nvSpPr>
        <p:spPr>
          <a:xfrm>
            <a:off x="2324451"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3" name="Google Shape;383;p13"/>
          <p:cNvSpPr txBox="1">
            <a:spLocks noGrp="1"/>
          </p:cNvSpPr>
          <p:nvPr>
            <p:ph type="title" idx="2"/>
          </p:nvPr>
        </p:nvSpPr>
        <p:spPr>
          <a:xfrm>
            <a:off x="7352067" y="20818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4" name="Google Shape;384;p13"/>
          <p:cNvSpPr txBox="1">
            <a:spLocks noGrp="1"/>
          </p:cNvSpPr>
          <p:nvPr>
            <p:ph type="subTitle" idx="3"/>
          </p:nvPr>
        </p:nvSpPr>
        <p:spPr>
          <a:xfrm>
            <a:off x="7352076" y="25848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5" name="Google Shape;385;p13"/>
          <p:cNvSpPr txBox="1">
            <a:spLocks noGrp="1"/>
          </p:cNvSpPr>
          <p:nvPr>
            <p:ph type="title" idx="4"/>
          </p:nvPr>
        </p:nvSpPr>
        <p:spPr>
          <a:xfrm>
            <a:off x="23244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6" name="Google Shape;386;p13"/>
          <p:cNvSpPr txBox="1">
            <a:spLocks noGrp="1"/>
          </p:cNvSpPr>
          <p:nvPr>
            <p:ph type="subTitle" idx="5"/>
          </p:nvPr>
        </p:nvSpPr>
        <p:spPr>
          <a:xfrm>
            <a:off x="2324451"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7" name="Google Shape;387;p13"/>
          <p:cNvSpPr txBox="1">
            <a:spLocks noGrp="1"/>
          </p:cNvSpPr>
          <p:nvPr>
            <p:ph type="title" idx="6"/>
          </p:nvPr>
        </p:nvSpPr>
        <p:spPr>
          <a:xfrm>
            <a:off x="7352067" y="4094600"/>
            <a:ext cx="3528800" cy="5520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8" name="Google Shape;388;p13"/>
          <p:cNvSpPr txBox="1">
            <a:spLocks noGrp="1"/>
          </p:cNvSpPr>
          <p:nvPr>
            <p:ph type="subTitle" idx="7"/>
          </p:nvPr>
        </p:nvSpPr>
        <p:spPr>
          <a:xfrm>
            <a:off x="7352076" y="4597633"/>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89" name="Google Shape;389;p13"/>
          <p:cNvSpPr txBox="1">
            <a:spLocks noGrp="1"/>
          </p:cNvSpPr>
          <p:nvPr>
            <p:ph type="title" idx="8" hasCustomPrompt="1"/>
          </p:nvPr>
        </p:nvSpPr>
        <p:spPr>
          <a:xfrm>
            <a:off x="1165633"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0" name="Google Shape;390;p13"/>
          <p:cNvSpPr txBox="1">
            <a:spLocks noGrp="1"/>
          </p:cNvSpPr>
          <p:nvPr>
            <p:ph type="title" idx="9" hasCustomPrompt="1"/>
          </p:nvPr>
        </p:nvSpPr>
        <p:spPr>
          <a:xfrm>
            <a:off x="6117000" y="2259800"/>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1" name="Google Shape;391;p13"/>
          <p:cNvSpPr txBox="1">
            <a:spLocks noGrp="1"/>
          </p:cNvSpPr>
          <p:nvPr>
            <p:ph type="title" idx="13" hasCustomPrompt="1"/>
          </p:nvPr>
        </p:nvSpPr>
        <p:spPr>
          <a:xfrm>
            <a:off x="1165633"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2" name="Google Shape;392;p13"/>
          <p:cNvSpPr txBox="1">
            <a:spLocks noGrp="1"/>
          </p:cNvSpPr>
          <p:nvPr>
            <p:ph type="title" idx="14" hasCustomPrompt="1"/>
          </p:nvPr>
        </p:nvSpPr>
        <p:spPr>
          <a:xfrm>
            <a:off x="6117000" y="4281833"/>
            <a:ext cx="1062000" cy="7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solidFill>
                  <a:srgbClr val="101122"/>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
        <p:nvSpPr>
          <p:cNvPr id="393" name="Google Shape;39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94" name="Google Shape;394;p13"/>
          <p:cNvGrpSpPr/>
          <p:nvPr/>
        </p:nvGrpSpPr>
        <p:grpSpPr>
          <a:xfrm>
            <a:off x="0" y="5680701"/>
            <a:ext cx="12192000" cy="1183124"/>
            <a:chOff x="0" y="4260525"/>
            <a:chExt cx="9144000" cy="887343"/>
          </a:xfrm>
        </p:grpSpPr>
        <p:grpSp>
          <p:nvGrpSpPr>
            <p:cNvPr id="395" name="Google Shape;395;p13"/>
            <p:cNvGrpSpPr/>
            <p:nvPr/>
          </p:nvGrpSpPr>
          <p:grpSpPr>
            <a:xfrm>
              <a:off x="0" y="4260525"/>
              <a:ext cx="9144000" cy="887338"/>
              <a:chOff x="0" y="4260525"/>
              <a:chExt cx="9144000" cy="887338"/>
            </a:xfrm>
          </p:grpSpPr>
          <p:sp>
            <p:nvSpPr>
              <p:cNvPr id="396" name="Google Shape;396;p13"/>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3"/>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3"/>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13"/>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13"/>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13"/>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13"/>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3"/>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13"/>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13"/>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6" name="Google Shape;406;p13"/>
            <p:cNvGrpSpPr/>
            <p:nvPr/>
          </p:nvGrpSpPr>
          <p:grpSpPr>
            <a:xfrm>
              <a:off x="0" y="4571577"/>
              <a:ext cx="9144000" cy="576290"/>
              <a:chOff x="0" y="4571577"/>
              <a:chExt cx="9144000" cy="576290"/>
            </a:xfrm>
          </p:grpSpPr>
          <p:sp>
            <p:nvSpPr>
              <p:cNvPr id="407" name="Google Shape;407;p13"/>
              <p:cNvSpPr/>
              <p:nvPr/>
            </p:nvSpPr>
            <p:spPr>
              <a:xfrm>
                <a:off x="0"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13"/>
              <p:cNvSpPr/>
              <p:nvPr/>
            </p:nvSpPr>
            <p:spPr>
              <a:xfrm>
                <a:off x="879907"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13"/>
              <p:cNvSpPr/>
              <p:nvPr/>
            </p:nvSpPr>
            <p:spPr>
              <a:xfrm flipH="1">
                <a:off x="1838076"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13"/>
              <p:cNvSpPr/>
              <p:nvPr/>
            </p:nvSpPr>
            <p:spPr>
              <a:xfrm>
                <a:off x="2781353"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3"/>
              <p:cNvSpPr/>
              <p:nvPr/>
            </p:nvSpPr>
            <p:spPr>
              <a:xfrm>
                <a:off x="3702450" y="4926825"/>
                <a:ext cx="986182" cy="22089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3"/>
              <p:cNvSpPr/>
              <p:nvPr/>
            </p:nvSpPr>
            <p:spPr>
              <a:xfrm flipH="1">
                <a:off x="8230665" y="4571577"/>
                <a:ext cx="913335" cy="576290"/>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13"/>
              <p:cNvSpPr/>
              <p:nvPr/>
            </p:nvSpPr>
            <p:spPr>
              <a:xfrm flipH="1">
                <a:off x="7277911" y="4822087"/>
                <a:ext cx="986182" cy="325665"/>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13"/>
              <p:cNvSpPr/>
              <p:nvPr/>
            </p:nvSpPr>
            <p:spPr>
              <a:xfrm>
                <a:off x="6319742" y="4758410"/>
                <a:ext cx="986182" cy="389356"/>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3"/>
              <p:cNvSpPr/>
              <p:nvPr/>
            </p:nvSpPr>
            <p:spPr>
              <a:xfrm flipH="1">
                <a:off x="5376465" y="4718403"/>
                <a:ext cx="986182" cy="429334"/>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3"/>
              <p:cNvSpPr/>
              <p:nvPr/>
            </p:nvSpPr>
            <p:spPr>
              <a:xfrm flipH="1">
                <a:off x="4429512" y="4850175"/>
                <a:ext cx="1012038" cy="297542"/>
              </a:xfrm>
              <a:custGeom>
                <a:avLst/>
                <a:gdLst/>
                <a:ahLst/>
                <a:cxnLst/>
                <a:rect l="l" t="t" r="r" b="b"/>
                <a:pathLst>
                  <a:path w="37745" h="18381" extrusionOk="0">
                    <a:moveTo>
                      <a:pt x="4480" y="1"/>
                    </a:moveTo>
                    <a:cubicBezTo>
                      <a:pt x="2444" y="1"/>
                      <a:pt x="962" y="1316"/>
                      <a:pt x="0" y="2591"/>
                    </a:cubicBezTo>
                    <a:lnTo>
                      <a:pt x="0" y="18381"/>
                    </a:lnTo>
                    <a:lnTo>
                      <a:pt x="37745" y="18381"/>
                    </a:lnTo>
                    <a:lnTo>
                      <a:pt x="37745" y="10311"/>
                    </a:lnTo>
                    <a:cubicBezTo>
                      <a:pt x="36918" y="9032"/>
                      <a:pt x="35539" y="7428"/>
                      <a:pt x="33484" y="6476"/>
                    </a:cubicBezTo>
                    <a:cubicBezTo>
                      <a:pt x="32655" y="6095"/>
                      <a:pt x="31895" y="5946"/>
                      <a:pt x="31213" y="5946"/>
                    </a:cubicBezTo>
                    <a:cubicBezTo>
                      <a:pt x="28801" y="5946"/>
                      <a:pt x="27369" y="7804"/>
                      <a:pt x="27369" y="7804"/>
                    </a:cubicBezTo>
                    <a:cubicBezTo>
                      <a:pt x="27369" y="7804"/>
                      <a:pt x="24662" y="4947"/>
                      <a:pt x="22081" y="4947"/>
                    </a:cubicBezTo>
                    <a:cubicBezTo>
                      <a:pt x="19499" y="4947"/>
                      <a:pt x="16642" y="7930"/>
                      <a:pt x="16642" y="7930"/>
                    </a:cubicBezTo>
                    <a:cubicBezTo>
                      <a:pt x="16642" y="7930"/>
                      <a:pt x="15890" y="5022"/>
                      <a:pt x="13509" y="4672"/>
                    </a:cubicBezTo>
                    <a:cubicBezTo>
                      <a:pt x="13359" y="4649"/>
                      <a:pt x="13211" y="4639"/>
                      <a:pt x="13065" y="4639"/>
                    </a:cubicBezTo>
                    <a:cubicBezTo>
                      <a:pt x="10922" y="4639"/>
                      <a:pt x="9273" y="6902"/>
                      <a:pt x="9273" y="6902"/>
                    </a:cubicBezTo>
                    <a:cubicBezTo>
                      <a:pt x="9273" y="6902"/>
                      <a:pt x="9624" y="762"/>
                      <a:pt x="5238" y="60"/>
                    </a:cubicBezTo>
                    <a:cubicBezTo>
                      <a:pt x="4978" y="20"/>
                      <a:pt x="4725" y="1"/>
                      <a:pt x="44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7" name="Google Shape;417;p13"/>
          <p:cNvSpPr/>
          <p:nvPr/>
        </p:nvSpPr>
        <p:spPr>
          <a:xfrm flipH="1">
            <a:off x="1165634" y="1183840"/>
            <a:ext cx="1094077" cy="346253"/>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3"/>
          <p:cNvSpPr/>
          <p:nvPr/>
        </p:nvSpPr>
        <p:spPr>
          <a:xfrm flipH="1">
            <a:off x="223948" y="48203"/>
            <a:ext cx="1472685" cy="613573"/>
          </a:xfrm>
          <a:custGeom>
            <a:avLst/>
            <a:gdLst/>
            <a:ahLst/>
            <a:cxnLst/>
            <a:rect l="l" t="t" r="r" b="b"/>
            <a:pathLst>
              <a:path w="13441" h="5600" extrusionOk="0">
                <a:moveTo>
                  <a:pt x="6974" y="1"/>
                </a:moveTo>
                <a:cubicBezTo>
                  <a:pt x="5468" y="1"/>
                  <a:pt x="4461" y="3244"/>
                  <a:pt x="4461" y="3244"/>
                </a:cubicBezTo>
                <a:cubicBezTo>
                  <a:pt x="4461" y="3244"/>
                  <a:pt x="3549" y="2801"/>
                  <a:pt x="2546" y="2801"/>
                </a:cubicBezTo>
                <a:cubicBezTo>
                  <a:pt x="1440" y="2801"/>
                  <a:pt x="224" y="3339"/>
                  <a:pt x="0" y="5600"/>
                </a:cubicBezTo>
                <a:lnTo>
                  <a:pt x="13233" y="5600"/>
                </a:lnTo>
                <a:cubicBezTo>
                  <a:pt x="13233" y="5600"/>
                  <a:pt x="13441" y="2884"/>
                  <a:pt x="10780" y="2884"/>
                </a:cubicBezTo>
                <a:cubicBezTo>
                  <a:pt x="10373" y="2884"/>
                  <a:pt x="9900" y="2947"/>
                  <a:pt x="9349" y="3093"/>
                </a:cubicBezTo>
                <a:cubicBezTo>
                  <a:pt x="9349" y="3093"/>
                  <a:pt x="8923" y="462"/>
                  <a:pt x="7243" y="36"/>
                </a:cubicBezTo>
                <a:cubicBezTo>
                  <a:pt x="7152" y="12"/>
                  <a:pt x="7062" y="1"/>
                  <a:pt x="697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3"/>
          <p:cNvSpPr/>
          <p:nvPr/>
        </p:nvSpPr>
        <p:spPr>
          <a:xfrm>
            <a:off x="10796952" y="116802"/>
            <a:ext cx="1395049" cy="438981"/>
          </a:xfrm>
          <a:custGeom>
            <a:avLst/>
            <a:gdLst/>
            <a:ahLst/>
            <a:cxnLst/>
            <a:rect l="l" t="t" r="r" b="b"/>
            <a:pathLst>
              <a:path w="26167" h="8234" extrusionOk="0">
                <a:moveTo>
                  <a:pt x="17177" y="1"/>
                </a:moveTo>
                <a:cubicBezTo>
                  <a:pt x="13201" y="1"/>
                  <a:pt x="12657" y="4324"/>
                  <a:pt x="12657" y="4324"/>
                </a:cubicBezTo>
                <a:cubicBezTo>
                  <a:pt x="12657" y="4324"/>
                  <a:pt x="11583" y="2047"/>
                  <a:pt x="9435" y="2047"/>
                </a:cubicBezTo>
                <a:cubicBezTo>
                  <a:pt x="9263" y="2047"/>
                  <a:pt x="9084" y="2061"/>
                  <a:pt x="8898" y="2093"/>
                </a:cubicBezTo>
                <a:cubicBezTo>
                  <a:pt x="6392" y="2519"/>
                  <a:pt x="6392" y="5151"/>
                  <a:pt x="6392" y="5151"/>
                </a:cubicBezTo>
                <a:cubicBezTo>
                  <a:pt x="6392" y="5151"/>
                  <a:pt x="5086" y="4590"/>
                  <a:pt x="3651" y="4590"/>
                </a:cubicBezTo>
                <a:cubicBezTo>
                  <a:pt x="2052" y="4590"/>
                  <a:pt x="291" y="5287"/>
                  <a:pt x="1" y="8233"/>
                </a:cubicBezTo>
                <a:lnTo>
                  <a:pt x="24637" y="8233"/>
                </a:lnTo>
                <a:cubicBezTo>
                  <a:pt x="24637" y="8233"/>
                  <a:pt x="26166" y="5577"/>
                  <a:pt x="24236" y="4474"/>
                </a:cubicBezTo>
                <a:cubicBezTo>
                  <a:pt x="23676" y="4151"/>
                  <a:pt x="23151" y="4035"/>
                  <a:pt x="22686" y="4035"/>
                </a:cubicBezTo>
                <a:cubicBezTo>
                  <a:pt x="21531" y="4035"/>
                  <a:pt x="20753" y="4750"/>
                  <a:pt x="20753" y="4750"/>
                </a:cubicBezTo>
                <a:cubicBezTo>
                  <a:pt x="20753" y="4750"/>
                  <a:pt x="21855" y="288"/>
                  <a:pt x="17545" y="13"/>
                </a:cubicBezTo>
                <a:cubicBezTo>
                  <a:pt x="17419" y="5"/>
                  <a:pt x="17296" y="1"/>
                  <a:pt x="1717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3"/>
          <p:cNvSpPr/>
          <p:nvPr/>
        </p:nvSpPr>
        <p:spPr>
          <a:xfrm>
            <a:off x="10082426" y="904646"/>
            <a:ext cx="1743580" cy="611289"/>
          </a:xfrm>
          <a:custGeom>
            <a:avLst/>
            <a:gdLst/>
            <a:ahLst/>
            <a:cxnLst/>
            <a:rect l="l" t="t" r="r" b="b"/>
            <a:pathLst>
              <a:path w="35340" h="12876" extrusionOk="0">
                <a:moveTo>
                  <a:pt x="22643" y="1"/>
                </a:moveTo>
                <a:cubicBezTo>
                  <a:pt x="18871" y="1"/>
                  <a:pt x="16993" y="4655"/>
                  <a:pt x="16993" y="4655"/>
                </a:cubicBezTo>
                <a:cubicBezTo>
                  <a:pt x="16993" y="4655"/>
                  <a:pt x="16103" y="1985"/>
                  <a:pt x="13153" y="1985"/>
                </a:cubicBezTo>
                <a:cubicBezTo>
                  <a:pt x="12603" y="1985"/>
                  <a:pt x="11980" y="2078"/>
                  <a:pt x="11279" y="2299"/>
                </a:cubicBezTo>
                <a:cubicBezTo>
                  <a:pt x="6817" y="3702"/>
                  <a:pt x="8071" y="8564"/>
                  <a:pt x="8071" y="8564"/>
                </a:cubicBezTo>
                <a:cubicBezTo>
                  <a:pt x="8071" y="8564"/>
                  <a:pt x="6582" y="7635"/>
                  <a:pt x="4846" y="7635"/>
                </a:cubicBezTo>
                <a:cubicBezTo>
                  <a:pt x="3022" y="7635"/>
                  <a:pt x="925" y="8662"/>
                  <a:pt x="0" y="12875"/>
                </a:cubicBezTo>
                <a:lnTo>
                  <a:pt x="33685" y="12875"/>
                </a:lnTo>
                <a:cubicBezTo>
                  <a:pt x="33685" y="12875"/>
                  <a:pt x="35339" y="6415"/>
                  <a:pt x="31053" y="6415"/>
                </a:cubicBezTo>
                <a:cubicBezTo>
                  <a:pt x="30504" y="6415"/>
                  <a:pt x="29858" y="6521"/>
                  <a:pt x="29098" y="6760"/>
                </a:cubicBezTo>
                <a:cubicBezTo>
                  <a:pt x="29098" y="6760"/>
                  <a:pt x="28823" y="1597"/>
                  <a:pt x="24086" y="218"/>
                </a:cubicBezTo>
                <a:cubicBezTo>
                  <a:pt x="23578" y="68"/>
                  <a:pt x="23097" y="1"/>
                  <a:pt x="2264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15635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B95E46E-BF9D-FEEB-83BD-EB33F3DB8F3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E94343C6-0E2D-27FA-0E74-1BD1B643D413}"/>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DEBA472B-74EC-7629-13A4-A272A90F4AA3}"/>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 xmlns:a16="http://schemas.microsoft.com/office/drawing/2014/main" id="{059792E3-0802-A9C5-E2CB-D8B00E1C94B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F70DDAB5-F90D-BF3E-2F0E-64DC72B50C65}"/>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878684756"/>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1586A6-8703-C4EF-C588-461F43639E63}"/>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590A2E7-E61F-33F2-71E2-9CB7F847B2F7}"/>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5D774A3-344B-6291-45C0-1740A66C64CA}"/>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 xmlns:a16="http://schemas.microsoft.com/office/drawing/2014/main" id="{2A42CA5F-B763-D12C-7697-ECC7866C868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925A578-4806-EBB6-944A-7DD95141E2EC}"/>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03117619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4574C7-BA48-276C-7177-ABE6F4FAB70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F089FB66-B777-86D1-4FE2-F7F673C37FE2}"/>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D21BB2CD-71B6-AE32-2DEE-E31CBE838C62}"/>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 xmlns:a16="http://schemas.microsoft.com/office/drawing/2014/main" id="{93190C2E-9CCF-C1F5-EB0C-6C0CCFE051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8C42961-2615-C80B-7A60-F02D8E678E25}"/>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98869575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3E0DF8B-56CC-11EF-C71E-C7B7D46E3C3D}"/>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1CF05A0-AC01-5E09-26E0-B11FFA2EE700}"/>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5DBC794-F61A-E04E-2D89-E81C1017AEC4}"/>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F59352E-46A9-CBBB-6261-E79596C42BA2}"/>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6" name="Footer Placeholder 5">
            <a:extLst>
              <a:ext uri="{FF2B5EF4-FFF2-40B4-BE49-F238E27FC236}">
                <a16:creationId xmlns="" xmlns:a16="http://schemas.microsoft.com/office/drawing/2014/main" id="{D33E24C5-23A6-C50C-3C32-6E2B97DB61B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9C221BC-ED82-207A-C698-692E9B672E27}"/>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772358131"/>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E57FDED-643A-6D2C-59EC-848888B40FA1}"/>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E5C93CF-2872-666B-14D8-70AA775DBD86}"/>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9D46CB98-C094-ECA5-516D-DFDE8732C928}"/>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0188DAD-AD2F-15A7-78FA-2514ED1F11D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90A2BDB-5531-0807-2046-E4A51AD0C2FC}"/>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CCAD95E-75B4-CDAD-48E9-3D1E793A9A78}"/>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8" name="Footer Placeholder 7">
            <a:extLst>
              <a:ext uri="{FF2B5EF4-FFF2-40B4-BE49-F238E27FC236}">
                <a16:creationId xmlns="" xmlns:a16="http://schemas.microsoft.com/office/drawing/2014/main" id="{472C6BB3-9597-5D93-6DFB-F12684217CE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60BF4B6A-2F42-9496-A1F8-2329E30CFB76}"/>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16663872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358316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9CCC15-BCFB-8CA0-BDB8-D2566940D0C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3ACCAF3C-7846-2485-2000-8BC37A3E01CE}"/>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4" name="Footer Placeholder 3">
            <a:extLst>
              <a:ext uri="{FF2B5EF4-FFF2-40B4-BE49-F238E27FC236}">
                <a16:creationId xmlns="" xmlns:a16="http://schemas.microsoft.com/office/drawing/2014/main" id="{41E53640-779C-577D-7C9D-8EAF98F031C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1EC8235C-DF3B-1ED7-7725-675A3D339399}"/>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pic>
        <p:nvPicPr>
          <p:cNvPr id="6" name="Picture 5">
            <a:extLst>
              <a:ext uri="{FF2B5EF4-FFF2-40B4-BE49-F238E27FC236}">
                <a16:creationId xmlns="" xmlns:a16="http://schemas.microsoft.com/office/drawing/2014/main" id="{CBFB9C1F-BA66-EC9B-0417-0E3825D123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547627" y="0"/>
            <a:ext cx="6858000" cy="6858000"/>
          </a:xfrm>
          <a:prstGeom prst="rect">
            <a:avLst/>
          </a:prstGeom>
        </p:spPr>
      </p:pic>
    </p:spTree>
    <p:extLst>
      <p:ext uri="{BB962C8B-B14F-4D97-AF65-F5344CB8AC3E}">
        <p14:creationId xmlns:p14="http://schemas.microsoft.com/office/powerpoint/2010/main" val="269071881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A17D673-2E15-0200-7825-229B2CE51440}"/>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3" name="Footer Placeholder 2">
            <a:extLst>
              <a:ext uri="{FF2B5EF4-FFF2-40B4-BE49-F238E27FC236}">
                <a16:creationId xmlns="" xmlns:a16="http://schemas.microsoft.com/office/drawing/2014/main" id="{E8ED07F7-90D0-8F2F-79DD-2E590136A0E1}"/>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FEEB8FE1-C458-7A2E-135A-1962A8284DD5}"/>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84611013"/>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C3128E6-AE51-A400-5219-9C5719B85C28}"/>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B63E4A65-3A17-5964-D2D0-2C4618CB9228}"/>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02034DF8-A2D3-2356-C34A-350165025CE1}"/>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0A789D78-D621-43AC-D7F6-61A5AB8F32E1}"/>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6" name="Footer Placeholder 5">
            <a:extLst>
              <a:ext uri="{FF2B5EF4-FFF2-40B4-BE49-F238E27FC236}">
                <a16:creationId xmlns="" xmlns:a16="http://schemas.microsoft.com/office/drawing/2014/main" id="{F6E27A35-C386-A0BE-C6F3-BFADDF3CBE4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383E791-C9A3-F67E-741A-38AAD126AECD}"/>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3526153973"/>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A93E0E7-701D-00AE-A52D-72CFF1A27610}"/>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8FF1B740-B42C-2D50-72BB-5FFFEF1F19B3}"/>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777078F9-CEB1-320F-A5CA-6917F7169F8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3A0610E0-D70C-EF79-E006-A6C106E2003B}"/>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6" name="Footer Placeholder 5">
            <a:extLst>
              <a:ext uri="{FF2B5EF4-FFF2-40B4-BE49-F238E27FC236}">
                <a16:creationId xmlns="" xmlns:a16="http://schemas.microsoft.com/office/drawing/2014/main" id="{CD788A8E-732B-5BCA-248A-EE8380EFC51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B6C9B5B7-2A6A-95C3-17C3-E97CDB00F11E}"/>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87008664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F9CD841-E56F-0D10-44F2-366683C59188}"/>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B703A382-1DA0-6E33-FCAE-292E35C30F2E}"/>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1CA4B2-2AAD-8120-F171-4664C752237B}"/>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 xmlns:a16="http://schemas.microsoft.com/office/drawing/2014/main" id="{CA3B22A6-338E-8EBC-738E-1757F8E8F75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D490CFE-EFC6-674C-B5D5-768F984E5F40}"/>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699010014"/>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0EB0CBD-11C9-CA69-4D60-4C259C6F49D4}"/>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ABDF535-629F-039F-E1A6-3889095E4BD2}"/>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5FA15C8-A777-AFFE-F5D0-48E35A7A64C5}"/>
              </a:ext>
            </a:extLst>
          </p:cNvPr>
          <p:cNvSpPr>
            <a:spLocks noGrp="1"/>
          </p:cNvSpPr>
          <p:nvPr>
            <p:ph type="dt" sz="half" idx="10"/>
          </p:nvPr>
        </p:nvSpPr>
        <p:spPr>
          <a:xfrm>
            <a:off x="838200" y="6356351"/>
            <a:ext cx="2743200" cy="366183"/>
          </a:xfrm>
          <a:prstGeom prst="rect">
            <a:avLst/>
          </a:prstGeom>
        </p:spPr>
        <p:txBody>
          <a:bodyPr/>
          <a:lstStyle/>
          <a:p>
            <a:fld id="{A07C94C5-7ECD-42C2-9D86-27D040CCA3AB}" type="datetimeFigureOut">
              <a:rPr lang="en-US" smtClean="0"/>
              <a:t>5/19/2025</a:t>
            </a:fld>
            <a:endParaRPr lang="en-US"/>
          </a:p>
        </p:txBody>
      </p:sp>
      <p:sp>
        <p:nvSpPr>
          <p:cNvPr id="5" name="Footer Placeholder 4">
            <a:extLst>
              <a:ext uri="{FF2B5EF4-FFF2-40B4-BE49-F238E27FC236}">
                <a16:creationId xmlns="" xmlns:a16="http://schemas.microsoft.com/office/drawing/2014/main" id="{C79E7533-F2C9-EDC8-5B33-E92B24C4A3B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3DED0B2E-3F7A-31CD-F488-307F185D85C0}"/>
              </a:ext>
            </a:extLst>
          </p:cNvPr>
          <p:cNvSpPr>
            <a:spLocks noGrp="1"/>
          </p:cNvSpPr>
          <p:nvPr>
            <p:ph type="sldNum" sz="quarter" idx="12"/>
          </p:nvPr>
        </p:nvSpPr>
        <p:spPr>
          <a:xfrm>
            <a:off x="8610600" y="6356351"/>
            <a:ext cx="2743200" cy="366183"/>
          </a:xfrm>
          <a:prstGeom prst="rect">
            <a:avLst/>
          </a:prstGeom>
        </p:spPr>
        <p:txBody>
          <a:bodyPr/>
          <a:lstStyle/>
          <a:p>
            <a:fld id="{077BB1D4-894A-44E9-8B45-BB17AAF19F2C}" type="slidenum">
              <a:rPr lang="en-US" smtClean="0"/>
              <a:t>‹#›</a:t>
            </a:fld>
            <a:endParaRPr lang="en-US"/>
          </a:p>
        </p:txBody>
      </p:sp>
    </p:spTree>
    <p:extLst>
      <p:ext uri="{BB962C8B-B14F-4D97-AF65-F5344CB8AC3E}">
        <p14:creationId xmlns:p14="http://schemas.microsoft.com/office/powerpoint/2010/main" val="20639645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4293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5351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advTm="0">
        <p15:prstTrans prst="airplane"/>
      </p:transition>
    </mc:Choice>
    <mc:Fallback>
      <p:transition spd="slow" advTm="0">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pPr>
              <a:defRPr/>
            </a:pPr>
            <a:fld id="{967918DD-F32C-40AE-BFB5-741B5886C773}" type="datetimeFigureOut">
              <a:rPr lang="zh-CN" altLang="en-US" smtClean="0">
                <a:solidFill>
                  <a:prstClr val="black"/>
                </a:solidFill>
              </a:rPr>
              <a:pPr>
                <a:defRPr/>
              </a:pPr>
              <a:t>2025/5/19</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a:defRPr/>
            </a:pPr>
            <a:fld id="{C9349654-8A83-41C1-B6F2-193D712776EF}"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170187344"/>
      </p:ext>
    </p:extLst>
  </p:cSld>
  <p:clrMapOvr>
    <a:masterClrMapping/>
  </p:clrMapOvr>
  <p:transition spd="slow">
    <p:push dir="u"/>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grpSp>
        <p:nvGrpSpPr>
          <p:cNvPr id="6" name="组合 6"/>
          <p:cNvGrpSpPr/>
          <p:nvPr userDrawn="1"/>
        </p:nvGrpSpPr>
        <p:grpSpPr>
          <a:xfrm>
            <a:off x="240265" y="207831"/>
            <a:ext cx="11791314" cy="6513811"/>
            <a:chOff x="666750" y="666750"/>
            <a:chExt cx="11049000" cy="5695950"/>
          </a:xfrm>
          <a:effectLst>
            <a:outerShdw blurRad="254000" sx="102000" sy="102000" algn="ctr" rotWithShape="0">
              <a:prstClr val="black">
                <a:alpha val="25000"/>
              </a:prstClr>
            </a:outerShdw>
          </a:effectLst>
        </p:grpSpPr>
        <p:sp>
          <p:nvSpPr>
            <p:cNvPr id="7" name="圆角矩形 4"/>
            <p:cNvSpPr/>
            <p:nvPr userDrawn="1"/>
          </p:nvSpPr>
          <p:spPr>
            <a:xfrm>
              <a:off x="666750" y="666750"/>
              <a:ext cx="11049000" cy="56959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sp>
          <p:nvSpPr>
            <p:cNvPr id="8" name="圆角矩形 5"/>
            <p:cNvSpPr/>
            <p:nvPr userDrawn="1"/>
          </p:nvSpPr>
          <p:spPr>
            <a:xfrm>
              <a:off x="876301" y="857250"/>
              <a:ext cx="10687050" cy="5314950"/>
            </a:xfrm>
            <a:prstGeom prst="roundRect">
              <a:avLst/>
            </a:prstGeom>
            <a:solidFill>
              <a:schemeClr val="bg1"/>
            </a:solidFill>
            <a:ln w="28575">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endParaRPr>
            </a:p>
          </p:txBody>
        </p:sp>
      </p:grpSp>
    </p:spTree>
    <p:extLst>
      <p:ext uri="{BB962C8B-B14F-4D97-AF65-F5344CB8AC3E}">
        <p14:creationId xmlns:p14="http://schemas.microsoft.com/office/powerpoint/2010/main" val="2771138120"/>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585304661"/>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a:defRPr/>
            </a:pPr>
            <a:fld id="{C9349654-8A83-41C1-B6F2-193D712776EF}" type="slidenum">
              <a:rPr lang="zh-CN" altLang="en-US" smtClean="0">
                <a:solidFill>
                  <a:prstClr val="black"/>
                </a:solidFill>
              </a:rPr>
              <a:pPr>
                <a:defRPr/>
              </a:pPr>
              <a:t>‹#›</a:t>
            </a:fld>
            <a:endParaRPr lang="zh-CN" altLang="en-US">
              <a:solidFill>
                <a:prstClr val="black"/>
              </a:solidFill>
            </a:endParaRPr>
          </a:p>
        </p:txBody>
      </p:sp>
      <p:grpSp>
        <p:nvGrpSpPr>
          <p:cNvPr id="5" name="组合 21"/>
          <p:cNvGrpSpPr/>
          <p:nvPr userDrawn="1"/>
        </p:nvGrpSpPr>
        <p:grpSpPr>
          <a:xfrm>
            <a:off x="0" y="0"/>
            <a:ext cx="12192000" cy="6886380"/>
            <a:chOff x="0" y="0"/>
            <a:chExt cx="12192000" cy="6886380"/>
          </a:xfrm>
        </p:grpSpPr>
        <p:grpSp>
          <p:nvGrpSpPr>
            <p:cNvPr id="6" name="组合 16"/>
            <p:cNvGrpSpPr/>
            <p:nvPr/>
          </p:nvGrpSpPr>
          <p:grpSpPr>
            <a:xfrm>
              <a:off x="0" y="0"/>
              <a:ext cx="12192000" cy="6886380"/>
              <a:chOff x="0" y="0"/>
              <a:chExt cx="12192000" cy="6886380"/>
            </a:xfrm>
          </p:grpSpPr>
          <p:pic>
            <p:nvPicPr>
              <p:cNvPr id="8"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pic>
            <p:nvPicPr>
              <p:cNvPr id="9" name="图片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9405256" y="0"/>
                <a:ext cx="2786743" cy="2032000"/>
              </a:xfrm>
              <a:prstGeom prst="rect">
                <a:avLst/>
              </a:prstGeom>
            </p:spPr>
          </p:pic>
        </p:grpSp>
        <p:pic>
          <p:nvPicPr>
            <p:cNvPr id="7"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2703"/>
            <a:stretch/>
          </p:blipFill>
          <p:spPr>
            <a:xfrm>
              <a:off x="0" y="0"/>
              <a:ext cx="3759200" cy="2757714"/>
            </a:xfrm>
            <a:prstGeom prst="rect">
              <a:avLst/>
            </a:prstGeom>
          </p:spPr>
        </p:pic>
      </p:grpSp>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927951" y="8354290"/>
            <a:ext cx="1304182" cy="1215663"/>
          </a:xfrm>
          <a:prstGeom prst="rect">
            <a:avLst/>
          </a:prstGeom>
        </p:spPr>
      </p:pic>
    </p:spTree>
    <p:extLst>
      <p:ext uri="{BB962C8B-B14F-4D97-AF65-F5344CB8AC3E}">
        <p14:creationId xmlns:p14="http://schemas.microsoft.com/office/powerpoint/2010/main" val="1874834227"/>
      </p:ext>
    </p:extLst>
  </p:cSld>
  <p:clrMapOvr>
    <a:masterClrMapping/>
  </p:clrMapOvr>
  <p:transition spd="slow">
    <p:push dir="u"/>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99309"/>
      </p:ext>
    </p:extLst>
  </p:cSld>
  <p:clrMapOvr>
    <a:masterClrMapping/>
  </p:clrMapOvr>
  <p:transition spd="slow">
    <p:push dir="u"/>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509014"/>
      </p:ext>
    </p:extLst>
  </p:cSld>
  <p:clrMapOvr>
    <a:masterClrMapping/>
  </p:clrMapOvr>
  <p:transition spd="slow">
    <p:push dir="u"/>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44E6E6-66EA-4261-BC32-F98BF6CC210C}" type="datetimeFigureOut">
              <a:rPr lang="en-US" smtClean="0">
                <a:solidFill>
                  <a:prstClr val="black"/>
                </a:solidFill>
              </a:rPr>
              <a:pPr/>
              <a:t>5/19/2025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93211B76-5616-4E9D-896D-683DCF1C7392}"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869774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DB47094-982F-83F1-57E9-70CFDAFF7DA3}"/>
              </a:ext>
            </a:extLst>
          </p:cNvPr>
          <p:cNvSpPr>
            <a:spLocks noGrp="1"/>
          </p:cNvSpPr>
          <p:nvPr>
            <p:ph type="title"/>
          </p:nvPr>
        </p:nvSpPr>
        <p:spPr>
          <a:xfrm>
            <a:off x="838200" y="365126"/>
            <a:ext cx="10515600" cy="1325563"/>
          </a:xfrm>
          <a:prstGeom prst="rect">
            <a:avLst/>
          </a:prstGeom>
        </p:spPr>
        <p:txBody>
          <a:bodyPr lIns="60954" tIns="30477" rIns="60954" bIns="30477"/>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0969ADFC-0631-ACBD-A37F-28ACEA41CA56}"/>
              </a:ext>
            </a:extLst>
          </p:cNvPr>
          <p:cNvSpPr>
            <a:spLocks noGrp="1"/>
          </p:cNvSpPr>
          <p:nvPr>
            <p:ph idx="1"/>
          </p:nvPr>
        </p:nvSpPr>
        <p:spPr>
          <a:xfrm>
            <a:off x="838200" y="1825626"/>
            <a:ext cx="10515600" cy="4351338"/>
          </a:xfrm>
          <a:prstGeom prst="rect">
            <a:avLst/>
          </a:prstGeom>
        </p:spPr>
        <p:txBody>
          <a:bodyPr lIns="60954" tIns="30477" rIns="60954" bIns="30477"/>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LÊ TÂM">
            <a:extLst>
              <a:ext uri="{FF2B5EF4-FFF2-40B4-BE49-F238E27FC236}">
                <a16:creationId xmlns="" xmlns:a16="http://schemas.microsoft.com/office/drawing/2014/main" id="{0478D4FC-6348-B2ED-5B31-DB271E600918}"/>
              </a:ext>
            </a:extLst>
          </p:cNvPr>
          <p:cNvSpPr>
            <a:spLocks noGrp="1"/>
          </p:cNvSpPr>
          <p:nvPr>
            <p:ph type="dt" sz="half" idx="10"/>
          </p:nvPr>
        </p:nvSpPr>
        <p:spPr>
          <a:xfrm>
            <a:off x="838200" y="6356351"/>
            <a:ext cx="2743200" cy="365125"/>
          </a:xfrm>
          <a:prstGeom prst="rect">
            <a:avLst/>
          </a:prstGeom>
        </p:spPr>
        <p:txBody>
          <a:bodyPr lIns="60954" tIns="30477" rIns="60954" bIns="30477"/>
          <a:lstStyle/>
          <a:p>
            <a:fld id="{D75DCDB4-4683-4ACC-B7E1-FEAD6BA85555}" type="datetimeFigureOut">
              <a:rPr lang="vi-VN" smtClean="0">
                <a:solidFill>
                  <a:prstClr val="black"/>
                </a:solidFill>
              </a:rPr>
              <a:pPr/>
              <a:t>19/05/2025</a:t>
            </a:fld>
            <a:endParaRPr lang="vi-VN">
              <a:solidFill>
                <a:prstClr val="black"/>
              </a:solidFill>
            </a:endParaRPr>
          </a:p>
        </p:txBody>
      </p:sp>
      <p:sp>
        <p:nvSpPr>
          <p:cNvPr id="5" name="Footer Placeholder 4">
            <a:extLst>
              <a:ext uri="{FF2B5EF4-FFF2-40B4-BE49-F238E27FC236}">
                <a16:creationId xmlns="" xmlns:a16="http://schemas.microsoft.com/office/drawing/2014/main" id="{EE2C5EB2-B54F-186A-21AC-FF7A48CB6E8A}"/>
              </a:ext>
            </a:extLst>
          </p:cNvPr>
          <p:cNvSpPr>
            <a:spLocks noGrp="1"/>
          </p:cNvSpPr>
          <p:nvPr>
            <p:ph type="ftr" sz="quarter" idx="11"/>
          </p:nvPr>
        </p:nvSpPr>
        <p:spPr>
          <a:xfrm>
            <a:off x="4038600" y="6356351"/>
            <a:ext cx="4114800" cy="365125"/>
          </a:xfrm>
          <a:prstGeom prst="rect">
            <a:avLst/>
          </a:prstGeom>
        </p:spPr>
        <p:txBody>
          <a:bodyPr lIns="60954" tIns="30477" rIns="60954" bIns="30477"/>
          <a:lstStyle/>
          <a:p>
            <a:endParaRPr lang="vi-VN">
              <a:solidFill>
                <a:prstClr val="black"/>
              </a:solidFill>
            </a:endParaRPr>
          </a:p>
        </p:txBody>
      </p:sp>
      <p:sp>
        <p:nvSpPr>
          <p:cNvPr id="6" name="Slide Number Placeholder 5">
            <a:extLst>
              <a:ext uri="{FF2B5EF4-FFF2-40B4-BE49-F238E27FC236}">
                <a16:creationId xmlns="" xmlns:a16="http://schemas.microsoft.com/office/drawing/2014/main" id="{6843105B-942A-89F5-4D02-6DCA86CB805E}"/>
              </a:ext>
            </a:extLst>
          </p:cNvPr>
          <p:cNvSpPr>
            <a:spLocks noGrp="1"/>
          </p:cNvSpPr>
          <p:nvPr>
            <p:ph type="sldNum" sz="quarter" idx="12"/>
          </p:nvPr>
        </p:nvSpPr>
        <p:spPr>
          <a:xfrm>
            <a:off x="8610600" y="6356351"/>
            <a:ext cx="2743200" cy="365125"/>
          </a:xfrm>
          <a:prstGeom prst="rect">
            <a:avLst/>
          </a:prstGeom>
        </p:spPr>
        <p:txBody>
          <a:bodyPr lIns="60954" tIns="30477" rIns="60954" bIns="30477"/>
          <a:lstStyle/>
          <a:p>
            <a:fld id="{668B829B-41E5-4C3D-B4B4-EC121BA26CAC}" type="slidenum">
              <a:rPr lang="vi-VN" smtClean="0">
                <a:solidFill>
                  <a:prstClr val="black"/>
                </a:solidFill>
              </a:rPr>
              <a:pPr/>
              <a:t>‹#›</a:t>
            </a:fld>
            <a:endParaRPr lang="vi-VN">
              <a:solidFill>
                <a:prstClr val="black"/>
              </a:solidFill>
            </a:endParaRPr>
          </a:p>
        </p:txBody>
      </p:sp>
    </p:spTree>
    <p:extLst>
      <p:ext uri="{BB962C8B-B14F-4D97-AF65-F5344CB8AC3E}">
        <p14:creationId xmlns:p14="http://schemas.microsoft.com/office/powerpoint/2010/main" val="1586667051"/>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757188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B0392B6E-AC57-4EC7-A4ED-45A8F494EAAC}" type="datetimeFigureOut">
              <a:rPr lang="vi-VN" smtClean="0"/>
              <a:t>19/05/2025</a:t>
            </a:fld>
            <a:endParaRPr lang="vi-VN"/>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vi-VN"/>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8360594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theme" Target="../theme/theme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13" Type="http://schemas.openxmlformats.org/officeDocument/2006/relationships/image" Target="../media/image17.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image" Target="../media/image16.pn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image" Target="../media/image15.png"/><Relationship Id="rId5" Type="http://schemas.openxmlformats.org/officeDocument/2006/relationships/slideLayout" Target="../slideLayouts/slideLayout72.xm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slideLayout" Target="../slideLayouts/slideLayout71.xml"/><Relationship Id="rId9" Type="http://schemas.openxmlformats.org/officeDocument/2006/relationships/image" Target="../media/image13.png"/><Relationship Id="rId14" Type="http://schemas.openxmlformats.org/officeDocument/2006/relationships/image" Target="../media/image1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2" name="Picture 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02889" y="-3813348"/>
            <a:ext cx="2684207" cy="2502021"/>
          </a:xfrm>
          <a:prstGeom prst="rect">
            <a:avLst/>
          </a:prstGeom>
        </p:spPr>
      </p:pic>
    </p:spTree>
    <p:extLst>
      <p:ext uri="{BB962C8B-B14F-4D97-AF65-F5344CB8AC3E}">
        <p14:creationId xmlns:p14="http://schemas.microsoft.com/office/powerpoint/2010/main" val="1452829077"/>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759480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 xmlns:a16="http://schemas.microsoft.com/office/drawing/2014/main" id="{4614B697-3DAB-F89C-4C98-53E3DC87513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2947426B-AE24-4FF4-B4E3-84E474FF5A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CBDC8EE1-76B0-4514-A4DE-B58F4D2684D9}"/>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680E73E-1D2A-45E3-B0B7-A7A5D06FB70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E2219-D87A-4392-9884-26F64AC56481}" type="datetimeFigureOut">
              <a:rPr lang="en-US" smtClean="0"/>
              <a:t>5/19/2025</a:t>
            </a:fld>
            <a:endParaRPr lang="en-US"/>
          </a:p>
        </p:txBody>
      </p:sp>
      <p:sp>
        <p:nvSpPr>
          <p:cNvPr id="5" name="Footer Placeholder 4">
            <a:extLst>
              <a:ext uri="{FF2B5EF4-FFF2-40B4-BE49-F238E27FC236}">
                <a16:creationId xmlns="" xmlns:a16="http://schemas.microsoft.com/office/drawing/2014/main" id="{72DACDBA-4660-432D-8300-EB29B3482A8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78FFCF41-0EDA-40ED-8425-AABF904A954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F9730E-31BC-405F-8108-2B50EA88C013}" type="slidenum">
              <a:rPr lang="en-US" smtClean="0"/>
              <a:t>‹#›</a:t>
            </a:fld>
            <a:endParaRPr lang="en-US"/>
          </a:p>
        </p:txBody>
      </p:sp>
      <p:pic>
        <p:nvPicPr>
          <p:cNvPr id="8" name="Picture 7"/>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97876" y="-3825441"/>
            <a:ext cx="1940724" cy="1809000"/>
          </a:xfrm>
          <a:prstGeom prst="rect">
            <a:avLst/>
          </a:prstGeom>
        </p:spPr>
      </p:pic>
    </p:spTree>
    <p:extLst>
      <p:ext uri="{BB962C8B-B14F-4D97-AF65-F5344CB8AC3E}">
        <p14:creationId xmlns:p14="http://schemas.microsoft.com/office/powerpoint/2010/main" val="77143535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382230"/>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Lst>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par>
    </p:tnLst>
  </p:timing>
  <p:txStyles>
    <p:titleStyle>
      <a:lvl1pPr algn="ctr" defTabSz="1061514" rtl="0" fontAlgn="base">
        <a:spcBef>
          <a:spcPct val="0"/>
        </a:spcBef>
        <a:spcAft>
          <a:spcPct val="0"/>
        </a:spcAft>
        <a:defRPr sz="3600" b="1">
          <a:solidFill>
            <a:srgbClr val="FFFFFF"/>
          </a:solidFill>
          <a:latin typeface="+mj-lt"/>
          <a:ea typeface="+mj-ea"/>
          <a:cs typeface="+mj-cs"/>
        </a:defRPr>
      </a:lvl1pPr>
      <a:lvl2pPr algn="ctr" defTabSz="1061514" rtl="0" fontAlgn="base">
        <a:spcBef>
          <a:spcPct val="0"/>
        </a:spcBef>
        <a:spcAft>
          <a:spcPct val="0"/>
        </a:spcAft>
        <a:defRPr sz="3600" b="1">
          <a:solidFill>
            <a:srgbClr val="FFFFFF"/>
          </a:solidFill>
          <a:latin typeface="Verdana" panose="020B0604030504040204" pitchFamily="34" charset="0"/>
        </a:defRPr>
      </a:lvl2pPr>
      <a:lvl3pPr algn="ctr" defTabSz="1061514" rtl="0" fontAlgn="base">
        <a:spcBef>
          <a:spcPct val="0"/>
        </a:spcBef>
        <a:spcAft>
          <a:spcPct val="0"/>
        </a:spcAft>
        <a:defRPr sz="3600" b="1">
          <a:solidFill>
            <a:srgbClr val="FFFFFF"/>
          </a:solidFill>
          <a:latin typeface="Verdana" panose="020B0604030504040204" pitchFamily="34" charset="0"/>
        </a:defRPr>
      </a:lvl3pPr>
      <a:lvl4pPr algn="ctr" defTabSz="1061514" rtl="0" fontAlgn="base">
        <a:spcBef>
          <a:spcPct val="0"/>
        </a:spcBef>
        <a:spcAft>
          <a:spcPct val="0"/>
        </a:spcAft>
        <a:defRPr sz="3600" b="1">
          <a:solidFill>
            <a:srgbClr val="FFFFFF"/>
          </a:solidFill>
          <a:latin typeface="Verdana" panose="020B0604030504040204" pitchFamily="34" charset="0"/>
        </a:defRPr>
      </a:lvl4pPr>
      <a:lvl5pPr algn="ctr" defTabSz="1061514" rtl="0" fontAlgn="base">
        <a:spcBef>
          <a:spcPct val="0"/>
        </a:spcBef>
        <a:spcAft>
          <a:spcPct val="0"/>
        </a:spcAft>
        <a:defRPr sz="3600" b="1">
          <a:solidFill>
            <a:srgbClr val="FFFFFF"/>
          </a:solidFill>
          <a:latin typeface="Verdana" panose="020B0604030504040204" pitchFamily="34" charset="0"/>
        </a:defRPr>
      </a:lvl5pPr>
      <a:lvl6pPr marL="606891" algn="ctr" defTabSz="1061514" rtl="0" fontAlgn="base">
        <a:spcBef>
          <a:spcPct val="0"/>
        </a:spcBef>
        <a:spcAft>
          <a:spcPct val="0"/>
        </a:spcAft>
        <a:defRPr sz="3600" b="1">
          <a:solidFill>
            <a:srgbClr val="FFFFFF"/>
          </a:solidFill>
          <a:latin typeface="Verdana" panose="020B0604030504040204" pitchFamily="34" charset="0"/>
        </a:defRPr>
      </a:lvl6pPr>
      <a:lvl7pPr marL="1213285" algn="ctr" defTabSz="1061514" rtl="0" fontAlgn="base">
        <a:spcBef>
          <a:spcPct val="0"/>
        </a:spcBef>
        <a:spcAft>
          <a:spcPct val="0"/>
        </a:spcAft>
        <a:defRPr sz="3600" b="1">
          <a:solidFill>
            <a:srgbClr val="FFFFFF"/>
          </a:solidFill>
          <a:latin typeface="Verdana" panose="020B0604030504040204" pitchFamily="34" charset="0"/>
        </a:defRPr>
      </a:lvl7pPr>
      <a:lvl8pPr marL="1820218" algn="ctr" defTabSz="1061514" rtl="0" fontAlgn="base">
        <a:spcBef>
          <a:spcPct val="0"/>
        </a:spcBef>
        <a:spcAft>
          <a:spcPct val="0"/>
        </a:spcAft>
        <a:defRPr sz="3600" b="1">
          <a:solidFill>
            <a:srgbClr val="FFFFFF"/>
          </a:solidFill>
          <a:latin typeface="Verdana" panose="020B0604030504040204" pitchFamily="34" charset="0"/>
        </a:defRPr>
      </a:lvl8pPr>
      <a:lvl9pPr marL="2427196" algn="ctr" defTabSz="1061514" rtl="0" fontAlgn="base">
        <a:spcBef>
          <a:spcPct val="0"/>
        </a:spcBef>
        <a:spcAft>
          <a:spcPct val="0"/>
        </a:spcAft>
        <a:defRPr sz="3600" b="1">
          <a:solidFill>
            <a:srgbClr val="FFFFFF"/>
          </a:solidFill>
          <a:latin typeface="Verdana" panose="020B0604030504040204" pitchFamily="34" charset="0"/>
        </a:defRPr>
      </a:lvl9pPr>
    </p:titleStyle>
    <p:bodyStyle>
      <a:lvl1pPr marL="398307" indent="-398307" algn="l" defTabSz="1061514" rtl="0" fontAlgn="base">
        <a:spcBef>
          <a:spcPct val="20000"/>
        </a:spcBef>
        <a:spcAft>
          <a:spcPct val="0"/>
        </a:spcAft>
        <a:buClr>
          <a:schemeClr val="hlink"/>
        </a:buClr>
        <a:buFont typeface="Wingdings" panose="05000000000000000000" pitchFamily="2" charset="2"/>
        <a:defRPr sz="3200">
          <a:solidFill>
            <a:schemeClr val="tx1"/>
          </a:solidFill>
          <a:latin typeface="+mn-lt"/>
          <a:ea typeface="+mn-ea"/>
          <a:cs typeface="+mn-cs"/>
        </a:defRPr>
      </a:lvl1pPr>
      <a:lvl2pPr marL="863652" indent="-332577" algn="l" defTabSz="1061514" rtl="0" fontAlgn="base">
        <a:spcBef>
          <a:spcPct val="20000"/>
        </a:spcBef>
        <a:spcAft>
          <a:spcPct val="0"/>
        </a:spcAft>
        <a:buClr>
          <a:schemeClr val="accent1"/>
        </a:buClr>
        <a:buFont typeface="Wingdings" panose="05000000000000000000" pitchFamily="2" charset="2"/>
        <a:buChar char="§"/>
        <a:defRPr sz="3200">
          <a:solidFill>
            <a:schemeClr val="tx1"/>
          </a:solidFill>
          <a:latin typeface="Arial" panose="020B0604020202020204" pitchFamily="34" charset="0"/>
        </a:defRPr>
      </a:lvl2pPr>
      <a:lvl3pPr marL="1327050" indent="-265538" algn="l" defTabSz="1061514" rtl="0" fontAlgn="base">
        <a:spcBef>
          <a:spcPct val="20000"/>
        </a:spcBef>
        <a:spcAft>
          <a:spcPct val="0"/>
        </a:spcAft>
        <a:buClr>
          <a:schemeClr val="tx1"/>
        </a:buClr>
        <a:buChar char="•"/>
        <a:defRPr sz="2800">
          <a:solidFill>
            <a:schemeClr val="tx1"/>
          </a:solidFill>
          <a:latin typeface="Arial" panose="020B0604020202020204" pitchFamily="34" charset="0"/>
        </a:defRPr>
      </a:lvl3pPr>
      <a:lvl4pPr marL="1858131" indent="-265538" algn="l" defTabSz="1061514" rtl="0" fontAlgn="base">
        <a:spcBef>
          <a:spcPct val="20000"/>
        </a:spcBef>
        <a:spcAft>
          <a:spcPct val="0"/>
        </a:spcAft>
        <a:buChar char="–"/>
        <a:defRPr sz="2300">
          <a:solidFill>
            <a:schemeClr val="tx1"/>
          </a:solidFill>
          <a:latin typeface="Arial" panose="020B0604020202020204" pitchFamily="34" charset="0"/>
        </a:defRPr>
      </a:lvl4pPr>
      <a:lvl5pPr marL="2389198" indent="-265538" algn="l" defTabSz="1061514" rtl="0" fontAlgn="base">
        <a:spcBef>
          <a:spcPct val="20000"/>
        </a:spcBef>
        <a:spcAft>
          <a:spcPct val="0"/>
        </a:spcAft>
        <a:buChar char="»"/>
        <a:defRPr sz="2300">
          <a:solidFill>
            <a:schemeClr val="tx1"/>
          </a:solidFill>
          <a:latin typeface="Arial" panose="020B0604020202020204" pitchFamily="34" charset="0"/>
        </a:defRPr>
      </a:lvl5pPr>
      <a:lvl6pPr marL="2995514" indent="-265538" algn="l" defTabSz="1061514" rtl="0" fontAlgn="base">
        <a:spcBef>
          <a:spcPct val="20000"/>
        </a:spcBef>
        <a:spcAft>
          <a:spcPct val="0"/>
        </a:spcAft>
        <a:buChar char="»"/>
        <a:defRPr sz="2300">
          <a:solidFill>
            <a:schemeClr val="tx1"/>
          </a:solidFill>
          <a:latin typeface="Arial" panose="020B0604020202020204" pitchFamily="34" charset="0"/>
        </a:defRPr>
      </a:lvl6pPr>
      <a:lvl7pPr marL="3602483" indent="-265538" algn="l" defTabSz="1061514" rtl="0" fontAlgn="base">
        <a:spcBef>
          <a:spcPct val="20000"/>
        </a:spcBef>
        <a:spcAft>
          <a:spcPct val="0"/>
        </a:spcAft>
        <a:buChar char="»"/>
        <a:defRPr sz="2300">
          <a:solidFill>
            <a:schemeClr val="tx1"/>
          </a:solidFill>
          <a:latin typeface="Arial" panose="020B0604020202020204" pitchFamily="34" charset="0"/>
        </a:defRPr>
      </a:lvl7pPr>
      <a:lvl8pPr marL="4209416" indent="-265538" algn="l" defTabSz="1061514" rtl="0" fontAlgn="base">
        <a:spcBef>
          <a:spcPct val="20000"/>
        </a:spcBef>
        <a:spcAft>
          <a:spcPct val="0"/>
        </a:spcAft>
        <a:buChar char="»"/>
        <a:defRPr sz="2300">
          <a:solidFill>
            <a:schemeClr val="tx1"/>
          </a:solidFill>
          <a:latin typeface="Arial" panose="020B0604020202020204" pitchFamily="34" charset="0"/>
        </a:defRPr>
      </a:lvl8pPr>
      <a:lvl9pPr marL="4816396" indent="-265538" algn="l" defTabSz="1061514" rtl="0" fontAlgn="base">
        <a:spcBef>
          <a:spcPct val="20000"/>
        </a:spcBef>
        <a:spcAft>
          <a:spcPct val="0"/>
        </a:spcAft>
        <a:buChar char="»"/>
        <a:defRPr sz="2300">
          <a:solidFill>
            <a:schemeClr val="tx1"/>
          </a:solidFill>
          <a:latin typeface="Arial" panose="020B0604020202020204" pitchFamily="34" charset="0"/>
        </a:defRPr>
      </a:lvl9pPr>
    </p:bodyStyle>
    <p:otherStyle>
      <a:defPPr>
        <a:defRPr lang="zh-CN"/>
      </a:defPPr>
      <a:lvl1pPr marL="0" algn="l" defTabSz="1213285" rtl="0" eaLnBrk="1" latinLnBrk="0" hangingPunct="1">
        <a:defRPr sz="2400" kern="1200">
          <a:solidFill>
            <a:schemeClr val="tx1"/>
          </a:solidFill>
          <a:latin typeface="+mn-lt"/>
          <a:ea typeface="+mn-ea"/>
          <a:cs typeface="+mn-cs"/>
        </a:defRPr>
      </a:lvl1pPr>
      <a:lvl2pPr marL="606891" algn="l" defTabSz="1213285" rtl="0" eaLnBrk="1" latinLnBrk="0" hangingPunct="1">
        <a:defRPr sz="2400" kern="1200">
          <a:solidFill>
            <a:schemeClr val="tx1"/>
          </a:solidFill>
          <a:latin typeface="+mn-lt"/>
          <a:ea typeface="+mn-ea"/>
          <a:cs typeface="+mn-cs"/>
        </a:defRPr>
      </a:lvl2pPr>
      <a:lvl3pPr marL="1213285" algn="l" defTabSz="1213285" rtl="0" eaLnBrk="1" latinLnBrk="0" hangingPunct="1">
        <a:defRPr sz="2400" kern="1200">
          <a:solidFill>
            <a:schemeClr val="tx1"/>
          </a:solidFill>
          <a:latin typeface="+mn-lt"/>
          <a:ea typeface="+mn-ea"/>
          <a:cs typeface="+mn-cs"/>
        </a:defRPr>
      </a:lvl3pPr>
      <a:lvl4pPr marL="1820218" algn="l" defTabSz="1213285" rtl="0" eaLnBrk="1" latinLnBrk="0" hangingPunct="1">
        <a:defRPr sz="2400" kern="1200">
          <a:solidFill>
            <a:schemeClr val="tx1"/>
          </a:solidFill>
          <a:latin typeface="+mn-lt"/>
          <a:ea typeface="+mn-ea"/>
          <a:cs typeface="+mn-cs"/>
        </a:defRPr>
      </a:lvl4pPr>
      <a:lvl5pPr marL="2427196" algn="l" defTabSz="1213285" rtl="0" eaLnBrk="1" latinLnBrk="0" hangingPunct="1">
        <a:defRPr sz="2400" kern="1200">
          <a:solidFill>
            <a:schemeClr val="tx1"/>
          </a:solidFill>
          <a:latin typeface="+mn-lt"/>
          <a:ea typeface="+mn-ea"/>
          <a:cs typeface="+mn-cs"/>
        </a:defRPr>
      </a:lvl5pPr>
      <a:lvl6pPr marL="3033454" algn="l" defTabSz="1213285" rtl="0" eaLnBrk="1" latinLnBrk="0" hangingPunct="1">
        <a:defRPr sz="2400" kern="1200">
          <a:solidFill>
            <a:schemeClr val="tx1"/>
          </a:solidFill>
          <a:latin typeface="+mn-lt"/>
          <a:ea typeface="+mn-ea"/>
          <a:cs typeface="+mn-cs"/>
        </a:defRPr>
      </a:lvl6pPr>
      <a:lvl7pPr marL="3640394" algn="l" defTabSz="1213285" rtl="0" eaLnBrk="1" latinLnBrk="0" hangingPunct="1">
        <a:defRPr sz="2400" kern="1200">
          <a:solidFill>
            <a:schemeClr val="tx1"/>
          </a:solidFill>
          <a:latin typeface="+mn-lt"/>
          <a:ea typeface="+mn-ea"/>
          <a:cs typeface="+mn-cs"/>
        </a:defRPr>
      </a:lvl7pPr>
      <a:lvl8pPr marL="4247354" algn="l" defTabSz="1213285" rtl="0" eaLnBrk="1" latinLnBrk="0" hangingPunct="1">
        <a:defRPr sz="2400" kern="1200">
          <a:solidFill>
            <a:schemeClr val="tx1"/>
          </a:solidFill>
          <a:latin typeface="+mn-lt"/>
          <a:ea typeface="+mn-ea"/>
          <a:cs typeface="+mn-cs"/>
        </a:defRPr>
      </a:lvl8pPr>
      <a:lvl9pPr marL="4854289" algn="l" defTabSz="12132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011078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950037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iming>
    <p:tnLst>
      <p:par>
        <p:cTn id="1" dur="indefinite" restart="never" nodeType="tmRoot"/>
      </p:par>
    </p:tnLst>
  </p:timing>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xmlns="" id="{B7E6646E-0BCC-A8F4-25EF-747C0A61D8C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图片 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0" y="0"/>
            <a:ext cx="12192000" cy="6886380"/>
          </a:xfrm>
          <a:prstGeom prst="rect">
            <a:avLst/>
          </a:prstGeom>
        </p:spPr>
      </p:pic>
      <p:grpSp>
        <p:nvGrpSpPr>
          <p:cNvPr id="11" name="组合 10"/>
          <p:cNvGrpSpPr/>
          <p:nvPr userDrawn="1"/>
        </p:nvGrpSpPr>
        <p:grpSpPr>
          <a:xfrm>
            <a:off x="115910" y="5010872"/>
            <a:ext cx="12192000" cy="2256061"/>
            <a:chOff x="0" y="4332156"/>
            <a:chExt cx="12292858" cy="2554224"/>
          </a:xfrm>
        </p:grpSpPr>
        <p:pic>
          <p:nvPicPr>
            <p:cNvPr id="12" name="图片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13" name="图片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pic>
        <p:nvPicPr>
          <p:cNvPr id="3" name="图片 2"/>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p:blipFill>
        <p:spPr>
          <a:xfrm>
            <a:off x="0" y="-365"/>
            <a:ext cx="3042933" cy="2888708"/>
          </a:xfrm>
          <a:prstGeom prst="rect">
            <a:avLst/>
          </a:prstGeom>
        </p:spPr>
      </p:pic>
      <p:pic>
        <p:nvPicPr>
          <p:cNvPr id="4" name="图片 3"/>
          <p:cNvPicPr>
            <a:picLocks noChangeAspect="1"/>
          </p:cNvPicPr>
          <p:nvPr userDrawn="1"/>
        </p:nvPicPr>
        <p:blipFill rotWithShape="1">
          <a:blip r:embed="rId13" cstate="print">
            <a:extLst>
              <a:ext uri="{28A0092B-C50C-407E-A947-70E740481C1C}">
                <a14:useLocalDpi xmlns:a14="http://schemas.microsoft.com/office/drawing/2010/main" val="0"/>
              </a:ext>
            </a:extLst>
          </a:blip>
          <a:srcRect r="-482"/>
          <a:stretch/>
        </p:blipFill>
        <p:spPr>
          <a:xfrm>
            <a:off x="9362840" y="0"/>
            <a:ext cx="2829160" cy="2141457"/>
          </a:xfrm>
          <a:prstGeom prst="rect">
            <a:avLst/>
          </a:prstGeom>
        </p:spPr>
      </p:pic>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57999" y="-1988158"/>
            <a:ext cx="1359195" cy="1266942"/>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375692" y="9091725"/>
            <a:ext cx="1424848" cy="1328139"/>
          </a:xfrm>
          <a:prstGeom prst="rect">
            <a:avLst/>
          </a:prstGeom>
        </p:spPr>
      </p:pic>
    </p:spTree>
    <p:extLst>
      <p:ext uri="{BB962C8B-B14F-4D97-AF65-F5344CB8AC3E}">
        <p14:creationId xmlns:p14="http://schemas.microsoft.com/office/powerpoint/2010/main" val="3681657427"/>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Lst>
  <p:transition spd="slow">
    <p:push dir="u"/>
  </p:transition>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0.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1.svg"/><Relationship Id="rId3" Type="http://schemas.openxmlformats.org/officeDocument/2006/relationships/image" Target="../media/image42.jpeg"/><Relationship Id="rId7" Type="http://schemas.openxmlformats.org/officeDocument/2006/relationships/image" Target="../media/image35.svg"/><Relationship Id="rId12"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4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37.svg"/><Relationship Id="rId14" Type="http://schemas.openxmlformats.org/officeDocument/2006/relationships/image" Target="../media/image48.emf"/></Relationships>
</file>

<file path=ppt/slides/_rels/slide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8.emf"/></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hdphoto" Target="../media/hdphoto1.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66.xml"/><Relationship Id="rId6" Type="http://schemas.openxmlformats.org/officeDocument/2006/relationships/image" Target="../media/image48.sv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1.svg"/><Relationship Id="rId3" Type="http://schemas.openxmlformats.org/officeDocument/2006/relationships/image" Target="../media/image42.jpeg"/><Relationship Id="rId7" Type="http://schemas.openxmlformats.org/officeDocument/2006/relationships/image" Target="../media/image35.svg"/><Relationship Id="rId12"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0.xml"/><Relationship Id="rId6" Type="http://schemas.openxmlformats.org/officeDocument/2006/relationships/image" Target="../media/image4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37.svg"/><Relationship Id="rId14" Type="http://schemas.openxmlformats.org/officeDocument/2006/relationships/image" Target="../media/image48.emf"/></Relationships>
</file>

<file path=ppt/slides/_rels/slide21.xml.rels><?xml version="1.0" encoding="UTF-8" standalone="yes"?>
<Relationships xmlns="http://schemas.openxmlformats.org/package/2006/relationships"><Relationship Id="rId8" Type="http://schemas.openxmlformats.org/officeDocument/2006/relationships/image" Target="../media/image50.svg"/><Relationship Id="rId3" Type="http://schemas.microsoft.com/office/2007/relationships/hdphoto" Target="../media/hdphoto1.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66.xml"/><Relationship Id="rId6" Type="http://schemas.openxmlformats.org/officeDocument/2006/relationships/image" Target="../media/image48.sv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emf"/></Relationships>
</file>

<file path=ppt/slides/_rels/slide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41.xml"/><Relationship Id="rId5" Type="http://schemas.openxmlformats.org/officeDocument/2006/relationships/image" Target="../media/image35.png"/><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4499428"/>
            <a:ext cx="12192000" cy="2386951"/>
            <a:chOff x="0" y="4332156"/>
            <a:chExt cx="12292858" cy="2554224"/>
          </a:xfrm>
        </p:grpSpPr>
        <p:pic>
          <p:nvPicPr>
            <p:cNvPr id="3"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332156"/>
              <a:ext cx="6196858" cy="2554224"/>
            </a:xfrm>
            <a:prstGeom prst="rect">
              <a:avLst/>
            </a:prstGeom>
          </p:spPr>
        </p:pic>
        <p:pic>
          <p:nvPicPr>
            <p:cNvPr id="4"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196858" y="4332156"/>
              <a:ext cx="6096000" cy="2554224"/>
            </a:xfrm>
            <a:prstGeom prst="rect">
              <a:avLst/>
            </a:prstGeom>
          </p:spPr>
        </p:pic>
      </p:grpSp>
      <p:sp>
        <p:nvSpPr>
          <p:cNvPr id="6" name="Text Box 17"/>
          <p:cNvSpPr txBox="1">
            <a:spLocks noChangeArrowheads="1"/>
          </p:cNvSpPr>
          <p:nvPr/>
        </p:nvSpPr>
        <p:spPr bwMode="auto">
          <a:xfrm>
            <a:off x="2695074" y="1108018"/>
            <a:ext cx="7453968" cy="1298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prstTxWarp prst="textArchUp">
              <a:avLst>
                <a:gd name="adj" fmla="val 10925376"/>
              </a:avLst>
            </a:prstTxWarp>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5400" b="1" cap="all" dirty="0">
                <a:ln w="0"/>
                <a:solidFill>
                  <a:srgbClr val="0070C0">
                    <a:lumMod val="50000"/>
                  </a:srgbClr>
                </a:solidFill>
                <a:effectLst>
                  <a:reflection blurRad="12700" stA="50000" endPos="50000" dist="5000" dir="5400000" sy="-100000" rotWithShape="0"/>
                </a:effectLst>
                <a:latin typeface="Times New Roman" pitchFamily="18" charset="0"/>
              </a:rPr>
              <a:t>CHÀO MỪNG QUÝ THẦY CÔ</a:t>
            </a:r>
          </a:p>
          <a:p>
            <a:pPr algn="ctr" eaLnBrk="1" hangingPunct="1">
              <a:defRPr/>
            </a:pPr>
            <a:r>
              <a:rPr lang="en-US" sz="5400" b="1" cap="all" dirty="0">
                <a:ln w="0"/>
                <a:solidFill>
                  <a:srgbClr val="0070C0">
                    <a:lumMod val="50000"/>
                  </a:srgbClr>
                </a:solidFill>
                <a:effectLst>
                  <a:reflection blurRad="12700" stA="50000" endPos="50000" dist="5000" dir="5400000" sy="-100000" rotWithShape="0"/>
                </a:effectLst>
                <a:latin typeface="Times New Roman" pitchFamily="18" charset="0"/>
              </a:rPr>
              <a:t>VỀ DỰ GIỜ THĂM </a:t>
            </a:r>
            <a:r>
              <a:rPr lang="en-US" sz="5400" b="1" cap="all" smtClean="0">
                <a:ln w="0"/>
                <a:solidFill>
                  <a:srgbClr val="0070C0">
                    <a:lumMod val="50000"/>
                  </a:srgbClr>
                </a:solidFill>
                <a:effectLst>
                  <a:reflection blurRad="12700" stA="50000" endPos="50000" dist="5000" dir="5400000" sy="-100000" rotWithShape="0"/>
                </a:effectLst>
                <a:latin typeface="Times New Roman" pitchFamily="18" charset="0"/>
              </a:rPr>
              <a:t>LỚP </a:t>
            </a:r>
            <a:r>
              <a:rPr lang="en-US" sz="5400" b="1" cap="all" smtClean="0">
                <a:ln w="0"/>
                <a:solidFill>
                  <a:srgbClr val="0070C0">
                    <a:lumMod val="50000"/>
                  </a:srgbClr>
                </a:solidFill>
                <a:effectLst>
                  <a:reflection blurRad="12700" stA="50000" endPos="50000" dist="5000" dir="5400000" sy="-100000" rotWithShape="0"/>
                </a:effectLst>
                <a:latin typeface="Times New Roman" pitchFamily="18" charset="0"/>
              </a:rPr>
              <a:t>5A</a:t>
            </a:r>
            <a:endParaRPr lang="en-US" sz="5400" b="1" cap="all" dirty="0">
              <a:ln w="0"/>
              <a:solidFill>
                <a:srgbClr val="0070C0">
                  <a:lumMod val="50000"/>
                </a:srgbClr>
              </a:solidFill>
              <a:effectLst>
                <a:reflection blurRad="12700" stA="50000" endPos="50000" dist="5000" dir="5400000" sy="-100000" rotWithShape="0"/>
              </a:effectLst>
              <a:latin typeface="Times New Roman" pitchFamily="18" charset="0"/>
            </a:endParaRPr>
          </a:p>
        </p:txBody>
      </p:sp>
      <p:sp>
        <p:nvSpPr>
          <p:cNvPr id="7" name="Text Box 14"/>
          <p:cNvSpPr txBox="1">
            <a:spLocks noChangeArrowheads="1"/>
          </p:cNvSpPr>
          <p:nvPr/>
        </p:nvSpPr>
        <p:spPr bwMode="auto">
          <a:xfrm>
            <a:off x="1636296" y="2071167"/>
            <a:ext cx="8951494" cy="3989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9"/>
              </a:spcBef>
              <a:defRPr/>
            </a:pPr>
            <a:r>
              <a:rPr lang="en-US" sz="3000" b="1" dirty="0" smtClean="0">
                <a:ln w="1905"/>
                <a:solidFill>
                  <a:srgbClr val="FF0000"/>
                </a:solidFill>
                <a:effectLst>
                  <a:innerShdw blurRad="69850" dist="43180" dir="5400000">
                    <a:srgbClr val="000000">
                      <a:alpha val="65000"/>
                    </a:srgbClr>
                  </a:innerShdw>
                </a:effectLst>
                <a:latin typeface="Times New Roman" pitchFamily="18" charset="0"/>
                <a:cs typeface="Times New Roman" pitchFamily="18" charset="0"/>
              </a:rPr>
              <a:t>CHỦ ĐỀ 7: MÁI ẤM GIA ĐÌNH</a:t>
            </a:r>
          </a:p>
          <a:p>
            <a:pPr algn="ctr" eaLnBrk="1" hangingPunct="1">
              <a:spcBef>
                <a:spcPts val="1349"/>
              </a:spcBef>
              <a:defRPr/>
            </a:pPr>
            <a:r>
              <a:rPr lang="en-US" sz="3000" b="1"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HĐGD: HOẠT ĐỘNG TRẢI NGHIỆM</a:t>
            </a:r>
          </a:p>
          <a:p>
            <a:pPr algn="ctr" eaLnBrk="1" hangingPunct="1">
              <a:spcBef>
                <a:spcPts val="1349"/>
              </a:spcBef>
              <a:defRPr/>
            </a:pPr>
            <a:r>
              <a:rPr lang="en-US" sz="3000" b="1" dirty="0" smtClean="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rPr>
              <a:t>EM LÀ THÀNH VIÊN TÍCH CỰC CỦA GIA ĐÌNH</a:t>
            </a:r>
            <a:endParaRPr lang="en-US" sz="3000" b="1" dirty="0">
              <a:ln w="1905"/>
              <a:gradFill>
                <a:gsLst>
                  <a:gs pos="0">
                    <a:srgbClr val="0070C0">
                      <a:shade val="20000"/>
                      <a:satMod val="200000"/>
                    </a:srgbClr>
                  </a:gs>
                  <a:gs pos="78000">
                    <a:srgbClr val="0070C0">
                      <a:tint val="90000"/>
                      <a:shade val="89000"/>
                      <a:satMod val="220000"/>
                    </a:srgbClr>
                  </a:gs>
                  <a:gs pos="100000">
                    <a:srgbClr val="0070C0">
                      <a:tint val="12000"/>
                      <a:satMod val="255000"/>
                    </a:srgb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algn="ctr" eaLnBrk="1" hangingPunct="1">
              <a:spcBef>
                <a:spcPts val="1349"/>
              </a:spcBef>
              <a:defRPr/>
            </a:pPr>
            <a:endPar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eaLnBrk="1" hangingPunct="1">
              <a:spcBef>
                <a:spcPts val="1349"/>
              </a:spcBef>
              <a:defRPr/>
            </a:pP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Giáo</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viên</a:t>
            </a:r>
            <a:r>
              <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smtClean="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Trần</a:t>
            </a:r>
            <a:r>
              <a:rPr lang="en-US" sz="2800" b="1" dirty="0" smtClean="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a:t>
            </a:r>
            <a:r>
              <a:rPr lang="en-US" sz="2800" b="1" dirty="0" err="1" smtClean="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Thị</a:t>
            </a:r>
            <a:r>
              <a:rPr lang="en-US" sz="2800" b="1" dirty="0" smtClean="0">
                <a:solidFill>
                  <a:prstClr val="black"/>
                </a:solidFill>
                <a:effectLst>
                  <a:outerShdw blurRad="38100" dist="38100" dir="2700000" algn="tl">
                    <a:srgbClr val="000000">
                      <a:alpha val="43137"/>
                    </a:srgbClr>
                  </a:outerShdw>
                </a:effectLst>
                <a:latin typeface="HP001 4 hàng" pitchFamily="34" charset="0"/>
                <a:cs typeface="Times New Roman" pitchFamily="18" charset="0"/>
              </a:rPr>
              <a:t> Lan</a:t>
            </a:r>
            <a:endParaRPr lang="en-US" sz="2800" b="1" dirty="0">
              <a:solidFill>
                <a:prstClr val="black"/>
              </a:solidFill>
              <a:effectLst>
                <a:outerShdw blurRad="38100" dist="38100" dir="2700000" algn="tl">
                  <a:srgbClr val="000000">
                    <a:alpha val="43137"/>
                  </a:srgbClr>
                </a:outerShdw>
              </a:effectLst>
              <a:latin typeface="HP001 4 hàng" pitchFamily="34" charset="0"/>
              <a:cs typeface="Times New Roman" pitchFamily="18" charset="0"/>
            </a:endParaRPr>
          </a:p>
          <a:p>
            <a:pPr algn="ctr" eaLnBrk="1" hangingPunct="1">
              <a:spcBef>
                <a:spcPts val="1349"/>
              </a:spcBef>
              <a:defRPr/>
            </a:pPr>
            <a:endPar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244377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6"/>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6"/>
                                        </p:tgtEl>
                                        <p:attrNameLst>
                                          <p:attrName>style.color</p:attrName>
                                        </p:attrNameLst>
                                      </p:cBhvr>
                                      <p:by>
                                        <p:hsl h="7200000" s="0" l="0"/>
                                      </p:by>
                                    </p:animClr>
                                    <p:animClr clrSpc="hsl" dir="cw">
                                      <p:cBhvr>
                                        <p:cTn id="9" dur="2000" fill="hold"/>
                                        <p:tgtEl>
                                          <p:spTgt spid="6"/>
                                        </p:tgtEl>
                                        <p:attrNameLst>
                                          <p:attrName>fillcolor</p:attrName>
                                        </p:attrNameLst>
                                      </p:cBhvr>
                                      <p:by>
                                        <p:hsl h="7200000" s="0" l="0"/>
                                      </p:by>
                                    </p:animClr>
                                    <p:animClr clrSpc="hsl" dir="cw">
                                      <p:cBhvr>
                                        <p:cTn id="10" dur="2000" fill="hold"/>
                                        <p:tgtEl>
                                          <p:spTgt spid="6"/>
                                        </p:tgtEl>
                                        <p:attrNameLst>
                                          <p:attrName>stroke.color</p:attrName>
                                        </p:attrNameLst>
                                      </p:cBhvr>
                                      <p:by>
                                        <p:hsl h="7200000" s="0" l="0"/>
                                      </p:by>
                                    </p:animClr>
                                    <p:set>
                                      <p:cBhvr>
                                        <p:cTn id="11" dur="2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 xmlns:a16="http://schemas.microsoft.com/office/drawing/2014/main"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 xmlns:a16="http://schemas.microsoft.com/office/drawing/2014/main" id="{DA540977-529D-4EB5-8230-7134F98606C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 xmlns:a16="http://schemas.microsoft.com/office/drawing/2014/main" id="{74B01ED8-9554-42B4-BD56-CC268442D26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 xmlns:a16="http://schemas.microsoft.com/office/drawing/2014/main" id="{FCA5AD51-C407-48CC-A3EC-9719F9DFBD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 xmlns:a16="http://schemas.microsoft.com/office/drawing/2014/main" id="{64418B11-F315-490C-9C87-085355A6889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0" y="4158380"/>
            <a:ext cx="2479419" cy="2704821"/>
          </a:xfrm>
          <a:prstGeom prst="rect">
            <a:avLst/>
          </a:prstGeom>
        </p:spPr>
      </p:pic>
      <p:pic>
        <p:nvPicPr>
          <p:cNvPr id="547" name="Graphic 546">
            <a:extLst>
              <a:ext uri="{FF2B5EF4-FFF2-40B4-BE49-F238E27FC236}">
                <a16:creationId xmlns="" xmlns:a16="http://schemas.microsoft.com/office/drawing/2014/main" id="{14BA8C53-9437-4654-AE0C-0FA3109568B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flipH="1">
            <a:off x="3198650" y="4130637"/>
            <a:ext cx="2474279" cy="2703377"/>
          </a:xfrm>
          <a:prstGeom prst="rect">
            <a:avLst/>
          </a:prstGeom>
        </p:spPr>
      </p:pic>
      <p:pic>
        <p:nvPicPr>
          <p:cNvPr id="540" name="Picture 539">
            <a:extLst>
              <a:ext uri="{FF2B5EF4-FFF2-40B4-BE49-F238E27FC236}">
                <a16:creationId xmlns="" xmlns:a16="http://schemas.microsoft.com/office/drawing/2014/main" id="{D99B0A98-5325-4C36-B95C-320B7E1D4422}"/>
              </a:ext>
            </a:extLst>
          </p:cNvPr>
          <p:cNvPicPr>
            <a:picLocks noChangeAspect="1"/>
          </p:cNvPicPr>
          <p:nvPr/>
        </p:nvPicPr>
        <p:blipFill>
          <a:blip r:embed="rId14"/>
          <a:stretch>
            <a:fillRect/>
          </a:stretch>
        </p:blipFill>
        <p:spPr>
          <a:xfrm>
            <a:off x="3042577" y="1562698"/>
            <a:ext cx="6354496" cy="855411"/>
          </a:xfrm>
          <a:prstGeom prst="rect">
            <a:avLst/>
          </a:prstGeom>
        </p:spPr>
      </p:pic>
    </p:spTree>
    <p:extLst>
      <p:ext uri="{BB962C8B-B14F-4D97-AF65-F5344CB8AC3E}">
        <p14:creationId xmlns:p14="http://schemas.microsoft.com/office/powerpoint/2010/main" val="15844092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 xmlns:a16="http://schemas.microsoft.com/office/drawing/2014/main"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grpSp>
        <p:nvGrpSpPr>
          <p:cNvPr id="7" name="Group 6">
            <a:extLst>
              <a:ext uri="{FF2B5EF4-FFF2-40B4-BE49-F238E27FC236}">
                <a16:creationId xmlns="" xmlns:a16="http://schemas.microsoft.com/office/drawing/2014/main" id="{2A0F2FFA-AD6B-8E2A-E2C9-32055D955342}"/>
              </a:ext>
            </a:extLst>
          </p:cNvPr>
          <p:cNvGrpSpPr/>
          <p:nvPr/>
        </p:nvGrpSpPr>
        <p:grpSpPr>
          <a:xfrm>
            <a:off x="1482464" y="279382"/>
            <a:ext cx="9603352" cy="1149368"/>
            <a:chOff x="1940374" y="356527"/>
            <a:chExt cx="3903830" cy="2758983"/>
          </a:xfrm>
          <a:solidFill>
            <a:schemeClr val="accent6">
              <a:lumMod val="90000"/>
            </a:schemeClr>
          </a:solidFill>
        </p:grpSpPr>
        <p:sp>
          <p:nvSpPr>
            <p:cNvPr id="21" name="Speech Bubble: Rectangle with Corners Rounded 20">
              <a:extLst>
                <a:ext uri="{FF2B5EF4-FFF2-40B4-BE49-F238E27FC236}">
                  <a16:creationId xmlns="" xmlns:a16="http://schemas.microsoft.com/office/drawing/2014/main" id="{976EAE43-A236-DF3E-0DED-CDC832FE40D7}"/>
                </a:ext>
              </a:extLst>
            </p:cNvPr>
            <p:cNvSpPr/>
            <p:nvPr/>
          </p:nvSpPr>
          <p:spPr>
            <a:xfrm>
              <a:off x="1940374" y="356527"/>
              <a:ext cx="3903830" cy="2758983"/>
            </a:xfrm>
            <a:prstGeom prst="roundRect">
              <a:avLst/>
            </a:prstGeom>
            <a:grp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22" name="TextBox 21">
              <a:extLst>
                <a:ext uri="{FF2B5EF4-FFF2-40B4-BE49-F238E27FC236}">
                  <a16:creationId xmlns="" xmlns:a16="http://schemas.microsoft.com/office/drawing/2014/main" id="{97CC97F1-D1B6-3E32-D674-1F9B333CB123}"/>
                </a:ext>
              </a:extLst>
            </p:cNvPr>
            <p:cNvSpPr txBox="1"/>
            <p:nvPr/>
          </p:nvSpPr>
          <p:spPr>
            <a:xfrm>
              <a:off x="2028061" y="496470"/>
              <a:ext cx="3739310" cy="2533918"/>
            </a:xfrm>
            <a:prstGeom prst="roundRect">
              <a:avLst/>
            </a:prstGeom>
            <a:grpFill/>
          </p:spPr>
          <p:txBody>
            <a:bodyPr wrap="square" rtlCol="0">
              <a:spAutoFit/>
            </a:bodyPr>
            <a:lstStyle/>
            <a:p>
              <a:pPr marL="0" marR="0" algn="ctr">
                <a:spcBef>
                  <a:spcPts val="0"/>
                </a:spcBef>
                <a:spcAft>
                  <a:spcPts val="1000"/>
                </a:spcAft>
              </a:pPr>
              <a:r>
                <a:rPr lang="en-US"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N</a:t>
              </a:r>
              <a:r>
                <a:rPr lang="vi-VN" sz="2800" b="1"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hững lời nói, việc làm của bản thân thể hiện trách nhiệm và lòng biết ơn với các thành viên trong gia đình.</a:t>
              </a:r>
              <a:endParaRPr lang="en-US" sz="2800" b="1" dirty="0">
                <a:effectLst/>
                <a:latin typeface="Cambria" panose="02040503050406030204" pitchFamily="18" charset="0"/>
                <a:ea typeface="Cambria" panose="02040503050406030204" pitchFamily="18" charset="0"/>
                <a:cs typeface="Times New Roman" panose="02020603050405020304" pitchFamily="18" charset="0"/>
              </a:endParaRPr>
            </a:p>
          </p:txBody>
        </p:sp>
      </p:grpSp>
      <p:sp>
        <p:nvSpPr>
          <p:cNvPr id="23" name="TextBox 22">
            <a:extLst>
              <a:ext uri="{FF2B5EF4-FFF2-40B4-BE49-F238E27FC236}">
                <a16:creationId xmlns="" xmlns:a16="http://schemas.microsoft.com/office/drawing/2014/main" id="{0680773F-3301-D820-AC15-1FE1B919CBFD}"/>
              </a:ext>
            </a:extLst>
          </p:cNvPr>
          <p:cNvSpPr txBox="1"/>
          <p:nvPr/>
        </p:nvSpPr>
        <p:spPr>
          <a:xfrm>
            <a:off x="904126" y="1654139"/>
            <a:ext cx="10757043" cy="3477875"/>
          </a:xfrm>
          <a:prstGeom prst="rect">
            <a:avLst/>
          </a:prstGeom>
          <a:noFill/>
        </p:spPr>
        <p:txBody>
          <a:bodyPr wrap="square" rtlCol="0">
            <a:spAutoFit/>
          </a:bodyPr>
          <a:lstStyle/>
          <a:p>
            <a:pPr algn="ctr"/>
            <a:r>
              <a:rPr lang="vi-VN" sz="4400" b="1" dirty="0">
                <a:solidFill>
                  <a:srgbClr val="FF0000"/>
                </a:solidFill>
                <a:latin typeface="Cambria" panose="02040503050406030204" pitchFamily="18" charset="0"/>
                <a:ea typeface="Cambria" panose="02040503050406030204" pitchFamily="18" charset="0"/>
                <a:cs typeface="Calibri" panose="020F0502020204030204" pitchFamily="34" charset="0"/>
              </a:rPr>
              <a:t>Thái độ:</a:t>
            </a:r>
          </a:p>
          <a:p>
            <a:pPr marL="571500" indent="-571500" algn="just">
              <a:buFont typeface="Wingdings" panose="05000000000000000000" pitchFamily="2" charset="2"/>
              <a:buChar char="q"/>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Lễ phép.</a:t>
            </a:r>
          </a:p>
          <a:p>
            <a:pPr marL="571500" indent="-571500" algn="just">
              <a:buFont typeface="Wingdings" panose="05000000000000000000" pitchFamily="2" charset="2"/>
              <a:buChar char="q"/>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Mong muốn bố mẹ, người thân vui lòng.</a:t>
            </a:r>
          </a:p>
          <a:p>
            <a:pPr marL="571500" indent="-571500" algn="just">
              <a:buFont typeface="Wingdings" panose="05000000000000000000" pitchFamily="2" charset="2"/>
              <a:buChar char="q"/>
            </a:pPr>
            <a:r>
              <a:rPr lang="vi-VN" sz="4400" dirty="0">
                <a:solidFill>
                  <a:srgbClr val="FF0000"/>
                </a:solidFill>
                <a:latin typeface="Cambria" panose="02040503050406030204" pitchFamily="18" charset="0"/>
                <a:ea typeface="Cambria" panose="02040503050406030204" pitchFamily="18" charset="0"/>
                <a:cs typeface="Calibri" panose="020F0502020204030204" pitchFamily="34" charset="0"/>
              </a:rPr>
              <a:t>Trân trọng những gì bố mẹ, người thân làm cho mình...</a:t>
            </a:r>
          </a:p>
        </p:txBody>
      </p:sp>
    </p:spTree>
    <p:extLst>
      <p:ext uri="{BB962C8B-B14F-4D97-AF65-F5344CB8AC3E}">
        <p14:creationId xmlns:p14="http://schemas.microsoft.com/office/powerpoint/2010/main" val="4470923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 xmlns:a16="http://schemas.microsoft.com/office/drawing/2014/main"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sp>
        <p:nvSpPr>
          <p:cNvPr id="4" name="TextBox 3">
            <a:extLst>
              <a:ext uri="{FF2B5EF4-FFF2-40B4-BE49-F238E27FC236}">
                <a16:creationId xmlns="" xmlns:a16="http://schemas.microsoft.com/office/drawing/2014/main" id="{4E711EC1-E7C3-A5DF-61C6-807258FB81A6}"/>
              </a:ext>
            </a:extLst>
          </p:cNvPr>
          <p:cNvSpPr txBox="1"/>
          <p:nvPr/>
        </p:nvSpPr>
        <p:spPr>
          <a:xfrm>
            <a:off x="652666" y="293969"/>
            <a:ext cx="10757043" cy="2308324"/>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Lời nói:</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Nói về lòng biết ơn với biểu cảm yêu thương.</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Nói lời thể hiện sự quan tâm.</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Nói lời khen ngợi, động viên...</a:t>
            </a:r>
          </a:p>
        </p:txBody>
      </p:sp>
      <p:sp>
        <p:nvSpPr>
          <p:cNvPr id="5" name="TextBox 4">
            <a:extLst>
              <a:ext uri="{FF2B5EF4-FFF2-40B4-BE49-F238E27FC236}">
                <a16:creationId xmlns="" xmlns:a16="http://schemas.microsoft.com/office/drawing/2014/main" id="{DBC4C9B0-B9A0-A67F-2EED-41D9BD83B7C7}"/>
              </a:ext>
            </a:extLst>
          </p:cNvPr>
          <p:cNvSpPr txBox="1"/>
          <p:nvPr/>
        </p:nvSpPr>
        <p:spPr>
          <a:xfrm>
            <a:off x="686956" y="2934299"/>
            <a:ext cx="10757043" cy="3416320"/>
          </a:xfrm>
          <a:prstGeom prst="rect">
            <a:avLst/>
          </a:prstGeom>
          <a:noFill/>
        </p:spPr>
        <p:txBody>
          <a:bodyPr wrap="square" rtlCol="0">
            <a:spAutoFit/>
          </a:bodyPr>
          <a:lstStyle/>
          <a:p>
            <a:pPr algn="ct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Việc</a:t>
            </a:r>
            <a:r>
              <a:rPr lang="en-US" sz="36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làm</a:t>
            </a:r>
            <a:endPar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Tự giác làm việc nhà.</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Chủ động làm những món quà nhỏ tặng bố mẹ, người thân vào dịp lễ, dịp đặc biệt.</a:t>
            </a:r>
          </a:p>
          <a:p>
            <a:pPr marL="571500" indent="-571500" algn="just">
              <a:buFont typeface="Wingdings" panose="05000000000000000000" pitchFamily="2" charset="2"/>
              <a:buChar char="q"/>
            </a:pPr>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Cố gắng chăm chỉ học tập để bố mẹ, người thân vui lòng...</a:t>
            </a:r>
          </a:p>
        </p:txBody>
      </p:sp>
    </p:spTree>
    <p:extLst>
      <p:ext uri="{BB962C8B-B14F-4D97-AF65-F5344CB8AC3E}">
        <p14:creationId xmlns:p14="http://schemas.microsoft.com/office/powerpoint/2010/main" val="8506302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 xmlns:a16="http://schemas.microsoft.com/office/drawing/2014/main"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sp>
        <p:nvSpPr>
          <p:cNvPr id="4" name="TextBox 3">
            <a:extLst>
              <a:ext uri="{FF2B5EF4-FFF2-40B4-BE49-F238E27FC236}">
                <a16:creationId xmlns="" xmlns:a16="http://schemas.microsoft.com/office/drawing/2014/main" id="{B9DD85C2-6DDE-7DB0-5B7F-35B3A45D997F}"/>
              </a:ext>
            </a:extLst>
          </p:cNvPr>
          <p:cNvSpPr txBox="1"/>
          <p:nvPr/>
        </p:nvSpPr>
        <p:spPr>
          <a:xfrm>
            <a:off x="965771" y="143838"/>
            <a:ext cx="10654301" cy="1323439"/>
          </a:xfrm>
          <a:prstGeom prst="rect">
            <a:avLst/>
          </a:prstGeom>
          <a:noFill/>
        </p:spPr>
        <p:txBody>
          <a:bodyPr wrap="square" rtlCol="0">
            <a:spAutoFit/>
          </a:bodyPr>
          <a:lstStyle/>
          <a:p>
            <a:pPr algn="just"/>
            <a:r>
              <a:rPr lang="en-US" sz="40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Nêu</a:t>
            </a:r>
            <a:r>
              <a:rPr lang="en-US" sz="4000" b="1"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xúc</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em</a:t>
            </a:r>
            <a:r>
              <a:rPr lang="en-US" sz="40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vi-VN" sz="4000" b="1" dirty="0">
                <a:solidFill>
                  <a:srgbClr val="002060"/>
                </a:solidFill>
                <a:latin typeface="Cambria" panose="02040503050406030204" pitchFamily="18" charset="0"/>
                <a:ea typeface="Cambria" panose="02040503050406030204" pitchFamily="18" charset="0"/>
              </a:rPr>
              <a:t>khi thực hiện được những lời nói, việc làm đó.</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 xmlns:a16="http://schemas.microsoft.com/office/drawing/2014/main" id="{72F6680F-621A-20D9-0D57-963C456CEF30}"/>
              </a:ext>
            </a:extLst>
          </p:cNvPr>
          <p:cNvPicPr>
            <a:picLocks noChangeAspect="1"/>
          </p:cNvPicPr>
          <p:nvPr/>
        </p:nvPicPr>
        <p:blipFill>
          <a:blip r:embed="rId4"/>
          <a:stretch>
            <a:fillRect/>
          </a:stretch>
        </p:blipFill>
        <p:spPr>
          <a:xfrm>
            <a:off x="664844" y="1894522"/>
            <a:ext cx="10543611" cy="3557588"/>
          </a:xfrm>
          <a:prstGeom prst="rect">
            <a:avLst/>
          </a:prstGeom>
        </p:spPr>
      </p:pic>
    </p:spTree>
    <p:extLst>
      <p:ext uri="{BB962C8B-B14F-4D97-AF65-F5344CB8AC3E}">
        <p14:creationId xmlns:p14="http://schemas.microsoft.com/office/powerpoint/2010/main" val="2905715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KỸ NĂNG THỂ HIỆN SỰ QUAN TÂM ĐẾN NGƯỜI THÂN 4">
            <a:hlinkClick r:id="" action="ppaction://media"/>
            <a:extLst>
              <a:ext uri="{FF2B5EF4-FFF2-40B4-BE49-F238E27FC236}">
                <a16:creationId xmlns="" xmlns:a16="http://schemas.microsoft.com/office/drawing/2014/main" id="{A3AD8A92-6FB7-839C-03EE-E7AF5848DBF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01525" cy="6858000"/>
          </a:xfrm>
          <a:prstGeom prst="rect">
            <a:avLst/>
          </a:prstGeom>
        </p:spPr>
      </p:pic>
    </p:spTree>
    <p:extLst>
      <p:ext uri="{BB962C8B-B14F-4D97-AF65-F5344CB8AC3E}">
        <p14:creationId xmlns:p14="http://schemas.microsoft.com/office/powerpoint/2010/main" val="41288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93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 xmlns:a16="http://schemas.microsoft.com/office/drawing/2014/main"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grpSp>
        <p:nvGrpSpPr>
          <p:cNvPr id="9" name="Group 8">
            <a:extLst>
              <a:ext uri="{FF2B5EF4-FFF2-40B4-BE49-F238E27FC236}">
                <a16:creationId xmlns="" xmlns:a16="http://schemas.microsoft.com/office/drawing/2014/main" id="{BF35CB02-0EA9-61DB-7864-F8808C4A80CB}"/>
              </a:ext>
            </a:extLst>
          </p:cNvPr>
          <p:cNvGrpSpPr/>
          <p:nvPr/>
        </p:nvGrpSpPr>
        <p:grpSpPr>
          <a:xfrm>
            <a:off x="2381963" y="717832"/>
            <a:ext cx="8419501" cy="1354209"/>
            <a:chOff x="1940374" y="356527"/>
            <a:chExt cx="3903830" cy="2017568"/>
          </a:xfrm>
        </p:grpSpPr>
        <p:sp>
          <p:nvSpPr>
            <p:cNvPr id="10" name="Speech Bubble: Rectangle with Corners Rounded 9">
              <a:extLst>
                <a:ext uri="{FF2B5EF4-FFF2-40B4-BE49-F238E27FC236}">
                  <a16:creationId xmlns="" xmlns:a16="http://schemas.microsoft.com/office/drawing/2014/main" id="{EA130E14-0355-76F1-A054-4A3CFF9C54F1}"/>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sp>
          <p:nvSpPr>
            <p:cNvPr id="11" name="TextBox 10">
              <a:extLst>
                <a:ext uri="{FF2B5EF4-FFF2-40B4-BE49-F238E27FC236}">
                  <a16:creationId xmlns="" xmlns:a16="http://schemas.microsoft.com/office/drawing/2014/main" id="{B85D35E3-A947-B828-E342-1F6370A9ECEC}"/>
                </a:ext>
              </a:extLst>
            </p:cNvPr>
            <p:cNvSpPr txBox="1"/>
            <p:nvPr/>
          </p:nvSpPr>
          <p:spPr>
            <a:xfrm>
              <a:off x="2028061" y="496470"/>
              <a:ext cx="3739310" cy="16048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smtClean="0">
                  <a:ln>
                    <a:noFill/>
                  </a:ln>
                  <a:solidFill>
                    <a:sysClr val="windowText" lastClr="000000"/>
                  </a:solidFill>
                  <a:effectLst/>
                  <a:uLnTx/>
                  <a:uFillTx/>
                  <a:latin typeface="Arial"/>
                  <a:ea typeface="+mn-ea"/>
                  <a:cs typeface="Arial"/>
                  <a:sym typeface="Arial"/>
                </a:rPr>
                <a:t>  </a:t>
              </a:r>
              <a:r>
                <a:rPr kumimoji="0" lang="vi-VN" sz="3200" b="0" i="0" u="none" strike="noStrike" kern="0" cap="none" spc="0" normalizeH="0" baseline="0" noProof="0" dirty="0" smtClean="0">
                  <a:ln>
                    <a:noFill/>
                  </a:ln>
                  <a:solidFill>
                    <a:sysClr val="windowText" lastClr="000000"/>
                  </a:solidFill>
                  <a:effectLst/>
                  <a:uLnTx/>
                  <a:uFillTx/>
                  <a:latin typeface="Arial"/>
                  <a:ea typeface="+mn-ea"/>
                  <a:cs typeface="Arial"/>
                  <a:sym typeface="Arial"/>
                </a:rPr>
                <a:t>Bạn </a:t>
              </a:r>
              <a:r>
                <a:rPr kumimoji="0" lang="vi-VN" sz="3200" b="0" i="0" u="none" strike="noStrike" kern="0" cap="none" spc="0" normalizeH="0" baseline="0" noProof="0" dirty="0">
                  <a:ln>
                    <a:noFill/>
                  </a:ln>
                  <a:solidFill>
                    <a:sysClr val="windowText" lastClr="000000"/>
                  </a:solidFill>
                  <a:effectLst/>
                  <a:uLnTx/>
                  <a:uFillTx/>
                  <a:latin typeface="Arial"/>
                  <a:ea typeface="+mn-ea"/>
                  <a:cs typeface="Arial"/>
                  <a:sym typeface="Arial"/>
                </a:rPr>
                <a:t>Tí đã có Thái độ như thế nào đối với mẹ và công việc của mẹ?</a:t>
              </a:r>
            </a:p>
          </p:txBody>
        </p:sp>
      </p:grpSp>
      <p:pic>
        <p:nvPicPr>
          <p:cNvPr id="5" name="Picture 4">
            <a:extLst>
              <a:ext uri="{FF2B5EF4-FFF2-40B4-BE49-F238E27FC236}">
                <a16:creationId xmlns="" xmlns:a16="http://schemas.microsoft.com/office/drawing/2014/main" id="{BFEBED42-348A-3625-E1AD-AEFFB2637A2F}"/>
              </a:ext>
            </a:extLst>
          </p:cNvPr>
          <p:cNvPicPr>
            <a:picLocks noChangeAspect="1"/>
          </p:cNvPicPr>
          <p:nvPr/>
        </p:nvPicPr>
        <p:blipFill>
          <a:blip r:embed="rId4"/>
          <a:stretch>
            <a:fillRect/>
          </a:stretch>
        </p:blipFill>
        <p:spPr>
          <a:xfrm>
            <a:off x="341443" y="2400301"/>
            <a:ext cx="2881876" cy="4260368"/>
          </a:xfrm>
          <a:prstGeom prst="rect">
            <a:avLst/>
          </a:prstGeom>
        </p:spPr>
      </p:pic>
      <p:sp>
        <p:nvSpPr>
          <p:cNvPr id="7" name="Rounded Rectangle 25">
            <a:extLst>
              <a:ext uri="{FF2B5EF4-FFF2-40B4-BE49-F238E27FC236}">
                <a16:creationId xmlns="" xmlns:a16="http://schemas.microsoft.com/office/drawing/2014/main" id="{8112938D-2F75-BDDE-8177-DE490753280D}"/>
              </a:ext>
            </a:extLst>
          </p:cNvPr>
          <p:cNvSpPr/>
          <p:nvPr/>
        </p:nvSpPr>
        <p:spPr>
          <a:xfrm>
            <a:off x="4154612" y="2597435"/>
            <a:ext cx="7286817" cy="2946115"/>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Bạn Tí có thái độ biết ơn, trân trọng đối với công sức lao động của mẹ cũng như công việc của mẹ để nuôi nấng bạn.</a:t>
            </a:r>
            <a:endParaRPr kumimoji="0" lang="vi-VN" sz="400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46539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 xmlns:a16="http://schemas.microsoft.com/office/drawing/2014/main"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grpSp>
        <p:nvGrpSpPr>
          <p:cNvPr id="9" name="Group 8">
            <a:extLst>
              <a:ext uri="{FF2B5EF4-FFF2-40B4-BE49-F238E27FC236}">
                <a16:creationId xmlns="" xmlns:a16="http://schemas.microsoft.com/office/drawing/2014/main" id="{BF35CB02-0EA9-61DB-7864-F8808C4A80CB}"/>
              </a:ext>
            </a:extLst>
          </p:cNvPr>
          <p:cNvGrpSpPr/>
          <p:nvPr/>
        </p:nvGrpSpPr>
        <p:grpSpPr>
          <a:xfrm>
            <a:off x="2381963" y="717832"/>
            <a:ext cx="8419501" cy="1354209"/>
            <a:chOff x="1940374" y="356527"/>
            <a:chExt cx="3903830" cy="2017568"/>
          </a:xfrm>
        </p:grpSpPr>
        <p:sp>
          <p:nvSpPr>
            <p:cNvPr id="10" name="Speech Bubble: Rectangle with Corners Rounded 9">
              <a:extLst>
                <a:ext uri="{FF2B5EF4-FFF2-40B4-BE49-F238E27FC236}">
                  <a16:creationId xmlns="" xmlns:a16="http://schemas.microsoft.com/office/drawing/2014/main" id="{EA130E14-0355-76F1-A054-4A3CFF9C54F1}"/>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3200" b="0" i="0" u="none" strike="noStrike" kern="0" cap="none" spc="0" normalizeH="0" baseline="0" noProof="0">
                <a:ln>
                  <a:noFill/>
                </a:ln>
                <a:solidFill>
                  <a:sysClr val="windowText" lastClr="000000"/>
                </a:solidFill>
                <a:effectLst/>
                <a:uLnTx/>
                <a:uFillTx/>
                <a:latin typeface="Arial"/>
                <a:ea typeface="+mn-ea"/>
                <a:cs typeface="+mn-cs"/>
                <a:sym typeface="Arial"/>
              </a:endParaRPr>
            </a:p>
          </p:txBody>
        </p:sp>
        <p:sp>
          <p:nvSpPr>
            <p:cNvPr id="11" name="TextBox 10">
              <a:extLst>
                <a:ext uri="{FF2B5EF4-FFF2-40B4-BE49-F238E27FC236}">
                  <a16:creationId xmlns="" xmlns:a16="http://schemas.microsoft.com/office/drawing/2014/main" id="{B85D35E3-A947-B828-E342-1F6370A9ECEC}"/>
                </a:ext>
              </a:extLst>
            </p:cNvPr>
            <p:cNvSpPr txBox="1"/>
            <p:nvPr/>
          </p:nvSpPr>
          <p:spPr>
            <a:xfrm>
              <a:off x="2028061" y="496470"/>
              <a:ext cx="3739310" cy="1604893"/>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smtClean="0">
                  <a:ln>
                    <a:noFill/>
                  </a:ln>
                  <a:solidFill>
                    <a:sysClr val="windowText" lastClr="000000"/>
                  </a:solidFill>
                  <a:effectLst/>
                  <a:uLnTx/>
                  <a:uFillTx/>
                  <a:latin typeface="Arial"/>
                  <a:ea typeface="+mn-ea"/>
                  <a:cs typeface="Arial"/>
                  <a:sym typeface="Arial"/>
                </a:rPr>
                <a:t>   </a:t>
              </a:r>
              <a:r>
                <a:rPr kumimoji="0" lang="vi-VN" sz="3200" b="0" i="0" u="none" strike="noStrike" kern="0" cap="none" spc="0" normalizeH="0" baseline="0" noProof="0" dirty="0" smtClean="0">
                  <a:ln>
                    <a:noFill/>
                  </a:ln>
                  <a:solidFill>
                    <a:sysClr val="windowText" lastClr="000000"/>
                  </a:solidFill>
                  <a:effectLst/>
                  <a:uLnTx/>
                  <a:uFillTx/>
                  <a:latin typeface="Arial"/>
                  <a:ea typeface="+mn-ea"/>
                  <a:cs typeface="Arial"/>
                  <a:sym typeface="Arial"/>
                </a:rPr>
                <a:t>Bạn </a:t>
              </a:r>
              <a:r>
                <a:rPr kumimoji="0" lang="vi-VN" sz="3200" b="0" i="0" u="none" strike="noStrike" kern="0" cap="none" spc="0" normalizeH="0" baseline="0" noProof="0" dirty="0">
                  <a:ln>
                    <a:noFill/>
                  </a:ln>
                  <a:solidFill>
                    <a:sysClr val="windowText" lastClr="000000"/>
                  </a:solidFill>
                  <a:effectLst/>
                  <a:uLnTx/>
                  <a:uFillTx/>
                  <a:latin typeface="Arial"/>
                  <a:ea typeface="+mn-ea"/>
                  <a:cs typeface="Arial"/>
                  <a:sym typeface="Arial"/>
                </a:rPr>
                <a:t>Tí đã có hành động, lời nói gì thể hiện sự biết ơn, quan tâm đối với mẹ?</a:t>
              </a:r>
            </a:p>
          </p:txBody>
        </p:sp>
      </p:grpSp>
      <p:pic>
        <p:nvPicPr>
          <p:cNvPr id="5" name="Picture 4">
            <a:extLst>
              <a:ext uri="{FF2B5EF4-FFF2-40B4-BE49-F238E27FC236}">
                <a16:creationId xmlns="" xmlns:a16="http://schemas.microsoft.com/office/drawing/2014/main" id="{BFEBED42-348A-3625-E1AD-AEFFB2637A2F}"/>
              </a:ext>
            </a:extLst>
          </p:cNvPr>
          <p:cNvPicPr>
            <a:picLocks noChangeAspect="1"/>
          </p:cNvPicPr>
          <p:nvPr/>
        </p:nvPicPr>
        <p:blipFill>
          <a:blip r:embed="rId4"/>
          <a:stretch>
            <a:fillRect/>
          </a:stretch>
        </p:blipFill>
        <p:spPr>
          <a:xfrm>
            <a:off x="341443" y="2400301"/>
            <a:ext cx="2881876" cy="4260368"/>
          </a:xfrm>
          <a:prstGeom prst="rect">
            <a:avLst/>
          </a:prstGeom>
        </p:spPr>
      </p:pic>
      <p:sp>
        <p:nvSpPr>
          <p:cNvPr id="7" name="Rounded Rectangle 25">
            <a:extLst>
              <a:ext uri="{FF2B5EF4-FFF2-40B4-BE49-F238E27FC236}">
                <a16:creationId xmlns="" xmlns:a16="http://schemas.microsoft.com/office/drawing/2014/main" id="{8112938D-2F75-BDDE-8177-DE490753280D}"/>
              </a:ext>
            </a:extLst>
          </p:cNvPr>
          <p:cNvSpPr/>
          <p:nvPr/>
        </p:nvSpPr>
        <p:spPr>
          <a:xfrm>
            <a:off x="3783330" y="2597435"/>
            <a:ext cx="7658099" cy="3334735"/>
          </a:xfrm>
          <a:prstGeom prst="roundRect">
            <a:avLst/>
          </a:prstGeom>
          <a:solidFill>
            <a:srgbClr val="FFFF99"/>
          </a:solidFill>
          <a:ln w="3810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b="1">
                <a:solidFill>
                  <a:prstClr val="black"/>
                </a:solidFill>
                <a:latin typeface="Calibri" panose="020F0502020204030204"/>
              </a:rPr>
              <a:t>Bạn Tí đã có lời nói động viên mẹ trong công việc, an ủi mẹ khi có người nói lời không hay về mẹ và công việc của mẹ. Tí đã đi thu gom mảnh gỗ để cài vào chiếc xe rác, giúp mẹ đỡ vất vả hơn. Tí tự giác làm việc nhà giúp mẹ. </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8219584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 xmlns:a16="http://schemas.microsoft.com/office/drawing/2014/main" id="{FF5079B7-8463-C4F6-5EBA-31A8DD5B94C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58604"/>
            <a:ext cx="12192000" cy="6858003"/>
          </a:xfrm>
          <a:prstGeom prst="rect">
            <a:avLst/>
          </a:prstGeom>
        </p:spPr>
      </p:pic>
      <p:pic>
        <p:nvPicPr>
          <p:cNvPr id="3" name="图片 24">
            <a:extLst>
              <a:ext uri="{FF2B5EF4-FFF2-40B4-BE49-F238E27FC236}">
                <a16:creationId xmlns="" xmlns:a16="http://schemas.microsoft.com/office/drawing/2014/main" id="{902A7D91-6C21-222D-2B3E-30B299FB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 y="-16933"/>
            <a:ext cx="5168980" cy="2324416"/>
          </a:xfrm>
          <a:prstGeom prst="rect">
            <a:avLst/>
          </a:prstGeom>
        </p:spPr>
      </p:pic>
      <p:pic>
        <p:nvPicPr>
          <p:cNvPr id="5" name="Picture 25">
            <a:extLst>
              <a:ext uri="{FF2B5EF4-FFF2-40B4-BE49-F238E27FC236}">
                <a16:creationId xmlns="" xmlns:a16="http://schemas.microsoft.com/office/drawing/2014/main" id="{BE65C0C2-8CBE-B32D-D0C3-D5366F5B8D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7062" y="4135329"/>
            <a:ext cx="1886495" cy="2664071"/>
          </a:xfrm>
          <a:prstGeom prst="rect">
            <a:avLst/>
          </a:prstGeom>
        </p:spPr>
      </p:pic>
      <p:pic>
        <p:nvPicPr>
          <p:cNvPr id="4" name="Graphic 3">
            <a:extLst>
              <a:ext uri="{FF2B5EF4-FFF2-40B4-BE49-F238E27FC236}">
                <a16:creationId xmlns="" xmlns:a16="http://schemas.microsoft.com/office/drawing/2014/main" id="{FE0776A2-FDDB-9BB4-67C0-DE5CD7A120D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8572308" y="2869716"/>
            <a:ext cx="3580832" cy="3615701"/>
          </a:xfrm>
          <a:prstGeom prst="rect">
            <a:avLst/>
          </a:prstGeom>
        </p:spPr>
      </p:pic>
      <p:pic>
        <p:nvPicPr>
          <p:cNvPr id="10" name="图片 24">
            <a:extLst>
              <a:ext uri="{FF2B5EF4-FFF2-40B4-BE49-F238E27FC236}">
                <a16:creationId xmlns="" xmlns:a16="http://schemas.microsoft.com/office/drawing/2014/main" id="{9CBEC088-4CA2-4302-A3F3-E322C8614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40697" y="-200453"/>
            <a:ext cx="5577087" cy="2507936"/>
          </a:xfrm>
          <a:prstGeom prst="rect">
            <a:avLst/>
          </a:prstGeom>
        </p:spPr>
      </p:pic>
      <p:grpSp>
        <p:nvGrpSpPr>
          <p:cNvPr id="6" name="Group 5">
            <a:extLst>
              <a:ext uri="{FF2B5EF4-FFF2-40B4-BE49-F238E27FC236}">
                <a16:creationId xmlns="" xmlns:a16="http://schemas.microsoft.com/office/drawing/2014/main" id="{BF37444F-9205-45CE-A53A-858D9E1BF839}"/>
              </a:ext>
            </a:extLst>
          </p:cNvPr>
          <p:cNvGrpSpPr/>
          <p:nvPr/>
        </p:nvGrpSpPr>
        <p:grpSpPr>
          <a:xfrm>
            <a:off x="239350" y="1733025"/>
            <a:ext cx="8726356" cy="3098934"/>
            <a:chOff x="2293047" y="1423938"/>
            <a:chExt cx="6755656" cy="2272897"/>
          </a:xfrm>
        </p:grpSpPr>
        <p:sp>
          <p:nvSpPr>
            <p:cNvPr id="12" name="TextBox 11">
              <a:extLst>
                <a:ext uri="{FF2B5EF4-FFF2-40B4-BE49-F238E27FC236}">
                  <a16:creationId xmlns="" xmlns:a16="http://schemas.microsoft.com/office/drawing/2014/main" id="{98A3273F-DBCC-4D33-AF88-FF32F36D2948}"/>
                </a:ext>
              </a:extLst>
            </p:cNvPr>
            <p:cNvSpPr txBox="1"/>
            <p:nvPr/>
          </p:nvSpPr>
          <p:spPr>
            <a:xfrm>
              <a:off x="2293047" y="1423938"/>
              <a:ext cx="6755656" cy="2272897"/>
            </a:xfrm>
            <a:prstGeom prst="roundRect">
              <a:avLst/>
            </a:prstGeom>
            <a:solidFill>
              <a:srgbClr val="FFFF99"/>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defTabSz="1219170">
                <a:defRPr/>
              </a:pPr>
              <a:endParaRPr lang="en-US" sz="5867" dirty="0">
                <a:solidFill>
                  <a:srgbClr val="EEECE1">
                    <a:lumMod val="50000"/>
                  </a:srgbClr>
                </a:solidFill>
                <a:latin typeface="UTM Cookies" panose="02040603050506020204" pitchFamily="18" charset="0"/>
              </a:endParaRPr>
            </a:p>
            <a:p>
              <a:pPr algn="ctr" defTabSz="1219170">
                <a:defRPr/>
              </a:pPr>
              <a:endParaRPr lang="en-US" sz="5867" dirty="0">
                <a:solidFill>
                  <a:srgbClr val="EEECE1">
                    <a:lumMod val="50000"/>
                  </a:srgbClr>
                </a:solidFill>
                <a:latin typeface="UTM Cookies" panose="02040603050506020204" pitchFamily="18" charset="0"/>
              </a:endParaRPr>
            </a:p>
            <a:p>
              <a:pPr algn="ctr" defTabSz="1219170">
                <a:defRPr/>
              </a:pPr>
              <a:endParaRPr lang="en-US" sz="5867" dirty="0">
                <a:solidFill>
                  <a:srgbClr val="EEECE1">
                    <a:lumMod val="50000"/>
                  </a:srgbClr>
                </a:solidFill>
                <a:latin typeface="UTM Cookies" panose="02040603050506020204" pitchFamily="18" charset="0"/>
              </a:endParaRPr>
            </a:p>
          </p:txBody>
        </p:sp>
        <p:sp>
          <p:nvSpPr>
            <p:cNvPr id="11" name="TextBox 10">
              <a:extLst>
                <a:ext uri="{FF2B5EF4-FFF2-40B4-BE49-F238E27FC236}">
                  <a16:creationId xmlns="" xmlns:a16="http://schemas.microsoft.com/office/drawing/2014/main" id="{8238D906-BB09-4E87-BCF1-655F4FCAE439}"/>
                </a:ext>
              </a:extLst>
            </p:cNvPr>
            <p:cNvSpPr txBox="1"/>
            <p:nvPr/>
          </p:nvSpPr>
          <p:spPr>
            <a:xfrm>
              <a:off x="2293047" y="1652744"/>
              <a:ext cx="6661080" cy="1693028"/>
            </a:xfrm>
            <a:prstGeom prst="rect">
              <a:avLst/>
            </a:prstGeom>
            <a:noFill/>
          </p:spPr>
          <p:txBody>
            <a:bodyPr wrap="square" rtlCol="0">
              <a:spAutoFit/>
            </a:bodyPr>
            <a:lstStyle/>
            <a:p>
              <a:pPr algn="just" defTabSz="1219170">
                <a:defRPr/>
              </a:pPr>
              <a:r>
                <a:rPr lang="en-US" sz="3600" b="1" dirty="0" smtClean="0">
                  <a:solidFill>
                    <a:srgbClr val="00B050"/>
                  </a:solidFill>
                  <a:latin typeface="Calibri" panose="020F0502020204030204" pitchFamily="34" charset="0"/>
                  <a:cs typeface="Calibri" panose="020F0502020204030204" pitchFamily="34" charset="0"/>
                </a:rPr>
                <a:t>    </a:t>
              </a:r>
              <a:r>
                <a:rPr lang="vi-VN" sz="3600" b="1" dirty="0" smtClean="0">
                  <a:solidFill>
                    <a:srgbClr val="00B050"/>
                  </a:solidFill>
                  <a:latin typeface="Calibri" panose="020F0502020204030204" pitchFamily="34" charset="0"/>
                  <a:cs typeface="Calibri" panose="020F0502020204030204" pitchFamily="34" charset="0"/>
                </a:rPr>
                <a:t>Tình </a:t>
              </a:r>
              <a:r>
                <a:rPr lang="vi-VN" sz="3600" b="1" dirty="0">
                  <a:solidFill>
                    <a:srgbClr val="00B050"/>
                  </a:solidFill>
                  <a:latin typeface="Calibri" panose="020F0502020204030204" pitchFamily="34" charset="0"/>
                  <a:cs typeface="Calibri" panose="020F0502020204030204" pitchFamily="34" charset="0"/>
                </a:rPr>
                <a:t>cảm gia đình là món quà quý giá nhất mà mỗi chúng ta có được. Các thành viên trong gia đình cần luôn yêu thương, quan tâm, gắn bó, chăm sóc lẫn nhau.</a:t>
              </a:r>
            </a:p>
          </p:txBody>
        </p:sp>
      </p:grpSp>
      <p:pic>
        <p:nvPicPr>
          <p:cNvPr id="9" name="Picture 8" descr="A close up of a logo&#10;&#10;Description automatically generated">
            <a:extLst>
              <a:ext uri="{FF2B5EF4-FFF2-40B4-BE49-F238E27FC236}">
                <a16:creationId xmlns="" xmlns:a16="http://schemas.microsoft.com/office/drawing/2014/main" id="{A84601EE-3635-422D-380F-F2C715EF79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8869" y="0"/>
            <a:ext cx="5314487" cy="1531850"/>
          </a:xfrm>
          <a:prstGeom prst="rect">
            <a:avLst/>
          </a:prstGeom>
        </p:spPr>
      </p:pic>
    </p:spTree>
    <p:extLst>
      <p:ext uri="{BB962C8B-B14F-4D97-AF65-F5344CB8AC3E}">
        <p14:creationId xmlns:p14="http://schemas.microsoft.com/office/powerpoint/2010/main" val="33464427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2" name="Google Shape;1210;p35">
            <a:extLst>
              <a:ext uri="{FF2B5EF4-FFF2-40B4-BE49-F238E27FC236}">
                <a16:creationId xmlns="" xmlns:a16="http://schemas.microsoft.com/office/drawing/2014/main" id="{6D4732E5-203F-F2D3-F77C-742EF5F085C3}"/>
              </a:ext>
            </a:extLst>
          </p:cNvPr>
          <p:cNvSpPr txBox="1">
            <a:spLocks/>
          </p:cNvSpPr>
          <p:nvPr/>
        </p:nvSpPr>
        <p:spPr>
          <a:xfrm>
            <a:off x="3486150" y="934844"/>
            <a:ext cx="7966710" cy="240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rgbClr val="434343"/>
              </a:buClr>
              <a:buSzPts val="3600"/>
              <a:buFont typeface="Gochi Hand"/>
              <a:buNone/>
              <a:defRPr sz="60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9pPr>
          </a:lstStyle>
          <a:p>
            <a:pPr defTabSz="1219170">
              <a:lnSpc>
                <a:spcPct val="100000"/>
              </a:lnSpc>
              <a:defRPr/>
            </a:pPr>
            <a:r>
              <a:rPr lang="vi-VN" sz="66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rPr>
              <a:t>Hoạt động 2: </a:t>
            </a:r>
            <a:endParaRPr lang="en-US" sz="66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endParaRPr>
          </a:p>
          <a:p>
            <a:pPr defTabSz="1219170">
              <a:lnSpc>
                <a:spcPct val="100000"/>
              </a:lnSpc>
              <a:defRPr/>
            </a:pPr>
            <a:r>
              <a:rPr lang="vi-VN" sz="66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rPr>
              <a:t>Sáng tạo Cây trách nhiệm, biết ơn</a:t>
            </a:r>
            <a:endParaRPr lang="en-US" sz="66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 xmlns:a16="http://schemas.microsoft.com/office/drawing/2014/main" id="{24C6A485-3F0B-4192-9BA9-61C0D244B888}"/>
              </a:ext>
            </a:extLst>
          </p:cNvPr>
          <p:cNvPicPr>
            <a:picLocks noChangeAspect="1"/>
          </p:cNvPicPr>
          <p:nvPr/>
        </p:nvPicPr>
        <p:blipFill>
          <a:blip r:embed="rId3"/>
          <a:stretch>
            <a:fillRect/>
          </a:stretch>
        </p:blipFill>
        <p:spPr>
          <a:xfrm>
            <a:off x="0" y="1753173"/>
            <a:ext cx="4153768" cy="5104827"/>
          </a:xfrm>
          <a:prstGeom prst="rect">
            <a:avLst/>
          </a:prstGeom>
        </p:spPr>
      </p:pic>
    </p:spTree>
    <p:extLst>
      <p:ext uri="{BB962C8B-B14F-4D97-AF65-F5344CB8AC3E}">
        <p14:creationId xmlns:p14="http://schemas.microsoft.com/office/powerpoint/2010/main" val="1045455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 xmlns:a16="http://schemas.microsoft.com/office/drawing/2014/main"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sp>
        <p:nvSpPr>
          <p:cNvPr id="5" name="TextBox 4">
            <a:extLst>
              <a:ext uri="{FF2B5EF4-FFF2-40B4-BE49-F238E27FC236}">
                <a16:creationId xmlns="" xmlns:a16="http://schemas.microsoft.com/office/drawing/2014/main" id="{BE0B4406-2495-1242-F53E-8AE736618B20}"/>
              </a:ext>
            </a:extLst>
          </p:cNvPr>
          <p:cNvSpPr txBox="1"/>
          <p:nvPr/>
        </p:nvSpPr>
        <p:spPr>
          <a:xfrm>
            <a:off x="508571" y="1298268"/>
            <a:ext cx="6886639" cy="4031873"/>
          </a:xfrm>
          <a:prstGeom prst="rect">
            <a:avLst/>
          </a:prstGeom>
          <a:noFill/>
        </p:spPr>
        <p:txBody>
          <a:bodyPr wrap="square" rtlCol="0">
            <a:spAutoFit/>
          </a:bodyPr>
          <a:lstStyle/>
          <a:p>
            <a:pPr lvl="0"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Mỗi nhóm vẽ một hình cây vào giấy khổ lớn.</a:t>
            </a:r>
          </a:p>
          <a:p>
            <a:pPr lvl="0"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Viết vào các mảnh giấy nhỏ những lời nói, thái độ, việc làm thể hiện trách nhiệm và lòng biết ơn của em với các thành viên trong gia đình.</a:t>
            </a:r>
          </a:p>
          <a:p>
            <a:pPr lvl="0"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Dán các mảnh giấy nhỏ lên cây đã về.</a:t>
            </a:r>
          </a:p>
          <a:p>
            <a:pPr lvl="0"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Trang trí cho cây thật sinh động.</a:t>
            </a:r>
          </a:p>
        </p:txBody>
      </p:sp>
      <p:pic>
        <p:nvPicPr>
          <p:cNvPr id="6" name="Picture 5">
            <a:extLst>
              <a:ext uri="{FF2B5EF4-FFF2-40B4-BE49-F238E27FC236}">
                <a16:creationId xmlns="" xmlns:a16="http://schemas.microsoft.com/office/drawing/2014/main" id="{6D4FFC59-3027-CC6A-1198-7765AC34C140}"/>
              </a:ext>
            </a:extLst>
          </p:cNvPr>
          <p:cNvPicPr>
            <a:picLocks noChangeAspect="1"/>
          </p:cNvPicPr>
          <p:nvPr/>
        </p:nvPicPr>
        <p:blipFill>
          <a:blip r:embed="rId4"/>
          <a:stretch>
            <a:fillRect/>
          </a:stretch>
        </p:blipFill>
        <p:spPr>
          <a:xfrm>
            <a:off x="7512367" y="672465"/>
            <a:ext cx="4162425" cy="5695950"/>
          </a:xfrm>
          <a:prstGeom prst="rect">
            <a:avLst/>
          </a:prstGeom>
        </p:spPr>
      </p:pic>
    </p:spTree>
    <p:extLst>
      <p:ext uri="{BB962C8B-B14F-4D97-AF65-F5344CB8AC3E}">
        <p14:creationId xmlns:p14="http://schemas.microsoft.com/office/powerpoint/2010/main" val="4054797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F6730289-29AB-ADA2-727F-858F45A8FCF4}"/>
              </a:ext>
            </a:extLst>
          </p:cNvPr>
          <p:cNvPicPr>
            <a:picLocks noChangeAspect="1"/>
          </p:cNvPicPr>
          <p:nvPr/>
        </p:nvPicPr>
        <p:blipFill>
          <a:blip r:embed="rId3"/>
          <a:stretch>
            <a:fillRect/>
          </a:stretch>
        </p:blipFill>
        <p:spPr>
          <a:xfrm>
            <a:off x="6309921" y="1012645"/>
            <a:ext cx="4639458" cy="1213209"/>
          </a:xfrm>
          <a:prstGeom prst="rect">
            <a:avLst/>
          </a:prstGeom>
        </p:spPr>
      </p:pic>
    </p:spTree>
    <p:extLst>
      <p:ext uri="{BB962C8B-B14F-4D97-AF65-F5344CB8AC3E}">
        <p14:creationId xmlns:p14="http://schemas.microsoft.com/office/powerpoint/2010/main" val="23980303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pic>
        <p:nvPicPr>
          <p:cNvPr id="541" name="Picture 540" descr="Graphical user interface&#10;&#10;Description automatically generated">
            <a:extLst>
              <a:ext uri="{FF2B5EF4-FFF2-40B4-BE49-F238E27FC236}">
                <a16:creationId xmlns="" xmlns:a16="http://schemas.microsoft.com/office/drawing/2014/main" id="{16219389-EB68-4EB6-B66F-147FA6A8E9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207092" cy="6866489"/>
          </a:xfrm>
          <a:prstGeom prst="rect">
            <a:avLst/>
          </a:prstGeom>
        </p:spPr>
      </p:pic>
      <p:pic>
        <p:nvPicPr>
          <p:cNvPr id="543" name="Graphic 542">
            <a:extLst>
              <a:ext uri="{FF2B5EF4-FFF2-40B4-BE49-F238E27FC236}">
                <a16:creationId xmlns="" xmlns:a16="http://schemas.microsoft.com/office/drawing/2014/main" id="{DA540977-529D-4EB5-8230-7134F98606CC}"/>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717722" y="4280108"/>
            <a:ext cx="2474279" cy="2548136"/>
          </a:xfrm>
          <a:prstGeom prst="rect">
            <a:avLst/>
          </a:prstGeom>
        </p:spPr>
      </p:pic>
      <p:pic>
        <p:nvPicPr>
          <p:cNvPr id="544" name="Graphic 543">
            <a:extLst>
              <a:ext uri="{FF2B5EF4-FFF2-40B4-BE49-F238E27FC236}">
                <a16:creationId xmlns="" xmlns:a16="http://schemas.microsoft.com/office/drawing/2014/main" id="{74B01ED8-9554-42B4-BD56-CC268442D26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509372" y="4027175"/>
            <a:ext cx="2474277" cy="2801069"/>
          </a:xfrm>
          <a:prstGeom prst="rect">
            <a:avLst/>
          </a:prstGeom>
        </p:spPr>
      </p:pic>
      <p:pic>
        <p:nvPicPr>
          <p:cNvPr id="545" name="Graphic 544">
            <a:extLst>
              <a:ext uri="{FF2B5EF4-FFF2-40B4-BE49-F238E27FC236}">
                <a16:creationId xmlns="" xmlns:a16="http://schemas.microsoft.com/office/drawing/2014/main" id="{FCA5AD51-C407-48CC-A3EC-9719F9DFBD6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flipH="1">
            <a:off x="2199291" y="2086179"/>
            <a:ext cx="1881080" cy="3829168"/>
          </a:xfrm>
          <a:prstGeom prst="rect">
            <a:avLst/>
          </a:prstGeom>
        </p:spPr>
      </p:pic>
      <p:pic>
        <p:nvPicPr>
          <p:cNvPr id="546" name="Graphic 545">
            <a:extLst>
              <a:ext uri="{FF2B5EF4-FFF2-40B4-BE49-F238E27FC236}">
                <a16:creationId xmlns="" xmlns:a16="http://schemas.microsoft.com/office/drawing/2014/main" id="{64418B11-F315-490C-9C87-085355A6889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0" y="4158380"/>
            <a:ext cx="2479419" cy="2704821"/>
          </a:xfrm>
          <a:prstGeom prst="rect">
            <a:avLst/>
          </a:prstGeom>
        </p:spPr>
      </p:pic>
      <p:pic>
        <p:nvPicPr>
          <p:cNvPr id="547" name="Graphic 546">
            <a:extLst>
              <a:ext uri="{FF2B5EF4-FFF2-40B4-BE49-F238E27FC236}">
                <a16:creationId xmlns="" xmlns:a16="http://schemas.microsoft.com/office/drawing/2014/main" id="{14BA8C53-9437-4654-AE0C-0FA3109568BF}"/>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flipH="1">
            <a:off x="3198650" y="4130637"/>
            <a:ext cx="2474279" cy="2703377"/>
          </a:xfrm>
          <a:prstGeom prst="rect">
            <a:avLst/>
          </a:prstGeom>
        </p:spPr>
      </p:pic>
      <p:pic>
        <p:nvPicPr>
          <p:cNvPr id="540" name="Picture 539">
            <a:extLst>
              <a:ext uri="{FF2B5EF4-FFF2-40B4-BE49-F238E27FC236}">
                <a16:creationId xmlns="" xmlns:a16="http://schemas.microsoft.com/office/drawing/2014/main" id="{D99B0A98-5325-4C36-B95C-320B7E1D4422}"/>
              </a:ext>
            </a:extLst>
          </p:cNvPr>
          <p:cNvPicPr>
            <a:picLocks noChangeAspect="1"/>
          </p:cNvPicPr>
          <p:nvPr/>
        </p:nvPicPr>
        <p:blipFill>
          <a:blip r:embed="rId14"/>
          <a:stretch>
            <a:fillRect/>
          </a:stretch>
        </p:blipFill>
        <p:spPr>
          <a:xfrm>
            <a:off x="3042577" y="1562698"/>
            <a:ext cx="6354496" cy="855411"/>
          </a:xfrm>
          <a:prstGeom prst="rect">
            <a:avLst/>
          </a:prstGeom>
        </p:spPr>
      </p:pic>
    </p:spTree>
    <p:extLst>
      <p:ext uri="{BB962C8B-B14F-4D97-AF65-F5344CB8AC3E}">
        <p14:creationId xmlns:p14="http://schemas.microsoft.com/office/powerpoint/2010/main" val="392781322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a:extLst>
              <a:ext uri="{FF2B5EF4-FFF2-40B4-BE49-F238E27FC236}">
                <a16:creationId xmlns="" xmlns:a16="http://schemas.microsoft.com/office/drawing/2014/main" id="{FF5079B7-8463-C4F6-5EBA-31A8DD5B94CC}"/>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0" y="-58604"/>
            <a:ext cx="12192000" cy="6858003"/>
          </a:xfrm>
          <a:prstGeom prst="rect">
            <a:avLst/>
          </a:prstGeom>
        </p:spPr>
      </p:pic>
      <p:pic>
        <p:nvPicPr>
          <p:cNvPr id="3" name="图片 24">
            <a:extLst>
              <a:ext uri="{FF2B5EF4-FFF2-40B4-BE49-F238E27FC236}">
                <a16:creationId xmlns="" xmlns:a16="http://schemas.microsoft.com/office/drawing/2014/main" id="{902A7D91-6C21-222D-2B3E-30B299FBD4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8" y="-16933"/>
            <a:ext cx="5168980" cy="2324416"/>
          </a:xfrm>
          <a:prstGeom prst="rect">
            <a:avLst/>
          </a:prstGeom>
        </p:spPr>
      </p:pic>
      <p:pic>
        <p:nvPicPr>
          <p:cNvPr id="5" name="Picture 25">
            <a:extLst>
              <a:ext uri="{FF2B5EF4-FFF2-40B4-BE49-F238E27FC236}">
                <a16:creationId xmlns="" xmlns:a16="http://schemas.microsoft.com/office/drawing/2014/main" id="{BE65C0C2-8CBE-B32D-D0C3-D5366F5B8D7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7062" y="4135329"/>
            <a:ext cx="1886495" cy="2664071"/>
          </a:xfrm>
          <a:prstGeom prst="rect">
            <a:avLst/>
          </a:prstGeom>
        </p:spPr>
      </p:pic>
      <p:pic>
        <p:nvPicPr>
          <p:cNvPr id="4" name="Graphic 3">
            <a:extLst>
              <a:ext uri="{FF2B5EF4-FFF2-40B4-BE49-F238E27FC236}">
                <a16:creationId xmlns="" xmlns:a16="http://schemas.microsoft.com/office/drawing/2014/main" id="{FE0776A2-FDDB-9BB4-67C0-DE5CD7A120D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flipH="1">
            <a:off x="8572308" y="2869716"/>
            <a:ext cx="3580832" cy="3615701"/>
          </a:xfrm>
          <a:prstGeom prst="rect">
            <a:avLst/>
          </a:prstGeom>
        </p:spPr>
      </p:pic>
      <p:pic>
        <p:nvPicPr>
          <p:cNvPr id="10" name="图片 24">
            <a:extLst>
              <a:ext uri="{FF2B5EF4-FFF2-40B4-BE49-F238E27FC236}">
                <a16:creationId xmlns="" xmlns:a16="http://schemas.microsoft.com/office/drawing/2014/main" id="{9CBEC088-4CA2-4302-A3F3-E322C8614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40697" y="-200453"/>
            <a:ext cx="5577087" cy="2507936"/>
          </a:xfrm>
          <a:prstGeom prst="rect">
            <a:avLst/>
          </a:prstGeom>
        </p:spPr>
      </p:pic>
      <p:grpSp>
        <p:nvGrpSpPr>
          <p:cNvPr id="6" name="Group 5">
            <a:extLst>
              <a:ext uri="{FF2B5EF4-FFF2-40B4-BE49-F238E27FC236}">
                <a16:creationId xmlns="" xmlns:a16="http://schemas.microsoft.com/office/drawing/2014/main" id="{BF37444F-9205-45CE-A53A-858D9E1BF839}"/>
              </a:ext>
            </a:extLst>
          </p:cNvPr>
          <p:cNvGrpSpPr/>
          <p:nvPr/>
        </p:nvGrpSpPr>
        <p:grpSpPr>
          <a:xfrm>
            <a:off x="239350" y="1733025"/>
            <a:ext cx="8726356" cy="3098934"/>
            <a:chOff x="2293047" y="1423938"/>
            <a:chExt cx="6755656" cy="2272897"/>
          </a:xfrm>
        </p:grpSpPr>
        <p:sp>
          <p:nvSpPr>
            <p:cNvPr id="12" name="TextBox 11">
              <a:extLst>
                <a:ext uri="{FF2B5EF4-FFF2-40B4-BE49-F238E27FC236}">
                  <a16:creationId xmlns="" xmlns:a16="http://schemas.microsoft.com/office/drawing/2014/main" id="{98A3273F-DBCC-4D33-AF88-FF32F36D2948}"/>
                </a:ext>
              </a:extLst>
            </p:cNvPr>
            <p:cNvSpPr txBox="1"/>
            <p:nvPr/>
          </p:nvSpPr>
          <p:spPr>
            <a:xfrm>
              <a:off x="2293047" y="1423938"/>
              <a:ext cx="6755656" cy="2272897"/>
            </a:xfrm>
            <a:prstGeom prst="roundRect">
              <a:avLst/>
            </a:prstGeom>
            <a:solidFill>
              <a:srgbClr val="FFFF99"/>
            </a:solidFill>
            <a:ln>
              <a:solidFill>
                <a:srgbClr val="002060"/>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5867" b="0" i="0" u="none" strike="noStrike" kern="1200" cap="none" spc="0" normalizeH="0" baseline="0" noProof="0" dirty="0">
                <a:ln>
                  <a:noFill/>
                </a:ln>
                <a:solidFill>
                  <a:srgbClr val="EEECE1">
                    <a:lumMod val="50000"/>
                  </a:srgbClr>
                </a:solidFill>
                <a:effectLst/>
                <a:uLnTx/>
                <a:uFillTx/>
                <a:latin typeface="UTM Cookies" panose="02040603050506020204" pitchFamily="18"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5867" b="0" i="0" u="none" strike="noStrike" kern="1200" cap="none" spc="0" normalizeH="0" baseline="0" noProof="0" dirty="0">
                <a:ln>
                  <a:noFill/>
                </a:ln>
                <a:solidFill>
                  <a:srgbClr val="EEECE1">
                    <a:lumMod val="50000"/>
                  </a:srgbClr>
                </a:solidFill>
                <a:effectLst/>
                <a:uLnTx/>
                <a:uFillTx/>
                <a:latin typeface="UTM Cookies" panose="02040603050506020204" pitchFamily="18"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5867" b="0" i="0" u="none" strike="noStrike" kern="1200" cap="none" spc="0" normalizeH="0" baseline="0" noProof="0" dirty="0">
                <a:ln>
                  <a:noFill/>
                </a:ln>
                <a:solidFill>
                  <a:srgbClr val="EEECE1">
                    <a:lumMod val="50000"/>
                  </a:srgbClr>
                </a:solidFill>
                <a:effectLst/>
                <a:uLnTx/>
                <a:uFillTx/>
                <a:latin typeface="UTM Cookies" panose="02040603050506020204" pitchFamily="18" charset="0"/>
                <a:ea typeface="+mn-ea"/>
                <a:cs typeface="+mn-cs"/>
              </a:endParaRPr>
            </a:p>
          </p:txBody>
        </p:sp>
        <p:sp>
          <p:nvSpPr>
            <p:cNvPr id="11" name="TextBox 10">
              <a:extLst>
                <a:ext uri="{FF2B5EF4-FFF2-40B4-BE49-F238E27FC236}">
                  <a16:creationId xmlns="" xmlns:a16="http://schemas.microsoft.com/office/drawing/2014/main" id="{8238D906-BB09-4E87-BCF1-655F4FCAE439}"/>
                </a:ext>
              </a:extLst>
            </p:cNvPr>
            <p:cNvSpPr txBox="1"/>
            <p:nvPr/>
          </p:nvSpPr>
          <p:spPr>
            <a:xfrm>
              <a:off x="2293047" y="1652744"/>
              <a:ext cx="6661080" cy="1693028"/>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vi-VN" sz="3600" b="1" i="0" u="none" strike="noStrike" kern="1200" cap="none" spc="0" normalizeH="0" baseline="0" noProof="0" dirty="0" smtClean="0">
                  <a:ln>
                    <a:noFill/>
                  </a:ln>
                  <a:solidFill>
                    <a:srgbClr val="00B050"/>
                  </a:solidFill>
                  <a:effectLst/>
                  <a:uLnTx/>
                  <a:uFillTx/>
                  <a:latin typeface="Calibri" panose="020F0502020204030204" pitchFamily="34" charset="0"/>
                  <a:ea typeface="+mn-ea"/>
                  <a:cs typeface="Calibri" panose="020F0502020204030204" pitchFamily="34" charset="0"/>
                </a:rPr>
                <a:t>Các </a:t>
              </a:r>
              <a:r>
                <a:rPr kumimoji="0" lang="vi-VN" sz="36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em hãy tích cực thực hiện những lời nói, thái độ, việc làm cụ thể, phù hợp với lứa tuổi để thể hiện trách nhiệm và lòng biết ơn với các thành viên trong gia đình.</a:t>
              </a:r>
            </a:p>
          </p:txBody>
        </p:sp>
      </p:grpSp>
      <p:pic>
        <p:nvPicPr>
          <p:cNvPr id="9" name="Picture 8" descr="A close up of a logo&#10;&#10;Description automatically generated">
            <a:extLst>
              <a:ext uri="{FF2B5EF4-FFF2-40B4-BE49-F238E27FC236}">
                <a16:creationId xmlns="" xmlns:a16="http://schemas.microsoft.com/office/drawing/2014/main" id="{A84601EE-3635-422D-380F-F2C715EF79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88869" y="0"/>
            <a:ext cx="5314487" cy="1531850"/>
          </a:xfrm>
          <a:prstGeom prst="rect">
            <a:avLst/>
          </a:prstGeom>
        </p:spPr>
      </p:pic>
    </p:spTree>
    <p:extLst>
      <p:ext uri="{BB962C8B-B14F-4D97-AF65-F5344CB8AC3E}">
        <p14:creationId xmlns:p14="http://schemas.microsoft.com/office/powerpoint/2010/main" val="22133215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pic>
        <p:nvPicPr>
          <p:cNvPr id="2" name="Picture 1">
            <a:extLst>
              <a:ext uri="{FF2B5EF4-FFF2-40B4-BE49-F238E27FC236}">
                <a16:creationId xmlns="" xmlns:a16="http://schemas.microsoft.com/office/drawing/2014/main" id="{0B710B3B-58BC-4C0B-B0C8-40C007ED02CF}"/>
              </a:ext>
            </a:extLst>
          </p:cNvPr>
          <p:cNvPicPr>
            <a:picLocks noChangeAspect="1"/>
          </p:cNvPicPr>
          <p:nvPr/>
        </p:nvPicPr>
        <p:blipFill>
          <a:blip r:embed="rId3"/>
          <a:stretch>
            <a:fillRect/>
          </a:stretch>
        </p:blipFill>
        <p:spPr>
          <a:xfrm>
            <a:off x="0" y="0"/>
            <a:ext cx="12530667" cy="6876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0"/>
            <a:ext cx="12191999" cy="6858000"/>
          </a:xfrm>
          <a:prstGeom prst="rect">
            <a:avLst/>
          </a:prstGeom>
        </p:spPr>
      </p:pic>
      <p:sp>
        <p:nvSpPr>
          <p:cNvPr id="6" name="Rectangle: Rounded Corners 6">
            <a:extLst>
              <a:ext uri="{FF2B5EF4-FFF2-40B4-BE49-F238E27FC236}">
                <a16:creationId xmlns="" xmlns:a16="http://schemas.microsoft.com/office/drawing/2014/main" id="{C4D63267-0065-4DF6-B5B4-D4A3E36F9DF0}"/>
              </a:ext>
            </a:extLst>
          </p:cNvPr>
          <p:cNvSpPr/>
          <p:nvPr/>
        </p:nvSpPr>
        <p:spPr>
          <a:xfrm>
            <a:off x="268825" y="246186"/>
            <a:ext cx="11654347"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sym typeface="Arial"/>
            </a:endParaRPr>
          </a:p>
        </p:txBody>
      </p:sp>
      <p:grpSp>
        <p:nvGrpSpPr>
          <p:cNvPr id="4" name="Group 3">
            <a:extLst>
              <a:ext uri="{FF2B5EF4-FFF2-40B4-BE49-F238E27FC236}">
                <a16:creationId xmlns="" xmlns:a16="http://schemas.microsoft.com/office/drawing/2014/main" id="{2AEAD10B-0C4A-7200-0FDC-355DD42B92F1}"/>
              </a:ext>
            </a:extLst>
          </p:cNvPr>
          <p:cNvGrpSpPr/>
          <p:nvPr/>
        </p:nvGrpSpPr>
        <p:grpSpPr>
          <a:xfrm>
            <a:off x="1973909" y="1505431"/>
            <a:ext cx="8046392" cy="5060294"/>
            <a:chOff x="1940374" y="356527"/>
            <a:chExt cx="3903830" cy="2140136"/>
          </a:xfrm>
          <a:solidFill>
            <a:srgbClr val="66FFFF"/>
          </a:solidFill>
        </p:grpSpPr>
        <p:sp>
          <p:nvSpPr>
            <p:cNvPr id="5" name="Speech Bubble: Rectangle with Corners Rounded 4">
              <a:extLst>
                <a:ext uri="{FF2B5EF4-FFF2-40B4-BE49-F238E27FC236}">
                  <a16:creationId xmlns="" xmlns:a16="http://schemas.microsoft.com/office/drawing/2014/main" id="{63C2AA31-437C-E5B8-4AB3-5CBB2714A5CA}"/>
                </a:ext>
              </a:extLst>
            </p:cNvPr>
            <p:cNvSpPr/>
            <p:nvPr/>
          </p:nvSpPr>
          <p:spPr>
            <a:xfrm>
              <a:off x="1940374" y="356527"/>
              <a:ext cx="3903830" cy="2017568"/>
            </a:xfrm>
            <a:prstGeom prst="roundRect">
              <a:avLst/>
            </a:prstGeom>
            <a:solidFill>
              <a:srgbClr val="CC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8" name="TextBox 7">
              <a:extLst>
                <a:ext uri="{FF2B5EF4-FFF2-40B4-BE49-F238E27FC236}">
                  <a16:creationId xmlns="" xmlns:a16="http://schemas.microsoft.com/office/drawing/2014/main" id="{432E7C29-5DFA-863E-EF56-F636E3762DDA}"/>
                </a:ext>
              </a:extLst>
            </p:cNvPr>
            <p:cNvSpPr txBox="1"/>
            <p:nvPr/>
          </p:nvSpPr>
          <p:spPr>
            <a:xfrm>
              <a:off x="1957398" y="379647"/>
              <a:ext cx="3863700" cy="2117016"/>
            </a:xfrm>
            <a:prstGeom prst="roundRect">
              <a:avLst/>
            </a:prstGeom>
            <a:noFill/>
          </p:spPr>
          <p:txBody>
            <a:bodyPr wrap="square" rtlCol="0">
              <a:spAutoFit/>
            </a:bodyPr>
            <a:lstStyle/>
            <a:p>
              <a:pPr marL="457200" indent="-457200" algn="just" defTabSz="1219170">
                <a:buClr>
                  <a:srgbClr val="000000"/>
                </a:buClr>
                <a:buFont typeface="Wingdings" panose="05000000000000000000" pitchFamily="2" charset="2"/>
                <a:buChar char="q"/>
                <a:defRPr/>
              </a:pPr>
              <a:r>
                <a:rPr lang="vi-VN" sz="2400" b="0" i="0" dirty="0">
                  <a:solidFill>
                    <a:srgbClr val="FF0000"/>
                  </a:solidFill>
                  <a:effectLst/>
                  <a:latin typeface="Calibri" panose="020F0502020204030204" pitchFamily="34" charset="0"/>
                  <a:cs typeface="Calibri" panose="020F0502020204030204" pitchFamily="34" charset="0"/>
                </a:rPr>
                <a:t>Cả lớp đứng thành vòng tròn. Một HS sắm vai "người đi chợ, tay cầm chiếc giỏ (làn), vừa chạy quanh vòng tròn, vừa </a:t>
              </a:r>
              <a:r>
                <a:rPr lang="vi-VN" sz="2400" b="1" i="0" dirty="0">
                  <a:solidFill>
                    <a:srgbClr val="FF0000"/>
                  </a:solidFill>
                  <a:effectLst/>
                  <a:latin typeface="Calibri" panose="020F0502020204030204" pitchFamily="34" charset="0"/>
                  <a:cs typeface="Calibri" panose="020F0502020204030204" pitchFamily="34" charset="0"/>
                </a:rPr>
                <a:t>hô "Đi chợ! Đi chợ!".</a:t>
              </a:r>
            </a:p>
            <a:p>
              <a:pPr marL="457200" indent="-457200" algn="just" defTabSz="1219170">
                <a:buClr>
                  <a:srgbClr val="000000"/>
                </a:buClr>
                <a:buFont typeface="Wingdings" panose="05000000000000000000" pitchFamily="2" charset="2"/>
                <a:buChar char="q"/>
                <a:defRPr/>
              </a:pPr>
              <a:r>
                <a:rPr lang="vi-VN" sz="2400" b="0" i="0" dirty="0">
                  <a:solidFill>
                    <a:srgbClr val="FF0000"/>
                  </a:solidFill>
                  <a:effectLst/>
                  <a:latin typeface="Calibri" panose="020F0502020204030204" pitchFamily="34" charset="0"/>
                  <a:cs typeface="Calibri" panose="020F0502020204030204" pitchFamily="34" charset="0"/>
                </a:rPr>
                <a:t>Khi các bạn đứng ở vòng tròn hỏi: </a:t>
              </a:r>
              <a:r>
                <a:rPr lang="vi-VN" sz="2400" b="1" i="0" dirty="0">
                  <a:solidFill>
                    <a:srgbClr val="FF0000"/>
                  </a:solidFill>
                  <a:effectLst/>
                  <a:latin typeface="Calibri" panose="020F0502020204030204" pitchFamily="34" charset="0"/>
                  <a:cs typeface="Calibri" panose="020F0502020204030204" pitchFamily="34" charset="0"/>
                </a:rPr>
                <a:t>“Mua gì? Mua gì?” </a:t>
              </a:r>
              <a:r>
                <a:rPr lang="vi-VN" sz="2400" b="0" i="0" dirty="0">
                  <a:solidFill>
                    <a:srgbClr val="FF0000"/>
                  </a:solidFill>
                  <a:effectLst/>
                  <a:latin typeface="Calibri" panose="020F0502020204030204" pitchFamily="34" charset="0"/>
                  <a:cs typeface="Calibri" panose="020F0502020204030204" pitchFamily="34" charset="0"/>
                </a:rPr>
                <a:t>thì “người đi chợ" phải nói được một món đồ mua về phù hợp với sở thích, nhu cầu của người thân trong gia đình. </a:t>
              </a:r>
              <a:r>
                <a:rPr lang="vi-VN" sz="2400" b="1" i="0" dirty="0">
                  <a:solidFill>
                    <a:srgbClr val="FF0000"/>
                  </a:solidFill>
                  <a:effectLst/>
                  <a:latin typeface="Calibri" panose="020F0502020204030204" pitchFamily="34" charset="0"/>
                  <a:cs typeface="Calibri" panose="020F0502020204030204" pitchFamily="34" charset="0"/>
                </a:rPr>
                <a:t>VD: "Mua rau cho mẹ"; "Mua cam cho bà" hoặc "Mua báo cho ông";...</a:t>
              </a:r>
            </a:p>
            <a:p>
              <a:pPr marL="457200" indent="-457200" algn="just" defTabSz="1219170">
                <a:buClr>
                  <a:srgbClr val="000000"/>
                </a:buClr>
                <a:buFont typeface="Wingdings" panose="05000000000000000000" pitchFamily="2" charset="2"/>
                <a:buChar char="q"/>
                <a:defRPr/>
              </a:pPr>
              <a:r>
                <a:rPr lang="vi-VN" sz="2400" b="0" i="0" dirty="0">
                  <a:solidFill>
                    <a:srgbClr val="FF0000"/>
                  </a:solidFill>
                  <a:effectLst/>
                  <a:latin typeface="Calibri" panose="020F0502020204030204" pitchFamily="34" charset="0"/>
                  <a:cs typeface="Calibri" panose="020F0502020204030204" pitchFamily="34" charset="0"/>
                </a:rPr>
                <a:t>Sau khi nói được tên các món đó, “người đi chợ" trao giỏ lại cho một bạn khác đứng ở vòng tròn. Bạn vừa nhận được giỏ sẽ tiếp tục sắm vai "người đi chợ" để mua đồ cho người thân trong gia đình mình.</a:t>
              </a:r>
            </a:p>
          </p:txBody>
        </p:sp>
      </p:grpSp>
      <p:pic>
        <p:nvPicPr>
          <p:cNvPr id="11" name="Picture 10">
            <a:extLst>
              <a:ext uri="{FF2B5EF4-FFF2-40B4-BE49-F238E27FC236}">
                <a16:creationId xmlns="" xmlns:a16="http://schemas.microsoft.com/office/drawing/2014/main" id="{2FBF9CC7-2D70-B4B1-7BE1-FD2B9CDF195A}"/>
              </a:ext>
            </a:extLst>
          </p:cNvPr>
          <p:cNvPicPr>
            <a:picLocks noChangeAspect="1"/>
          </p:cNvPicPr>
          <p:nvPr/>
        </p:nvPicPr>
        <p:blipFill>
          <a:blip r:embed="rId3"/>
          <a:stretch>
            <a:fillRect/>
          </a:stretch>
        </p:blipFill>
        <p:spPr>
          <a:xfrm>
            <a:off x="-115757" y="3355607"/>
            <a:ext cx="2258865" cy="3339351"/>
          </a:xfrm>
          <a:prstGeom prst="rect">
            <a:avLst/>
          </a:prstGeom>
        </p:spPr>
      </p:pic>
      <p:pic>
        <p:nvPicPr>
          <p:cNvPr id="12" name="Picture 11">
            <a:extLst>
              <a:ext uri="{FF2B5EF4-FFF2-40B4-BE49-F238E27FC236}">
                <a16:creationId xmlns="" xmlns:a16="http://schemas.microsoft.com/office/drawing/2014/main" id="{A1AFDEE6-5530-8026-F3E1-679911118182}"/>
              </a:ext>
            </a:extLst>
          </p:cNvPr>
          <p:cNvPicPr>
            <a:picLocks noChangeAspect="1"/>
          </p:cNvPicPr>
          <p:nvPr/>
        </p:nvPicPr>
        <p:blipFill>
          <a:blip r:embed="rId4"/>
          <a:stretch>
            <a:fillRect/>
          </a:stretch>
        </p:blipFill>
        <p:spPr>
          <a:xfrm>
            <a:off x="9770344" y="3417246"/>
            <a:ext cx="2537413" cy="3317663"/>
          </a:xfrm>
          <a:prstGeom prst="rect">
            <a:avLst/>
          </a:prstGeom>
        </p:spPr>
      </p:pic>
      <p:pic>
        <p:nvPicPr>
          <p:cNvPr id="7" name="Picture 6">
            <a:extLst>
              <a:ext uri="{FF2B5EF4-FFF2-40B4-BE49-F238E27FC236}">
                <a16:creationId xmlns="" xmlns:a16="http://schemas.microsoft.com/office/drawing/2014/main" id="{F26A518D-1F0A-32C1-71BA-97DC482677BC}"/>
              </a:ext>
            </a:extLst>
          </p:cNvPr>
          <p:cNvPicPr>
            <a:picLocks noChangeAspect="1"/>
          </p:cNvPicPr>
          <p:nvPr/>
        </p:nvPicPr>
        <p:blipFill>
          <a:blip r:embed="rId5"/>
          <a:stretch>
            <a:fillRect/>
          </a:stretch>
        </p:blipFill>
        <p:spPr>
          <a:xfrm>
            <a:off x="3245873" y="341334"/>
            <a:ext cx="5700254" cy="963251"/>
          </a:xfrm>
          <a:prstGeom prst="rect">
            <a:avLst/>
          </a:prstGeom>
        </p:spPr>
      </p:pic>
    </p:spTree>
    <p:extLst>
      <p:ext uri="{BB962C8B-B14F-4D97-AF65-F5344CB8AC3E}">
        <p14:creationId xmlns:p14="http://schemas.microsoft.com/office/powerpoint/2010/main" val="37247031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 xmlns:a16="http://schemas.microsoft.com/office/drawing/2014/main"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grpSp>
        <p:nvGrpSpPr>
          <p:cNvPr id="4" name="Group 3">
            <a:extLst>
              <a:ext uri="{FF2B5EF4-FFF2-40B4-BE49-F238E27FC236}">
                <a16:creationId xmlns="" xmlns:a16="http://schemas.microsoft.com/office/drawing/2014/main" id="{4EAFA83C-06D3-C9E3-9005-5E503D0138A3}"/>
              </a:ext>
            </a:extLst>
          </p:cNvPr>
          <p:cNvGrpSpPr/>
          <p:nvPr/>
        </p:nvGrpSpPr>
        <p:grpSpPr>
          <a:xfrm>
            <a:off x="379674" y="3349912"/>
            <a:ext cx="4278451" cy="2175001"/>
            <a:chOff x="892354" y="3758439"/>
            <a:chExt cx="4278451" cy="2175001"/>
          </a:xfrm>
        </p:grpSpPr>
        <p:pic>
          <p:nvPicPr>
            <p:cNvPr id="6" name="Picture 9">
              <a:extLst>
                <a:ext uri="{FF2B5EF4-FFF2-40B4-BE49-F238E27FC236}">
                  <a16:creationId xmlns="" xmlns:a16="http://schemas.microsoft.com/office/drawing/2014/main" id="{E6E69BCF-780E-32ED-3E9B-FE5F34ED572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 xmlns:a16="http://schemas.microsoft.com/office/drawing/2014/main" id="{77FD7DC4-5E01-9828-50BC-05FADE178DF3}"/>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grpSp>
        <p:nvGrpSpPr>
          <p:cNvPr id="9" name="Group 8">
            <a:extLst>
              <a:ext uri="{FF2B5EF4-FFF2-40B4-BE49-F238E27FC236}">
                <a16:creationId xmlns="" xmlns:a16="http://schemas.microsoft.com/office/drawing/2014/main" id="{BF35CB02-0EA9-61DB-7864-F8808C4A80CB}"/>
              </a:ext>
            </a:extLst>
          </p:cNvPr>
          <p:cNvGrpSpPr/>
          <p:nvPr/>
        </p:nvGrpSpPr>
        <p:grpSpPr>
          <a:xfrm>
            <a:off x="2416253" y="249202"/>
            <a:ext cx="8419501" cy="1354209"/>
            <a:chOff x="1940374" y="356527"/>
            <a:chExt cx="3903830" cy="2017568"/>
          </a:xfrm>
        </p:grpSpPr>
        <p:sp>
          <p:nvSpPr>
            <p:cNvPr id="10" name="Speech Bubble: Rectangle with Corners Rounded 9">
              <a:extLst>
                <a:ext uri="{FF2B5EF4-FFF2-40B4-BE49-F238E27FC236}">
                  <a16:creationId xmlns="" xmlns:a16="http://schemas.microsoft.com/office/drawing/2014/main" id="{EA130E14-0355-76F1-A054-4A3CFF9C54F1}"/>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11" name="TextBox 10">
              <a:extLst>
                <a:ext uri="{FF2B5EF4-FFF2-40B4-BE49-F238E27FC236}">
                  <a16:creationId xmlns="" xmlns:a16="http://schemas.microsoft.com/office/drawing/2014/main" id="{B85D35E3-A947-B828-E342-1F6370A9ECEC}"/>
                </a:ext>
              </a:extLst>
            </p:cNvPr>
            <p:cNvSpPr txBox="1"/>
            <p:nvPr/>
          </p:nvSpPr>
          <p:spPr>
            <a:xfrm>
              <a:off x="2028061" y="496470"/>
              <a:ext cx="3739310" cy="1604893"/>
            </a:xfrm>
            <a:prstGeom prst="rect">
              <a:avLst/>
            </a:prstGeom>
            <a:noFill/>
          </p:spPr>
          <p:txBody>
            <a:bodyPr wrap="square" rtlCol="0">
              <a:spAutoFit/>
            </a:bodyPr>
            <a:lstStyle/>
            <a:p>
              <a:pPr algn="just" defTabSz="1219170">
                <a:buClr>
                  <a:srgbClr val="000000"/>
                </a:buClr>
                <a:defRPr/>
              </a:pPr>
              <a:r>
                <a:rPr lang="vi-VN" sz="3200" kern="0" dirty="0">
                  <a:solidFill>
                    <a:sysClr val="windowText" lastClr="000000"/>
                  </a:solidFill>
                  <a:latin typeface="Arial"/>
                  <a:cs typeface="Arial"/>
                  <a:sym typeface="Arial"/>
                </a:rPr>
                <a:t>Cảm xúc của em khi được đi chợ mua thứ đồ yêu thích cho người thân trong gia đình.</a:t>
              </a:r>
            </a:p>
          </p:txBody>
        </p:sp>
      </p:grpSp>
      <p:grpSp>
        <p:nvGrpSpPr>
          <p:cNvPr id="12" name="Group 11">
            <a:extLst>
              <a:ext uri="{FF2B5EF4-FFF2-40B4-BE49-F238E27FC236}">
                <a16:creationId xmlns="" xmlns:a16="http://schemas.microsoft.com/office/drawing/2014/main" id="{BFE1F540-1CA0-EC0F-13E1-80612AA7C552}"/>
              </a:ext>
            </a:extLst>
          </p:cNvPr>
          <p:cNvGrpSpPr/>
          <p:nvPr/>
        </p:nvGrpSpPr>
        <p:grpSpPr>
          <a:xfrm>
            <a:off x="4215387" y="2114550"/>
            <a:ext cx="7774556" cy="1770509"/>
            <a:chOff x="1940374" y="356527"/>
            <a:chExt cx="3903830" cy="2203377"/>
          </a:xfrm>
        </p:grpSpPr>
        <p:sp>
          <p:nvSpPr>
            <p:cNvPr id="13" name="Speech Bubble: Rectangle with Corners Rounded 12">
              <a:extLst>
                <a:ext uri="{FF2B5EF4-FFF2-40B4-BE49-F238E27FC236}">
                  <a16:creationId xmlns="" xmlns:a16="http://schemas.microsoft.com/office/drawing/2014/main" id="{813C92C3-B4A0-69FD-0F68-12D10AA8B56B}"/>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14" name="TextBox 13">
              <a:extLst>
                <a:ext uri="{FF2B5EF4-FFF2-40B4-BE49-F238E27FC236}">
                  <a16:creationId xmlns="" xmlns:a16="http://schemas.microsoft.com/office/drawing/2014/main" id="{B49FBC81-13F1-5C02-E0AE-64C2DDE90B5A}"/>
                </a:ext>
              </a:extLst>
            </p:cNvPr>
            <p:cNvSpPr txBox="1"/>
            <p:nvPr/>
          </p:nvSpPr>
          <p:spPr>
            <a:xfrm>
              <a:off x="2028061" y="496470"/>
              <a:ext cx="3739310" cy="2063434"/>
            </a:xfrm>
            <a:prstGeom prst="rect">
              <a:avLst/>
            </a:prstGeom>
            <a:noFill/>
          </p:spPr>
          <p:txBody>
            <a:bodyPr wrap="square" rtlCol="0">
              <a:spAutoFit/>
            </a:bodyPr>
            <a:lstStyle/>
            <a:p>
              <a:pPr algn="ctr" defTabSz="1219170">
                <a:buClr>
                  <a:srgbClr val="000000"/>
                </a:buClr>
                <a:defRPr/>
              </a:pPr>
              <a:r>
                <a:rPr lang="vi-VN" sz="2800" kern="0" dirty="0">
                  <a:solidFill>
                    <a:sysClr val="windowText" lastClr="000000"/>
                  </a:solidFill>
                  <a:latin typeface="Arial"/>
                  <a:cs typeface="Arial"/>
                  <a:sym typeface="Arial"/>
                </a:rPr>
                <a:t>Theo em, người thân trong gia đình sẽ cảm thấy như thế nào khi nhận được những món đồ từ các em?</a:t>
              </a:r>
            </a:p>
          </p:txBody>
        </p:sp>
      </p:grpSp>
      <p:grpSp>
        <p:nvGrpSpPr>
          <p:cNvPr id="15" name="Group 14">
            <a:extLst>
              <a:ext uri="{FF2B5EF4-FFF2-40B4-BE49-F238E27FC236}">
                <a16:creationId xmlns="" xmlns:a16="http://schemas.microsoft.com/office/drawing/2014/main" id="{0BD9468B-1BA5-B856-F240-87126782DBA9}"/>
              </a:ext>
            </a:extLst>
          </p:cNvPr>
          <p:cNvGrpSpPr/>
          <p:nvPr/>
        </p:nvGrpSpPr>
        <p:grpSpPr>
          <a:xfrm>
            <a:off x="4797589" y="4422307"/>
            <a:ext cx="7181051" cy="1354209"/>
            <a:chOff x="1940374" y="356527"/>
            <a:chExt cx="3903830" cy="2017568"/>
          </a:xfrm>
        </p:grpSpPr>
        <p:sp>
          <p:nvSpPr>
            <p:cNvPr id="16" name="Speech Bubble: Rectangle with Corners Rounded 15">
              <a:extLst>
                <a:ext uri="{FF2B5EF4-FFF2-40B4-BE49-F238E27FC236}">
                  <a16:creationId xmlns="" xmlns:a16="http://schemas.microsoft.com/office/drawing/2014/main" id="{3488ED74-780B-50AB-E046-14ED6F2F697F}"/>
                </a:ext>
              </a:extLst>
            </p:cNvPr>
            <p:cNvSpPr/>
            <p:nvPr/>
          </p:nvSpPr>
          <p:spPr>
            <a:xfrm>
              <a:off x="1940374" y="356527"/>
              <a:ext cx="3903830" cy="2017568"/>
            </a:xfrm>
            <a:prstGeom prst="wedgeRoundRectCallout">
              <a:avLst>
                <a:gd name="adj1" fmla="val -39911"/>
                <a:gd name="adj2" fmla="val 69327"/>
                <a:gd name="adj3" fmla="val 16667"/>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3200" kern="0">
                <a:solidFill>
                  <a:sysClr val="windowText" lastClr="000000"/>
                </a:solidFill>
                <a:latin typeface="Arial"/>
                <a:sym typeface="Arial"/>
              </a:endParaRPr>
            </a:p>
          </p:txBody>
        </p:sp>
        <p:sp>
          <p:nvSpPr>
            <p:cNvPr id="17" name="TextBox 16">
              <a:extLst>
                <a:ext uri="{FF2B5EF4-FFF2-40B4-BE49-F238E27FC236}">
                  <a16:creationId xmlns="" xmlns:a16="http://schemas.microsoft.com/office/drawing/2014/main" id="{A6FFFDE3-A8D0-B93A-9334-F23EF971BE8D}"/>
                </a:ext>
              </a:extLst>
            </p:cNvPr>
            <p:cNvSpPr txBox="1"/>
            <p:nvPr/>
          </p:nvSpPr>
          <p:spPr>
            <a:xfrm>
              <a:off x="2028061" y="496470"/>
              <a:ext cx="3739310" cy="1788310"/>
            </a:xfrm>
            <a:prstGeom prst="rect">
              <a:avLst/>
            </a:prstGeom>
            <a:noFill/>
          </p:spPr>
          <p:txBody>
            <a:bodyPr wrap="square" rtlCol="0">
              <a:spAutoFit/>
            </a:bodyPr>
            <a:lstStyle/>
            <a:p>
              <a:pPr algn="ctr" defTabSz="1219170">
                <a:buClr>
                  <a:srgbClr val="000000"/>
                </a:buClr>
                <a:defRPr/>
              </a:pPr>
              <a:r>
                <a:rPr lang="vi-VN" sz="3600" kern="0" dirty="0">
                  <a:solidFill>
                    <a:sysClr val="windowText" lastClr="000000"/>
                  </a:solidFill>
                  <a:latin typeface="Arial"/>
                  <a:cs typeface="Arial"/>
                  <a:sym typeface="Arial"/>
                </a:rPr>
                <a:t>Việc chúng ta mua đồ tặng người thân thể hiện điều gì?</a:t>
              </a:r>
            </a:p>
          </p:txBody>
        </p:sp>
      </p:grpSp>
    </p:spTree>
    <p:extLst>
      <p:ext uri="{BB962C8B-B14F-4D97-AF65-F5344CB8AC3E}">
        <p14:creationId xmlns:p14="http://schemas.microsoft.com/office/powerpoint/2010/main" val="6033353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7481EF3E-FFB9-CFD5-5067-24910E6749A9}"/>
              </a:ext>
            </a:extLst>
          </p:cNvPr>
          <p:cNvPicPr>
            <a:picLocks noChangeAspect="1"/>
          </p:cNvPicPr>
          <p:nvPr/>
        </p:nvPicPr>
        <p:blipFill>
          <a:blip r:embed="rId4"/>
          <a:stretch>
            <a:fillRect/>
          </a:stretch>
        </p:blipFill>
        <p:spPr>
          <a:xfrm>
            <a:off x="0" y="0"/>
            <a:ext cx="7315200" cy="6858000"/>
          </a:xfrm>
          <a:prstGeom prst="rect">
            <a:avLst/>
          </a:prstGeom>
        </p:spPr>
      </p:pic>
      <p:pic>
        <p:nvPicPr>
          <p:cNvPr id="12" name="Picture 11">
            <a:extLst>
              <a:ext uri="{FF2B5EF4-FFF2-40B4-BE49-F238E27FC236}">
                <a16:creationId xmlns="" xmlns:a16="http://schemas.microsoft.com/office/drawing/2014/main" id="{7DE0CE97-CB2C-BFF4-85DF-58A875EAD74C}"/>
              </a:ext>
            </a:extLst>
          </p:cNvPr>
          <p:cNvPicPr>
            <a:picLocks noChangeAspect="1"/>
          </p:cNvPicPr>
          <p:nvPr/>
        </p:nvPicPr>
        <p:blipFill>
          <a:blip r:embed="rId5"/>
          <a:stretch>
            <a:fillRect/>
          </a:stretch>
        </p:blipFill>
        <p:spPr>
          <a:xfrm>
            <a:off x="7383600" y="1805030"/>
            <a:ext cx="4145639" cy="3407959"/>
          </a:xfrm>
          <a:prstGeom prst="rect">
            <a:avLst/>
          </a:prstGeom>
        </p:spPr>
      </p:pic>
    </p:spTree>
    <p:extLst>
      <p:ext uri="{BB962C8B-B14F-4D97-AF65-F5344CB8AC3E}">
        <p14:creationId xmlns:p14="http://schemas.microsoft.com/office/powerpoint/2010/main" val="200542153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 xmlns:a16="http://schemas.microsoft.com/office/drawing/2014/main" id="{7C85578B-046A-E998-1B33-EC3F9CE16329}"/>
              </a:ext>
            </a:extLst>
          </p:cNvPr>
          <p:cNvPicPr>
            <a:picLocks noChangeAspect="1"/>
          </p:cNvPicPr>
          <p:nvPr/>
        </p:nvPicPr>
        <p:blipFill>
          <a:blip r:embed="rId2"/>
          <a:stretch>
            <a:fillRect/>
          </a:stretch>
        </p:blipFill>
        <p:spPr>
          <a:xfrm>
            <a:off x="1" y="-52676"/>
            <a:ext cx="12342449" cy="6858000"/>
          </a:xfrm>
          <a:prstGeom prst="rect">
            <a:avLst/>
          </a:prstGeom>
        </p:spPr>
      </p:pic>
      <p:pic>
        <p:nvPicPr>
          <p:cNvPr id="4" name="Graphic 4">
            <a:extLst>
              <a:ext uri="{FF2B5EF4-FFF2-40B4-BE49-F238E27FC236}">
                <a16:creationId xmlns="" xmlns:a16="http://schemas.microsoft.com/office/drawing/2014/main" id="{DE0E2379-E39F-A60C-96BC-CFB0B049A12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995372" y="3159161"/>
            <a:ext cx="3793021" cy="3531072"/>
          </a:xfrm>
          <a:prstGeom prst="rect">
            <a:avLst/>
          </a:prstGeom>
        </p:spPr>
      </p:pic>
      <p:sp>
        <p:nvSpPr>
          <p:cNvPr id="5" name="Rectangle: Rounded Corners 4">
            <a:extLst>
              <a:ext uri="{FF2B5EF4-FFF2-40B4-BE49-F238E27FC236}">
                <a16:creationId xmlns="" xmlns:a16="http://schemas.microsoft.com/office/drawing/2014/main" id="{4C7C4FAF-7388-2F84-D166-08794F8BA9D8}"/>
              </a:ext>
            </a:extLst>
          </p:cNvPr>
          <p:cNvSpPr/>
          <p:nvPr/>
        </p:nvSpPr>
        <p:spPr>
          <a:xfrm>
            <a:off x="1024743" y="661423"/>
            <a:ext cx="6796264" cy="3821527"/>
          </a:xfrm>
          <a:custGeom>
            <a:avLst/>
            <a:gdLst>
              <a:gd name="connsiteX0" fmla="*/ 0 w 6796264"/>
              <a:gd name="connsiteY0" fmla="*/ 636934 h 3821527"/>
              <a:gd name="connsiteX1" fmla="*/ 636934 w 6796264"/>
              <a:gd name="connsiteY1" fmla="*/ 0 h 3821527"/>
              <a:gd name="connsiteX2" fmla="*/ 6159330 w 6796264"/>
              <a:gd name="connsiteY2" fmla="*/ 0 h 3821527"/>
              <a:gd name="connsiteX3" fmla="*/ 6796264 w 6796264"/>
              <a:gd name="connsiteY3" fmla="*/ 636934 h 3821527"/>
              <a:gd name="connsiteX4" fmla="*/ 6796264 w 6796264"/>
              <a:gd name="connsiteY4" fmla="*/ 3184593 h 3821527"/>
              <a:gd name="connsiteX5" fmla="*/ 6159330 w 6796264"/>
              <a:gd name="connsiteY5" fmla="*/ 3821527 h 3821527"/>
              <a:gd name="connsiteX6" fmla="*/ 636934 w 6796264"/>
              <a:gd name="connsiteY6" fmla="*/ 3821527 h 3821527"/>
              <a:gd name="connsiteX7" fmla="*/ 0 w 6796264"/>
              <a:gd name="connsiteY7" fmla="*/ 3184593 h 3821527"/>
              <a:gd name="connsiteX8" fmla="*/ 0 w 6796264"/>
              <a:gd name="connsiteY8" fmla="*/ 636934 h 3821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6264" h="3821527" fill="none" extrusionOk="0">
                <a:moveTo>
                  <a:pt x="0" y="636934"/>
                </a:moveTo>
                <a:cubicBezTo>
                  <a:pt x="16648" y="306162"/>
                  <a:pt x="289467" y="-66561"/>
                  <a:pt x="636934" y="0"/>
                </a:cubicBezTo>
                <a:cubicBezTo>
                  <a:pt x="2863816" y="-91423"/>
                  <a:pt x="4347274" y="133006"/>
                  <a:pt x="6159330" y="0"/>
                </a:cubicBezTo>
                <a:cubicBezTo>
                  <a:pt x="6457818" y="-37281"/>
                  <a:pt x="6818547" y="247191"/>
                  <a:pt x="6796264" y="636934"/>
                </a:cubicBezTo>
                <a:cubicBezTo>
                  <a:pt x="6702346" y="1856447"/>
                  <a:pt x="6740016" y="2547521"/>
                  <a:pt x="6796264" y="3184593"/>
                </a:cubicBezTo>
                <a:cubicBezTo>
                  <a:pt x="6785188" y="3548704"/>
                  <a:pt x="6527055" y="3887627"/>
                  <a:pt x="6159330" y="3821527"/>
                </a:cubicBezTo>
                <a:cubicBezTo>
                  <a:pt x="4348601" y="3790796"/>
                  <a:pt x="1310774" y="3947075"/>
                  <a:pt x="636934" y="3821527"/>
                </a:cubicBezTo>
                <a:cubicBezTo>
                  <a:pt x="272897" y="3830429"/>
                  <a:pt x="10581" y="3553850"/>
                  <a:pt x="0" y="3184593"/>
                </a:cubicBezTo>
                <a:cubicBezTo>
                  <a:pt x="30967" y="2908124"/>
                  <a:pt x="122" y="1179345"/>
                  <a:pt x="0" y="636934"/>
                </a:cubicBezTo>
                <a:close/>
              </a:path>
              <a:path w="6796264" h="3821527" stroke="0" extrusionOk="0">
                <a:moveTo>
                  <a:pt x="0" y="636934"/>
                </a:moveTo>
                <a:cubicBezTo>
                  <a:pt x="29331" y="266121"/>
                  <a:pt x="323745" y="17688"/>
                  <a:pt x="636934" y="0"/>
                </a:cubicBezTo>
                <a:cubicBezTo>
                  <a:pt x="3140432" y="143678"/>
                  <a:pt x="5420203" y="425"/>
                  <a:pt x="6159330" y="0"/>
                </a:cubicBezTo>
                <a:cubicBezTo>
                  <a:pt x="6563764" y="22015"/>
                  <a:pt x="6839978" y="287017"/>
                  <a:pt x="6796264" y="636934"/>
                </a:cubicBezTo>
                <a:cubicBezTo>
                  <a:pt x="6798019" y="1094057"/>
                  <a:pt x="6754394" y="2578260"/>
                  <a:pt x="6796264" y="3184593"/>
                </a:cubicBezTo>
                <a:cubicBezTo>
                  <a:pt x="6744730" y="3551608"/>
                  <a:pt x="6561465" y="3846075"/>
                  <a:pt x="6159330" y="3821527"/>
                </a:cubicBezTo>
                <a:cubicBezTo>
                  <a:pt x="4739766" y="3867966"/>
                  <a:pt x="2973474" y="3752926"/>
                  <a:pt x="636934" y="3821527"/>
                </a:cubicBezTo>
                <a:cubicBezTo>
                  <a:pt x="315817" y="3801686"/>
                  <a:pt x="6026" y="3550144"/>
                  <a:pt x="0" y="3184593"/>
                </a:cubicBezTo>
                <a:cubicBezTo>
                  <a:pt x="5928" y="2891963"/>
                  <a:pt x="-44989" y="910656"/>
                  <a:pt x="0" y="636934"/>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xmlns="" sd="38398614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E1FDFF"/>
              </a:solidFill>
              <a:sym typeface="Arial"/>
            </a:endParaRPr>
          </a:p>
        </p:txBody>
      </p:sp>
      <p:sp>
        <p:nvSpPr>
          <p:cNvPr id="6" name="TextBox 5">
            <a:extLst>
              <a:ext uri="{FF2B5EF4-FFF2-40B4-BE49-F238E27FC236}">
                <a16:creationId xmlns="" xmlns:a16="http://schemas.microsoft.com/office/drawing/2014/main" id="{DED2BBA4-A9AD-8B05-0301-62BC40F70776}"/>
              </a:ext>
            </a:extLst>
          </p:cNvPr>
          <p:cNvSpPr txBox="1"/>
          <p:nvPr/>
        </p:nvSpPr>
        <p:spPr>
          <a:xfrm>
            <a:off x="1888186" y="834325"/>
            <a:ext cx="5583731" cy="646331"/>
          </a:xfrm>
          <a:prstGeom prst="rect">
            <a:avLst/>
          </a:prstGeom>
          <a:noFill/>
        </p:spPr>
        <p:txBody>
          <a:bodyPr wrap="square" rtlCol="0">
            <a:spAutoFit/>
          </a:bodyPr>
          <a:lstStyle/>
          <a:p>
            <a:pPr defTabSz="1219170">
              <a:buClr>
                <a:srgbClr val="000000"/>
              </a:buClr>
            </a:pPr>
            <a:r>
              <a:rPr lang="en-US" sz="3600" kern="0" dirty="0" err="1">
                <a:solidFill>
                  <a:srgbClr val="00E8ED">
                    <a:lumMod val="50000"/>
                  </a:srgbClr>
                </a:solidFill>
                <a:latin typeface="Calibri" panose="020F0502020204030204" pitchFamily="34" charset="0"/>
                <a:cs typeface="Calibri" panose="020F0502020204030204" pitchFamily="34" charset="0"/>
                <a:sym typeface="Arial"/>
              </a:rPr>
              <a:t>Thứ</a:t>
            </a:r>
            <a:r>
              <a:rPr lang="en-US" sz="3600" kern="0" dirty="0">
                <a:solidFill>
                  <a:srgbClr val="00E8ED">
                    <a:lumMod val="50000"/>
                  </a:srgbClr>
                </a:solidFill>
                <a:latin typeface="Calibri" panose="020F0502020204030204" pitchFamily="34" charset="0"/>
                <a:cs typeface="Calibri" panose="020F0502020204030204" pitchFamily="34" charset="0"/>
                <a:sym typeface="Arial"/>
              </a:rPr>
              <a:t>…</a:t>
            </a:r>
            <a:r>
              <a:rPr lang="en-US" sz="3600" kern="0" dirty="0" err="1">
                <a:solidFill>
                  <a:srgbClr val="00E8ED">
                    <a:lumMod val="50000"/>
                  </a:srgbClr>
                </a:solidFill>
                <a:latin typeface="Calibri" panose="020F0502020204030204" pitchFamily="34" charset="0"/>
                <a:cs typeface="Calibri" panose="020F0502020204030204" pitchFamily="34" charset="0"/>
                <a:sym typeface="Arial"/>
              </a:rPr>
              <a:t>ngày</a:t>
            </a:r>
            <a:r>
              <a:rPr lang="en-US" sz="3600" kern="0" dirty="0">
                <a:solidFill>
                  <a:srgbClr val="00E8ED">
                    <a:lumMod val="50000"/>
                  </a:srgbClr>
                </a:solidFill>
                <a:latin typeface="Calibri" panose="020F0502020204030204" pitchFamily="34" charset="0"/>
                <a:cs typeface="Calibri" panose="020F0502020204030204" pitchFamily="34" charset="0"/>
                <a:sym typeface="Arial"/>
              </a:rPr>
              <a:t>…</a:t>
            </a:r>
            <a:r>
              <a:rPr lang="en-US" sz="3600" kern="0" dirty="0" err="1">
                <a:solidFill>
                  <a:srgbClr val="00E8ED">
                    <a:lumMod val="50000"/>
                  </a:srgbClr>
                </a:solidFill>
                <a:latin typeface="Calibri" panose="020F0502020204030204" pitchFamily="34" charset="0"/>
                <a:cs typeface="Calibri" panose="020F0502020204030204" pitchFamily="34" charset="0"/>
                <a:sym typeface="Arial"/>
              </a:rPr>
              <a:t>tháng</a:t>
            </a:r>
            <a:r>
              <a:rPr lang="en-US" sz="3600" kern="0" dirty="0">
                <a:solidFill>
                  <a:srgbClr val="00E8ED">
                    <a:lumMod val="50000"/>
                  </a:srgbClr>
                </a:solidFill>
                <a:latin typeface="Calibri" panose="020F0502020204030204" pitchFamily="34" charset="0"/>
                <a:cs typeface="Calibri" panose="020F0502020204030204" pitchFamily="34" charset="0"/>
                <a:sym typeface="Arial"/>
              </a:rPr>
              <a:t>…</a:t>
            </a:r>
            <a:r>
              <a:rPr lang="en-US" sz="3600" kern="0" dirty="0" err="1">
                <a:solidFill>
                  <a:srgbClr val="00E8ED">
                    <a:lumMod val="50000"/>
                  </a:srgbClr>
                </a:solidFill>
                <a:latin typeface="Calibri" panose="020F0502020204030204" pitchFamily="34" charset="0"/>
                <a:cs typeface="Calibri" panose="020F0502020204030204" pitchFamily="34" charset="0"/>
                <a:sym typeface="Arial"/>
              </a:rPr>
              <a:t>năm</a:t>
            </a:r>
            <a:r>
              <a:rPr lang="en-US" sz="3600" kern="0" dirty="0">
                <a:solidFill>
                  <a:srgbClr val="00E8ED">
                    <a:lumMod val="50000"/>
                  </a:srgbClr>
                </a:solidFill>
                <a:latin typeface="Calibri" panose="020F0502020204030204" pitchFamily="34" charset="0"/>
                <a:cs typeface="Calibri" panose="020F0502020204030204" pitchFamily="34" charset="0"/>
                <a:sym typeface="Arial"/>
              </a:rPr>
              <a:t>…</a:t>
            </a:r>
            <a:endParaRPr lang="vi-VN" sz="3600" kern="0" dirty="0">
              <a:solidFill>
                <a:srgbClr val="00E8ED">
                  <a:lumMod val="50000"/>
                </a:srgbClr>
              </a:solidFill>
              <a:latin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 xmlns:a16="http://schemas.microsoft.com/office/drawing/2014/main" id="{4F6A5627-A7AE-AFA2-5AB4-F8C5D537D7DC}"/>
              </a:ext>
            </a:extLst>
          </p:cNvPr>
          <p:cNvPicPr>
            <a:picLocks noChangeAspect="1"/>
          </p:cNvPicPr>
          <p:nvPr/>
        </p:nvPicPr>
        <p:blipFill>
          <a:blip r:embed="rId5"/>
          <a:stretch>
            <a:fillRect/>
          </a:stretch>
        </p:blipFill>
        <p:spPr>
          <a:xfrm>
            <a:off x="1898298" y="1520918"/>
            <a:ext cx="5175953" cy="768163"/>
          </a:xfrm>
          <a:prstGeom prst="rect">
            <a:avLst/>
          </a:prstGeom>
        </p:spPr>
      </p:pic>
      <p:pic>
        <p:nvPicPr>
          <p:cNvPr id="8" name="Picture 7">
            <a:extLst>
              <a:ext uri="{FF2B5EF4-FFF2-40B4-BE49-F238E27FC236}">
                <a16:creationId xmlns="" xmlns:a16="http://schemas.microsoft.com/office/drawing/2014/main" id="{B862D6DC-434F-A140-6700-E1B8BDF3870A}"/>
              </a:ext>
            </a:extLst>
          </p:cNvPr>
          <p:cNvPicPr>
            <a:picLocks noChangeAspect="1"/>
          </p:cNvPicPr>
          <p:nvPr/>
        </p:nvPicPr>
        <p:blipFill>
          <a:blip r:embed="rId6"/>
          <a:stretch>
            <a:fillRect/>
          </a:stretch>
        </p:blipFill>
        <p:spPr>
          <a:xfrm>
            <a:off x="1500866" y="2448226"/>
            <a:ext cx="6309907" cy="1847248"/>
          </a:xfrm>
          <a:prstGeom prst="rect">
            <a:avLst/>
          </a:prstGeom>
        </p:spPr>
      </p:pic>
    </p:spTree>
    <p:extLst>
      <p:ext uri="{BB962C8B-B14F-4D97-AF65-F5344CB8AC3E}">
        <p14:creationId xmlns:p14="http://schemas.microsoft.com/office/powerpoint/2010/main" val="1364653339"/>
      </p:ext>
    </p:extLst>
  </p:cSld>
  <p:clrMapOvr>
    <a:masterClrMapping/>
  </p:clrMapOvr>
  <mc:AlternateContent xmlns:mc="http://schemas.openxmlformats.org/markup-compatibility/2006" xmlns:p14="http://schemas.microsoft.com/office/powerpoint/2010/main">
    <mc:Choice Requires="p14">
      <p:transition spd="slow" p14:dur="200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pic>
        <p:nvPicPr>
          <p:cNvPr id="4" name="Picture 3">
            <a:extLst>
              <a:ext uri="{FF2B5EF4-FFF2-40B4-BE49-F238E27FC236}">
                <a16:creationId xmlns="" xmlns:a16="http://schemas.microsoft.com/office/drawing/2014/main" id="{DC118CDA-67F8-18B7-8E1C-5230339EC22D}"/>
              </a:ext>
            </a:extLst>
          </p:cNvPr>
          <p:cNvPicPr>
            <a:picLocks noChangeAspect="1"/>
          </p:cNvPicPr>
          <p:nvPr/>
        </p:nvPicPr>
        <p:blipFill>
          <a:blip r:embed="rId4"/>
          <a:stretch>
            <a:fillRect/>
          </a:stretch>
        </p:blipFill>
        <p:spPr>
          <a:xfrm>
            <a:off x="6113107" y="825924"/>
            <a:ext cx="4639458" cy="1322947"/>
          </a:xfrm>
          <a:prstGeom prst="rect">
            <a:avLst/>
          </a:prstGeom>
        </p:spPr>
      </p:pic>
    </p:spTree>
    <p:extLst>
      <p:ext uri="{BB962C8B-B14F-4D97-AF65-F5344CB8AC3E}">
        <p14:creationId xmlns:p14="http://schemas.microsoft.com/office/powerpoint/2010/main" val="20041281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2" name="Google Shape;1212;p35"/>
          <p:cNvGrpSpPr/>
          <p:nvPr/>
        </p:nvGrpSpPr>
        <p:grpSpPr>
          <a:xfrm>
            <a:off x="-233239" y="1283396"/>
            <a:ext cx="4683024" cy="5141008"/>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72" name="Google Shape;1210;p35">
            <a:extLst>
              <a:ext uri="{FF2B5EF4-FFF2-40B4-BE49-F238E27FC236}">
                <a16:creationId xmlns="" xmlns:a16="http://schemas.microsoft.com/office/drawing/2014/main" id="{6D4732E5-203F-F2D3-F77C-742EF5F085C3}"/>
              </a:ext>
            </a:extLst>
          </p:cNvPr>
          <p:cNvSpPr txBox="1">
            <a:spLocks/>
          </p:cNvSpPr>
          <p:nvPr/>
        </p:nvSpPr>
        <p:spPr>
          <a:xfrm>
            <a:off x="2814148" y="934844"/>
            <a:ext cx="9063528" cy="24068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70000"/>
              </a:lnSpc>
              <a:spcBef>
                <a:spcPts val="0"/>
              </a:spcBef>
              <a:spcAft>
                <a:spcPts val="0"/>
              </a:spcAft>
              <a:buClr>
                <a:srgbClr val="434343"/>
              </a:buClr>
              <a:buSzPts val="3600"/>
              <a:buFont typeface="Gochi Hand"/>
              <a:buNone/>
              <a:defRPr sz="60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2pPr>
            <a:lvl3pPr marR="0" lvl="2"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3pPr>
            <a:lvl4pPr marR="0" lvl="3"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4pPr>
            <a:lvl5pPr marR="0" lvl="4"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5pPr>
            <a:lvl6pPr marR="0" lvl="5"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6pPr>
            <a:lvl7pPr marR="0" lvl="6"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7pPr>
            <a:lvl8pPr marR="0" lvl="7"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8pPr>
            <a:lvl9pPr marR="0" lvl="8" algn="ctr" rtl="0">
              <a:lnSpc>
                <a:spcPct val="100000"/>
              </a:lnSpc>
              <a:spcBef>
                <a:spcPts val="0"/>
              </a:spcBef>
              <a:spcAft>
                <a:spcPts val="0"/>
              </a:spcAft>
              <a:buClr>
                <a:srgbClr val="434343"/>
              </a:buClr>
              <a:buSzPts val="3600"/>
              <a:buFont typeface="Gochi Hand"/>
              <a:buNone/>
              <a:defRPr sz="3600" b="0" i="0" u="none" strike="noStrike" cap="none">
                <a:solidFill>
                  <a:srgbClr val="434343"/>
                </a:solidFill>
                <a:latin typeface="Roboto"/>
                <a:ea typeface="Roboto"/>
                <a:cs typeface="Roboto"/>
                <a:sym typeface="Roboto"/>
              </a:defRPr>
            </a:lvl9pPr>
          </a:lstStyle>
          <a:p>
            <a:pPr defTabSz="1219170">
              <a:lnSpc>
                <a:spcPct val="100000"/>
              </a:lnSpc>
            </a:pPr>
            <a:r>
              <a:rPr lang="vi-VN" sz="64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rPr>
              <a:t>Hoạt động 1: Chia sẻ về trách nhiệm và lòng biết ơn với gia đình</a:t>
            </a:r>
            <a:endParaRPr lang="en-US" sz="6400" b="1" kern="0" dirty="0">
              <a:ln w="28575">
                <a:noFill/>
              </a:ln>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7143"/>
                                  </p:iterate>
                                  <p:childTnLst>
                                    <p:animMotion origin="layout" path="M -4.16667E-6 1.60494E-6 L -4.16667E-6 -0.07222 " pathEditMode="relative" rAng="0" ptsTypes="AA">
                                      <p:cBhvr>
                                        <p:cTn id="6" dur="250" accel="50000" decel="50000" autoRev="1" fill="hold">
                                          <p:stCondLst>
                                            <p:cond delay="0"/>
                                          </p:stCondLst>
                                        </p:cTn>
                                        <p:tgtEl>
                                          <p:spTgt spid="72"/>
                                        </p:tgtEl>
                                        <p:attrNameLst>
                                          <p:attrName>ppt_x</p:attrName>
                                          <p:attrName>ppt_y</p:attrName>
                                        </p:attrNameLst>
                                      </p:cBhvr>
                                      <p:rCtr x="0" y="-3611"/>
                                    </p:animMotion>
                                    <p:animRot by="1500000">
                                      <p:cBhvr>
                                        <p:cTn id="7" dur="125" fill="hold">
                                          <p:stCondLst>
                                            <p:cond delay="0"/>
                                          </p:stCondLst>
                                        </p:cTn>
                                        <p:tgtEl>
                                          <p:spTgt spid="72"/>
                                        </p:tgtEl>
                                        <p:attrNameLst>
                                          <p:attrName>r</p:attrName>
                                        </p:attrNameLst>
                                      </p:cBhvr>
                                    </p:animRot>
                                    <p:animRot by="-1500000">
                                      <p:cBhvr>
                                        <p:cTn id="8" dur="125" fill="hold">
                                          <p:stCondLst>
                                            <p:cond delay="125"/>
                                          </p:stCondLst>
                                        </p:cTn>
                                        <p:tgtEl>
                                          <p:spTgt spid="72"/>
                                        </p:tgtEl>
                                        <p:attrNameLst>
                                          <p:attrName>r</p:attrName>
                                        </p:attrNameLst>
                                      </p:cBhvr>
                                    </p:animRot>
                                    <p:animRot by="-1500000">
                                      <p:cBhvr>
                                        <p:cTn id="9" dur="125" fill="hold">
                                          <p:stCondLst>
                                            <p:cond delay="250"/>
                                          </p:stCondLst>
                                        </p:cTn>
                                        <p:tgtEl>
                                          <p:spTgt spid="72"/>
                                        </p:tgtEl>
                                        <p:attrNameLst>
                                          <p:attrName>r</p:attrName>
                                        </p:attrNameLst>
                                      </p:cBhvr>
                                    </p:animRot>
                                    <p:animRot by="1500000">
                                      <p:cBhvr>
                                        <p:cTn id="10" dur="125" fill="hold">
                                          <p:stCondLst>
                                            <p:cond delay="375"/>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6"/>
        <p:cNvGrpSpPr/>
        <p:nvPr/>
      </p:nvGrpSpPr>
      <p:grpSpPr>
        <a:xfrm>
          <a:off x="0" y="0"/>
          <a:ext cx="0" cy="0"/>
          <a:chOff x="0" y="0"/>
          <a:chExt cx="0" cy="0"/>
        </a:xfrm>
      </p:grpSpPr>
      <p:pic>
        <p:nvPicPr>
          <p:cNvPr id="3" name="Picture 2" descr="A picture containing tree, several&#10;&#10;Description automatically generated">
            <a:extLst>
              <a:ext uri="{FF2B5EF4-FFF2-40B4-BE49-F238E27FC236}">
                <a16:creationId xmlns="" xmlns:a16="http://schemas.microsoft.com/office/drawing/2014/main" id="{122D5D3B-B05D-E8F1-8161-1693520CA16F}"/>
              </a:ext>
            </a:extLst>
          </p:cNvPr>
          <p:cNvPicPr>
            <a:picLocks noChangeAspect="1"/>
          </p:cNvPicPr>
          <p:nvPr/>
        </p:nvPicPr>
        <p:blipFill rotWithShape="1">
          <a:blip r:embed="rId3"/>
          <a:srcRect t="18896" b="1688"/>
          <a:stretch/>
        </p:blipFill>
        <p:spPr>
          <a:xfrm>
            <a:off x="0" y="0"/>
            <a:ext cx="12192000" cy="6860221"/>
          </a:xfrm>
          <a:prstGeom prst="rect">
            <a:avLst/>
          </a:prstGeom>
        </p:spPr>
      </p:pic>
      <p:sp>
        <p:nvSpPr>
          <p:cNvPr id="2" name="Rectangle: Rounded Corners 1">
            <a:extLst>
              <a:ext uri="{FF2B5EF4-FFF2-40B4-BE49-F238E27FC236}">
                <a16:creationId xmlns="" xmlns:a16="http://schemas.microsoft.com/office/drawing/2014/main" id="{B672CA60-1033-413B-B9F4-E1114AA010E3}"/>
              </a:ext>
            </a:extLst>
          </p:cNvPr>
          <p:cNvSpPr/>
          <p:nvPr/>
        </p:nvSpPr>
        <p:spPr>
          <a:xfrm>
            <a:off x="215757" y="71920"/>
            <a:ext cx="11631421" cy="6786082"/>
          </a:xfrm>
          <a:prstGeom prst="round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E1FDFF"/>
              </a:solidFill>
              <a:effectLst/>
              <a:uLnTx/>
              <a:uFillTx/>
              <a:latin typeface="Arial"/>
              <a:ea typeface="+mn-ea"/>
              <a:cs typeface="+mn-cs"/>
              <a:sym typeface="Arial"/>
            </a:endParaRPr>
          </a:p>
        </p:txBody>
      </p:sp>
      <p:pic>
        <p:nvPicPr>
          <p:cNvPr id="4" name="Picture 3" descr="A group of kids sitting at a table&#10;&#10;Description automatically generated">
            <a:extLst>
              <a:ext uri="{FF2B5EF4-FFF2-40B4-BE49-F238E27FC236}">
                <a16:creationId xmlns="" xmlns:a16="http://schemas.microsoft.com/office/drawing/2014/main" id="{A9882925-A3F0-46BC-CB05-11899AACA4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797" y="3102466"/>
            <a:ext cx="4857753" cy="3314947"/>
          </a:xfrm>
          <a:prstGeom prst="rect">
            <a:avLst/>
          </a:prstGeom>
        </p:spPr>
      </p:pic>
      <p:grpSp>
        <p:nvGrpSpPr>
          <p:cNvPr id="5" name="Group 4">
            <a:extLst>
              <a:ext uri="{FF2B5EF4-FFF2-40B4-BE49-F238E27FC236}">
                <a16:creationId xmlns="" xmlns:a16="http://schemas.microsoft.com/office/drawing/2014/main" id="{AF87CFB6-34BA-E359-E11E-A4E49B4E79FC}"/>
              </a:ext>
            </a:extLst>
          </p:cNvPr>
          <p:cNvGrpSpPr/>
          <p:nvPr/>
        </p:nvGrpSpPr>
        <p:grpSpPr>
          <a:xfrm flipH="1">
            <a:off x="3566157" y="422910"/>
            <a:ext cx="7635241" cy="3394710"/>
            <a:chOff x="729203" y="798654"/>
            <a:chExt cx="6574421" cy="4340506"/>
          </a:xfrm>
        </p:grpSpPr>
        <p:sp>
          <p:nvSpPr>
            <p:cNvPr id="7" name="Thought Bubble: Cloud 6">
              <a:extLst>
                <a:ext uri="{FF2B5EF4-FFF2-40B4-BE49-F238E27FC236}">
                  <a16:creationId xmlns="" xmlns:a16="http://schemas.microsoft.com/office/drawing/2014/main" id="{4009A7E2-BB6F-319C-0C57-271C2474D57D}"/>
                </a:ext>
              </a:extLst>
            </p:cNvPr>
            <p:cNvSpPr/>
            <p:nvPr/>
          </p:nvSpPr>
          <p:spPr>
            <a:xfrm flipH="1">
              <a:off x="729203" y="798654"/>
              <a:ext cx="6574421" cy="4340506"/>
            </a:xfrm>
            <a:prstGeom prst="cloudCallout">
              <a:avLst>
                <a:gd name="adj1" fmla="val -50058"/>
                <a:gd name="adj2" fmla="val 39833"/>
              </a:avLst>
            </a:prstGeom>
            <a:solidFill>
              <a:srgbClr val="D6009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2AD59B8A-0536-EA4C-88A5-D1DEB0F8BFAA}"/>
                </a:ext>
              </a:extLst>
            </p:cNvPr>
            <p:cNvSpPr txBox="1"/>
            <p:nvPr/>
          </p:nvSpPr>
          <p:spPr>
            <a:xfrm>
              <a:off x="729206" y="1307933"/>
              <a:ext cx="6230468" cy="2636623"/>
            </a:xfrm>
            <a:prstGeom prst="rect">
              <a:avLst/>
            </a:prstGeom>
            <a:noFill/>
          </p:spPr>
          <p:txBody>
            <a:bodyPr wrap="square" rtlCol="0">
              <a:spAutoFit/>
            </a:bodyPr>
            <a:lstStyle/>
            <a:p>
              <a:pPr algn="just"/>
              <a:r>
                <a:rPr lang="en-US" sz="3200" b="1" dirty="0" smtClean="0">
                  <a:solidFill>
                    <a:schemeClr val="bg1"/>
                  </a:solidFill>
                  <a:latin typeface="Cambria" panose="02040503050406030204" pitchFamily="18" charset="0"/>
                  <a:ea typeface="Cambria" panose="02040503050406030204" pitchFamily="18" charset="0"/>
                </a:rPr>
                <a:t>    </a:t>
              </a:r>
              <a:r>
                <a:rPr lang="vi-VN" sz="3200" b="1" dirty="0" smtClean="0">
                  <a:solidFill>
                    <a:schemeClr val="bg1"/>
                  </a:solidFill>
                  <a:latin typeface="Cambria" panose="02040503050406030204" pitchFamily="18" charset="0"/>
                  <a:ea typeface="Cambria" panose="02040503050406030204" pitchFamily="18" charset="0"/>
                </a:rPr>
                <a:t>Chia </a:t>
              </a:r>
              <a:r>
                <a:rPr lang="vi-VN" sz="3200" b="1" dirty="0">
                  <a:solidFill>
                    <a:schemeClr val="bg1"/>
                  </a:solidFill>
                  <a:latin typeface="Cambria" panose="02040503050406030204" pitchFamily="18" charset="0"/>
                  <a:ea typeface="Cambria" panose="02040503050406030204" pitchFamily="18" charset="0"/>
                </a:rPr>
                <a:t>sẻ với các bạn trong nhóm về những lời nói, việc làm của bản thân thể hiện trách nhiệm và lòng biết ơn với các thành viên trong gia đình.</a:t>
              </a:r>
              <a:endParaRPr lang="en-US" sz="3200" b="1" dirty="0">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211570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ample">
  <a:themeElements>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微软雅黑 Arial">
      <a:majorFont>
        <a:latin typeface="Arial Black"/>
        <a:ea typeface="微软雅黑"/>
        <a:cs typeface=""/>
      </a:majorFont>
      <a:minorFont>
        <a:latin typeface="Arial"/>
        <a:ea typeface="微软雅黑 Light"/>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293</TotalTime>
  <Words>807</Words>
  <Application>Microsoft Office PowerPoint</Application>
  <PresentationFormat>Custom</PresentationFormat>
  <Paragraphs>48</Paragraphs>
  <Slides>22</Slides>
  <Notes>15</Notes>
  <HiddenSlides>0</HiddenSlides>
  <MMClips>1</MMClips>
  <ScaleCrop>false</ScaleCrop>
  <HeadingPairs>
    <vt:vector size="4" baseType="variant">
      <vt:variant>
        <vt:lpstr>Theme</vt:lpstr>
      </vt:variant>
      <vt:variant>
        <vt:i4>7</vt:i4>
      </vt:variant>
      <vt:variant>
        <vt:lpstr>Slide Titles</vt:lpstr>
      </vt:variant>
      <vt:variant>
        <vt:i4>22</vt:i4>
      </vt:variant>
    </vt:vector>
  </HeadingPairs>
  <TitlesOfParts>
    <vt:vector size="29" baseType="lpstr">
      <vt:lpstr>Find a Rainbow Day by Slidesgo</vt:lpstr>
      <vt:lpstr>1_Office Theme</vt:lpstr>
      <vt:lpstr>1_Custom Design</vt:lpstr>
      <vt:lpstr>sample</vt:lpstr>
      <vt:lpstr>3_Office 主题</vt:lpstr>
      <vt:lpstr>2_Custom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87</cp:revision>
  <dcterms:created xsi:type="dcterms:W3CDTF">2023-11-05T00:48:56Z</dcterms:created>
  <dcterms:modified xsi:type="dcterms:W3CDTF">2025-05-19T02:31:51Z</dcterms:modified>
</cp:coreProperties>
</file>