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1"/>
  </p:notesMasterIdLst>
  <p:sldIdLst>
    <p:sldId id="258" r:id="rId2"/>
    <p:sldId id="260" r:id="rId3"/>
    <p:sldId id="422" r:id="rId4"/>
    <p:sldId id="436" r:id="rId5"/>
    <p:sldId id="418" r:id="rId6"/>
    <p:sldId id="435" r:id="rId7"/>
    <p:sldId id="280" r:id="rId8"/>
    <p:sldId id="432" r:id="rId9"/>
    <p:sldId id="430" r:id="rId10"/>
    <p:sldId id="267" r:id="rId11"/>
    <p:sldId id="416" r:id="rId12"/>
    <p:sldId id="270" r:id="rId13"/>
    <p:sldId id="293" r:id="rId14"/>
    <p:sldId id="426" r:id="rId15"/>
    <p:sldId id="274" r:id="rId16"/>
    <p:sldId id="420" r:id="rId17"/>
    <p:sldId id="427" r:id="rId18"/>
    <p:sldId id="275" r:id="rId19"/>
    <p:sldId id="28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" initials="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1A7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806" autoAdjust="0"/>
  </p:normalViewPr>
  <p:slideViewPr>
    <p:cSldViewPr>
      <p:cViewPr varScale="1">
        <p:scale>
          <a:sx n="88" d="100"/>
          <a:sy n="88" d="100"/>
        </p:scale>
        <p:origin x="-162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F3704-AC19-485A-9E08-160064FDCF4D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AD1C9-7475-47B3-BA33-763AE9FED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6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4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6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02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1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595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3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8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2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USER%20FILES/SONG002.MI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video" Target="file:///C:\Users\Sy\Downloads\su&#795;&#803;%20pha&#769;t%20trie&#770;&#777;n%20cu&#777;a%20ca&#770;y%20&#273;a&#803;&#770;u%20%20&#273;&#227;%20s&#7917;a%20_2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USER%20FILES/SONG002.MI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gif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@P.Ha\khung anh\hinh nen\51020101416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2171700" y="76200"/>
            <a:ext cx="7962900" cy="59436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quý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4116389" y="2125663"/>
            <a:ext cx="3811587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1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nghiệm</a:t>
            </a:r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2"/>
          <p:cNvSpPr txBox="1">
            <a:spLocks noChangeArrowheads="1"/>
          </p:cNvSpPr>
          <p:nvPr/>
        </p:nvSpPr>
        <p:spPr bwMode="auto">
          <a:xfrm>
            <a:off x="2895600" y="3352801"/>
            <a:ext cx="6477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Chủ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5: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3"/>
          <p:cNvSpPr txBox="1">
            <a:spLocks noChangeArrowheads="1"/>
          </p:cNvSpPr>
          <p:nvPr/>
        </p:nvSpPr>
        <p:spPr bwMode="auto">
          <a:xfrm>
            <a:off x="2895600" y="3124200"/>
            <a:ext cx="601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viên:Lâm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Sao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Point Star 11">
            <a:hlinkClick r:id="rId3" action="ppaction://hlinkfile"/>
          </p:cNvPr>
          <p:cNvSpPr/>
          <p:nvPr/>
        </p:nvSpPr>
        <p:spPr>
          <a:xfrm>
            <a:off x="9982200" y="5791200"/>
            <a:ext cx="457200" cy="457200"/>
          </a:xfrm>
          <a:prstGeom prst="star5">
            <a:avLst/>
          </a:prstGeom>
          <a:solidFill>
            <a:srgbClr val="00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189" y="160338"/>
            <a:ext cx="6437811" cy="495300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13668"/>
          <a:stretch/>
        </p:blipFill>
        <p:spPr bwMode="auto">
          <a:xfrm>
            <a:off x="1595846" y="1623208"/>
            <a:ext cx="9144000" cy="522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owchart: Terminator 1">
            <a:extLst>
              <a:ext uri="{FF2B5EF4-FFF2-40B4-BE49-F238E27FC236}">
                <a16:creationId xmlns="" xmlns:a16="http://schemas.microsoft.com/office/drawing/2014/main" id="{1F297BF1-6DEE-0F99-0952-5830D114366D}"/>
              </a:ext>
            </a:extLst>
          </p:cNvPr>
          <p:cNvSpPr/>
          <p:nvPr/>
        </p:nvSpPr>
        <p:spPr>
          <a:xfrm>
            <a:off x="2209800" y="722739"/>
            <a:ext cx="4648200" cy="833368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-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thực trạng của cây.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="" xmlns:a16="http://schemas.microsoft.com/office/drawing/2014/main" id="{1E03E387-5324-E97F-6127-D1A9ED3F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48" y="3542528"/>
            <a:ext cx="4430486" cy="323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D9E186-412A-3B68-6E2F-FA82506DE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7" y="-76200"/>
            <a:ext cx="4724399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9D4904-662A-7951-13E7-229A6D44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48" y="-76200"/>
            <a:ext cx="4419600" cy="373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FB95EA-910F-188D-0F85-84691AE8C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31" y="3603794"/>
            <a:ext cx="4700450" cy="31761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"/>
            <a:ext cx="9295421" cy="1608137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</a:rPr>
              <a:t>        </a:t>
            </a: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	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HP001 5 hàng" pitchFamily="34" charset="0"/>
              </a:rPr>
              <a:t/>
            </a:r>
            <a:br>
              <a:rPr lang="en-US" sz="3100" dirty="0">
                <a:latin typeface="HP001 5 hàng" pitchFamily="34" charset="0"/>
              </a:rPr>
            </a:b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100" b="1" dirty="0">
                <a:latin typeface="HP001 5 hàng" pitchFamily="34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1752601"/>
            <a:ext cx="7239000" cy="830263"/>
          </a:xfrm>
        </p:spPr>
        <p:txBody>
          <a:bodyPr>
            <a:normAutofit/>
          </a:bodyPr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en-US" sz="2600" b="1" kern="10" spc="20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Gieo hạt </a:t>
            </a:r>
          </a:p>
          <a:p>
            <a:pPr algn="l"/>
            <a:endParaRPr lang="en-US" sz="2600" b="1" i="1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26556"/>
          <a:stretch/>
        </p:blipFill>
        <p:spPr bwMode="auto">
          <a:xfrm>
            <a:off x="990600" y="2362200"/>
            <a:ext cx="9677400" cy="4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9"/>
            <a:ext cx="8839200" cy="1339849"/>
          </a:xfrm>
        </p:spPr>
        <p:txBody>
          <a:bodyPr>
            <a:normAutofit/>
          </a:bodyPr>
          <a:lstStyle/>
          <a:p>
            <a:r>
              <a:rPr lang="en-US" b="1">
                <a:latin typeface="HP001 5 hàng" pitchFamily="34" charset="0"/>
              </a:rPr>
              <a:t>     </a:t>
            </a:r>
            <a:endParaRPr lang="en-US" dirty="0"/>
          </a:p>
        </p:txBody>
      </p:sp>
      <p:pic>
        <p:nvPicPr>
          <p:cNvPr id="6" name="sự phát triển của cây đậu  đã sửa _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452813" y="2959100"/>
            <a:ext cx="3046412" cy="2284413"/>
          </a:xfrm>
          <a:prstGeom prst="rect">
            <a:avLst/>
          </a:prstGeom>
        </p:spPr>
      </p:pic>
      <p:pic>
        <p:nvPicPr>
          <p:cNvPr id="4" name="su phat trien cua cay đau.MP# 1 (online-video-cutter.com)_3">
            <a:hlinkClick r:id="" action="ppaction://media"/>
            <a:extLst>
              <a:ext uri="{FF2B5EF4-FFF2-40B4-BE49-F238E27FC236}">
                <a16:creationId xmlns="" xmlns:a16="http://schemas.microsoft.com/office/drawing/2014/main" id="{08BA9D84-CACA-2885-71A6-6B0367C120D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"/>
            <a:ext cx="9296400" cy="692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8896"/>
            <a:ext cx="9743390" cy="1197585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  <a:t>	</a:t>
            </a:r>
            <a:r>
              <a:rPr lang="en-US" sz="3100" b="1" i="1">
                <a:solidFill>
                  <a:srgbClr val="FF0000"/>
                </a:solidFill>
                <a:latin typeface="HP001 5 hàng" pitchFamily="34" charset="0"/>
              </a:rPr>
              <a:t>	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100" b="1">
                <a:solidFill>
                  <a:schemeClr val="tx1"/>
                </a:solidFill>
                <a:latin typeface="HP001 5 hàng" pitchFamily="34" charset="0"/>
              </a:rPr>
              <a:t/>
            </a:r>
            <a:br>
              <a:rPr lang="en-US" sz="3100" b="1">
                <a:solidFill>
                  <a:schemeClr val="tx1"/>
                </a:solidFill>
                <a:latin typeface="HP001 5 hàng" pitchFamily="34" charset="0"/>
              </a:rPr>
            </a:br>
            <a:r>
              <a:rPr lang="en-US" sz="3200">
                <a:solidFill>
                  <a:schemeClr val="tx1"/>
                </a:solidFill>
                <a:latin typeface="HP001 5 hàng" pitchFamily="34" charset="0"/>
              </a:rPr>
              <a:t/>
            </a:r>
            <a:br>
              <a:rPr lang="en-US" sz="3200">
                <a:solidFill>
                  <a:schemeClr val="tx1"/>
                </a:solidFill>
                <a:latin typeface="HP001 5 hàng" pitchFamily="34" charset="0"/>
              </a:rPr>
            </a:br>
            <a:r>
              <a:rPr lang="en-US" sz="29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sz="4000" b="1">
                <a:solidFill>
                  <a:srgbClr val="FF0000"/>
                </a:solidFill>
                <a:latin typeface="HP001 5 hàng" pitchFamily="34" charset="0"/>
              </a:rPr>
              <a:t>Em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0B3B14-202A-779A-1F17-1B693EA04BE1}"/>
              </a:ext>
            </a:extLst>
          </p:cNvPr>
          <p:cNvSpPr txBox="1"/>
          <p:nvPr/>
        </p:nvSpPr>
        <p:spPr>
          <a:xfrm>
            <a:off x="1790700" y="352133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AFDEBD-7F26-C2AF-49B6-D86F584D3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1121"/>
            <a:ext cx="10053219" cy="4576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BF33DE-4F8D-E09D-2D33-7E3EF9F3E998}"/>
              </a:ext>
            </a:extLst>
          </p:cNvPr>
          <p:cNvSpPr txBox="1"/>
          <p:nvPr/>
        </p:nvSpPr>
        <p:spPr>
          <a:xfrm>
            <a:off x="1736535" y="1733746"/>
            <a:ext cx="887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UTM Avo" panose="02040603050506020204" pitchFamily="18" charset="0"/>
              </a:rPr>
              <a:t>QUÁ TRÌNH PHÁT TRIỂN CỦA CÂY</a:t>
            </a:r>
          </a:p>
        </p:txBody>
      </p:sp>
    </p:spTree>
    <p:extLst>
      <p:ext uri="{BB962C8B-B14F-4D97-AF65-F5344CB8AC3E}">
        <p14:creationId xmlns:p14="http://schemas.microsoft.com/office/powerpoint/2010/main" val="5469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858"/>
            <a:ext cx="9521825" cy="1470342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2900" b="1" i="1">
                <a:solidFill>
                  <a:srgbClr val="FF0000"/>
                </a:solidFill>
                <a:latin typeface="HP001 5 hàng" pitchFamily="34" charset="0"/>
              </a:rPr>
              <a:t>                   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01 tháng 3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r>
              <a:rPr lang="en-US" sz="3100" b="1">
                <a:solidFill>
                  <a:srgbClr val="002060"/>
                </a:solidFill>
                <a:latin typeface="HP001 5 hàng" pitchFamily="34" charset="0"/>
              </a:rPr>
              <a:t/>
            </a:r>
            <a:br>
              <a:rPr lang="en-US" sz="3100" b="1">
                <a:solidFill>
                  <a:srgbClr val="002060"/>
                </a:solidFill>
                <a:latin typeface="HP001 5 hàng" pitchFamily="34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36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1295400"/>
            <a:ext cx="7543799" cy="990600"/>
          </a:xfrm>
        </p:spPr>
        <p:txBody>
          <a:bodyPr>
            <a:normAutofit/>
          </a:bodyPr>
          <a:lstStyle/>
          <a:p>
            <a:pPr algn="ctr"/>
            <a:endParaRPr lang="en-US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HP001 5 hàng" pitchFamily="34" charset="0"/>
              <a:cs typeface="Times New Roman"/>
            </a:endParaRPr>
          </a:p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Ươm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16223"/>
          <a:stretch/>
        </p:blipFill>
        <p:spPr bwMode="auto">
          <a:xfrm>
            <a:off x="1530533" y="2362201"/>
            <a:ext cx="9143998" cy="445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E6EEAE9-C136-8A7D-827D-1A7F5F629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26438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9372600" cy="164711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 </a:t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nghiệm:</a:t>
            </a:r>
            <a:r>
              <a:rPr 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4200"/>
            <a:ext cx="8991600" cy="2057400"/>
          </a:xfrm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cây trồng phát triển tốt, chúng ta phải</a:t>
            </a:r>
            <a:r>
              <a:rPr lang="vi-VN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ưới nước,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cung cấp đầy đủ dinh dưỡng, để cây ở nơi thoáng, đầy đủ ánh sáng và thường xuyên bắt sâu cho cây.</a:t>
            </a:r>
            <a:endParaRPr lang="en-US" sz="2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rgbClr val="FF0000"/>
              </a:solidFill>
            </a:endParaRPr>
          </a:p>
          <a:p>
            <a:pPr algn="l"/>
            <a:endParaRPr lang="en-US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HP001 5 hàng" pitchFamily="34" charset="0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83D84B-217E-AFB5-6182-83FE67B6D1E1}"/>
              </a:ext>
            </a:extLst>
          </p:cNvPr>
          <p:cNvSpPr txBox="1"/>
          <p:nvPr/>
        </p:nvSpPr>
        <p:spPr>
          <a:xfrm>
            <a:off x="1463703" y="2219603"/>
            <a:ext cx="464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Ươm cây xanh</a:t>
            </a:r>
          </a:p>
        </p:txBody>
      </p:sp>
    </p:spTree>
    <p:extLst>
      <p:ext uri="{BB962C8B-B14F-4D97-AF65-F5344CB8AC3E}">
        <p14:creationId xmlns:p14="http://schemas.microsoft.com/office/powerpoint/2010/main" val="918396078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thvothisau.hoankiem.edu.vn/upload/29323/fck/files/IMG_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10439400" cy="6858000"/>
          </a:xfrm>
          <a:prstGeom prst="rect">
            <a:avLst/>
          </a:prstGeo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5BB9E1BE-9FF2-7F1A-CCE0-7019C2ED031C}"/>
              </a:ext>
            </a:extLst>
          </p:cNvPr>
          <p:cNvCxnSpPr>
            <a:cxnSpLocks/>
          </p:cNvCxnSpPr>
          <p:nvPr/>
        </p:nvCxnSpPr>
        <p:spPr>
          <a:xfrm>
            <a:off x="4191000" y="25908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@P.Ha\khung anh\hinh nen\51020101416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1543050" y="9525"/>
            <a:ext cx="8908256" cy="756754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KÍNH CHÚC QUÝ THẦY CÔ GIÁO SỨC KHỎE</a:t>
            </a: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4116389" y="2125663"/>
            <a:ext cx="3811587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10"/>
              </a:avLst>
            </a:prstTxWarp>
          </a:bodyPr>
          <a:lstStyle/>
          <a:p>
            <a:pPr algn="ctr"/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2"/>
          <p:cNvSpPr txBox="1">
            <a:spLocks noChangeArrowheads="1"/>
          </p:cNvSpPr>
          <p:nvPr/>
        </p:nvSpPr>
        <p:spPr bwMode="auto">
          <a:xfrm>
            <a:off x="1524000" y="5181601"/>
            <a:ext cx="9144000" cy="61555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3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NGOAN, </a:t>
            </a:r>
            <a:r>
              <a:rPr lang="en-US" sz="3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GIỎI! </a:t>
            </a:r>
            <a:endParaRPr lang="en-US" sz="3400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Point Star 11">
            <a:hlinkClick r:id="rId3" action="ppaction://hlinkfile"/>
          </p:cNvPr>
          <p:cNvSpPr/>
          <p:nvPr/>
        </p:nvSpPr>
        <p:spPr>
          <a:xfrm>
            <a:off x="9982200" y="5791200"/>
            <a:ext cx="457200" cy="457200"/>
          </a:xfrm>
          <a:prstGeom prst="star5">
            <a:avLst/>
          </a:prstGeom>
          <a:solidFill>
            <a:srgbClr val="00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86106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295400" y="2950030"/>
            <a:ext cx="7620000" cy="20574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23" descr="Picture1d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5400" y="250371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79D0FD-B0F9-58BB-5430-C13A7791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Em yêu cây xanh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7889867C-702A-2881-BE6C-71B21A0F17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78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FC198-5C99-3C3F-68A7-A41924E6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828866" cy="45719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>
                <a:latin typeface="HP001 5 hàng" pitchFamily="34" charset="0"/>
              </a:rPr>
              <a:t/>
            </a:r>
            <a:br>
              <a:rPr lang="en-US" sz="3600">
                <a:latin typeface="HP001 5 hàng" pitchFamily="34" charset="0"/>
              </a:rPr>
            </a:br>
            <a:r>
              <a:rPr lang="en-US" sz="36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b="1" u="sng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:</a:t>
            </a:r>
            <a:r>
              <a:rPr lang="en-US" sz="3600" b="1">
                <a:latin typeface="HP001 5 hàng" pitchFamily="34" charset="0"/>
              </a:rPr>
              <a:t>       </a:t>
            </a:r>
            <a:r>
              <a:rPr lang="en-US" sz="48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FB67B-280D-6F97-5C6B-E3C16CD5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875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B2D6AD33-9BF7-047D-87AB-4E829F965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6969" r="4542" b="12885"/>
          <a:stretch/>
        </p:blipFill>
        <p:spPr>
          <a:xfrm>
            <a:off x="-3976" y="0"/>
            <a:ext cx="6252376" cy="6858000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A01B66-3597-55DA-4A43-BC7CAF1D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334" r="3999" b="14000"/>
          <a:stretch/>
        </p:blipFill>
        <p:spPr>
          <a:xfrm>
            <a:off x="6248400" y="1"/>
            <a:ext cx="6019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00812"/>
            <a:ext cx="9369244" cy="156394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> </a:t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>					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 sáu ngày 17 tháng 1 năm 2025</a:t>
            </a:r>
            <a: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>
                <a:latin typeface="HP001 5 hàng" pitchFamily="34" charset="0"/>
              </a:rPr>
              <a:t/>
            </a:r>
            <a:br>
              <a:rPr lang="en-US" sz="2900">
                <a:latin typeface="HP001 5 hàng" pitchFamily="34" charset="0"/>
              </a:rPr>
            </a:br>
            <a:r>
              <a:rPr lang="en-US" sz="29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sz="3200" b="1">
                <a:latin typeface="HP001 5 hàng" pitchFamily="34" charset="0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576" y="1964754"/>
            <a:ext cx="8226425" cy="701375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 descr="anim1690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934200" y="31242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0" y="4343400"/>
          <a:ext cx="3048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5" imgW="1999440" imgH="1831320" progId="">
                  <p:embed/>
                </p:oleObj>
              </mc:Choice>
              <mc:Fallback>
                <p:oleObj name="Clip" r:id="rId5" imgW="1999440" imgH="183132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343400"/>
                        <a:ext cx="3048000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DC0AED96-85C8-0541-59F5-7964797E9A1B}"/>
              </a:ext>
            </a:extLst>
          </p:cNvPr>
          <p:cNvSpPr txBox="1">
            <a:spLocks/>
          </p:cNvSpPr>
          <p:nvPr/>
        </p:nvSpPr>
        <p:spPr>
          <a:xfrm>
            <a:off x="1412967" y="3390900"/>
            <a:ext cx="8915400" cy="194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pPr algn="l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</a:t>
            </a:r>
            <a:endParaRPr lang="en-US" sz="28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="" xmlns:a16="http://schemas.microsoft.com/office/drawing/2014/main" id="{F88BC617-3F06-8725-5762-7DFC637E92CE}"/>
              </a:ext>
            </a:extLst>
          </p:cNvPr>
          <p:cNvSpPr/>
          <p:nvPr/>
        </p:nvSpPr>
        <p:spPr>
          <a:xfrm>
            <a:off x="1984375" y="2742329"/>
            <a:ext cx="3276600" cy="990600"/>
          </a:xfrm>
          <a:prstGeom prst="wave">
            <a:avLst>
              <a:gd name="adj1" fmla="val 12500"/>
              <a:gd name="adj2" fmla="val 73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6:</a:t>
            </a:r>
            <a:endParaRPr lang="en-US" sz="2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="" xmlns:a16="http://schemas.microsoft.com/office/drawing/2014/main" id="{8B0F7088-20F5-0BED-453A-2AC2FAD260D0}"/>
              </a:ext>
            </a:extLst>
          </p:cNvPr>
          <p:cNvSpPr/>
          <p:nvPr/>
        </p:nvSpPr>
        <p:spPr>
          <a:xfrm>
            <a:off x="762000" y="3962400"/>
            <a:ext cx="9448800" cy="2094628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UTM Avo" panose="02040603050506020204" pitchFamily="18" charset="0"/>
                <a:cs typeface="Times New Roman"/>
              </a:rPr>
              <a:t>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nêu các bộ phận chính của cây xanh.</a:t>
            </a:r>
          </a:p>
          <a:p>
            <a:pPr>
              <a:lnSpc>
                <a:spcPct val="150000"/>
              </a:lnSpc>
            </a:pP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thực trạng của cây, cùng thảo luận về các bệnh của cây mà mình quan sát.</a:t>
            </a:r>
          </a:p>
          <a:p>
            <a:pPr algn="l"/>
            <a:endParaRPr lang="en-US" sz="24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31490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86106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100" dirty="0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100" dirty="0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29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727" y="1905000"/>
            <a:ext cx="8915400" cy="685800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 descr="anim1690[1]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830897" y="2992208"/>
            <a:ext cx="6858000" cy="118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685830"/>
              </p:ext>
            </p:extLst>
          </p:nvPr>
        </p:nvGraphicFramePr>
        <p:xfrm>
          <a:off x="7851775" y="4136939"/>
          <a:ext cx="3048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4" imgW="1999440" imgH="1831320" progId="">
                  <p:embed/>
                </p:oleObj>
              </mc:Choice>
              <mc:Fallback>
                <p:oleObj name="Clip" r:id="rId4" imgW="1999440" imgH="183132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775" y="4136939"/>
                        <a:ext cx="3048000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DC0AED96-85C8-0541-59F5-7964797E9A1B}"/>
              </a:ext>
            </a:extLst>
          </p:cNvPr>
          <p:cNvSpPr txBox="1">
            <a:spLocks/>
          </p:cNvSpPr>
          <p:nvPr/>
        </p:nvSpPr>
        <p:spPr>
          <a:xfrm>
            <a:off x="1412967" y="3390900"/>
            <a:ext cx="8915400" cy="194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pPr algn="l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</a:t>
            </a:r>
            <a:endParaRPr lang="en-US" sz="28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9" name="Flowchart: Terminator 8">
            <a:extLst>
              <a:ext uri="{FF2B5EF4-FFF2-40B4-BE49-F238E27FC236}">
                <a16:creationId xmlns="" xmlns:a16="http://schemas.microsoft.com/office/drawing/2014/main" id="{8B0F7088-20F5-0BED-453A-2AC2FAD260D0}"/>
              </a:ext>
            </a:extLst>
          </p:cNvPr>
          <p:cNvSpPr/>
          <p:nvPr/>
        </p:nvSpPr>
        <p:spPr>
          <a:xfrm>
            <a:off x="1984375" y="3429000"/>
            <a:ext cx="6854825" cy="160020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 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các bộ phận chính của cây xanh.</a:t>
            </a:r>
          </a:p>
        </p:txBody>
      </p:sp>
      <p:pic>
        <p:nvPicPr>
          <p:cNvPr id="6" name="Picture 34" descr="butterflies_flowers_md_wht">
            <a:extLst>
              <a:ext uri="{FF2B5EF4-FFF2-40B4-BE49-F238E27FC236}">
                <a16:creationId xmlns="" xmlns:a16="http://schemas.microsoft.com/office/drawing/2014/main" id="{EBAD6D56-D78E-AD10-444D-64D16BC68D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" y="5756275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butterflies_flowers_md_wht">
            <a:extLst>
              <a:ext uri="{FF2B5EF4-FFF2-40B4-BE49-F238E27FC236}">
                <a16:creationId xmlns="" xmlns:a16="http://schemas.microsoft.com/office/drawing/2014/main" id="{9AE39FC9-44F6-24BC-FE26-3D9730060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8" y="5683078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butterflies_flowers_md_wht">
            <a:extLst>
              <a:ext uri="{FF2B5EF4-FFF2-40B4-BE49-F238E27FC236}">
                <a16:creationId xmlns="" xmlns:a16="http://schemas.microsoft.com/office/drawing/2014/main" id="{CC9D602E-22DB-FFDB-DD86-4314F80F5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38" y="5733707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butterflies_flowers_md_wht">
            <a:extLst>
              <a:ext uri="{FF2B5EF4-FFF2-40B4-BE49-F238E27FC236}">
                <a16:creationId xmlns="" xmlns:a16="http://schemas.microsoft.com/office/drawing/2014/main" id="{33CB5116-49FD-671D-6F02-73506CDEA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35" y="5726499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4" descr="butterflies_flowers_md_wht">
            <a:extLst>
              <a:ext uri="{FF2B5EF4-FFF2-40B4-BE49-F238E27FC236}">
                <a16:creationId xmlns="" xmlns:a16="http://schemas.microsoft.com/office/drawing/2014/main" id="{83A938C8-D8B0-E968-4290-864C8D5E9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71" y="5756274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-196731"/>
            <a:ext cx="9507878" cy="17252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 </a:t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B05D67-AAE3-406A-2CF2-0BD12B44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6"/>
          <a:stretch/>
        </p:blipFill>
        <p:spPr>
          <a:xfrm>
            <a:off x="3200400" y="1614032"/>
            <a:ext cx="4837224" cy="510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B923A9-CEA3-68FC-7C8A-AA2295CC54C0}"/>
              </a:ext>
            </a:extLst>
          </p:cNvPr>
          <p:cNvSpPr txBox="1"/>
          <p:nvPr/>
        </p:nvSpPr>
        <p:spPr>
          <a:xfrm>
            <a:off x="7107656" y="1614032"/>
            <a:ext cx="952499" cy="461665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Hoa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2AE049-1217-4709-3396-30DA98E0588C}"/>
              </a:ext>
            </a:extLst>
          </p:cNvPr>
          <p:cNvSpPr txBox="1"/>
          <p:nvPr/>
        </p:nvSpPr>
        <p:spPr>
          <a:xfrm>
            <a:off x="7174457" y="2292973"/>
            <a:ext cx="8762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Lá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450837-B72B-124C-E9E0-20C7C36BAE25}"/>
              </a:ext>
            </a:extLst>
          </p:cNvPr>
          <p:cNvSpPr txBox="1"/>
          <p:nvPr/>
        </p:nvSpPr>
        <p:spPr>
          <a:xfrm>
            <a:off x="7145755" y="3146669"/>
            <a:ext cx="8762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Quả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245B61-D99A-3C87-04FB-93F3DCCFFDD9}"/>
              </a:ext>
            </a:extLst>
          </p:cNvPr>
          <p:cNvSpPr txBox="1"/>
          <p:nvPr/>
        </p:nvSpPr>
        <p:spPr>
          <a:xfrm>
            <a:off x="7091873" y="5558299"/>
            <a:ext cx="8923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Rễ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D20CB9-EAFB-F142-693A-0AC747CC6473}"/>
              </a:ext>
            </a:extLst>
          </p:cNvPr>
          <p:cNvSpPr txBox="1"/>
          <p:nvPr/>
        </p:nvSpPr>
        <p:spPr>
          <a:xfrm>
            <a:off x="7006608" y="4501774"/>
            <a:ext cx="9734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Thân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EAD026D-99BC-0FE2-FDB6-6A4521A39923}"/>
              </a:ext>
            </a:extLst>
          </p:cNvPr>
          <p:cNvCxnSpPr>
            <a:cxnSpLocks/>
          </p:cNvCxnSpPr>
          <p:nvPr/>
        </p:nvCxnSpPr>
        <p:spPr>
          <a:xfrm flipH="1">
            <a:off x="6008347" y="1841636"/>
            <a:ext cx="1038888" cy="365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86EE8379-C759-BD4F-77E6-8BA7B0E84C84}"/>
              </a:ext>
            </a:extLst>
          </p:cNvPr>
          <p:cNvCxnSpPr>
            <a:cxnSpLocks/>
          </p:cNvCxnSpPr>
          <p:nvPr/>
        </p:nvCxnSpPr>
        <p:spPr>
          <a:xfrm flipH="1">
            <a:off x="6477000" y="2520539"/>
            <a:ext cx="630656" cy="298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24A7AC52-D0CD-4C5C-5498-F13D1655D77D}"/>
              </a:ext>
            </a:extLst>
          </p:cNvPr>
          <p:cNvCxnSpPr>
            <a:cxnSpLocks/>
          </p:cNvCxnSpPr>
          <p:nvPr/>
        </p:nvCxnSpPr>
        <p:spPr>
          <a:xfrm flipH="1">
            <a:off x="5820739" y="5819898"/>
            <a:ext cx="1248603" cy="36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9CA08AD-40C0-822C-8653-34DCDF1CFCEA}"/>
              </a:ext>
            </a:extLst>
          </p:cNvPr>
          <p:cNvCxnSpPr>
            <a:cxnSpLocks/>
          </p:cNvCxnSpPr>
          <p:nvPr/>
        </p:nvCxnSpPr>
        <p:spPr>
          <a:xfrm flipH="1">
            <a:off x="5271654" y="4780780"/>
            <a:ext cx="1716419" cy="182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181A7DB-E49C-4349-8727-55AF5BBF59BD}"/>
              </a:ext>
            </a:extLst>
          </p:cNvPr>
          <p:cNvSpPr txBox="1"/>
          <p:nvPr/>
        </p:nvSpPr>
        <p:spPr>
          <a:xfrm>
            <a:off x="2834328" y="6325605"/>
            <a:ext cx="5867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UTM Avo" panose="02040603050506020204" pitchFamily="18" charset="0"/>
                <a:cs typeface="Times New Roman"/>
              </a:rPr>
              <a:t>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/>
              </a:rPr>
              <a:t>Các bộ phận chính của cây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A211EDC0-F42F-6C6D-E10A-E4CE8978EFBE}"/>
              </a:ext>
            </a:extLst>
          </p:cNvPr>
          <p:cNvCxnSpPr>
            <a:cxnSpLocks/>
          </p:cNvCxnSpPr>
          <p:nvPr/>
        </p:nvCxnSpPr>
        <p:spPr>
          <a:xfrm flipH="1">
            <a:off x="5486400" y="3400945"/>
            <a:ext cx="1610095" cy="637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50BE5896-C0D6-5090-B7F4-8EB2EC27CC7E}"/>
              </a:ext>
            </a:extLst>
          </p:cNvPr>
          <p:cNvCxnSpPr>
            <a:cxnSpLocks/>
          </p:cNvCxnSpPr>
          <p:nvPr/>
        </p:nvCxnSpPr>
        <p:spPr>
          <a:xfrm flipH="1" flipV="1">
            <a:off x="5914982" y="3125041"/>
            <a:ext cx="1192672" cy="1942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4" descr="butterflies_flowers_md_wht">
            <a:extLst>
              <a:ext uri="{FF2B5EF4-FFF2-40B4-BE49-F238E27FC236}">
                <a16:creationId xmlns="" xmlns:a16="http://schemas.microsoft.com/office/drawing/2014/main" id="{340E41D6-6AD9-8D95-FE85-427D56C6CC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" y="5756275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butterflies_flowers_md_wht">
            <a:extLst>
              <a:ext uri="{FF2B5EF4-FFF2-40B4-BE49-F238E27FC236}">
                <a16:creationId xmlns="" xmlns:a16="http://schemas.microsoft.com/office/drawing/2014/main" id="{92627076-BA17-A432-AD29-2BB89E918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6323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butterflies_flowers_md_wht">
            <a:extLst>
              <a:ext uri="{FF2B5EF4-FFF2-40B4-BE49-F238E27FC236}">
                <a16:creationId xmlns="" xmlns:a16="http://schemas.microsoft.com/office/drawing/2014/main" id="{B69D450A-F176-3A49-1D6F-5751FE00D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56274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butterflies_flowers_md_wht">
            <a:extLst>
              <a:ext uri="{FF2B5EF4-FFF2-40B4-BE49-F238E27FC236}">
                <a16:creationId xmlns="" xmlns:a16="http://schemas.microsoft.com/office/drawing/2014/main" id="{2578494F-6272-497F-9751-2868CAD56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868" y="5754379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8503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5379B0-1B69-1451-197D-9DED4B0E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153401" cy="685800"/>
          </a:xfrm>
        </p:spPr>
        <p:txBody>
          <a:bodyPr/>
          <a:lstStyle/>
          <a:p>
            <a:pPr algn="ctr"/>
            <a:r>
              <a:rPr lang="en-US"/>
              <a:t>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một số cây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234CA7-BE1A-08FB-A8C8-01EA015D1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/>
          <a:stretch/>
        </p:blipFill>
        <p:spPr>
          <a:xfrm>
            <a:off x="1564828" y="1054690"/>
            <a:ext cx="4465103" cy="289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C2F54E-C84D-CC31-3BBC-C53E175B0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0"/>
          <a:stretch/>
        </p:blipFill>
        <p:spPr>
          <a:xfrm>
            <a:off x="1524000" y="3886200"/>
            <a:ext cx="4492812" cy="2971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D313E8-F74F-4B68-6254-D62D07AE9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40364" r="25000" b="23273"/>
          <a:stretch/>
        </p:blipFill>
        <p:spPr>
          <a:xfrm>
            <a:off x="5948665" y="4024351"/>
            <a:ext cx="4758040" cy="283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FDA1D8-D29F-F328-45E1-9ACA97ECB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0330" r="27996" b="24938"/>
          <a:stretch/>
        </p:blipFill>
        <p:spPr>
          <a:xfrm>
            <a:off x="6029931" y="990600"/>
            <a:ext cx="4676774" cy="33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15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2620</TotalTime>
  <Words>277</Words>
  <Application>Microsoft Office PowerPoint</Application>
  <PresentationFormat>Custom</PresentationFormat>
  <Paragraphs>53</Paragraphs>
  <Slides>19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Facet</vt:lpstr>
      <vt:lpstr>Clip</vt:lpstr>
      <vt:lpstr>PowerPoint Presentation</vt:lpstr>
      <vt:lpstr>         Thứ sáu ngày 17 tháng 1 năm 2025  Hoạt động trải nghiệm:</vt:lpstr>
      <vt:lpstr>PowerPoint Presentation</vt:lpstr>
      <vt:lpstr>                             Thứ sáu ngày 17 tháng 1 năm 2025  Hoạt động trải nghiệm:       Em ươm cây xanh</vt:lpstr>
      <vt:lpstr>PowerPoint Presentation</vt:lpstr>
      <vt:lpstr>                      Thứ sáu ngày 17 tháng 1 năm 2025  Hoạt động trải nghiệm: Em ươm cây xanh</vt:lpstr>
      <vt:lpstr>          Thứ sáu ngày 17 tháng 1 năm 2025   Hoạt động trải nghiệm:     Em ươm cây xanh</vt:lpstr>
      <vt:lpstr>                          Thứ sáu ngày 17 tháng 1 năm 2025  Hoạt động trải nghiệm:     Em ươm cây xanh</vt:lpstr>
      <vt:lpstr> Rễ một số cây</vt:lpstr>
      <vt:lpstr>PowerPoint Presentation</vt:lpstr>
      <vt:lpstr>PowerPoint Presentation</vt:lpstr>
      <vt:lpstr>                             Thứ sáu ngày 17 tháng 1 năm 2025  Hoạt động trải nghiệm:     Em ươm cây xanh</vt:lpstr>
      <vt:lpstr>     </vt:lpstr>
      <vt:lpstr>             Thứ sáu ngày 17 tháng 1 năm 2025  Hoạt động trải nghiệm:       Em ươm cây xanh</vt:lpstr>
      <vt:lpstr>                   Thứ bảy ngày 01 tháng 3 năm 2025 Hoạt động trải nghiệm:      Em ươm cây xanh</vt:lpstr>
      <vt:lpstr>PowerPoint Presentation</vt:lpstr>
      <vt:lpstr>        Thứ sáu ngày 17 tháng 1 năm 2025   Hoạt động trải nghiệm:      Em ươm cây xanh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</dc:creator>
  <cp:lastModifiedBy>Windows User</cp:lastModifiedBy>
  <cp:revision>201</cp:revision>
  <dcterms:created xsi:type="dcterms:W3CDTF">2021-01-16T01:11:02Z</dcterms:created>
  <dcterms:modified xsi:type="dcterms:W3CDTF">2025-05-19T02:28:26Z</dcterms:modified>
</cp:coreProperties>
</file>