
<file path=[Content_Types].xml><?xml version="1.0" encoding="utf-8"?>
<Types xmlns="http://schemas.openxmlformats.org/package/2006/content-types">
  <Default Extension="png" ContentType="image/png"/>
  <Default Extension="MP3" ContentType="audio/unknown"/>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8" r:id="rId4"/>
    <p:sldMasterId id="2147483720" r:id="rId5"/>
    <p:sldMasterId id="2147483732" r:id="rId6"/>
    <p:sldMasterId id="2147483736" r:id="rId7"/>
    <p:sldMasterId id="2147483748" r:id="rId8"/>
    <p:sldMasterId id="2147483760" r:id="rId9"/>
    <p:sldMasterId id="2147483772" r:id="rId10"/>
  </p:sldMasterIdLst>
  <p:notesMasterIdLst>
    <p:notesMasterId r:id="rId30"/>
  </p:notesMasterIdLst>
  <p:sldIdLst>
    <p:sldId id="346" r:id="rId11"/>
    <p:sldId id="349" r:id="rId12"/>
    <p:sldId id="355" r:id="rId13"/>
    <p:sldId id="262" r:id="rId14"/>
    <p:sldId id="258" r:id="rId15"/>
    <p:sldId id="268" r:id="rId16"/>
    <p:sldId id="269" r:id="rId17"/>
    <p:sldId id="354" r:id="rId18"/>
    <p:sldId id="293" r:id="rId19"/>
    <p:sldId id="295" r:id="rId20"/>
    <p:sldId id="294" r:id="rId21"/>
    <p:sldId id="350" r:id="rId22"/>
    <p:sldId id="351" r:id="rId23"/>
    <p:sldId id="273" r:id="rId24"/>
    <p:sldId id="281" r:id="rId25"/>
    <p:sldId id="347" r:id="rId26"/>
    <p:sldId id="348" r:id="rId27"/>
    <p:sldId id="290" r:id="rId28"/>
    <p:sldId id="292" r:id="rId29"/>
  </p:sldIdLst>
  <p:sldSz cx="12192000" cy="6858000"/>
  <p:notesSz cx="6858000" cy="9144000"/>
  <p:defaultTextStyle>
    <a:defPPr>
      <a:defRPr lang="en-US"/>
    </a:defPPr>
    <a:lvl1pPr marL="0" algn="l" defTabSz="914173" rtl="0" eaLnBrk="1" latinLnBrk="0" hangingPunct="1">
      <a:defRPr sz="1900" kern="1200">
        <a:solidFill>
          <a:schemeClr val="tx1"/>
        </a:solidFill>
        <a:latin typeface="+mn-lt"/>
        <a:ea typeface="+mn-ea"/>
        <a:cs typeface="+mn-cs"/>
      </a:defRPr>
    </a:lvl1pPr>
    <a:lvl2pPr marL="457083" algn="l" defTabSz="914173" rtl="0" eaLnBrk="1" latinLnBrk="0" hangingPunct="1">
      <a:defRPr sz="1900" kern="1200">
        <a:solidFill>
          <a:schemeClr val="tx1"/>
        </a:solidFill>
        <a:latin typeface="+mn-lt"/>
        <a:ea typeface="+mn-ea"/>
        <a:cs typeface="+mn-cs"/>
      </a:defRPr>
    </a:lvl2pPr>
    <a:lvl3pPr marL="914173" algn="l" defTabSz="914173" rtl="0" eaLnBrk="1" latinLnBrk="0" hangingPunct="1">
      <a:defRPr sz="1900" kern="1200">
        <a:solidFill>
          <a:schemeClr val="tx1"/>
        </a:solidFill>
        <a:latin typeface="+mn-lt"/>
        <a:ea typeface="+mn-ea"/>
        <a:cs typeface="+mn-cs"/>
      </a:defRPr>
    </a:lvl3pPr>
    <a:lvl4pPr marL="1371260" algn="l" defTabSz="914173" rtl="0" eaLnBrk="1" latinLnBrk="0" hangingPunct="1">
      <a:defRPr sz="1900" kern="1200">
        <a:solidFill>
          <a:schemeClr val="tx1"/>
        </a:solidFill>
        <a:latin typeface="+mn-lt"/>
        <a:ea typeface="+mn-ea"/>
        <a:cs typeface="+mn-cs"/>
      </a:defRPr>
    </a:lvl4pPr>
    <a:lvl5pPr marL="1828346" algn="l" defTabSz="914173" rtl="0" eaLnBrk="1" latinLnBrk="0" hangingPunct="1">
      <a:defRPr sz="1900" kern="1200">
        <a:solidFill>
          <a:schemeClr val="tx1"/>
        </a:solidFill>
        <a:latin typeface="+mn-lt"/>
        <a:ea typeface="+mn-ea"/>
        <a:cs typeface="+mn-cs"/>
      </a:defRPr>
    </a:lvl5pPr>
    <a:lvl6pPr marL="2285438" algn="l" defTabSz="914173" rtl="0" eaLnBrk="1" latinLnBrk="0" hangingPunct="1">
      <a:defRPr sz="1900" kern="1200">
        <a:solidFill>
          <a:schemeClr val="tx1"/>
        </a:solidFill>
        <a:latin typeface="+mn-lt"/>
        <a:ea typeface="+mn-ea"/>
        <a:cs typeface="+mn-cs"/>
      </a:defRPr>
    </a:lvl6pPr>
    <a:lvl7pPr marL="2742518" algn="l" defTabSz="914173" rtl="0" eaLnBrk="1" latinLnBrk="0" hangingPunct="1">
      <a:defRPr sz="1900" kern="1200">
        <a:solidFill>
          <a:schemeClr val="tx1"/>
        </a:solidFill>
        <a:latin typeface="+mn-lt"/>
        <a:ea typeface="+mn-ea"/>
        <a:cs typeface="+mn-cs"/>
      </a:defRPr>
    </a:lvl7pPr>
    <a:lvl8pPr marL="3199600" algn="l" defTabSz="914173" rtl="0" eaLnBrk="1" latinLnBrk="0" hangingPunct="1">
      <a:defRPr sz="1900" kern="1200">
        <a:solidFill>
          <a:schemeClr val="tx1"/>
        </a:solidFill>
        <a:latin typeface="+mn-lt"/>
        <a:ea typeface="+mn-ea"/>
        <a:cs typeface="+mn-cs"/>
      </a:defRPr>
    </a:lvl8pPr>
    <a:lvl9pPr marL="3656683" algn="l" defTabSz="914173"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00CC"/>
    <a:srgbClr val="FF198C"/>
    <a:srgbClr val="FF99CC"/>
    <a:srgbClr val="FFEFFF"/>
    <a:srgbClr val="56654B"/>
    <a:srgbClr val="FFE272"/>
    <a:srgbClr val="FFFF00"/>
    <a:srgbClr val="8BCD43"/>
    <a:srgbClr val="FF71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168" y="-10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F71DE6-8709-4184-ADD8-B39EE8213AEB}" type="datetimeFigureOut">
              <a:rPr lang="vi-VN" smtClean="0"/>
              <a:t>19/05/2025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2C4A7F-C0FF-45FA-BF81-3B395227AA55}" type="slidenum">
              <a:rPr lang="vi-VN" smtClean="0"/>
              <a:t>‹#›</a:t>
            </a:fld>
            <a:endParaRPr lang="vi-VN"/>
          </a:p>
        </p:txBody>
      </p:sp>
    </p:spTree>
    <p:extLst>
      <p:ext uri="{BB962C8B-B14F-4D97-AF65-F5344CB8AC3E}">
        <p14:creationId xmlns:p14="http://schemas.microsoft.com/office/powerpoint/2010/main" val="2464628683"/>
      </p:ext>
    </p:extLst>
  </p:cSld>
  <p:clrMap bg1="lt1" tx1="dk1" bg2="lt2" tx2="dk2" accent1="accent1" accent2="accent2" accent3="accent3" accent4="accent4" accent5="accent5" accent6="accent6" hlink="hlink" folHlink="folHlink"/>
  <p:notesStyle>
    <a:lvl1pPr marL="0" algn="l" defTabSz="914332" rtl="0" eaLnBrk="1" latinLnBrk="0" hangingPunct="1">
      <a:defRPr sz="1200" kern="1200">
        <a:solidFill>
          <a:schemeClr val="tx1"/>
        </a:solidFill>
        <a:latin typeface="+mn-lt"/>
        <a:ea typeface="+mn-ea"/>
        <a:cs typeface="+mn-cs"/>
      </a:defRPr>
    </a:lvl1pPr>
    <a:lvl2pPr marL="457167" algn="l" defTabSz="914332" rtl="0" eaLnBrk="1" latinLnBrk="0" hangingPunct="1">
      <a:defRPr sz="1200" kern="1200">
        <a:solidFill>
          <a:schemeClr val="tx1"/>
        </a:solidFill>
        <a:latin typeface="+mn-lt"/>
        <a:ea typeface="+mn-ea"/>
        <a:cs typeface="+mn-cs"/>
      </a:defRPr>
    </a:lvl2pPr>
    <a:lvl3pPr marL="914332" algn="l" defTabSz="914332" rtl="0" eaLnBrk="1" latinLnBrk="0" hangingPunct="1">
      <a:defRPr sz="1200" kern="1200">
        <a:solidFill>
          <a:schemeClr val="tx1"/>
        </a:solidFill>
        <a:latin typeface="+mn-lt"/>
        <a:ea typeface="+mn-ea"/>
        <a:cs typeface="+mn-cs"/>
      </a:defRPr>
    </a:lvl3pPr>
    <a:lvl4pPr marL="1371498" algn="l" defTabSz="914332" rtl="0" eaLnBrk="1" latinLnBrk="0" hangingPunct="1">
      <a:defRPr sz="1200" kern="1200">
        <a:solidFill>
          <a:schemeClr val="tx1"/>
        </a:solidFill>
        <a:latin typeface="+mn-lt"/>
        <a:ea typeface="+mn-ea"/>
        <a:cs typeface="+mn-cs"/>
      </a:defRPr>
    </a:lvl4pPr>
    <a:lvl5pPr marL="1828664" algn="l" defTabSz="914332" rtl="0" eaLnBrk="1" latinLnBrk="0" hangingPunct="1">
      <a:defRPr sz="1200" kern="1200">
        <a:solidFill>
          <a:schemeClr val="tx1"/>
        </a:solidFill>
        <a:latin typeface="+mn-lt"/>
        <a:ea typeface="+mn-ea"/>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42850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53875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D426D0-F3A2-41D6-BD02-43A23AB2FB47}" type="slidenum">
              <a:rPr lang="zh-CN" altLang="en-US" smtClean="0">
                <a:solidFill>
                  <a:prstClr val="black"/>
                </a:solidFill>
                <a:latin typeface="等线" panose="020F0502020204030204"/>
                <a:ea typeface="等线" panose="02010600030101010101" pitchFamily="2" charset="-122"/>
              </a:rPr>
              <a:pPr>
                <a:defRPr/>
              </a:pPr>
              <a:t>17</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147329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C757A5-8A7A-4376-B28C-CFF6B7BD6F66}"/>
              </a:ext>
            </a:extLst>
          </p:cNvPr>
          <p:cNvSpPr>
            <a:spLocks noGrp="1"/>
          </p:cNvSpPr>
          <p:nvPr>
            <p:ph type="ctrTitle"/>
          </p:nvPr>
        </p:nvSpPr>
        <p:spPr>
          <a:xfrm>
            <a:off x="1524000" y="1122363"/>
            <a:ext cx="9144000" cy="2387600"/>
          </a:xfrm>
          <a:prstGeom prst="rect">
            <a:avLst/>
          </a:prstGeom>
        </p:spPr>
        <p:txBody>
          <a:bodyPr lIns="91420" tIns="45718" rIns="91420" bIns="45718"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30D7A36-C00A-44D8-932E-5B9F37537AF1}"/>
              </a:ext>
            </a:extLst>
          </p:cNvPr>
          <p:cNvSpPr>
            <a:spLocks noGrp="1"/>
          </p:cNvSpPr>
          <p:nvPr>
            <p:ph type="subTitle" idx="1"/>
          </p:nvPr>
        </p:nvSpPr>
        <p:spPr>
          <a:xfrm>
            <a:off x="1524000" y="3602037"/>
            <a:ext cx="9144000" cy="1655763"/>
          </a:xfrm>
          <a:prstGeom prst="rect">
            <a:avLst/>
          </a:prstGeom>
        </p:spPr>
        <p:txBody>
          <a:bodyPr lIns="91420" tIns="45718" rIns="91420" bIns="45718"/>
          <a:lstStyle>
            <a:lvl1pPr marL="0" indent="0" algn="ctr">
              <a:buNone/>
              <a:defRPr sz="2400"/>
            </a:lvl1pPr>
            <a:lvl2pPr marL="457083" indent="0" algn="ctr">
              <a:buNone/>
              <a:defRPr sz="2000"/>
            </a:lvl2pPr>
            <a:lvl3pPr marL="914173" indent="0" algn="ctr">
              <a:buNone/>
              <a:defRPr sz="1900"/>
            </a:lvl3pPr>
            <a:lvl4pPr marL="1371260" indent="0" algn="ctr">
              <a:buNone/>
              <a:defRPr sz="1600"/>
            </a:lvl4pPr>
            <a:lvl5pPr marL="1828346" indent="0" algn="ctr">
              <a:buNone/>
              <a:defRPr sz="1600"/>
            </a:lvl5pPr>
            <a:lvl6pPr marL="2285438" indent="0" algn="ctr">
              <a:buNone/>
              <a:defRPr sz="1600"/>
            </a:lvl6pPr>
            <a:lvl7pPr marL="2742518" indent="0" algn="ctr">
              <a:buNone/>
              <a:defRPr sz="1600"/>
            </a:lvl7pPr>
            <a:lvl8pPr marL="3199600" indent="0" algn="ctr">
              <a:buNone/>
              <a:defRPr sz="1600"/>
            </a:lvl8pPr>
            <a:lvl9pPr marL="36566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47CFD6A-3242-4A26-B3B4-E14F5B17FFEE}"/>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5" name="Footer Placeholder 4">
            <a:extLst>
              <a:ext uri="{FF2B5EF4-FFF2-40B4-BE49-F238E27FC236}">
                <a16:creationId xmlns:a16="http://schemas.microsoft.com/office/drawing/2014/main" xmlns="" id="{89B9B1E2-3BD6-4B54-9748-2AC9BADD2FEF}"/>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6" name="Slide Number Placeholder 5">
            <a:extLst>
              <a:ext uri="{FF2B5EF4-FFF2-40B4-BE49-F238E27FC236}">
                <a16:creationId xmlns:a16="http://schemas.microsoft.com/office/drawing/2014/main" xmlns="" id="{3F2E29C3-F8C2-43AE-AE2B-51358EFF27F7}"/>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29444512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58DE40-B9F4-44E9-BC0C-5C4EFBBDFECC}"/>
              </a:ext>
            </a:extLst>
          </p:cNvPr>
          <p:cNvSpPr>
            <a:spLocks noGrp="1"/>
          </p:cNvSpPr>
          <p:nvPr>
            <p:ph type="title"/>
          </p:nvPr>
        </p:nvSpPr>
        <p:spPr>
          <a:xfrm>
            <a:off x="838200" y="365125"/>
            <a:ext cx="10515600" cy="1325563"/>
          </a:xfrm>
          <a:prstGeom prst="rect">
            <a:avLst/>
          </a:prstGeom>
        </p:spPr>
        <p:txBody>
          <a:bodyPr lIns="91420" tIns="45718" rIns="91420" bIns="45718"/>
          <a:lstStyle/>
          <a:p>
            <a:r>
              <a:rPr lang="en-US"/>
              <a:t>Click to edit Master title style</a:t>
            </a:r>
          </a:p>
        </p:txBody>
      </p:sp>
      <p:sp>
        <p:nvSpPr>
          <p:cNvPr id="3" name="Vertical Text Placeholder 2">
            <a:extLst>
              <a:ext uri="{FF2B5EF4-FFF2-40B4-BE49-F238E27FC236}">
                <a16:creationId xmlns:a16="http://schemas.microsoft.com/office/drawing/2014/main" xmlns="" id="{EDB90B40-8803-4DFE-A86B-8A8B7FBC6732}"/>
              </a:ext>
            </a:extLst>
          </p:cNvPr>
          <p:cNvSpPr>
            <a:spLocks noGrp="1"/>
          </p:cNvSpPr>
          <p:nvPr>
            <p:ph type="body" orient="vert" idx="1"/>
          </p:nvPr>
        </p:nvSpPr>
        <p:spPr>
          <a:xfrm>
            <a:off x="838200" y="1825625"/>
            <a:ext cx="10515600" cy="4351339"/>
          </a:xfrm>
          <a:prstGeom prst="rect">
            <a:avLst/>
          </a:prstGeom>
        </p:spPr>
        <p:txBody>
          <a:bodyPr vert="eaVert"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F40A3D-61F3-471F-A02E-73586DD39808}"/>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5" name="Footer Placeholder 4">
            <a:extLst>
              <a:ext uri="{FF2B5EF4-FFF2-40B4-BE49-F238E27FC236}">
                <a16:creationId xmlns:a16="http://schemas.microsoft.com/office/drawing/2014/main" xmlns="" id="{C0C4D3F1-B8BC-418D-9A7D-C81E42F172C6}"/>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6" name="Slide Number Placeholder 5">
            <a:extLst>
              <a:ext uri="{FF2B5EF4-FFF2-40B4-BE49-F238E27FC236}">
                <a16:creationId xmlns:a16="http://schemas.microsoft.com/office/drawing/2014/main" xmlns="" id="{6A762DF2-4C52-4B2B-A18E-9C074B05E8CA}"/>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3766543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60"/>
            <a:ext cx="6172200" cy="4873625"/>
          </a:xfrm>
        </p:spPr>
        <p:txBody>
          <a:bodyPr anchor="t"/>
          <a:lstStyle>
            <a:lvl1pPr marL="0" indent="0">
              <a:buNone/>
              <a:defRPr sz="4300"/>
            </a:lvl1pPr>
            <a:lvl2pPr marL="609379" indent="0">
              <a:buNone/>
              <a:defRPr sz="3700"/>
            </a:lvl2pPr>
            <a:lvl3pPr marL="1218780" indent="0">
              <a:buNone/>
              <a:defRPr sz="3200"/>
            </a:lvl3pPr>
            <a:lvl4pPr marL="1828165" indent="0">
              <a:buNone/>
              <a:defRPr sz="2700"/>
            </a:lvl4pPr>
            <a:lvl5pPr marL="2437558" indent="0">
              <a:buNone/>
              <a:defRPr sz="2700"/>
            </a:lvl5pPr>
            <a:lvl6pPr marL="3046936" indent="0">
              <a:buNone/>
              <a:defRPr sz="2700"/>
            </a:lvl6pPr>
            <a:lvl7pPr marL="3656315" indent="0">
              <a:buNone/>
              <a:defRPr sz="2700"/>
            </a:lvl7pPr>
            <a:lvl8pPr marL="4265707" indent="0">
              <a:buNone/>
              <a:defRPr sz="2700"/>
            </a:lvl8pPr>
            <a:lvl9pPr marL="4875093" indent="0">
              <a:buNone/>
              <a:defRPr sz="2700"/>
            </a:lvl9pPr>
          </a:lstStyle>
          <a:p>
            <a:r>
              <a:rPr lang="en-US"/>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379" indent="0">
              <a:buNone/>
              <a:defRPr sz="1900"/>
            </a:lvl2pPr>
            <a:lvl3pPr marL="1218780" indent="0">
              <a:buNone/>
              <a:defRPr sz="1600"/>
            </a:lvl3pPr>
            <a:lvl4pPr marL="1828165" indent="0">
              <a:buNone/>
              <a:defRPr sz="1300"/>
            </a:lvl4pPr>
            <a:lvl5pPr marL="2437558" indent="0">
              <a:buNone/>
              <a:defRPr sz="1300"/>
            </a:lvl5pPr>
            <a:lvl6pPr marL="3046936" indent="0">
              <a:buNone/>
              <a:defRPr sz="1300"/>
            </a:lvl6pPr>
            <a:lvl7pPr marL="3656315" indent="0">
              <a:buNone/>
              <a:defRPr sz="1300"/>
            </a:lvl7pPr>
            <a:lvl8pPr marL="4265707" indent="0">
              <a:buNone/>
              <a:defRPr sz="1300"/>
            </a:lvl8pPr>
            <a:lvl9pPr marL="4875093"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9920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5582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8"/>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23" y="365158"/>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067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FFED55-DD74-479D-B03E-C12DAD0CC516}"/>
              </a:ext>
            </a:extLst>
          </p:cNvPr>
          <p:cNvSpPr>
            <a:spLocks noGrp="1"/>
          </p:cNvSpPr>
          <p:nvPr>
            <p:ph type="title" orient="vert"/>
          </p:nvPr>
        </p:nvSpPr>
        <p:spPr>
          <a:xfrm>
            <a:off x="8724902" y="365138"/>
            <a:ext cx="2628900" cy="5811839"/>
          </a:xfrm>
          <a:prstGeom prst="rect">
            <a:avLst/>
          </a:prstGeom>
        </p:spPr>
        <p:txBody>
          <a:bodyPr vert="eaVert" lIns="91420" tIns="45718" rIns="91420" bIns="45718"/>
          <a:lstStyle/>
          <a:p>
            <a:r>
              <a:rPr lang="en-US"/>
              <a:t>Click to edit Master title style</a:t>
            </a:r>
          </a:p>
        </p:txBody>
      </p:sp>
      <p:sp>
        <p:nvSpPr>
          <p:cNvPr id="3" name="Vertical Text Placeholder 2">
            <a:extLst>
              <a:ext uri="{FF2B5EF4-FFF2-40B4-BE49-F238E27FC236}">
                <a16:creationId xmlns:a16="http://schemas.microsoft.com/office/drawing/2014/main" xmlns="" id="{D968B830-8F12-4A20-BCCD-20CB13B17C19}"/>
              </a:ext>
            </a:extLst>
          </p:cNvPr>
          <p:cNvSpPr>
            <a:spLocks noGrp="1"/>
          </p:cNvSpPr>
          <p:nvPr>
            <p:ph type="body" orient="vert" idx="1"/>
          </p:nvPr>
        </p:nvSpPr>
        <p:spPr>
          <a:xfrm>
            <a:off x="838203" y="365138"/>
            <a:ext cx="7734300" cy="5811839"/>
          </a:xfrm>
          <a:prstGeom prst="rect">
            <a:avLst/>
          </a:prstGeom>
        </p:spPr>
        <p:txBody>
          <a:bodyPr vert="eaVert"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44EE29-BD3A-4E79-82F9-9D0055B1C587}"/>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5" name="Footer Placeholder 4">
            <a:extLst>
              <a:ext uri="{FF2B5EF4-FFF2-40B4-BE49-F238E27FC236}">
                <a16:creationId xmlns:a16="http://schemas.microsoft.com/office/drawing/2014/main" xmlns="" id="{C6615301-76B7-4C68-A617-C512F5D6E277}"/>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6" name="Slide Number Placeholder 5">
            <a:extLst>
              <a:ext uri="{FF2B5EF4-FFF2-40B4-BE49-F238E27FC236}">
                <a16:creationId xmlns:a16="http://schemas.microsoft.com/office/drawing/2014/main" xmlns="" id="{7298A233-9FE1-4A29-82BA-EAFB565E13BA}"/>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865469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35" indent="0" algn="ctr">
              <a:buNone/>
              <a:defRPr>
                <a:solidFill>
                  <a:schemeClr val="tx1">
                    <a:tint val="75000"/>
                  </a:schemeClr>
                </a:solidFill>
              </a:defRPr>
            </a:lvl2pPr>
            <a:lvl3pPr marL="609471" indent="0" algn="ctr">
              <a:buNone/>
              <a:defRPr>
                <a:solidFill>
                  <a:schemeClr val="tx1">
                    <a:tint val="75000"/>
                  </a:schemeClr>
                </a:solidFill>
              </a:defRPr>
            </a:lvl3pPr>
            <a:lvl4pPr marL="914220" indent="0" algn="ctr">
              <a:buNone/>
              <a:defRPr>
                <a:solidFill>
                  <a:schemeClr val="tx1">
                    <a:tint val="75000"/>
                  </a:schemeClr>
                </a:solidFill>
              </a:defRPr>
            </a:lvl4pPr>
            <a:lvl5pPr marL="1218960" indent="0" algn="ctr">
              <a:buNone/>
              <a:defRPr>
                <a:solidFill>
                  <a:schemeClr val="tx1">
                    <a:tint val="75000"/>
                  </a:schemeClr>
                </a:solidFill>
              </a:defRPr>
            </a:lvl5pPr>
            <a:lvl6pPr marL="1523697" indent="0" algn="ctr">
              <a:buNone/>
              <a:defRPr>
                <a:solidFill>
                  <a:schemeClr val="tx1">
                    <a:tint val="75000"/>
                  </a:schemeClr>
                </a:solidFill>
              </a:defRPr>
            </a:lvl6pPr>
            <a:lvl7pPr marL="1828437" indent="0" algn="ctr">
              <a:buNone/>
              <a:defRPr>
                <a:solidFill>
                  <a:schemeClr val="tx1">
                    <a:tint val="75000"/>
                  </a:schemeClr>
                </a:solidFill>
              </a:defRPr>
            </a:lvl7pPr>
            <a:lvl8pPr marL="2133173" indent="0" algn="ctr">
              <a:buNone/>
              <a:defRPr>
                <a:solidFill>
                  <a:schemeClr val="tx1">
                    <a:tint val="75000"/>
                  </a:schemeClr>
                </a:solidFill>
              </a:defRPr>
            </a:lvl8pPr>
            <a:lvl9pPr marL="24379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142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9451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2"/>
            <a:ext cx="5181600" cy="1000125"/>
          </a:xfrm>
        </p:spPr>
        <p:txBody>
          <a:bodyPr anchor="b"/>
          <a:lstStyle>
            <a:lvl1pPr marL="0" indent="0">
              <a:buNone/>
              <a:defRPr sz="1300">
                <a:solidFill>
                  <a:schemeClr val="tx1">
                    <a:tint val="75000"/>
                  </a:schemeClr>
                </a:solidFill>
              </a:defRPr>
            </a:lvl1pPr>
            <a:lvl2pPr marL="304735" indent="0">
              <a:buNone/>
              <a:defRPr sz="1200">
                <a:solidFill>
                  <a:schemeClr val="tx1">
                    <a:tint val="75000"/>
                  </a:schemeClr>
                </a:solidFill>
              </a:defRPr>
            </a:lvl2pPr>
            <a:lvl3pPr marL="609471" indent="0">
              <a:buNone/>
              <a:defRPr sz="1100">
                <a:solidFill>
                  <a:schemeClr val="tx1">
                    <a:tint val="75000"/>
                  </a:schemeClr>
                </a:solidFill>
              </a:defRPr>
            </a:lvl3pPr>
            <a:lvl4pPr marL="914220" indent="0">
              <a:buNone/>
              <a:defRPr sz="900">
                <a:solidFill>
                  <a:schemeClr val="tx1">
                    <a:tint val="75000"/>
                  </a:schemeClr>
                </a:solidFill>
              </a:defRPr>
            </a:lvl4pPr>
            <a:lvl5pPr marL="1218960" indent="0">
              <a:buNone/>
              <a:defRPr sz="900">
                <a:solidFill>
                  <a:schemeClr val="tx1">
                    <a:tint val="75000"/>
                  </a:schemeClr>
                </a:solidFill>
              </a:defRPr>
            </a:lvl5pPr>
            <a:lvl6pPr marL="1523697" indent="0">
              <a:buNone/>
              <a:defRPr sz="900">
                <a:solidFill>
                  <a:schemeClr val="tx1">
                    <a:tint val="75000"/>
                  </a:schemeClr>
                </a:solidFill>
              </a:defRPr>
            </a:lvl6pPr>
            <a:lvl7pPr marL="1828437" indent="0">
              <a:buNone/>
              <a:defRPr sz="900">
                <a:solidFill>
                  <a:schemeClr val="tx1">
                    <a:tint val="75000"/>
                  </a:schemeClr>
                </a:solidFill>
              </a:defRPr>
            </a:lvl7pPr>
            <a:lvl8pPr marL="2133173" indent="0">
              <a:buNone/>
              <a:defRPr sz="900">
                <a:solidFill>
                  <a:schemeClr val="tx1">
                    <a:tint val="75000"/>
                  </a:schemeClr>
                </a:solidFill>
              </a:defRPr>
            </a:lvl8pPr>
            <a:lvl9pPr marL="243792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3476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9126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35" indent="0">
              <a:buNone/>
              <a:defRPr sz="1300" b="1"/>
            </a:lvl2pPr>
            <a:lvl3pPr marL="609471" indent="0">
              <a:buNone/>
              <a:defRPr sz="1200" b="1"/>
            </a:lvl3pPr>
            <a:lvl4pPr marL="914220" indent="0">
              <a:buNone/>
              <a:defRPr sz="1100" b="1"/>
            </a:lvl4pPr>
            <a:lvl5pPr marL="1218960" indent="0">
              <a:buNone/>
              <a:defRPr sz="1100" b="1"/>
            </a:lvl5pPr>
            <a:lvl6pPr marL="1523697" indent="0">
              <a:buNone/>
              <a:defRPr sz="1100" b="1"/>
            </a:lvl6pPr>
            <a:lvl7pPr marL="1828437" indent="0">
              <a:buNone/>
              <a:defRPr sz="1100" b="1"/>
            </a:lvl7pPr>
            <a:lvl8pPr marL="2133173" indent="0">
              <a:buNone/>
              <a:defRPr sz="1100" b="1"/>
            </a:lvl8pPr>
            <a:lvl9pPr marL="243792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35" indent="0">
              <a:buNone/>
              <a:defRPr sz="1300" b="1"/>
            </a:lvl2pPr>
            <a:lvl3pPr marL="609471" indent="0">
              <a:buNone/>
              <a:defRPr sz="1200" b="1"/>
            </a:lvl3pPr>
            <a:lvl4pPr marL="914220" indent="0">
              <a:buNone/>
              <a:defRPr sz="1100" b="1"/>
            </a:lvl4pPr>
            <a:lvl5pPr marL="1218960" indent="0">
              <a:buNone/>
              <a:defRPr sz="1100" b="1"/>
            </a:lvl5pPr>
            <a:lvl6pPr marL="1523697" indent="0">
              <a:buNone/>
              <a:defRPr sz="1100" b="1"/>
            </a:lvl6pPr>
            <a:lvl7pPr marL="1828437" indent="0">
              <a:buNone/>
              <a:defRPr sz="1100" b="1"/>
            </a:lvl7pPr>
            <a:lvl8pPr marL="2133173" indent="0">
              <a:buNone/>
              <a:defRPr sz="1100" b="1"/>
            </a:lvl8pPr>
            <a:lvl9pPr marL="243792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3966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1833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895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13"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81" y="18203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13" y="956747"/>
            <a:ext cx="2005543" cy="3127375"/>
          </a:xfrm>
        </p:spPr>
        <p:txBody>
          <a:bodyPr/>
          <a:lstStyle>
            <a:lvl1pPr marL="0" indent="0">
              <a:buNone/>
              <a:defRPr sz="900"/>
            </a:lvl1pPr>
            <a:lvl2pPr marL="304735" indent="0">
              <a:buNone/>
              <a:defRPr sz="800"/>
            </a:lvl2pPr>
            <a:lvl3pPr marL="609471" indent="0">
              <a:buNone/>
              <a:defRPr sz="700"/>
            </a:lvl3pPr>
            <a:lvl4pPr marL="914220" indent="0">
              <a:buNone/>
              <a:defRPr sz="700"/>
            </a:lvl4pPr>
            <a:lvl5pPr marL="1218960" indent="0">
              <a:buNone/>
              <a:defRPr sz="700"/>
            </a:lvl5pPr>
            <a:lvl6pPr marL="1523697" indent="0">
              <a:buNone/>
              <a:defRPr sz="700"/>
            </a:lvl6pPr>
            <a:lvl7pPr marL="1828437" indent="0">
              <a:buNone/>
              <a:defRPr sz="700"/>
            </a:lvl7pPr>
            <a:lvl8pPr marL="2133173" indent="0">
              <a:buNone/>
              <a:defRPr sz="700"/>
            </a:lvl8pPr>
            <a:lvl9pPr marL="243792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725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B37ED1-4A9C-47F1-861B-2052A46C5DD4}"/>
              </a:ext>
            </a:extLst>
          </p:cNvPr>
          <p:cNvSpPr>
            <a:spLocks noGrp="1"/>
          </p:cNvSpPr>
          <p:nvPr>
            <p:ph type="title"/>
          </p:nvPr>
        </p:nvSpPr>
        <p:spPr>
          <a:xfrm>
            <a:off x="838200" y="365125"/>
            <a:ext cx="10515600" cy="1325563"/>
          </a:xfrm>
          <a:prstGeom prst="rect">
            <a:avLst/>
          </a:prstGeom>
        </p:spPr>
        <p:txBody>
          <a:bodyPr lIns="91420" tIns="45718" rIns="91420" bIns="45718"/>
          <a:lstStyle/>
          <a:p>
            <a:r>
              <a:rPr lang="en-US"/>
              <a:t>Click to edit Master title style</a:t>
            </a:r>
          </a:p>
        </p:txBody>
      </p:sp>
      <p:sp>
        <p:nvSpPr>
          <p:cNvPr id="3" name="Content Placeholder 2">
            <a:extLst>
              <a:ext uri="{FF2B5EF4-FFF2-40B4-BE49-F238E27FC236}">
                <a16:creationId xmlns:a16="http://schemas.microsoft.com/office/drawing/2014/main" xmlns="" id="{A3407931-1D9E-427C-A0DB-C0154F741C91}"/>
              </a:ext>
            </a:extLst>
          </p:cNvPr>
          <p:cNvSpPr>
            <a:spLocks noGrp="1"/>
          </p:cNvSpPr>
          <p:nvPr>
            <p:ph idx="1"/>
          </p:nvPr>
        </p:nvSpPr>
        <p:spPr>
          <a:xfrm>
            <a:off x="838200" y="1825625"/>
            <a:ext cx="10515600" cy="4351339"/>
          </a:xfrm>
          <a:prstGeom prst="rect">
            <a:avLst/>
          </a:prstGeom>
        </p:spPr>
        <p:txBody>
          <a:bodyPr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DCE4D0-E797-44A6-BD7D-D62D7D5ED908}"/>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5" name="Footer Placeholder 4">
            <a:extLst>
              <a:ext uri="{FF2B5EF4-FFF2-40B4-BE49-F238E27FC236}">
                <a16:creationId xmlns:a16="http://schemas.microsoft.com/office/drawing/2014/main" xmlns="" id="{70143BFD-962D-41A0-8315-CA9F307DBD63}"/>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6" name="Slide Number Placeholder 5">
            <a:extLst>
              <a:ext uri="{FF2B5EF4-FFF2-40B4-BE49-F238E27FC236}">
                <a16:creationId xmlns:a16="http://schemas.microsoft.com/office/drawing/2014/main" xmlns="" id="{7DA7E510-6785-460B-B652-B055B4101109}"/>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2754379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3"/>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35" indent="0">
              <a:buNone/>
              <a:defRPr sz="1900"/>
            </a:lvl2pPr>
            <a:lvl3pPr marL="609471" indent="0">
              <a:buNone/>
              <a:defRPr sz="1600"/>
            </a:lvl3pPr>
            <a:lvl4pPr marL="914220" indent="0">
              <a:buNone/>
              <a:defRPr sz="1300"/>
            </a:lvl4pPr>
            <a:lvl5pPr marL="1218960" indent="0">
              <a:buNone/>
              <a:defRPr sz="1300"/>
            </a:lvl5pPr>
            <a:lvl6pPr marL="1523697" indent="0">
              <a:buNone/>
              <a:defRPr sz="1300"/>
            </a:lvl6pPr>
            <a:lvl7pPr marL="1828437" indent="0">
              <a:buNone/>
              <a:defRPr sz="1300"/>
            </a:lvl7pPr>
            <a:lvl8pPr marL="2133173" indent="0">
              <a:buNone/>
              <a:defRPr sz="1300"/>
            </a:lvl8pPr>
            <a:lvl9pPr marL="2437922" indent="0">
              <a:buNone/>
              <a:defRPr sz="1300"/>
            </a:lvl9pPr>
          </a:lstStyle>
          <a:p>
            <a:endParaRPr lang="en-US"/>
          </a:p>
        </p:txBody>
      </p:sp>
      <p:sp>
        <p:nvSpPr>
          <p:cNvPr id="4" name="Text Placeholder 3"/>
          <p:cNvSpPr>
            <a:spLocks noGrp="1"/>
          </p:cNvSpPr>
          <p:nvPr>
            <p:ph type="body" sz="half" idx="2"/>
          </p:nvPr>
        </p:nvSpPr>
        <p:spPr>
          <a:xfrm>
            <a:off x="1194859" y="3578238"/>
            <a:ext cx="3657600" cy="536575"/>
          </a:xfrm>
        </p:spPr>
        <p:txBody>
          <a:bodyPr/>
          <a:lstStyle>
            <a:lvl1pPr marL="0" indent="0">
              <a:buNone/>
              <a:defRPr sz="900"/>
            </a:lvl1pPr>
            <a:lvl2pPr marL="304735" indent="0">
              <a:buNone/>
              <a:defRPr sz="800"/>
            </a:lvl2pPr>
            <a:lvl3pPr marL="609471" indent="0">
              <a:buNone/>
              <a:defRPr sz="700"/>
            </a:lvl3pPr>
            <a:lvl4pPr marL="914220" indent="0">
              <a:buNone/>
              <a:defRPr sz="700"/>
            </a:lvl4pPr>
            <a:lvl5pPr marL="1218960" indent="0">
              <a:buNone/>
              <a:defRPr sz="700"/>
            </a:lvl5pPr>
            <a:lvl6pPr marL="1523697" indent="0">
              <a:buNone/>
              <a:defRPr sz="700"/>
            </a:lvl6pPr>
            <a:lvl7pPr marL="1828437" indent="0">
              <a:buNone/>
              <a:defRPr sz="700"/>
            </a:lvl7pPr>
            <a:lvl8pPr marL="2133173" indent="0">
              <a:buNone/>
              <a:defRPr sz="700"/>
            </a:lvl8pPr>
            <a:lvl9pPr marL="243792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1837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4310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5"/>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5"/>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2708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3602041"/>
            <a:ext cx="9144000" cy="1655763"/>
          </a:xfrm>
        </p:spPr>
        <p:txBody>
          <a:bodyPr/>
          <a:lstStyle>
            <a:lvl1pPr marL="0" indent="0" algn="ctr">
              <a:buNone/>
              <a:defRPr sz="3200"/>
            </a:lvl1pPr>
            <a:lvl2pPr marL="609331" indent="0" algn="ctr">
              <a:buNone/>
              <a:defRPr sz="2700"/>
            </a:lvl2pPr>
            <a:lvl3pPr marL="1218690" indent="0" algn="ctr">
              <a:buNone/>
              <a:defRPr sz="2400"/>
            </a:lvl3pPr>
            <a:lvl4pPr marL="1828029" indent="0" algn="ctr">
              <a:buNone/>
              <a:defRPr sz="2100"/>
            </a:lvl4pPr>
            <a:lvl5pPr marL="2437378" indent="0" algn="ctr">
              <a:buNone/>
              <a:defRPr sz="2100"/>
            </a:lvl5pPr>
            <a:lvl6pPr marL="3046708" indent="0" algn="ctr">
              <a:buNone/>
              <a:defRPr sz="2100"/>
            </a:lvl6pPr>
            <a:lvl7pPr marL="3656039" indent="0" algn="ctr">
              <a:buNone/>
              <a:defRPr sz="2100"/>
            </a:lvl7pPr>
            <a:lvl8pPr marL="4265387" indent="0" algn="ctr">
              <a:buNone/>
              <a:defRPr sz="2100"/>
            </a:lvl8pPr>
            <a:lvl9pPr marL="4874727" indent="0" algn="ctr">
              <a:buNone/>
              <a:defRPr sz="21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485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569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3200">
                <a:solidFill>
                  <a:schemeClr val="tx1"/>
                </a:solidFill>
              </a:defRPr>
            </a:lvl1pPr>
            <a:lvl2pPr marL="609331" indent="0">
              <a:buNone/>
              <a:defRPr sz="2700">
                <a:solidFill>
                  <a:schemeClr val="tx1">
                    <a:tint val="75000"/>
                  </a:schemeClr>
                </a:solidFill>
              </a:defRPr>
            </a:lvl2pPr>
            <a:lvl3pPr marL="1218690" indent="0">
              <a:buNone/>
              <a:defRPr sz="2400">
                <a:solidFill>
                  <a:schemeClr val="tx1">
                    <a:tint val="75000"/>
                  </a:schemeClr>
                </a:solidFill>
              </a:defRPr>
            </a:lvl3pPr>
            <a:lvl4pPr marL="1828029" indent="0">
              <a:buNone/>
              <a:defRPr sz="2100">
                <a:solidFill>
                  <a:schemeClr val="tx1">
                    <a:tint val="75000"/>
                  </a:schemeClr>
                </a:solidFill>
              </a:defRPr>
            </a:lvl4pPr>
            <a:lvl5pPr marL="2437378" indent="0">
              <a:buNone/>
              <a:defRPr sz="2100">
                <a:solidFill>
                  <a:schemeClr val="tx1">
                    <a:tint val="75000"/>
                  </a:schemeClr>
                </a:solidFill>
              </a:defRPr>
            </a:lvl5pPr>
            <a:lvl6pPr marL="3046708" indent="0">
              <a:buNone/>
              <a:defRPr sz="2100">
                <a:solidFill>
                  <a:schemeClr val="tx1">
                    <a:tint val="75000"/>
                  </a:schemeClr>
                </a:solidFill>
              </a:defRPr>
            </a:lvl6pPr>
            <a:lvl7pPr marL="3656039" indent="0">
              <a:buNone/>
              <a:defRPr sz="2100">
                <a:solidFill>
                  <a:schemeClr val="tx1">
                    <a:tint val="75000"/>
                  </a:schemeClr>
                </a:solidFill>
              </a:defRPr>
            </a:lvl7pPr>
            <a:lvl8pPr marL="4265387" indent="0">
              <a:buNone/>
              <a:defRPr sz="2100">
                <a:solidFill>
                  <a:schemeClr val="tx1">
                    <a:tint val="75000"/>
                  </a:schemeClr>
                </a:solidFill>
              </a:defRPr>
            </a:lvl8pPr>
            <a:lvl9pPr marL="4874727"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337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812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331" indent="0">
              <a:buNone/>
              <a:defRPr sz="2700" b="1"/>
            </a:lvl2pPr>
            <a:lvl3pPr marL="1218690" indent="0">
              <a:buNone/>
              <a:defRPr sz="2400" b="1"/>
            </a:lvl3pPr>
            <a:lvl4pPr marL="1828029" indent="0">
              <a:buNone/>
              <a:defRPr sz="2100" b="1"/>
            </a:lvl4pPr>
            <a:lvl5pPr marL="2437378" indent="0">
              <a:buNone/>
              <a:defRPr sz="2100" b="1"/>
            </a:lvl5pPr>
            <a:lvl6pPr marL="3046708" indent="0">
              <a:buNone/>
              <a:defRPr sz="2100" b="1"/>
            </a:lvl6pPr>
            <a:lvl7pPr marL="3656039" indent="0">
              <a:buNone/>
              <a:defRPr sz="2100" b="1"/>
            </a:lvl7pPr>
            <a:lvl8pPr marL="4265387" indent="0">
              <a:buNone/>
              <a:defRPr sz="2100" b="1"/>
            </a:lvl8pPr>
            <a:lvl9pPr marL="4874727" indent="0">
              <a:buNone/>
              <a:defRPr sz="21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9331" indent="0">
              <a:buNone/>
              <a:defRPr sz="2700" b="1"/>
            </a:lvl2pPr>
            <a:lvl3pPr marL="1218690" indent="0">
              <a:buNone/>
              <a:defRPr sz="2400" b="1"/>
            </a:lvl3pPr>
            <a:lvl4pPr marL="1828029" indent="0">
              <a:buNone/>
              <a:defRPr sz="2100" b="1"/>
            </a:lvl4pPr>
            <a:lvl5pPr marL="2437378" indent="0">
              <a:buNone/>
              <a:defRPr sz="2100" b="1"/>
            </a:lvl5pPr>
            <a:lvl6pPr marL="3046708" indent="0">
              <a:buNone/>
              <a:defRPr sz="2100" b="1"/>
            </a:lvl6pPr>
            <a:lvl7pPr marL="3656039" indent="0">
              <a:buNone/>
              <a:defRPr sz="2100" b="1"/>
            </a:lvl7pPr>
            <a:lvl8pPr marL="4265387" indent="0">
              <a:buNone/>
              <a:defRPr sz="2100" b="1"/>
            </a:lvl8pPr>
            <a:lvl9pPr marL="4874727" indent="0">
              <a:buNone/>
              <a:defRPr sz="2100" b="1"/>
            </a:lvl9pPr>
          </a:lstStyle>
          <a:p>
            <a:pPr lvl="0"/>
            <a:r>
              <a:rPr lang="en-US"/>
              <a:t>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868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933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694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DE28BF-33C7-44C6-8211-065C95B6DB44}"/>
              </a:ext>
            </a:extLst>
          </p:cNvPr>
          <p:cNvSpPr>
            <a:spLocks noGrp="1"/>
          </p:cNvSpPr>
          <p:nvPr>
            <p:ph type="title"/>
          </p:nvPr>
        </p:nvSpPr>
        <p:spPr>
          <a:xfrm>
            <a:off x="831851" y="1709752"/>
            <a:ext cx="10515600" cy="2852737"/>
          </a:xfrm>
          <a:prstGeom prst="rect">
            <a:avLst/>
          </a:prstGeom>
        </p:spPr>
        <p:txBody>
          <a:bodyPr lIns="91420" tIns="45718" rIns="91420" bIns="45718"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60234E3-7F68-4D03-8C65-9EA37D3C7FAC}"/>
              </a:ext>
            </a:extLst>
          </p:cNvPr>
          <p:cNvSpPr>
            <a:spLocks noGrp="1"/>
          </p:cNvSpPr>
          <p:nvPr>
            <p:ph type="body" idx="1"/>
          </p:nvPr>
        </p:nvSpPr>
        <p:spPr>
          <a:xfrm>
            <a:off x="831851" y="4589465"/>
            <a:ext cx="10515600" cy="1500187"/>
          </a:xfrm>
          <a:prstGeom prst="rect">
            <a:avLst/>
          </a:prstGeom>
        </p:spPr>
        <p:txBody>
          <a:bodyPr lIns="91420" tIns="45718" rIns="91420" bIns="45718"/>
          <a:lstStyle>
            <a:lvl1pPr marL="0" indent="0">
              <a:buNone/>
              <a:defRPr sz="2400">
                <a:solidFill>
                  <a:schemeClr val="tx1">
                    <a:tint val="75000"/>
                  </a:schemeClr>
                </a:solidFill>
              </a:defRPr>
            </a:lvl1pPr>
            <a:lvl2pPr marL="457083" indent="0">
              <a:buNone/>
              <a:defRPr sz="2000">
                <a:solidFill>
                  <a:schemeClr val="tx1">
                    <a:tint val="75000"/>
                  </a:schemeClr>
                </a:solidFill>
              </a:defRPr>
            </a:lvl2pPr>
            <a:lvl3pPr marL="914173" indent="0">
              <a:buNone/>
              <a:defRPr sz="1900">
                <a:solidFill>
                  <a:schemeClr val="tx1">
                    <a:tint val="75000"/>
                  </a:schemeClr>
                </a:solidFill>
              </a:defRPr>
            </a:lvl3pPr>
            <a:lvl4pPr marL="1371260" indent="0">
              <a:buNone/>
              <a:defRPr sz="1600">
                <a:solidFill>
                  <a:schemeClr val="tx1">
                    <a:tint val="75000"/>
                  </a:schemeClr>
                </a:solidFill>
              </a:defRPr>
            </a:lvl4pPr>
            <a:lvl5pPr marL="1828346" indent="0">
              <a:buNone/>
              <a:defRPr sz="1600">
                <a:solidFill>
                  <a:schemeClr val="tx1">
                    <a:tint val="75000"/>
                  </a:schemeClr>
                </a:solidFill>
              </a:defRPr>
            </a:lvl5pPr>
            <a:lvl6pPr marL="2285438" indent="0">
              <a:buNone/>
              <a:defRPr sz="1600">
                <a:solidFill>
                  <a:schemeClr val="tx1">
                    <a:tint val="75000"/>
                  </a:schemeClr>
                </a:solidFill>
              </a:defRPr>
            </a:lvl6pPr>
            <a:lvl7pPr marL="2742518" indent="0">
              <a:buNone/>
              <a:defRPr sz="1600">
                <a:solidFill>
                  <a:schemeClr val="tx1">
                    <a:tint val="75000"/>
                  </a:schemeClr>
                </a:solidFill>
              </a:defRPr>
            </a:lvl7pPr>
            <a:lvl8pPr marL="3199600" indent="0">
              <a:buNone/>
              <a:defRPr sz="1600">
                <a:solidFill>
                  <a:schemeClr val="tx1">
                    <a:tint val="75000"/>
                  </a:schemeClr>
                </a:solidFill>
              </a:defRPr>
            </a:lvl8pPr>
            <a:lvl9pPr marL="36566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778B78E-4683-4582-943C-2667B0A86522}"/>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5" name="Footer Placeholder 4">
            <a:extLst>
              <a:ext uri="{FF2B5EF4-FFF2-40B4-BE49-F238E27FC236}">
                <a16:creationId xmlns:a16="http://schemas.microsoft.com/office/drawing/2014/main" xmlns="" id="{D5A427E0-14EA-430A-9B81-34C7EA54EAA7}"/>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6" name="Slide Number Placeholder 5">
            <a:extLst>
              <a:ext uri="{FF2B5EF4-FFF2-40B4-BE49-F238E27FC236}">
                <a16:creationId xmlns:a16="http://schemas.microsoft.com/office/drawing/2014/main" xmlns="" id="{6D41BF51-2815-49F5-B013-13F0DD402858}"/>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3458245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Content Placeholder 2"/>
          <p:cNvSpPr>
            <a:spLocks noGrp="1"/>
          </p:cNvSpPr>
          <p:nvPr>
            <p:ph idx="1"/>
          </p:nvPr>
        </p:nvSpPr>
        <p:spPr>
          <a:xfrm>
            <a:off x="5183188" y="987464"/>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331" indent="0">
              <a:buNone/>
              <a:defRPr sz="1900"/>
            </a:lvl2pPr>
            <a:lvl3pPr marL="1218690" indent="0">
              <a:buNone/>
              <a:defRPr sz="1600"/>
            </a:lvl3pPr>
            <a:lvl4pPr marL="1828029" indent="0">
              <a:buNone/>
              <a:defRPr sz="1300"/>
            </a:lvl4pPr>
            <a:lvl5pPr marL="2437378" indent="0">
              <a:buNone/>
              <a:defRPr sz="1300"/>
            </a:lvl5pPr>
            <a:lvl6pPr marL="3046708" indent="0">
              <a:buNone/>
              <a:defRPr sz="1300"/>
            </a:lvl6pPr>
            <a:lvl7pPr marL="3656039" indent="0">
              <a:buNone/>
              <a:defRPr sz="1300"/>
            </a:lvl7pPr>
            <a:lvl8pPr marL="4265387" indent="0">
              <a:buNone/>
              <a:defRPr sz="1300"/>
            </a:lvl8pPr>
            <a:lvl9pPr marL="4874727"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430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64"/>
            <a:ext cx="6172200" cy="4873625"/>
          </a:xfrm>
        </p:spPr>
        <p:txBody>
          <a:bodyPr anchor="t"/>
          <a:lstStyle>
            <a:lvl1pPr marL="0" indent="0">
              <a:buNone/>
              <a:defRPr sz="4300"/>
            </a:lvl1pPr>
            <a:lvl2pPr marL="609331" indent="0">
              <a:buNone/>
              <a:defRPr sz="3700"/>
            </a:lvl2pPr>
            <a:lvl3pPr marL="1218690" indent="0">
              <a:buNone/>
              <a:defRPr sz="3200"/>
            </a:lvl3pPr>
            <a:lvl4pPr marL="1828029" indent="0">
              <a:buNone/>
              <a:defRPr sz="2700"/>
            </a:lvl4pPr>
            <a:lvl5pPr marL="2437378" indent="0">
              <a:buNone/>
              <a:defRPr sz="2700"/>
            </a:lvl5pPr>
            <a:lvl6pPr marL="3046708" indent="0">
              <a:buNone/>
              <a:defRPr sz="2700"/>
            </a:lvl6pPr>
            <a:lvl7pPr marL="3656039" indent="0">
              <a:buNone/>
              <a:defRPr sz="2700"/>
            </a:lvl7pPr>
            <a:lvl8pPr marL="4265387" indent="0">
              <a:buNone/>
              <a:defRPr sz="2700"/>
            </a:lvl8pPr>
            <a:lvl9pPr marL="4874727" indent="0">
              <a:buNone/>
              <a:defRPr sz="2700"/>
            </a:lvl9pPr>
          </a:lstStyle>
          <a:p>
            <a:r>
              <a:rPr lang="en-US"/>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331" indent="0">
              <a:buNone/>
              <a:defRPr sz="1900"/>
            </a:lvl2pPr>
            <a:lvl3pPr marL="1218690" indent="0">
              <a:buNone/>
              <a:defRPr sz="1600"/>
            </a:lvl3pPr>
            <a:lvl4pPr marL="1828029" indent="0">
              <a:buNone/>
              <a:defRPr sz="1300"/>
            </a:lvl4pPr>
            <a:lvl5pPr marL="2437378" indent="0">
              <a:buNone/>
              <a:defRPr sz="1300"/>
            </a:lvl5pPr>
            <a:lvl6pPr marL="3046708" indent="0">
              <a:buNone/>
              <a:defRPr sz="1300"/>
            </a:lvl6pPr>
            <a:lvl7pPr marL="3656039" indent="0">
              <a:buNone/>
              <a:defRPr sz="1300"/>
            </a:lvl7pPr>
            <a:lvl8pPr marL="4265387" indent="0">
              <a:buNone/>
              <a:defRPr sz="1300"/>
            </a:lvl8pPr>
            <a:lvl9pPr marL="4874727"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119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309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2"/>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23" y="365162"/>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947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FBAE70-1DC8-4869-BAB8-36946FA338B6}"/>
              </a:ext>
            </a:extLst>
          </p:cNvPr>
          <p:cNvSpPr>
            <a:spLocks noGrp="1"/>
          </p:cNvSpPr>
          <p:nvPr>
            <p:ph type="ctrTitle"/>
          </p:nvPr>
        </p:nvSpPr>
        <p:spPr>
          <a:xfrm>
            <a:off x="1524000" y="1122363"/>
            <a:ext cx="9144000" cy="2387600"/>
          </a:xfrm>
          <a:prstGeom prst="rect">
            <a:avLst/>
          </a:prstGeom>
        </p:spPr>
        <p:txBody>
          <a:bodyPr lIns="91434" tIns="45718" rIns="91434" bIns="45718"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B347FE65-97E7-4D91-8DC6-0849DAEFEEF7}"/>
              </a:ext>
            </a:extLst>
          </p:cNvPr>
          <p:cNvSpPr>
            <a:spLocks noGrp="1"/>
          </p:cNvSpPr>
          <p:nvPr>
            <p:ph type="subTitle" idx="1"/>
          </p:nvPr>
        </p:nvSpPr>
        <p:spPr>
          <a:xfrm>
            <a:off x="1524000" y="3602037"/>
            <a:ext cx="9144000" cy="1655763"/>
          </a:xfrm>
          <a:prstGeom prst="rect">
            <a:avLst/>
          </a:prstGeom>
        </p:spPr>
        <p:txBody>
          <a:bodyPr lIns="91434" tIns="45718" rIns="91434" bIns="45718"/>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53E5D7B-8CB8-4840-BC04-DB32ADD7B63C}"/>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BDA85048-E43A-4486-A8EF-3669E608D59F}"/>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 xmlns:a16="http://schemas.microsoft.com/office/drawing/2014/main" id="{6CC6DCD4-8DD9-443B-BC61-E127907C698B}"/>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380769455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DD74003-EB0D-42A6-94D7-23CF14A47231}"/>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内容占位符 2">
            <a:extLst>
              <a:ext uri="{FF2B5EF4-FFF2-40B4-BE49-F238E27FC236}">
                <a16:creationId xmlns="" xmlns:a16="http://schemas.microsoft.com/office/drawing/2014/main" id="{4DC11C0A-2DF4-419E-9AEF-CB3C1CB57FC7}"/>
              </a:ext>
            </a:extLst>
          </p:cNvPr>
          <p:cNvSpPr>
            <a:spLocks noGrp="1"/>
          </p:cNvSpPr>
          <p:nvPr>
            <p:ph idx="1"/>
          </p:nvPr>
        </p:nvSpPr>
        <p:spPr>
          <a:xfrm>
            <a:off x="838200" y="1825625"/>
            <a:ext cx="10515600" cy="4351339"/>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2C2D02D-38A9-48F7-9904-BFC92B0A19FC}"/>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AA42F73F-BCAB-4D6D-9734-E3986F65C822}"/>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 xmlns:a16="http://schemas.microsoft.com/office/drawing/2014/main" id="{3311AA22-1990-4051-B3F0-0453D8E40C9F}"/>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260475273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9EC6F3-AF31-474E-9C34-1C6344E8079D}"/>
              </a:ext>
            </a:extLst>
          </p:cNvPr>
          <p:cNvSpPr>
            <a:spLocks noGrp="1"/>
          </p:cNvSpPr>
          <p:nvPr>
            <p:ph type="title"/>
          </p:nvPr>
        </p:nvSpPr>
        <p:spPr>
          <a:xfrm>
            <a:off x="831851" y="1709742"/>
            <a:ext cx="10515600" cy="2852737"/>
          </a:xfrm>
          <a:prstGeom prst="rect">
            <a:avLst/>
          </a:prstGeom>
        </p:spPr>
        <p:txBody>
          <a:bodyPr lIns="91434" tIns="45718" rIns="91434" bIns="45718"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1E12F99-3E1A-4382-949F-CC90C5EE1850}"/>
              </a:ext>
            </a:extLst>
          </p:cNvPr>
          <p:cNvSpPr>
            <a:spLocks noGrp="1"/>
          </p:cNvSpPr>
          <p:nvPr>
            <p:ph type="body" idx="1"/>
          </p:nvPr>
        </p:nvSpPr>
        <p:spPr>
          <a:xfrm>
            <a:off x="831851" y="4589465"/>
            <a:ext cx="10515600" cy="1500187"/>
          </a:xfrm>
          <a:prstGeom prst="rect">
            <a:avLst/>
          </a:prstGeom>
        </p:spPr>
        <p:txBody>
          <a:bodyPr lIns="91434" tIns="45718" rIns="91434" bIns="45718"/>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E8C0C217-BA0B-46B7-9A77-8534B58D8A0A}"/>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7A5A10F5-8685-48B8-8574-EF5319BF71F6}"/>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 xmlns:a16="http://schemas.microsoft.com/office/drawing/2014/main" id="{E0BD264F-54D3-4252-9470-86529612960A}"/>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153702895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BEB572-AD9F-4B82-83EB-A85A751980D4}"/>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内容占位符 2">
            <a:extLst>
              <a:ext uri="{FF2B5EF4-FFF2-40B4-BE49-F238E27FC236}">
                <a16:creationId xmlns="" xmlns:a16="http://schemas.microsoft.com/office/drawing/2014/main" id="{B136F982-4175-4F82-B234-0A1B94B38E39}"/>
              </a:ext>
            </a:extLst>
          </p:cNvPr>
          <p:cNvSpPr>
            <a:spLocks noGrp="1"/>
          </p:cNvSpPr>
          <p:nvPr>
            <p:ph sz="half" idx="1"/>
          </p:nvPr>
        </p:nvSpPr>
        <p:spPr>
          <a:xfrm>
            <a:off x="838200" y="1825625"/>
            <a:ext cx="5181600" cy="4351339"/>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437F03B1-ED2A-4134-8EC2-0A2A7DF3AC50}"/>
              </a:ext>
            </a:extLst>
          </p:cNvPr>
          <p:cNvSpPr>
            <a:spLocks noGrp="1"/>
          </p:cNvSpPr>
          <p:nvPr>
            <p:ph sz="half" idx="2"/>
          </p:nvPr>
        </p:nvSpPr>
        <p:spPr>
          <a:xfrm>
            <a:off x="6172200" y="1825625"/>
            <a:ext cx="5181600" cy="4351339"/>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918724CB-6F7A-47E4-9DFD-22D18883D1CC}"/>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6" name="页脚占位符 5">
            <a:extLst>
              <a:ext uri="{FF2B5EF4-FFF2-40B4-BE49-F238E27FC236}">
                <a16:creationId xmlns="" xmlns:a16="http://schemas.microsoft.com/office/drawing/2014/main" id="{78BB19E7-E7DC-4E29-815C-78EA8CE5AB65}"/>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7" name="灯片编号占位符 6">
            <a:extLst>
              <a:ext uri="{FF2B5EF4-FFF2-40B4-BE49-F238E27FC236}">
                <a16:creationId xmlns="" xmlns:a16="http://schemas.microsoft.com/office/drawing/2014/main" id="{EE023E32-0933-4CAA-87B3-245F855C1244}"/>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50549893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18D920-F3B8-401C-A13B-FD426F5A5DCA}"/>
              </a:ext>
            </a:extLst>
          </p:cNvPr>
          <p:cNvSpPr>
            <a:spLocks noGrp="1"/>
          </p:cNvSpPr>
          <p:nvPr>
            <p:ph type="title"/>
          </p:nvPr>
        </p:nvSpPr>
        <p:spPr>
          <a:xfrm>
            <a:off x="839788" y="365125"/>
            <a:ext cx="10515600" cy="1325563"/>
          </a:xfrm>
          <a:prstGeom prst="rect">
            <a:avLst/>
          </a:prstGeom>
        </p:spPr>
        <p:txBody>
          <a:bodyPr lIns="91434" tIns="45718" rIns="91434" bIns="45718"/>
          <a:lstStyle/>
          <a:p>
            <a:r>
              <a:rPr lang="zh-CN" altLang="en-US"/>
              <a:t>单击此处编辑母版标题样式</a:t>
            </a:r>
          </a:p>
        </p:txBody>
      </p:sp>
      <p:sp>
        <p:nvSpPr>
          <p:cNvPr id="3" name="文本占位符 2">
            <a:extLst>
              <a:ext uri="{FF2B5EF4-FFF2-40B4-BE49-F238E27FC236}">
                <a16:creationId xmlns="" xmlns:a16="http://schemas.microsoft.com/office/drawing/2014/main" id="{95D4831A-FE42-4151-8498-F9AC2D7F161F}"/>
              </a:ext>
            </a:extLst>
          </p:cNvPr>
          <p:cNvSpPr>
            <a:spLocks noGrp="1"/>
          </p:cNvSpPr>
          <p:nvPr>
            <p:ph type="body" idx="1"/>
          </p:nvPr>
        </p:nvSpPr>
        <p:spPr>
          <a:xfrm>
            <a:off x="839789" y="1681163"/>
            <a:ext cx="5157787" cy="823912"/>
          </a:xfrm>
          <a:prstGeom prst="rect">
            <a:avLst/>
          </a:prstGeom>
        </p:spPr>
        <p:txBody>
          <a:bodyPr lIns="91434" tIns="45718" rIns="91434" bIns="45718"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9BFE978-7DA1-4508-9A96-891528C57BEB}"/>
              </a:ext>
            </a:extLst>
          </p:cNvPr>
          <p:cNvSpPr>
            <a:spLocks noGrp="1"/>
          </p:cNvSpPr>
          <p:nvPr>
            <p:ph sz="half" idx="2"/>
          </p:nvPr>
        </p:nvSpPr>
        <p:spPr>
          <a:xfrm>
            <a:off x="839789" y="2505075"/>
            <a:ext cx="5157787" cy="3684588"/>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DADB28B9-6807-4294-BB21-C96F9E4D3ADB}"/>
              </a:ext>
            </a:extLst>
          </p:cNvPr>
          <p:cNvSpPr>
            <a:spLocks noGrp="1"/>
          </p:cNvSpPr>
          <p:nvPr>
            <p:ph type="body" sz="quarter" idx="3"/>
          </p:nvPr>
        </p:nvSpPr>
        <p:spPr>
          <a:xfrm>
            <a:off x="6172203" y="1681163"/>
            <a:ext cx="5183188" cy="823912"/>
          </a:xfrm>
          <a:prstGeom prst="rect">
            <a:avLst/>
          </a:prstGeom>
        </p:spPr>
        <p:txBody>
          <a:bodyPr lIns="91434" tIns="45718" rIns="91434" bIns="45718"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5CC88FF4-0B67-4EE7-8E1D-4C5CBC0D9DEC}"/>
              </a:ext>
            </a:extLst>
          </p:cNvPr>
          <p:cNvSpPr>
            <a:spLocks noGrp="1"/>
          </p:cNvSpPr>
          <p:nvPr>
            <p:ph sz="quarter" idx="4"/>
          </p:nvPr>
        </p:nvSpPr>
        <p:spPr>
          <a:xfrm>
            <a:off x="6172203" y="2505075"/>
            <a:ext cx="5183188" cy="3684588"/>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5E8DA02-5EE8-4C13-AB3D-51B50427C6F2}"/>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8" name="页脚占位符 7">
            <a:extLst>
              <a:ext uri="{FF2B5EF4-FFF2-40B4-BE49-F238E27FC236}">
                <a16:creationId xmlns="" xmlns:a16="http://schemas.microsoft.com/office/drawing/2014/main" id="{F3D0BE6A-46AD-4DBD-BC27-06FCC555D219}"/>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9" name="灯片编号占位符 8">
            <a:extLst>
              <a:ext uri="{FF2B5EF4-FFF2-40B4-BE49-F238E27FC236}">
                <a16:creationId xmlns="" xmlns:a16="http://schemas.microsoft.com/office/drawing/2014/main" id="{E6371F87-6101-493B-9241-82391C19CF6C}"/>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186015880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E020EEC-086C-4096-91DD-5A97A6BDDB13}"/>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日期占位符 2">
            <a:extLst>
              <a:ext uri="{FF2B5EF4-FFF2-40B4-BE49-F238E27FC236}">
                <a16:creationId xmlns="" xmlns:a16="http://schemas.microsoft.com/office/drawing/2014/main" id="{9D824DEA-794B-4C03-B074-5E7E91CE8FF9}"/>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4" name="页脚占位符 3">
            <a:extLst>
              <a:ext uri="{FF2B5EF4-FFF2-40B4-BE49-F238E27FC236}">
                <a16:creationId xmlns="" xmlns:a16="http://schemas.microsoft.com/office/drawing/2014/main" id="{573A5EB5-45B4-43D4-8E50-42618A9B025E}"/>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5" name="灯片编号占位符 4">
            <a:extLst>
              <a:ext uri="{FF2B5EF4-FFF2-40B4-BE49-F238E27FC236}">
                <a16:creationId xmlns="" xmlns:a16="http://schemas.microsoft.com/office/drawing/2014/main" id="{64A234F4-78D5-48D5-8538-F06D7D7C1BF0}"/>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2155949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7E35E2-9EB5-4928-B642-1BB74D9FB8EF}"/>
              </a:ext>
            </a:extLst>
          </p:cNvPr>
          <p:cNvSpPr>
            <a:spLocks noGrp="1"/>
          </p:cNvSpPr>
          <p:nvPr>
            <p:ph type="title"/>
          </p:nvPr>
        </p:nvSpPr>
        <p:spPr>
          <a:xfrm>
            <a:off x="838200" y="365125"/>
            <a:ext cx="10515600" cy="1325563"/>
          </a:xfrm>
          <a:prstGeom prst="rect">
            <a:avLst/>
          </a:prstGeom>
        </p:spPr>
        <p:txBody>
          <a:bodyPr lIns="91420" tIns="45718" rIns="91420" bIns="45718"/>
          <a:lstStyle/>
          <a:p>
            <a:r>
              <a:rPr lang="en-US"/>
              <a:t>Click to edit Master title style</a:t>
            </a:r>
          </a:p>
        </p:txBody>
      </p:sp>
      <p:sp>
        <p:nvSpPr>
          <p:cNvPr id="3" name="Content Placeholder 2">
            <a:extLst>
              <a:ext uri="{FF2B5EF4-FFF2-40B4-BE49-F238E27FC236}">
                <a16:creationId xmlns:a16="http://schemas.microsoft.com/office/drawing/2014/main" xmlns="" id="{678CC8CB-E5D1-475C-814F-27345FC04CDE}"/>
              </a:ext>
            </a:extLst>
          </p:cNvPr>
          <p:cNvSpPr>
            <a:spLocks noGrp="1"/>
          </p:cNvSpPr>
          <p:nvPr>
            <p:ph sz="half" idx="1"/>
          </p:nvPr>
        </p:nvSpPr>
        <p:spPr>
          <a:xfrm>
            <a:off x="838200" y="1825625"/>
            <a:ext cx="5181600" cy="4351339"/>
          </a:xfrm>
          <a:prstGeom prst="rect">
            <a:avLst/>
          </a:prstGeom>
        </p:spPr>
        <p:txBody>
          <a:bodyPr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E30F1FF-C4CB-4570-B861-7F627B012CBC}"/>
              </a:ext>
            </a:extLst>
          </p:cNvPr>
          <p:cNvSpPr>
            <a:spLocks noGrp="1"/>
          </p:cNvSpPr>
          <p:nvPr>
            <p:ph sz="half" idx="2"/>
          </p:nvPr>
        </p:nvSpPr>
        <p:spPr>
          <a:xfrm>
            <a:off x="6172200" y="1825625"/>
            <a:ext cx="5181600" cy="4351339"/>
          </a:xfrm>
          <a:prstGeom prst="rect">
            <a:avLst/>
          </a:prstGeom>
        </p:spPr>
        <p:txBody>
          <a:bodyPr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E9E052-1993-4366-95F6-5AF99104B986}"/>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6" name="Footer Placeholder 5">
            <a:extLst>
              <a:ext uri="{FF2B5EF4-FFF2-40B4-BE49-F238E27FC236}">
                <a16:creationId xmlns:a16="http://schemas.microsoft.com/office/drawing/2014/main" xmlns="" id="{0A5443B7-50BE-4024-A143-24B48FE2C096}"/>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7" name="Slide Number Placeholder 6">
            <a:extLst>
              <a:ext uri="{FF2B5EF4-FFF2-40B4-BE49-F238E27FC236}">
                <a16:creationId xmlns:a16="http://schemas.microsoft.com/office/drawing/2014/main" xmlns="" id="{94F26C9F-1754-4A27-AD73-C664961A9CA8}"/>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37850844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0EE9E0F-D22C-465E-B7A4-D7A627A26B17}"/>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3" name="页脚占位符 2">
            <a:extLst>
              <a:ext uri="{FF2B5EF4-FFF2-40B4-BE49-F238E27FC236}">
                <a16:creationId xmlns="" xmlns:a16="http://schemas.microsoft.com/office/drawing/2014/main" id="{6D82BD80-A5D3-4BF7-B30D-2B003E264823}"/>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4" name="灯片编号占位符 3">
            <a:extLst>
              <a:ext uri="{FF2B5EF4-FFF2-40B4-BE49-F238E27FC236}">
                <a16:creationId xmlns="" xmlns:a16="http://schemas.microsoft.com/office/drawing/2014/main" id="{38DD7D4E-1C36-456F-9944-1EB0D658862B}"/>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406777049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BF2CE30-9E24-4CDE-B495-CF228FED4A1D}"/>
              </a:ext>
            </a:extLst>
          </p:cNvPr>
          <p:cNvSpPr>
            <a:spLocks noGrp="1"/>
          </p:cNvSpPr>
          <p:nvPr>
            <p:ph type="title"/>
          </p:nvPr>
        </p:nvSpPr>
        <p:spPr>
          <a:xfrm>
            <a:off x="839788" y="457200"/>
            <a:ext cx="3932237" cy="1600200"/>
          </a:xfrm>
          <a:prstGeom prst="rect">
            <a:avLst/>
          </a:prstGeom>
        </p:spPr>
        <p:txBody>
          <a:bodyPr lIns="91434" tIns="45718" rIns="91434" bIns="45718"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6A3A750-F11E-4D1A-AA61-7AC4764FC9F9}"/>
              </a:ext>
            </a:extLst>
          </p:cNvPr>
          <p:cNvSpPr>
            <a:spLocks noGrp="1"/>
          </p:cNvSpPr>
          <p:nvPr>
            <p:ph idx="1"/>
          </p:nvPr>
        </p:nvSpPr>
        <p:spPr>
          <a:xfrm>
            <a:off x="5183188" y="987429"/>
            <a:ext cx="6172200" cy="4873625"/>
          </a:xfrm>
          <a:prstGeom prst="rect">
            <a:avLst/>
          </a:prstGeom>
        </p:spPr>
        <p:txBody>
          <a:bodyPr lIns="91434" tIns="45718" rIns="91434"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9EF61592-31EF-4180-AEC2-453528A00EE4}"/>
              </a:ext>
            </a:extLst>
          </p:cNvPr>
          <p:cNvSpPr>
            <a:spLocks noGrp="1"/>
          </p:cNvSpPr>
          <p:nvPr>
            <p:ph type="body" sz="half" idx="2"/>
          </p:nvPr>
        </p:nvSpPr>
        <p:spPr>
          <a:xfrm>
            <a:off x="839788" y="2057403"/>
            <a:ext cx="3932237" cy="3811588"/>
          </a:xfrm>
          <a:prstGeom prst="rect">
            <a:avLst/>
          </a:prstGeom>
        </p:spPr>
        <p:txBody>
          <a:bodyPr lIns="91434" tIns="45718" rIns="91434" bIns="45718"/>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1A066A4-5D37-45E6-A3BA-7E21B58808BD}"/>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6" name="页脚占位符 5">
            <a:extLst>
              <a:ext uri="{FF2B5EF4-FFF2-40B4-BE49-F238E27FC236}">
                <a16:creationId xmlns="" xmlns:a16="http://schemas.microsoft.com/office/drawing/2014/main" id="{AE763623-E8F3-4019-BBD9-AD1A7B2AC59E}"/>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7" name="灯片编号占位符 6">
            <a:extLst>
              <a:ext uri="{FF2B5EF4-FFF2-40B4-BE49-F238E27FC236}">
                <a16:creationId xmlns="" xmlns:a16="http://schemas.microsoft.com/office/drawing/2014/main" id="{08F5724C-7F83-4654-9705-EE87AC915395}"/>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167394549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6FF9D96-C06A-4DDE-949F-3655F8FECD89}"/>
              </a:ext>
            </a:extLst>
          </p:cNvPr>
          <p:cNvSpPr>
            <a:spLocks noGrp="1"/>
          </p:cNvSpPr>
          <p:nvPr>
            <p:ph type="title"/>
          </p:nvPr>
        </p:nvSpPr>
        <p:spPr>
          <a:xfrm>
            <a:off x="839788" y="457200"/>
            <a:ext cx="3932237" cy="1600200"/>
          </a:xfrm>
          <a:prstGeom prst="rect">
            <a:avLst/>
          </a:prstGeom>
        </p:spPr>
        <p:txBody>
          <a:bodyPr lIns="91434" tIns="45718" rIns="91434" bIns="45718"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159E232-A10C-40D5-8583-C450C60C778C}"/>
              </a:ext>
            </a:extLst>
          </p:cNvPr>
          <p:cNvSpPr>
            <a:spLocks noGrp="1"/>
          </p:cNvSpPr>
          <p:nvPr>
            <p:ph type="pic" idx="1"/>
          </p:nvPr>
        </p:nvSpPr>
        <p:spPr>
          <a:xfrm>
            <a:off x="5183188" y="987429"/>
            <a:ext cx="6172200" cy="4873625"/>
          </a:xfrm>
          <a:prstGeom prst="rect">
            <a:avLst/>
          </a:prstGeom>
        </p:spPr>
        <p:txBody>
          <a:bodyPr lIns="91434" tIns="45718" rIns="91434" bIns="45718"/>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zh-CN" altLang="en-US"/>
          </a:p>
        </p:txBody>
      </p:sp>
      <p:sp>
        <p:nvSpPr>
          <p:cNvPr id="4" name="文本占位符 3">
            <a:extLst>
              <a:ext uri="{FF2B5EF4-FFF2-40B4-BE49-F238E27FC236}">
                <a16:creationId xmlns="" xmlns:a16="http://schemas.microsoft.com/office/drawing/2014/main" id="{EABCC541-3E3C-4B26-A63C-3D21DB4F5A3F}"/>
              </a:ext>
            </a:extLst>
          </p:cNvPr>
          <p:cNvSpPr>
            <a:spLocks noGrp="1"/>
          </p:cNvSpPr>
          <p:nvPr>
            <p:ph type="body" sz="half" idx="2"/>
          </p:nvPr>
        </p:nvSpPr>
        <p:spPr>
          <a:xfrm>
            <a:off x="839788" y="2057403"/>
            <a:ext cx="3932237" cy="3811588"/>
          </a:xfrm>
          <a:prstGeom prst="rect">
            <a:avLst/>
          </a:prstGeom>
        </p:spPr>
        <p:txBody>
          <a:bodyPr lIns="91434" tIns="45718" rIns="91434" bIns="45718"/>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8E7A232-1648-4480-86E6-AD83081F1583}"/>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6" name="页脚占位符 5">
            <a:extLst>
              <a:ext uri="{FF2B5EF4-FFF2-40B4-BE49-F238E27FC236}">
                <a16:creationId xmlns="" xmlns:a16="http://schemas.microsoft.com/office/drawing/2014/main" id="{955C4265-2923-4878-9481-9ADC7DB0AD33}"/>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7" name="灯片编号占位符 6">
            <a:extLst>
              <a:ext uri="{FF2B5EF4-FFF2-40B4-BE49-F238E27FC236}">
                <a16:creationId xmlns="" xmlns:a16="http://schemas.microsoft.com/office/drawing/2014/main" id="{3FBB11D3-519A-4A4F-8EFD-F5FC94D164F1}"/>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246704639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EDED9F9-C31A-4A75-9B76-938040C3D2D0}"/>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竖排文字占位符 2">
            <a:extLst>
              <a:ext uri="{FF2B5EF4-FFF2-40B4-BE49-F238E27FC236}">
                <a16:creationId xmlns="" xmlns:a16="http://schemas.microsoft.com/office/drawing/2014/main" id="{F15AC40F-F7D4-4D2A-A859-2C0C36EEAD68}"/>
              </a:ext>
            </a:extLst>
          </p:cNvPr>
          <p:cNvSpPr>
            <a:spLocks noGrp="1"/>
          </p:cNvSpPr>
          <p:nvPr>
            <p:ph type="body" orient="vert" idx="1"/>
          </p:nvPr>
        </p:nvSpPr>
        <p:spPr>
          <a:xfrm>
            <a:off x="838200" y="1825625"/>
            <a:ext cx="10515600" cy="4351339"/>
          </a:xfrm>
          <a:prstGeom prst="rect">
            <a:avLst/>
          </a:prstGeom>
        </p:spPr>
        <p:txBody>
          <a:bodyPr vert="eaVert"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B858260-D67F-4B74-9D5A-7B026D08AC3E}"/>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70697B0C-8D23-4106-BBC9-B3FCD849180C}"/>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 xmlns:a16="http://schemas.microsoft.com/office/drawing/2014/main" id="{33C1160E-F021-4FF7-AB43-732448770707}"/>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265868980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A314B568-3B83-4D21-ADBD-2D31DF89347A}"/>
              </a:ext>
            </a:extLst>
          </p:cNvPr>
          <p:cNvSpPr>
            <a:spLocks noGrp="1"/>
          </p:cNvSpPr>
          <p:nvPr>
            <p:ph type="title" orient="vert"/>
          </p:nvPr>
        </p:nvSpPr>
        <p:spPr>
          <a:xfrm>
            <a:off x="8724902" y="365129"/>
            <a:ext cx="2628900" cy="5811839"/>
          </a:xfrm>
          <a:prstGeom prst="rect">
            <a:avLst/>
          </a:prstGeom>
        </p:spPr>
        <p:txBody>
          <a:bodyPr vert="eaVert" lIns="91434" tIns="45718" rIns="91434" bIns="45718"/>
          <a:lstStyle/>
          <a:p>
            <a:r>
              <a:rPr lang="zh-CN" altLang="en-US"/>
              <a:t>单击此处编辑母版标题样式</a:t>
            </a:r>
          </a:p>
        </p:txBody>
      </p:sp>
      <p:sp>
        <p:nvSpPr>
          <p:cNvPr id="3" name="竖排文字占位符 2">
            <a:extLst>
              <a:ext uri="{FF2B5EF4-FFF2-40B4-BE49-F238E27FC236}">
                <a16:creationId xmlns="" xmlns:a16="http://schemas.microsoft.com/office/drawing/2014/main" id="{1E1E8BCD-6657-46B9-9C6D-6B7B8C5EF361}"/>
              </a:ext>
            </a:extLst>
          </p:cNvPr>
          <p:cNvSpPr>
            <a:spLocks noGrp="1"/>
          </p:cNvSpPr>
          <p:nvPr>
            <p:ph type="body" orient="vert" idx="1"/>
          </p:nvPr>
        </p:nvSpPr>
        <p:spPr>
          <a:xfrm>
            <a:off x="838203" y="365129"/>
            <a:ext cx="7734300" cy="5811839"/>
          </a:xfrm>
          <a:prstGeom prst="rect">
            <a:avLst/>
          </a:prstGeom>
        </p:spPr>
        <p:txBody>
          <a:bodyPr vert="eaVert"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B180A45-8A71-4254-8DE4-2AD068E857C7}"/>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658D08D9-5EFB-43A2-B7CA-3FD392954A77}"/>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 xmlns:a16="http://schemas.microsoft.com/office/drawing/2014/main" id="{0F22A91C-1C4C-4E13-9F70-9A6F7414D11D}"/>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93775281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FBAE70-1DC8-4869-BAB8-36946FA338B6}"/>
              </a:ext>
            </a:extLst>
          </p:cNvPr>
          <p:cNvSpPr>
            <a:spLocks noGrp="1"/>
          </p:cNvSpPr>
          <p:nvPr>
            <p:ph type="ctrTitle"/>
          </p:nvPr>
        </p:nvSpPr>
        <p:spPr>
          <a:xfrm>
            <a:off x="1524000" y="1122363"/>
            <a:ext cx="9144000" cy="2387600"/>
          </a:xfrm>
          <a:prstGeom prst="rect">
            <a:avLst/>
          </a:prstGeom>
        </p:spPr>
        <p:txBody>
          <a:bodyPr lIns="91434" tIns="45718" rIns="91434" bIns="45718"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B347FE65-97E7-4D91-8DC6-0849DAEFEEF7}"/>
              </a:ext>
            </a:extLst>
          </p:cNvPr>
          <p:cNvSpPr>
            <a:spLocks noGrp="1"/>
          </p:cNvSpPr>
          <p:nvPr>
            <p:ph type="subTitle" idx="1"/>
          </p:nvPr>
        </p:nvSpPr>
        <p:spPr>
          <a:xfrm>
            <a:off x="1524000" y="3602037"/>
            <a:ext cx="9144000" cy="1655763"/>
          </a:xfrm>
          <a:prstGeom prst="rect">
            <a:avLst/>
          </a:prstGeom>
        </p:spPr>
        <p:txBody>
          <a:bodyPr lIns="91434" tIns="45718" rIns="91434" bIns="45718"/>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53E5D7B-8CB8-4840-BC04-DB32ADD7B63C}"/>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BDA85048-E43A-4486-A8EF-3669E608D59F}"/>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 xmlns:a16="http://schemas.microsoft.com/office/drawing/2014/main" id="{6CC6DCD4-8DD9-443B-BC61-E127907C698B}"/>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149747383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DD74003-EB0D-42A6-94D7-23CF14A47231}"/>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内容占位符 2">
            <a:extLst>
              <a:ext uri="{FF2B5EF4-FFF2-40B4-BE49-F238E27FC236}">
                <a16:creationId xmlns="" xmlns:a16="http://schemas.microsoft.com/office/drawing/2014/main" id="{4DC11C0A-2DF4-419E-9AEF-CB3C1CB57FC7}"/>
              </a:ext>
            </a:extLst>
          </p:cNvPr>
          <p:cNvSpPr>
            <a:spLocks noGrp="1"/>
          </p:cNvSpPr>
          <p:nvPr>
            <p:ph idx="1"/>
          </p:nvPr>
        </p:nvSpPr>
        <p:spPr>
          <a:xfrm>
            <a:off x="838200" y="1825625"/>
            <a:ext cx="10515600" cy="4351339"/>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2C2D02D-38A9-48F7-9904-BFC92B0A19FC}"/>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AA42F73F-BCAB-4D6D-9734-E3986F65C822}"/>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 xmlns:a16="http://schemas.microsoft.com/office/drawing/2014/main" id="{3311AA22-1990-4051-B3F0-0453D8E40C9F}"/>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184686392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9EC6F3-AF31-474E-9C34-1C6344E8079D}"/>
              </a:ext>
            </a:extLst>
          </p:cNvPr>
          <p:cNvSpPr>
            <a:spLocks noGrp="1"/>
          </p:cNvSpPr>
          <p:nvPr>
            <p:ph type="title"/>
          </p:nvPr>
        </p:nvSpPr>
        <p:spPr>
          <a:xfrm>
            <a:off x="831851" y="1709742"/>
            <a:ext cx="10515600" cy="2852737"/>
          </a:xfrm>
          <a:prstGeom prst="rect">
            <a:avLst/>
          </a:prstGeom>
        </p:spPr>
        <p:txBody>
          <a:bodyPr lIns="91434" tIns="45718" rIns="91434" bIns="45718"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1E12F99-3E1A-4382-949F-CC90C5EE1850}"/>
              </a:ext>
            </a:extLst>
          </p:cNvPr>
          <p:cNvSpPr>
            <a:spLocks noGrp="1"/>
          </p:cNvSpPr>
          <p:nvPr>
            <p:ph type="body" idx="1"/>
          </p:nvPr>
        </p:nvSpPr>
        <p:spPr>
          <a:xfrm>
            <a:off x="831851" y="4589465"/>
            <a:ext cx="10515600" cy="1500187"/>
          </a:xfrm>
          <a:prstGeom prst="rect">
            <a:avLst/>
          </a:prstGeom>
        </p:spPr>
        <p:txBody>
          <a:bodyPr lIns="91434" tIns="45718" rIns="91434" bIns="45718"/>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E8C0C217-BA0B-46B7-9A77-8534B58D8A0A}"/>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7A5A10F5-8685-48B8-8574-EF5319BF71F6}"/>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 xmlns:a16="http://schemas.microsoft.com/office/drawing/2014/main" id="{E0BD264F-54D3-4252-9470-86529612960A}"/>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76380134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BEB572-AD9F-4B82-83EB-A85A751980D4}"/>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内容占位符 2">
            <a:extLst>
              <a:ext uri="{FF2B5EF4-FFF2-40B4-BE49-F238E27FC236}">
                <a16:creationId xmlns="" xmlns:a16="http://schemas.microsoft.com/office/drawing/2014/main" id="{B136F982-4175-4F82-B234-0A1B94B38E39}"/>
              </a:ext>
            </a:extLst>
          </p:cNvPr>
          <p:cNvSpPr>
            <a:spLocks noGrp="1"/>
          </p:cNvSpPr>
          <p:nvPr>
            <p:ph sz="half" idx="1"/>
          </p:nvPr>
        </p:nvSpPr>
        <p:spPr>
          <a:xfrm>
            <a:off x="838200" y="1825625"/>
            <a:ext cx="5181600" cy="4351339"/>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437F03B1-ED2A-4134-8EC2-0A2A7DF3AC50}"/>
              </a:ext>
            </a:extLst>
          </p:cNvPr>
          <p:cNvSpPr>
            <a:spLocks noGrp="1"/>
          </p:cNvSpPr>
          <p:nvPr>
            <p:ph sz="half" idx="2"/>
          </p:nvPr>
        </p:nvSpPr>
        <p:spPr>
          <a:xfrm>
            <a:off x="6172200" y="1825625"/>
            <a:ext cx="5181600" cy="4351339"/>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918724CB-6F7A-47E4-9DFD-22D18883D1CC}"/>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6" name="页脚占位符 5">
            <a:extLst>
              <a:ext uri="{FF2B5EF4-FFF2-40B4-BE49-F238E27FC236}">
                <a16:creationId xmlns="" xmlns:a16="http://schemas.microsoft.com/office/drawing/2014/main" id="{78BB19E7-E7DC-4E29-815C-78EA8CE5AB65}"/>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7" name="灯片编号占位符 6">
            <a:extLst>
              <a:ext uri="{FF2B5EF4-FFF2-40B4-BE49-F238E27FC236}">
                <a16:creationId xmlns="" xmlns:a16="http://schemas.microsoft.com/office/drawing/2014/main" id="{EE023E32-0933-4CAA-87B3-245F855C1244}"/>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385451244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18D920-F3B8-401C-A13B-FD426F5A5DCA}"/>
              </a:ext>
            </a:extLst>
          </p:cNvPr>
          <p:cNvSpPr>
            <a:spLocks noGrp="1"/>
          </p:cNvSpPr>
          <p:nvPr>
            <p:ph type="title"/>
          </p:nvPr>
        </p:nvSpPr>
        <p:spPr>
          <a:xfrm>
            <a:off x="839788" y="365125"/>
            <a:ext cx="10515600" cy="1325563"/>
          </a:xfrm>
          <a:prstGeom prst="rect">
            <a:avLst/>
          </a:prstGeom>
        </p:spPr>
        <p:txBody>
          <a:bodyPr lIns="91434" tIns="45718" rIns="91434" bIns="45718"/>
          <a:lstStyle/>
          <a:p>
            <a:r>
              <a:rPr lang="zh-CN" altLang="en-US"/>
              <a:t>单击此处编辑母版标题样式</a:t>
            </a:r>
          </a:p>
        </p:txBody>
      </p:sp>
      <p:sp>
        <p:nvSpPr>
          <p:cNvPr id="3" name="文本占位符 2">
            <a:extLst>
              <a:ext uri="{FF2B5EF4-FFF2-40B4-BE49-F238E27FC236}">
                <a16:creationId xmlns="" xmlns:a16="http://schemas.microsoft.com/office/drawing/2014/main" id="{95D4831A-FE42-4151-8498-F9AC2D7F161F}"/>
              </a:ext>
            </a:extLst>
          </p:cNvPr>
          <p:cNvSpPr>
            <a:spLocks noGrp="1"/>
          </p:cNvSpPr>
          <p:nvPr>
            <p:ph type="body" idx="1"/>
          </p:nvPr>
        </p:nvSpPr>
        <p:spPr>
          <a:xfrm>
            <a:off x="839789" y="1681163"/>
            <a:ext cx="5157787" cy="823912"/>
          </a:xfrm>
          <a:prstGeom prst="rect">
            <a:avLst/>
          </a:prstGeom>
        </p:spPr>
        <p:txBody>
          <a:bodyPr lIns="91434" tIns="45718" rIns="91434" bIns="45718"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9BFE978-7DA1-4508-9A96-891528C57BEB}"/>
              </a:ext>
            </a:extLst>
          </p:cNvPr>
          <p:cNvSpPr>
            <a:spLocks noGrp="1"/>
          </p:cNvSpPr>
          <p:nvPr>
            <p:ph sz="half" idx="2"/>
          </p:nvPr>
        </p:nvSpPr>
        <p:spPr>
          <a:xfrm>
            <a:off x="839789" y="2505075"/>
            <a:ext cx="5157787" cy="3684588"/>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DADB28B9-6807-4294-BB21-C96F9E4D3ADB}"/>
              </a:ext>
            </a:extLst>
          </p:cNvPr>
          <p:cNvSpPr>
            <a:spLocks noGrp="1"/>
          </p:cNvSpPr>
          <p:nvPr>
            <p:ph type="body" sz="quarter" idx="3"/>
          </p:nvPr>
        </p:nvSpPr>
        <p:spPr>
          <a:xfrm>
            <a:off x="6172203" y="1681163"/>
            <a:ext cx="5183188" cy="823912"/>
          </a:xfrm>
          <a:prstGeom prst="rect">
            <a:avLst/>
          </a:prstGeom>
        </p:spPr>
        <p:txBody>
          <a:bodyPr lIns="91434" tIns="45718" rIns="91434" bIns="45718"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5CC88FF4-0B67-4EE7-8E1D-4C5CBC0D9DEC}"/>
              </a:ext>
            </a:extLst>
          </p:cNvPr>
          <p:cNvSpPr>
            <a:spLocks noGrp="1"/>
          </p:cNvSpPr>
          <p:nvPr>
            <p:ph sz="quarter" idx="4"/>
          </p:nvPr>
        </p:nvSpPr>
        <p:spPr>
          <a:xfrm>
            <a:off x="6172203" y="2505075"/>
            <a:ext cx="5183188" cy="3684588"/>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5E8DA02-5EE8-4C13-AB3D-51B50427C6F2}"/>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8" name="页脚占位符 7">
            <a:extLst>
              <a:ext uri="{FF2B5EF4-FFF2-40B4-BE49-F238E27FC236}">
                <a16:creationId xmlns="" xmlns:a16="http://schemas.microsoft.com/office/drawing/2014/main" id="{F3D0BE6A-46AD-4DBD-BC27-06FCC555D219}"/>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9" name="灯片编号占位符 8">
            <a:extLst>
              <a:ext uri="{FF2B5EF4-FFF2-40B4-BE49-F238E27FC236}">
                <a16:creationId xmlns="" xmlns:a16="http://schemas.microsoft.com/office/drawing/2014/main" id="{E6371F87-6101-493B-9241-82391C19CF6C}"/>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32326478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4F13D8-274B-498A-809D-509C10CB33BF}"/>
              </a:ext>
            </a:extLst>
          </p:cNvPr>
          <p:cNvSpPr>
            <a:spLocks noGrp="1"/>
          </p:cNvSpPr>
          <p:nvPr>
            <p:ph type="title"/>
          </p:nvPr>
        </p:nvSpPr>
        <p:spPr>
          <a:xfrm>
            <a:off x="839788" y="365125"/>
            <a:ext cx="10515600" cy="1325563"/>
          </a:xfrm>
          <a:prstGeom prst="rect">
            <a:avLst/>
          </a:prstGeom>
        </p:spPr>
        <p:txBody>
          <a:bodyPr lIns="91420" tIns="45718" rIns="91420" bIns="45718"/>
          <a:lstStyle/>
          <a:p>
            <a:r>
              <a:rPr lang="en-US"/>
              <a:t>Click to edit Master title style</a:t>
            </a:r>
          </a:p>
        </p:txBody>
      </p:sp>
      <p:sp>
        <p:nvSpPr>
          <p:cNvPr id="3" name="Text Placeholder 2">
            <a:extLst>
              <a:ext uri="{FF2B5EF4-FFF2-40B4-BE49-F238E27FC236}">
                <a16:creationId xmlns:a16="http://schemas.microsoft.com/office/drawing/2014/main" xmlns="" id="{0EA10A5E-DA5D-4D23-B472-DC79170E00E0}"/>
              </a:ext>
            </a:extLst>
          </p:cNvPr>
          <p:cNvSpPr>
            <a:spLocks noGrp="1"/>
          </p:cNvSpPr>
          <p:nvPr>
            <p:ph type="body" idx="1"/>
          </p:nvPr>
        </p:nvSpPr>
        <p:spPr>
          <a:xfrm>
            <a:off x="839789" y="1681163"/>
            <a:ext cx="5157787" cy="823912"/>
          </a:xfrm>
          <a:prstGeom prst="rect">
            <a:avLst/>
          </a:prstGeom>
        </p:spPr>
        <p:txBody>
          <a:bodyPr lIns="91420" tIns="45718" rIns="91420" bIns="45718" anchor="b"/>
          <a:lstStyle>
            <a:lvl1pPr marL="0" indent="0">
              <a:buNone/>
              <a:defRPr sz="2400" b="1"/>
            </a:lvl1pPr>
            <a:lvl2pPr marL="457083" indent="0">
              <a:buNone/>
              <a:defRPr sz="2000" b="1"/>
            </a:lvl2pPr>
            <a:lvl3pPr marL="914173" indent="0">
              <a:buNone/>
              <a:defRPr sz="1900" b="1"/>
            </a:lvl3pPr>
            <a:lvl4pPr marL="1371260" indent="0">
              <a:buNone/>
              <a:defRPr sz="1600" b="1"/>
            </a:lvl4pPr>
            <a:lvl5pPr marL="1828346" indent="0">
              <a:buNone/>
              <a:defRPr sz="1600" b="1"/>
            </a:lvl5pPr>
            <a:lvl6pPr marL="2285438" indent="0">
              <a:buNone/>
              <a:defRPr sz="1600" b="1"/>
            </a:lvl6pPr>
            <a:lvl7pPr marL="2742518" indent="0">
              <a:buNone/>
              <a:defRPr sz="1600" b="1"/>
            </a:lvl7pPr>
            <a:lvl8pPr marL="3199600" indent="0">
              <a:buNone/>
              <a:defRPr sz="1600" b="1"/>
            </a:lvl8pPr>
            <a:lvl9pPr marL="36566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CA6689-E1FE-42FB-85A6-736C622DDAD7}"/>
              </a:ext>
            </a:extLst>
          </p:cNvPr>
          <p:cNvSpPr>
            <a:spLocks noGrp="1"/>
          </p:cNvSpPr>
          <p:nvPr>
            <p:ph sz="half" idx="2"/>
          </p:nvPr>
        </p:nvSpPr>
        <p:spPr>
          <a:xfrm>
            <a:off x="839789" y="2505075"/>
            <a:ext cx="5157787" cy="3684588"/>
          </a:xfrm>
          <a:prstGeom prst="rect">
            <a:avLst/>
          </a:prstGeom>
        </p:spPr>
        <p:txBody>
          <a:bodyPr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BF17034-806F-43B9-93AB-2A5EA408F6F5}"/>
              </a:ext>
            </a:extLst>
          </p:cNvPr>
          <p:cNvSpPr>
            <a:spLocks noGrp="1"/>
          </p:cNvSpPr>
          <p:nvPr>
            <p:ph type="body" sz="quarter" idx="3"/>
          </p:nvPr>
        </p:nvSpPr>
        <p:spPr>
          <a:xfrm>
            <a:off x="6172203" y="1681163"/>
            <a:ext cx="5183188" cy="823912"/>
          </a:xfrm>
          <a:prstGeom prst="rect">
            <a:avLst/>
          </a:prstGeom>
        </p:spPr>
        <p:txBody>
          <a:bodyPr lIns="91420" tIns="45718" rIns="91420" bIns="45718" anchor="b"/>
          <a:lstStyle>
            <a:lvl1pPr marL="0" indent="0">
              <a:buNone/>
              <a:defRPr sz="2400" b="1"/>
            </a:lvl1pPr>
            <a:lvl2pPr marL="457083" indent="0">
              <a:buNone/>
              <a:defRPr sz="2000" b="1"/>
            </a:lvl2pPr>
            <a:lvl3pPr marL="914173" indent="0">
              <a:buNone/>
              <a:defRPr sz="1900" b="1"/>
            </a:lvl3pPr>
            <a:lvl4pPr marL="1371260" indent="0">
              <a:buNone/>
              <a:defRPr sz="1600" b="1"/>
            </a:lvl4pPr>
            <a:lvl5pPr marL="1828346" indent="0">
              <a:buNone/>
              <a:defRPr sz="1600" b="1"/>
            </a:lvl5pPr>
            <a:lvl6pPr marL="2285438" indent="0">
              <a:buNone/>
              <a:defRPr sz="1600" b="1"/>
            </a:lvl6pPr>
            <a:lvl7pPr marL="2742518" indent="0">
              <a:buNone/>
              <a:defRPr sz="1600" b="1"/>
            </a:lvl7pPr>
            <a:lvl8pPr marL="3199600" indent="0">
              <a:buNone/>
              <a:defRPr sz="1600" b="1"/>
            </a:lvl8pPr>
            <a:lvl9pPr marL="36566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9FB7AA-868A-4E6B-AC79-9430EA4B899C}"/>
              </a:ext>
            </a:extLst>
          </p:cNvPr>
          <p:cNvSpPr>
            <a:spLocks noGrp="1"/>
          </p:cNvSpPr>
          <p:nvPr>
            <p:ph sz="quarter" idx="4"/>
          </p:nvPr>
        </p:nvSpPr>
        <p:spPr>
          <a:xfrm>
            <a:off x="6172203" y="2505075"/>
            <a:ext cx="5183188" cy="3684588"/>
          </a:xfrm>
          <a:prstGeom prst="rect">
            <a:avLst/>
          </a:prstGeom>
        </p:spPr>
        <p:txBody>
          <a:bodyPr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5561B5C-2692-4DBA-8E1F-78CA499FE3F2}"/>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8" name="Footer Placeholder 7">
            <a:extLst>
              <a:ext uri="{FF2B5EF4-FFF2-40B4-BE49-F238E27FC236}">
                <a16:creationId xmlns:a16="http://schemas.microsoft.com/office/drawing/2014/main" xmlns="" id="{819978EC-D997-4613-A4EF-1A5AEEFE443E}"/>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9" name="Slide Number Placeholder 8">
            <a:extLst>
              <a:ext uri="{FF2B5EF4-FFF2-40B4-BE49-F238E27FC236}">
                <a16:creationId xmlns:a16="http://schemas.microsoft.com/office/drawing/2014/main" xmlns="" id="{B874CAEF-BC9C-4D0C-B031-9F8D8E3B09AE}"/>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1635405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E020EEC-086C-4096-91DD-5A97A6BDDB13}"/>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日期占位符 2">
            <a:extLst>
              <a:ext uri="{FF2B5EF4-FFF2-40B4-BE49-F238E27FC236}">
                <a16:creationId xmlns="" xmlns:a16="http://schemas.microsoft.com/office/drawing/2014/main" id="{9D824DEA-794B-4C03-B074-5E7E91CE8FF9}"/>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4" name="页脚占位符 3">
            <a:extLst>
              <a:ext uri="{FF2B5EF4-FFF2-40B4-BE49-F238E27FC236}">
                <a16:creationId xmlns="" xmlns:a16="http://schemas.microsoft.com/office/drawing/2014/main" id="{573A5EB5-45B4-43D4-8E50-42618A9B025E}"/>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5" name="灯片编号占位符 4">
            <a:extLst>
              <a:ext uri="{FF2B5EF4-FFF2-40B4-BE49-F238E27FC236}">
                <a16:creationId xmlns="" xmlns:a16="http://schemas.microsoft.com/office/drawing/2014/main" id="{64A234F4-78D5-48D5-8538-F06D7D7C1BF0}"/>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400955167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0EE9E0F-D22C-465E-B7A4-D7A627A26B17}"/>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3" name="页脚占位符 2">
            <a:extLst>
              <a:ext uri="{FF2B5EF4-FFF2-40B4-BE49-F238E27FC236}">
                <a16:creationId xmlns="" xmlns:a16="http://schemas.microsoft.com/office/drawing/2014/main" id="{6D82BD80-A5D3-4BF7-B30D-2B003E264823}"/>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4" name="灯片编号占位符 3">
            <a:extLst>
              <a:ext uri="{FF2B5EF4-FFF2-40B4-BE49-F238E27FC236}">
                <a16:creationId xmlns="" xmlns:a16="http://schemas.microsoft.com/office/drawing/2014/main" id="{38DD7D4E-1C36-456F-9944-1EB0D658862B}"/>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306633729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BF2CE30-9E24-4CDE-B495-CF228FED4A1D}"/>
              </a:ext>
            </a:extLst>
          </p:cNvPr>
          <p:cNvSpPr>
            <a:spLocks noGrp="1"/>
          </p:cNvSpPr>
          <p:nvPr>
            <p:ph type="title"/>
          </p:nvPr>
        </p:nvSpPr>
        <p:spPr>
          <a:xfrm>
            <a:off x="839788" y="457200"/>
            <a:ext cx="3932237" cy="1600200"/>
          </a:xfrm>
          <a:prstGeom prst="rect">
            <a:avLst/>
          </a:prstGeom>
        </p:spPr>
        <p:txBody>
          <a:bodyPr lIns="91434" tIns="45718" rIns="91434" bIns="45718"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6A3A750-F11E-4D1A-AA61-7AC4764FC9F9}"/>
              </a:ext>
            </a:extLst>
          </p:cNvPr>
          <p:cNvSpPr>
            <a:spLocks noGrp="1"/>
          </p:cNvSpPr>
          <p:nvPr>
            <p:ph idx="1"/>
          </p:nvPr>
        </p:nvSpPr>
        <p:spPr>
          <a:xfrm>
            <a:off x="5183188" y="987429"/>
            <a:ext cx="6172200" cy="4873625"/>
          </a:xfrm>
          <a:prstGeom prst="rect">
            <a:avLst/>
          </a:prstGeom>
        </p:spPr>
        <p:txBody>
          <a:bodyPr lIns="91434" tIns="45718" rIns="91434"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9EF61592-31EF-4180-AEC2-453528A00EE4}"/>
              </a:ext>
            </a:extLst>
          </p:cNvPr>
          <p:cNvSpPr>
            <a:spLocks noGrp="1"/>
          </p:cNvSpPr>
          <p:nvPr>
            <p:ph type="body" sz="half" idx="2"/>
          </p:nvPr>
        </p:nvSpPr>
        <p:spPr>
          <a:xfrm>
            <a:off x="839788" y="2057403"/>
            <a:ext cx="3932237" cy="3811588"/>
          </a:xfrm>
          <a:prstGeom prst="rect">
            <a:avLst/>
          </a:prstGeom>
        </p:spPr>
        <p:txBody>
          <a:bodyPr lIns="91434" tIns="45718" rIns="91434" bIns="45718"/>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1A066A4-5D37-45E6-A3BA-7E21B58808BD}"/>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6" name="页脚占位符 5">
            <a:extLst>
              <a:ext uri="{FF2B5EF4-FFF2-40B4-BE49-F238E27FC236}">
                <a16:creationId xmlns="" xmlns:a16="http://schemas.microsoft.com/office/drawing/2014/main" id="{AE763623-E8F3-4019-BBD9-AD1A7B2AC59E}"/>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7" name="灯片编号占位符 6">
            <a:extLst>
              <a:ext uri="{FF2B5EF4-FFF2-40B4-BE49-F238E27FC236}">
                <a16:creationId xmlns="" xmlns:a16="http://schemas.microsoft.com/office/drawing/2014/main" id="{08F5724C-7F83-4654-9705-EE87AC915395}"/>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303082195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6FF9D96-C06A-4DDE-949F-3655F8FECD89}"/>
              </a:ext>
            </a:extLst>
          </p:cNvPr>
          <p:cNvSpPr>
            <a:spLocks noGrp="1"/>
          </p:cNvSpPr>
          <p:nvPr>
            <p:ph type="title"/>
          </p:nvPr>
        </p:nvSpPr>
        <p:spPr>
          <a:xfrm>
            <a:off x="839788" y="457200"/>
            <a:ext cx="3932237" cy="1600200"/>
          </a:xfrm>
          <a:prstGeom prst="rect">
            <a:avLst/>
          </a:prstGeom>
        </p:spPr>
        <p:txBody>
          <a:bodyPr lIns="91434" tIns="45718" rIns="91434" bIns="45718"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159E232-A10C-40D5-8583-C450C60C778C}"/>
              </a:ext>
            </a:extLst>
          </p:cNvPr>
          <p:cNvSpPr>
            <a:spLocks noGrp="1"/>
          </p:cNvSpPr>
          <p:nvPr>
            <p:ph type="pic" idx="1"/>
          </p:nvPr>
        </p:nvSpPr>
        <p:spPr>
          <a:xfrm>
            <a:off x="5183188" y="987429"/>
            <a:ext cx="6172200" cy="4873625"/>
          </a:xfrm>
          <a:prstGeom prst="rect">
            <a:avLst/>
          </a:prstGeom>
        </p:spPr>
        <p:txBody>
          <a:bodyPr lIns="91434" tIns="45718" rIns="91434" bIns="45718"/>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zh-CN" altLang="en-US"/>
          </a:p>
        </p:txBody>
      </p:sp>
      <p:sp>
        <p:nvSpPr>
          <p:cNvPr id="4" name="文本占位符 3">
            <a:extLst>
              <a:ext uri="{FF2B5EF4-FFF2-40B4-BE49-F238E27FC236}">
                <a16:creationId xmlns="" xmlns:a16="http://schemas.microsoft.com/office/drawing/2014/main" id="{EABCC541-3E3C-4B26-A63C-3D21DB4F5A3F}"/>
              </a:ext>
            </a:extLst>
          </p:cNvPr>
          <p:cNvSpPr>
            <a:spLocks noGrp="1"/>
          </p:cNvSpPr>
          <p:nvPr>
            <p:ph type="body" sz="half" idx="2"/>
          </p:nvPr>
        </p:nvSpPr>
        <p:spPr>
          <a:xfrm>
            <a:off x="839788" y="2057403"/>
            <a:ext cx="3932237" cy="3811588"/>
          </a:xfrm>
          <a:prstGeom prst="rect">
            <a:avLst/>
          </a:prstGeom>
        </p:spPr>
        <p:txBody>
          <a:bodyPr lIns="91434" tIns="45718" rIns="91434" bIns="45718"/>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8E7A232-1648-4480-86E6-AD83081F1583}"/>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6" name="页脚占位符 5">
            <a:extLst>
              <a:ext uri="{FF2B5EF4-FFF2-40B4-BE49-F238E27FC236}">
                <a16:creationId xmlns="" xmlns:a16="http://schemas.microsoft.com/office/drawing/2014/main" id="{955C4265-2923-4878-9481-9ADC7DB0AD33}"/>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7" name="灯片编号占位符 6">
            <a:extLst>
              <a:ext uri="{FF2B5EF4-FFF2-40B4-BE49-F238E27FC236}">
                <a16:creationId xmlns="" xmlns:a16="http://schemas.microsoft.com/office/drawing/2014/main" id="{3FBB11D3-519A-4A4F-8EFD-F5FC94D164F1}"/>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261744740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EDED9F9-C31A-4A75-9B76-938040C3D2D0}"/>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竖排文字占位符 2">
            <a:extLst>
              <a:ext uri="{FF2B5EF4-FFF2-40B4-BE49-F238E27FC236}">
                <a16:creationId xmlns="" xmlns:a16="http://schemas.microsoft.com/office/drawing/2014/main" id="{F15AC40F-F7D4-4D2A-A859-2C0C36EEAD68}"/>
              </a:ext>
            </a:extLst>
          </p:cNvPr>
          <p:cNvSpPr>
            <a:spLocks noGrp="1"/>
          </p:cNvSpPr>
          <p:nvPr>
            <p:ph type="body" orient="vert" idx="1"/>
          </p:nvPr>
        </p:nvSpPr>
        <p:spPr>
          <a:xfrm>
            <a:off x="838200" y="1825625"/>
            <a:ext cx="10515600" cy="4351339"/>
          </a:xfrm>
          <a:prstGeom prst="rect">
            <a:avLst/>
          </a:prstGeom>
        </p:spPr>
        <p:txBody>
          <a:bodyPr vert="eaVert"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B858260-D67F-4B74-9D5A-7B026D08AC3E}"/>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70697B0C-8D23-4106-BBC9-B3FCD849180C}"/>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 xmlns:a16="http://schemas.microsoft.com/office/drawing/2014/main" id="{33C1160E-F021-4FF7-AB43-732448770707}"/>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246399859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A314B568-3B83-4D21-ADBD-2D31DF89347A}"/>
              </a:ext>
            </a:extLst>
          </p:cNvPr>
          <p:cNvSpPr>
            <a:spLocks noGrp="1"/>
          </p:cNvSpPr>
          <p:nvPr>
            <p:ph type="title" orient="vert"/>
          </p:nvPr>
        </p:nvSpPr>
        <p:spPr>
          <a:xfrm>
            <a:off x="8724902" y="365129"/>
            <a:ext cx="2628900" cy="5811839"/>
          </a:xfrm>
          <a:prstGeom prst="rect">
            <a:avLst/>
          </a:prstGeom>
        </p:spPr>
        <p:txBody>
          <a:bodyPr vert="eaVert" lIns="91434" tIns="45718" rIns="91434" bIns="45718"/>
          <a:lstStyle/>
          <a:p>
            <a:r>
              <a:rPr lang="zh-CN" altLang="en-US"/>
              <a:t>单击此处编辑母版标题样式</a:t>
            </a:r>
          </a:p>
        </p:txBody>
      </p:sp>
      <p:sp>
        <p:nvSpPr>
          <p:cNvPr id="3" name="竖排文字占位符 2">
            <a:extLst>
              <a:ext uri="{FF2B5EF4-FFF2-40B4-BE49-F238E27FC236}">
                <a16:creationId xmlns="" xmlns:a16="http://schemas.microsoft.com/office/drawing/2014/main" id="{1E1E8BCD-6657-46B9-9C6D-6B7B8C5EF361}"/>
              </a:ext>
            </a:extLst>
          </p:cNvPr>
          <p:cNvSpPr>
            <a:spLocks noGrp="1"/>
          </p:cNvSpPr>
          <p:nvPr>
            <p:ph type="body" orient="vert" idx="1"/>
          </p:nvPr>
        </p:nvSpPr>
        <p:spPr>
          <a:xfrm>
            <a:off x="838203" y="365129"/>
            <a:ext cx="7734300" cy="5811839"/>
          </a:xfrm>
          <a:prstGeom prst="rect">
            <a:avLst/>
          </a:prstGeom>
        </p:spPr>
        <p:txBody>
          <a:bodyPr vert="eaVert"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B180A45-8A71-4254-8DE4-2AD068E857C7}"/>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658D08D9-5EFB-43A2-B7CA-3FD392954A77}"/>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 xmlns:a16="http://schemas.microsoft.com/office/drawing/2014/main" id="{0F22A91C-1C4C-4E13-9F70-9A6F7414D11D}"/>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100479118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3724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9345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E4EB4A-AEA6-7BFC-7632-8BA61555E5C7}"/>
              </a:ext>
            </a:extLst>
          </p:cNvPr>
          <p:cNvSpPr>
            <a:spLocks noGrp="1"/>
          </p:cNvSpPr>
          <p:nvPr>
            <p:ph type="title"/>
          </p:nvPr>
        </p:nvSpPr>
        <p:spPr>
          <a:xfrm>
            <a:off x="838200" y="365129"/>
            <a:ext cx="10515600" cy="1325563"/>
          </a:xfrm>
          <a:prstGeom prst="rect">
            <a:avLst/>
          </a:prstGeom>
        </p:spPr>
        <p:txBody>
          <a:bodyPr lIns="121885" tIns="60942" rIns="121885" bIns="60942"/>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4EEAA4D-DA80-A148-2AA7-92BB92BB3118}"/>
              </a:ext>
            </a:extLst>
          </p:cNvPr>
          <p:cNvSpPr>
            <a:spLocks noGrp="1"/>
          </p:cNvSpPr>
          <p:nvPr>
            <p:ph idx="1"/>
          </p:nvPr>
        </p:nvSpPr>
        <p:spPr>
          <a:xfrm>
            <a:off x="838200" y="1825625"/>
            <a:ext cx="10515600" cy="4351339"/>
          </a:xfrm>
          <a:prstGeom prst="rect">
            <a:avLst/>
          </a:prstGeom>
        </p:spPr>
        <p:txBody>
          <a:bodyPr lIns="121885" tIns="60942" rIns="121885" bIns="609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6433070-F493-133C-67C0-8052C4F85121}"/>
              </a:ext>
            </a:extLst>
          </p:cNvPr>
          <p:cNvSpPr>
            <a:spLocks noGrp="1"/>
          </p:cNvSpPr>
          <p:nvPr>
            <p:ph type="dt" sz="half" idx="10"/>
          </p:nvPr>
        </p:nvSpPr>
        <p:spPr>
          <a:xfrm>
            <a:off x="838200" y="6356352"/>
            <a:ext cx="2743200" cy="365125"/>
          </a:xfrm>
          <a:prstGeom prst="rect">
            <a:avLst/>
          </a:prstGeom>
        </p:spPr>
        <p:txBody>
          <a:bodyPr lIns="121885" tIns="60942" rIns="121885" bIns="60942"/>
          <a:lstStyle/>
          <a:p>
            <a:pPr defTabSz="914400"/>
            <a:fld id="{D8779535-21B8-4A05-90BB-DBBBB51547CD}" type="datetimeFigureOut">
              <a:rPr lang="vi-VN" sz="2400" smtClean="0">
                <a:solidFill>
                  <a:prstClr val="black"/>
                </a:solidFill>
                <a:cs typeface="Arial"/>
                <a:sym typeface="Arial"/>
              </a:rPr>
              <a:pPr defTabSz="914400"/>
              <a:t>19/05/2025</a:t>
            </a:fld>
            <a:endParaRPr lang="vi-VN" sz="2400">
              <a:solidFill>
                <a:prstClr val="black"/>
              </a:solidFill>
              <a:cs typeface="Arial"/>
              <a:sym typeface="Arial"/>
            </a:endParaRPr>
          </a:p>
        </p:txBody>
      </p:sp>
      <p:sp>
        <p:nvSpPr>
          <p:cNvPr id="5" name="Footer Placeholder 4">
            <a:extLst>
              <a:ext uri="{FF2B5EF4-FFF2-40B4-BE49-F238E27FC236}">
                <a16:creationId xmlns:a16="http://schemas.microsoft.com/office/drawing/2014/main" xmlns="" id="{C4285842-18E6-B7F2-FA32-F84232C2C77F}"/>
              </a:ext>
            </a:extLst>
          </p:cNvPr>
          <p:cNvSpPr>
            <a:spLocks noGrp="1"/>
          </p:cNvSpPr>
          <p:nvPr>
            <p:ph type="ftr" sz="quarter" idx="11"/>
          </p:nvPr>
        </p:nvSpPr>
        <p:spPr>
          <a:xfrm>
            <a:off x="4038600" y="6356352"/>
            <a:ext cx="4114800" cy="365125"/>
          </a:xfrm>
          <a:prstGeom prst="rect">
            <a:avLst/>
          </a:prstGeom>
        </p:spPr>
        <p:txBody>
          <a:bodyPr lIns="121885" tIns="60942" rIns="121885" bIns="60942"/>
          <a:lstStyle/>
          <a:p>
            <a:pPr defTabSz="914400"/>
            <a:endParaRPr lang="vi-VN" sz="2400">
              <a:solidFill>
                <a:prstClr val="black"/>
              </a:solidFill>
              <a:cs typeface="Arial"/>
              <a:sym typeface="Arial"/>
            </a:endParaRPr>
          </a:p>
        </p:txBody>
      </p:sp>
      <p:sp>
        <p:nvSpPr>
          <p:cNvPr id="6" name="Slide Number Placeholder 5">
            <a:extLst>
              <a:ext uri="{FF2B5EF4-FFF2-40B4-BE49-F238E27FC236}">
                <a16:creationId xmlns:a16="http://schemas.microsoft.com/office/drawing/2014/main" xmlns="" id="{5F5D561F-B670-4C34-F0BB-3C8AB0CDEA47}"/>
              </a:ext>
            </a:extLst>
          </p:cNvPr>
          <p:cNvSpPr>
            <a:spLocks noGrp="1"/>
          </p:cNvSpPr>
          <p:nvPr>
            <p:ph type="sldNum" sz="quarter" idx="12"/>
          </p:nvPr>
        </p:nvSpPr>
        <p:spPr>
          <a:xfrm>
            <a:off x="8610600" y="6356352"/>
            <a:ext cx="2743200" cy="365125"/>
          </a:xfrm>
          <a:prstGeom prst="rect">
            <a:avLst/>
          </a:prstGeom>
        </p:spPr>
        <p:txBody>
          <a:bodyPr lIns="121885" tIns="60942" rIns="121885" bIns="60942"/>
          <a:lstStyle/>
          <a:p>
            <a:pPr defTabSz="914400"/>
            <a:fld id="{FF87DFE2-834A-4406-A3D3-608AE7A3931F}" type="slidenum">
              <a:rPr lang="vi-VN" sz="2400" smtClean="0">
                <a:solidFill>
                  <a:prstClr val="black"/>
                </a:solidFill>
                <a:cs typeface="Arial"/>
                <a:sym typeface="Arial"/>
              </a:rPr>
              <a:pPr defTabSz="914400"/>
              <a:t>‹#›</a:t>
            </a:fld>
            <a:endParaRPr lang="vi-VN" sz="2400">
              <a:solidFill>
                <a:prstClr val="black"/>
              </a:solidFill>
              <a:cs typeface="Arial"/>
              <a:sym typeface="Arial"/>
            </a:endParaRPr>
          </a:p>
        </p:txBody>
      </p:sp>
    </p:spTree>
    <p:extLst>
      <p:ext uri="{BB962C8B-B14F-4D97-AF65-F5344CB8AC3E}">
        <p14:creationId xmlns:p14="http://schemas.microsoft.com/office/powerpoint/2010/main" val="3477212356"/>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C757A5-8A7A-4376-B28C-CFF6B7BD6F66}"/>
              </a:ext>
            </a:extLst>
          </p:cNvPr>
          <p:cNvSpPr>
            <a:spLocks noGrp="1"/>
          </p:cNvSpPr>
          <p:nvPr>
            <p:ph type="ctrTitle"/>
          </p:nvPr>
        </p:nvSpPr>
        <p:spPr>
          <a:xfrm>
            <a:off x="1524000" y="1122363"/>
            <a:ext cx="9144000" cy="2387600"/>
          </a:xfrm>
          <a:prstGeom prst="rect">
            <a:avLst/>
          </a:prstGeom>
        </p:spPr>
        <p:txBody>
          <a:bodyPr lIns="91432" tIns="45718" rIns="91432" bIns="45718"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30D7A36-C00A-44D8-932E-5B9F37537AF1}"/>
              </a:ext>
            </a:extLst>
          </p:cNvPr>
          <p:cNvSpPr>
            <a:spLocks noGrp="1"/>
          </p:cNvSpPr>
          <p:nvPr>
            <p:ph type="subTitle" idx="1"/>
          </p:nvPr>
        </p:nvSpPr>
        <p:spPr>
          <a:xfrm>
            <a:off x="1524000" y="3602037"/>
            <a:ext cx="9144000" cy="1655763"/>
          </a:xfrm>
          <a:prstGeom prst="rect">
            <a:avLst/>
          </a:prstGeom>
        </p:spPr>
        <p:txBody>
          <a:bodyPr lIns="91432" tIns="45718" rIns="91432" bIns="45718"/>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47CFD6A-3242-4A26-B3B4-E14F5B17FFEE}"/>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5" name="Footer Placeholder 4">
            <a:extLst>
              <a:ext uri="{FF2B5EF4-FFF2-40B4-BE49-F238E27FC236}">
                <a16:creationId xmlns:a16="http://schemas.microsoft.com/office/drawing/2014/main" xmlns="" id="{89B9B1E2-3BD6-4B54-9748-2AC9BADD2FEF}"/>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6" name="Slide Number Placeholder 5">
            <a:extLst>
              <a:ext uri="{FF2B5EF4-FFF2-40B4-BE49-F238E27FC236}">
                <a16:creationId xmlns:a16="http://schemas.microsoft.com/office/drawing/2014/main" xmlns="" id="{3F2E29C3-F8C2-43AE-AE2B-51358EFF27F7}"/>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25998874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7CCE1E-FE23-42EC-9366-4D459D07599F}"/>
              </a:ext>
            </a:extLst>
          </p:cNvPr>
          <p:cNvSpPr>
            <a:spLocks noGrp="1"/>
          </p:cNvSpPr>
          <p:nvPr>
            <p:ph type="title"/>
          </p:nvPr>
        </p:nvSpPr>
        <p:spPr>
          <a:xfrm>
            <a:off x="838200" y="365125"/>
            <a:ext cx="10515600" cy="1325563"/>
          </a:xfrm>
          <a:prstGeom prst="rect">
            <a:avLst/>
          </a:prstGeom>
        </p:spPr>
        <p:txBody>
          <a:bodyPr lIns="91420" tIns="45718" rIns="91420" bIns="45718"/>
          <a:lstStyle/>
          <a:p>
            <a:r>
              <a:rPr lang="en-US"/>
              <a:t>Click to edit Master title style</a:t>
            </a:r>
          </a:p>
        </p:txBody>
      </p:sp>
      <p:sp>
        <p:nvSpPr>
          <p:cNvPr id="3" name="Date Placeholder 2">
            <a:extLst>
              <a:ext uri="{FF2B5EF4-FFF2-40B4-BE49-F238E27FC236}">
                <a16:creationId xmlns:a16="http://schemas.microsoft.com/office/drawing/2014/main" xmlns="" id="{027B8B09-FAA2-44DF-B138-6438CB81F791}"/>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4" name="Footer Placeholder 3">
            <a:extLst>
              <a:ext uri="{FF2B5EF4-FFF2-40B4-BE49-F238E27FC236}">
                <a16:creationId xmlns:a16="http://schemas.microsoft.com/office/drawing/2014/main" xmlns="" id="{3A0C5BC2-AD7F-41F8-A03E-17C1C1ACACB2}"/>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5" name="Slide Number Placeholder 4">
            <a:extLst>
              <a:ext uri="{FF2B5EF4-FFF2-40B4-BE49-F238E27FC236}">
                <a16:creationId xmlns:a16="http://schemas.microsoft.com/office/drawing/2014/main" xmlns="" id="{3FCA84D6-67C5-46BE-86ED-8B8520A8DE66}"/>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9798990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B37ED1-4A9C-47F1-861B-2052A46C5DD4}"/>
              </a:ext>
            </a:extLst>
          </p:cNvPr>
          <p:cNvSpPr>
            <a:spLocks noGrp="1"/>
          </p:cNvSpPr>
          <p:nvPr>
            <p:ph type="title"/>
          </p:nvPr>
        </p:nvSpPr>
        <p:spPr>
          <a:xfrm>
            <a:off x="838200" y="365125"/>
            <a:ext cx="10515600" cy="1325563"/>
          </a:xfrm>
          <a:prstGeom prst="rect">
            <a:avLst/>
          </a:prstGeom>
        </p:spPr>
        <p:txBody>
          <a:bodyPr lIns="91432" tIns="45718" rIns="91432" bIns="45718"/>
          <a:lstStyle/>
          <a:p>
            <a:r>
              <a:rPr lang="en-US"/>
              <a:t>Click to edit Master title style</a:t>
            </a:r>
          </a:p>
        </p:txBody>
      </p:sp>
      <p:sp>
        <p:nvSpPr>
          <p:cNvPr id="3" name="Content Placeholder 2">
            <a:extLst>
              <a:ext uri="{FF2B5EF4-FFF2-40B4-BE49-F238E27FC236}">
                <a16:creationId xmlns:a16="http://schemas.microsoft.com/office/drawing/2014/main" xmlns="" id="{A3407931-1D9E-427C-A0DB-C0154F741C91}"/>
              </a:ext>
            </a:extLst>
          </p:cNvPr>
          <p:cNvSpPr>
            <a:spLocks noGrp="1"/>
          </p:cNvSpPr>
          <p:nvPr>
            <p:ph idx="1"/>
          </p:nvPr>
        </p:nvSpPr>
        <p:spPr>
          <a:xfrm>
            <a:off x="838200" y="1825625"/>
            <a:ext cx="10515600" cy="4351339"/>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DCE4D0-E797-44A6-BD7D-D62D7D5ED908}"/>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5" name="Footer Placeholder 4">
            <a:extLst>
              <a:ext uri="{FF2B5EF4-FFF2-40B4-BE49-F238E27FC236}">
                <a16:creationId xmlns:a16="http://schemas.microsoft.com/office/drawing/2014/main" xmlns="" id="{70143BFD-962D-41A0-8315-CA9F307DBD63}"/>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6" name="Slide Number Placeholder 5">
            <a:extLst>
              <a:ext uri="{FF2B5EF4-FFF2-40B4-BE49-F238E27FC236}">
                <a16:creationId xmlns:a16="http://schemas.microsoft.com/office/drawing/2014/main" xmlns="" id="{7DA7E510-6785-460B-B652-B055B4101109}"/>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369879827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DE28BF-33C7-44C6-8211-065C95B6DB44}"/>
              </a:ext>
            </a:extLst>
          </p:cNvPr>
          <p:cNvSpPr>
            <a:spLocks noGrp="1"/>
          </p:cNvSpPr>
          <p:nvPr>
            <p:ph type="title"/>
          </p:nvPr>
        </p:nvSpPr>
        <p:spPr>
          <a:xfrm>
            <a:off x="831851" y="1709744"/>
            <a:ext cx="10515600" cy="2852737"/>
          </a:xfrm>
          <a:prstGeom prst="rect">
            <a:avLst/>
          </a:prstGeom>
        </p:spPr>
        <p:txBody>
          <a:bodyPr lIns="91432" tIns="45718" rIns="91432" bIns="45718"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60234E3-7F68-4D03-8C65-9EA37D3C7FAC}"/>
              </a:ext>
            </a:extLst>
          </p:cNvPr>
          <p:cNvSpPr>
            <a:spLocks noGrp="1"/>
          </p:cNvSpPr>
          <p:nvPr>
            <p:ph type="body" idx="1"/>
          </p:nvPr>
        </p:nvSpPr>
        <p:spPr>
          <a:xfrm>
            <a:off x="831851" y="4589465"/>
            <a:ext cx="10515600" cy="1500187"/>
          </a:xfrm>
          <a:prstGeom prst="rect">
            <a:avLst/>
          </a:prstGeom>
        </p:spPr>
        <p:txBody>
          <a:bodyPr lIns="91432" tIns="45718" rIns="91432" bIns="45718"/>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778B78E-4683-4582-943C-2667B0A86522}"/>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5" name="Footer Placeholder 4">
            <a:extLst>
              <a:ext uri="{FF2B5EF4-FFF2-40B4-BE49-F238E27FC236}">
                <a16:creationId xmlns:a16="http://schemas.microsoft.com/office/drawing/2014/main" xmlns="" id="{D5A427E0-14EA-430A-9B81-34C7EA54EAA7}"/>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6" name="Slide Number Placeholder 5">
            <a:extLst>
              <a:ext uri="{FF2B5EF4-FFF2-40B4-BE49-F238E27FC236}">
                <a16:creationId xmlns:a16="http://schemas.microsoft.com/office/drawing/2014/main" xmlns="" id="{6D41BF51-2815-49F5-B013-13F0DD402858}"/>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40713581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7E35E2-9EB5-4928-B642-1BB74D9FB8EF}"/>
              </a:ext>
            </a:extLst>
          </p:cNvPr>
          <p:cNvSpPr>
            <a:spLocks noGrp="1"/>
          </p:cNvSpPr>
          <p:nvPr>
            <p:ph type="title"/>
          </p:nvPr>
        </p:nvSpPr>
        <p:spPr>
          <a:xfrm>
            <a:off x="838200" y="365125"/>
            <a:ext cx="10515600" cy="1325563"/>
          </a:xfrm>
          <a:prstGeom prst="rect">
            <a:avLst/>
          </a:prstGeom>
        </p:spPr>
        <p:txBody>
          <a:bodyPr lIns="91432" tIns="45718" rIns="91432" bIns="45718"/>
          <a:lstStyle/>
          <a:p>
            <a:r>
              <a:rPr lang="en-US"/>
              <a:t>Click to edit Master title style</a:t>
            </a:r>
          </a:p>
        </p:txBody>
      </p:sp>
      <p:sp>
        <p:nvSpPr>
          <p:cNvPr id="3" name="Content Placeholder 2">
            <a:extLst>
              <a:ext uri="{FF2B5EF4-FFF2-40B4-BE49-F238E27FC236}">
                <a16:creationId xmlns:a16="http://schemas.microsoft.com/office/drawing/2014/main" xmlns="" id="{678CC8CB-E5D1-475C-814F-27345FC04CDE}"/>
              </a:ext>
            </a:extLst>
          </p:cNvPr>
          <p:cNvSpPr>
            <a:spLocks noGrp="1"/>
          </p:cNvSpPr>
          <p:nvPr>
            <p:ph sz="half" idx="1"/>
          </p:nvPr>
        </p:nvSpPr>
        <p:spPr>
          <a:xfrm>
            <a:off x="838200" y="1825625"/>
            <a:ext cx="5181600" cy="4351339"/>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E30F1FF-C4CB-4570-B861-7F627B012CBC}"/>
              </a:ext>
            </a:extLst>
          </p:cNvPr>
          <p:cNvSpPr>
            <a:spLocks noGrp="1"/>
          </p:cNvSpPr>
          <p:nvPr>
            <p:ph sz="half" idx="2"/>
          </p:nvPr>
        </p:nvSpPr>
        <p:spPr>
          <a:xfrm>
            <a:off x="6172200" y="1825625"/>
            <a:ext cx="5181600" cy="4351339"/>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E9E052-1993-4366-95F6-5AF99104B986}"/>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6" name="Footer Placeholder 5">
            <a:extLst>
              <a:ext uri="{FF2B5EF4-FFF2-40B4-BE49-F238E27FC236}">
                <a16:creationId xmlns:a16="http://schemas.microsoft.com/office/drawing/2014/main" xmlns="" id="{0A5443B7-50BE-4024-A143-24B48FE2C096}"/>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7" name="Slide Number Placeholder 6">
            <a:extLst>
              <a:ext uri="{FF2B5EF4-FFF2-40B4-BE49-F238E27FC236}">
                <a16:creationId xmlns:a16="http://schemas.microsoft.com/office/drawing/2014/main" xmlns="" id="{94F26C9F-1754-4A27-AD73-C664961A9CA8}"/>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20629820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4F13D8-274B-498A-809D-509C10CB33BF}"/>
              </a:ext>
            </a:extLst>
          </p:cNvPr>
          <p:cNvSpPr>
            <a:spLocks noGrp="1"/>
          </p:cNvSpPr>
          <p:nvPr>
            <p:ph type="title"/>
          </p:nvPr>
        </p:nvSpPr>
        <p:spPr>
          <a:xfrm>
            <a:off x="839788" y="365125"/>
            <a:ext cx="10515600" cy="1325563"/>
          </a:xfrm>
          <a:prstGeom prst="rect">
            <a:avLst/>
          </a:prstGeom>
        </p:spPr>
        <p:txBody>
          <a:bodyPr lIns="91432" tIns="45718" rIns="91432" bIns="45718"/>
          <a:lstStyle/>
          <a:p>
            <a:r>
              <a:rPr lang="en-US"/>
              <a:t>Click to edit Master title style</a:t>
            </a:r>
          </a:p>
        </p:txBody>
      </p:sp>
      <p:sp>
        <p:nvSpPr>
          <p:cNvPr id="3" name="Text Placeholder 2">
            <a:extLst>
              <a:ext uri="{FF2B5EF4-FFF2-40B4-BE49-F238E27FC236}">
                <a16:creationId xmlns:a16="http://schemas.microsoft.com/office/drawing/2014/main" xmlns="" id="{0EA10A5E-DA5D-4D23-B472-DC79170E00E0}"/>
              </a:ext>
            </a:extLst>
          </p:cNvPr>
          <p:cNvSpPr>
            <a:spLocks noGrp="1"/>
          </p:cNvSpPr>
          <p:nvPr>
            <p:ph type="body" idx="1"/>
          </p:nvPr>
        </p:nvSpPr>
        <p:spPr>
          <a:xfrm>
            <a:off x="839789" y="1681163"/>
            <a:ext cx="5157787" cy="823912"/>
          </a:xfrm>
          <a:prstGeom prst="rect">
            <a:avLst/>
          </a:prstGeom>
        </p:spPr>
        <p:txBody>
          <a:bodyPr lIns="91432" tIns="45718" rIns="91432" bIns="45718"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CA6689-E1FE-42FB-85A6-736C622DDAD7}"/>
              </a:ext>
            </a:extLst>
          </p:cNvPr>
          <p:cNvSpPr>
            <a:spLocks noGrp="1"/>
          </p:cNvSpPr>
          <p:nvPr>
            <p:ph sz="half" idx="2"/>
          </p:nvPr>
        </p:nvSpPr>
        <p:spPr>
          <a:xfrm>
            <a:off x="839789" y="2505075"/>
            <a:ext cx="5157787" cy="3684588"/>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BF17034-806F-43B9-93AB-2A5EA408F6F5}"/>
              </a:ext>
            </a:extLst>
          </p:cNvPr>
          <p:cNvSpPr>
            <a:spLocks noGrp="1"/>
          </p:cNvSpPr>
          <p:nvPr>
            <p:ph type="body" sz="quarter" idx="3"/>
          </p:nvPr>
        </p:nvSpPr>
        <p:spPr>
          <a:xfrm>
            <a:off x="6172203" y="1681163"/>
            <a:ext cx="5183188" cy="823912"/>
          </a:xfrm>
          <a:prstGeom prst="rect">
            <a:avLst/>
          </a:prstGeom>
        </p:spPr>
        <p:txBody>
          <a:bodyPr lIns="91432" tIns="45718" rIns="91432" bIns="45718"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9FB7AA-868A-4E6B-AC79-9430EA4B899C}"/>
              </a:ext>
            </a:extLst>
          </p:cNvPr>
          <p:cNvSpPr>
            <a:spLocks noGrp="1"/>
          </p:cNvSpPr>
          <p:nvPr>
            <p:ph sz="quarter" idx="4"/>
          </p:nvPr>
        </p:nvSpPr>
        <p:spPr>
          <a:xfrm>
            <a:off x="6172203" y="2505075"/>
            <a:ext cx="5183188" cy="3684588"/>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5561B5C-2692-4DBA-8E1F-78CA499FE3F2}"/>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8" name="Footer Placeholder 7">
            <a:extLst>
              <a:ext uri="{FF2B5EF4-FFF2-40B4-BE49-F238E27FC236}">
                <a16:creationId xmlns:a16="http://schemas.microsoft.com/office/drawing/2014/main" xmlns="" id="{819978EC-D997-4613-A4EF-1A5AEEFE443E}"/>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9" name="Slide Number Placeholder 8">
            <a:extLst>
              <a:ext uri="{FF2B5EF4-FFF2-40B4-BE49-F238E27FC236}">
                <a16:creationId xmlns:a16="http://schemas.microsoft.com/office/drawing/2014/main" xmlns="" id="{B874CAEF-BC9C-4D0C-B031-9F8D8E3B09AE}"/>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4291440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7CCE1E-FE23-42EC-9366-4D459D07599F}"/>
              </a:ext>
            </a:extLst>
          </p:cNvPr>
          <p:cNvSpPr>
            <a:spLocks noGrp="1"/>
          </p:cNvSpPr>
          <p:nvPr>
            <p:ph type="title"/>
          </p:nvPr>
        </p:nvSpPr>
        <p:spPr>
          <a:xfrm>
            <a:off x="838200" y="365125"/>
            <a:ext cx="10515600" cy="1325563"/>
          </a:xfrm>
          <a:prstGeom prst="rect">
            <a:avLst/>
          </a:prstGeom>
        </p:spPr>
        <p:txBody>
          <a:bodyPr lIns="91432" tIns="45718" rIns="91432" bIns="45718"/>
          <a:lstStyle/>
          <a:p>
            <a:r>
              <a:rPr lang="en-US"/>
              <a:t>Click to edit Master title style</a:t>
            </a:r>
          </a:p>
        </p:txBody>
      </p:sp>
      <p:sp>
        <p:nvSpPr>
          <p:cNvPr id="3" name="Date Placeholder 2">
            <a:extLst>
              <a:ext uri="{FF2B5EF4-FFF2-40B4-BE49-F238E27FC236}">
                <a16:creationId xmlns:a16="http://schemas.microsoft.com/office/drawing/2014/main" xmlns="" id="{027B8B09-FAA2-44DF-B138-6438CB81F791}"/>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4" name="Footer Placeholder 3">
            <a:extLst>
              <a:ext uri="{FF2B5EF4-FFF2-40B4-BE49-F238E27FC236}">
                <a16:creationId xmlns:a16="http://schemas.microsoft.com/office/drawing/2014/main" xmlns="" id="{3A0C5BC2-AD7F-41F8-A03E-17C1C1ACACB2}"/>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5" name="Slide Number Placeholder 4">
            <a:extLst>
              <a:ext uri="{FF2B5EF4-FFF2-40B4-BE49-F238E27FC236}">
                <a16:creationId xmlns:a16="http://schemas.microsoft.com/office/drawing/2014/main" xmlns="" id="{3FCA84D6-67C5-46BE-86ED-8B8520A8DE66}"/>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2433333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8691072-B9B6-45F5-A53B-C67CCDEECCED}"/>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3" name="Footer Placeholder 2">
            <a:extLst>
              <a:ext uri="{FF2B5EF4-FFF2-40B4-BE49-F238E27FC236}">
                <a16:creationId xmlns:a16="http://schemas.microsoft.com/office/drawing/2014/main" xmlns="" id="{33FF1E80-C907-4BFC-ABB1-8A72BB5F63D5}"/>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4" name="Slide Number Placeholder 3">
            <a:extLst>
              <a:ext uri="{FF2B5EF4-FFF2-40B4-BE49-F238E27FC236}">
                <a16:creationId xmlns:a16="http://schemas.microsoft.com/office/drawing/2014/main" xmlns="" id="{31F1E6F9-8760-4EA9-920C-2D9F68530436}"/>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28024957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F822C7-E963-44BC-8E15-34FE306F476C}"/>
              </a:ext>
            </a:extLst>
          </p:cNvPr>
          <p:cNvSpPr>
            <a:spLocks noGrp="1"/>
          </p:cNvSpPr>
          <p:nvPr>
            <p:ph type="title"/>
          </p:nvPr>
        </p:nvSpPr>
        <p:spPr>
          <a:xfrm>
            <a:off x="839788" y="457200"/>
            <a:ext cx="3932237" cy="1600200"/>
          </a:xfrm>
          <a:prstGeom prst="rect">
            <a:avLst/>
          </a:prstGeom>
        </p:spPr>
        <p:txBody>
          <a:bodyPr lIns="91432" tIns="45718" rIns="91432" bIns="45718"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9E54516-B7D5-47D1-A230-2F9C4CEFDFF6}"/>
              </a:ext>
            </a:extLst>
          </p:cNvPr>
          <p:cNvSpPr>
            <a:spLocks noGrp="1"/>
          </p:cNvSpPr>
          <p:nvPr>
            <p:ph idx="1"/>
          </p:nvPr>
        </p:nvSpPr>
        <p:spPr>
          <a:xfrm>
            <a:off x="5183188" y="987430"/>
            <a:ext cx="6172200" cy="4873625"/>
          </a:xfrm>
          <a:prstGeom prst="rect">
            <a:avLst/>
          </a:prstGeom>
        </p:spPr>
        <p:txBody>
          <a:bodyPr lIns="91432" tIns="45718" rIns="91432"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1FF33FA-8FBA-4F57-9814-A6D21976C97B}"/>
              </a:ext>
            </a:extLst>
          </p:cNvPr>
          <p:cNvSpPr>
            <a:spLocks noGrp="1"/>
          </p:cNvSpPr>
          <p:nvPr>
            <p:ph type="body" sz="half" idx="2"/>
          </p:nvPr>
        </p:nvSpPr>
        <p:spPr>
          <a:xfrm>
            <a:off x="839788" y="2057403"/>
            <a:ext cx="3932237" cy="3811588"/>
          </a:xfrm>
          <a:prstGeom prst="rect">
            <a:avLst/>
          </a:prstGeom>
        </p:spPr>
        <p:txBody>
          <a:bodyPr lIns="91432" tIns="45718" rIns="91432" bIns="45718"/>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1D7C56A8-90E5-4524-85B7-04A7243CF1CB}"/>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6" name="Footer Placeholder 5">
            <a:extLst>
              <a:ext uri="{FF2B5EF4-FFF2-40B4-BE49-F238E27FC236}">
                <a16:creationId xmlns:a16="http://schemas.microsoft.com/office/drawing/2014/main" xmlns="" id="{B966104B-DD60-4044-991C-7AF5C2C8FDC5}"/>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7" name="Slide Number Placeholder 6">
            <a:extLst>
              <a:ext uri="{FF2B5EF4-FFF2-40B4-BE49-F238E27FC236}">
                <a16:creationId xmlns:a16="http://schemas.microsoft.com/office/drawing/2014/main" xmlns="" id="{A61EF561-6F1B-4183-A926-985B373355E3}"/>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1900715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66166C-F161-4E4F-B84C-9EFEEA6B85D4}"/>
              </a:ext>
            </a:extLst>
          </p:cNvPr>
          <p:cNvSpPr>
            <a:spLocks noGrp="1"/>
          </p:cNvSpPr>
          <p:nvPr>
            <p:ph type="title"/>
          </p:nvPr>
        </p:nvSpPr>
        <p:spPr>
          <a:xfrm>
            <a:off x="839788" y="457200"/>
            <a:ext cx="3932237" cy="1600200"/>
          </a:xfrm>
          <a:prstGeom prst="rect">
            <a:avLst/>
          </a:prstGeom>
        </p:spPr>
        <p:txBody>
          <a:bodyPr lIns="91432" tIns="45718" rIns="91432" bIns="45718"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680AF98-3B28-4386-9C6D-8186FAAF4B08}"/>
              </a:ext>
            </a:extLst>
          </p:cNvPr>
          <p:cNvSpPr>
            <a:spLocks noGrp="1"/>
          </p:cNvSpPr>
          <p:nvPr>
            <p:ph type="pic" idx="1"/>
          </p:nvPr>
        </p:nvSpPr>
        <p:spPr>
          <a:xfrm>
            <a:off x="5183188" y="987430"/>
            <a:ext cx="6172200" cy="4873625"/>
          </a:xfrm>
          <a:prstGeom prst="rect">
            <a:avLst/>
          </a:prstGeom>
        </p:spPr>
        <p:txBody>
          <a:bodyPr lIns="91432" tIns="45718" rIns="91432" bIns="45718"/>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a:extLst>
              <a:ext uri="{FF2B5EF4-FFF2-40B4-BE49-F238E27FC236}">
                <a16:creationId xmlns:a16="http://schemas.microsoft.com/office/drawing/2014/main" xmlns="" id="{B0C62E56-3311-4A80-A685-40649132E3C3}"/>
              </a:ext>
            </a:extLst>
          </p:cNvPr>
          <p:cNvSpPr>
            <a:spLocks noGrp="1"/>
          </p:cNvSpPr>
          <p:nvPr>
            <p:ph type="body" sz="half" idx="2"/>
          </p:nvPr>
        </p:nvSpPr>
        <p:spPr>
          <a:xfrm>
            <a:off x="839788" y="2057403"/>
            <a:ext cx="3932237" cy="3811588"/>
          </a:xfrm>
          <a:prstGeom prst="rect">
            <a:avLst/>
          </a:prstGeom>
        </p:spPr>
        <p:txBody>
          <a:bodyPr lIns="91432" tIns="45718" rIns="91432" bIns="45718"/>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AA6311D2-733C-4886-895A-74D1B449D1CF}"/>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6" name="Footer Placeholder 5">
            <a:extLst>
              <a:ext uri="{FF2B5EF4-FFF2-40B4-BE49-F238E27FC236}">
                <a16:creationId xmlns:a16="http://schemas.microsoft.com/office/drawing/2014/main" xmlns="" id="{C3894661-905A-4B18-AFA6-1DD024C4D91B}"/>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7" name="Slide Number Placeholder 6">
            <a:extLst>
              <a:ext uri="{FF2B5EF4-FFF2-40B4-BE49-F238E27FC236}">
                <a16:creationId xmlns:a16="http://schemas.microsoft.com/office/drawing/2014/main" xmlns="" id="{032A6025-DE65-4A24-B976-790A0BEAC6E5}"/>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21033586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58DE40-B9F4-44E9-BC0C-5C4EFBBDFECC}"/>
              </a:ext>
            </a:extLst>
          </p:cNvPr>
          <p:cNvSpPr>
            <a:spLocks noGrp="1"/>
          </p:cNvSpPr>
          <p:nvPr>
            <p:ph type="title"/>
          </p:nvPr>
        </p:nvSpPr>
        <p:spPr>
          <a:xfrm>
            <a:off x="838200" y="365125"/>
            <a:ext cx="10515600" cy="1325563"/>
          </a:xfrm>
          <a:prstGeom prst="rect">
            <a:avLst/>
          </a:prstGeom>
        </p:spPr>
        <p:txBody>
          <a:bodyPr lIns="91432" tIns="45718" rIns="91432" bIns="45718"/>
          <a:lstStyle/>
          <a:p>
            <a:r>
              <a:rPr lang="en-US"/>
              <a:t>Click to edit Master title style</a:t>
            </a:r>
          </a:p>
        </p:txBody>
      </p:sp>
      <p:sp>
        <p:nvSpPr>
          <p:cNvPr id="3" name="Vertical Text Placeholder 2">
            <a:extLst>
              <a:ext uri="{FF2B5EF4-FFF2-40B4-BE49-F238E27FC236}">
                <a16:creationId xmlns:a16="http://schemas.microsoft.com/office/drawing/2014/main" xmlns="" id="{EDB90B40-8803-4DFE-A86B-8A8B7FBC6732}"/>
              </a:ext>
            </a:extLst>
          </p:cNvPr>
          <p:cNvSpPr>
            <a:spLocks noGrp="1"/>
          </p:cNvSpPr>
          <p:nvPr>
            <p:ph type="body" orient="vert" idx="1"/>
          </p:nvPr>
        </p:nvSpPr>
        <p:spPr>
          <a:xfrm>
            <a:off x="838200" y="1825625"/>
            <a:ext cx="10515600" cy="4351339"/>
          </a:xfrm>
          <a:prstGeom prst="rect">
            <a:avLst/>
          </a:prstGeom>
        </p:spPr>
        <p:txBody>
          <a:bodyPr vert="eaVert"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F40A3D-61F3-471F-A02E-73586DD39808}"/>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5" name="Footer Placeholder 4">
            <a:extLst>
              <a:ext uri="{FF2B5EF4-FFF2-40B4-BE49-F238E27FC236}">
                <a16:creationId xmlns:a16="http://schemas.microsoft.com/office/drawing/2014/main" xmlns="" id="{C0C4D3F1-B8BC-418D-9A7D-C81E42F172C6}"/>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6" name="Slide Number Placeholder 5">
            <a:extLst>
              <a:ext uri="{FF2B5EF4-FFF2-40B4-BE49-F238E27FC236}">
                <a16:creationId xmlns:a16="http://schemas.microsoft.com/office/drawing/2014/main" xmlns="" id="{6A762DF2-4C52-4B2B-A18E-9C074B05E8CA}"/>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26416758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FFED55-DD74-479D-B03E-C12DAD0CC516}"/>
              </a:ext>
            </a:extLst>
          </p:cNvPr>
          <p:cNvSpPr>
            <a:spLocks noGrp="1"/>
          </p:cNvSpPr>
          <p:nvPr>
            <p:ph type="title" orient="vert"/>
          </p:nvPr>
        </p:nvSpPr>
        <p:spPr>
          <a:xfrm>
            <a:off x="8724902" y="365130"/>
            <a:ext cx="2628900" cy="5811839"/>
          </a:xfrm>
          <a:prstGeom prst="rect">
            <a:avLst/>
          </a:prstGeom>
        </p:spPr>
        <p:txBody>
          <a:bodyPr vert="eaVert" lIns="91432" tIns="45718" rIns="91432" bIns="45718"/>
          <a:lstStyle/>
          <a:p>
            <a:r>
              <a:rPr lang="en-US"/>
              <a:t>Click to edit Master title style</a:t>
            </a:r>
          </a:p>
        </p:txBody>
      </p:sp>
      <p:sp>
        <p:nvSpPr>
          <p:cNvPr id="3" name="Vertical Text Placeholder 2">
            <a:extLst>
              <a:ext uri="{FF2B5EF4-FFF2-40B4-BE49-F238E27FC236}">
                <a16:creationId xmlns:a16="http://schemas.microsoft.com/office/drawing/2014/main" xmlns="" id="{D968B830-8F12-4A20-BCCD-20CB13B17C19}"/>
              </a:ext>
            </a:extLst>
          </p:cNvPr>
          <p:cNvSpPr>
            <a:spLocks noGrp="1"/>
          </p:cNvSpPr>
          <p:nvPr>
            <p:ph type="body" orient="vert" idx="1"/>
          </p:nvPr>
        </p:nvSpPr>
        <p:spPr>
          <a:xfrm>
            <a:off x="838203" y="365130"/>
            <a:ext cx="7734300" cy="5811839"/>
          </a:xfrm>
          <a:prstGeom prst="rect">
            <a:avLst/>
          </a:prstGeom>
        </p:spPr>
        <p:txBody>
          <a:bodyPr vert="eaVert"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44EE29-BD3A-4E79-82F9-9D0055B1C587}"/>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5" name="Footer Placeholder 4">
            <a:extLst>
              <a:ext uri="{FF2B5EF4-FFF2-40B4-BE49-F238E27FC236}">
                <a16:creationId xmlns:a16="http://schemas.microsoft.com/office/drawing/2014/main" xmlns="" id="{C6615301-76B7-4C68-A617-C512F5D6E277}"/>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6" name="Slide Number Placeholder 5">
            <a:extLst>
              <a:ext uri="{FF2B5EF4-FFF2-40B4-BE49-F238E27FC236}">
                <a16:creationId xmlns:a16="http://schemas.microsoft.com/office/drawing/2014/main" xmlns="" id="{7298A233-9FE1-4A29-82BA-EAFB565E13BA}"/>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1006355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8691072-B9B6-45F5-A53B-C67CCDEECCED}"/>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3" name="Footer Placeholder 2">
            <a:extLst>
              <a:ext uri="{FF2B5EF4-FFF2-40B4-BE49-F238E27FC236}">
                <a16:creationId xmlns:a16="http://schemas.microsoft.com/office/drawing/2014/main" xmlns="" id="{33FF1E80-C907-4BFC-ABB1-8A72BB5F63D5}"/>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4" name="Slide Number Placeholder 3">
            <a:extLst>
              <a:ext uri="{FF2B5EF4-FFF2-40B4-BE49-F238E27FC236}">
                <a16:creationId xmlns:a16="http://schemas.microsoft.com/office/drawing/2014/main" xmlns="" id="{31F1E6F9-8760-4EA9-920C-2D9F68530436}"/>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3344529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FBAE70-1DC8-4869-BAB8-36946FA338B6}"/>
              </a:ext>
            </a:extLst>
          </p:cNvPr>
          <p:cNvSpPr>
            <a:spLocks noGrp="1"/>
          </p:cNvSpPr>
          <p:nvPr>
            <p:ph type="ctrTitle"/>
          </p:nvPr>
        </p:nvSpPr>
        <p:spPr>
          <a:xfrm>
            <a:off x="1524000" y="1122363"/>
            <a:ext cx="9144000" cy="2387600"/>
          </a:xfrm>
          <a:prstGeom prst="rect">
            <a:avLst/>
          </a:prstGeom>
        </p:spPr>
        <p:txBody>
          <a:bodyPr lIns="91430" tIns="45718" rIns="91430" bIns="45718"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B347FE65-97E7-4D91-8DC6-0849DAEFEEF7}"/>
              </a:ext>
            </a:extLst>
          </p:cNvPr>
          <p:cNvSpPr>
            <a:spLocks noGrp="1"/>
          </p:cNvSpPr>
          <p:nvPr>
            <p:ph type="subTitle" idx="1"/>
          </p:nvPr>
        </p:nvSpPr>
        <p:spPr>
          <a:xfrm>
            <a:off x="1524000" y="3602037"/>
            <a:ext cx="9144000" cy="1655763"/>
          </a:xfrm>
          <a:prstGeom prst="rect">
            <a:avLst/>
          </a:prstGeom>
        </p:spPr>
        <p:txBody>
          <a:bodyPr lIns="91430" tIns="45718" rIns="91430" bIns="45718"/>
          <a:lstStyle>
            <a:lvl1pPr marL="0" indent="0" algn="ctr">
              <a:buNone/>
              <a:defRPr sz="24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53E5D7B-8CB8-4840-BC04-DB32ADD7B63C}"/>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BDA85048-E43A-4486-A8EF-3669E608D59F}"/>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6" name="灯片编号占位符 5">
            <a:extLst>
              <a:ext uri="{FF2B5EF4-FFF2-40B4-BE49-F238E27FC236}">
                <a16:creationId xmlns="" xmlns:a16="http://schemas.microsoft.com/office/drawing/2014/main" id="{6CC6DCD4-8DD9-443B-BC61-E127907C698B}"/>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269187820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DD74003-EB0D-42A6-94D7-23CF14A47231}"/>
              </a:ext>
            </a:extLst>
          </p:cNvPr>
          <p:cNvSpPr>
            <a:spLocks noGrp="1"/>
          </p:cNvSpPr>
          <p:nvPr>
            <p:ph type="title"/>
          </p:nvPr>
        </p:nvSpPr>
        <p:spPr>
          <a:xfrm>
            <a:off x="838200" y="365125"/>
            <a:ext cx="10515600" cy="1325563"/>
          </a:xfrm>
          <a:prstGeom prst="rect">
            <a:avLst/>
          </a:prstGeom>
        </p:spPr>
        <p:txBody>
          <a:bodyPr lIns="91430" tIns="45718" rIns="91430" bIns="45718"/>
          <a:lstStyle/>
          <a:p>
            <a:r>
              <a:rPr lang="zh-CN" altLang="en-US"/>
              <a:t>单击此处编辑母版标题样式</a:t>
            </a:r>
          </a:p>
        </p:txBody>
      </p:sp>
      <p:sp>
        <p:nvSpPr>
          <p:cNvPr id="3" name="内容占位符 2">
            <a:extLst>
              <a:ext uri="{FF2B5EF4-FFF2-40B4-BE49-F238E27FC236}">
                <a16:creationId xmlns="" xmlns:a16="http://schemas.microsoft.com/office/drawing/2014/main" id="{4DC11C0A-2DF4-419E-9AEF-CB3C1CB57FC7}"/>
              </a:ext>
            </a:extLst>
          </p:cNvPr>
          <p:cNvSpPr>
            <a:spLocks noGrp="1"/>
          </p:cNvSpPr>
          <p:nvPr>
            <p:ph idx="1"/>
          </p:nvPr>
        </p:nvSpPr>
        <p:spPr>
          <a:xfrm>
            <a:off x="838200" y="1825625"/>
            <a:ext cx="10515600" cy="4351339"/>
          </a:xfrm>
          <a:prstGeom prst="rect">
            <a:avLst/>
          </a:prstGeom>
        </p:spPr>
        <p:txBody>
          <a:bodyPr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2C2D02D-38A9-48F7-9904-BFC92B0A19FC}"/>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AA42F73F-BCAB-4D6D-9734-E3986F65C822}"/>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6" name="灯片编号占位符 5">
            <a:extLst>
              <a:ext uri="{FF2B5EF4-FFF2-40B4-BE49-F238E27FC236}">
                <a16:creationId xmlns="" xmlns:a16="http://schemas.microsoft.com/office/drawing/2014/main" id="{3311AA22-1990-4051-B3F0-0453D8E40C9F}"/>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185043707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9EC6F3-AF31-474E-9C34-1C6344E8079D}"/>
              </a:ext>
            </a:extLst>
          </p:cNvPr>
          <p:cNvSpPr>
            <a:spLocks noGrp="1"/>
          </p:cNvSpPr>
          <p:nvPr>
            <p:ph type="title"/>
          </p:nvPr>
        </p:nvSpPr>
        <p:spPr>
          <a:xfrm>
            <a:off x="831851" y="1709745"/>
            <a:ext cx="10515600" cy="2852737"/>
          </a:xfrm>
          <a:prstGeom prst="rect">
            <a:avLst/>
          </a:prstGeom>
        </p:spPr>
        <p:txBody>
          <a:bodyPr lIns="91430" tIns="45718" rIns="91430" bIns="45718"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1E12F99-3E1A-4382-949F-CC90C5EE1850}"/>
              </a:ext>
            </a:extLst>
          </p:cNvPr>
          <p:cNvSpPr>
            <a:spLocks noGrp="1"/>
          </p:cNvSpPr>
          <p:nvPr>
            <p:ph type="body" idx="1"/>
          </p:nvPr>
        </p:nvSpPr>
        <p:spPr>
          <a:xfrm>
            <a:off x="831851" y="4589465"/>
            <a:ext cx="10515600" cy="1500187"/>
          </a:xfrm>
          <a:prstGeom prst="rect">
            <a:avLst/>
          </a:prstGeom>
        </p:spPr>
        <p:txBody>
          <a:bodyPr lIns="91430" tIns="45718" rIns="91430" bIns="45718"/>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E8C0C217-BA0B-46B7-9A77-8534B58D8A0A}"/>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7A5A10F5-8685-48B8-8574-EF5319BF71F6}"/>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6" name="灯片编号占位符 5">
            <a:extLst>
              <a:ext uri="{FF2B5EF4-FFF2-40B4-BE49-F238E27FC236}">
                <a16:creationId xmlns="" xmlns:a16="http://schemas.microsoft.com/office/drawing/2014/main" id="{E0BD264F-54D3-4252-9470-86529612960A}"/>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316125646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BEB572-AD9F-4B82-83EB-A85A751980D4}"/>
              </a:ext>
            </a:extLst>
          </p:cNvPr>
          <p:cNvSpPr>
            <a:spLocks noGrp="1"/>
          </p:cNvSpPr>
          <p:nvPr>
            <p:ph type="title"/>
          </p:nvPr>
        </p:nvSpPr>
        <p:spPr>
          <a:xfrm>
            <a:off x="838200" y="365125"/>
            <a:ext cx="10515600" cy="1325563"/>
          </a:xfrm>
          <a:prstGeom prst="rect">
            <a:avLst/>
          </a:prstGeom>
        </p:spPr>
        <p:txBody>
          <a:bodyPr lIns="91430" tIns="45718" rIns="91430" bIns="45718"/>
          <a:lstStyle/>
          <a:p>
            <a:r>
              <a:rPr lang="zh-CN" altLang="en-US"/>
              <a:t>单击此处编辑母版标题样式</a:t>
            </a:r>
          </a:p>
        </p:txBody>
      </p:sp>
      <p:sp>
        <p:nvSpPr>
          <p:cNvPr id="3" name="内容占位符 2">
            <a:extLst>
              <a:ext uri="{FF2B5EF4-FFF2-40B4-BE49-F238E27FC236}">
                <a16:creationId xmlns="" xmlns:a16="http://schemas.microsoft.com/office/drawing/2014/main" id="{B136F982-4175-4F82-B234-0A1B94B38E39}"/>
              </a:ext>
            </a:extLst>
          </p:cNvPr>
          <p:cNvSpPr>
            <a:spLocks noGrp="1"/>
          </p:cNvSpPr>
          <p:nvPr>
            <p:ph sz="half" idx="1"/>
          </p:nvPr>
        </p:nvSpPr>
        <p:spPr>
          <a:xfrm>
            <a:off x="838200" y="1825625"/>
            <a:ext cx="5181600" cy="4351339"/>
          </a:xfrm>
          <a:prstGeom prst="rect">
            <a:avLst/>
          </a:prstGeom>
        </p:spPr>
        <p:txBody>
          <a:bodyPr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437F03B1-ED2A-4134-8EC2-0A2A7DF3AC50}"/>
              </a:ext>
            </a:extLst>
          </p:cNvPr>
          <p:cNvSpPr>
            <a:spLocks noGrp="1"/>
          </p:cNvSpPr>
          <p:nvPr>
            <p:ph sz="half" idx="2"/>
          </p:nvPr>
        </p:nvSpPr>
        <p:spPr>
          <a:xfrm>
            <a:off x="6172200" y="1825625"/>
            <a:ext cx="5181600" cy="4351339"/>
          </a:xfrm>
          <a:prstGeom prst="rect">
            <a:avLst/>
          </a:prstGeom>
        </p:spPr>
        <p:txBody>
          <a:bodyPr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918724CB-6F7A-47E4-9DFD-22D18883D1CC}"/>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6" name="页脚占位符 5">
            <a:extLst>
              <a:ext uri="{FF2B5EF4-FFF2-40B4-BE49-F238E27FC236}">
                <a16:creationId xmlns="" xmlns:a16="http://schemas.microsoft.com/office/drawing/2014/main" id="{78BB19E7-E7DC-4E29-815C-78EA8CE5AB65}"/>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7" name="灯片编号占位符 6">
            <a:extLst>
              <a:ext uri="{FF2B5EF4-FFF2-40B4-BE49-F238E27FC236}">
                <a16:creationId xmlns="" xmlns:a16="http://schemas.microsoft.com/office/drawing/2014/main" id="{EE023E32-0933-4CAA-87B3-245F855C1244}"/>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10273330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18D920-F3B8-401C-A13B-FD426F5A5DCA}"/>
              </a:ext>
            </a:extLst>
          </p:cNvPr>
          <p:cNvSpPr>
            <a:spLocks noGrp="1"/>
          </p:cNvSpPr>
          <p:nvPr>
            <p:ph type="title"/>
          </p:nvPr>
        </p:nvSpPr>
        <p:spPr>
          <a:xfrm>
            <a:off x="839788" y="365125"/>
            <a:ext cx="10515600" cy="1325563"/>
          </a:xfrm>
          <a:prstGeom prst="rect">
            <a:avLst/>
          </a:prstGeom>
        </p:spPr>
        <p:txBody>
          <a:bodyPr lIns="91430" tIns="45718" rIns="91430" bIns="45718"/>
          <a:lstStyle/>
          <a:p>
            <a:r>
              <a:rPr lang="zh-CN" altLang="en-US"/>
              <a:t>单击此处编辑母版标题样式</a:t>
            </a:r>
          </a:p>
        </p:txBody>
      </p:sp>
      <p:sp>
        <p:nvSpPr>
          <p:cNvPr id="3" name="文本占位符 2">
            <a:extLst>
              <a:ext uri="{FF2B5EF4-FFF2-40B4-BE49-F238E27FC236}">
                <a16:creationId xmlns="" xmlns:a16="http://schemas.microsoft.com/office/drawing/2014/main" id="{95D4831A-FE42-4151-8498-F9AC2D7F161F}"/>
              </a:ext>
            </a:extLst>
          </p:cNvPr>
          <p:cNvSpPr>
            <a:spLocks noGrp="1"/>
          </p:cNvSpPr>
          <p:nvPr>
            <p:ph type="body" idx="1"/>
          </p:nvPr>
        </p:nvSpPr>
        <p:spPr>
          <a:xfrm>
            <a:off x="839789" y="1681163"/>
            <a:ext cx="5157787" cy="823912"/>
          </a:xfrm>
          <a:prstGeom prst="rect">
            <a:avLst/>
          </a:prstGeom>
        </p:spPr>
        <p:txBody>
          <a:bodyPr lIns="91430" tIns="45718" rIns="91430" bIns="45718"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9BFE978-7DA1-4508-9A96-891528C57BEB}"/>
              </a:ext>
            </a:extLst>
          </p:cNvPr>
          <p:cNvSpPr>
            <a:spLocks noGrp="1"/>
          </p:cNvSpPr>
          <p:nvPr>
            <p:ph sz="half" idx="2"/>
          </p:nvPr>
        </p:nvSpPr>
        <p:spPr>
          <a:xfrm>
            <a:off x="839789" y="2505075"/>
            <a:ext cx="5157787" cy="3684588"/>
          </a:xfrm>
          <a:prstGeom prst="rect">
            <a:avLst/>
          </a:prstGeom>
        </p:spPr>
        <p:txBody>
          <a:bodyPr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DADB28B9-6807-4294-BB21-C96F9E4D3ADB}"/>
              </a:ext>
            </a:extLst>
          </p:cNvPr>
          <p:cNvSpPr>
            <a:spLocks noGrp="1"/>
          </p:cNvSpPr>
          <p:nvPr>
            <p:ph type="body" sz="quarter" idx="3"/>
          </p:nvPr>
        </p:nvSpPr>
        <p:spPr>
          <a:xfrm>
            <a:off x="6172203" y="1681163"/>
            <a:ext cx="5183188" cy="823912"/>
          </a:xfrm>
          <a:prstGeom prst="rect">
            <a:avLst/>
          </a:prstGeom>
        </p:spPr>
        <p:txBody>
          <a:bodyPr lIns="91430" tIns="45718" rIns="91430" bIns="45718"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5CC88FF4-0B67-4EE7-8E1D-4C5CBC0D9DEC}"/>
              </a:ext>
            </a:extLst>
          </p:cNvPr>
          <p:cNvSpPr>
            <a:spLocks noGrp="1"/>
          </p:cNvSpPr>
          <p:nvPr>
            <p:ph sz="quarter" idx="4"/>
          </p:nvPr>
        </p:nvSpPr>
        <p:spPr>
          <a:xfrm>
            <a:off x="6172203" y="2505075"/>
            <a:ext cx="5183188" cy="3684588"/>
          </a:xfrm>
          <a:prstGeom prst="rect">
            <a:avLst/>
          </a:prstGeom>
        </p:spPr>
        <p:txBody>
          <a:bodyPr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5E8DA02-5EE8-4C13-AB3D-51B50427C6F2}"/>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8" name="页脚占位符 7">
            <a:extLst>
              <a:ext uri="{FF2B5EF4-FFF2-40B4-BE49-F238E27FC236}">
                <a16:creationId xmlns="" xmlns:a16="http://schemas.microsoft.com/office/drawing/2014/main" id="{F3D0BE6A-46AD-4DBD-BC27-06FCC555D219}"/>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9" name="灯片编号占位符 8">
            <a:extLst>
              <a:ext uri="{FF2B5EF4-FFF2-40B4-BE49-F238E27FC236}">
                <a16:creationId xmlns="" xmlns:a16="http://schemas.microsoft.com/office/drawing/2014/main" id="{E6371F87-6101-493B-9241-82391C19CF6C}"/>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73622242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E020EEC-086C-4096-91DD-5A97A6BDDB13}"/>
              </a:ext>
            </a:extLst>
          </p:cNvPr>
          <p:cNvSpPr>
            <a:spLocks noGrp="1"/>
          </p:cNvSpPr>
          <p:nvPr>
            <p:ph type="title"/>
          </p:nvPr>
        </p:nvSpPr>
        <p:spPr>
          <a:xfrm>
            <a:off x="838200" y="365125"/>
            <a:ext cx="10515600" cy="1325563"/>
          </a:xfrm>
          <a:prstGeom prst="rect">
            <a:avLst/>
          </a:prstGeom>
        </p:spPr>
        <p:txBody>
          <a:bodyPr lIns="91430" tIns="45718" rIns="91430" bIns="45718"/>
          <a:lstStyle/>
          <a:p>
            <a:r>
              <a:rPr lang="zh-CN" altLang="en-US"/>
              <a:t>单击此处编辑母版标题样式</a:t>
            </a:r>
          </a:p>
        </p:txBody>
      </p:sp>
      <p:sp>
        <p:nvSpPr>
          <p:cNvPr id="3" name="日期占位符 2">
            <a:extLst>
              <a:ext uri="{FF2B5EF4-FFF2-40B4-BE49-F238E27FC236}">
                <a16:creationId xmlns="" xmlns:a16="http://schemas.microsoft.com/office/drawing/2014/main" id="{9D824DEA-794B-4C03-B074-5E7E91CE8FF9}"/>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4" name="页脚占位符 3">
            <a:extLst>
              <a:ext uri="{FF2B5EF4-FFF2-40B4-BE49-F238E27FC236}">
                <a16:creationId xmlns="" xmlns:a16="http://schemas.microsoft.com/office/drawing/2014/main" id="{573A5EB5-45B4-43D4-8E50-42618A9B025E}"/>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5" name="灯片编号占位符 4">
            <a:extLst>
              <a:ext uri="{FF2B5EF4-FFF2-40B4-BE49-F238E27FC236}">
                <a16:creationId xmlns="" xmlns:a16="http://schemas.microsoft.com/office/drawing/2014/main" id="{64A234F4-78D5-48D5-8538-F06D7D7C1BF0}"/>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1224998474"/>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0EE9E0F-D22C-465E-B7A4-D7A627A26B17}"/>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3" name="页脚占位符 2">
            <a:extLst>
              <a:ext uri="{FF2B5EF4-FFF2-40B4-BE49-F238E27FC236}">
                <a16:creationId xmlns="" xmlns:a16="http://schemas.microsoft.com/office/drawing/2014/main" id="{6D82BD80-A5D3-4BF7-B30D-2B003E264823}"/>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4" name="灯片编号占位符 3">
            <a:extLst>
              <a:ext uri="{FF2B5EF4-FFF2-40B4-BE49-F238E27FC236}">
                <a16:creationId xmlns="" xmlns:a16="http://schemas.microsoft.com/office/drawing/2014/main" id="{38DD7D4E-1C36-456F-9944-1EB0D658862B}"/>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165136641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BF2CE30-9E24-4CDE-B495-CF228FED4A1D}"/>
              </a:ext>
            </a:extLst>
          </p:cNvPr>
          <p:cNvSpPr>
            <a:spLocks noGrp="1"/>
          </p:cNvSpPr>
          <p:nvPr>
            <p:ph type="title"/>
          </p:nvPr>
        </p:nvSpPr>
        <p:spPr>
          <a:xfrm>
            <a:off x="839788" y="457200"/>
            <a:ext cx="3932237" cy="1600200"/>
          </a:xfrm>
          <a:prstGeom prst="rect">
            <a:avLst/>
          </a:prstGeom>
        </p:spPr>
        <p:txBody>
          <a:bodyPr lIns="91430" tIns="45718" rIns="91430" bIns="45718"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6A3A750-F11E-4D1A-AA61-7AC4764FC9F9}"/>
              </a:ext>
            </a:extLst>
          </p:cNvPr>
          <p:cNvSpPr>
            <a:spLocks noGrp="1"/>
          </p:cNvSpPr>
          <p:nvPr>
            <p:ph idx="1"/>
          </p:nvPr>
        </p:nvSpPr>
        <p:spPr>
          <a:xfrm>
            <a:off x="5183188" y="987432"/>
            <a:ext cx="6172200" cy="4873625"/>
          </a:xfrm>
          <a:prstGeom prst="rect">
            <a:avLst/>
          </a:prstGeom>
        </p:spPr>
        <p:txBody>
          <a:bodyPr lIns="91430" tIns="45718" rIns="91430"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9EF61592-31EF-4180-AEC2-453528A00EE4}"/>
              </a:ext>
            </a:extLst>
          </p:cNvPr>
          <p:cNvSpPr>
            <a:spLocks noGrp="1"/>
          </p:cNvSpPr>
          <p:nvPr>
            <p:ph type="body" sz="half" idx="2"/>
          </p:nvPr>
        </p:nvSpPr>
        <p:spPr>
          <a:xfrm>
            <a:off x="839788" y="2057403"/>
            <a:ext cx="3932237" cy="3811588"/>
          </a:xfrm>
          <a:prstGeom prst="rect">
            <a:avLst/>
          </a:prstGeom>
        </p:spPr>
        <p:txBody>
          <a:bodyPr lIns="91430" tIns="45718" rIns="91430" bIns="45718"/>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1A066A4-5D37-45E6-A3BA-7E21B58808BD}"/>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6" name="页脚占位符 5">
            <a:extLst>
              <a:ext uri="{FF2B5EF4-FFF2-40B4-BE49-F238E27FC236}">
                <a16:creationId xmlns="" xmlns:a16="http://schemas.microsoft.com/office/drawing/2014/main" id="{AE763623-E8F3-4019-BBD9-AD1A7B2AC59E}"/>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7" name="灯片编号占位符 6">
            <a:extLst>
              <a:ext uri="{FF2B5EF4-FFF2-40B4-BE49-F238E27FC236}">
                <a16:creationId xmlns="" xmlns:a16="http://schemas.microsoft.com/office/drawing/2014/main" id="{08F5724C-7F83-4654-9705-EE87AC915395}"/>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20936530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6FF9D96-C06A-4DDE-949F-3655F8FECD89}"/>
              </a:ext>
            </a:extLst>
          </p:cNvPr>
          <p:cNvSpPr>
            <a:spLocks noGrp="1"/>
          </p:cNvSpPr>
          <p:nvPr>
            <p:ph type="title"/>
          </p:nvPr>
        </p:nvSpPr>
        <p:spPr>
          <a:xfrm>
            <a:off x="839788" y="457200"/>
            <a:ext cx="3932237" cy="1600200"/>
          </a:xfrm>
          <a:prstGeom prst="rect">
            <a:avLst/>
          </a:prstGeom>
        </p:spPr>
        <p:txBody>
          <a:bodyPr lIns="91430" tIns="45718" rIns="91430" bIns="45718"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159E232-A10C-40D5-8583-C450C60C778C}"/>
              </a:ext>
            </a:extLst>
          </p:cNvPr>
          <p:cNvSpPr>
            <a:spLocks noGrp="1"/>
          </p:cNvSpPr>
          <p:nvPr>
            <p:ph type="pic" idx="1"/>
          </p:nvPr>
        </p:nvSpPr>
        <p:spPr>
          <a:xfrm>
            <a:off x="5183188" y="987432"/>
            <a:ext cx="6172200" cy="4873625"/>
          </a:xfrm>
          <a:prstGeom prst="rect">
            <a:avLst/>
          </a:prstGeom>
        </p:spPr>
        <p:txBody>
          <a:bodyPr lIns="91430" tIns="45718" rIns="91430" bIns="45718"/>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zh-CN" altLang="en-US"/>
          </a:p>
        </p:txBody>
      </p:sp>
      <p:sp>
        <p:nvSpPr>
          <p:cNvPr id="4" name="文本占位符 3">
            <a:extLst>
              <a:ext uri="{FF2B5EF4-FFF2-40B4-BE49-F238E27FC236}">
                <a16:creationId xmlns="" xmlns:a16="http://schemas.microsoft.com/office/drawing/2014/main" id="{EABCC541-3E3C-4B26-A63C-3D21DB4F5A3F}"/>
              </a:ext>
            </a:extLst>
          </p:cNvPr>
          <p:cNvSpPr>
            <a:spLocks noGrp="1"/>
          </p:cNvSpPr>
          <p:nvPr>
            <p:ph type="body" sz="half" idx="2"/>
          </p:nvPr>
        </p:nvSpPr>
        <p:spPr>
          <a:xfrm>
            <a:off x="839788" y="2057403"/>
            <a:ext cx="3932237" cy="3811588"/>
          </a:xfrm>
          <a:prstGeom prst="rect">
            <a:avLst/>
          </a:prstGeom>
        </p:spPr>
        <p:txBody>
          <a:bodyPr lIns="91430" tIns="45718" rIns="91430" bIns="45718"/>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8E7A232-1648-4480-86E6-AD83081F1583}"/>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6" name="页脚占位符 5">
            <a:extLst>
              <a:ext uri="{FF2B5EF4-FFF2-40B4-BE49-F238E27FC236}">
                <a16:creationId xmlns="" xmlns:a16="http://schemas.microsoft.com/office/drawing/2014/main" id="{955C4265-2923-4878-9481-9ADC7DB0AD33}"/>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7" name="灯片编号占位符 6">
            <a:extLst>
              <a:ext uri="{FF2B5EF4-FFF2-40B4-BE49-F238E27FC236}">
                <a16:creationId xmlns="" xmlns:a16="http://schemas.microsoft.com/office/drawing/2014/main" id="{3FBB11D3-519A-4A4F-8EFD-F5FC94D164F1}"/>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89422804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EDED9F9-C31A-4A75-9B76-938040C3D2D0}"/>
              </a:ext>
            </a:extLst>
          </p:cNvPr>
          <p:cNvSpPr>
            <a:spLocks noGrp="1"/>
          </p:cNvSpPr>
          <p:nvPr>
            <p:ph type="title"/>
          </p:nvPr>
        </p:nvSpPr>
        <p:spPr>
          <a:xfrm>
            <a:off x="838200" y="365125"/>
            <a:ext cx="10515600" cy="1325563"/>
          </a:xfrm>
          <a:prstGeom prst="rect">
            <a:avLst/>
          </a:prstGeom>
        </p:spPr>
        <p:txBody>
          <a:bodyPr lIns="91430" tIns="45718" rIns="91430" bIns="45718"/>
          <a:lstStyle/>
          <a:p>
            <a:r>
              <a:rPr lang="zh-CN" altLang="en-US"/>
              <a:t>单击此处编辑母版标题样式</a:t>
            </a:r>
          </a:p>
        </p:txBody>
      </p:sp>
      <p:sp>
        <p:nvSpPr>
          <p:cNvPr id="3" name="竖排文字占位符 2">
            <a:extLst>
              <a:ext uri="{FF2B5EF4-FFF2-40B4-BE49-F238E27FC236}">
                <a16:creationId xmlns="" xmlns:a16="http://schemas.microsoft.com/office/drawing/2014/main" id="{F15AC40F-F7D4-4D2A-A859-2C0C36EEAD68}"/>
              </a:ext>
            </a:extLst>
          </p:cNvPr>
          <p:cNvSpPr>
            <a:spLocks noGrp="1"/>
          </p:cNvSpPr>
          <p:nvPr>
            <p:ph type="body" orient="vert" idx="1"/>
          </p:nvPr>
        </p:nvSpPr>
        <p:spPr>
          <a:xfrm>
            <a:off x="838200" y="1825625"/>
            <a:ext cx="10515600" cy="4351339"/>
          </a:xfrm>
          <a:prstGeom prst="rect">
            <a:avLst/>
          </a:prstGeom>
        </p:spPr>
        <p:txBody>
          <a:bodyPr vert="eaVert"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B858260-D67F-4B74-9D5A-7B026D08AC3E}"/>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70697B0C-8D23-4106-BBC9-B3FCD849180C}"/>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6" name="灯片编号占位符 5">
            <a:extLst>
              <a:ext uri="{FF2B5EF4-FFF2-40B4-BE49-F238E27FC236}">
                <a16:creationId xmlns="" xmlns:a16="http://schemas.microsoft.com/office/drawing/2014/main" id="{33C1160E-F021-4FF7-AB43-732448770707}"/>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34268726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F822C7-E963-44BC-8E15-34FE306F476C}"/>
              </a:ext>
            </a:extLst>
          </p:cNvPr>
          <p:cNvSpPr>
            <a:spLocks noGrp="1"/>
          </p:cNvSpPr>
          <p:nvPr>
            <p:ph type="title"/>
          </p:nvPr>
        </p:nvSpPr>
        <p:spPr>
          <a:xfrm>
            <a:off x="839788" y="457200"/>
            <a:ext cx="3932237" cy="1600200"/>
          </a:xfrm>
          <a:prstGeom prst="rect">
            <a:avLst/>
          </a:prstGeom>
        </p:spPr>
        <p:txBody>
          <a:bodyPr lIns="91420" tIns="45718" rIns="91420" bIns="45718"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9E54516-B7D5-47D1-A230-2F9C4CEFDFF6}"/>
              </a:ext>
            </a:extLst>
          </p:cNvPr>
          <p:cNvSpPr>
            <a:spLocks noGrp="1"/>
          </p:cNvSpPr>
          <p:nvPr>
            <p:ph idx="1"/>
          </p:nvPr>
        </p:nvSpPr>
        <p:spPr>
          <a:xfrm>
            <a:off x="5183188" y="987438"/>
            <a:ext cx="6172200" cy="4873625"/>
          </a:xfrm>
          <a:prstGeom prst="rect">
            <a:avLst/>
          </a:prstGeom>
        </p:spPr>
        <p:txBody>
          <a:bodyPr lIns="91420" tIns="45718" rIns="91420"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1FF33FA-8FBA-4F57-9814-A6D21976C97B}"/>
              </a:ext>
            </a:extLst>
          </p:cNvPr>
          <p:cNvSpPr>
            <a:spLocks noGrp="1"/>
          </p:cNvSpPr>
          <p:nvPr>
            <p:ph type="body" sz="half" idx="2"/>
          </p:nvPr>
        </p:nvSpPr>
        <p:spPr>
          <a:xfrm>
            <a:off x="839788" y="2057403"/>
            <a:ext cx="3932237" cy="3811588"/>
          </a:xfrm>
          <a:prstGeom prst="rect">
            <a:avLst/>
          </a:prstGeom>
        </p:spPr>
        <p:txBody>
          <a:bodyPr lIns="91420" tIns="45718" rIns="91420" bIns="45718"/>
          <a:lstStyle>
            <a:lvl1pPr marL="0" indent="0">
              <a:buNone/>
              <a:defRPr sz="1600"/>
            </a:lvl1pPr>
            <a:lvl2pPr marL="457083" indent="0">
              <a:buNone/>
              <a:defRPr sz="1500"/>
            </a:lvl2pPr>
            <a:lvl3pPr marL="914173" indent="0">
              <a:buNone/>
              <a:defRPr sz="1200"/>
            </a:lvl3pPr>
            <a:lvl4pPr marL="1371260" indent="0">
              <a:buNone/>
              <a:defRPr sz="1100"/>
            </a:lvl4pPr>
            <a:lvl5pPr marL="1828346" indent="0">
              <a:buNone/>
              <a:defRPr sz="1100"/>
            </a:lvl5pPr>
            <a:lvl6pPr marL="2285438" indent="0">
              <a:buNone/>
              <a:defRPr sz="1100"/>
            </a:lvl6pPr>
            <a:lvl7pPr marL="2742518" indent="0">
              <a:buNone/>
              <a:defRPr sz="1100"/>
            </a:lvl7pPr>
            <a:lvl8pPr marL="3199600" indent="0">
              <a:buNone/>
              <a:defRPr sz="1100"/>
            </a:lvl8pPr>
            <a:lvl9pPr marL="3656683"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1D7C56A8-90E5-4524-85B7-04A7243CF1CB}"/>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6" name="Footer Placeholder 5">
            <a:extLst>
              <a:ext uri="{FF2B5EF4-FFF2-40B4-BE49-F238E27FC236}">
                <a16:creationId xmlns:a16="http://schemas.microsoft.com/office/drawing/2014/main" xmlns="" id="{B966104B-DD60-4044-991C-7AF5C2C8FDC5}"/>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7" name="Slide Number Placeholder 6">
            <a:extLst>
              <a:ext uri="{FF2B5EF4-FFF2-40B4-BE49-F238E27FC236}">
                <a16:creationId xmlns:a16="http://schemas.microsoft.com/office/drawing/2014/main" xmlns="" id="{A61EF561-6F1B-4183-A926-985B373355E3}"/>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22335589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A314B568-3B83-4D21-ADBD-2D31DF89347A}"/>
              </a:ext>
            </a:extLst>
          </p:cNvPr>
          <p:cNvSpPr>
            <a:spLocks noGrp="1"/>
          </p:cNvSpPr>
          <p:nvPr>
            <p:ph type="title" orient="vert"/>
          </p:nvPr>
        </p:nvSpPr>
        <p:spPr>
          <a:xfrm>
            <a:off x="8724902" y="365131"/>
            <a:ext cx="2628900" cy="5811839"/>
          </a:xfrm>
          <a:prstGeom prst="rect">
            <a:avLst/>
          </a:prstGeom>
        </p:spPr>
        <p:txBody>
          <a:bodyPr vert="eaVert" lIns="91430" tIns="45718" rIns="91430" bIns="45718"/>
          <a:lstStyle/>
          <a:p>
            <a:r>
              <a:rPr lang="zh-CN" altLang="en-US"/>
              <a:t>单击此处编辑母版标题样式</a:t>
            </a:r>
          </a:p>
        </p:txBody>
      </p:sp>
      <p:sp>
        <p:nvSpPr>
          <p:cNvPr id="3" name="竖排文字占位符 2">
            <a:extLst>
              <a:ext uri="{FF2B5EF4-FFF2-40B4-BE49-F238E27FC236}">
                <a16:creationId xmlns="" xmlns:a16="http://schemas.microsoft.com/office/drawing/2014/main" id="{1E1E8BCD-6657-46B9-9C6D-6B7B8C5EF361}"/>
              </a:ext>
            </a:extLst>
          </p:cNvPr>
          <p:cNvSpPr>
            <a:spLocks noGrp="1"/>
          </p:cNvSpPr>
          <p:nvPr>
            <p:ph type="body" orient="vert" idx="1"/>
          </p:nvPr>
        </p:nvSpPr>
        <p:spPr>
          <a:xfrm>
            <a:off x="838203" y="365131"/>
            <a:ext cx="7734300" cy="5811839"/>
          </a:xfrm>
          <a:prstGeom prst="rect">
            <a:avLst/>
          </a:prstGeom>
        </p:spPr>
        <p:txBody>
          <a:bodyPr vert="eaVert"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B180A45-8A71-4254-8DE4-2AD068E857C7}"/>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5" name="页脚占位符 4">
            <a:extLst>
              <a:ext uri="{FF2B5EF4-FFF2-40B4-BE49-F238E27FC236}">
                <a16:creationId xmlns="" xmlns:a16="http://schemas.microsoft.com/office/drawing/2014/main" id="{658D08D9-5EFB-43A2-B7CA-3FD392954A77}"/>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6" name="灯片编号占位符 5">
            <a:extLst>
              <a:ext uri="{FF2B5EF4-FFF2-40B4-BE49-F238E27FC236}">
                <a16:creationId xmlns="" xmlns:a16="http://schemas.microsoft.com/office/drawing/2014/main" id="{0F22A91C-1C4C-4E13-9F70-9A6F7414D11D}"/>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37803009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534BFE-D518-D6A3-E6EE-F4B784CAE2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5C8B4AE-371A-5AD8-B879-07E096714EB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29C89B3-FB98-F807-04C6-5C0EB65C4F0F}"/>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5" name="Footer Placeholder 4">
            <a:extLst>
              <a:ext uri="{FF2B5EF4-FFF2-40B4-BE49-F238E27FC236}">
                <a16:creationId xmlns:a16="http://schemas.microsoft.com/office/drawing/2014/main" xmlns="" id="{0AF55669-C643-4A3A-9892-68CA00DC1524}"/>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a16="http://schemas.microsoft.com/office/drawing/2014/main" xmlns="" id="{2A200921-7081-999B-E501-FD881F50659D}"/>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414355209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EDE0FA-42AD-1EBF-41BB-4A8EF92D53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181223C-223F-197E-3D78-1444E35D0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A9399D-149D-C555-C9BE-4852FD479946}"/>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5" name="Footer Placeholder 4">
            <a:extLst>
              <a:ext uri="{FF2B5EF4-FFF2-40B4-BE49-F238E27FC236}">
                <a16:creationId xmlns:a16="http://schemas.microsoft.com/office/drawing/2014/main" xmlns="" id="{08E799E6-55D4-AC6D-8C66-8CE95B59BE42}"/>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a16="http://schemas.microsoft.com/office/drawing/2014/main" xmlns="" id="{3666E57A-B5BC-725F-8E34-8E6A5A2BFA82}"/>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41459700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DE17DB-036F-8895-17AC-507867B613A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6C7EEA5-7094-0D56-E915-53A12834DF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FA7B6E1-076D-8764-B8A1-87B353D39402}"/>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5" name="Footer Placeholder 4">
            <a:extLst>
              <a:ext uri="{FF2B5EF4-FFF2-40B4-BE49-F238E27FC236}">
                <a16:creationId xmlns:a16="http://schemas.microsoft.com/office/drawing/2014/main" xmlns="" id="{7BFC8DDE-7DC8-7C63-60DD-2CAA7B1A7AED}"/>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a16="http://schemas.microsoft.com/office/drawing/2014/main" xmlns="" id="{A7F3B206-7A3A-5858-D775-3771D81F9B79}"/>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3908304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D953F7-0B76-02FA-B81E-BE385123E9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116068C-6C71-E32C-D4B0-3787FBDF9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AB4A676-19E8-FF5A-6D88-49FADF80279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CD9D4B9-C5E2-4C10-C00E-C37B524959CF}"/>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6" name="Footer Placeholder 5">
            <a:extLst>
              <a:ext uri="{FF2B5EF4-FFF2-40B4-BE49-F238E27FC236}">
                <a16:creationId xmlns:a16="http://schemas.microsoft.com/office/drawing/2014/main" xmlns="" id="{662A1998-3122-0A47-5DE7-6F83795DC90E}"/>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a16="http://schemas.microsoft.com/office/drawing/2014/main" xmlns="" id="{027C27F5-47FF-1DC6-8553-0248DF41E855}"/>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6382001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A2B34B-A1F2-34CD-1A97-BB58155E01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C7C6394-5513-B51C-7864-CABD3BBE8F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B21BBE8-B7CC-B6AD-D45F-547081FBA27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668ADD2-F6F9-72DA-0A2F-6FEB004779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521E1F7-B75C-2D13-8579-EB0DC757E4D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977754C-7A6C-57F7-615C-0A070E31F9C3}"/>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8" name="Footer Placeholder 7">
            <a:extLst>
              <a:ext uri="{FF2B5EF4-FFF2-40B4-BE49-F238E27FC236}">
                <a16:creationId xmlns:a16="http://schemas.microsoft.com/office/drawing/2014/main" xmlns="" id="{637D9E5C-3F09-0B96-6AAA-9B13522180A3}"/>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9" name="Slide Number Placeholder 8">
            <a:extLst>
              <a:ext uri="{FF2B5EF4-FFF2-40B4-BE49-F238E27FC236}">
                <a16:creationId xmlns:a16="http://schemas.microsoft.com/office/drawing/2014/main" xmlns="" id="{446BB5A3-2FB1-EE19-F60C-EDFEDEEE5DF4}"/>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34974117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05F3C3-3224-83F3-4F5C-46EB07803C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383CD10-F28E-1BAA-82A5-707D5D004523}"/>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4" name="Footer Placeholder 3">
            <a:extLst>
              <a:ext uri="{FF2B5EF4-FFF2-40B4-BE49-F238E27FC236}">
                <a16:creationId xmlns:a16="http://schemas.microsoft.com/office/drawing/2014/main" xmlns="" id="{00C63340-B412-F5DE-F6EC-99910A6AED57}"/>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5" name="Slide Number Placeholder 4">
            <a:extLst>
              <a:ext uri="{FF2B5EF4-FFF2-40B4-BE49-F238E27FC236}">
                <a16:creationId xmlns:a16="http://schemas.microsoft.com/office/drawing/2014/main" xmlns="" id="{050B8C3F-E5E9-E642-F2D6-37DF852DDC38}"/>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0940602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FA6A159-966B-9FA1-D8AD-B6DB5DA3CAD5}"/>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3" name="Footer Placeholder 2">
            <a:extLst>
              <a:ext uri="{FF2B5EF4-FFF2-40B4-BE49-F238E27FC236}">
                <a16:creationId xmlns:a16="http://schemas.microsoft.com/office/drawing/2014/main" xmlns="" id="{2C9CD81E-961F-96B7-ABFE-96CDEDB19379}"/>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4" name="Slide Number Placeholder 3">
            <a:extLst>
              <a:ext uri="{FF2B5EF4-FFF2-40B4-BE49-F238E27FC236}">
                <a16:creationId xmlns:a16="http://schemas.microsoft.com/office/drawing/2014/main" xmlns="" id="{E17E5321-9116-D1C5-49A2-26C78BE30C8F}"/>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0692289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41C7A5-91F5-5A0C-CA1C-F712F6ED6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F92E2C1-E79C-1B46-D66F-D12348000E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1D171CF-BAF1-931F-F9C7-811B33E43B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58506A0-2129-03B0-8BE1-0044C1AFC392}"/>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6" name="Footer Placeholder 5">
            <a:extLst>
              <a:ext uri="{FF2B5EF4-FFF2-40B4-BE49-F238E27FC236}">
                <a16:creationId xmlns:a16="http://schemas.microsoft.com/office/drawing/2014/main" xmlns="" id="{6C06EB70-C01E-51BC-7B63-27E8BBE94647}"/>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a16="http://schemas.microsoft.com/office/drawing/2014/main" xmlns="" id="{34E57A6D-17A3-B790-570C-2A8A8DA94741}"/>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739162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BFE4E-09AA-8834-3C6B-CF33A1214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4526974-9004-C2E5-5EE7-D5C197CD02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BF0765C-0B15-31DF-FA70-2D90A38E3C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911238-315A-8E7F-6B37-80129F9A786C}"/>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6" name="Footer Placeholder 5">
            <a:extLst>
              <a:ext uri="{FF2B5EF4-FFF2-40B4-BE49-F238E27FC236}">
                <a16:creationId xmlns:a16="http://schemas.microsoft.com/office/drawing/2014/main" xmlns="" id="{D7636843-EA8F-4EDB-4291-153AFDEC365E}"/>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a16="http://schemas.microsoft.com/office/drawing/2014/main" xmlns="" id="{A0215740-B9DE-059F-C114-CE74107FE862}"/>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3468692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66166C-F161-4E4F-B84C-9EFEEA6B85D4}"/>
              </a:ext>
            </a:extLst>
          </p:cNvPr>
          <p:cNvSpPr>
            <a:spLocks noGrp="1"/>
          </p:cNvSpPr>
          <p:nvPr>
            <p:ph type="title"/>
          </p:nvPr>
        </p:nvSpPr>
        <p:spPr>
          <a:xfrm>
            <a:off x="839788" y="457200"/>
            <a:ext cx="3932237" cy="1600200"/>
          </a:xfrm>
          <a:prstGeom prst="rect">
            <a:avLst/>
          </a:prstGeom>
        </p:spPr>
        <p:txBody>
          <a:bodyPr lIns="91420" tIns="45718" rIns="91420" bIns="45718"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680AF98-3B28-4386-9C6D-8186FAAF4B08}"/>
              </a:ext>
            </a:extLst>
          </p:cNvPr>
          <p:cNvSpPr>
            <a:spLocks noGrp="1"/>
          </p:cNvSpPr>
          <p:nvPr>
            <p:ph type="pic" idx="1"/>
          </p:nvPr>
        </p:nvSpPr>
        <p:spPr>
          <a:xfrm>
            <a:off x="5183188" y="987438"/>
            <a:ext cx="6172200" cy="4873625"/>
          </a:xfrm>
          <a:prstGeom prst="rect">
            <a:avLst/>
          </a:prstGeom>
        </p:spPr>
        <p:txBody>
          <a:bodyPr lIns="91420" tIns="45718" rIns="91420" bIns="45718"/>
          <a:lstStyle>
            <a:lvl1pPr marL="0" indent="0">
              <a:buNone/>
              <a:defRPr sz="3200"/>
            </a:lvl1pPr>
            <a:lvl2pPr marL="457083" indent="0">
              <a:buNone/>
              <a:defRPr sz="2800"/>
            </a:lvl2pPr>
            <a:lvl3pPr marL="914173" indent="0">
              <a:buNone/>
              <a:defRPr sz="2400"/>
            </a:lvl3pPr>
            <a:lvl4pPr marL="1371260" indent="0">
              <a:buNone/>
              <a:defRPr sz="2000"/>
            </a:lvl4pPr>
            <a:lvl5pPr marL="1828346" indent="0">
              <a:buNone/>
              <a:defRPr sz="2000"/>
            </a:lvl5pPr>
            <a:lvl6pPr marL="2285438" indent="0">
              <a:buNone/>
              <a:defRPr sz="2000"/>
            </a:lvl6pPr>
            <a:lvl7pPr marL="2742518" indent="0">
              <a:buNone/>
              <a:defRPr sz="2000"/>
            </a:lvl7pPr>
            <a:lvl8pPr marL="3199600" indent="0">
              <a:buNone/>
              <a:defRPr sz="2000"/>
            </a:lvl8pPr>
            <a:lvl9pPr marL="3656683" indent="0">
              <a:buNone/>
              <a:defRPr sz="2000"/>
            </a:lvl9pPr>
          </a:lstStyle>
          <a:p>
            <a:endParaRPr lang="en-US"/>
          </a:p>
        </p:txBody>
      </p:sp>
      <p:sp>
        <p:nvSpPr>
          <p:cNvPr id="4" name="Text Placeholder 3">
            <a:extLst>
              <a:ext uri="{FF2B5EF4-FFF2-40B4-BE49-F238E27FC236}">
                <a16:creationId xmlns:a16="http://schemas.microsoft.com/office/drawing/2014/main" xmlns="" id="{B0C62E56-3311-4A80-A685-40649132E3C3}"/>
              </a:ext>
            </a:extLst>
          </p:cNvPr>
          <p:cNvSpPr>
            <a:spLocks noGrp="1"/>
          </p:cNvSpPr>
          <p:nvPr>
            <p:ph type="body" sz="half" idx="2"/>
          </p:nvPr>
        </p:nvSpPr>
        <p:spPr>
          <a:xfrm>
            <a:off x="839788" y="2057403"/>
            <a:ext cx="3932237" cy="3811588"/>
          </a:xfrm>
          <a:prstGeom prst="rect">
            <a:avLst/>
          </a:prstGeom>
        </p:spPr>
        <p:txBody>
          <a:bodyPr lIns="91420" tIns="45718" rIns="91420" bIns="45718"/>
          <a:lstStyle>
            <a:lvl1pPr marL="0" indent="0">
              <a:buNone/>
              <a:defRPr sz="1600"/>
            </a:lvl1pPr>
            <a:lvl2pPr marL="457083" indent="0">
              <a:buNone/>
              <a:defRPr sz="1500"/>
            </a:lvl2pPr>
            <a:lvl3pPr marL="914173" indent="0">
              <a:buNone/>
              <a:defRPr sz="1200"/>
            </a:lvl3pPr>
            <a:lvl4pPr marL="1371260" indent="0">
              <a:buNone/>
              <a:defRPr sz="1100"/>
            </a:lvl4pPr>
            <a:lvl5pPr marL="1828346" indent="0">
              <a:buNone/>
              <a:defRPr sz="1100"/>
            </a:lvl5pPr>
            <a:lvl6pPr marL="2285438" indent="0">
              <a:buNone/>
              <a:defRPr sz="1100"/>
            </a:lvl6pPr>
            <a:lvl7pPr marL="2742518" indent="0">
              <a:buNone/>
              <a:defRPr sz="1100"/>
            </a:lvl7pPr>
            <a:lvl8pPr marL="3199600" indent="0">
              <a:buNone/>
              <a:defRPr sz="1100"/>
            </a:lvl8pPr>
            <a:lvl9pPr marL="3656683"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AA6311D2-733C-4886-895A-74D1B449D1CF}"/>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6" name="Footer Placeholder 5">
            <a:extLst>
              <a:ext uri="{FF2B5EF4-FFF2-40B4-BE49-F238E27FC236}">
                <a16:creationId xmlns:a16="http://schemas.microsoft.com/office/drawing/2014/main" xmlns="" id="{C3894661-905A-4B18-AFA6-1DD024C4D91B}"/>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7" name="Slide Number Placeholder 6">
            <a:extLst>
              <a:ext uri="{FF2B5EF4-FFF2-40B4-BE49-F238E27FC236}">
                <a16:creationId xmlns:a16="http://schemas.microsoft.com/office/drawing/2014/main" xmlns="" id="{032A6025-DE65-4A24-B976-790A0BEAC6E5}"/>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10738245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83E2B-E482-7181-6F33-65806D32345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977D4A0-57E1-FE2A-3EBC-DFD51369D66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BD02F6-EB14-B113-E803-E4042A8C6AAF}"/>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5" name="Footer Placeholder 4">
            <a:extLst>
              <a:ext uri="{FF2B5EF4-FFF2-40B4-BE49-F238E27FC236}">
                <a16:creationId xmlns:a16="http://schemas.microsoft.com/office/drawing/2014/main" xmlns="" id="{3BFA8578-0B91-EC3C-9EE6-42C1AD256510}"/>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a16="http://schemas.microsoft.com/office/drawing/2014/main" xmlns="" id="{42624A64-E1E3-2B1A-AAB9-A5A7ED06977D}"/>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3842493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6FFDDE8-0A97-33B0-030D-91BB62CBD3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2F15098-E01D-A941-A9F5-F7E8E533A15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B6D493-7B67-A2F7-ED67-B81C01978C4D}"/>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5" name="Footer Placeholder 4">
            <a:extLst>
              <a:ext uri="{FF2B5EF4-FFF2-40B4-BE49-F238E27FC236}">
                <a16:creationId xmlns:a16="http://schemas.microsoft.com/office/drawing/2014/main" xmlns="" id="{5E8DCB4E-58EB-1B04-7E27-68DEF88B6654}"/>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a16="http://schemas.microsoft.com/office/drawing/2014/main" xmlns="" id="{712F61A4-D8A9-F03B-8CB5-144E3464EEFA}"/>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4533857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3602041"/>
            <a:ext cx="9144000" cy="1655763"/>
          </a:xfrm>
        </p:spPr>
        <p:txBody>
          <a:bodyPr/>
          <a:lstStyle>
            <a:lvl1pPr marL="0" indent="0" algn="ctr">
              <a:buNone/>
              <a:defRPr sz="3200"/>
            </a:lvl1pPr>
            <a:lvl2pPr marL="609379" indent="0" algn="ctr">
              <a:buNone/>
              <a:defRPr sz="2700"/>
            </a:lvl2pPr>
            <a:lvl3pPr marL="1218780" indent="0" algn="ctr">
              <a:buNone/>
              <a:defRPr sz="2400"/>
            </a:lvl3pPr>
            <a:lvl4pPr marL="1828165" indent="0" algn="ctr">
              <a:buNone/>
              <a:defRPr sz="2100"/>
            </a:lvl4pPr>
            <a:lvl5pPr marL="2437558" indent="0" algn="ctr">
              <a:buNone/>
              <a:defRPr sz="2100"/>
            </a:lvl5pPr>
            <a:lvl6pPr marL="3046936" indent="0" algn="ctr">
              <a:buNone/>
              <a:defRPr sz="2100"/>
            </a:lvl6pPr>
            <a:lvl7pPr marL="3656315" indent="0" algn="ctr">
              <a:buNone/>
              <a:defRPr sz="2100"/>
            </a:lvl7pPr>
            <a:lvl8pPr marL="4265707" indent="0" algn="ctr">
              <a:buNone/>
              <a:defRPr sz="2100"/>
            </a:lvl8pPr>
            <a:lvl9pPr marL="4875093" indent="0" algn="ctr">
              <a:buNone/>
              <a:defRPr sz="21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1842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0229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3"/>
            <a:ext cx="10515600" cy="2852737"/>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3200">
                <a:solidFill>
                  <a:schemeClr val="tx1"/>
                </a:solidFill>
              </a:defRPr>
            </a:lvl1pPr>
            <a:lvl2pPr marL="609379" indent="0">
              <a:buNone/>
              <a:defRPr sz="2700">
                <a:solidFill>
                  <a:schemeClr val="tx1">
                    <a:tint val="75000"/>
                  </a:schemeClr>
                </a:solidFill>
              </a:defRPr>
            </a:lvl2pPr>
            <a:lvl3pPr marL="1218780" indent="0">
              <a:buNone/>
              <a:defRPr sz="2400">
                <a:solidFill>
                  <a:schemeClr val="tx1">
                    <a:tint val="75000"/>
                  </a:schemeClr>
                </a:solidFill>
              </a:defRPr>
            </a:lvl3pPr>
            <a:lvl4pPr marL="1828165" indent="0">
              <a:buNone/>
              <a:defRPr sz="2100">
                <a:solidFill>
                  <a:schemeClr val="tx1">
                    <a:tint val="75000"/>
                  </a:schemeClr>
                </a:solidFill>
              </a:defRPr>
            </a:lvl4pPr>
            <a:lvl5pPr marL="2437558" indent="0">
              <a:buNone/>
              <a:defRPr sz="2100">
                <a:solidFill>
                  <a:schemeClr val="tx1">
                    <a:tint val="75000"/>
                  </a:schemeClr>
                </a:solidFill>
              </a:defRPr>
            </a:lvl5pPr>
            <a:lvl6pPr marL="3046936" indent="0">
              <a:buNone/>
              <a:defRPr sz="2100">
                <a:solidFill>
                  <a:schemeClr val="tx1">
                    <a:tint val="75000"/>
                  </a:schemeClr>
                </a:solidFill>
              </a:defRPr>
            </a:lvl6pPr>
            <a:lvl7pPr marL="3656315" indent="0">
              <a:buNone/>
              <a:defRPr sz="2100">
                <a:solidFill>
                  <a:schemeClr val="tx1">
                    <a:tint val="75000"/>
                  </a:schemeClr>
                </a:solidFill>
              </a:defRPr>
            </a:lvl7pPr>
            <a:lvl8pPr marL="4265707" indent="0">
              <a:buNone/>
              <a:defRPr sz="2100">
                <a:solidFill>
                  <a:schemeClr val="tx1">
                    <a:tint val="75000"/>
                  </a:schemeClr>
                </a:solidFill>
              </a:defRPr>
            </a:lvl8pPr>
            <a:lvl9pPr marL="4875093"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8453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3998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379" indent="0">
              <a:buNone/>
              <a:defRPr sz="2700" b="1"/>
            </a:lvl2pPr>
            <a:lvl3pPr marL="1218780" indent="0">
              <a:buNone/>
              <a:defRPr sz="2400" b="1"/>
            </a:lvl3pPr>
            <a:lvl4pPr marL="1828165" indent="0">
              <a:buNone/>
              <a:defRPr sz="2100" b="1"/>
            </a:lvl4pPr>
            <a:lvl5pPr marL="2437558" indent="0">
              <a:buNone/>
              <a:defRPr sz="2100" b="1"/>
            </a:lvl5pPr>
            <a:lvl6pPr marL="3046936" indent="0">
              <a:buNone/>
              <a:defRPr sz="2100" b="1"/>
            </a:lvl6pPr>
            <a:lvl7pPr marL="3656315" indent="0">
              <a:buNone/>
              <a:defRPr sz="2100" b="1"/>
            </a:lvl7pPr>
            <a:lvl8pPr marL="4265707" indent="0">
              <a:buNone/>
              <a:defRPr sz="2100" b="1"/>
            </a:lvl8pPr>
            <a:lvl9pPr marL="4875093" indent="0">
              <a:buNone/>
              <a:defRPr sz="21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9379" indent="0">
              <a:buNone/>
              <a:defRPr sz="2700" b="1"/>
            </a:lvl2pPr>
            <a:lvl3pPr marL="1218780" indent="0">
              <a:buNone/>
              <a:defRPr sz="2400" b="1"/>
            </a:lvl3pPr>
            <a:lvl4pPr marL="1828165" indent="0">
              <a:buNone/>
              <a:defRPr sz="2100" b="1"/>
            </a:lvl4pPr>
            <a:lvl5pPr marL="2437558" indent="0">
              <a:buNone/>
              <a:defRPr sz="2100" b="1"/>
            </a:lvl5pPr>
            <a:lvl6pPr marL="3046936" indent="0">
              <a:buNone/>
              <a:defRPr sz="2100" b="1"/>
            </a:lvl6pPr>
            <a:lvl7pPr marL="3656315" indent="0">
              <a:buNone/>
              <a:defRPr sz="2100" b="1"/>
            </a:lvl7pPr>
            <a:lvl8pPr marL="4265707" indent="0">
              <a:buNone/>
              <a:defRPr sz="2100" b="1"/>
            </a:lvl8pPr>
            <a:lvl9pPr marL="4875093" indent="0">
              <a:buNone/>
              <a:defRPr sz="2100" b="1"/>
            </a:lvl9pPr>
          </a:lstStyle>
          <a:p>
            <a:pPr lvl="0"/>
            <a:r>
              <a:rPr lang="en-US"/>
              <a:t>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8708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8348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781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Content Placeholder 2"/>
          <p:cNvSpPr>
            <a:spLocks noGrp="1"/>
          </p:cNvSpPr>
          <p:nvPr>
            <p:ph idx="1"/>
          </p:nvPr>
        </p:nvSpPr>
        <p:spPr>
          <a:xfrm>
            <a:off x="5183188" y="987460"/>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379" indent="0">
              <a:buNone/>
              <a:defRPr sz="1900"/>
            </a:lvl2pPr>
            <a:lvl3pPr marL="1218780" indent="0">
              <a:buNone/>
              <a:defRPr sz="1600"/>
            </a:lvl3pPr>
            <a:lvl4pPr marL="1828165" indent="0">
              <a:buNone/>
              <a:defRPr sz="1300"/>
            </a:lvl4pPr>
            <a:lvl5pPr marL="2437558" indent="0">
              <a:buNone/>
              <a:defRPr sz="1300"/>
            </a:lvl5pPr>
            <a:lvl6pPr marL="3046936" indent="0">
              <a:buNone/>
              <a:defRPr sz="1300"/>
            </a:lvl6pPr>
            <a:lvl7pPr marL="3656315" indent="0">
              <a:buNone/>
              <a:defRPr sz="1300"/>
            </a:lvl7pPr>
            <a:lvl8pPr marL="4265707" indent="0">
              <a:buNone/>
              <a:defRPr sz="1300"/>
            </a:lvl8pPr>
            <a:lvl9pPr marL="4875093"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24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63379" y="7414501"/>
            <a:ext cx="2606063" cy="1925443"/>
          </a:xfrm>
          <a:prstGeom prst="rect">
            <a:avLst/>
          </a:prstGeom>
        </p:spPr>
      </p:pic>
    </p:spTree>
    <p:extLst>
      <p:ext uri="{BB962C8B-B14F-4D97-AF65-F5344CB8AC3E}">
        <p14:creationId xmlns:p14="http://schemas.microsoft.com/office/powerpoint/2010/main" val="2683565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1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6" indent="-228546" algn="l" defTabSz="9141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38" indent="-228546" algn="l" defTabSz="9141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8" indent="-228546" algn="l" defTabSz="9141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883"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973"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060"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146"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238"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73" rtl="0" eaLnBrk="1" latinLnBrk="0" hangingPunct="1">
        <a:defRPr sz="1900" kern="1200">
          <a:solidFill>
            <a:schemeClr val="tx1"/>
          </a:solidFill>
          <a:latin typeface="+mn-lt"/>
          <a:ea typeface="+mn-ea"/>
          <a:cs typeface="+mn-cs"/>
        </a:defRPr>
      </a:lvl1pPr>
      <a:lvl2pPr marL="457083" algn="l" defTabSz="914173" rtl="0" eaLnBrk="1" latinLnBrk="0" hangingPunct="1">
        <a:defRPr sz="1900" kern="1200">
          <a:solidFill>
            <a:schemeClr val="tx1"/>
          </a:solidFill>
          <a:latin typeface="+mn-lt"/>
          <a:ea typeface="+mn-ea"/>
          <a:cs typeface="+mn-cs"/>
        </a:defRPr>
      </a:lvl2pPr>
      <a:lvl3pPr marL="914173" algn="l" defTabSz="914173" rtl="0" eaLnBrk="1" latinLnBrk="0" hangingPunct="1">
        <a:defRPr sz="1900" kern="1200">
          <a:solidFill>
            <a:schemeClr val="tx1"/>
          </a:solidFill>
          <a:latin typeface="+mn-lt"/>
          <a:ea typeface="+mn-ea"/>
          <a:cs typeface="+mn-cs"/>
        </a:defRPr>
      </a:lvl3pPr>
      <a:lvl4pPr marL="1371260" algn="l" defTabSz="914173" rtl="0" eaLnBrk="1" latinLnBrk="0" hangingPunct="1">
        <a:defRPr sz="1900" kern="1200">
          <a:solidFill>
            <a:schemeClr val="tx1"/>
          </a:solidFill>
          <a:latin typeface="+mn-lt"/>
          <a:ea typeface="+mn-ea"/>
          <a:cs typeface="+mn-cs"/>
        </a:defRPr>
      </a:lvl4pPr>
      <a:lvl5pPr marL="1828346" algn="l" defTabSz="914173" rtl="0" eaLnBrk="1" latinLnBrk="0" hangingPunct="1">
        <a:defRPr sz="1900" kern="1200">
          <a:solidFill>
            <a:schemeClr val="tx1"/>
          </a:solidFill>
          <a:latin typeface="+mn-lt"/>
          <a:ea typeface="+mn-ea"/>
          <a:cs typeface="+mn-cs"/>
        </a:defRPr>
      </a:lvl5pPr>
      <a:lvl6pPr marL="2285438" algn="l" defTabSz="914173" rtl="0" eaLnBrk="1" latinLnBrk="0" hangingPunct="1">
        <a:defRPr sz="1900" kern="1200">
          <a:solidFill>
            <a:schemeClr val="tx1"/>
          </a:solidFill>
          <a:latin typeface="+mn-lt"/>
          <a:ea typeface="+mn-ea"/>
          <a:cs typeface="+mn-cs"/>
        </a:defRPr>
      </a:lvl6pPr>
      <a:lvl7pPr marL="2742518" algn="l" defTabSz="914173" rtl="0" eaLnBrk="1" latinLnBrk="0" hangingPunct="1">
        <a:defRPr sz="1900" kern="1200">
          <a:solidFill>
            <a:schemeClr val="tx1"/>
          </a:solidFill>
          <a:latin typeface="+mn-lt"/>
          <a:ea typeface="+mn-ea"/>
          <a:cs typeface="+mn-cs"/>
        </a:defRPr>
      </a:lvl7pPr>
      <a:lvl8pPr marL="3199600" algn="l" defTabSz="914173" rtl="0" eaLnBrk="1" latinLnBrk="0" hangingPunct="1">
        <a:defRPr sz="1900" kern="1200">
          <a:solidFill>
            <a:schemeClr val="tx1"/>
          </a:solidFill>
          <a:latin typeface="+mn-lt"/>
          <a:ea typeface="+mn-ea"/>
          <a:cs typeface="+mn-cs"/>
        </a:defRPr>
      </a:lvl8pPr>
      <a:lvl9pPr marL="3656683" algn="l" defTabSz="914173"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121882" tIns="60941" rIns="121882" bIns="60941"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21882" tIns="60941" rIns="121882" bIns="6094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121882" tIns="60941" rIns="121882" bIns="60941" rtlCol="0" anchor="ctr"/>
          <a:lstStyle>
            <a:lvl1pPr algn="l">
              <a:defRPr sz="1600">
                <a:solidFill>
                  <a:schemeClr val="tx1">
                    <a:tint val="75000"/>
                  </a:schemeClr>
                </a:solidFill>
              </a:defRPr>
            </a:lvl1pPr>
          </a:lstStyle>
          <a:p>
            <a:pPr defTabSz="914400"/>
            <a:fld id="{1497699B-48B7-4073-9405-3FCDD293372A}" type="datetimeFigureOut">
              <a:rPr lang="en-US" smtClean="0">
                <a:solidFill>
                  <a:prstClr val="black">
                    <a:tint val="75000"/>
                  </a:prstClr>
                </a:solidFill>
                <a:cs typeface="Arial"/>
                <a:sym typeface="Arial"/>
              </a:rPr>
              <a:pPr defTabSz="914400"/>
              <a:t>5/19/2025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121882" tIns="60941" rIns="121882" bIns="60941" rtlCol="0" anchor="ctr"/>
          <a:lstStyle>
            <a:lvl1pPr algn="ctr">
              <a:defRPr sz="1600">
                <a:solidFill>
                  <a:schemeClr val="tx1">
                    <a:tint val="75000"/>
                  </a:schemeClr>
                </a:solidFill>
              </a:defRPr>
            </a:lvl1pPr>
          </a:lstStyle>
          <a:p>
            <a:pPr defTabSz="914400"/>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121882" tIns="60941" rIns="121882" bIns="60941" rtlCol="0" anchor="ctr"/>
          <a:lstStyle>
            <a:lvl1pPr algn="r">
              <a:defRPr sz="1600">
                <a:solidFill>
                  <a:schemeClr val="tx1">
                    <a:tint val="75000"/>
                  </a:schemeClr>
                </a:solidFill>
              </a:defRPr>
            </a:lvl1pPr>
          </a:lstStyle>
          <a:p>
            <a:pPr defTabSz="914400"/>
            <a:fld id="{F412258D-D283-47C4-A79F-AC09609C2C18}" type="slidenum">
              <a:rPr lang="en-US" smtClean="0">
                <a:solidFill>
                  <a:prstClr val="black">
                    <a:tint val="75000"/>
                  </a:prstClr>
                </a:solidFill>
                <a:cs typeface="Arial"/>
                <a:sym typeface="Arial"/>
              </a:rPr>
              <a:pPr defTabSz="9144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4924631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121878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688" indent="-304688" algn="l" defTabSz="1218780"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914082" indent="-304688" algn="l" defTabSz="121878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469" indent="-304688" algn="l" defTabSz="1218780"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32853" indent="-304688" algn="l" defTabSz="12187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246" indent="-304688" algn="l" defTabSz="12187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1624" indent="-304688" algn="l" defTabSz="12187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018" indent="-304688" algn="l" defTabSz="12187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0404" indent="-304688" algn="l" defTabSz="12187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9789" indent="-304688" algn="l" defTabSz="12187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780" rtl="0" eaLnBrk="1" latinLnBrk="0" hangingPunct="1">
        <a:defRPr sz="2400" kern="1200">
          <a:solidFill>
            <a:schemeClr val="tx1"/>
          </a:solidFill>
          <a:latin typeface="+mn-lt"/>
          <a:ea typeface="+mn-ea"/>
          <a:cs typeface="+mn-cs"/>
        </a:defRPr>
      </a:lvl1pPr>
      <a:lvl2pPr marL="609379" algn="l" defTabSz="1218780" rtl="0" eaLnBrk="1" latinLnBrk="0" hangingPunct="1">
        <a:defRPr sz="2400" kern="1200">
          <a:solidFill>
            <a:schemeClr val="tx1"/>
          </a:solidFill>
          <a:latin typeface="+mn-lt"/>
          <a:ea typeface="+mn-ea"/>
          <a:cs typeface="+mn-cs"/>
        </a:defRPr>
      </a:lvl2pPr>
      <a:lvl3pPr marL="1218780" algn="l" defTabSz="1218780" rtl="0" eaLnBrk="1" latinLnBrk="0" hangingPunct="1">
        <a:defRPr sz="2400" kern="1200">
          <a:solidFill>
            <a:schemeClr val="tx1"/>
          </a:solidFill>
          <a:latin typeface="+mn-lt"/>
          <a:ea typeface="+mn-ea"/>
          <a:cs typeface="+mn-cs"/>
        </a:defRPr>
      </a:lvl3pPr>
      <a:lvl4pPr marL="1828165" algn="l" defTabSz="1218780" rtl="0" eaLnBrk="1" latinLnBrk="0" hangingPunct="1">
        <a:defRPr sz="2400" kern="1200">
          <a:solidFill>
            <a:schemeClr val="tx1"/>
          </a:solidFill>
          <a:latin typeface="+mn-lt"/>
          <a:ea typeface="+mn-ea"/>
          <a:cs typeface="+mn-cs"/>
        </a:defRPr>
      </a:lvl4pPr>
      <a:lvl5pPr marL="2437558" algn="l" defTabSz="1218780" rtl="0" eaLnBrk="1" latinLnBrk="0" hangingPunct="1">
        <a:defRPr sz="2400" kern="1200">
          <a:solidFill>
            <a:schemeClr val="tx1"/>
          </a:solidFill>
          <a:latin typeface="+mn-lt"/>
          <a:ea typeface="+mn-ea"/>
          <a:cs typeface="+mn-cs"/>
        </a:defRPr>
      </a:lvl5pPr>
      <a:lvl6pPr marL="3046936" algn="l" defTabSz="1218780" rtl="0" eaLnBrk="1" latinLnBrk="0" hangingPunct="1">
        <a:defRPr sz="2400" kern="1200">
          <a:solidFill>
            <a:schemeClr val="tx1"/>
          </a:solidFill>
          <a:latin typeface="+mn-lt"/>
          <a:ea typeface="+mn-ea"/>
          <a:cs typeface="+mn-cs"/>
        </a:defRPr>
      </a:lvl6pPr>
      <a:lvl7pPr marL="3656315" algn="l" defTabSz="1218780" rtl="0" eaLnBrk="1" latinLnBrk="0" hangingPunct="1">
        <a:defRPr sz="2400" kern="1200">
          <a:solidFill>
            <a:schemeClr val="tx1"/>
          </a:solidFill>
          <a:latin typeface="+mn-lt"/>
          <a:ea typeface="+mn-ea"/>
          <a:cs typeface="+mn-cs"/>
        </a:defRPr>
      </a:lvl7pPr>
      <a:lvl8pPr marL="4265707" algn="l" defTabSz="1218780" rtl="0" eaLnBrk="1" latinLnBrk="0" hangingPunct="1">
        <a:defRPr sz="2400" kern="1200">
          <a:solidFill>
            <a:schemeClr val="tx1"/>
          </a:solidFill>
          <a:latin typeface="+mn-lt"/>
          <a:ea typeface="+mn-ea"/>
          <a:cs typeface="+mn-cs"/>
        </a:defRPr>
      </a:lvl8pPr>
      <a:lvl9pPr marL="4875093" algn="l" defTabSz="121878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20" tIns="45718" rIns="91420"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20" tIns="45718" rIns="9142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81"/>
            <a:ext cx="1422400" cy="243417"/>
          </a:xfrm>
          <a:prstGeom prst="rect">
            <a:avLst/>
          </a:prstGeom>
        </p:spPr>
        <p:txBody>
          <a:bodyPr vert="horz" lIns="91420" tIns="45718" rIns="91420" bIns="45718" rtlCol="0" anchor="ctr"/>
          <a:lstStyle>
            <a:lvl1pPr algn="l">
              <a:defRPr sz="800">
                <a:solidFill>
                  <a:schemeClr val="tx1">
                    <a:tint val="75000"/>
                  </a:schemeClr>
                </a:solidFill>
              </a:defRPr>
            </a:lvl1pPr>
          </a:lstStyle>
          <a:p>
            <a:fld id="{1D8BD707-D9CF-40AE-B4C6-C98DA3205C09}" type="datetimeFigureOut">
              <a:rPr lang="en-US" smtClean="0"/>
              <a:pPr/>
              <a:t>5/19/2025</a:t>
            </a:fld>
            <a:endParaRPr lang="en-US"/>
          </a:p>
        </p:txBody>
      </p:sp>
      <p:sp>
        <p:nvSpPr>
          <p:cNvPr id="5" name="Footer Placeholder 4"/>
          <p:cNvSpPr>
            <a:spLocks noGrp="1"/>
          </p:cNvSpPr>
          <p:nvPr>
            <p:ph type="ftr" sz="quarter" idx="3"/>
          </p:nvPr>
        </p:nvSpPr>
        <p:spPr>
          <a:xfrm>
            <a:off x="2082800" y="4237581"/>
            <a:ext cx="1930400" cy="243417"/>
          </a:xfrm>
          <a:prstGeom prst="rect">
            <a:avLst/>
          </a:prstGeom>
        </p:spPr>
        <p:txBody>
          <a:bodyPr vert="horz" lIns="91420" tIns="45718" rIns="91420" bIns="45718"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81"/>
            <a:ext cx="1422400" cy="243417"/>
          </a:xfrm>
          <a:prstGeom prst="rect">
            <a:avLst/>
          </a:prstGeom>
        </p:spPr>
        <p:txBody>
          <a:bodyPr vert="horz" lIns="91420" tIns="45718" rIns="91420" bIns="45718"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48949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609471" rtl="0" eaLnBrk="1" latinLnBrk="0" hangingPunct="1">
        <a:spcBef>
          <a:spcPct val="0"/>
        </a:spcBef>
        <a:buNone/>
        <a:defRPr sz="2900" kern="1200">
          <a:solidFill>
            <a:schemeClr val="tx1"/>
          </a:solidFill>
          <a:latin typeface="+mj-lt"/>
          <a:ea typeface="+mj-ea"/>
          <a:cs typeface="+mj-cs"/>
        </a:defRPr>
      </a:lvl1pPr>
    </p:titleStyle>
    <p:bodyStyle>
      <a:lvl1pPr marL="228557" indent="-228557" algn="l" defTabSz="609471"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05" indent="-190470" algn="l" defTabSz="609471"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852" indent="-152368" algn="l" defTabSz="609471"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587" indent="-152368" algn="l" defTabSz="609471"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328" indent="-152368" algn="l" defTabSz="609471"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065" indent="-152368" algn="l" defTabSz="609471"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805" indent="-152368" algn="l" defTabSz="609471"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554" indent="-152368" algn="l" defTabSz="609471"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290" indent="-152368" algn="l" defTabSz="609471"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71" rtl="0" eaLnBrk="1" latinLnBrk="0" hangingPunct="1">
        <a:defRPr sz="1200" kern="1200">
          <a:solidFill>
            <a:schemeClr val="tx1"/>
          </a:solidFill>
          <a:latin typeface="+mn-lt"/>
          <a:ea typeface="+mn-ea"/>
          <a:cs typeface="+mn-cs"/>
        </a:defRPr>
      </a:lvl1pPr>
      <a:lvl2pPr marL="304735" algn="l" defTabSz="609471" rtl="0" eaLnBrk="1" latinLnBrk="0" hangingPunct="1">
        <a:defRPr sz="1200" kern="1200">
          <a:solidFill>
            <a:schemeClr val="tx1"/>
          </a:solidFill>
          <a:latin typeface="+mn-lt"/>
          <a:ea typeface="+mn-ea"/>
          <a:cs typeface="+mn-cs"/>
        </a:defRPr>
      </a:lvl2pPr>
      <a:lvl3pPr marL="609471" algn="l" defTabSz="609471" rtl="0" eaLnBrk="1" latinLnBrk="0" hangingPunct="1">
        <a:defRPr sz="1200" kern="1200">
          <a:solidFill>
            <a:schemeClr val="tx1"/>
          </a:solidFill>
          <a:latin typeface="+mn-lt"/>
          <a:ea typeface="+mn-ea"/>
          <a:cs typeface="+mn-cs"/>
        </a:defRPr>
      </a:lvl3pPr>
      <a:lvl4pPr marL="914220" algn="l" defTabSz="609471" rtl="0" eaLnBrk="1" latinLnBrk="0" hangingPunct="1">
        <a:defRPr sz="1200" kern="1200">
          <a:solidFill>
            <a:schemeClr val="tx1"/>
          </a:solidFill>
          <a:latin typeface="+mn-lt"/>
          <a:ea typeface="+mn-ea"/>
          <a:cs typeface="+mn-cs"/>
        </a:defRPr>
      </a:lvl4pPr>
      <a:lvl5pPr marL="1218960" algn="l" defTabSz="609471" rtl="0" eaLnBrk="1" latinLnBrk="0" hangingPunct="1">
        <a:defRPr sz="1200" kern="1200">
          <a:solidFill>
            <a:schemeClr val="tx1"/>
          </a:solidFill>
          <a:latin typeface="+mn-lt"/>
          <a:ea typeface="+mn-ea"/>
          <a:cs typeface="+mn-cs"/>
        </a:defRPr>
      </a:lvl5pPr>
      <a:lvl6pPr marL="1523697" algn="l" defTabSz="609471" rtl="0" eaLnBrk="1" latinLnBrk="0" hangingPunct="1">
        <a:defRPr sz="1200" kern="1200">
          <a:solidFill>
            <a:schemeClr val="tx1"/>
          </a:solidFill>
          <a:latin typeface="+mn-lt"/>
          <a:ea typeface="+mn-ea"/>
          <a:cs typeface="+mn-cs"/>
        </a:defRPr>
      </a:lvl6pPr>
      <a:lvl7pPr marL="1828437" algn="l" defTabSz="609471" rtl="0" eaLnBrk="1" latinLnBrk="0" hangingPunct="1">
        <a:defRPr sz="1200" kern="1200">
          <a:solidFill>
            <a:schemeClr val="tx1"/>
          </a:solidFill>
          <a:latin typeface="+mn-lt"/>
          <a:ea typeface="+mn-ea"/>
          <a:cs typeface="+mn-cs"/>
        </a:defRPr>
      </a:lvl7pPr>
      <a:lvl8pPr marL="2133173" algn="l" defTabSz="609471" rtl="0" eaLnBrk="1" latinLnBrk="0" hangingPunct="1">
        <a:defRPr sz="1200" kern="1200">
          <a:solidFill>
            <a:schemeClr val="tx1"/>
          </a:solidFill>
          <a:latin typeface="+mn-lt"/>
          <a:ea typeface="+mn-ea"/>
          <a:cs typeface="+mn-cs"/>
        </a:defRPr>
      </a:lvl8pPr>
      <a:lvl9pPr marL="2437922" algn="l" defTabSz="609471"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121874" tIns="60937" rIns="121874" bIns="6093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21874" tIns="60937" rIns="121874" bIns="6093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121874" tIns="60937" rIns="121874" bIns="60937" rtlCol="0" anchor="ctr"/>
          <a:lstStyle>
            <a:lvl1pPr algn="l">
              <a:defRPr sz="1600">
                <a:solidFill>
                  <a:schemeClr val="tx1">
                    <a:tint val="75000"/>
                  </a:schemeClr>
                </a:solidFill>
              </a:defRPr>
            </a:lvl1pPr>
          </a:lstStyle>
          <a:p>
            <a:pPr defTabSz="914332"/>
            <a:fld id="{1497699B-48B7-4073-9405-3FCDD293372A}" type="datetimeFigureOut">
              <a:rPr lang="en-US" smtClean="0">
                <a:solidFill>
                  <a:prstClr val="black">
                    <a:tint val="75000"/>
                  </a:prstClr>
                </a:solidFill>
                <a:cs typeface="Arial"/>
                <a:sym typeface="Arial"/>
              </a:rPr>
              <a:pPr defTabSz="914332"/>
              <a:t>5/19/2025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121874" tIns="60937" rIns="121874" bIns="60937" rtlCol="0" anchor="ctr"/>
          <a:lstStyle>
            <a:lvl1pPr algn="ctr">
              <a:defRPr sz="1600">
                <a:solidFill>
                  <a:schemeClr val="tx1">
                    <a:tint val="75000"/>
                  </a:schemeClr>
                </a:solidFill>
              </a:defRPr>
            </a:lvl1pPr>
          </a:lstStyle>
          <a:p>
            <a:pPr defTabSz="914332"/>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121874" tIns="60937" rIns="121874" bIns="60937" rtlCol="0" anchor="ctr"/>
          <a:lstStyle>
            <a:lvl1pPr algn="r">
              <a:defRPr sz="1600">
                <a:solidFill>
                  <a:schemeClr val="tx1">
                    <a:tint val="75000"/>
                  </a:schemeClr>
                </a:solidFill>
              </a:defRPr>
            </a:lvl1pPr>
          </a:lstStyle>
          <a:p>
            <a:pPr defTabSz="914332"/>
            <a:fld id="{F412258D-D283-47C4-A79F-AC09609C2C18}" type="slidenum">
              <a:rPr lang="en-US" smtClean="0">
                <a:solidFill>
                  <a:prstClr val="black">
                    <a:tint val="75000"/>
                  </a:prstClr>
                </a:solidFill>
                <a:cs typeface="Arial"/>
                <a:sym typeface="Arial"/>
              </a:rPr>
              <a:pPr defTabSz="914332"/>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411862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869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664" indent="-304664" algn="l" defTabSz="1218690"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914014" indent="-304664" algn="l" defTabSz="121869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355" indent="-304664" algn="l" defTabSz="1218690"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32693" indent="-304664" algn="l" defTabSz="121869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042" indent="-304664" algn="l" defTabSz="121869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1372" indent="-304664" algn="l" defTabSz="121869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0722" indent="-304664" algn="l" defTabSz="121869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0062" indent="-304664" algn="l" defTabSz="121869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9401" indent="-304664" algn="l" defTabSz="121869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690" rtl="0" eaLnBrk="1" latinLnBrk="0" hangingPunct="1">
        <a:defRPr sz="2400" kern="1200">
          <a:solidFill>
            <a:schemeClr val="tx1"/>
          </a:solidFill>
          <a:latin typeface="+mn-lt"/>
          <a:ea typeface="+mn-ea"/>
          <a:cs typeface="+mn-cs"/>
        </a:defRPr>
      </a:lvl1pPr>
      <a:lvl2pPr marL="609331" algn="l" defTabSz="1218690" rtl="0" eaLnBrk="1" latinLnBrk="0" hangingPunct="1">
        <a:defRPr sz="2400" kern="1200">
          <a:solidFill>
            <a:schemeClr val="tx1"/>
          </a:solidFill>
          <a:latin typeface="+mn-lt"/>
          <a:ea typeface="+mn-ea"/>
          <a:cs typeface="+mn-cs"/>
        </a:defRPr>
      </a:lvl2pPr>
      <a:lvl3pPr marL="1218690" algn="l" defTabSz="1218690" rtl="0" eaLnBrk="1" latinLnBrk="0" hangingPunct="1">
        <a:defRPr sz="2400" kern="1200">
          <a:solidFill>
            <a:schemeClr val="tx1"/>
          </a:solidFill>
          <a:latin typeface="+mn-lt"/>
          <a:ea typeface="+mn-ea"/>
          <a:cs typeface="+mn-cs"/>
        </a:defRPr>
      </a:lvl3pPr>
      <a:lvl4pPr marL="1828029" algn="l" defTabSz="1218690" rtl="0" eaLnBrk="1" latinLnBrk="0" hangingPunct="1">
        <a:defRPr sz="2400" kern="1200">
          <a:solidFill>
            <a:schemeClr val="tx1"/>
          </a:solidFill>
          <a:latin typeface="+mn-lt"/>
          <a:ea typeface="+mn-ea"/>
          <a:cs typeface="+mn-cs"/>
        </a:defRPr>
      </a:lvl4pPr>
      <a:lvl5pPr marL="2437378" algn="l" defTabSz="1218690" rtl="0" eaLnBrk="1" latinLnBrk="0" hangingPunct="1">
        <a:defRPr sz="2400" kern="1200">
          <a:solidFill>
            <a:schemeClr val="tx1"/>
          </a:solidFill>
          <a:latin typeface="+mn-lt"/>
          <a:ea typeface="+mn-ea"/>
          <a:cs typeface="+mn-cs"/>
        </a:defRPr>
      </a:lvl5pPr>
      <a:lvl6pPr marL="3046708" algn="l" defTabSz="1218690" rtl="0" eaLnBrk="1" latinLnBrk="0" hangingPunct="1">
        <a:defRPr sz="2400" kern="1200">
          <a:solidFill>
            <a:schemeClr val="tx1"/>
          </a:solidFill>
          <a:latin typeface="+mn-lt"/>
          <a:ea typeface="+mn-ea"/>
          <a:cs typeface="+mn-cs"/>
        </a:defRPr>
      </a:lvl6pPr>
      <a:lvl7pPr marL="3656039" algn="l" defTabSz="1218690" rtl="0" eaLnBrk="1" latinLnBrk="0" hangingPunct="1">
        <a:defRPr sz="2400" kern="1200">
          <a:solidFill>
            <a:schemeClr val="tx1"/>
          </a:solidFill>
          <a:latin typeface="+mn-lt"/>
          <a:ea typeface="+mn-ea"/>
          <a:cs typeface="+mn-cs"/>
        </a:defRPr>
      </a:lvl7pPr>
      <a:lvl8pPr marL="4265387" algn="l" defTabSz="1218690" rtl="0" eaLnBrk="1" latinLnBrk="0" hangingPunct="1">
        <a:defRPr sz="2400" kern="1200">
          <a:solidFill>
            <a:schemeClr val="tx1"/>
          </a:solidFill>
          <a:latin typeface="+mn-lt"/>
          <a:ea typeface="+mn-ea"/>
          <a:cs typeface="+mn-cs"/>
        </a:defRPr>
      </a:lvl8pPr>
      <a:lvl9pPr marL="4874727" algn="l" defTabSz="121869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741303" y="-2717496"/>
            <a:ext cx="2291111" cy="2135607"/>
          </a:xfrm>
          <a:prstGeom prst="rect">
            <a:avLst/>
          </a:prstGeom>
        </p:spPr>
      </p:pic>
    </p:spTree>
    <p:extLst>
      <p:ext uri="{BB962C8B-B14F-4D97-AF65-F5344CB8AC3E}">
        <p14:creationId xmlns:p14="http://schemas.microsoft.com/office/powerpoint/2010/main" val="15102057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741303" y="-2717496"/>
            <a:ext cx="2291111" cy="2135607"/>
          </a:xfrm>
          <a:prstGeom prst="rect">
            <a:avLst/>
          </a:prstGeom>
        </p:spPr>
      </p:pic>
    </p:spTree>
    <p:extLst>
      <p:ext uri="{BB962C8B-B14F-4D97-AF65-F5344CB8AC3E}">
        <p14:creationId xmlns:p14="http://schemas.microsoft.com/office/powerpoint/2010/main" val="2971863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7254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21881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696" indent="-304696" algn="l" defTabSz="1218810"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914105" indent="-304696" algn="l" defTabSz="121881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507" indent="-304696" algn="l" defTabSz="1218810"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32907" indent="-304696" algn="l" defTabSz="12188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314" indent="-304696" algn="l" defTabSz="12188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1708" indent="-304696" algn="l" defTabSz="12188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117" indent="-304696" algn="l" defTabSz="12188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0518" indent="-304696" algn="l" defTabSz="12188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9918" indent="-304696" algn="l" defTabSz="12188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810" rtl="0" eaLnBrk="1" latinLnBrk="0" hangingPunct="1">
        <a:defRPr sz="2400" kern="1200">
          <a:solidFill>
            <a:schemeClr val="tx1"/>
          </a:solidFill>
          <a:latin typeface="+mn-lt"/>
          <a:ea typeface="+mn-ea"/>
          <a:cs typeface="+mn-cs"/>
        </a:defRPr>
      </a:lvl1pPr>
      <a:lvl2pPr marL="609395" algn="l" defTabSz="1218810" rtl="0" eaLnBrk="1" latinLnBrk="0" hangingPunct="1">
        <a:defRPr sz="2400" kern="1200">
          <a:solidFill>
            <a:schemeClr val="tx1"/>
          </a:solidFill>
          <a:latin typeface="+mn-lt"/>
          <a:ea typeface="+mn-ea"/>
          <a:cs typeface="+mn-cs"/>
        </a:defRPr>
      </a:lvl2pPr>
      <a:lvl3pPr marL="1218810" algn="l" defTabSz="1218810" rtl="0" eaLnBrk="1" latinLnBrk="0" hangingPunct="1">
        <a:defRPr sz="2400" kern="1200">
          <a:solidFill>
            <a:schemeClr val="tx1"/>
          </a:solidFill>
          <a:latin typeface="+mn-lt"/>
          <a:ea typeface="+mn-ea"/>
          <a:cs typeface="+mn-cs"/>
        </a:defRPr>
      </a:lvl3pPr>
      <a:lvl4pPr marL="1828210" algn="l" defTabSz="1218810" rtl="0" eaLnBrk="1" latinLnBrk="0" hangingPunct="1">
        <a:defRPr sz="2400" kern="1200">
          <a:solidFill>
            <a:schemeClr val="tx1"/>
          </a:solidFill>
          <a:latin typeface="+mn-lt"/>
          <a:ea typeface="+mn-ea"/>
          <a:cs typeface="+mn-cs"/>
        </a:defRPr>
      </a:lvl4pPr>
      <a:lvl5pPr marL="2437618" algn="l" defTabSz="1218810" rtl="0" eaLnBrk="1" latinLnBrk="0" hangingPunct="1">
        <a:defRPr sz="2400" kern="1200">
          <a:solidFill>
            <a:schemeClr val="tx1"/>
          </a:solidFill>
          <a:latin typeface="+mn-lt"/>
          <a:ea typeface="+mn-ea"/>
          <a:cs typeface="+mn-cs"/>
        </a:defRPr>
      </a:lvl5pPr>
      <a:lvl6pPr marL="3047012" algn="l" defTabSz="1218810" rtl="0" eaLnBrk="1" latinLnBrk="0" hangingPunct="1">
        <a:defRPr sz="2400" kern="1200">
          <a:solidFill>
            <a:schemeClr val="tx1"/>
          </a:solidFill>
          <a:latin typeface="+mn-lt"/>
          <a:ea typeface="+mn-ea"/>
          <a:cs typeface="+mn-cs"/>
        </a:defRPr>
      </a:lvl6pPr>
      <a:lvl7pPr marL="3656407" algn="l" defTabSz="1218810" rtl="0" eaLnBrk="1" latinLnBrk="0" hangingPunct="1">
        <a:defRPr sz="2400" kern="1200">
          <a:solidFill>
            <a:schemeClr val="tx1"/>
          </a:solidFill>
          <a:latin typeface="+mn-lt"/>
          <a:ea typeface="+mn-ea"/>
          <a:cs typeface="+mn-cs"/>
        </a:defRPr>
      </a:lvl7pPr>
      <a:lvl8pPr marL="4265813" algn="l" defTabSz="1218810" rtl="0" eaLnBrk="1" latinLnBrk="0" hangingPunct="1">
        <a:defRPr sz="2400" kern="1200">
          <a:solidFill>
            <a:schemeClr val="tx1"/>
          </a:solidFill>
          <a:latin typeface="+mn-lt"/>
          <a:ea typeface="+mn-ea"/>
          <a:cs typeface="+mn-cs"/>
        </a:defRPr>
      </a:lvl8pPr>
      <a:lvl9pPr marL="4875215" algn="l" defTabSz="121881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63371" y="7414501"/>
            <a:ext cx="2606063" cy="1925443"/>
          </a:xfrm>
          <a:prstGeom prst="rect">
            <a:avLst/>
          </a:prstGeom>
        </p:spPr>
      </p:pic>
    </p:spTree>
    <p:extLst>
      <p:ext uri="{BB962C8B-B14F-4D97-AF65-F5344CB8AC3E}">
        <p14:creationId xmlns:p14="http://schemas.microsoft.com/office/powerpoint/2010/main" val="234128376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iming>
    <p:tnLst>
      <p:par>
        <p:cTn id="1" dur="indefinite" restart="never" nodeType="tmRoot"/>
      </p:par>
    </p:tnLst>
  </p:timing>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741306" y="-2717496"/>
            <a:ext cx="2291111" cy="2135607"/>
          </a:xfrm>
          <a:prstGeom prst="rect">
            <a:avLst/>
          </a:prstGeom>
        </p:spPr>
      </p:pic>
    </p:spTree>
    <p:extLst>
      <p:ext uri="{BB962C8B-B14F-4D97-AF65-F5344CB8AC3E}">
        <p14:creationId xmlns:p14="http://schemas.microsoft.com/office/powerpoint/2010/main" val="154123311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iming>
    <p:tnLst>
      <p:par>
        <p:cTn id="1" dur="indefinite" restart="never" nodeType="tmRoot"/>
      </p:par>
    </p:tnLst>
  </p:timing>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59399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29.xml"/><Relationship Id="rId7" Type="http://schemas.openxmlformats.org/officeDocument/2006/relationships/image" Target="../media/image7.wmf"/><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5.png"/><Relationship Id="rId10" Type="http://schemas.openxmlformats.org/officeDocument/2006/relationships/image" Target="../media/image10.wmf"/><Relationship Id="rId4" Type="http://schemas.openxmlformats.org/officeDocument/2006/relationships/image" Target="../media/image4.pn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microsoft.com/office/2007/relationships/media" Target="../media/media5.mp3"/><Relationship Id="rId7" Type="http://schemas.openxmlformats.org/officeDocument/2006/relationships/image" Target="../media/image3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5.png"/><Relationship Id="rId5" Type="http://schemas.openxmlformats.org/officeDocument/2006/relationships/slideLayout" Target="../slideLayouts/slideLayout18.xml"/><Relationship Id="rId10" Type="http://schemas.openxmlformats.org/officeDocument/2006/relationships/image" Target="../media/image28.png"/><Relationship Id="rId4" Type="http://schemas.openxmlformats.org/officeDocument/2006/relationships/audio" Target="../media/media5.mp3"/><Relationship Id="rId9" Type="http://schemas.openxmlformats.org/officeDocument/2006/relationships/image" Target="../media/image38.gif"/></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6.xml"/><Relationship Id="rId1" Type="http://schemas.openxmlformats.org/officeDocument/2006/relationships/themeOverride" Target="../theme/themeOverride1.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0.xml"/><Relationship Id="rId1" Type="http://schemas.openxmlformats.org/officeDocument/2006/relationships/themeOverride" Target="../theme/themeOverride2.xml"/><Relationship Id="rId6" Type="http://schemas.openxmlformats.org/officeDocument/2006/relationships/image" Target="../media/image45.png"/><Relationship Id="rId5" Type="http://schemas.microsoft.com/office/2007/relationships/hdphoto" Target="../media/hdphoto3.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1.xml"/><Relationship Id="rId1" Type="http://schemas.openxmlformats.org/officeDocument/2006/relationships/themeOverride" Target="../theme/themeOverr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1.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50.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8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9.sv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98.xml"/><Relationship Id="rId7" Type="http://schemas.openxmlformats.org/officeDocument/2006/relationships/image" Target="../media/image7.wmf"/><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5.png"/><Relationship Id="rId10" Type="http://schemas.openxmlformats.org/officeDocument/2006/relationships/image" Target="../media/image10.wmf"/><Relationship Id="rId4" Type="http://schemas.openxmlformats.org/officeDocument/2006/relationships/image" Target="../media/image4.png"/><Relationship Id="rId9" Type="http://schemas.openxmlformats.org/officeDocument/2006/relationships/image" Target="../media/image9.gif"/></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7.sv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21.png"/><Relationship Id="rId4" Type="http://schemas.openxmlformats.org/officeDocument/2006/relationships/image" Target="../media/image4.sv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19652"/>
            <a:ext cx="162581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12">
            <a:extLst>
              <a:ext uri="{FF2B5EF4-FFF2-40B4-BE49-F238E27FC236}">
                <a16:creationId xmlns="" xmlns:a16="http://schemas.microsoft.com/office/drawing/2014/main" id="{AED395EB-2F61-42DF-BBE8-D01C5B99F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43" y="4639311"/>
            <a:ext cx="1794500" cy="218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 Box 18">
            <a:extLst>
              <a:ext uri="{FF2B5EF4-FFF2-40B4-BE49-F238E27FC236}">
                <a16:creationId xmlns="" xmlns:a16="http://schemas.microsoft.com/office/drawing/2014/main" id="{3AA14038-62F5-40D0-A759-D811C2C957ED}"/>
              </a:ext>
            </a:extLst>
          </p:cNvPr>
          <p:cNvSpPr txBox="1">
            <a:spLocks noChangeArrowheads="1"/>
          </p:cNvSpPr>
          <p:nvPr/>
        </p:nvSpPr>
        <p:spPr bwMode="auto">
          <a:xfrm>
            <a:off x="1811464" y="6186328"/>
            <a:ext cx="8165849" cy="557885"/>
          </a:xfrm>
          <a:prstGeom prst="rect">
            <a:avLst/>
          </a:prstGeom>
          <a:solidFill>
            <a:srgbClr val="92D050"/>
          </a:solidFill>
          <a:ln>
            <a:noFill/>
          </a:ln>
          <a:effectLst/>
          <a:extLst/>
        </p:spPr>
        <p:txBody>
          <a:bodyPr wrap="square" lIns="107267" tIns="53632" rIns="107267" bIns="53632">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defTabSz="681938">
              <a:defRPr/>
            </a:pPr>
            <a:r>
              <a:rPr lang="en-US" altLang="en-US" sz="2900" b="1" i="1" dirty="0" err="1">
                <a:solidFill>
                  <a:srgbClr val="002060"/>
                </a:solidFill>
                <a:latin typeface="Times New Roman" panose="02020603050405020304" pitchFamily="18" charset="0"/>
                <a:cs typeface="Arial"/>
                <a:sym typeface="Arial"/>
              </a:rPr>
              <a:t>Giáo</a:t>
            </a:r>
            <a:r>
              <a:rPr lang="en-US" altLang="en-US" sz="2900" b="1" i="1" dirty="0">
                <a:solidFill>
                  <a:srgbClr val="002060"/>
                </a:solidFill>
                <a:latin typeface="Times New Roman" panose="02020603050405020304" pitchFamily="18" charset="0"/>
                <a:cs typeface="Arial"/>
                <a:sym typeface="Arial"/>
              </a:rPr>
              <a:t> </a:t>
            </a:r>
            <a:r>
              <a:rPr lang="en-US" altLang="en-US" sz="2900" b="1" i="1" dirty="0" err="1">
                <a:solidFill>
                  <a:srgbClr val="002060"/>
                </a:solidFill>
                <a:latin typeface="Times New Roman" panose="02020603050405020304" pitchFamily="18" charset="0"/>
                <a:cs typeface="Arial"/>
                <a:sym typeface="Arial"/>
              </a:rPr>
              <a:t>viên</a:t>
            </a:r>
            <a:r>
              <a:rPr lang="en-US" altLang="en-US" sz="2900" b="1" i="1" dirty="0">
                <a:solidFill>
                  <a:srgbClr val="002060"/>
                </a:solidFill>
                <a:latin typeface="Times New Roman" panose="02020603050405020304" pitchFamily="18" charset="0"/>
                <a:cs typeface="Arial"/>
                <a:sym typeface="Arial"/>
              </a:rPr>
              <a:t> </a:t>
            </a:r>
            <a:r>
              <a:rPr lang="en-US" altLang="en-US" sz="2900" b="1" i="1" dirty="0" err="1">
                <a:solidFill>
                  <a:srgbClr val="002060"/>
                </a:solidFill>
                <a:latin typeface="Times New Roman" panose="02020603050405020304" pitchFamily="18" charset="0"/>
                <a:cs typeface="Arial"/>
                <a:sym typeface="Arial"/>
              </a:rPr>
              <a:t>thực</a:t>
            </a:r>
            <a:r>
              <a:rPr lang="en-US" altLang="en-US" sz="2900" b="1" i="1" dirty="0">
                <a:solidFill>
                  <a:srgbClr val="002060"/>
                </a:solidFill>
                <a:latin typeface="Times New Roman" panose="02020603050405020304" pitchFamily="18" charset="0"/>
                <a:cs typeface="Arial"/>
                <a:sym typeface="Arial"/>
              </a:rPr>
              <a:t> </a:t>
            </a:r>
            <a:r>
              <a:rPr lang="en-US" altLang="en-US" sz="2900" b="1" i="1" dirty="0" err="1">
                <a:solidFill>
                  <a:srgbClr val="002060"/>
                </a:solidFill>
                <a:latin typeface="Times New Roman" panose="02020603050405020304" pitchFamily="18" charset="0"/>
                <a:cs typeface="Arial"/>
                <a:sym typeface="Arial"/>
              </a:rPr>
              <a:t>hiện</a:t>
            </a:r>
            <a:r>
              <a:rPr lang="en-US" altLang="en-US" sz="2900" b="1" i="1" dirty="0">
                <a:solidFill>
                  <a:srgbClr val="002060"/>
                </a:solidFill>
                <a:latin typeface="Times New Roman" panose="02020603050405020304" pitchFamily="18" charset="0"/>
                <a:cs typeface="Arial"/>
                <a:sym typeface="Arial"/>
              </a:rPr>
              <a:t>: </a:t>
            </a:r>
            <a:r>
              <a:rPr lang="en-US" altLang="en-US" sz="2900" b="1" i="1" dirty="0" err="1" smtClean="0">
                <a:solidFill>
                  <a:srgbClr val="002060"/>
                </a:solidFill>
                <a:latin typeface="Times New Roman" panose="02020603050405020304" pitchFamily="18" charset="0"/>
                <a:cs typeface="Arial"/>
                <a:sym typeface="Arial"/>
              </a:rPr>
              <a:t>Nguyễn</a:t>
            </a:r>
            <a:r>
              <a:rPr lang="en-US" altLang="en-US" sz="2900" b="1" i="1">
                <a:solidFill>
                  <a:srgbClr val="002060"/>
                </a:solidFill>
                <a:latin typeface="Times New Roman" panose="02020603050405020304" pitchFamily="18" charset="0"/>
                <a:cs typeface="Arial"/>
                <a:sym typeface="Arial"/>
              </a:rPr>
              <a:t> </a:t>
            </a:r>
            <a:r>
              <a:rPr lang="en-US" altLang="en-US" sz="2900" b="1" i="1" dirty="0">
                <a:solidFill>
                  <a:srgbClr val="002060"/>
                </a:solidFill>
                <a:latin typeface="Times New Roman" panose="02020603050405020304" pitchFamily="18" charset="0"/>
                <a:cs typeface="Arial"/>
                <a:sym typeface="Arial"/>
              </a:rPr>
              <a:t>P</a:t>
            </a:r>
            <a:r>
              <a:rPr lang="en-US" altLang="en-US" sz="2900" b="1" i="1" smtClean="0">
                <a:solidFill>
                  <a:srgbClr val="002060"/>
                </a:solidFill>
                <a:latin typeface="Times New Roman" panose="02020603050405020304" pitchFamily="18" charset="0"/>
                <a:cs typeface="Arial"/>
                <a:sym typeface="Arial"/>
              </a:rPr>
              <a:t>hi </a:t>
            </a:r>
            <a:r>
              <a:rPr lang="en-US" altLang="en-US" sz="2900" b="1" i="1" dirty="0" err="1" smtClean="0">
                <a:solidFill>
                  <a:srgbClr val="002060"/>
                </a:solidFill>
                <a:latin typeface="Times New Roman" panose="02020603050405020304" pitchFamily="18" charset="0"/>
                <a:cs typeface="Arial"/>
                <a:sym typeface="Arial"/>
              </a:rPr>
              <a:t>Vanh</a:t>
            </a:r>
            <a:endParaRPr lang="en-US" altLang="en-US" sz="2900" b="1" i="1" dirty="0">
              <a:solidFill>
                <a:srgbClr val="002060"/>
              </a:solidFill>
              <a:latin typeface="Times New Roman" panose="02020603050405020304" pitchFamily="18" charset="0"/>
              <a:cs typeface="Arial"/>
              <a:sym typeface="Arial"/>
            </a:endParaRPr>
          </a:p>
        </p:txBody>
      </p:sp>
      <p:pic>
        <p:nvPicPr>
          <p:cNvPr id="16390" name="Picture 22" descr="bd21315_">
            <a:extLst>
              <a:ext uri="{FF2B5EF4-FFF2-40B4-BE49-F238E27FC236}">
                <a16:creationId xmlns="" xmlns:a16="http://schemas.microsoft.com/office/drawing/2014/main" id="{457D3053-B2B9-4BDE-A218-1B21905BFA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4077706" y="5731732"/>
            <a:ext cx="4201540" cy="14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descr="POINSET2">
            <a:extLst>
              <a:ext uri="{FF2B5EF4-FFF2-40B4-BE49-F238E27FC236}">
                <a16:creationId xmlns="" xmlns:a16="http://schemas.microsoft.com/office/drawing/2014/main" id="{69BB60BE-B62D-4A97-B4E7-CAB472D2A7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452581" y="-368318"/>
            <a:ext cx="1633147" cy="250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5" descr="POINSET2">
            <a:extLst>
              <a:ext uri="{FF2B5EF4-FFF2-40B4-BE49-F238E27FC236}">
                <a16:creationId xmlns="" xmlns:a16="http://schemas.microsoft.com/office/drawing/2014/main" id="{37D6F407-AEC8-4199-910A-9B8A03A3E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067141" y="-355108"/>
            <a:ext cx="1662499" cy="244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7" descr="BƯỚM 58">
            <a:extLst>
              <a:ext uri="{FF2B5EF4-FFF2-40B4-BE49-F238E27FC236}">
                <a16:creationId xmlns="" xmlns:a16="http://schemas.microsoft.com/office/drawing/2014/main" id="{24A9FD11-7DB1-4D0E-BFE7-52A401EBBDA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9961410">
            <a:off x="9831409" y="1415847"/>
            <a:ext cx="1101915" cy="107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8" descr="animal-14[1]">
            <a:extLst>
              <a:ext uri="{FF2B5EF4-FFF2-40B4-BE49-F238E27FC236}">
                <a16:creationId xmlns="" xmlns:a16="http://schemas.microsoft.com/office/drawing/2014/main" id="{A1CE9410-97D9-4037-99E7-63147720AE4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417220" flipH="1">
            <a:off x="1389134" y="4237897"/>
            <a:ext cx="1696113" cy="92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5" descr="POINSET3">
            <a:extLst>
              <a:ext uri="{FF2B5EF4-FFF2-40B4-BE49-F238E27FC236}">
                <a16:creationId xmlns="" xmlns:a16="http://schemas.microsoft.com/office/drawing/2014/main" id="{97C35966-E4BC-4C6E-8E21-B3AEFF2910D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80444" y="5071447"/>
            <a:ext cx="3242321" cy="173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8">
            <a:extLst>
              <a:ext uri="{FF2B5EF4-FFF2-40B4-BE49-F238E27FC236}">
                <a16:creationId xmlns="" xmlns:a16="http://schemas.microsoft.com/office/drawing/2014/main" id="{2A7B894F-844D-43AB-A81F-F7721FA8C4FC}"/>
              </a:ext>
            </a:extLst>
          </p:cNvPr>
          <p:cNvSpPr txBox="1">
            <a:spLocks noChangeArrowheads="1"/>
          </p:cNvSpPr>
          <p:nvPr/>
        </p:nvSpPr>
        <p:spPr bwMode="auto">
          <a:xfrm>
            <a:off x="391889" y="1668017"/>
            <a:ext cx="10863943" cy="306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267" tIns="53632" rIns="107267" bIns="53632">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defTabSz="681938">
              <a:defRPr/>
            </a:pPr>
            <a:r>
              <a:rPr lang="en-US" altLang="en-US" sz="4000" b="1" dirty="0">
                <a:solidFill>
                  <a:srgbClr val="FF0000"/>
                </a:solidFill>
                <a:latin typeface="Times New Roman" panose="02020603050405020304" pitchFamily="18" charset="0"/>
                <a:cs typeface="Arial"/>
                <a:sym typeface="Arial"/>
              </a:rPr>
              <a:t>        </a:t>
            </a:r>
            <a:r>
              <a:rPr lang="en-US" altLang="en-US" sz="4000" b="1" u="sng" dirty="0" err="1">
                <a:solidFill>
                  <a:srgbClr val="FF0000"/>
                </a:solidFill>
                <a:latin typeface="Times New Roman" panose="02020603050405020304" pitchFamily="18" charset="0"/>
                <a:cs typeface="Arial"/>
                <a:sym typeface="Arial"/>
              </a:rPr>
              <a:t>Toán</a:t>
            </a:r>
            <a:r>
              <a:rPr lang="en-US" altLang="en-US" sz="4000" b="1" dirty="0">
                <a:solidFill>
                  <a:srgbClr val="FF0000"/>
                </a:solidFill>
                <a:latin typeface="Times New Roman" panose="02020603050405020304" pitchFamily="18" charset="0"/>
                <a:cs typeface="Arial"/>
                <a:sym typeface="Arial"/>
              </a:rPr>
              <a:t>: </a:t>
            </a:r>
            <a:r>
              <a:rPr lang="en-US" altLang="en-US" sz="3600" b="1" dirty="0">
                <a:solidFill>
                  <a:prstClr val="black"/>
                </a:solidFill>
                <a:latin typeface="Times New Roman" panose="02020603050405020304" pitchFamily="18" charset="0"/>
                <a:cs typeface="Arial"/>
                <a:sym typeface="Arial"/>
              </a:rPr>
              <a:t>(</a:t>
            </a:r>
            <a:r>
              <a:rPr lang="en-US" altLang="en-US" sz="2800" b="1" err="1">
                <a:solidFill>
                  <a:prstClr val="black"/>
                </a:solidFill>
                <a:latin typeface="Times New Roman" panose="02020603050405020304" pitchFamily="18" charset="0"/>
                <a:cs typeface="Arial"/>
                <a:sym typeface="Arial"/>
              </a:rPr>
              <a:t>Tiết</a:t>
            </a:r>
            <a:r>
              <a:rPr lang="en-US" altLang="en-US" sz="2800" b="1">
                <a:solidFill>
                  <a:prstClr val="black"/>
                </a:solidFill>
                <a:latin typeface="Times New Roman" panose="02020603050405020304" pitchFamily="18" charset="0"/>
                <a:cs typeface="Arial"/>
                <a:sym typeface="Arial"/>
              </a:rPr>
              <a:t> </a:t>
            </a:r>
            <a:r>
              <a:rPr lang="en-US" altLang="en-US" sz="2800" b="1" smtClean="0">
                <a:solidFill>
                  <a:prstClr val="black"/>
                </a:solidFill>
                <a:latin typeface="Times New Roman" panose="02020603050405020304" pitchFamily="18" charset="0"/>
                <a:cs typeface="Arial"/>
                <a:sym typeface="Arial"/>
              </a:rPr>
              <a:t>139)</a:t>
            </a:r>
            <a:endParaRPr lang="en-US" altLang="en-US" sz="2800" b="1" dirty="0">
              <a:solidFill>
                <a:prstClr val="black"/>
              </a:solidFill>
              <a:latin typeface="Times New Roman" panose="02020603050405020304" pitchFamily="18" charset="0"/>
              <a:cs typeface="Arial"/>
              <a:sym typeface="Arial"/>
            </a:endParaRPr>
          </a:p>
          <a:p>
            <a:pPr algn="ctr" defTabSz="681938">
              <a:defRPr/>
            </a:pPr>
            <a:r>
              <a:rPr lang="en-US" altLang="en-US" sz="4000" b="1">
                <a:solidFill>
                  <a:srgbClr val="FF0000"/>
                </a:solidFill>
                <a:latin typeface="Times New Roman" panose="02020603050405020304" pitchFamily="18" charset="0"/>
                <a:cs typeface="Arial"/>
                <a:sym typeface="Arial"/>
              </a:rPr>
              <a:t>      QUÃNG ĐƯỜNG, THỜI GIAN TRONG CHUYỂN ĐỘNG ĐỀU</a:t>
            </a:r>
          </a:p>
          <a:p>
            <a:pPr algn="ctr" defTabSz="681938">
              <a:defRPr/>
            </a:pPr>
            <a:r>
              <a:rPr lang="en-US" altLang="en-US" sz="3200" b="1">
                <a:solidFill>
                  <a:srgbClr val="FF0000"/>
                </a:solidFill>
                <a:latin typeface="Times New Roman" panose="02020603050405020304" pitchFamily="18" charset="0"/>
                <a:cs typeface="Arial"/>
                <a:sym typeface="Arial"/>
              </a:rPr>
              <a:t>(Tiết </a:t>
            </a:r>
            <a:r>
              <a:rPr lang="en-US" altLang="en-US" sz="3200" b="1" dirty="0">
                <a:solidFill>
                  <a:srgbClr val="FF0000"/>
                </a:solidFill>
                <a:latin typeface="Times New Roman" panose="02020603050405020304" pitchFamily="18" charset="0"/>
                <a:cs typeface="Arial"/>
                <a:sym typeface="Arial"/>
              </a:rPr>
              <a:t>1)</a:t>
            </a:r>
            <a:endParaRPr lang="en-US" altLang="en-US" sz="4000" b="1" dirty="0">
              <a:solidFill>
                <a:srgbClr val="FF0000"/>
              </a:solidFill>
              <a:latin typeface="Times New Roman" panose="02020603050405020304" pitchFamily="18" charset="0"/>
              <a:cs typeface="Arial"/>
              <a:sym typeface="Arial"/>
            </a:endParaRPr>
          </a:p>
          <a:p>
            <a:pPr algn="ctr" defTabSz="681938">
              <a:defRPr/>
            </a:pPr>
            <a:endParaRPr lang="en-US" altLang="en-US" sz="4000" b="1" dirty="0">
              <a:solidFill>
                <a:srgbClr val="FF0000"/>
              </a:solidFill>
              <a:latin typeface="Times New Roman" panose="02020603050405020304" pitchFamily="18" charset="0"/>
              <a:cs typeface="Arial"/>
              <a:sym typeface="Arial"/>
            </a:endParaRPr>
          </a:p>
        </p:txBody>
      </p:sp>
      <p:pic>
        <p:nvPicPr>
          <p:cNvPr id="15" name="Picture 10" descr="book_page_flip_hb">
            <a:extLst>
              <a:ext uri="{FF2B5EF4-FFF2-40B4-BE49-F238E27FC236}">
                <a16:creationId xmlns="" xmlns:a16="http://schemas.microsoft.com/office/drawing/2014/main" id="{35644F6E-158F-445D-8574-F9EA709E9BBA}"/>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49784" y="3679577"/>
            <a:ext cx="5277213" cy="141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3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1558247" y="6920574"/>
            <a:ext cx="456620" cy="342465"/>
          </a:xfrm>
          <a:prstGeom prst="rect">
            <a:avLst/>
          </a:prstGeom>
        </p:spPr>
      </p:pic>
      <p:sp>
        <p:nvSpPr>
          <p:cNvPr id="17" name="Text Box 17"/>
          <p:cNvSpPr txBox="1">
            <a:spLocks noChangeArrowheads="1"/>
          </p:cNvSpPr>
          <p:nvPr/>
        </p:nvSpPr>
        <p:spPr bwMode="auto">
          <a:xfrm>
            <a:off x="2669484" y="1051199"/>
            <a:ext cx="7171213" cy="129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prstTxWarp prst="textArchUp">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defRPr/>
            </a:pPr>
            <a:r>
              <a:rPr lang="en-US" sz="5400" b="1" cap="all"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rPr>
              <a:t>CHÀO MỪNG QUÝ THẦY CÔ</a:t>
            </a:r>
          </a:p>
          <a:p>
            <a:pPr algn="ctr" defTabSz="914400" eaLnBrk="1" hangingPunct="1">
              <a:defRPr/>
            </a:pPr>
            <a:r>
              <a:rPr lang="en-US" sz="5400" b="1" cap="all"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rPr>
              <a:t>VỀ DỰ GIỜ THĂM </a:t>
            </a:r>
            <a:r>
              <a:rPr lang="en-US" sz="5400" b="1" cap="all" dirty="0" smtClean="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rPr>
              <a:t>LỚP 5B</a:t>
            </a:r>
            <a:endParaRPr lang="en-US" sz="5400" b="1" cap="all"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endParaRPr>
          </a:p>
        </p:txBody>
      </p:sp>
    </p:spTree>
    <p:extLst>
      <p:ext uri="{BB962C8B-B14F-4D97-AF65-F5344CB8AC3E}">
        <p14:creationId xmlns:p14="http://schemas.microsoft.com/office/powerpoint/2010/main" val="3714400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7"/>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7"/>
                                        </p:tgtEl>
                                        <p:attrNameLst>
                                          <p:attrName>style.color</p:attrName>
                                        </p:attrNameLst>
                                      </p:cBhvr>
                                      <p:by>
                                        <p:hsl h="7200000" s="0" l="0"/>
                                      </p:by>
                                    </p:animClr>
                                    <p:animClr clrSpc="hsl" dir="cw">
                                      <p:cBhvr>
                                        <p:cTn id="9" dur="2000" fill="hold"/>
                                        <p:tgtEl>
                                          <p:spTgt spid="17"/>
                                        </p:tgtEl>
                                        <p:attrNameLst>
                                          <p:attrName>fillcolor</p:attrName>
                                        </p:attrNameLst>
                                      </p:cBhvr>
                                      <p:by>
                                        <p:hsl h="7200000" s="0" l="0"/>
                                      </p:by>
                                    </p:animClr>
                                    <p:animClr clrSpc="hsl" dir="cw">
                                      <p:cBhvr>
                                        <p:cTn id="10" dur="2000" fill="hold"/>
                                        <p:tgtEl>
                                          <p:spTgt spid="17"/>
                                        </p:tgtEl>
                                        <p:attrNameLst>
                                          <p:attrName>stroke.color</p:attrName>
                                        </p:attrNameLst>
                                      </p:cBhvr>
                                      <p:by>
                                        <p:hsl h="7200000" s="0" l="0"/>
                                      </p:by>
                                    </p:animClr>
                                    <p:set>
                                      <p:cBhvr>
                                        <p:cTn id="11" dur="20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9525"/>
            <a:ext cx="9646352" cy="6987525"/>
          </a:xfrm>
          <a:custGeom>
            <a:avLst/>
            <a:gdLst/>
            <a:ahLst/>
            <a:cxnLst/>
            <a:rect l="l" t="t" r="r" b="b"/>
            <a:pathLst>
              <a:path w="14469528" h="10481288">
                <a:moveTo>
                  <a:pt x="0" y="0"/>
                </a:moveTo>
                <a:lnTo>
                  <a:pt x="14469528" y="0"/>
                </a:lnTo>
                <a:lnTo>
                  <a:pt x="14469528" y="10481288"/>
                </a:lnTo>
                <a:lnTo>
                  <a:pt x="0" y="10481288"/>
                </a:lnTo>
                <a:lnTo>
                  <a:pt x="0" y="0"/>
                </a:lnTo>
                <a:close/>
              </a:path>
            </a:pathLst>
          </a:custGeom>
          <a:blipFill>
            <a:blip r:embed="rId6"/>
            <a:stretch>
              <a:fillRect/>
            </a:stretch>
          </a:blipFill>
        </p:spPr>
        <p:txBody>
          <a:bodyPr lIns="91420" tIns="45718" rIns="91420" bIns="45718"/>
          <a:lstStyle/>
          <a:p>
            <a:pPr defTabSz="609471"/>
            <a:endParaRPr lang="en-US" sz="1200">
              <a:solidFill>
                <a:prstClr val="black"/>
              </a:solidFill>
              <a:latin typeface="Calibri"/>
            </a:endParaRPr>
          </a:p>
        </p:txBody>
      </p:sp>
      <p:pic>
        <p:nvPicPr>
          <p:cNvPr id="3" name="Picture 3"/>
          <p:cNvPicPr>
            <a:picLocks noChangeAspect="1"/>
          </p:cNvPicPr>
          <p:nvPr/>
        </p:nvPicPr>
        <p:blipFill>
          <a:blip r:embed="rId7"/>
          <a:srcRect/>
          <a:stretch>
            <a:fillRect/>
          </a:stretch>
        </p:blipFill>
        <p:spPr>
          <a:xfrm rot="19735874" flipH="1">
            <a:off x="435935" y="5208845"/>
            <a:ext cx="1834680" cy="1420921"/>
          </a:xfrm>
          <a:prstGeom prst="rect">
            <a:avLst/>
          </a:prstGeom>
        </p:spPr>
      </p:pic>
      <p:pic>
        <p:nvPicPr>
          <p:cNvPr id="4" name="Pictur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53100" y="3086100"/>
            <a:ext cx="685800" cy="685800"/>
          </a:xfrm>
          <a:prstGeom prst="rect">
            <a:avLst/>
          </a:prstGeom>
        </p:spPr>
      </p:pic>
      <p:pic>
        <p:nvPicPr>
          <p:cNvPr id="6" name="Picture 5" descr="A cartoon of a elephant&#10;&#10;AI-generated content may be incorrect.">
            <a:extLst>
              <a:ext uri="{FF2B5EF4-FFF2-40B4-BE49-F238E27FC236}">
                <a16:creationId xmlns:a16="http://schemas.microsoft.com/office/drawing/2014/main" xmlns="" id="{9DAD1DA0-ED25-A97E-D9A2-58674A744B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2253" y="3223126"/>
            <a:ext cx="3629163" cy="3634887"/>
          </a:xfrm>
          <a:prstGeom prst="rect">
            <a:avLst/>
          </a:prstGeom>
        </p:spPr>
      </p:pic>
      <p:sp>
        <p:nvSpPr>
          <p:cNvPr id="7" name="Speech Bubble: Rectangle with Corners Rounded 6">
            <a:extLst>
              <a:ext uri="{FF2B5EF4-FFF2-40B4-BE49-F238E27FC236}">
                <a16:creationId xmlns:a16="http://schemas.microsoft.com/office/drawing/2014/main" xmlns="" id="{908B083E-5DDE-685E-8F60-443EA247DEEB}"/>
              </a:ext>
            </a:extLst>
          </p:cNvPr>
          <p:cNvSpPr/>
          <p:nvPr/>
        </p:nvSpPr>
        <p:spPr>
          <a:xfrm>
            <a:off x="8623018" y="563527"/>
            <a:ext cx="3221665" cy="2371060"/>
          </a:xfrm>
          <a:prstGeom prst="wedgeRoundRectCallout">
            <a:avLst>
              <a:gd name="adj1" fmla="val -2170"/>
              <a:gd name="adj2" fmla="val 67433"/>
              <a:gd name="adj3" fmla="val 16667"/>
            </a:avLst>
          </a:prstGeom>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vi-VN" sz="2400" dirty="0"/>
              <a:t>Ô tô chạy với vận tốc 80 km/giờ. Đố bạn, sau 3 giờ thì ô tô đó chạy được bao nhiêu ki-lô-mét?</a:t>
            </a:r>
            <a:endParaRPr lang="en-US" sz="2400" dirty="0"/>
          </a:p>
        </p:txBody>
      </p:sp>
      <p:pic>
        <p:nvPicPr>
          <p:cNvPr id="5" name="J2TEAM-TTS-1741138761410">
            <a:hlinkClick r:id="" action="ppaction://media"/>
            <a:extLst>
              <a:ext uri="{FF2B5EF4-FFF2-40B4-BE49-F238E27FC236}">
                <a16:creationId xmlns:a16="http://schemas.microsoft.com/office/drawing/2014/main" xmlns="" id="{CB9EE24A-EA9F-7DE0-66FA-AB4A20D227E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93060" y="12109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2.96296E-6 L 0.58672 -0.38379 " pathEditMode="relative" rAng="0" ptsTypes="AA">
                                      <p:cBhvr>
                                        <p:cTn id="6" dur="2000" fill="hold"/>
                                        <p:tgtEl>
                                          <p:spTgt spid="3"/>
                                        </p:tgtEl>
                                        <p:attrNameLst>
                                          <p:attrName>ppt_x</p:attrName>
                                          <p:attrName>ppt_y</p:attrName>
                                        </p:attrNameLst>
                                      </p:cBhvr>
                                      <p:rCtr x="29336" y="-1919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 presetClass="mediacall" presetSubtype="0" fill="hold" nodeType="withEffect">
                                  <p:stCondLst>
                                    <p:cond delay="0"/>
                                  </p:stCondLst>
                                  <p:childTnLst>
                                    <p:cmd type="call" cmd="playFrom(0.0)">
                                      <p:cBhvr>
                                        <p:cTn id="18" dur="7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cmd cmd="playFrom(0.0)">
              <p:cBhvr>
                <p:cTn id="19"/>
                <p:tgtEl>
                  <p:spTgt spid="4"/>
                </p:tgtEl>
              </p:cBhvr>
            </p:cmd>
            <p:audio>
              <p:cMediaNode vol="30000" showWhenStopped="0">
                <p:cTn id="20"/>
                <p:tgtEl>
                  <p:spTgt spid="4"/>
                </p:tgtEl>
              </p:cMediaNode>
            </p:audio>
            <p:audio>
              <p:cMediaNode vol="80000">
                <p:cTn id="21"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6535DDE-F880-401D-83A5-6B96D59E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xmlns="" id="{380822B7-4110-4407-94A9-12A26F18FB46}"/>
              </a:ext>
            </a:extLst>
          </p:cNvPr>
          <p:cNvSpPr/>
          <p:nvPr/>
        </p:nvSpPr>
        <p:spPr>
          <a:xfrm>
            <a:off x="412887" y="337931"/>
            <a:ext cx="11366228" cy="6318500"/>
          </a:xfrm>
          <a:prstGeom prst="rect">
            <a:avLst/>
          </a:prstGeom>
          <a:ln/>
        </p:spPr>
        <p:style>
          <a:lnRef idx="2">
            <a:schemeClr val="accent1"/>
          </a:lnRef>
          <a:fillRef idx="1">
            <a:schemeClr val="lt1"/>
          </a:fillRef>
          <a:effectRef idx="0">
            <a:schemeClr val="accent1"/>
          </a:effectRef>
          <a:fontRef idx="minor">
            <a:schemeClr val="dk1"/>
          </a:fontRef>
        </p:style>
        <p:txBody>
          <a:bodyPr lIns="91420" tIns="45718" rIns="91420" bIns="45718" rtlCol="0" anchor="ctr"/>
          <a:lstStyle/>
          <a:p>
            <a:pPr algn="ctr">
              <a:defRPr/>
            </a:pPr>
            <a:endParaRPr lang="en-US" dirty="0">
              <a:solidFill>
                <a:prstClr val="white"/>
              </a:solidFill>
              <a:latin typeface="Calibri" panose="020F0502020204030204"/>
            </a:endParaRPr>
          </a:p>
        </p:txBody>
      </p:sp>
      <p:sp>
        <p:nvSpPr>
          <p:cNvPr id="2" name="TextBox 1">
            <a:extLst>
              <a:ext uri="{FF2B5EF4-FFF2-40B4-BE49-F238E27FC236}">
                <a16:creationId xmlns:a16="http://schemas.microsoft.com/office/drawing/2014/main" xmlns="" id="{FAF4C24E-D7C7-DACD-B864-AD11FB126143}"/>
              </a:ext>
            </a:extLst>
          </p:cNvPr>
          <p:cNvSpPr txBox="1"/>
          <p:nvPr/>
        </p:nvSpPr>
        <p:spPr>
          <a:xfrm>
            <a:off x="691117" y="499743"/>
            <a:ext cx="3689499" cy="584775"/>
          </a:xfrm>
          <a:prstGeom prst="rect">
            <a:avLst/>
          </a:prstGeom>
          <a:noFill/>
        </p:spPr>
        <p:txBody>
          <a:bodyPr wrap="square" lIns="91420" tIns="45718" rIns="91420" bIns="45718" rtlCol="0">
            <a:spAutoFit/>
          </a:bodyPr>
          <a:lstStyle/>
          <a:p>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Quãng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đường</a:t>
            </a:r>
            <a:endParaRPr lang="en-US" sz="32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462B1AE1-BB3B-56EE-98E9-3A9E87391E19}"/>
              </a:ext>
            </a:extLst>
          </p:cNvPr>
          <p:cNvPicPr>
            <a:picLocks noChangeAspect="1"/>
          </p:cNvPicPr>
          <p:nvPr/>
        </p:nvPicPr>
        <p:blipFill>
          <a:blip r:embed="rId3"/>
          <a:stretch>
            <a:fillRect/>
          </a:stretch>
        </p:blipFill>
        <p:spPr>
          <a:xfrm>
            <a:off x="1610169" y="1252108"/>
            <a:ext cx="9163051" cy="2333625"/>
          </a:xfrm>
          <a:prstGeom prst="rect">
            <a:avLst/>
          </a:prstGeom>
        </p:spPr>
      </p:pic>
      <p:sp>
        <p:nvSpPr>
          <p:cNvPr id="7" name="TextBox 6">
            <a:extLst>
              <a:ext uri="{FF2B5EF4-FFF2-40B4-BE49-F238E27FC236}">
                <a16:creationId xmlns:a16="http://schemas.microsoft.com/office/drawing/2014/main" xmlns="" id="{7BA30970-6009-A94D-FDCF-6919A672EB35}"/>
              </a:ext>
            </a:extLst>
          </p:cNvPr>
          <p:cNvSpPr txBox="1"/>
          <p:nvPr/>
        </p:nvSpPr>
        <p:spPr>
          <a:xfrm>
            <a:off x="882514" y="3763938"/>
            <a:ext cx="10632559" cy="584775"/>
          </a:xfrm>
          <a:prstGeom prst="rect">
            <a:avLst/>
          </a:prstGeom>
          <a:noFill/>
        </p:spPr>
        <p:txBody>
          <a:bodyPr wrap="square" lIns="91420" tIns="45718" rIns="91420" bIns="45718" rtlCol="0">
            <a:spAutoFit/>
          </a:bodyPr>
          <a:lstStyle/>
          <a:p>
            <a:r>
              <a:rPr lang="en-US" sz="3200" b="1" dirty="0">
                <a:latin typeface="Cambria" panose="02040503050406030204" pitchFamily="18" charset="0"/>
                <a:ea typeface="Cambria" panose="02040503050406030204" pitchFamily="18" charset="0"/>
              </a:rPr>
              <a:t>a) Sau 3 </a:t>
            </a:r>
            <a:r>
              <a:rPr lang="en-US" sz="3200" b="1" dirty="0" err="1">
                <a:latin typeface="Cambria" panose="02040503050406030204" pitchFamily="18" charset="0"/>
                <a:ea typeface="Cambria" panose="02040503050406030204" pitchFamily="18" charset="0"/>
              </a:rPr>
              <a:t>giờ</a:t>
            </a:r>
            <a:r>
              <a:rPr lang="en-US" sz="3200" b="1" dirty="0">
                <a:latin typeface="Cambria" panose="02040503050406030204" pitchFamily="18" charset="0"/>
                <a:ea typeface="Cambria" panose="02040503050406030204" pitchFamily="18" charset="0"/>
              </a:rPr>
              <a:t> ô </a:t>
            </a:r>
            <a:r>
              <a:rPr lang="en-US" sz="3200" b="1" dirty="0" err="1">
                <a:latin typeface="Cambria" panose="02040503050406030204" pitchFamily="18" charset="0"/>
                <a:ea typeface="Cambria" panose="02040503050406030204" pitchFamily="18" charset="0"/>
              </a:rPr>
              <a:t>tô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chạy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bao </a:t>
            </a:r>
            <a:r>
              <a:rPr lang="en-US" sz="3200" b="1" dirty="0" err="1">
                <a:latin typeface="Cambria" panose="02040503050406030204" pitchFamily="18" charset="0"/>
                <a:ea typeface="Cambria" panose="02040503050406030204" pitchFamily="18" charset="0"/>
              </a:rPr>
              <a:t>nhiêu</a:t>
            </a:r>
            <a:r>
              <a:rPr lang="en-US" sz="3200" b="1" dirty="0">
                <a:latin typeface="Cambria" panose="02040503050406030204" pitchFamily="18" charset="0"/>
                <a:ea typeface="Cambria" panose="02040503050406030204" pitchFamily="18" charset="0"/>
              </a:rPr>
              <a:t> ki-</a:t>
            </a:r>
            <a:r>
              <a:rPr lang="en-US" sz="3200" b="1" dirty="0" err="1">
                <a:latin typeface="Cambria" panose="02040503050406030204" pitchFamily="18" charset="0"/>
                <a:ea typeface="Cambria" panose="02040503050406030204" pitchFamily="18" charset="0"/>
              </a:rPr>
              <a:t>lô</a:t>
            </a:r>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mét</a:t>
            </a:r>
            <a:r>
              <a:rPr lang="en-US" sz="3200" b="1" dirty="0">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xmlns="" id="{7BA30970-6009-A94D-FDCF-6919A672EB35}"/>
              </a:ext>
            </a:extLst>
          </p:cNvPr>
          <p:cNvSpPr txBox="1"/>
          <p:nvPr/>
        </p:nvSpPr>
        <p:spPr>
          <a:xfrm>
            <a:off x="882514" y="4402659"/>
            <a:ext cx="10632559" cy="584775"/>
          </a:xfrm>
          <a:prstGeom prst="rect">
            <a:avLst/>
          </a:prstGeom>
          <a:noFill/>
        </p:spPr>
        <p:txBody>
          <a:bodyPr wrap="square" lIns="91420" tIns="45718" rIns="91420" bIns="45718" rtlCol="0">
            <a:spAutoFit/>
          </a:bodyPr>
          <a:lstStyle/>
          <a:p>
            <a:pPr>
              <a:defRPr/>
            </a:pPr>
            <a:r>
              <a:rPr lang="en-US" sz="3200" b="1">
                <a:solidFill>
                  <a:schemeClr val="accent1"/>
                </a:solidFill>
                <a:latin typeface="Cambria" panose="02040503050406030204" pitchFamily="18" charset="0"/>
                <a:ea typeface="Cambria" panose="02040503050406030204" pitchFamily="18" charset="0"/>
              </a:rPr>
              <a:t>	 </a:t>
            </a:r>
            <a:r>
              <a:rPr lang="en-US" sz="3200" b="1" dirty="0">
                <a:solidFill>
                  <a:schemeClr val="accent1"/>
                </a:solidFill>
                <a:latin typeface="Cambria" panose="02040503050406030204" pitchFamily="18" charset="0"/>
                <a:ea typeface="Cambria" panose="02040503050406030204" pitchFamily="18" charset="0"/>
              </a:rPr>
              <a:t>Sau 3 </a:t>
            </a:r>
            <a:r>
              <a:rPr lang="en-US" sz="3200" b="1" dirty="0" err="1">
                <a:solidFill>
                  <a:schemeClr val="accent1"/>
                </a:solidFill>
                <a:latin typeface="Cambria" panose="02040503050406030204" pitchFamily="18" charset="0"/>
                <a:ea typeface="Cambria" panose="02040503050406030204" pitchFamily="18" charset="0"/>
              </a:rPr>
              <a:t>giờ</a:t>
            </a:r>
            <a:r>
              <a:rPr lang="en-US" sz="3200" b="1" dirty="0">
                <a:solidFill>
                  <a:schemeClr val="accent1"/>
                </a:solidFill>
                <a:latin typeface="Cambria" panose="02040503050406030204" pitchFamily="18" charset="0"/>
                <a:ea typeface="Cambria" panose="02040503050406030204" pitchFamily="18" charset="0"/>
              </a:rPr>
              <a:t> ô </a:t>
            </a:r>
            <a:r>
              <a:rPr lang="en-US" sz="3200" b="1" dirty="0" err="1">
                <a:solidFill>
                  <a:schemeClr val="accent1"/>
                </a:solidFill>
                <a:latin typeface="Cambria" panose="02040503050406030204" pitchFamily="18" charset="0"/>
                <a:ea typeface="Cambria" panose="02040503050406030204" pitchFamily="18" charset="0"/>
              </a:rPr>
              <a:t>tô</a:t>
            </a:r>
            <a:r>
              <a:rPr lang="en-US" sz="3200" b="1" dirty="0">
                <a:solidFill>
                  <a:schemeClr val="accent1"/>
                </a:solidFill>
                <a:latin typeface="Cambria" panose="02040503050406030204" pitchFamily="18" charset="0"/>
                <a:ea typeface="Cambria" panose="02040503050406030204" pitchFamily="18" charset="0"/>
              </a:rPr>
              <a:t> </a:t>
            </a:r>
            <a:r>
              <a:rPr lang="en-US" sz="3200" b="1" dirty="0" err="1">
                <a:solidFill>
                  <a:schemeClr val="accent1"/>
                </a:solidFill>
                <a:latin typeface="Cambria" panose="02040503050406030204" pitchFamily="18" charset="0"/>
                <a:ea typeface="Cambria" panose="02040503050406030204" pitchFamily="18" charset="0"/>
              </a:rPr>
              <a:t>đi</a:t>
            </a:r>
            <a:r>
              <a:rPr lang="en-US" sz="3200" b="1" dirty="0">
                <a:solidFill>
                  <a:schemeClr val="accent1"/>
                </a:solidFill>
                <a:latin typeface="Cambria" panose="02040503050406030204" pitchFamily="18" charset="0"/>
                <a:ea typeface="Cambria" panose="02040503050406030204" pitchFamily="18" charset="0"/>
              </a:rPr>
              <a:t> </a:t>
            </a:r>
            <a:r>
              <a:rPr lang="en-US" sz="3200" b="1" dirty="0" err="1">
                <a:solidFill>
                  <a:schemeClr val="accent1"/>
                </a:solidFill>
                <a:latin typeface="Cambria" panose="02040503050406030204" pitchFamily="18" charset="0"/>
                <a:ea typeface="Cambria" panose="02040503050406030204" pitchFamily="18" charset="0"/>
              </a:rPr>
              <a:t>được</a:t>
            </a:r>
            <a:r>
              <a:rPr lang="en-US" sz="3200" b="1" dirty="0">
                <a:solidFill>
                  <a:schemeClr val="accent1"/>
                </a:solidFill>
                <a:latin typeface="Cambria" panose="02040503050406030204" pitchFamily="18" charset="0"/>
                <a:ea typeface="Cambria" panose="02040503050406030204" pitchFamily="18" charset="0"/>
              </a:rPr>
              <a:t>: 80 x 3 = 240 (km)</a:t>
            </a:r>
          </a:p>
        </p:txBody>
      </p:sp>
    </p:spTree>
    <p:extLst>
      <p:ext uri="{BB962C8B-B14F-4D97-AF65-F5344CB8AC3E}">
        <p14:creationId xmlns:p14="http://schemas.microsoft.com/office/powerpoint/2010/main" val="63610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6535DDE-F880-401D-83A5-6B96D59E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xmlns="" id="{380822B7-4110-4407-94A9-12A26F18FB46}"/>
              </a:ext>
            </a:extLst>
          </p:cNvPr>
          <p:cNvSpPr/>
          <p:nvPr/>
        </p:nvSpPr>
        <p:spPr>
          <a:xfrm>
            <a:off x="412887" y="337931"/>
            <a:ext cx="11366228" cy="6318500"/>
          </a:xfrm>
          <a:prstGeom prst="rect">
            <a:avLst/>
          </a:prstGeom>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algn="ctr" defTabSz="914309">
              <a:defRPr/>
            </a:pPr>
            <a:endParaRPr lang="en-US" dirty="0">
              <a:solidFill>
                <a:prstClr val="white"/>
              </a:solidFill>
            </a:endParaRPr>
          </a:p>
        </p:txBody>
      </p:sp>
      <p:sp>
        <p:nvSpPr>
          <p:cNvPr id="12" name="Google Shape;2070;p40">
            <a:extLst>
              <a:ext uri="{FF2B5EF4-FFF2-40B4-BE49-F238E27FC236}">
                <a16:creationId xmlns="" xmlns:a16="http://schemas.microsoft.com/office/drawing/2014/main" id="{BDFCDC84-2AB0-4DE5-B8C1-37D3BFDD159C}"/>
              </a:ext>
            </a:extLst>
          </p:cNvPr>
          <p:cNvSpPr/>
          <p:nvPr/>
        </p:nvSpPr>
        <p:spPr>
          <a:xfrm>
            <a:off x="3709829" y="2413590"/>
            <a:ext cx="4442235" cy="596493"/>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6">
              <a:lumMod val="40000"/>
              <a:lumOff val="60000"/>
            </a:schemeClr>
          </a:solidFill>
          <a:ln>
            <a:noFill/>
          </a:ln>
        </p:spPr>
        <p:txBody>
          <a:bodyPr spcFirstLastPara="1" wrap="square" lIns="121862" tIns="121862" rIns="121862" bIns="121862" anchor="ctr" anchorCtr="0">
            <a:noAutofit/>
          </a:bodyPr>
          <a:lstStyle/>
          <a:p>
            <a:pPr algn="ctr" defTabSz="1219170">
              <a:buClr>
                <a:srgbClr val="000000"/>
              </a:buClr>
            </a:pPr>
            <a:r>
              <a:rPr lang="en-US" sz="4000" kern="0" smtClean="0">
                <a:solidFill>
                  <a:srgbClr val="000000"/>
                </a:solidFill>
                <a:effectLst>
                  <a:outerShdw blurRad="38100" dist="38100" dir="2700000" algn="tl">
                    <a:srgbClr val="000000">
                      <a:alpha val="43137"/>
                    </a:srgbClr>
                  </a:outerShdw>
                </a:effectLst>
                <a:latin typeface="Coiny" pitchFamily="2" charset="0"/>
                <a:cs typeface="Arial" panose="020B0604020202020204" pitchFamily="34" charset="0"/>
                <a:sym typeface="Arial"/>
              </a:rPr>
              <a:t>Qui tắc</a:t>
            </a:r>
            <a:endParaRPr sz="4000" kern="0">
              <a:solidFill>
                <a:srgbClr val="000000"/>
              </a:solidFill>
              <a:effectLst>
                <a:outerShdw blurRad="38100" dist="38100" dir="2700000" algn="tl">
                  <a:srgbClr val="000000">
                    <a:alpha val="43137"/>
                  </a:srgbClr>
                </a:outerShdw>
              </a:effectLst>
              <a:latin typeface="Coiny" pitchFamily="2" charset="0"/>
              <a:cs typeface="Arial" panose="020B0604020202020204" pitchFamily="34" charset="0"/>
              <a:sym typeface="Arial"/>
            </a:endParaRPr>
          </a:p>
        </p:txBody>
      </p:sp>
      <p:sp>
        <p:nvSpPr>
          <p:cNvPr id="13" name="Rectangle 12">
            <a:extLst>
              <a:ext uri="{FF2B5EF4-FFF2-40B4-BE49-F238E27FC236}">
                <a16:creationId xmlns="" xmlns:a16="http://schemas.microsoft.com/office/drawing/2014/main" id="{0494A518-031D-40AA-8D3A-A38E66F80E18}"/>
              </a:ext>
            </a:extLst>
          </p:cNvPr>
          <p:cNvSpPr/>
          <p:nvPr/>
        </p:nvSpPr>
        <p:spPr>
          <a:xfrm>
            <a:off x="1012111" y="3010083"/>
            <a:ext cx="10235117" cy="1436291"/>
          </a:xfrm>
          <a:prstGeom prst="rect">
            <a:avLst/>
          </a:prstGeom>
        </p:spPr>
        <p:txBody>
          <a:bodyPr wrap="square" lIns="121882" tIns="60941" rIns="121882" bIns="60941">
            <a:spAutoFit/>
          </a:bodyPr>
          <a:lstStyle/>
          <a:p>
            <a:pPr defTabSz="1219170">
              <a:buClr>
                <a:srgbClr val="000000"/>
              </a:buClr>
            </a:pPr>
            <a:r>
              <a:rPr lang="en-US" sz="4300" kern="0" dirty="0" err="1">
                <a:solidFill>
                  <a:srgbClr val="000000"/>
                </a:solidFill>
                <a:latin typeface="Arial" panose="020B0604020202020204" pitchFamily="34" charset="0"/>
                <a:cs typeface="Arial" panose="020B0604020202020204" pitchFamily="34" charset="0"/>
                <a:sym typeface="Arial"/>
              </a:rPr>
              <a:t>Muốn</a:t>
            </a:r>
            <a:r>
              <a:rPr lang="en-US" sz="4300" kern="0" dirty="0">
                <a:solidFill>
                  <a:srgbClr val="000000"/>
                </a:solidFill>
                <a:latin typeface="Arial" panose="020B0604020202020204" pitchFamily="34" charset="0"/>
                <a:cs typeface="Arial" panose="020B0604020202020204" pitchFamily="34" charset="0"/>
                <a:sym typeface="Arial"/>
              </a:rPr>
              <a:t> </a:t>
            </a:r>
            <a:r>
              <a:rPr lang="en-US" sz="4300" kern="0" err="1">
                <a:solidFill>
                  <a:srgbClr val="000000"/>
                </a:solidFill>
                <a:latin typeface="Arial" panose="020B0604020202020204" pitchFamily="34" charset="0"/>
                <a:cs typeface="Arial" panose="020B0604020202020204" pitchFamily="34" charset="0"/>
                <a:sym typeface="Arial"/>
              </a:rPr>
              <a:t>tính</a:t>
            </a:r>
            <a:r>
              <a:rPr lang="en-US" sz="4300" kern="0">
                <a:solidFill>
                  <a:srgbClr val="000000"/>
                </a:solidFill>
                <a:latin typeface="Arial" panose="020B0604020202020204" pitchFamily="34" charset="0"/>
                <a:cs typeface="Arial" panose="020B0604020202020204" pitchFamily="34" charset="0"/>
                <a:sym typeface="Arial"/>
              </a:rPr>
              <a:t> </a:t>
            </a:r>
            <a:r>
              <a:rPr lang="en-US" sz="4300" kern="0" smtClean="0">
                <a:solidFill>
                  <a:srgbClr val="56C64A"/>
                </a:solidFill>
                <a:latin typeface="Arial" panose="020B0604020202020204" pitchFamily="34" charset="0"/>
                <a:cs typeface="Arial" panose="020B0604020202020204" pitchFamily="34" charset="0"/>
                <a:sym typeface="Arial"/>
              </a:rPr>
              <a:t>quãng </a:t>
            </a:r>
            <a:r>
              <a:rPr lang="en-US" sz="4300" kern="0" err="1">
                <a:solidFill>
                  <a:srgbClr val="56C64A"/>
                </a:solidFill>
                <a:latin typeface="Arial" panose="020B0604020202020204" pitchFamily="34" charset="0"/>
                <a:cs typeface="Arial" panose="020B0604020202020204" pitchFamily="34" charset="0"/>
                <a:sym typeface="Arial"/>
              </a:rPr>
              <a:t>đường</a:t>
            </a:r>
            <a:r>
              <a:rPr lang="en-US" sz="4300" kern="0">
                <a:solidFill>
                  <a:srgbClr val="56C64A"/>
                </a:solidFill>
                <a:latin typeface="Arial" panose="020B0604020202020204" pitchFamily="34" charset="0"/>
                <a:cs typeface="Arial" panose="020B0604020202020204" pitchFamily="34" charset="0"/>
                <a:sym typeface="Arial"/>
              </a:rPr>
              <a:t> </a:t>
            </a:r>
            <a:r>
              <a:rPr lang="en-US" sz="4300" kern="0">
                <a:solidFill>
                  <a:srgbClr val="000000"/>
                </a:solidFill>
                <a:latin typeface="Arial" panose="020B0604020202020204" pitchFamily="34" charset="0"/>
                <a:cs typeface="Arial" panose="020B0604020202020204" pitchFamily="34" charset="0"/>
                <a:sym typeface="Arial"/>
              </a:rPr>
              <a:t>ta lấy</a:t>
            </a:r>
            <a:r>
              <a:rPr lang="en-US" sz="4300" kern="0">
                <a:solidFill>
                  <a:srgbClr val="FFC000"/>
                </a:solidFill>
                <a:latin typeface="Arial" panose="020B0604020202020204" pitchFamily="34" charset="0"/>
                <a:cs typeface="Arial" panose="020B0604020202020204" pitchFamily="34" charset="0"/>
                <a:sym typeface="Arial"/>
              </a:rPr>
              <a:t> vận tốc </a:t>
            </a:r>
            <a:r>
              <a:rPr lang="en-US" sz="4300" kern="0" smtClean="0">
                <a:solidFill>
                  <a:srgbClr val="769BE6"/>
                </a:solidFill>
                <a:latin typeface="Arial" panose="020B0604020202020204" pitchFamily="34" charset="0"/>
                <a:cs typeface="Arial" panose="020B0604020202020204" pitchFamily="34" charset="0"/>
                <a:sym typeface="Arial"/>
              </a:rPr>
              <a:t>nhân</a:t>
            </a:r>
            <a:r>
              <a:rPr lang="en-US" sz="4300" kern="0" smtClean="0">
                <a:solidFill>
                  <a:srgbClr val="000000"/>
                </a:solidFill>
                <a:latin typeface="Arial" panose="020B0604020202020204" pitchFamily="34" charset="0"/>
                <a:cs typeface="Arial" panose="020B0604020202020204" pitchFamily="34" charset="0"/>
                <a:sym typeface="Arial"/>
              </a:rPr>
              <a:t> với </a:t>
            </a:r>
            <a:r>
              <a:rPr lang="en-US" sz="4300" kern="0" smtClean="0">
                <a:solidFill>
                  <a:srgbClr val="FC4A46"/>
                </a:solidFill>
                <a:latin typeface="Arial" panose="020B0604020202020204" pitchFamily="34" charset="0"/>
                <a:cs typeface="Arial" panose="020B0604020202020204" pitchFamily="34" charset="0"/>
                <a:sym typeface="Arial"/>
              </a:rPr>
              <a:t>thời </a:t>
            </a:r>
            <a:r>
              <a:rPr lang="en-US" sz="4300" kern="0">
                <a:solidFill>
                  <a:srgbClr val="FC4A46"/>
                </a:solidFill>
                <a:latin typeface="Arial" panose="020B0604020202020204" pitchFamily="34" charset="0"/>
                <a:cs typeface="Arial" panose="020B0604020202020204" pitchFamily="34" charset="0"/>
                <a:sym typeface="Arial"/>
              </a:rPr>
              <a:t>gian </a:t>
            </a:r>
            <a:r>
              <a:rPr lang="en-US" sz="4300" kern="0" smtClean="0">
                <a:solidFill>
                  <a:srgbClr val="000000"/>
                </a:solidFill>
                <a:latin typeface="Arial" panose="020B0604020202020204" pitchFamily="34" charset="0"/>
                <a:cs typeface="Arial" panose="020B0604020202020204" pitchFamily="34" charset="0"/>
                <a:sym typeface="Arial"/>
              </a:rPr>
              <a:t>.</a:t>
            </a:r>
            <a:endParaRPr lang="en-US" sz="4300" kern="0" dirty="0">
              <a:solidFill>
                <a:srgbClr val="000000"/>
              </a:solidFill>
              <a:latin typeface="Arial" panose="020B0604020202020204" pitchFamily="34" charset="0"/>
              <a:cs typeface="Arial" panose="020B0604020202020204" pitchFamily="34" charset="0"/>
              <a:sym typeface="Arial"/>
            </a:endParaRPr>
          </a:p>
        </p:txBody>
      </p:sp>
      <p:sp>
        <p:nvSpPr>
          <p:cNvPr id="14" name="Rectangle 13">
            <a:extLst>
              <a:ext uri="{FF2B5EF4-FFF2-40B4-BE49-F238E27FC236}">
                <a16:creationId xmlns="" xmlns:a16="http://schemas.microsoft.com/office/drawing/2014/main" id="{0494A518-031D-40AA-8D3A-A38E66F80E18}"/>
              </a:ext>
            </a:extLst>
          </p:cNvPr>
          <p:cNvSpPr/>
          <p:nvPr/>
        </p:nvSpPr>
        <p:spPr>
          <a:xfrm>
            <a:off x="488908" y="4564524"/>
            <a:ext cx="5879994" cy="2277508"/>
          </a:xfrm>
          <a:prstGeom prst="rect">
            <a:avLst/>
          </a:prstGeom>
          <a:ln>
            <a:noFill/>
          </a:ln>
        </p:spPr>
        <p:style>
          <a:lnRef idx="2">
            <a:schemeClr val="dk1"/>
          </a:lnRef>
          <a:fillRef idx="1">
            <a:schemeClr val="lt1"/>
          </a:fillRef>
          <a:effectRef idx="0">
            <a:schemeClr val="dk1"/>
          </a:effectRef>
          <a:fontRef idx="minor">
            <a:schemeClr val="dk1"/>
          </a:fontRef>
        </p:style>
        <p:txBody>
          <a:bodyPr wrap="square" lIns="121882" tIns="60941" rIns="121882" bIns="60941">
            <a:spAutoFit/>
          </a:bodyPr>
          <a:lstStyle/>
          <a:p>
            <a:pPr defTabSz="1219170">
              <a:buClr>
                <a:srgbClr val="000000"/>
              </a:buClr>
            </a:pPr>
            <a:r>
              <a:rPr lang="en-US" sz="2800" kern="0" dirty="0">
                <a:solidFill>
                  <a:prstClr val="black"/>
                </a:solidFill>
                <a:latin typeface="Cambria" pitchFamily="18" charset="0"/>
                <a:cs typeface="Arial" panose="020B0604020202020204" pitchFamily="34" charset="0"/>
                <a:sym typeface="Arial"/>
              </a:rPr>
              <a:t>-Ta </a:t>
            </a:r>
            <a:r>
              <a:rPr lang="en-US" sz="2800" kern="0" dirty="0" err="1">
                <a:solidFill>
                  <a:prstClr val="black"/>
                </a:solidFill>
                <a:latin typeface="Cambria" pitchFamily="18" charset="0"/>
                <a:cs typeface="Arial" panose="020B0604020202020204" pitchFamily="34" charset="0"/>
                <a:sym typeface="Arial"/>
              </a:rPr>
              <a:t>gọi</a:t>
            </a:r>
            <a:r>
              <a:rPr lang="en-US" sz="2800" kern="0" dirty="0">
                <a:solidFill>
                  <a:prstClr val="black"/>
                </a:solidFill>
                <a:latin typeface="Cambria" pitchFamily="18" charset="0"/>
                <a:cs typeface="Arial" panose="020B0604020202020204" pitchFamily="34" charset="0"/>
                <a:sym typeface="Arial"/>
              </a:rPr>
              <a:t>:</a:t>
            </a:r>
          </a:p>
          <a:p>
            <a:pPr defTabSz="1219170">
              <a:buClr>
                <a:srgbClr val="000000"/>
              </a:buClr>
            </a:pPr>
            <a:r>
              <a:rPr lang="en-US" sz="2800" kern="0" dirty="0">
                <a:solidFill>
                  <a:prstClr val="black"/>
                </a:solidFill>
                <a:latin typeface="Cambria" pitchFamily="18" charset="0"/>
                <a:cs typeface="Arial" panose="020B0604020202020204" pitchFamily="34" charset="0"/>
                <a:sym typeface="Arial"/>
              </a:rPr>
              <a:t>v</a:t>
            </a:r>
            <a:r>
              <a:rPr lang="en-US" sz="2800" kern="0" dirty="0" smtClean="0">
                <a:solidFill>
                  <a:prstClr val="black"/>
                </a:solidFill>
                <a:latin typeface="Cambria" pitchFamily="18" charset="0"/>
                <a:cs typeface="Arial" panose="020B0604020202020204" pitchFamily="34" charset="0"/>
                <a:sym typeface="Arial"/>
              </a:rPr>
              <a:t> : </a:t>
            </a:r>
            <a:r>
              <a:rPr lang="en-US" sz="2800" kern="0" dirty="0" err="1">
                <a:solidFill>
                  <a:prstClr val="black"/>
                </a:solidFill>
                <a:latin typeface="Cambria" pitchFamily="18" charset="0"/>
                <a:cs typeface="Arial" panose="020B0604020202020204" pitchFamily="34" charset="0"/>
                <a:sym typeface="Arial"/>
              </a:rPr>
              <a:t>vận</a:t>
            </a:r>
            <a:r>
              <a:rPr lang="en-US" sz="2800" kern="0" dirty="0">
                <a:solidFill>
                  <a:prstClr val="black"/>
                </a:solidFill>
                <a:latin typeface="Cambria" pitchFamily="18" charset="0"/>
                <a:cs typeface="Arial" panose="020B0604020202020204" pitchFamily="34" charset="0"/>
                <a:sym typeface="Arial"/>
              </a:rPr>
              <a:t> </a:t>
            </a:r>
            <a:r>
              <a:rPr lang="en-US" sz="2800" kern="0" dirty="0" err="1">
                <a:solidFill>
                  <a:prstClr val="black"/>
                </a:solidFill>
                <a:latin typeface="Cambria" pitchFamily="18" charset="0"/>
                <a:cs typeface="Arial" panose="020B0604020202020204" pitchFamily="34" charset="0"/>
                <a:sym typeface="Arial"/>
              </a:rPr>
              <a:t>tốc</a:t>
            </a:r>
            <a:endParaRPr lang="en-US" sz="2800" kern="0" dirty="0">
              <a:solidFill>
                <a:prstClr val="black"/>
              </a:solidFill>
              <a:latin typeface="Cambria" pitchFamily="18" charset="0"/>
              <a:cs typeface="Arial" panose="020B0604020202020204" pitchFamily="34" charset="0"/>
              <a:sym typeface="Arial"/>
            </a:endParaRPr>
          </a:p>
          <a:p>
            <a:pPr defTabSz="1219170">
              <a:buClr>
                <a:srgbClr val="000000"/>
              </a:buClr>
            </a:pPr>
            <a:r>
              <a:rPr lang="en-US" sz="2800" kern="0" dirty="0" smtClean="0">
                <a:solidFill>
                  <a:prstClr val="black"/>
                </a:solidFill>
                <a:latin typeface="Cambria" pitchFamily="18" charset="0"/>
                <a:cs typeface="Arial" panose="020B0604020202020204" pitchFamily="34" charset="0"/>
                <a:sym typeface="Arial"/>
              </a:rPr>
              <a:t>s : </a:t>
            </a:r>
            <a:r>
              <a:rPr lang="en-US" sz="2800" kern="0" dirty="0" err="1">
                <a:solidFill>
                  <a:prstClr val="black"/>
                </a:solidFill>
                <a:latin typeface="Cambria" pitchFamily="18" charset="0"/>
                <a:cs typeface="Arial" panose="020B0604020202020204" pitchFamily="34" charset="0"/>
                <a:sym typeface="Arial"/>
              </a:rPr>
              <a:t>quãng</a:t>
            </a:r>
            <a:r>
              <a:rPr lang="en-US" sz="2800" kern="0" dirty="0">
                <a:solidFill>
                  <a:prstClr val="black"/>
                </a:solidFill>
                <a:latin typeface="Cambria" pitchFamily="18" charset="0"/>
                <a:cs typeface="Arial" panose="020B0604020202020204" pitchFamily="34" charset="0"/>
                <a:sym typeface="Arial"/>
              </a:rPr>
              <a:t> </a:t>
            </a:r>
            <a:r>
              <a:rPr lang="en-US" sz="2800" kern="0" dirty="0" err="1">
                <a:solidFill>
                  <a:prstClr val="black"/>
                </a:solidFill>
                <a:latin typeface="Cambria" pitchFamily="18" charset="0"/>
                <a:cs typeface="Arial" panose="020B0604020202020204" pitchFamily="34" charset="0"/>
                <a:sym typeface="Arial"/>
              </a:rPr>
              <a:t>đường</a:t>
            </a:r>
            <a:endParaRPr lang="en-US" sz="2800" kern="0" dirty="0">
              <a:solidFill>
                <a:prstClr val="black"/>
              </a:solidFill>
              <a:latin typeface="Cambria" pitchFamily="18" charset="0"/>
              <a:cs typeface="Arial" panose="020B0604020202020204" pitchFamily="34" charset="0"/>
              <a:sym typeface="Arial"/>
            </a:endParaRPr>
          </a:p>
          <a:p>
            <a:pPr defTabSz="1219170">
              <a:buClr>
                <a:srgbClr val="000000"/>
              </a:buClr>
            </a:pPr>
            <a:r>
              <a:rPr lang="en-US" sz="2800" kern="0" dirty="0">
                <a:solidFill>
                  <a:prstClr val="black"/>
                </a:solidFill>
                <a:latin typeface="Cambria" pitchFamily="18" charset="0"/>
                <a:cs typeface="Arial" panose="020B0604020202020204" pitchFamily="34" charset="0"/>
                <a:sym typeface="Arial"/>
              </a:rPr>
              <a:t>t : </a:t>
            </a:r>
            <a:r>
              <a:rPr lang="en-US" sz="2800" kern="0" dirty="0" err="1">
                <a:solidFill>
                  <a:prstClr val="black"/>
                </a:solidFill>
                <a:latin typeface="Cambria" pitchFamily="18" charset="0"/>
                <a:cs typeface="Arial" panose="020B0604020202020204" pitchFamily="34" charset="0"/>
                <a:sym typeface="Arial"/>
              </a:rPr>
              <a:t>thời</a:t>
            </a:r>
            <a:r>
              <a:rPr lang="en-US" sz="2800" kern="0" dirty="0">
                <a:solidFill>
                  <a:prstClr val="black"/>
                </a:solidFill>
                <a:latin typeface="Cambria" pitchFamily="18" charset="0"/>
                <a:cs typeface="Arial" panose="020B0604020202020204" pitchFamily="34" charset="0"/>
                <a:sym typeface="Arial"/>
              </a:rPr>
              <a:t> </a:t>
            </a:r>
            <a:r>
              <a:rPr lang="en-US" sz="2800" kern="0" dirty="0" err="1">
                <a:solidFill>
                  <a:prstClr val="black"/>
                </a:solidFill>
                <a:latin typeface="Cambria" pitchFamily="18" charset="0"/>
                <a:cs typeface="Arial" panose="020B0604020202020204" pitchFamily="34" charset="0"/>
                <a:sym typeface="Arial"/>
              </a:rPr>
              <a:t>gian</a:t>
            </a:r>
            <a:endParaRPr lang="en-US" sz="2800" kern="0" dirty="0">
              <a:solidFill>
                <a:prstClr val="black"/>
              </a:solidFill>
              <a:latin typeface="Cambria" pitchFamily="18" charset="0"/>
              <a:cs typeface="Arial" panose="020B0604020202020204" pitchFamily="34" charset="0"/>
              <a:sym typeface="Arial"/>
            </a:endParaRPr>
          </a:p>
          <a:p>
            <a:pPr defTabSz="1219170">
              <a:buClr>
                <a:srgbClr val="000000"/>
              </a:buClr>
            </a:pPr>
            <a:r>
              <a:rPr lang="en-US" sz="2800" kern="0" dirty="0">
                <a:solidFill>
                  <a:prstClr val="black"/>
                </a:solidFill>
                <a:latin typeface="Cambria" pitchFamily="18" charset="0"/>
                <a:cs typeface="Arial" panose="020B0604020202020204" pitchFamily="34" charset="0"/>
                <a:sym typeface="Arial"/>
              </a:rPr>
              <a:t>=&gt; </a:t>
            </a:r>
            <a:r>
              <a:rPr lang="en-US" sz="2800" kern="0" dirty="0" err="1">
                <a:solidFill>
                  <a:prstClr val="black"/>
                </a:solidFill>
                <a:latin typeface="Cambria" pitchFamily="18" charset="0"/>
                <a:cs typeface="Arial" panose="020B0604020202020204" pitchFamily="34" charset="0"/>
                <a:sym typeface="Arial"/>
              </a:rPr>
              <a:t>Cách</a:t>
            </a:r>
            <a:r>
              <a:rPr lang="en-US" sz="2800" kern="0" dirty="0">
                <a:solidFill>
                  <a:prstClr val="black"/>
                </a:solidFill>
                <a:latin typeface="Cambria" pitchFamily="18" charset="0"/>
                <a:cs typeface="Arial" panose="020B0604020202020204" pitchFamily="34" charset="0"/>
                <a:sym typeface="Arial"/>
              </a:rPr>
              <a:t> </a:t>
            </a:r>
            <a:r>
              <a:rPr lang="en-US" sz="2800" kern="0" dirty="0" err="1">
                <a:solidFill>
                  <a:prstClr val="black"/>
                </a:solidFill>
                <a:latin typeface="Cambria" pitchFamily="18" charset="0"/>
                <a:cs typeface="Arial" panose="020B0604020202020204" pitchFamily="34" charset="0"/>
                <a:sym typeface="Arial"/>
              </a:rPr>
              <a:t>tính</a:t>
            </a:r>
            <a:r>
              <a:rPr lang="en-US" sz="2800" kern="0" dirty="0">
                <a:solidFill>
                  <a:prstClr val="black"/>
                </a:solidFill>
                <a:latin typeface="Cambria" pitchFamily="18" charset="0"/>
                <a:cs typeface="Arial" panose="020B0604020202020204" pitchFamily="34" charset="0"/>
                <a:sym typeface="Arial"/>
              </a:rPr>
              <a:t> </a:t>
            </a:r>
            <a:r>
              <a:rPr lang="en-US" sz="2800" kern="0" dirty="0" err="1" smtClean="0">
                <a:solidFill>
                  <a:prstClr val="black"/>
                </a:solidFill>
                <a:latin typeface="Cambria" pitchFamily="18" charset="0"/>
                <a:cs typeface="Arial" panose="020B0604020202020204" pitchFamily="34" charset="0"/>
                <a:sym typeface="Arial"/>
              </a:rPr>
              <a:t>quãng</a:t>
            </a:r>
            <a:r>
              <a:rPr lang="en-US" sz="2800" kern="0" dirty="0" smtClean="0">
                <a:solidFill>
                  <a:prstClr val="black"/>
                </a:solidFill>
                <a:latin typeface="Cambria" pitchFamily="18" charset="0"/>
                <a:cs typeface="Arial" panose="020B0604020202020204" pitchFamily="34" charset="0"/>
                <a:sym typeface="Arial"/>
              </a:rPr>
              <a:t> </a:t>
            </a:r>
            <a:r>
              <a:rPr lang="en-US" sz="2800" kern="0" dirty="0" err="1" smtClean="0">
                <a:solidFill>
                  <a:prstClr val="black"/>
                </a:solidFill>
                <a:latin typeface="Cambria" pitchFamily="18" charset="0"/>
                <a:cs typeface="Arial" panose="020B0604020202020204" pitchFamily="34" charset="0"/>
                <a:sym typeface="Arial"/>
              </a:rPr>
              <a:t>đường</a:t>
            </a:r>
            <a:r>
              <a:rPr lang="en-US" sz="2800" kern="0" dirty="0" smtClean="0">
                <a:solidFill>
                  <a:prstClr val="black"/>
                </a:solidFill>
                <a:latin typeface="Cambria" pitchFamily="18" charset="0"/>
                <a:cs typeface="Arial" panose="020B0604020202020204" pitchFamily="34" charset="0"/>
                <a:sym typeface="Arial"/>
              </a:rPr>
              <a:t> </a:t>
            </a:r>
            <a:r>
              <a:rPr lang="en-US" sz="2800" kern="0" dirty="0" err="1" smtClean="0">
                <a:solidFill>
                  <a:prstClr val="black"/>
                </a:solidFill>
                <a:latin typeface="Cambria" pitchFamily="18" charset="0"/>
                <a:cs typeface="Arial" panose="020B0604020202020204" pitchFamily="34" charset="0"/>
                <a:sym typeface="Arial"/>
              </a:rPr>
              <a:t>là</a:t>
            </a:r>
            <a:r>
              <a:rPr lang="en-US" sz="2800" kern="0" dirty="0" smtClean="0">
                <a:solidFill>
                  <a:prstClr val="black"/>
                </a:solidFill>
                <a:latin typeface="Cambria" pitchFamily="18" charset="0"/>
                <a:cs typeface="Arial" panose="020B0604020202020204" pitchFamily="34" charset="0"/>
                <a:sym typeface="Arial"/>
              </a:rPr>
              <a:t>.</a:t>
            </a:r>
            <a:endParaRPr lang="en-US" sz="2800" kern="0" dirty="0">
              <a:solidFill>
                <a:prstClr val="black"/>
              </a:solidFill>
              <a:latin typeface="Cambria" pitchFamily="18" charset="0"/>
              <a:cs typeface="Arial" panose="020B0604020202020204" pitchFamily="34" charset="0"/>
              <a:sym typeface="Arial"/>
            </a:endParaRPr>
          </a:p>
        </p:txBody>
      </p:sp>
      <p:sp>
        <p:nvSpPr>
          <p:cNvPr id="15" name="TextBox 14">
            <a:extLst>
              <a:ext uri="{FF2B5EF4-FFF2-40B4-BE49-F238E27FC236}">
                <a16:creationId xmlns="" xmlns:a16="http://schemas.microsoft.com/office/drawing/2014/main" id="{93EA78FC-C09F-49E6-A51D-0F8B1E108A83}"/>
              </a:ext>
            </a:extLst>
          </p:cNvPr>
          <p:cNvSpPr txBox="1"/>
          <p:nvPr/>
        </p:nvSpPr>
        <p:spPr>
          <a:xfrm>
            <a:off x="6543183" y="5366039"/>
            <a:ext cx="3401888" cy="1025921"/>
          </a:xfrm>
          <a:prstGeom prst="rect">
            <a:avLst/>
          </a:prstGeom>
        </p:spPr>
        <p:style>
          <a:lnRef idx="2">
            <a:schemeClr val="accent2"/>
          </a:lnRef>
          <a:fillRef idx="1">
            <a:schemeClr val="lt1"/>
          </a:fillRef>
          <a:effectRef idx="0">
            <a:schemeClr val="accent2"/>
          </a:effectRef>
          <a:fontRef idx="minor">
            <a:schemeClr val="dk1"/>
          </a:fontRef>
        </p:style>
        <p:txBody>
          <a:bodyPr wrap="square" lIns="121882" tIns="60941" rIns="121882" bIns="60941" rtlCol="0" anchor="b">
            <a:spAutoFit/>
          </a:bodyPr>
          <a:lstStyle/>
          <a:p>
            <a:pPr algn="ctr" defTabSz="1219170">
              <a:buClr>
                <a:srgbClr val="000000"/>
              </a:buClr>
            </a:pPr>
            <a:r>
              <a:rPr lang="en-US" sz="5900" b="1" kern="0">
                <a:solidFill>
                  <a:srgbClr val="56C64A"/>
                </a:solidFill>
                <a:latin typeface="Arial" panose="020B0604020202020204" pitchFamily="34" charset="0"/>
                <a:cs typeface="Arial" panose="020B0604020202020204" pitchFamily="34" charset="0"/>
                <a:sym typeface="Arial"/>
              </a:rPr>
              <a:t>s </a:t>
            </a:r>
            <a:r>
              <a:rPr lang="en-US" sz="5900" b="1" kern="0" smtClean="0">
                <a:solidFill>
                  <a:prstClr val="black"/>
                </a:solidFill>
                <a:latin typeface="Arial" panose="020B0604020202020204" pitchFamily="34" charset="0"/>
                <a:cs typeface="Arial" panose="020B0604020202020204" pitchFamily="34" charset="0"/>
                <a:sym typeface="Arial"/>
              </a:rPr>
              <a:t>=</a:t>
            </a:r>
            <a:r>
              <a:rPr lang="en-US" sz="5900" b="1" kern="0" smtClean="0">
                <a:solidFill>
                  <a:srgbClr val="FF0000"/>
                </a:solidFill>
                <a:latin typeface="Arial" panose="020B0604020202020204" pitchFamily="34" charset="0"/>
                <a:cs typeface="Arial" panose="020B0604020202020204" pitchFamily="34" charset="0"/>
                <a:sym typeface="Arial"/>
              </a:rPr>
              <a:t> </a:t>
            </a:r>
            <a:r>
              <a:rPr lang="en-US" sz="5900" b="1" kern="0" smtClean="0">
                <a:solidFill>
                  <a:srgbClr val="FFC000"/>
                </a:solidFill>
                <a:latin typeface="Arial" panose="020B0604020202020204" pitchFamily="34" charset="0"/>
                <a:cs typeface="Arial" panose="020B0604020202020204" pitchFamily="34" charset="0"/>
                <a:sym typeface="Arial"/>
              </a:rPr>
              <a:t>v </a:t>
            </a:r>
            <a:r>
              <a:rPr lang="en-US" sz="4000" b="1" kern="0" smtClean="0">
                <a:solidFill>
                  <a:srgbClr val="769BE6"/>
                </a:solidFill>
                <a:latin typeface="Arial" panose="020B0604020202020204" pitchFamily="34" charset="0"/>
                <a:cs typeface="Arial" panose="020B0604020202020204" pitchFamily="34" charset="0"/>
                <a:sym typeface="Arial"/>
              </a:rPr>
              <a:t>x</a:t>
            </a:r>
            <a:r>
              <a:rPr lang="en-US" sz="5900" b="1" kern="0" smtClean="0">
                <a:solidFill>
                  <a:srgbClr val="FC4A46"/>
                </a:solidFill>
                <a:latin typeface="Arial" panose="020B0604020202020204" pitchFamily="34" charset="0"/>
                <a:cs typeface="Arial" panose="020B0604020202020204" pitchFamily="34" charset="0"/>
                <a:sym typeface="Arial"/>
              </a:rPr>
              <a:t> </a:t>
            </a:r>
            <a:r>
              <a:rPr lang="en-US" sz="5900" b="1" kern="0">
                <a:solidFill>
                  <a:srgbClr val="FC4A46"/>
                </a:solidFill>
                <a:latin typeface="Arial" panose="020B0604020202020204" pitchFamily="34" charset="0"/>
                <a:cs typeface="Arial" panose="020B0604020202020204" pitchFamily="34" charset="0"/>
                <a:sym typeface="Arial"/>
              </a:rPr>
              <a:t>t</a:t>
            </a:r>
            <a:endParaRPr lang="en-US" sz="5900" b="1" kern="0" dirty="0">
              <a:solidFill>
                <a:srgbClr val="FC4A46"/>
              </a:solidFill>
              <a:latin typeface="Arial" panose="020B0604020202020204" pitchFamily="34" charset="0"/>
              <a:cs typeface="Arial" panose="020B0604020202020204" pitchFamily="34" charset="0"/>
              <a:sym typeface="Arial"/>
            </a:endParaRPr>
          </a:p>
        </p:txBody>
      </p:sp>
      <p:sp>
        <p:nvSpPr>
          <p:cNvPr id="16" name="TextBox 15">
            <a:extLst>
              <a:ext uri="{FF2B5EF4-FFF2-40B4-BE49-F238E27FC236}">
                <a16:creationId xmlns:a16="http://schemas.microsoft.com/office/drawing/2014/main" xmlns="" id="{5A8DEACF-166C-BD89-4DB0-CAD770016876}"/>
              </a:ext>
            </a:extLst>
          </p:cNvPr>
          <p:cNvSpPr txBox="1"/>
          <p:nvPr/>
        </p:nvSpPr>
        <p:spPr>
          <a:xfrm>
            <a:off x="614669" y="461723"/>
            <a:ext cx="10632559" cy="1077219"/>
          </a:xfrm>
          <a:prstGeom prst="rect">
            <a:avLst/>
          </a:prstGeom>
          <a:noFill/>
        </p:spPr>
        <p:txBody>
          <a:bodyPr wrap="square" lIns="91420" tIns="45718" rIns="91420" bIns="45718" rtlCol="0">
            <a:spAutoFit/>
          </a:bodyPr>
          <a:lstStyle/>
          <a:p>
            <a:r>
              <a:rPr lang="en-US" sz="3200" b="1" dirty="0">
                <a:latin typeface="Cambria" panose="02040503050406030204" pitchFamily="18" charset="0"/>
                <a:ea typeface="Cambria" panose="02040503050406030204" pitchFamily="18" charset="0"/>
              </a:rPr>
              <a:t>b) </a:t>
            </a:r>
            <a:r>
              <a:rPr lang="en-US" sz="3200" b="1" dirty="0" err="1">
                <a:latin typeface="Cambria" panose="02040503050406030204" pitchFamily="18" charset="0"/>
                <a:ea typeface="Cambria" panose="02040503050406030204" pitchFamily="18" charset="0"/>
              </a:rPr>
              <a:t>Hãy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liên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giữa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đường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err="1">
                <a:latin typeface="Cambria" panose="02040503050406030204" pitchFamily="18" charset="0"/>
                <a:ea typeface="Cambria" panose="02040503050406030204" pitchFamily="18" charset="0"/>
              </a:rPr>
              <a:t>thời</a:t>
            </a:r>
            <a:r>
              <a:rPr lang="en-US" sz="3200" b="1">
                <a:latin typeface="Cambria" panose="02040503050406030204" pitchFamily="18" charset="0"/>
                <a:ea typeface="Cambria" panose="02040503050406030204" pitchFamily="18" charset="0"/>
              </a:rPr>
              <a:t> gian?</a:t>
            </a:r>
            <a:endParaRPr lang="en-US" sz="32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5A8DEACF-166C-BD89-4DB0-CAD770016876}"/>
              </a:ext>
            </a:extLst>
          </p:cNvPr>
          <p:cNvSpPr txBox="1"/>
          <p:nvPr/>
        </p:nvSpPr>
        <p:spPr>
          <a:xfrm>
            <a:off x="632301" y="1427350"/>
            <a:ext cx="10967820" cy="1077214"/>
          </a:xfrm>
          <a:prstGeom prst="rect">
            <a:avLst/>
          </a:prstGeom>
          <a:noFill/>
        </p:spPr>
        <p:txBody>
          <a:bodyPr wrap="square" lIns="91420" tIns="45718" rIns="91420" bIns="45718" rtlCol="0">
            <a:spAutoFit/>
          </a:bodyPr>
          <a:lstStyle/>
          <a:p>
            <a:pPr algn="just">
              <a:defRPr/>
            </a:pPr>
            <a:r>
              <a:rPr lang="en-US" sz="3200" b="1" dirty="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Trong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chuyển</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động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đều</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nếu</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thời</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gian</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tăng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lên</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bao</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nhiêu</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thì</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quãng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đường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đi</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được</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cũng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tăng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lên</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bấy</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nhiêu</a:t>
            </a:r>
            <a:r>
              <a:rPr lang="en-US" sz="3200" b="1" dirty="0" smtClean="0">
                <a:solidFill>
                  <a:schemeClr val="accent1"/>
                </a:solidFill>
                <a:latin typeface="Cambria" panose="02040503050406030204" pitchFamily="18" charset="0"/>
                <a:ea typeface="Cambria" panose="02040503050406030204" pitchFamily="18" charset="0"/>
              </a:rPr>
              <a:t>.</a:t>
            </a:r>
            <a:endParaRPr lang="en-US" sz="3200" b="1" dirty="0">
              <a:solidFill>
                <a:schemeClr val="accent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304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900" decel="100000" fill="hold"/>
                                        <p:tgtEl>
                                          <p:spTgt spid="1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4" name="Picture 3" descr="A blue and red text&#10;&#10;AI-generated content may be incorrect.">
            <a:extLst>
              <a:ext uri="{FF2B5EF4-FFF2-40B4-BE49-F238E27FC236}">
                <a16:creationId xmlns="" xmlns:a16="http://schemas.microsoft.com/office/drawing/2014/main" id="{2EAEF107-972F-D9C2-AB93-98C144E8C6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684" y="1208845"/>
            <a:ext cx="9406271" cy="4586528"/>
          </a:xfrm>
          <a:prstGeom prst="rect">
            <a:avLst/>
          </a:prstGeom>
        </p:spPr>
      </p:pic>
    </p:spTree>
    <p:extLst>
      <p:ext uri="{BB962C8B-B14F-4D97-AF65-F5344CB8AC3E}">
        <p14:creationId xmlns:p14="http://schemas.microsoft.com/office/powerpoint/2010/main" val="2584344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6535DDE-F880-401D-83A5-6B96D59E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xmlns="" id="{380822B7-4110-4407-94A9-12A26F18FB46}"/>
              </a:ext>
            </a:extLst>
          </p:cNvPr>
          <p:cNvSpPr/>
          <p:nvPr/>
        </p:nvSpPr>
        <p:spPr>
          <a:xfrm>
            <a:off x="412887" y="337931"/>
            <a:ext cx="11366228" cy="6318500"/>
          </a:xfrm>
          <a:prstGeom prst="rect">
            <a:avLst/>
          </a:prstGeom>
          <a:ln/>
        </p:spPr>
        <p:style>
          <a:lnRef idx="2">
            <a:schemeClr val="accent1"/>
          </a:lnRef>
          <a:fillRef idx="1">
            <a:schemeClr val="lt1"/>
          </a:fillRef>
          <a:effectRef idx="0">
            <a:schemeClr val="accent1"/>
          </a:effectRef>
          <a:fontRef idx="minor">
            <a:schemeClr val="dk1"/>
          </a:fontRef>
        </p:style>
        <p:txBody>
          <a:bodyPr lIns="91420" tIns="45718" rIns="91420" bIns="45718" rtlCol="0" anchor="ctr"/>
          <a:lstStyle/>
          <a:p>
            <a:endParaRPr lang="en-US" dirty="0">
              <a:latin typeface="Cambria" pitchFamily="18" charset="0"/>
            </a:endParaRPr>
          </a:p>
        </p:txBody>
      </p:sp>
      <p:sp>
        <p:nvSpPr>
          <p:cNvPr id="2" name="TextBox 1"/>
          <p:cNvSpPr txBox="1"/>
          <p:nvPr/>
        </p:nvSpPr>
        <p:spPr>
          <a:xfrm>
            <a:off x="653143" y="805545"/>
            <a:ext cx="6836228" cy="646331"/>
          </a:xfrm>
          <a:prstGeom prst="rect">
            <a:avLst/>
          </a:prstGeom>
          <a:noFill/>
        </p:spPr>
        <p:txBody>
          <a:bodyPr wrap="square" lIns="91434" tIns="45718" rIns="91434" bIns="45718" rtlCol="0">
            <a:spAutoFit/>
          </a:bodyPr>
          <a:lstStyle/>
          <a:p>
            <a:r>
              <a:rPr lang="en-US" sz="3600">
                <a:latin typeface="Cambria" pitchFamily="18" charset="0"/>
              </a:rPr>
              <a:t>1. Hoàn thành bảng sau:</a:t>
            </a:r>
            <a:endParaRPr lang="vi-VN" sz="3600">
              <a:latin typeface="Cambria"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283885647"/>
              </p:ext>
            </p:extLst>
          </p:nvPr>
        </p:nvGraphicFramePr>
        <p:xfrm>
          <a:off x="847907" y="1668005"/>
          <a:ext cx="9885408" cy="3026651"/>
        </p:xfrm>
        <a:graphic>
          <a:graphicData uri="http://schemas.openxmlformats.org/drawingml/2006/table">
            <a:tbl>
              <a:tblPr firstRow="1" bandRow="1">
                <a:tableStyleId>{5C22544A-7EE6-4342-B048-85BDC9FD1C3A}</a:tableStyleId>
              </a:tblPr>
              <a:tblGrid>
                <a:gridCol w="1503408"/>
                <a:gridCol w="2111828"/>
                <a:gridCol w="2307772"/>
                <a:gridCol w="3962400"/>
              </a:tblGrid>
              <a:tr h="1066800">
                <a:tc>
                  <a:txBody>
                    <a:bodyPr/>
                    <a:lstStyle/>
                    <a:p>
                      <a:pPr algn="ctr"/>
                      <a:endParaRPr lang="vi-VN" sz="3200">
                        <a:latin typeface="Cambria" pitchFamily="18" charset="0"/>
                      </a:endParaRPr>
                    </a:p>
                  </a:txBody>
                  <a:tcPr/>
                </a:tc>
                <a:tc>
                  <a:txBody>
                    <a:bodyPr/>
                    <a:lstStyle/>
                    <a:p>
                      <a:pPr algn="ctr"/>
                      <a:r>
                        <a:rPr lang="en-US" sz="3200" smtClean="0">
                          <a:latin typeface="Cambria" pitchFamily="18" charset="0"/>
                        </a:rPr>
                        <a:t>Vận</a:t>
                      </a:r>
                      <a:r>
                        <a:rPr lang="en-US" sz="3200" baseline="0" smtClean="0">
                          <a:latin typeface="Cambria" pitchFamily="18" charset="0"/>
                        </a:rPr>
                        <a:t> tốc</a:t>
                      </a:r>
                      <a:endParaRPr lang="vi-VN" sz="3200">
                        <a:latin typeface="Cambria" pitchFamily="18" charset="0"/>
                      </a:endParaRPr>
                    </a:p>
                  </a:txBody>
                  <a:tcPr/>
                </a:tc>
                <a:tc>
                  <a:txBody>
                    <a:bodyPr/>
                    <a:lstStyle/>
                    <a:p>
                      <a:pPr algn="ctr"/>
                      <a:r>
                        <a:rPr lang="en-US" sz="3200" smtClean="0">
                          <a:latin typeface="Cambria" pitchFamily="18" charset="0"/>
                        </a:rPr>
                        <a:t>Thời</a:t>
                      </a:r>
                      <a:r>
                        <a:rPr lang="en-US" sz="3200" baseline="0" smtClean="0">
                          <a:latin typeface="Cambria" pitchFamily="18" charset="0"/>
                        </a:rPr>
                        <a:t> gian</a:t>
                      </a:r>
                      <a:endParaRPr lang="vi-VN" sz="3200">
                        <a:latin typeface="Cambria" pitchFamily="18" charset="0"/>
                      </a:endParaRPr>
                    </a:p>
                  </a:txBody>
                  <a:tcPr/>
                </a:tc>
                <a:tc>
                  <a:txBody>
                    <a:bodyPr/>
                    <a:lstStyle/>
                    <a:p>
                      <a:pPr algn="ctr"/>
                      <a:r>
                        <a:rPr lang="en-US" sz="3200" smtClean="0">
                          <a:latin typeface="Cambria" pitchFamily="18" charset="0"/>
                        </a:rPr>
                        <a:t>Quãng</a:t>
                      </a:r>
                      <a:r>
                        <a:rPr lang="en-US" sz="3200" baseline="0" smtClean="0">
                          <a:latin typeface="Cambria" pitchFamily="18" charset="0"/>
                        </a:rPr>
                        <a:t> đường </a:t>
                      </a:r>
                    </a:p>
                    <a:p>
                      <a:pPr algn="ctr"/>
                      <a:r>
                        <a:rPr lang="en-US" sz="3200" baseline="0" smtClean="0">
                          <a:latin typeface="Cambria" pitchFamily="18" charset="0"/>
                        </a:rPr>
                        <a:t>đi được</a:t>
                      </a:r>
                      <a:endParaRPr lang="vi-VN" sz="3200">
                        <a:latin typeface="Cambria" pitchFamily="18" charset="0"/>
                      </a:endParaRPr>
                    </a:p>
                  </a:txBody>
                  <a:tcPr/>
                </a:tc>
              </a:tr>
              <a:tr h="1066800">
                <a:tc>
                  <a:txBody>
                    <a:bodyPr/>
                    <a:lstStyle/>
                    <a:p>
                      <a:pPr algn="ctr"/>
                      <a:r>
                        <a:rPr lang="en-US" sz="3200" smtClean="0">
                          <a:latin typeface="Cambria" pitchFamily="18" charset="0"/>
                        </a:rPr>
                        <a:t>Người</a:t>
                      </a:r>
                      <a:r>
                        <a:rPr lang="en-US" sz="3200" baseline="0" smtClean="0">
                          <a:latin typeface="Cambria" pitchFamily="18" charset="0"/>
                        </a:rPr>
                        <a:t> đi bộ</a:t>
                      </a:r>
                      <a:endParaRPr lang="vi-VN" sz="3200">
                        <a:latin typeface="Cambria" pitchFamily="18" charset="0"/>
                      </a:endParaRPr>
                    </a:p>
                  </a:txBody>
                  <a:tcPr anchor="ctr"/>
                </a:tc>
                <a:tc>
                  <a:txBody>
                    <a:bodyPr/>
                    <a:lstStyle/>
                    <a:p>
                      <a:pPr algn="ctr"/>
                      <a:r>
                        <a:rPr lang="en-US" sz="3200" smtClean="0">
                          <a:latin typeface="Cambria" pitchFamily="18" charset="0"/>
                        </a:rPr>
                        <a:t>5km/h</a:t>
                      </a:r>
                      <a:endParaRPr lang="vi-VN" sz="3200">
                        <a:latin typeface="Cambria" pitchFamily="18" charset="0"/>
                      </a:endParaRPr>
                    </a:p>
                  </a:txBody>
                  <a:tcPr anchor="ctr"/>
                </a:tc>
                <a:tc>
                  <a:txBody>
                    <a:bodyPr/>
                    <a:lstStyle/>
                    <a:p>
                      <a:pPr algn="ctr"/>
                      <a:r>
                        <a:rPr lang="en-US" sz="3200" smtClean="0">
                          <a:latin typeface="Cambria" pitchFamily="18" charset="0"/>
                        </a:rPr>
                        <a:t>2</a:t>
                      </a:r>
                      <a:r>
                        <a:rPr lang="en-US" sz="3200" baseline="0" smtClean="0">
                          <a:latin typeface="Cambria" pitchFamily="18" charset="0"/>
                        </a:rPr>
                        <a:t> giờ</a:t>
                      </a:r>
                      <a:endParaRPr lang="vi-VN" sz="3200">
                        <a:latin typeface="Cambria" pitchFamily="18" charset="0"/>
                      </a:endParaRPr>
                    </a:p>
                  </a:txBody>
                  <a:tcPr anchor="ctr"/>
                </a:tc>
                <a:tc>
                  <a:txBody>
                    <a:bodyPr/>
                    <a:lstStyle/>
                    <a:p>
                      <a:pPr algn="ctr"/>
                      <a:r>
                        <a:rPr lang="en-US" sz="3200" smtClean="0">
                          <a:latin typeface="Cambria" pitchFamily="18" charset="0"/>
                        </a:rPr>
                        <a:t>               </a:t>
                      </a:r>
                      <a:endParaRPr lang="vi-VN" sz="3200">
                        <a:latin typeface="Cambria" pitchFamily="18" charset="0"/>
                      </a:endParaRPr>
                    </a:p>
                  </a:txBody>
                  <a:tcPr anchor="ctr"/>
                </a:tc>
              </a:tr>
              <a:tr h="893051">
                <a:tc>
                  <a:txBody>
                    <a:bodyPr/>
                    <a:lstStyle/>
                    <a:p>
                      <a:pPr algn="ctr"/>
                      <a:r>
                        <a:rPr lang="en-US" sz="3200" smtClean="0">
                          <a:latin typeface="Cambria" pitchFamily="18" charset="0"/>
                        </a:rPr>
                        <a:t>Ô</a:t>
                      </a:r>
                      <a:r>
                        <a:rPr lang="en-US" sz="3200" baseline="0" smtClean="0">
                          <a:latin typeface="Cambria" pitchFamily="18" charset="0"/>
                        </a:rPr>
                        <a:t> tô</a:t>
                      </a:r>
                      <a:endParaRPr lang="vi-VN" sz="3200">
                        <a:latin typeface="Cambria" pitchFamily="18" charset="0"/>
                      </a:endParaRPr>
                    </a:p>
                  </a:txBody>
                  <a:tcPr anchor="ctr"/>
                </a:tc>
                <a:tc>
                  <a:txBody>
                    <a:bodyPr/>
                    <a:lstStyle/>
                    <a:p>
                      <a:pPr algn="ctr"/>
                      <a:r>
                        <a:rPr lang="en-US" sz="3200" smtClean="0">
                          <a:latin typeface="Cambria" pitchFamily="18" charset="0"/>
                        </a:rPr>
                        <a:t>52km/h</a:t>
                      </a:r>
                      <a:endParaRPr lang="vi-VN" sz="3200">
                        <a:latin typeface="Cambria" pitchFamily="18" charset="0"/>
                      </a:endParaRPr>
                    </a:p>
                  </a:txBody>
                  <a:tcPr anchor="ctr"/>
                </a:tc>
                <a:tc>
                  <a:txBody>
                    <a:bodyPr/>
                    <a:lstStyle/>
                    <a:p>
                      <a:pPr algn="ctr"/>
                      <a:r>
                        <a:rPr lang="en-US" sz="3200" smtClean="0">
                          <a:latin typeface="Cambria" pitchFamily="18" charset="0"/>
                        </a:rPr>
                        <a:t>3,5 giờ</a:t>
                      </a:r>
                      <a:endParaRPr lang="vi-VN" sz="3200">
                        <a:latin typeface="Cambria" pitchFamily="18" charset="0"/>
                      </a:endParaRPr>
                    </a:p>
                  </a:txBody>
                  <a:tcPr anchor="ctr"/>
                </a:tc>
                <a:tc>
                  <a:txBody>
                    <a:bodyPr/>
                    <a:lstStyle/>
                    <a:p>
                      <a:pPr algn="ctr"/>
                      <a:r>
                        <a:rPr lang="en-US" sz="3200" smtClean="0">
                          <a:latin typeface="Cambria" pitchFamily="18" charset="0"/>
                        </a:rPr>
                        <a:t>               </a:t>
                      </a:r>
                      <a:endParaRPr lang="vi-VN" sz="3200">
                        <a:latin typeface="Cambria" pitchFamily="18" charset="0"/>
                      </a:endParaRPr>
                    </a:p>
                  </a:txBody>
                  <a:tcPr anchor="ctr"/>
                </a:tc>
              </a:tr>
            </a:tbl>
          </a:graphicData>
        </a:graphic>
      </p:graphicFrame>
      <p:sp>
        <p:nvSpPr>
          <p:cNvPr id="14" name="Rectangle: Rounded Corners 13">
            <a:extLst>
              <a:ext uri="{FF2B5EF4-FFF2-40B4-BE49-F238E27FC236}">
                <a16:creationId xmlns:a16="http://schemas.microsoft.com/office/drawing/2014/main" xmlns="" id="{A737C080-A2A6-4874-702E-E5D38FBD9143}"/>
              </a:ext>
            </a:extLst>
          </p:cNvPr>
          <p:cNvSpPr/>
          <p:nvPr/>
        </p:nvSpPr>
        <p:spPr>
          <a:xfrm>
            <a:off x="8019991" y="3887975"/>
            <a:ext cx="1591842" cy="531628"/>
          </a:xfrm>
          <a:prstGeom prst="roundRect">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smtClean="0"/>
              <a:t>182 km</a:t>
            </a:r>
            <a:endParaRPr lang="en-US" sz="3200" dirty="0"/>
          </a:p>
        </p:txBody>
      </p:sp>
      <p:sp>
        <p:nvSpPr>
          <p:cNvPr id="12" name="Rectangle: Rounded Corners 11">
            <a:extLst>
              <a:ext uri="{FF2B5EF4-FFF2-40B4-BE49-F238E27FC236}">
                <a16:creationId xmlns:a16="http://schemas.microsoft.com/office/drawing/2014/main" xmlns="" id="{D5DCF49A-DDA3-5999-9E47-218BC9FC7004}"/>
              </a:ext>
            </a:extLst>
          </p:cNvPr>
          <p:cNvSpPr/>
          <p:nvPr/>
        </p:nvSpPr>
        <p:spPr>
          <a:xfrm rot="10800000" flipV="1">
            <a:off x="8019993" y="2865480"/>
            <a:ext cx="1326025" cy="631701"/>
          </a:xfrm>
          <a:prstGeom prst="roundRect">
            <a:avLst>
              <a:gd name="adj" fmla="val 8416"/>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smtClean="0"/>
              <a:t>10 km</a:t>
            </a:r>
            <a:endParaRPr lang="en-US" sz="3200" dirty="0"/>
          </a:p>
        </p:txBody>
      </p:sp>
      <p:sp>
        <p:nvSpPr>
          <p:cNvPr id="13" name="TextBox 12"/>
          <p:cNvSpPr txBox="1"/>
          <p:nvPr/>
        </p:nvSpPr>
        <p:spPr>
          <a:xfrm>
            <a:off x="1436916" y="5439453"/>
            <a:ext cx="9252857" cy="646331"/>
          </a:xfrm>
          <a:prstGeom prst="rect">
            <a:avLst/>
          </a:prstGeom>
          <a:noFill/>
        </p:spPr>
        <p:txBody>
          <a:bodyPr wrap="square" lIns="91434" tIns="45718" rIns="91434" bIns="45718" rtlCol="0">
            <a:spAutoFit/>
          </a:bodyPr>
          <a:lstStyle/>
          <a:p>
            <a:pPr algn="ctr"/>
            <a:r>
              <a:rPr lang="en-US" sz="3600">
                <a:solidFill>
                  <a:schemeClr val="accent1">
                    <a:lumMod val="50000"/>
                  </a:schemeClr>
                </a:solidFill>
                <a:effectLst>
                  <a:outerShdw blurRad="38100" dist="38100" dir="2700000" algn="tl">
                    <a:srgbClr val="000000">
                      <a:alpha val="43137"/>
                    </a:srgbClr>
                  </a:outerShdw>
                </a:effectLst>
                <a:latin typeface="Coiny" pitchFamily="2" charset="0"/>
              </a:rPr>
              <a:t>Em hãy làm bài vào phiếu bài tập nhé!</a:t>
            </a:r>
            <a:endParaRPr lang="vi-VN" sz="3600">
              <a:solidFill>
                <a:schemeClr val="accent1">
                  <a:lumMod val="50000"/>
                </a:schemeClr>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4097501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2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animBg="1"/>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61AE4FC-92D3-4733-9FAD-D7D4914A5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69B93DB-286F-4716-9AD5-E855761B9421}"/>
              </a:ext>
            </a:extLst>
          </p:cNvPr>
          <p:cNvSpPr/>
          <p:nvPr/>
        </p:nvSpPr>
        <p:spPr>
          <a:xfrm>
            <a:off x="486079" y="258751"/>
            <a:ext cx="11219844" cy="6142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a:p>
        </p:txBody>
      </p:sp>
      <p:pic>
        <p:nvPicPr>
          <p:cNvPr id="13" name="Picture 12" descr="PAW Patrol&amp;amp;#39;s Chase – PAW Patrol &amp;amp;amp; Friends | Official Site">
            <a:extLst>
              <a:ext uri="{FF2B5EF4-FFF2-40B4-BE49-F238E27FC236}">
                <a16:creationId xmlns:a16="http://schemas.microsoft.com/office/drawing/2014/main" xmlns="" id="{27885682-5F1F-4B2A-A49D-5085DDF904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3991" y="4023622"/>
            <a:ext cx="1852612" cy="28343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kye | PAW Patrol Deutsch Wiki | Fandom">
            <a:extLst>
              <a:ext uri="{FF2B5EF4-FFF2-40B4-BE49-F238E27FC236}">
                <a16:creationId xmlns:a16="http://schemas.microsoft.com/office/drawing/2014/main" xmlns="" id="{D3F46CED-1CB3-4E7F-859F-A3DC53E28E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8100" y="4562973"/>
            <a:ext cx="1665232" cy="22950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5771" y="1718101"/>
            <a:ext cx="9767272" cy="954107"/>
          </a:xfrm>
          <a:prstGeom prst="rect">
            <a:avLst/>
          </a:prstGeom>
          <a:solidFill>
            <a:schemeClr val="bg1"/>
          </a:solidFill>
        </p:spPr>
        <p:txBody>
          <a:bodyPr wrap="square" lIns="91434" tIns="45718" rIns="91434" bIns="45718" rtlCol="0">
            <a:spAutoFit/>
          </a:bodyPr>
          <a:lstStyle/>
          <a:p>
            <a:r>
              <a:rPr lang="en-US" sz="2800">
                <a:latin typeface="Cambria" pitchFamily="18" charset="0"/>
              </a:rPr>
              <a:t>a. Một máy bay chở khách, bay với vận tốc 860km/h. Quãng đường mà máy bay đó bay trong 3 giờ 30 phút là                 km. </a:t>
            </a:r>
            <a:endParaRPr lang="vi-VN" sz="2800">
              <a:latin typeface="Cambria" pitchFamily="18" charset="0"/>
            </a:endParaRPr>
          </a:p>
        </p:txBody>
      </p:sp>
      <p:sp>
        <p:nvSpPr>
          <p:cNvPr id="8" name="TextBox 7"/>
          <p:cNvSpPr txBox="1"/>
          <p:nvPr/>
        </p:nvSpPr>
        <p:spPr>
          <a:xfrm>
            <a:off x="653143" y="805545"/>
            <a:ext cx="6836228" cy="646331"/>
          </a:xfrm>
          <a:prstGeom prst="rect">
            <a:avLst/>
          </a:prstGeom>
          <a:noFill/>
        </p:spPr>
        <p:txBody>
          <a:bodyPr wrap="square" lIns="91434" tIns="45718" rIns="91434" bIns="45718" rtlCol="0">
            <a:spAutoFit/>
          </a:bodyPr>
          <a:lstStyle/>
          <a:p>
            <a:r>
              <a:rPr lang="en-US" sz="3600">
                <a:latin typeface="Cambria" pitchFamily="18" charset="0"/>
              </a:rPr>
              <a:t>2. Viết số thích hợp vào chỗ chấm:</a:t>
            </a:r>
            <a:endParaRPr lang="vi-VN" sz="3600">
              <a:latin typeface="Cambria" pitchFamily="18" charset="0"/>
            </a:endParaRPr>
          </a:p>
        </p:txBody>
      </p:sp>
      <p:sp>
        <p:nvSpPr>
          <p:cNvPr id="9" name="Rectangle: Rounded Corners 11">
            <a:extLst>
              <a:ext uri="{FF2B5EF4-FFF2-40B4-BE49-F238E27FC236}">
                <a16:creationId xmlns:a16="http://schemas.microsoft.com/office/drawing/2014/main" xmlns="" id="{D5DCF49A-DDA3-5999-9E47-218BC9FC7004}"/>
              </a:ext>
            </a:extLst>
          </p:cNvPr>
          <p:cNvSpPr/>
          <p:nvPr/>
        </p:nvSpPr>
        <p:spPr>
          <a:xfrm rot="10800000" flipV="1">
            <a:off x="9093881" y="2195158"/>
            <a:ext cx="1104223" cy="477055"/>
          </a:xfrm>
          <a:prstGeom prst="roundRect">
            <a:avLst>
              <a:gd name="adj" fmla="val 8416"/>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a:t>3010</a:t>
            </a:r>
            <a:endParaRPr lang="en-US" sz="3200" dirty="0"/>
          </a:p>
        </p:txBody>
      </p:sp>
      <p:sp>
        <p:nvSpPr>
          <p:cNvPr id="11" name="TextBox 10"/>
          <p:cNvSpPr txBox="1"/>
          <p:nvPr/>
        </p:nvSpPr>
        <p:spPr>
          <a:xfrm>
            <a:off x="2400427" y="3429001"/>
            <a:ext cx="6836228" cy="646331"/>
          </a:xfrm>
          <a:prstGeom prst="rect">
            <a:avLst/>
          </a:prstGeom>
          <a:noFill/>
        </p:spPr>
        <p:txBody>
          <a:bodyPr wrap="square" lIns="91434" tIns="45718" rIns="91434" bIns="45718" rtlCol="0">
            <a:spAutoFit/>
          </a:bodyPr>
          <a:lstStyle/>
          <a:p>
            <a:r>
              <a:rPr lang="en-US" sz="3600">
                <a:latin typeface="Cambria" pitchFamily="18" charset="0"/>
              </a:rPr>
              <a:t>Đổi: 3 giờ 30 phút=...................giờ.</a:t>
            </a:r>
            <a:endParaRPr lang="vi-VN" sz="3600">
              <a:latin typeface="Cambria" pitchFamily="18" charset="0"/>
            </a:endParaRPr>
          </a:p>
        </p:txBody>
      </p:sp>
      <p:sp>
        <p:nvSpPr>
          <p:cNvPr id="12" name="Rectangle: Rounded Corners 11">
            <a:extLst>
              <a:ext uri="{FF2B5EF4-FFF2-40B4-BE49-F238E27FC236}">
                <a16:creationId xmlns:a16="http://schemas.microsoft.com/office/drawing/2014/main" xmlns="" id="{D5DCF49A-DDA3-5999-9E47-218BC9FC7004}"/>
              </a:ext>
            </a:extLst>
          </p:cNvPr>
          <p:cNvSpPr/>
          <p:nvPr/>
        </p:nvSpPr>
        <p:spPr>
          <a:xfrm rot="10800000" flipV="1">
            <a:off x="6556242" y="3405496"/>
            <a:ext cx="1104223" cy="477055"/>
          </a:xfrm>
          <a:prstGeom prst="roundRect">
            <a:avLst>
              <a:gd name="adj" fmla="val 8416"/>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smtClean="0"/>
              <a:t>3,5</a:t>
            </a:r>
            <a:endParaRPr lang="en-US" sz="3200" dirty="0"/>
          </a:p>
        </p:txBody>
      </p:sp>
      <p:sp>
        <p:nvSpPr>
          <p:cNvPr id="14" name="TextBox 13"/>
          <p:cNvSpPr txBox="1"/>
          <p:nvPr/>
        </p:nvSpPr>
        <p:spPr>
          <a:xfrm>
            <a:off x="2400427" y="4369181"/>
            <a:ext cx="6836228" cy="646331"/>
          </a:xfrm>
          <a:prstGeom prst="rect">
            <a:avLst/>
          </a:prstGeom>
          <a:noFill/>
        </p:spPr>
        <p:txBody>
          <a:bodyPr wrap="square" lIns="91434" tIns="45718" rIns="91434" bIns="45718" rtlCol="0">
            <a:spAutoFit/>
          </a:bodyPr>
          <a:lstStyle/>
          <a:p>
            <a:pPr algn="ctr"/>
            <a:r>
              <a:rPr lang="en-US" sz="3600">
                <a:latin typeface="Cambria" pitchFamily="18" charset="0"/>
              </a:rPr>
              <a:t>860 x 3,5 = 3010 km</a:t>
            </a:r>
            <a:endParaRPr lang="vi-VN" sz="3600">
              <a:latin typeface="Cambria" pitchFamily="18" charset="0"/>
            </a:endParaRPr>
          </a:p>
        </p:txBody>
      </p:sp>
    </p:spTree>
    <p:extLst>
      <p:ext uri="{BB962C8B-B14F-4D97-AF65-F5344CB8AC3E}">
        <p14:creationId xmlns:p14="http://schemas.microsoft.com/office/powerpoint/2010/main" val="124714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7"/>
            <a:ext cx="13679775" cy="2705081"/>
          </a:xfrm>
          <a:prstGeom prst="rect">
            <a:avLst/>
          </a:prstGeom>
        </p:spPr>
      </p:pic>
      <p:sp>
        <p:nvSpPr>
          <p:cNvPr id="3" name="文本框 2">
            <a:extLst>
              <a:ext uri="{FF2B5EF4-FFF2-40B4-BE49-F238E27FC236}">
                <a16:creationId xmlns="" xmlns:a16="http://schemas.microsoft.com/office/drawing/2014/main" id="{215E95DA-718A-4BF8-8270-A3ECEDC282E8}"/>
              </a:ext>
            </a:extLst>
          </p:cNvPr>
          <p:cNvSpPr txBox="1"/>
          <p:nvPr/>
        </p:nvSpPr>
        <p:spPr>
          <a:xfrm>
            <a:off x="2695398" y="114697"/>
            <a:ext cx="8913511" cy="1384995"/>
          </a:xfrm>
          <a:prstGeom prst="rect">
            <a:avLst/>
          </a:prstGeom>
          <a:noFill/>
        </p:spPr>
        <p:txBody>
          <a:bodyPr wrap="square" lIns="91434" tIns="45718" rIns="91434" bIns="45718" rtlCol="0">
            <a:spAutoFit/>
          </a:bodyPr>
          <a:lstStyle/>
          <a:p>
            <a:pPr algn="just" defTabSz="914332"/>
            <a:r>
              <a:rPr lang="vi-VN" altLang="zh-CN" sz="2800" dirty="0">
                <a:solidFill>
                  <a:prstClr val="black"/>
                </a:solidFill>
                <a:latin typeface="Cambria" panose="02040503050406030204" pitchFamily="18" charset="0"/>
                <a:ea typeface="Cambria" panose="02040503050406030204" pitchFamily="18" charset="0"/>
              </a:rPr>
              <a:t>Anh Khôi bơi 5 phút được 560 m. Nếu anh Khôi tiếp tục bơi với vận tốc đó thêm 12 phút nữa thì anh Khôi bơi được tất cả bao nhiêu mét?</a:t>
            </a:r>
            <a:endParaRPr lang="zh-CN" altLang="en-US" sz="2800" dirty="0">
              <a:solidFill>
                <a:prstClr val="black"/>
              </a:solidFill>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 xmlns:a16="http://schemas.microsoft.com/office/drawing/2014/main" id="{B1544C17-6259-4EFD-B2F0-E1EC8901CBD6}"/>
              </a:ext>
            </a:extLst>
          </p:cNvPr>
          <p:cNvSpPr txBox="1"/>
          <p:nvPr/>
        </p:nvSpPr>
        <p:spPr>
          <a:xfrm>
            <a:off x="-2116900" y="49624"/>
            <a:ext cx="6839211" cy="830997"/>
          </a:xfrm>
          <a:prstGeom prst="rect">
            <a:avLst/>
          </a:prstGeom>
          <a:noFill/>
        </p:spPr>
        <p:txBody>
          <a:bodyPr wrap="square" lIns="91434" tIns="45718" rIns="91434" bIns="45718">
            <a:spAutoFit/>
          </a:bodyPr>
          <a:lstStyle/>
          <a:p>
            <a:pPr algn="ctr" defTabSz="914332"/>
            <a:r>
              <a:rPr lang="en-US" altLang="zh-CN" sz="4800" b="1" dirty="0" err="1">
                <a:solidFill>
                  <a:prstClr val="white"/>
                </a:solidFill>
                <a:latin typeface="Cambria" panose="02040503050406030204" pitchFamily="18" charset="0"/>
                <a:ea typeface="Cambria" panose="02040503050406030204" pitchFamily="18" charset="0"/>
              </a:rPr>
              <a:t>Bài</a:t>
            </a:r>
            <a:r>
              <a:rPr lang="en-US" altLang="zh-CN" sz="4800" b="1" dirty="0">
                <a:solidFill>
                  <a:prstClr val="white"/>
                </a:solidFill>
                <a:latin typeface="Cambria" panose="02040503050406030204" pitchFamily="18" charset="0"/>
                <a:ea typeface="Cambria" panose="02040503050406030204" pitchFamily="18" charset="0"/>
              </a:rPr>
              <a:t> 4</a:t>
            </a:r>
            <a:endParaRPr lang="zh-CN" altLang="en-US" sz="4800" b="1" dirty="0">
              <a:solidFill>
                <a:prstClr val="white"/>
              </a:solidFill>
              <a:latin typeface="Cambria" panose="02040503050406030204" pitchFamily="18" charset="0"/>
            </a:endParaRPr>
          </a:p>
        </p:txBody>
      </p:sp>
      <p:pic>
        <p:nvPicPr>
          <p:cNvPr id="4" name="Picture 3">
            <a:extLst>
              <a:ext uri="{FF2B5EF4-FFF2-40B4-BE49-F238E27FC236}">
                <a16:creationId xmlns="" xmlns:a16="http://schemas.microsoft.com/office/drawing/2014/main" id="{FC172041-A49A-DCB2-27CF-4A2E762232A0}"/>
              </a:ext>
            </a:extLst>
          </p:cNvPr>
          <p:cNvPicPr>
            <a:picLocks noChangeAspect="1"/>
          </p:cNvPicPr>
          <p:nvPr/>
        </p:nvPicPr>
        <p:blipFill>
          <a:blip r:embed="rId6"/>
          <a:stretch>
            <a:fillRect/>
          </a:stretch>
        </p:blipFill>
        <p:spPr>
          <a:xfrm>
            <a:off x="255182" y="1708915"/>
            <a:ext cx="4263655" cy="2331457"/>
          </a:xfrm>
          <a:prstGeom prst="rect">
            <a:avLst/>
          </a:prstGeom>
        </p:spPr>
      </p:pic>
      <p:sp>
        <p:nvSpPr>
          <p:cNvPr id="9" name="Rectangle: Rounded Corners 11">
            <a:extLst>
              <a:ext uri="{FF2B5EF4-FFF2-40B4-BE49-F238E27FC236}">
                <a16:creationId xmlns:a16="http://schemas.microsoft.com/office/drawing/2014/main" xmlns="" id="{D5DCF49A-DDA3-5999-9E47-218BC9FC7004}"/>
              </a:ext>
            </a:extLst>
          </p:cNvPr>
          <p:cNvSpPr/>
          <p:nvPr/>
        </p:nvSpPr>
        <p:spPr>
          <a:xfrm rot="10800000" flipV="1">
            <a:off x="5718470" y="2104317"/>
            <a:ext cx="5890439" cy="477055"/>
          </a:xfrm>
          <a:prstGeom prst="roundRect">
            <a:avLst>
              <a:gd name="adj" fmla="val 8416"/>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a:latin typeface="Cambria" pitchFamily="18" charset="0"/>
              </a:rPr>
              <a:t>Bài toán cho biết gì? </a:t>
            </a:r>
            <a:endParaRPr lang="en-US" sz="3200" dirty="0">
              <a:latin typeface="Cambria" pitchFamily="18" charset="0"/>
            </a:endParaRPr>
          </a:p>
        </p:txBody>
      </p:sp>
      <p:sp>
        <p:nvSpPr>
          <p:cNvPr id="10" name="Rectangle: Rounded Corners 11">
            <a:extLst>
              <a:ext uri="{FF2B5EF4-FFF2-40B4-BE49-F238E27FC236}">
                <a16:creationId xmlns:a16="http://schemas.microsoft.com/office/drawing/2014/main" xmlns="" id="{D5DCF49A-DDA3-5999-9E47-218BC9FC7004}"/>
              </a:ext>
            </a:extLst>
          </p:cNvPr>
          <p:cNvSpPr/>
          <p:nvPr/>
        </p:nvSpPr>
        <p:spPr>
          <a:xfrm rot="10800000" flipV="1">
            <a:off x="5718470" y="2849765"/>
            <a:ext cx="5890439" cy="477055"/>
          </a:xfrm>
          <a:prstGeom prst="roundRect">
            <a:avLst>
              <a:gd name="adj" fmla="val 8416"/>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a:latin typeface="Cambria" pitchFamily="18" charset="0"/>
              </a:rPr>
              <a:t>Bài toán hỏi gì? </a:t>
            </a:r>
            <a:endParaRPr lang="en-US" sz="3200" dirty="0">
              <a:latin typeface="Cambria" pitchFamily="18" charset="0"/>
            </a:endParaRPr>
          </a:p>
        </p:txBody>
      </p:sp>
      <p:grpSp>
        <p:nvGrpSpPr>
          <p:cNvPr id="12" name="Group 11"/>
          <p:cNvGrpSpPr/>
          <p:nvPr/>
        </p:nvGrpSpPr>
        <p:grpSpPr>
          <a:xfrm>
            <a:off x="3271631" y="5117640"/>
            <a:ext cx="2714500" cy="262987"/>
            <a:chOff x="2836795" y="4399385"/>
            <a:chExt cx="3132528" cy="179188"/>
          </a:xfrm>
        </p:grpSpPr>
        <p:cxnSp>
          <p:nvCxnSpPr>
            <p:cNvPr id="14" name="Straight Connector 13"/>
            <p:cNvCxnSpPr/>
            <p:nvPr/>
          </p:nvCxnSpPr>
          <p:spPr>
            <a:xfrm flipH="1">
              <a:off x="2836795" y="4483421"/>
              <a:ext cx="313252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2852958" y="4399385"/>
              <a:ext cx="92" cy="179188"/>
            </a:xfrm>
            <a:prstGeom prst="line">
              <a:avLst/>
            </a:prstGeom>
          </p:spPr>
          <p:style>
            <a:lnRef idx="3">
              <a:schemeClr val="accent2"/>
            </a:lnRef>
            <a:fillRef idx="0">
              <a:schemeClr val="accent2"/>
            </a:fillRef>
            <a:effectRef idx="2">
              <a:schemeClr val="accent2"/>
            </a:effectRef>
            <a:fontRef idx="minor">
              <a:schemeClr val="tx1"/>
            </a:fontRef>
          </p:style>
        </p:cxnSp>
      </p:grpSp>
      <p:cxnSp>
        <p:nvCxnSpPr>
          <p:cNvPr id="17" name="Straight Connector 16"/>
          <p:cNvCxnSpPr/>
          <p:nvPr/>
        </p:nvCxnSpPr>
        <p:spPr>
          <a:xfrm>
            <a:off x="5986132" y="5109482"/>
            <a:ext cx="114" cy="262987"/>
          </a:xfrm>
          <a:prstGeom prst="line">
            <a:avLst/>
          </a:prstGeom>
        </p:spPr>
        <p:style>
          <a:lnRef idx="3">
            <a:schemeClr val="accent2"/>
          </a:lnRef>
          <a:fillRef idx="0">
            <a:schemeClr val="accent2"/>
          </a:fillRef>
          <a:effectRef idx="2">
            <a:schemeClr val="accent2"/>
          </a:effectRef>
          <a:fontRef idx="minor">
            <a:schemeClr val="tx1"/>
          </a:fontRef>
        </p:style>
      </p:cxnSp>
      <p:sp>
        <p:nvSpPr>
          <p:cNvPr id="18" name="Rectangle: Rounded Corners 11">
            <a:extLst>
              <a:ext uri="{FF2B5EF4-FFF2-40B4-BE49-F238E27FC236}">
                <a16:creationId xmlns:a16="http://schemas.microsoft.com/office/drawing/2014/main" xmlns="" id="{D5DCF49A-DDA3-5999-9E47-218BC9FC7004}"/>
              </a:ext>
            </a:extLst>
          </p:cNvPr>
          <p:cNvSpPr/>
          <p:nvPr/>
        </p:nvSpPr>
        <p:spPr>
          <a:xfrm rot="10800000" flipV="1">
            <a:off x="255181" y="4255638"/>
            <a:ext cx="2131826" cy="477055"/>
          </a:xfrm>
          <a:prstGeom prst="roundRect">
            <a:avLst>
              <a:gd name="adj" fmla="val 8416"/>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smtClean="0">
                <a:latin typeface="Cambria" pitchFamily="18" charset="0"/>
              </a:rPr>
              <a:t>Tóm tắt:</a:t>
            </a:r>
            <a:endParaRPr lang="en-US" sz="3200" dirty="0">
              <a:latin typeface="Cambria" pitchFamily="18" charset="0"/>
            </a:endParaRPr>
          </a:p>
        </p:txBody>
      </p:sp>
      <p:grpSp>
        <p:nvGrpSpPr>
          <p:cNvPr id="19" name="Group 18"/>
          <p:cNvGrpSpPr/>
          <p:nvPr/>
        </p:nvGrpSpPr>
        <p:grpSpPr>
          <a:xfrm>
            <a:off x="5986130" y="5117639"/>
            <a:ext cx="4444409" cy="262987"/>
            <a:chOff x="2836795" y="4399385"/>
            <a:chExt cx="3132528" cy="179188"/>
          </a:xfrm>
        </p:grpSpPr>
        <p:cxnSp>
          <p:nvCxnSpPr>
            <p:cNvPr id="20" name="Straight Connector 19"/>
            <p:cNvCxnSpPr/>
            <p:nvPr/>
          </p:nvCxnSpPr>
          <p:spPr>
            <a:xfrm flipH="1">
              <a:off x="2836795" y="4483421"/>
              <a:ext cx="313252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2852958" y="4399385"/>
              <a:ext cx="92" cy="179188"/>
            </a:xfrm>
            <a:prstGeom prst="line">
              <a:avLst/>
            </a:prstGeom>
          </p:spPr>
          <p:style>
            <a:lnRef idx="3">
              <a:schemeClr val="accent2"/>
            </a:lnRef>
            <a:fillRef idx="0">
              <a:schemeClr val="accent2"/>
            </a:fillRef>
            <a:effectRef idx="2">
              <a:schemeClr val="accent2"/>
            </a:effectRef>
            <a:fontRef idx="minor">
              <a:schemeClr val="tx1"/>
            </a:fontRef>
          </p:style>
        </p:cxnSp>
      </p:grpSp>
      <p:cxnSp>
        <p:nvCxnSpPr>
          <p:cNvPr id="22" name="Straight Connector 21"/>
          <p:cNvCxnSpPr/>
          <p:nvPr/>
        </p:nvCxnSpPr>
        <p:spPr>
          <a:xfrm>
            <a:off x="10399003" y="5109481"/>
            <a:ext cx="80" cy="262987"/>
          </a:xfrm>
          <a:prstGeom prst="line">
            <a:avLst/>
          </a:prstGeom>
        </p:spPr>
        <p:style>
          <a:lnRef idx="3">
            <a:schemeClr val="accent2"/>
          </a:lnRef>
          <a:fillRef idx="0">
            <a:schemeClr val="accent2"/>
          </a:fillRef>
          <a:effectRef idx="2">
            <a:schemeClr val="accent2"/>
          </a:effectRef>
          <a:fontRef idx="minor">
            <a:schemeClr val="tx1"/>
          </a:fontRef>
        </p:style>
      </p:cxnSp>
      <p:sp>
        <p:nvSpPr>
          <p:cNvPr id="23" name="Arc 22"/>
          <p:cNvSpPr/>
          <p:nvPr/>
        </p:nvSpPr>
        <p:spPr>
          <a:xfrm flipV="1">
            <a:off x="3271631" y="4701114"/>
            <a:ext cx="2737562" cy="768923"/>
          </a:xfrm>
          <a:prstGeom prst="arc">
            <a:avLst>
              <a:gd name="adj1" fmla="val 97553"/>
              <a:gd name="adj2" fmla="val 1075412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24" name="Arc 23"/>
          <p:cNvSpPr/>
          <p:nvPr/>
        </p:nvSpPr>
        <p:spPr>
          <a:xfrm flipV="1">
            <a:off x="6009193" y="4701114"/>
            <a:ext cx="4421346" cy="768923"/>
          </a:xfrm>
          <a:prstGeom prst="arc">
            <a:avLst>
              <a:gd name="adj1" fmla="val 97553"/>
              <a:gd name="adj2" fmla="val 1075412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25" name="Rectangle: Rounded Corners 11">
            <a:extLst>
              <a:ext uri="{FF2B5EF4-FFF2-40B4-BE49-F238E27FC236}">
                <a16:creationId xmlns:a16="http://schemas.microsoft.com/office/drawing/2014/main" xmlns="" id="{D5DCF49A-DDA3-5999-9E47-218BC9FC7004}"/>
              </a:ext>
            </a:extLst>
          </p:cNvPr>
          <p:cNvSpPr/>
          <p:nvPr/>
        </p:nvSpPr>
        <p:spPr>
          <a:xfrm rot="10800000" flipV="1">
            <a:off x="3452924" y="4149631"/>
            <a:ext cx="2131826" cy="477055"/>
          </a:xfrm>
          <a:prstGeom prst="roundRect">
            <a:avLst>
              <a:gd name="adj" fmla="val 8416"/>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1600" smtClean="0">
                <a:latin typeface="Cambria" pitchFamily="18" charset="0"/>
              </a:rPr>
              <a:t>t = 5 phút, s = 560m</a:t>
            </a:r>
            <a:endParaRPr lang="en-US" sz="1600" dirty="0">
              <a:latin typeface="Cambria" pitchFamily="18" charset="0"/>
            </a:endParaRPr>
          </a:p>
        </p:txBody>
      </p:sp>
      <p:sp>
        <p:nvSpPr>
          <p:cNvPr id="26" name="Rectangle: Rounded Corners 11">
            <a:extLst>
              <a:ext uri="{FF2B5EF4-FFF2-40B4-BE49-F238E27FC236}">
                <a16:creationId xmlns:a16="http://schemas.microsoft.com/office/drawing/2014/main" xmlns="" id="{D5DCF49A-DDA3-5999-9E47-218BC9FC7004}"/>
              </a:ext>
            </a:extLst>
          </p:cNvPr>
          <p:cNvSpPr/>
          <p:nvPr/>
        </p:nvSpPr>
        <p:spPr>
          <a:xfrm rot="10800000" flipV="1">
            <a:off x="6975844" y="4149630"/>
            <a:ext cx="2402071" cy="477055"/>
          </a:xfrm>
          <a:prstGeom prst="roundRect">
            <a:avLst>
              <a:gd name="adj" fmla="val 8416"/>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1600" smtClean="0">
                <a:latin typeface="Cambria" pitchFamily="18" charset="0"/>
              </a:rPr>
              <a:t>t = 12 phút, s =   ?    m</a:t>
            </a:r>
            <a:endParaRPr lang="en-US" sz="1600" dirty="0">
              <a:latin typeface="Cambria" pitchFamily="18" charset="0"/>
            </a:endParaRPr>
          </a:p>
        </p:txBody>
      </p:sp>
      <p:sp>
        <p:nvSpPr>
          <p:cNvPr id="27" name="Left Bracket 26"/>
          <p:cNvSpPr/>
          <p:nvPr/>
        </p:nvSpPr>
        <p:spPr>
          <a:xfrm rot="16200000">
            <a:off x="6758953" y="1973028"/>
            <a:ext cx="205872" cy="7144905"/>
          </a:xfrm>
          <a:prstGeom prst="leftBracket">
            <a:avLst/>
          </a:prstGeom>
        </p:spPr>
        <p:style>
          <a:lnRef idx="3">
            <a:schemeClr val="accent6"/>
          </a:lnRef>
          <a:fillRef idx="0">
            <a:schemeClr val="accent6"/>
          </a:fillRef>
          <a:effectRef idx="2">
            <a:schemeClr val="accent6"/>
          </a:effectRef>
          <a:fontRef idx="minor">
            <a:schemeClr val="tx1"/>
          </a:fontRef>
        </p:style>
        <p:txBody>
          <a:bodyPr lIns="91416" tIns="45708" rIns="91416" bIns="45708" rtlCol="0" anchor="ctr"/>
          <a:lstStyle/>
          <a:p>
            <a:pPr algn="ctr">
              <a:buClrTx/>
              <a:buFontTx/>
              <a:buNone/>
            </a:pPr>
            <a:endParaRPr lang="en-US" sz="1000" kern="1200">
              <a:solidFill>
                <a:prstClr val="white"/>
              </a:solidFill>
            </a:endParaRPr>
          </a:p>
        </p:txBody>
      </p:sp>
      <p:sp>
        <p:nvSpPr>
          <p:cNvPr id="28" name="Rectangle: Rounded Corners 11">
            <a:extLst>
              <a:ext uri="{FF2B5EF4-FFF2-40B4-BE49-F238E27FC236}">
                <a16:creationId xmlns:a16="http://schemas.microsoft.com/office/drawing/2014/main" xmlns="" id="{D5DCF49A-DDA3-5999-9E47-218BC9FC7004}"/>
              </a:ext>
            </a:extLst>
          </p:cNvPr>
          <p:cNvSpPr/>
          <p:nvPr/>
        </p:nvSpPr>
        <p:spPr>
          <a:xfrm rot="10800000" flipV="1">
            <a:off x="5317166" y="5779957"/>
            <a:ext cx="2131826" cy="477055"/>
          </a:xfrm>
          <a:prstGeom prst="roundRect">
            <a:avLst>
              <a:gd name="adj" fmla="val 8416"/>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1600">
                <a:latin typeface="Cambria" pitchFamily="18" charset="0"/>
              </a:rPr>
              <a:t>s</a:t>
            </a:r>
            <a:r>
              <a:rPr lang="en-US" sz="1600" smtClean="0">
                <a:latin typeface="Cambria" pitchFamily="18" charset="0"/>
              </a:rPr>
              <a:t> = ? mét</a:t>
            </a:r>
            <a:endParaRPr lang="en-US" sz="1600" dirty="0">
              <a:latin typeface="Cambria" pitchFamily="18" charset="0"/>
            </a:endParaRPr>
          </a:p>
        </p:txBody>
      </p:sp>
      <p:sp>
        <p:nvSpPr>
          <p:cNvPr id="6" name="Rectangle 5"/>
          <p:cNvSpPr/>
          <p:nvPr/>
        </p:nvSpPr>
        <p:spPr>
          <a:xfrm>
            <a:off x="3934047" y="962848"/>
            <a:ext cx="1876691" cy="514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92010221"/>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0-#ppt_w/2"/>
                                          </p:val>
                                        </p:tav>
                                        <p:tav tm="100000">
                                          <p:val>
                                            <p:strVal val="#ppt_x"/>
                                          </p:val>
                                        </p:tav>
                                      </p:tavLst>
                                    </p:anim>
                                    <p:anim calcmode="lin" valueType="num">
                                      <p:cBhvr additive="base">
                                        <p:cTn id="4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ppt_x"/>
                                          </p:val>
                                        </p:tav>
                                        <p:tav tm="100000">
                                          <p:val>
                                            <p:strVal val="#ppt_x"/>
                                          </p:val>
                                        </p:tav>
                                      </p:tavLst>
                                    </p:anim>
                                    <p:anim calcmode="lin" valueType="num">
                                      <p:cBhvr additive="base">
                                        <p:cTn id="63"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down)">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barn(inVertical)">
                                      <p:cBhvr>
                                        <p:cTn id="73" dur="500"/>
                                        <p:tgtEl>
                                          <p:spTgt spid="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down)">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down)">
                                      <p:cBhvr>
                                        <p:cTn id="8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9" grpId="0" animBg="1"/>
      <p:bldP spid="10" grpId="0" animBg="1"/>
      <p:bldP spid="18" grpId="0" animBg="1"/>
      <p:bldP spid="23" grpId="0" animBg="1"/>
      <p:bldP spid="24" grpId="0" animBg="1"/>
      <p:bldP spid="25" grpId="0" animBg="1"/>
      <p:bldP spid="26" grpId="0" animBg="1"/>
      <p:bldP spid="27" grpId="0" animBg="1"/>
      <p:bldP spid="28"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CC554CD-D4C3-DE1E-BB35-7D2EAE10E3C5}"/>
              </a:ext>
            </a:extLst>
          </p:cNvPr>
          <p:cNvSpPr txBox="1"/>
          <p:nvPr/>
        </p:nvSpPr>
        <p:spPr>
          <a:xfrm>
            <a:off x="861237" y="1020729"/>
            <a:ext cx="10515600" cy="4524315"/>
          </a:xfrm>
          <a:prstGeom prst="rect">
            <a:avLst/>
          </a:prstGeom>
          <a:noFill/>
        </p:spPr>
        <p:txBody>
          <a:bodyPr wrap="square" lIns="91434" tIns="45718" rIns="91434" bIns="45718" rtlCol="0">
            <a:spAutoFit/>
          </a:bodyPr>
          <a:lstStyle/>
          <a:p>
            <a:pPr algn="ctr" defTabSz="914332">
              <a:defRPr/>
            </a:pP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endParaRPr lang="vi-VN" sz="3600" dirty="0">
              <a:solidFill>
                <a:srgbClr val="FF0000"/>
              </a:solidFill>
              <a:latin typeface="Cambria" panose="02040503050406030204" pitchFamily="18" charset="0"/>
              <a:ea typeface="Cambria" panose="02040503050406030204" pitchFamily="18" charset="0"/>
            </a:endParaRPr>
          </a:p>
          <a:p>
            <a:pPr algn="ctr" defTabSz="914332"/>
            <a:r>
              <a:rPr lang="vi-VN" sz="3600" dirty="0">
                <a:solidFill>
                  <a:srgbClr val="FF0000"/>
                </a:solidFill>
                <a:latin typeface="Cambria" panose="02040503050406030204" pitchFamily="18" charset="0"/>
                <a:ea typeface="Cambria" panose="02040503050406030204" pitchFamily="18" charset="0"/>
              </a:rPr>
              <a:t>Vận tốc bơi của anh Khôi là:</a:t>
            </a:r>
          </a:p>
          <a:p>
            <a:pPr algn="ctr" defTabSz="914332"/>
            <a:r>
              <a:rPr lang="vi-VN" sz="3600" dirty="0">
                <a:solidFill>
                  <a:srgbClr val="FF0000"/>
                </a:solidFill>
                <a:latin typeface="Cambria" panose="02040503050406030204" pitchFamily="18" charset="0"/>
                <a:ea typeface="Cambria" panose="02040503050406030204" pitchFamily="18" charset="0"/>
              </a:rPr>
              <a:t>560 : 5 = 112 (m/phút)</a:t>
            </a:r>
          </a:p>
          <a:p>
            <a:pPr algn="ctr" defTabSz="914332"/>
            <a:r>
              <a:rPr lang="vi-VN" sz="3600" dirty="0">
                <a:solidFill>
                  <a:srgbClr val="FF0000"/>
                </a:solidFill>
                <a:latin typeface="Cambria" panose="02040503050406030204" pitchFamily="18" charset="0"/>
                <a:ea typeface="Cambria" panose="02040503050406030204" pitchFamily="18" charset="0"/>
              </a:rPr>
              <a:t>Quãng đường anh Khôi bơi được trong 12 phút là:</a:t>
            </a:r>
          </a:p>
          <a:p>
            <a:pPr algn="ctr" defTabSz="914332"/>
            <a:r>
              <a:rPr lang="vi-VN" sz="3600" dirty="0">
                <a:solidFill>
                  <a:srgbClr val="FF0000"/>
                </a:solidFill>
                <a:latin typeface="Cambria" panose="02040503050406030204" pitchFamily="18" charset="0"/>
                <a:ea typeface="Cambria" panose="02040503050406030204" pitchFamily="18" charset="0"/>
              </a:rPr>
              <a:t>112 × 12 = 1 344 (m)</a:t>
            </a:r>
          </a:p>
          <a:p>
            <a:pPr algn="ctr" defTabSz="914332"/>
            <a:r>
              <a:rPr lang="vi-VN" sz="3600" dirty="0">
                <a:solidFill>
                  <a:srgbClr val="FF0000"/>
                </a:solidFill>
                <a:latin typeface="Cambria" panose="02040503050406030204" pitchFamily="18" charset="0"/>
                <a:ea typeface="Cambria" panose="02040503050406030204" pitchFamily="18" charset="0"/>
              </a:rPr>
              <a:t>Anh Khôi bơi được tất cả số mét là:</a:t>
            </a:r>
          </a:p>
          <a:p>
            <a:pPr algn="ctr" defTabSz="914332"/>
            <a:r>
              <a:rPr lang="vi-VN" sz="3600" dirty="0">
                <a:solidFill>
                  <a:srgbClr val="FF0000"/>
                </a:solidFill>
                <a:latin typeface="Cambria" panose="02040503050406030204" pitchFamily="18" charset="0"/>
                <a:ea typeface="Cambria" panose="02040503050406030204" pitchFamily="18" charset="0"/>
              </a:rPr>
              <a:t>560 + 1 344 = 1 904 </a:t>
            </a:r>
            <a:r>
              <a:rPr lang="vi-VN" sz="3600">
                <a:solidFill>
                  <a:srgbClr val="FF0000"/>
                </a:solidFill>
                <a:latin typeface="Cambria" panose="02040503050406030204" pitchFamily="18" charset="0"/>
                <a:ea typeface="Cambria" panose="02040503050406030204" pitchFamily="18" charset="0"/>
              </a:rPr>
              <a:t>(m)</a:t>
            </a:r>
          </a:p>
          <a:p>
            <a:pPr algn="ctr" defTabSz="914332"/>
            <a:r>
              <a:rPr lang="vi-VN" sz="3600">
                <a:solidFill>
                  <a:srgbClr val="FF0000"/>
                </a:solidFill>
                <a:latin typeface="Cambria" panose="02040503050406030204" pitchFamily="18" charset="0"/>
                <a:ea typeface="Cambria" panose="02040503050406030204" pitchFamily="18" charset="0"/>
              </a:rPr>
              <a:t>Đáp </a:t>
            </a:r>
            <a:r>
              <a:rPr lang="vi-VN" sz="3600" dirty="0">
                <a:solidFill>
                  <a:srgbClr val="FF0000"/>
                </a:solidFill>
                <a:latin typeface="Cambria" panose="02040503050406030204" pitchFamily="18" charset="0"/>
                <a:ea typeface="Cambria" panose="02040503050406030204" pitchFamily="18" charset="0"/>
              </a:rPr>
              <a:t>số: 1 904 m.</a:t>
            </a:r>
          </a:p>
        </p:txBody>
      </p:sp>
    </p:spTree>
    <p:extLst>
      <p:ext uri="{BB962C8B-B14F-4D97-AF65-F5344CB8AC3E}">
        <p14:creationId xmlns:p14="http://schemas.microsoft.com/office/powerpoint/2010/main" val="222735857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ttisbear on Twitter: &amp;amp;quot;So this is Uncle Otis (middle). He is the uncle of  AB&amp;amp;#39;s Mayor Goodway (left). UO makes it pretty clear he is “hard of hearing”  and maybe senile. Uncle">
            <a:extLst>
              <a:ext uri="{FF2B5EF4-FFF2-40B4-BE49-F238E27FC236}">
                <a16:creationId xmlns:a16="http://schemas.microsoft.com/office/drawing/2014/main" xmlns="" id="{77EE8998-CDDB-49C5-BA7E-3D920B1FC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41"/>
            <a:ext cx="12192000" cy="68903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xmlns="" id="{3CD07D90-D4F1-4678-9A87-D4058E7107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60616" y="1024677"/>
            <a:ext cx="1396016" cy="1702459"/>
          </a:xfrm>
          <a:prstGeom prst="rect">
            <a:avLst/>
          </a:prstGeom>
        </p:spPr>
      </p:pic>
      <p:pic>
        <p:nvPicPr>
          <p:cNvPr id="9" name="Picture 3">
            <a:extLst>
              <a:ext uri="{FF2B5EF4-FFF2-40B4-BE49-F238E27FC236}">
                <a16:creationId xmlns:a16="http://schemas.microsoft.com/office/drawing/2014/main" xmlns="" id="{7B20F9D5-1357-437F-AA7D-B5E1A721128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1608" y="2478746"/>
            <a:ext cx="690893" cy="842553"/>
          </a:xfrm>
          <a:prstGeom prst="rect">
            <a:avLst/>
          </a:prstGeom>
        </p:spPr>
      </p:pic>
      <p:pic>
        <p:nvPicPr>
          <p:cNvPr id="10" name="Picture 3">
            <a:extLst>
              <a:ext uri="{FF2B5EF4-FFF2-40B4-BE49-F238E27FC236}">
                <a16:creationId xmlns:a16="http://schemas.microsoft.com/office/drawing/2014/main" xmlns="" id="{AF51C0EA-EDFE-45D0-8042-DAF64384ED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82875" y="1686856"/>
            <a:ext cx="1109628" cy="1353205"/>
          </a:xfrm>
          <a:prstGeom prst="rect">
            <a:avLst/>
          </a:prstGeom>
        </p:spPr>
      </p:pic>
      <p:pic>
        <p:nvPicPr>
          <p:cNvPr id="2056" name="Picture 8" descr="PAW Patrol Live! comes to the Hershey Theatre March 28 and 29 |  Entertainment | lancasteronline.com">
            <a:extLst>
              <a:ext uri="{FF2B5EF4-FFF2-40B4-BE49-F238E27FC236}">
                <a16:creationId xmlns:a16="http://schemas.microsoft.com/office/drawing/2014/main" xmlns="" id="{919D9E50-C481-4B2C-A978-9FFA2D165F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6748" y="558800"/>
            <a:ext cx="6460717" cy="629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10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nodeType="with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9"/>
                                        </p:tgtEl>
                                      </p:cBhvr>
                                    </p:animEffect>
                                    <p:set>
                                      <p:cBhvr>
                                        <p:cTn id="10" dur="1" fill="hold">
                                          <p:stCondLst>
                                            <p:cond delay="1999"/>
                                          </p:stCondLst>
                                        </p:cTn>
                                        <p:tgtEl>
                                          <p:spTgt spid="9"/>
                                        </p:tgtEl>
                                        <p:attrNameLst>
                                          <p:attrName>style.visibility</p:attrName>
                                        </p:attrNameLst>
                                      </p:cBhvr>
                                      <p:to>
                                        <p:strVal val="hidden"/>
                                      </p:to>
                                    </p:set>
                                  </p:childTnLst>
                                </p:cTn>
                              </p:par>
                              <p:par>
                                <p:cTn id="11" presetID="6" presetClass="exit" presetSubtype="32" fill="hold" nodeType="withEffect">
                                  <p:stCondLst>
                                    <p:cond delay="0"/>
                                  </p:stCondLst>
                                  <p:childTnLst>
                                    <p:animEffect transition="out" filter="circle(out)">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6"/>
                                        </p:tgtEl>
                                        <p:attrNameLst>
                                          <p:attrName>style.visibility</p:attrName>
                                        </p:attrNameLst>
                                      </p:cBhvr>
                                      <p:to>
                                        <p:strVal val="visible"/>
                                      </p:to>
                                    </p:set>
                                    <p:anim calcmode="lin" valueType="num">
                                      <p:cBhvr>
                                        <p:cTn id="18" dur="2000" fill="hold"/>
                                        <p:tgtEl>
                                          <p:spTgt spid="2056"/>
                                        </p:tgtEl>
                                        <p:attrNameLst>
                                          <p:attrName>ppt_w</p:attrName>
                                        </p:attrNameLst>
                                      </p:cBhvr>
                                      <p:tavLst>
                                        <p:tav tm="0">
                                          <p:val>
                                            <p:fltVal val="0"/>
                                          </p:val>
                                        </p:tav>
                                        <p:tav tm="100000">
                                          <p:val>
                                            <p:strVal val="#ppt_w"/>
                                          </p:val>
                                        </p:tav>
                                      </p:tavLst>
                                    </p:anim>
                                    <p:anim calcmode="lin" valueType="num">
                                      <p:cBhvr>
                                        <p:cTn id="19" dur="2000" fill="hold"/>
                                        <p:tgtEl>
                                          <p:spTgt spid="2056"/>
                                        </p:tgtEl>
                                        <p:attrNameLst>
                                          <p:attrName>ppt_h</p:attrName>
                                        </p:attrNameLst>
                                      </p:cBhvr>
                                      <p:tavLst>
                                        <p:tav tm="0">
                                          <p:val>
                                            <p:fltVal val="0"/>
                                          </p:val>
                                        </p:tav>
                                        <p:tav tm="100000">
                                          <p:val>
                                            <p:strVal val="#ppt_h"/>
                                          </p:val>
                                        </p:tav>
                                      </p:tavLst>
                                    </p:anim>
                                    <p:animEffect transition="in" filter="fade">
                                      <p:cBhvr>
                                        <p:cTn id="20" dur="2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DED4DB3-9E4E-452E-97A0-CDD2FEB30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AA070A9C-B6AC-4783-A3D7-78672285454F}"/>
              </a:ext>
            </a:extLst>
          </p:cNvPr>
          <p:cNvSpPr/>
          <p:nvPr/>
        </p:nvSpPr>
        <p:spPr>
          <a:xfrm>
            <a:off x="1001752" y="256492"/>
            <a:ext cx="10540999" cy="6155473"/>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p>
            <a:pPr algn="ctr">
              <a:defRPr/>
            </a:pPr>
            <a:endParaRPr lang="en-US">
              <a:solidFill>
                <a:prstClr val="white"/>
              </a:solidFill>
              <a:latin typeface="Calibri" panose="020F0502020204030204"/>
            </a:endParaRPr>
          </a:p>
        </p:txBody>
      </p:sp>
      <p:pic>
        <p:nvPicPr>
          <p:cNvPr id="6" name="Picture 5">
            <a:extLst>
              <a:ext uri="{FF2B5EF4-FFF2-40B4-BE49-F238E27FC236}">
                <a16:creationId xmlns:a16="http://schemas.microsoft.com/office/drawing/2014/main" xmlns="" id="{760744FC-DE1C-4F95-A4C0-1338DB44FE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7127" b="87327" l="3369" r="25887"/>
                    </a14:imgEffect>
                  </a14:imgLayer>
                </a14:imgProps>
              </a:ext>
            </a:extLst>
          </a:blip>
          <a:srcRect l="3800" t="69740" r="75054" b="15162"/>
          <a:stretch/>
        </p:blipFill>
        <p:spPr>
          <a:xfrm rot="19263944">
            <a:off x="10419074" y="5159871"/>
            <a:ext cx="1524279" cy="1537920"/>
          </a:xfrm>
          <a:prstGeom prst="rect">
            <a:avLst/>
          </a:prstGeom>
          <a:effectLst>
            <a:outerShdw blurRad="50800" dist="50800" dir="5400000" algn="ctr" rotWithShape="0">
              <a:srgbClr val="000000">
                <a:alpha val="50000"/>
              </a:srgbClr>
            </a:outerShdw>
          </a:effectLst>
        </p:spPr>
      </p:pic>
      <p:pic>
        <p:nvPicPr>
          <p:cNvPr id="8" name="Picture 2">
            <a:extLst>
              <a:ext uri="{FF2B5EF4-FFF2-40B4-BE49-F238E27FC236}">
                <a16:creationId xmlns:a16="http://schemas.microsoft.com/office/drawing/2014/main" xmlns="" id="{782D0C49-A005-4FC1-A7FE-7D5E12136E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580688" y="138345"/>
            <a:ext cx="9998925" cy="6867599"/>
          </a:xfrm>
          <a:prstGeom prst="rect">
            <a:avLst/>
          </a:prstGeom>
        </p:spPr>
      </p:pic>
      <p:sp>
        <p:nvSpPr>
          <p:cNvPr id="9" name="TextBox 8">
            <a:extLst>
              <a:ext uri="{FF2B5EF4-FFF2-40B4-BE49-F238E27FC236}">
                <a16:creationId xmlns:a16="http://schemas.microsoft.com/office/drawing/2014/main" xmlns="" id="{5367236A-54BA-453F-B3F9-DAAD24CC6CEE}"/>
              </a:ext>
            </a:extLst>
          </p:cNvPr>
          <p:cNvSpPr txBox="1"/>
          <p:nvPr/>
        </p:nvSpPr>
        <p:spPr>
          <a:xfrm>
            <a:off x="4930868" y="1571398"/>
            <a:ext cx="3170973" cy="769441"/>
          </a:xfrm>
          <a:prstGeom prst="rect">
            <a:avLst/>
          </a:prstGeom>
          <a:noFill/>
        </p:spPr>
        <p:txBody>
          <a:bodyPr wrap="square" lIns="91420" tIns="45718" rIns="91420" bIns="45718" rtlCol="0">
            <a:spAutoFit/>
          </a:bodyPr>
          <a:lstStyle/>
          <a:p>
            <a:pPr algn="just">
              <a:defRPr/>
            </a:pPr>
            <a:r>
              <a:rPr lang="en-US" sz="4400" b="1" dirty="0">
                <a:ln>
                  <a:solidFill>
                    <a:srgbClr val="E7E6E6">
                      <a:lumMod val="10000"/>
                    </a:srgbClr>
                  </a:solidFill>
                </a:ln>
                <a:solidFill>
                  <a:srgbClr val="002060"/>
                </a:solidFill>
                <a:effectLst>
                  <a:outerShdw blurRad="38100" dist="38100" dir="2700000" algn="tl">
                    <a:srgbClr val="000000">
                      <a:alpha val="43137"/>
                    </a:srgbClr>
                  </a:outerShdw>
                </a:effectLst>
                <a:latin typeface="Calibri" panose="020F0502020204030204"/>
              </a:rPr>
              <a:t>     </a:t>
            </a:r>
            <a:r>
              <a:rPr lang="en-US" sz="4400" b="1" dirty="0" err="1">
                <a:ln>
                  <a:solidFill>
                    <a:srgbClr val="E7E6E6">
                      <a:lumMod val="10000"/>
                    </a:srgbClr>
                  </a:solidFill>
                </a:ln>
                <a:solidFill>
                  <a:srgbClr val="002060"/>
                </a:solidFill>
                <a:effectLst>
                  <a:outerShdw blurRad="38100" dist="38100" dir="2700000" algn="tl">
                    <a:srgbClr val="000000">
                      <a:alpha val="43137"/>
                    </a:srgbClr>
                  </a:outerShdw>
                </a:effectLst>
                <a:latin typeface="Calibri" panose="020F0502020204030204"/>
              </a:rPr>
              <a:t>Dặn</a:t>
            </a:r>
            <a:r>
              <a:rPr lang="en-US" sz="4400" b="1" dirty="0">
                <a:ln>
                  <a:solidFill>
                    <a:srgbClr val="E7E6E6">
                      <a:lumMod val="10000"/>
                    </a:srgbClr>
                  </a:solidFill>
                </a:ln>
                <a:solidFill>
                  <a:srgbClr val="002060"/>
                </a:solidFill>
                <a:effectLst>
                  <a:outerShdw blurRad="38100" dist="38100" dir="2700000" algn="tl">
                    <a:srgbClr val="000000">
                      <a:alpha val="43137"/>
                    </a:srgbClr>
                  </a:outerShdw>
                </a:effectLst>
                <a:latin typeface="Calibri" panose="020F0502020204030204"/>
              </a:rPr>
              <a:t> </a:t>
            </a:r>
            <a:r>
              <a:rPr lang="en-US" sz="4400" b="1" dirty="0" err="1">
                <a:ln>
                  <a:solidFill>
                    <a:srgbClr val="E7E6E6">
                      <a:lumMod val="10000"/>
                    </a:srgbClr>
                  </a:solidFill>
                </a:ln>
                <a:solidFill>
                  <a:srgbClr val="002060"/>
                </a:solidFill>
                <a:effectLst>
                  <a:outerShdw blurRad="38100" dist="38100" dir="2700000" algn="tl">
                    <a:srgbClr val="000000">
                      <a:alpha val="43137"/>
                    </a:srgbClr>
                  </a:outerShdw>
                </a:effectLst>
                <a:latin typeface="Calibri" panose="020F0502020204030204"/>
              </a:rPr>
              <a:t>dò</a:t>
            </a:r>
            <a:endParaRPr lang="en-US" sz="4400" b="1" dirty="0">
              <a:ln>
                <a:solidFill>
                  <a:srgbClr val="E7E6E6">
                    <a:lumMod val="10000"/>
                  </a:srgbClr>
                </a:solidFill>
              </a:ln>
              <a:solidFill>
                <a:srgbClr val="002060"/>
              </a:solidFill>
              <a:effectLst>
                <a:outerShdw blurRad="38100" dist="38100" dir="2700000" algn="tl">
                  <a:srgbClr val="000000">
                    <a:alpha val="43137"/>
                  </a:srgbClr>
                </a:outerShdw>
              </a:effectLst>
              <a:latin typeface="Calibri" panose="020F0502020204030204"/>
            </a:endParaRPr>
          </a:p>
        </p:txBody>
      </p:sp>
      <p:cxnSp>
        <p:nvCxnSpPr>
          <p:cNvPr id="10" name="Straight Connector 9">
            <a:extLst>
              <a:ext uri="{FF2B5EF4-FFF2-40B4-BE49-F238E27FC236}">
                <a16:creationId xmlns:a16="http://schemas.microsoft.com/office/drawing/2014/main" xmlns="" id="{039A463C-DDA7-44E6-96FA-CB859CFF0344}"/>
              </a:ext>
            </a:extLst>
          </p:cNvPr>
          <p:cNvCxnSpPr>
            <a:cxnSpLocks/>
          </p:cNvCxnSpPr>
          <p:nvPr/>
        </p:nvCxnSpPr>
        <p:spPr>
          <a:xfrm>
            <a:off x="10649831" y="4006930"/>
            <a:ext cx="0" cy="49695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3074" name="Picture 2" descr="Skye | PAW Patrol Deutsch Wiki | Fandom">
            <a:extLst>
              <a:ext uri="{FF2B5EF4-FFF2-40B4-BE49-F238E27FC236}">
                <a16:creationId xmlns:a16="http://schemas.microsoft.com/office/drawing/2014/main" xmlns="" id="{F4BE12E1-A7AD-4094-A57A-D0932F9CD4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0" y="3329180"/>
            <a:ext cx="2768600" cy="35288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EAC2B563-943F-49E4-A5D8-C356C2BD2CF6}"/>
              </a:ext>
            </a:extLst>
          </p:cNvPr>
          <p:cNvSpPr txBox="1"/>
          <p:nvPr/>
        </p:nvSpPr>
        <p:spPr>
          <a:xfrm>
            <a:off x="2667572" y="2425379"/>
            <a:ext cx="8189641" cy="1938988"/>
          </a:xfrm>
          <a:prstGeom prst="rect">
            <a:avLst/>
          </a:prstGeom>
          <a:noFill/>
        </p:spPr>
        <p:txBody>
          <a:bodyPr wrap="square" lIns="91420" tIns="45718" rIns="91420" bIns="45718" rtlCol="0">
            <a:spAutoFit/>
          </a:bodyPr>
          <a:lstStyle/>
          <a:p>
            <a:pPr marL="571360" indent="-571360" algn="just">
              <a:buFontTx/>
              <a:buChar char="-"/>
              <a:defRPr/>
            </a:pPr>
            <a:r>
              <a:rPr lang="en-US" sz="4000" b="1" dirty="0"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Ôn</a:t>
            </a:r>
            <a:r>
              <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 </a:t>
            </a:r>
            <a:r>
              <a:rPr lang="en-US" sz="4000" b="1" dirty="0"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tập</a:t>
            </a:r>
            <a:r>
              <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 </a:t>
            </a:r>
            <a:r>
              <a:rPr lang="en-US" sz="4000" b="1" dirty="0"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lại</a:t>
            </a:r>
            <a:r>
              <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 </a:t>
            </a:r>
            <a:r>
              <a:rPr lang="en-US" sz="4000" b="1" dirty="0"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kiến</a:t>
            </a:r>
            <a:r>
              <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 </a:t>
            </a:r>
            <a:r>
              <a:rPr lang="en-US" sz="4000" b="1" dirty="0"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thức</a:t>
            </a:r>
            <a:r>
              <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a:t>
            </a:r>
          </a:p>
          <a:p>
            <a:pPr marL="571360" indent="-571360" algn="just">
              <a:buFontTx/>
              <a:buChar char="-"/>
              <a:defRPr/>
            </a:pPr>
            <a:r>
              <a:rPr lang="en-US" sz="4000" b="1" dirty="0"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Xem</a:t>
            </a:r>
            <a:r>
              <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 </a:t>
            </a:r>
            <a:r>
              <a:rPr lang="en-US" sz="4000" b="1"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trước</a:t>
            </a:r>
            <a:r>
              <a:rPr lang="en-US" sz="4000" b="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 phần tìm hiểu về đại lượng “Thời gian”</a:t>
            </a:r>
            <a:endPar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208161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nk notebook with a blue sky and clouds&#10;&#10;Description automatically generated">
            <a:extLst>
              <a:ext uri="{FF2B5EF4-FFF2-40B4-BE49-F238E27FC236}">
                <a16:creationId xmlns:a16="http://schemas.microsoft.com/office/drawing/2014/main" xmlns="" id="{AEF767BB-5656-B14C-B4BC-85C7B213BF5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r="-2" b="53"/>
          <a:stretch/>
        </p:blipFill>
        <p:spPr>
          <a:xfrm>
            <a:off x="-6586" y="28"/>
            <a:ext cx="12198588" cy="6857991"/>
          </a:xfrm>
          <a:prstGeom prst="rect">
            <a:avLst/>
          </a:prstGeom>
        </p:spPr>
      </p:pic>
      <p:pic>
        <p:nvPicPr>
          <p:cNvPr id="2" name="y2mate.com - A Ram Sam Sam  Best SONGS For KIDS  Kids Funny Songs_720pHF">
            <a:hlinkClick r:id="" action="ppaction://media"/>
            <a:extLst>
              <a:ext uri="{FF2B5EF4-FFF2-40B4-BE49-F238E27FC236}">
                <a16:creationId xmlns:a16="http://schemas.microsoft.com/office/drawing/2014/main" xmlns="" id="{6672F580-8937-D36A-2337-4A7C3C6388CC}"/>
              </a:ext>
            </a:extLst>
          </p:cNvPr>
          <p:cNvPicPr>
            <a:picLocks noChangeAspect="1"/>
          </p:cNvPicPr>
          <p:nvPr>
            <a:videoFile r:link="rId1"/>
            <p:extLst>
              <p:ext uri="{DAA4B4D4-6D71-4841-9C94-3DE7FCFB9230}">
                <p14:media xmlns:p14="http://schemas.microsoft.com/office/powerpoint/2010/main" r:embed="rId2">
                  <p14:trim st="50955.0624"/>
                </p14:media>
              </p:ext>
            </p:extLst>
          </p:nvPr>
        </p:nvPicPr>
        <p:blipFill>
          <a:blip r:embed="rId5"/>
          <a:stretch>
            <a:fillRect/>
          </a:stretch>
        </p:blipFill>
        <p:spPr>
          <a:xfrm>
            <a:off x="-6586" y="0"/>
            <a:ext cx="12198588" cy="6861707"/>
          </a:xfrm>
          <a:prstGeom prst="rect">
            <a:avLst/>
          </a:prstGeom>
        </p:spPr>
      </p:pic>
    </p:spTree>
    <p:extLst>
      <p:ext uri="{BB962C8B-B14F-4D97-AF65-F5344CB8AC3E}">
        <p14:creationId xmlns:p14="http://schemas.microsoft.com/office/powerpoint/2010/main" val="24059843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decorated&#10;&#10;Description automatically generated">
            <a:extLst>
              <a:ext uri="{FF2B5EF4-FFF2-40B4-BE49-F238E27FC236}">
                <a16:creationId xmlns:a16="http://schemas.microsoft.com/office/drawing/2014/main" xmlns="" id="{51DA6904-E7C2-DB31-E2B0-7A11140F540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9185"/>
          <a:stretch/>
        </p:blipFill>
        <p:spPr>
          <a:xfrm>
            <a:off x="0" y="-1"/>
            <a:ext cx="12192000" cy="6857999"/>
          </a:xfrm>
          <a:prstGeom prst="rect">
            <a:avLst/>
          </a:prstGeom>
        </p:spPr>
      </p:pic>
      <p:pic>
        <p:nvPicPr>
          <p:cNvPr id="3" name="Picture 2">
            <a:extLst>
              <a:ext uri="{FF2B5EF4-FFF2-40B4-BE49-F238E27FC236}">
                <a16:creationId xmlns:a16="http://schemas.microsoft.com/office/drawing/2014/main" xmlns="" id="{4AA219DA-EA6F-07E3-1DEE-349855492444}"/>
              </a:ext>
            </a:extLst>
          </p:cNvPr>
          <p:cNvPicPr>
            <a:picLocks noChangeAspect="1"/>
          </p:cNvPicPr>
          <p:nvPr/>
        </p:nvPicPr>
        <p:blipFill>
          <a:blip r:embed="rId4"/>
          <a:stretch>
            <a:fillRect/>
          </a:stretch>
        </p:blipFill>
        <p:spPr>
          <a:xfrm>
            <a:off x="5237064" y="624934"/>
            <a:ext cx="5779509" cy="2737341"/>
          </a:xfrm>
          <a:prstGeom prst="rect">
            <a:avLst/>
          </a:prstGeom>
        </p:spPr>
      </p:pic>
    </p:spTree>
    <p:extLst>
      <p:ext uri="{BB962C8B-B14F-4D97-AF65-F5344CB8AC3E}">
        <p14:creationId xmlns:p14="http://schemas.microsoft.com/office/powerpoint/2010/main" val="152189939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ttisbear on Twitter: &amp;amp;quot;So this is Uncle Otis (middle). He is the uncle of  AB&amp;amp;#39;s Mayor Goodway (left). UO makes it pretty clear he is “hard of hearing”  and maybe senile. Uncle">
            <a:extLst>
              <a:ext uri="{FF2B5EF4-FFF2-40B4-BE49-F238E27FC236}">
                <a16:creationId xmlns:a16="http://schemas.microsoft.com/office/drawing/2014/main" xmlns="" id="{77EE8998-CDDB-49C5-BA7E-3D920B1FC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41"/>
            <a:ext cx="12192000" cy="68903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1163B4D9-650A-4666-A377-CDC4C6813C5B}"/>
              </a:ext>
            </a:extLst>
          </p:cNvPr>
          <p:cNvSpPr/>
          <p:nvPr/>
        </p:nvSpPr>
        <p:spPr>
          <a:xfrm>
            <a:off x="486950" y="4259765"/>
            <a:ext cx="11218127" cy="2263699"/>
          </a:xfrm>
          <a:prstGeom prst="roundRect">
            <a:avLst/>
          </a:prstGeom>
          <a:solidFill>
            <a:schemeClr val="bg1"/>
          </a:solidFill>
          <a:ln>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a:p>
        </p:txBody>
      </p:sp>
      <p:pic>
        <p:nvPicPr>
          <p:cNvPr id="8" name="Picture 3">
            <a:extLst>
              <a:ext uri="{FF2B5EF4-FFF2-40B4-BE49-F238E27FC236}">
                <a16:creationId xmlns:a16="http://schemas.microsoft.com/office/drawing/2014/main" xmlns="" id="{3CD07D90-D4F1-4678-9A87-D4058E7107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00248" y="1680331"/>
            <a:ext cx="851265" cy="1038128"/>
          </a:xfrm>
          <a:prstGeom prst="rect">
            <a:avLst/>
          </a:prstGeom>
        </p:spPr>
      </p:pic>
      <p:pic>
        <p:nvPicPr>
          <p:cNvPr id="9" name="Picture 3">
            <a:extLst>
              <a:ext uri="{FF2B5EF4-FFF2-40B4-BE49-F238E27FC236}">
                <a16:creationId xmlns:a16="http://schemas.microsoft.com/office/drawing/2014/main" xmlns="" id="{7B20F9D5-1357-437F-AA7D-B5E1A721128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1607" y="2579685"/>
            <a:ext cx="608124" cy="741615"/>
          </a:xfrm>
          <a:prstGeom prst="rect">
            <a:avLst/>
          </a:prstGeom>
        </p:spPr>
      </p:pic>
      <p:pic>
        <p:nvPicPr>
          <p:cNvPr id="10" name="Picture 3">
            <a:extLst>
              <a:ext uri="{FF2B5EF4-FFF2-40B4-BE49-F238E27FC236}">
                <a16:creationId xmlns:a16="http://schemas.microsoft.com/office/drawing/2014/main" xmlns="" id="{AF51C0EA-EDFE-45D0-8042-DAF64384ED3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82885" y="2001931"/>
            <a:ext cx="851265" cy="1038128"/>
          </a:xfrm>
          <a:prstGeom prst="rect">
            <a:avLst/>
          </a:prstGeom>
        </p:spPr>
      </p:pic>
      <p:pic>
        <p:nvPicPr>
          <p:cNvPr id="13" name="Picture 12">
            <a:extLst>
              <a:ext uri="{FF2B5EF4-FFF2-40B4-BE49-F238E27FC236}">
                <a16:creationId xmlns:a16="http://schemas.microsoft.com/office/drawing/2014/main" xmlns="" id="{9DE83D1C-C693-4B1A-806D-46D11F6747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70098">
            <a:off x="-952192" y="4139853"/>
            <a:ext cx="5040391" cy="2835219"/>
          </a:xfrm>
          <a:prstGeom prst="rect">
            <a:avLst/>
          </a:prstGeom>
        </p:spPr>
      </p:pic>
      <p:sp>
        <p:nvSpPr>
          <p:cNvPr id="14" name="TextBox 13">
            <a:extLst>
              <a:ext uri="{FF2B5EF4-FFF2-40B4-BE49-F238E27FC236}">
                <a16:creationId xmlns:a16="http://schemas.microsoft.com/office/drawing/2014/main" xmlns="" id="{EE0591B3-3E47-4EDB-AEEA-B60FB966C5B1}"/>
              </a:ext>
            </a:extLst>
          </p:cNvPr>
          <p:cNvSpPr txBox="1"/>
          <p:nvPr/>
        </p:nvSpPr>
        <p:spPr>
          <a:xfrm>
            <a:off x="3027545" y="4976116"/>
            <a:ext cx="7750099" cy="830997"/>
          </a:xfrm>
          <a:prstGeom prst="rect">
            <a:avLst/>
          </a:prstGeom>
          <a:noFill/>
        </p:spPr>
        <p:txBody>
          <a:bodyPr wrap="square" lIns="91420" tIns="45718" rIns="91420" bIns="45718" rtlCol="0">
            <a:spAutoFit/>
          </a:bodyPr>
          <a:lstStyle/>
          <a:p>
            <a:r>
              <a:rPr lang="en-US" sz="4800" b="1" dirty="0" err="1">
                <a:ln>
                  <a:solidFill>
                    <a:schemeClr val="bg2">
                      <a:lumMod val="10000"/>
                    </a:schemeClr>
                  </a:solidFill>
                </a:ln>
                <a:solidFill>
                  <a:schemeClr val="accent2"/>
                </a:solidFill>
              </a:rPr>
              <a:t>Tòa</a:t>
            </a:r>
            <a:r>
              <a:rPr lang="en-US" sz="4800" b="1" dirty="0">
                <a:ln>
                  <a:solidFill>
                    <a:schemeClr val="bg2">
                      <a:lumMod val="10000"/>
                    </a:schemeClr>
                  </a:solidFill>
                </a:ln>
                <a:solidFill>
                  <a:schemeClr val="accent2"/>
                </a:solidFill>
              </a:rPr>
              <a:t> </a:t>
            </a:r>
            <a:r>
              <a:rPr lang="en-US" sz="4800" b="1" dirty="0" err="1">
                <a:ln>
                  <a:solidFill>
                    <a:schemeClr val="bg2">
                      <a:lumMod val="10000"/>
                    </a:schemeClr>
                  </a:solidFill>
                </a:ln>
                <a:solidFill>
                  <a:schemeClr val="accent2"/>
                </a:solidFill>
              </a:rPr>
              <a:t>nhà</a:t>
            </a:r>
            <a:r>
              <a:rPr lang="en-US" sz="4800" b="1" dirty="0">
                <a:ln>
                  <a:solidFill>
                    <a:schemeClr val="bg2">
                      <a:lumMod val="10000"/>
                    </a:schemeClr>
                  </a:solidFill>
                </a:ln>
                <a:solidFill>
                  <a:schemeClr val="accent2"/>
                </a:solidFill>
              </a:rPr>
              <a:t> Sky </a:t>
            </a:r>
            <a:r>
              <a:rPr lang="en-US" sz="4800" b="1" dirty="0" err="1">
                <a:ln>
                  <a:solidFill>
                    <a:schemeClr val="bg2">
                      <a:lumMod val="10000"/>
                    </a:schemeClr>
                  </a:solidFill>
                </a:ln>
                <a:solidFill>
                  <a:schemeClr val="accent2"/>
                </a:solidFill>
              </a:rPr>
              <a:t>đang</a:t>
            </a:r>
            <a:r>
              <a:rPr lang="en-US" sz="4800" b="1" dirty="0">
                <a:ln>
                  <a:solidFill>
                    <a:schemeClr val="bg2">
                      <a:lumMod val="10000"/>
                    </a:schemeClr>
                  </a:solidFill>
                </a:ln>
                <a:solidFill>
                  <a:schemeClr val="accent2"/>
                </a:solidFill>
              </a:rPr>
              <a:t> </a:t>
            </a:r>
            <a:r>
              <a:rPr lang="en-US" sz="4800" b="1" dirty="0" err="1">
                <a:ln>
                  <a:solidFill>
                    <a:schemeClr val="bg2">
                      <a:lumMod val="10000"/>
                    </a:schemeClr>
                  </a:solidFill>
                </a:ln>
                <a:solidFill>
                  <a:schemeClr val="accent2"/>
                </a:solidFill>
              </a:rPr>
              <a:t>cháy</a:t>
            </a:r>
            <a:r>
              <a:rPr lang="en-US" sz="4800" b="1" dirty="0">
                <a:ln>
                  <a:solidFill>
                    <a:schemeClr val="bg2">
                      <a:lumMod val="10000"/>
                    </a:schemeClr>
                  </a:solidFill>
                </a:ln>
                <a:solidFill>
                  <a:schemeClr val="accent2"/>
                </a:solidFill>
              </a:rPr>
              <a:t> </a:t>
            </a:r>
            <a:r>
              <a:rPr lang="en-US" sz="4800" b="1" dirty="0" err="1">
                <a:ln>
                  <a:solidFill>
                    <a:schemeClr val="bg2">
                      <a:lumMod val="10000"/>
                    </a:schemeClr>
                  </a:solidFill>
                </a:ln>
                <a:solidFill>
                  <a:schemeClr val="accent2"/>
                </a:solidFill>
              </a:rPr>
              <a:t>lớn</a:t>
            </a:r>
            <a:r>
              <a:rPr lang="en-US" sz="4800" b="1" dirty="0">
                <a:ln>
                  <a:solidFill>
                    <a:schemeClr val="bg2">
                      <a:lumMod val="10000"/>
                    </a:schemeClr>
                  </a:solidFill>
                </a:ln>
                <a:solidFill>
                  <a:schemeClr val="accent2"/>
                </a:solidFill>
              </a:rPr>
              <a:t>!! </a:t>
            </a:r>
          </a:p>
        </p:txBody>
      </p:sp>
      <p:pic>
        <p:nvPicPr>
          <p:cNvPr id="19" name="Picture 18">
            <a:extLst>
              <a:ext uri="{FF2B5EF4-FFF2-40B4-BE49-F238E27FC236}">
                <a16:creationId xmlns:a16="http://schemas.microsoft.com/office/drawing/2014/main" xmlns="" id="{A04F7636-E330-43D9-A8D6-D1124A03FE20}"/>
              </a:ext>
            </a:extLst>
          </p:cNvPr>
          <p:cNvPicPr>
            <a:picLocks noChangeAspect="1"/>
          </p:cNvPicPr>
          <p:nvPr/>
        </p:nvPicPr>
        <p:blipFill>
          <a:blip r:embed="rId7"/>
          <a:stretch>
            <a:fillRect/>
          </a:stretch>
        </p:blipFill>
        <p:spPr>
          <a:xfrm flipH="1">
            <a:off x="-4603148" y="3225915"/>
            <a:ext cx="3332843" cy="3500400"/>
          </a:xfrm>
          <a:prstGeom prst="rect">
            <a:avLst/>
          </a:prstGeom>
        </p:spPr>
      </p:pic>
      <p:pic>
        <p:nvPicPr>
          <p:cNvPr id="21" name="Picture 3">
            <a:extLst>
              <a:ext uri="{FF2B5EF4-FFF2-40B4-BE49-F238E27FC236}">
                <a16:creationId xmlns:a16="http://schemas.microsoft.com/office/drawing/2014/main" xmlns="" id="{F886744C-6A69-415E-B408-1081AF426D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583558">
            <a:off x="5687553" y="297365"/>
            <a:ext cx="3914095" cy="2538247"/>
          </a:xfrm>
          <a:prstGeom prst="rect">
            <a:avLst/>
          </a:prstGeom>
        </p:spPr>
      </p:pic>
      <p:sp>
        <p:nvSpPr>
          <p:cNvPr id="22" name="TextBox 21">
            <a:extLst>
              <a:ext uri="{FF2B5EF4-FFF2-40B4-BE49-F238E27FC236}">
                <a16:creationId xmlns:a16="http://schemas.microsoft.com/office/drawing/2014/main" xmlns="" id="{2B0F3954-380F-4264-9984-BEC275B0BFA9}"/>
              </a:ext>
            </a:extLst>
          </p:cNvPr>
          <p:cNvSpPr txBox="1"/>
          <p:nvPr/>
        </p:nvSpPr>
        <p:spPr>
          <a:xfrm rot="19609315">
            <a:off x="6262815" y="816333"/>
            <a:ext cx="2559156" cy="1384995"/>
          </a:xfrm>
          <a:prstGeom prst="rect">
            <a:avLst/>
          </a:prstGeom>
          <a:noFill/>
        </p:spPr>
        <p:txBody>
          <a:bodyPr wrap="square" lIns="91420" tIns="45718" rIns="91420" bIns="45718" rtlCol="0">
            <a:spAutoFit/>
          </a:bodyPr>
          <a:lstStyle/>
          <a:p>
            <a:pPr algn="ctr"/>
            <a:r>
              <a:rPr lang="en-US" sz="2800" dirty="0" err="1">
                <a:ln w="0"/>
                <a:effectLst>
                  <a:outerShdw blurRad="38100" dist="19050" dir="2700000" algn="tl" rotWithShape="0">
                    <a:schemeClr val="dk1">
                      <a:alpha val="40000"/>
                    </a:schemeClr>
                  </a:outerShdw>
                </a:effectLst>
              </a:rPr>
              <a:t>Cùng</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mình</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đi</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gọi</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các</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đồng</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đội</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thôi</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nào</a:t>
            </a:r>
            <a:r>
              <a:rPr lang="en-US" sz="2800" dirty="0">
                <a:ln w="0"/>
                <a:effectLst>
                  <a:outerShdw blurRad="38100" dist="19050" dir="2700000" algn="tl" rotWithShape="0">
                    <a:schemeClr val="dk1">
                      <a:alpha val="40000"/>
                    </a:schemeClr>
                  </a:outerShdw>
                </a:effectLst>
              </a:rPr>
              <a:t>!!</a:t>
            </a:r>
          </a:p>
        </p:txBody>
      </p:sp>
      <p:pic>
        <p:nvPicPr>
          <p:cNvPr id="17" name="Picture 16">
            <a:extLst>
              <a:ext uri="{FF2B5EF4-FFF2-40B4-BE49-F238E27FC236}">
                <a16:creationId xmlns:a16="http://schemas.microsoft.com/office/drawing/2014/main" xmlns="" id="{63912165-C3EA-42BD-AF89-41D678C9D0F9}"/>
              </a:ext>
            </a:extLst>
          </p:cNvPr>
          <p:cNvPicPr>
            <a:picLocks noChangeAspect="1"/>
          </p:cNvPicPr>
          <p:nvPr/>
        </p:nvPicPr>
        <p:blipFill>
          <a:blip r:embed="rId7"/>
          <a:stretch>
            <a:fillRect/>
          </a:stretch>
        </p:blipFill>
        <p:spPr>
          <a:xfrm>
            <a:off x="9085685" y="35860"/>
            <a:ext cx="3106315" cy="3500400"/>
          </a:xfrm>
          <a:prstGeom prst="rect">
            <a:avLst/>
          </a:prstGeom>
        </p:spPr>
      </p:pic>
    </p:spTree>
    <p:extLst>
      <p:ext uri="{BB962C8B-B14F-4D97-AF65-F5344CB8AC3E}">
        <p14:creationId xmlns:p14="http://schemas.microsoft.com/office/powerpoint/2010/main" val="323504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50" fill="hold">
                                              <p:stCondLst>
                                                <p:cond delay="0"/>
                                              </p:stCondLst>
                                            </p:cTn>
                                            <p:tgtEl>
                                              <p:spTgt spid="14"/>
                                            </p:tgtEl>
                                            <p:attrNameLst>
                                              <p:attrName>r</p:attrName>
                                            </p:attrNameLst>
                                          </p:cBhvr>
                                        </p:animRot>
                                        <p:animRot by="-240000">
                                          <p:cBhvr>
                                            <p:cTn id="13" dur="100" fill="hold">
                                              <p:stCondLst>
                                                <p:cond delay="100"/>
                                              </p:stCondLst>
                                            </p:cTn>
                                            <p:tgtEl>
                                              <p:spTgt spid="14"/>
                                            </p:tgtEl>
                                            <p:attrNameLst>
                                              <p:attrName>r</p:attrName>
                                            </p:attrNameLst>
                                          </p:cBhvr>
                                        </p:animRot>
                                        <p:animRot by="240000">
                                          <p:cBhvr>
                                            <p:cTn id="14" dur="100" fill="hold">
                                              <p:stCondLst>
                                                <p:cond delay="200"/>
                                              </p:stCondLst>
                                            </p:cTn>
                                            <p:tgtEl>
                                              <p:spTgt spid="14"/>
                                            </p:tgtEl>
                                            <p:attrNameLst>
                                              <p:attrName>r</p:attrName>
                                            </p:attrNameLst>
                                          </p:cBhvr>
                                        </p:animRot>
                                        <p:animRot by="-240000">
                                          <p:cBhvr>
                                            <p:cTn id="15" dur="100" fill="hold">
                                              <p:stCondLst>
                                                <p:cond delay="300"/>
                                              </p:stCondLst>
                                            </p:cTn>
                                            <p:tgtEl>
                                              <p:spTgt spid="14"/>
                                            </p:tgtEl>
                                            <p:attrNameLst>
                                              <p:attrName>r</p:attrName>
                                            </p:attrNameLst>
                                          </p:cBhvr>
                                        </p:animRot>
                                        <p:animRot by="120000">
                                          <p:cBhvr>
                                            <p:cTn id="16" dur="100" fill="hold">
                                              <p:stCondLst>
                                                <p:cond delay="400"/>
                                              </p:stCondLst>
                                            </p:cTn>
                                            <p:tgtEl>
                                              <p:spTgt spid="14"/>
                                            </p:tgtEl>
                                            <p:attrNameLst>
                                              <p:attrName>r</p:attrName>
                                            </p:attrNameLst>
                                          </p:cBhvr>
                                        </p:animRot>
                                      </p:childTnLst>
                                    </p:cTn>
                                  </p:par>
                                </p:childTnLst>
                              </p:cTn>
                            </p:par>
                            <p:par>
                              <p:cTn id="17" fill="hold">
                                <p:stCondLst>
                                  <p:cond delay="1000"/>
                                </p:stCondLst>
                                <p:childTnLst>
                                  <p:par>
                                    <p:cTn id="18" presetID="2" presetClass="entr" presetSubtype="3" fill="hold" nodeType="afterEffect" p14:presetBounceEnd="20000">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14:bounceEnd="20000">
                                          <p:cBhvr additive="base">
                                            <p:cTn id="20" dur="1500" fill="hold"/>
                                            <p:tgtEl>
                                              <p:spTgt spid="17"/>
                                            </p:tgtEl>
                                            <p:attrNameLst>
                                              <p:attrName>ppt_x</p:attrName>
                                            </p:attrNameLst>
                                          </p:cBhvr>
                                          <p:tavLst>
                                            <p:tav tm="0">
                                              <p:val>
                                                <p:strVal val="1+#ppt_w/2"/>
                                              </p:val>
                                            </p:tav>
                                            <p:tav tm="100000">
                                              <p:val>
                                                <p:strVal val="#ppt_x"/>
                                              </p:val>
                                            </p:tav>
                                          </p:tavLst>
                                        </p:anim>
                                        <p:anim calcmode="lin" valueType="num" p14:bounceEnd="20000">
                                          <p:cBhvr additive="base">
                                            <p:cTn id="21" dur="1500" fill="hold"/>
                                            <p:tgtEl>
                                              <p:spTgt spid="17"/>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par>
                              <p:cTn id="35" fill="hold">
                                <p:stCondLst>
                                  <p:cond delay="0"/>
                                </p:stCondLst>
                                <p:childTnLst>
                                  <p:par>
                                    <p:cTn id="36" presetID="0" presetClass="path" presetSubtype="0" accel="50000" decel="50000" fill="hold" nodeType="afterEffect">
                                      <p:stCondLst>
                                        <p:cond delay="0"/>
                                      </p:stCondLst>
                                      <p:childTnLst>
                                        <p:animMotion origin="layout" path="M 3.95833E-6 -2.59259E-6 L -0.33099 -0.09629 L -0.60782 0.0426 L -0.94571 0.20162 L -1.03217 0.42014 L -1.03217 0.42037 " pathEditMode="relative" rAng="0" ptsTypes="AAAAAA">
                                          <p:cBhvr>
                                            <p:cTn id="37" dur="1500" fill="hold"/>
                                            <p:tgtEl>
                                              <p:spTgt spid="17"/>
                                            </p:tgtEl>
                                            <p:attrNameLst>
                                              <p:attrName>ppt_x</p:attrName>
                                              <p:attrName>ppt_y</p:attrName>
                                            </p:attrNameLst>
                                          </p:cBhvr>
                                          <p:rCtr x="-51615" y="16204"/>
                                        </p:animMotion>
                                      </p:childTnLst>
                                    </p:cTn>
                                  </p:par>
                                </p:childTnLst>
                              </p:cTn>
                            </p:par>
                            <p:par>
                              <p:cTn id="38" fill="hold">
                                <p:stCondLst>
                                  <p:cond delay="1500"/>
                                </p:stCondLst>
                                <p:childTnLst>
                                  <p:par>
                                    <p:cTn id="39" presetID="0" presetClass="path" presetSubtype="0" accel="50000" decel="50000" fill="hold" nodeType="afterEffect">
                                      <p:stCondLst>
                                        <p:cond delay="0"/>
                                      </p:stCondLst>
                                      <p:childTnLst>
                                        <p:animMotion origin="layout" path="M 0.08829 0.10023 L 0.33008 0.05232 L 0.70222 0.07616 L 1.20118 0.03866 L 1.38073 -0.33333 " pathEditMode="relative" rAng="0" ptsTypes="AAAAA">
                                          <p:cBhvr>
                                            <p:cTn id="40" dur="1750" fill="hold"/>
                                            <p:tgtEl>
                                              <p:spTgt spid="19"/>
                                            </p:tgtEl>
                                            <p:attrNameLst>
                                              <p:attrName>ppt_x</p:attrName>
                                              <p:attrName>ppt_y</p:attrName>
                                            </p:attrNameLst>
                                          </p:cBhvr>
                                          <p:rCtr x="64622" y="-21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50" fill="hold">
                                              <p:stCondLst>
                                                <p:cond delay="0"/>
                                              </p:stCondLst>
                                            </p:cTn>
                                            <p:tgtEl>
                                              <p:spTgt spid="14"/>
                                            </p:tgtEl>
                                            <p:attrNameLst>
                                              <p:attrName>r</p:attrName>
                                            </p:attrNameLst>
                                          </p:cBhvr>
                                        </p:animRot>
                                        <p:animRot by="-240000">
                                          <p:cBhvr>
                                            <p:cTn id="13" dur="100" fill="hold">
                                              <p:stCondLst>
                                                <p:cond delay="100"/>
                                              </p:stCondLst>
                                            </p:cTn>
                                            <p:tgtEl>
                                              <p:spTgt spid="14"/>
                                            </p:tgtEl>
                                            <p:attrNameLst>
                                              <p:attrName>r</p:attrName>
                                            </p:attrNameLst>
                                          </p:cBhvr>
                                        </p:animRot>
                                        <p:animRot by="240000">
                                          <p:cBhvr>
                                            <p:cTn id="14" dur="100" fill="hold">
                                              <p:stCondLst>
                                                <p:cond delay="200"/>
                                              </p:stCondLst>
                                            </p:cTn>
                                            <p:tgtEl>
                                              <p:spTgt spid="14"/>
                                            </p:tgtEl>
                                            <p:attrNameLst>
                                              <p:attrName>r</p:attrName>
                                            </p:attrNameLst>
                                          </p:cBhvr>
                                        </p:animRot>
                                        <p:animRot by="-240000">
                                          <p:cBhvr>
                                            <p:cTn id="15" dur="100" fill="hold">
                                              <p:stCondLst>
                                                <p:cond delay="300"/>
                                              </p:stCondLst>
                                            </p:cTn>
                                            <p:tgtEl>
                                              <p:spTgt spid="14"/>
                                            </p:tgtEl>
                                            <p:attrNameLst>
                                              <p:attrName>r</p:attrName>
                                            </p:attrNameLst>
                                          </p:cBhvr>
                                        </p:animRot>
                                        <p:animRot by="120000">
                                          <p:cBhvr>
                                            <p:cTn id="16" dur="100" fill="hold">
                                              <p:stCondLst>
                                                <p:cond delay="400"/>
                                              </p:stCondLst>
                                            </p:cTn>
                                            <p:tgtEl>
                                              <p:spTgt spid="14"/>
                                            </p:tgtEl>
                                            <p:attrNameLst>
                                              <p:attrName>r</p:attrName>
                                            </p:attrNameLst>
                                          </p:cBhvr>
                                        </p:animRot>
                                      </p:childTnLst>
                                    </p:cTn>
                                  </p:par>
                                </p:childTnLst>
                              </p:cTn>
                            </p:par>
                            <p:par>
                              <p:cTn id="17" fill="hold">
                                <p:stCondLst>
                                  <p:cond delay="1000"/>
                                </p:stCondLst>
                                <p:childTnLst>
                                  <p:par>
                                    <p:cTn id="18" presetID="0" presetClass="path" presetSubtype="0" fill="hold" nodeType="afterEffect"/>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Tn>
                                  </p:par>
                                </p:childTnLst>
                              </p:cTn>
                            </p:par>
                            <p:par>
                              <p:cTn id="22" fill="hold">
                                <p:stCondLst>
                                  <p:cond delay="0"/>
                                </p:stCondLst>
                                <p:childTnLst>
                                  <p:par>
                                    <p:cTn id="23" presetID="2" presetClass="entr" presetSubtype="3"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500" fill="hold"/>
                                            <p:tgtEl>
                                              <p:spTgt spid="17"/>
                                            </p:tgtEl>
                                            <p:attrNameLst>
                                              <p:attrName>ppt_x</p:attrName>
                                            </p:attrNameLst>
                                          </p:cBhvr>
                                          <p:tavLst>
                                            <p:tav tm="0">
                                              <p:val>
                                                <p:strVal val="1+#ppt_w/2"/>
                                              </p:val>
                                            </p:tav>
                                            <p:tav tm="100000">
                                              <p:val>
                                                <p:strVal val="#ppt_x"/>
                                              </p:val>
                                            </p:tav>
                                          </p:tavLst>
                                        </p:anim>
                                        <p:anim calcmode="lin" valueType="num">
                                          <p:cBhvr additive="base">
                                            <p:cTn id="26" dur="1500" fill="hold"/>
                                            <p:tgtEl>
                                              <p:spTgt spid="17"/>
                                            </p:tgtEl>
                                            <p:attrNameLst>
                                              <p:attrName>ppt_y</p:attrName>
                                            </p:attrNameLst>
                                          </p:cBhvr>
                                          <p:tavLst>
                                            <p:tav tm="0">
                                              <p:val>
                                                <p:strVal val="0-#ppt_h/2"/>
                                              </p:val>
                                            </p:tav>
                                            <p:tav tm="100000">
                                              <p:val>
                                                <p:strVal val="#ppt_y"/>
                                              </p:val>
                                            </p:tav>
                                          </p:tavLst>
                                        </p:anim>
                                      </p:childTnLst>
                                    </p:cTn>
                                  </p:par>
                                </p:childTnLst>
                              </p:cTn>
                            </p:par>
                            <p:par>
                              <p:cTn id="27" fill="hold">
                                <p:stCondLst>
                                  <p:cond delay="1500"/>
                                </p:stCondLst>
                                <p:childTnLst>
                                  <p:par>
                                    <p:cTn id="28" presetID="22" presetClass="entr" presetSubtype="4"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22"/>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1"/>
                                            </p:tgtEl>
                                            <p:attrNameLst>
                                              <p:attrName>style.visibility</p:attrName>
                                            </p:attrNameLst>
                                          </p:cBhvr>
                                          <p:to>
                                            <p:strVal val="hidden"/>
                                          </p:to>
                                        </p:set>
                                      </p:childTnLst>
                                    </p:cTn>
                                  </p:par>
                                </p:childTnLst>
                              </p:cTn>
                            </p:par>
                            <p:par>
                              <p:cTn id="40" fill="hold">
                                <p:stCondLst>
                                  <p:cond delay="0"/>
                                </p:stCondLst>
                                <p:childTnLst>
                                  <p:par>
                                    <p:cTn id="41" presetID="0" presetClass="path" presetSubtype="0" accel="50000" decel="50000" fill="hold" nodeType="afterEffect">
                                      <p:stCondLst>
                                        <p:cond delay="0"/>
                                      </p:stCondLst>
                                      <p:childTnLst>
                                        <p:animMotion origin="layout" path="M 3.95833E-6 -2.59259E-6 L -0.33099 -0.09629 L -0.60782 0.0426 L -0.94571 0.20162 L -1.03217 0.42014 L -1.03217 0.42037 " pathEditMode="relative" rAng="0" ptsTypes="AAAAAA">
                                          <p:cBhvr>
                                            <p:cTn id="42" dur="1500" fill="hold"/>
                                            <p:tgtEl>
                                              <p:spTgt spid="17"/>
                                            </p:tgtEl>
                                            <p:attrNameLst>
                                              <p:attrName>ppt_x</p:attrName>
                                              <p:attrName>ppt_y</p:attrName>
                                            </p:attrNameLst>
                                          </p:cBhvr>
                                          <p:rCtr x="-51615" y="16204"/>
                                        </p:animMotion>
                                      </p:childTnLst>
                                    </p:cTn>
                                  </p:par>
                                </p:childTnLst>
                              </p:cTn>
                            </p:par>
                            <p:par>
                              <p:cTn id="43" fill="hold">
                                <p:stCondLst>
                                  <p:cond delay="1500"/>
                                </p:stCondLst>
                                <p:childTnLst>
                                  <p:par>
                                    <p:cTn id="44" presetID="0" presetClass="path" presetSubtype="0" accel="50000" decel="50000" fill="hold" nodeType="afterEffect">
                                      <p:stCondLst>
                                        <p:cond delay="0"/>
                                      </p:stCondLst>
                                      <p:childTnLst>
                                        <p:animMotion origin="layout" path="M 0.08829 0.10023 L 0.33008 0.05232 L 0.70222 0.07616 L 1.20118 0.03866 L 1.38073 -0.33333 " pathEditMode="relative" rAng="0" ptsTypes="AAAAA">
                                          <p:cBhvr>
                                            <p:cTn id="45" dur="1750" fill="hold"/>
                                            <p:tgtEl>
                                              <p:spTgt spid="19"/>
                                            </p:tgtEl>
                                            <p:attrNameLst>
                                              <p:attrName>ppt_x</p:attrName>
                                              <p:attrName>ppt_y</p:attrName>
                                            </p:attrNameLst>
                                          </p:cBhvr>
                                          <p:rCtr x="64622" y="-21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2" grpId="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6853ED8-8088-4AB6-B568-FD9A775B2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2">
            <a:extLst>
              <a:ext uri="{FF2B5EF4-FFF2-40B4-BE49-F238E27FC236}">
                <a16:creationId xmlns:a16="http://schemas.microsoft.com/office/drawing/2014/main" xmlns="" id="{E5668DDB-E871-44F2-B387-3749352A54BC}"/>
              </a:ext>
            </a:extLst>
          </p:cNvPr>
          <p:cNvSpPr/>
          <p:nvPr/>
        </p:nvSpPr>
        <p:spPr>
          <a:xfrm>
            <a:off x="1317371" y="701336"/>
            <a:ext cx="10433201" cy="1618781"/>
          </a:xfrm>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126375" y="483450"/>
                  <a:pt x="216732" y="-129655"/>
                  <a:pt x="760047" y="0"/>
                </a:cubicBezTo>
                <a:cubicBezTo>
                  <a:pt x="4164228" y="-454104"/>
                  <a:pt x="7853108" y="101086"/>
                  <a:pt x="9673154" y="0"/>
                </a:cubicBezTo>
                <a:cubicBezTo>
                  <a:pt x="10147672" y="-69499"/>
                  <a:pt x="10230322" y="346857"/>
                  <a:pt x="10433202" y="809391"/>
                </a:cubicBezTo>
                <a:lnTo>
                  <a:pt x="10433201" y="809391"/>
                </a:lnTo>
                <a:cubicBezTo>
                  <a:pt x="10432529" y="1216919"/>
                  <a:pt x="9937618" y="1568479"/>
                  <a:pt x="9673153" y="1618782"/>
                </a:cubicBezTo>
                <a:cubicBezTo>
                  <a:pt x="6285627" y="1416835"/>
                  <a:pt x="5198809" y="1347305"/>
                  <a:pt x="760047" y="1618780"/>
                </a:cubicBezTo>
                <a:cubicBezTo>
                  <a:pt x="400042" y="1626579"/>
                  <a:pt x="11728" y="1403031"/>
                  <a:pt x="0" y="809389"/>
                </a:cubicBezTo>
                <a:lnTo>
                  <a:pt x="0" y="809391"/>
                </a:lnTo>
                <a:close/>
              </a:path>
              <a:path w="10433201" h="1618781" stroke="0" extrusionOk="0">
                <a:moveTo>
                  <a:pt x="0" y="809391"/>
                </a:moveTo>
                <a:cubicBezTo>
                  <a:pt x="1598" y="338869"/>
                  <a:pt x="426383" y="-119516"/>
                  <a:pt x="760047" y="0"/>
                </a:cubicBezTo>
                <a:cubicBezTo>
                  <a:pt x="3720227" y="52548"/>
                  <a:pt x="7369388" y="-72872"/>
                  <a:pt x="9673154" y="0"/>
                </a:cubicBezTo>
                <a:cubicBezTo>
                  <a:pt x="10090304" y="67462"/>
                  <a:pt x="10522083" y="439247"/>
                  <a:pt x="10433202" y="809391"/>
                </a:cubicBezTo>
                <a:lnTo>
                  <a:pt x="10433201" y="809391"/>
                </a:lnTo>
                <a:cubicBezTo>
                  <a:pt x="10348028" y="1362972"/>
                  <a:pt x="10085946" y="1612544"/>
                  <a:pt x="9673153" y="1618782"/>
                </a:cubicBezTo>
                <a:cubicBezTo>
                  <a:pt x="5850085" y="937346"/>
                  <a:pt x="3000891" y="1562266"/>
                  <a:pt x="760047" y="1618780"/>
                </a:cubicBezTo>
                <a:cubicBezTo>
                  <a:pt x="322436" y="1492062"/>
                  <a:pt x="-9121" y="1191316"/>
                  <a:pt x="0" y="809389"/>
                </a:cubicBezTo>
                <a:lnTo>
                  <a:pt x="0" y="809391"/>
                </a:lnTo>
                <a:close/>
              </a:path>
              <a:path w="10433201" h="1618781" fill="none" stroke="0" extrusionOk="0">
                <a:moveTo>
                  <a:pt x="0" y="809391"/>
                </a:moveTo>
                <a:cubicBezTo>
                  <a:pt x="63342" y="407476"/>
                  <a:pt x="150076" y="-70577"/>
                  <a:pt x="760047" y="0"/>
                </a:cubicBezTo>
                <a:cubicBezTo>
                  <a:pt x="4067229" y="33663"/>
                  <a:pt x="7561700" y="221997"/>
                  <a:pt x="9673154" y="0"/>
                </a:cubicBezTo>
                <a:cubicBezTo>
                  <a:pt x="10015193" y="31840"/>
                  <a:pt x="10387301" y="373600"/>
                  <a:pt x="10433202" y="809391"/>
                </a:cubicBezTo>
                <a:lnTo>
                  <a:pt x="10433201" y="809391"/>
                </a:lnTo>
                <a:cubicBezTo>
                  <a:pt x="10443965" y="1232383"/>
                  <a:pt x="9942443" y="1591889"/>
                  <a:pt x="9673153" y="1618782"/>
                </a:cubicBezTo>
                <a:cubicBezTo>
                  <a:pt x="6583630" y="1305154"/>
                  <a:pt x="5194226" y="1373019"/>
                  <a:pt x="760047" y="1618780"/>
                </a:cubicBezTo>
                <a:cubicBezTo>
                  <a:pt x="368795" y="1525824"/>
                  <a:pt x="65868" y="1407944"/>
                  <a:pt x="0" y="809389"/>
                </a:cubicBezTo>
                <a:lnTo>
                  <a:pt x="0" y="809391"/>
                </a:lnTo>
                <a:close/>
              </a:path>
              <a:path w="10433201" h="1618781" fill="none" stroke="0" extrusionOk="0">
                <a:moveTo>
                  <a:pt x="0" y="809391"/>
                </a:moveTo>
                <a:cubicBezTo>
                  <a:pt x="168754" y="459828"/>
                  <a:pt x="185759" y="-174253"/>
                  <a:pt x="760047" y="0"/>
                </a:cubicBezTo>
                <a:cubicBezTo>
                  <a:pt x="4223218" y="-314144"/>
                  <a:pt x="7787691" y="171816"/>
                  <a:pt x="9673154" y="0"/>
                </a:cubicBezTo>
                <a:cubicBezTo>
                  <a:pt x="10087936" y="47366"/>
                  <a:pt x="10316836" y="361305"/>
                  <a:pt x="10433202" y="809391"/>
                </a:cubicBezTo>
                <a:lnTo>
                  <a:pt x="10433201" y="809391"/>
                </a:lnTo>
                <a:cubicBezTo>
                  <a:pt x="10421846" y="1282866"/>
                  <a:pt x="9925721" y="1587847"/>
                  <a:pt x="9673153" y="1618782"/>
                </a:cubicBezTo>
                <a:cubicBezTo>
                  <a:pt x="6301258" y="1445479"/>
                  <a:pt x="5201861" y="1429377"/>
                  <a:pt x="760047" y="1618780"/>
                </a:cubicBezTo>
                <a:cubicBezTo>
                  <a:pt x="378709" y="1608293"/>
                  <a:pt x="31523" y="1346893"/>
                  <a:pt x="0" y="809389"/>
                </a:cubicBezTo>
                <a:lnTo>
                  <a:pt x="0" y="809391"/>
                </a:lnTo>
                <a:close/>
              </a:path>
            </a:pathLst>
          </a:custGeom>
          <a:solidFill>
            <a:srgbClr val="FFB655"/>
          </a:solidFill>
          <a:ln w="76200">
            <a:solidFill>
              <a:srgbClr val="FFB655"/>
            </a:solidFill>
            <a:extLst>
              <a:ext uri="{C807C97D-BFC1-408E-A445-0C87EB9F89A2}">
                <ask:lineSketchStyleProps xmlns="" xmlns:ask="http://schemas.microsoft.com/office/drawing/2018/sketchyshape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3">
            <a:extLst>
              <a:ext uri="{FF2B5EF4-FFF2-40B4-BE49-F238E27FC236}">
                <a16:creationId xmlns:a16="http://schemas.microsoft.com/office/drawing/2014/main" xmlns="" id="{BC13D3CA-6346-4C3B-9D8B-1994579BE0EB}"/>
              </a:ext>
            </a:extLst>
          </p:cNvPr>
          <p:cNvSpPr txBox="1"/>
          <p:nvPr/>
        </p:nvSpPr>
        <p:spPr>
          <a:xfrm>
            <a:off x="2318548" y="897789"/>
            <a:ext cx="9040679" cy="954107"/>
          </a:xfrm>
          <a:prstGeom prst="rect">
            <a:avLst/>
          </a:prstGeom>
          <a:noFill/>
        </p:spPr>
        <p:txBody>
          <a:bodyPr wrap="square" lIns="91420" tIns="45718" rIns="91420" bIns="4571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dirty="0">
                <a:latin typeface="Arial" panose="020B0604020202020204" pitchFamily="34" charset="0"/>
              </a:rPr>
              <a:t> </a:t>
            </a:r>
            <a:r>
              <a:rPr lang="en-US" sz="2800" dirty="0" err="1">
                <a:latin typeface="Arial" panose="020B0604020202020204" pitchFamily="34" charset="0"/>
              </a:rPr>
              <a:t>Một</a:t>
            </a:r>
            <a:r>
              <a:rPr lang="en-US" sz="2800" dirty="0">
                <a:latin typeface="Arial" panose="020B0604020202020204" pitchFamily="34" charset="0"/>
              </a:rPr>
              <a:t> </a:t>
            </a:r>
            <a:r>
              <a:rPr lang="vi-VN" sz="2800" dirty="0">
                <a:latin typeface="Arial" panose="020B0604020202020204" pitchFamily="34" charset="0"/>
              </a:rPr>
              <a:t>xe máy </a:t>
            </a:r>
            <a:r>
              <a:rPr lang="vi-VN" sz="2800">
                <a:latin typeface="Arial" panose="020B0604020202020204" pitchFamily="34" charset="0"/>
              </a:rPr>
              <a:t>đi </a:t>
            </a:r>
            <a:r>
              <a:rPr lang="vi-VN" sz="2800" smtClean="0">
                <a:latin typeface="Arial" panose="020B0604020202020204" pitchFamily="34" charset="0"/>
              </a:rPr>
              <a:t>h</a:t>
            </a:r>
            <a:r>
              <a:rPr lang="en-US" sz="2800" smtClean="0">
                <a:latin typeface="Arial" panose="020B0604020202020204" pitchFamily="34" charset="0"/>
              </a:rPr>
              <a:t>ết quãng đường dài 60km.</a:t>
            </a:r>
            <a:r>
              <a:rPr lang="vi-VN" sz="2800" smtClean="0">
                <a:latin typeface="Arial" panose="020B0604020202020204" pitchFamily="34" charset="0"/>
              </a:rPr>
              <a:t> </a:t>
            </a:r>
            <a:r>
              <a:rPr lang="vi-VN" sz="2800" dirty="0">
                <a:latin typeface="Arial" panose="020B0604020202020204" pitchFamily="34" charset="0"/>
              </a:rPr>
              <a:t>Người đó đi trong 2 giờ. </a:t>
            </a:r>
            <a:r>
              <a:rPr lang="vi-VN" sz="2800">
                <a:latin typeface="Arial" panose="020B0604020202020204" pitchFamily="34" charset="0"/>
              </a:rPr>
              <a:t>Tính </a:t>
            </a:r>
            <a:r>
              <a:rPr lang="vi-VN" sz="2800" smtClean="0">
                <a:latin typeface="Arial" panose="020B0604020202020204" pitchFamily="34" charset="0"/>
              </a:rPr>
              <a:t>vận tốc người </a:t>
            </a:r>
            <a:r>
              <a:rPr lang="vi-VN" sz="2800" dirty="0">
                <a:latin typeface="Arial" panose="020B0604020202020204" pitchFamily="34" charset="0"/>
              </a:rPr>
              <a:t>đó đi được?</a:t>
            </a:r>
            <a:endParaRPr lang="en-US" sz="2800"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FFF1E006-7BE1-43C0-B6CB-166885ADA57D}"/>
              </a:ext>
            </a:extLst>
          </p:cNvPr>
          <p:cNvSpPr/>
          <p:nvPr/>
        </p:nvSpPr>
        <p:spPr>
          <a:xfrm>
            <a:off x="1528257" y="3021459"/>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solidFill>
                  <a:srgbClr val="800000"/>
                </a:solidFill>
                <a:latin typeface="Arial" panose="020B0604020202020204" pitchFamily="34" charset="0"/>
                <a:cs typeface="Arial" panose="020B0604020202020204" pitchFamily="34" charset="0"/>
              </a:rPr>
              <a:t>A. </a:t>
            </a:r>
            <a:r>
              <a:rPr lang="en-US" sz="4000" b="1">
                <a:solidFill>
                  <a:srgbClr val="800000"/>
                </a:solidFill>
                <a:latin typeface="Arial" panose="020B0604020202020204" pitchFamily="34" charset="0"/>
                <a:cs typeface="Arial" panose="020B0604020202020204" pitchFamily="34" charset="0"/>
              </a:rPr>
              <a:t>40 </a:t>
            </a:r>
            <a:r>
              <a:rPr lang="en-US" sz="4000" b="1" smtClean="0">
                <a:solidFill>
                  <a:srgbClr val="800000"/>
                </a:solidFill>
                <a:latin typeface="Arial" panose="020B0604020202020204" pitchFamily="34" charset="0"/>
                <a:cs typeface="Arial" panose="020B0604020202020204" pitchFamily="34" charset="0"/>
              </a:rPr>
              <a:t>km/giờ</a:t>
            </a:r>
            <a:endParaRPr lang="en-US" sz="4000" b="1" dirty="0">
              <a:solidFill>
                <a:srgbClr val="800000"/>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xmlns="" id="{3C6376B0-21B1-4B83-ACCB-5C1912630BAE}"/>
              </a:ext>
            </a:extLst>
          </p:cNvPr>
          <p:cNvSpPr/>
          <p:nvPr/>
        </p:nvSpPr>
        <p:spPr>
          <a:xfrm>
            <a:off x="1528257" y="4653062"/>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solidFill>
                  <a:srgbClr val="800000"/>
                </a:solidFill>
                <a:latin typeface="Arial" panose="020B0604020202020204" pitchFamily="34" charset="0"/>
                <a:cs typeface="Arial" panose="020B0604020202020204" pitchFamily="34" charset="0"/>
              </a:rPr>
              <a:t>C</a:t>
            </a:r>
            <a:r>
              <a:rPr lang="en-US" sz="4000" b="1">
                <a:solidFill>
                  <a:srgbClr val="800000"/>
                </a:solidFill>
                <a:latin typeface="Arial" panose="020B0604020202020204" pitchFamily="34" charset="0"/>
                <a:cs typeface="Arial" panose="020B0604020202020204" pitchFamily="34" charset="0"/>
              </a:rPr>
              <a:t>. </a:t>
            </a:r>
            <a:r>
              <a:rPr lang="vi-VN" sz="4400" b="1">
                <a:solidFill>
                  <a:srgbClr val="800000"/>
                </a:solidFill>
              </a:rPr>
              <a:t>30km/giờ</a:t>
            </a:r>
            <a:endParaRPr lang="en-US" sz="4400" b="1" dirty="0">
              <a:solidFill>
                <a:srgbClr val="800000"/>
              </a:solidFill>
              <a:cs typeface="Arial" panose="020B0604020202020204" pitchFamily="34" charset="0"/>
            </a:endParaRPr>
          </a:p>
        </p:txBody>
      </p:sp>
      <p:sp>
        <p:nvSpPr>
          <p:cNvPr id="8" name="Rectangle: Rounded Corners 7">
            <a:extLst>
              <a:ext uri="{FF2B5EF4-FFF2-40B4-BE49-F238E27FC236}">
                <a16:creationId xmlns:a16="http://schemas.microsoft.com/office/drawing/2014/main" xmlns="" id="{D473837F-E5DB-4374-B63E-6E2BC2AD34F1}"/>
              </a:ext>
            </a:extLst>
          </p:cNvPr>
          <p:cNvSpPr/>
          <p:nvPr/>
        </p:nvSpPr>
        <p:spPr>
          <a:xfrm>
            <a:off x="6096012" y="3021459"/>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solidFill>
                  <a:srgbClr val="800000"/>
                </a:solidFill>
                <a:latin typeface="Arial" panose="020B0604020202020204" pitchFamily="34" charset="0"/>
                <a:cs typeface="Arial" panose="020B0604020202020204" pitchFamily="34" charset="0"/>
              </a:rPr>
              <a:t>B</a:t>
            </a:r>
            <a:r>
              <a:rPr lang="en-US" sz="4000" b="1">
                <a:solidFill>
                  <a:srgbClr val="800000"/>
                </a:solidFill>
                <a:latin typeface="Arial" panose="020B0604020202020204" pitchFamily="34" charset="0"/>
                <a:cs typeface="Arial" panose="020B0604020202020204" pitchFamily="34" charset="0"/>
              </a:rPr>
              <a:t>. </a:t>
            </a:r>
            <a:r>
              <a:rPr lang="en-US" sz="4000" b="1" smtClean="0">
                <a:solidFill>
                  <a:srgbClr val="800000"/>
                </a:solidFill>
                <a:latin typeface="Arial" panose="020B0604020202020204" pitchFamily="34" charset="0"/>
                <a:cs typeface="Arial" panose="020B0604020202020204" pitchFamily="34" charset="0"/>
              </a:rPr>
              <a:t>120 km/giờ</a:t>
            </a:r>
            <a:endParaRPr lang="en-US" sz="4000" b="1" dirty="0">
              <a:solidFill>
                <a:srgbClr val="80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A4704614-D363-44C3-858F-744E7003B257}"/>
              </a:ext>
            </a:extLst>
          </p:cNvPr>
          <p:cNvSpPr/>
          <p:nvPr/>
        </p:nvSpPr>
        <p:spPr>
          <a:xfrm>
            <a:off x="6096012" y="4653062"/>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solidFill>
                  <a:srgbClr val="800000"/>
                </a:solidFill>
                <a:latin typeface="Arial" panose="020B0604020202020204" pitchFamily="34" charset="0"/>
                <a:cs typeface="Arial" panose="020B0604020202020204" pitchFamily="34" charset="0"/>
              </a:rPr>
              <a:t>D</a:t>
            </a:r>
            <a:r>
              <a:rPr lang="en-US" sz="4000" b="1">
                <a:solidFill>
                  <a:srgbClr val="800000"/>
                </a:solidFill>
                <a:latin typeface="Arial" panose="020B0604020202020204" pitchFamily="34" charset="0"/>
                <a:cs typeface="Arial" panose="020B0604020202020204" pitchFamily="34" charset="0"/>
              </a:rPr>
              <a:t>. </a:t>
            </a:r>
            <a:r>
              <a:rPr lang="en-US" sz="4000" b="1" smtClean="0">
                <a:solidFill>
                  <a:srgbClr val="800000"/>
                </a:solidFill>
                <a:latin typeface="Arial" panose="020B0604020202020204" pitchFamily="34" charset="0"/>
                <a:cs typeface="Arial" panose="020B0604020202020204" pitchFamily="34" charset="0"/>
              </a:rPr>
              <a:t>62 km/giờ</a:t>
            </a:r>
            <a:endParaRPr lang="en-US" sz="4000" b="1" dirty="0">
              <a:solidFill>
                <a:srgbClr val="800000"/>
              </a:solidFill>
              <a:latin typeface="Arial" panose="020B0604020202020204" pitchFamily="34" charset="0"/>
              <a:cs typeface="Arial" panose="020B0604020202020204" pitchFamily="34" charset="0"/>
            </a:endParaRPr>
          </a:p>
        </p:txBody>
      </p:sp>
      <p:pic>
        <p:nvPicPr>
          <p:cNvPr id="1026" name="Picture 2" descr="PAW Patrol – Wikipedia tiếng Việt">
            <a:extLst>
              <a:ext uri="{FF2B5EF4-FFF2-40B4-BE49-F238E27FC236}">
                <a16:creationId xmlns:a16="http://schemas.microsoft.com/office/drawing/2014/main" xmlns="" id="{1181B85E-9C9B-43A6-9225-6B7F11E964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23503">
            <a:off x="-13497" y="193164"/>
            <a:ext cx="2661724" cy="2306649"/>
          </a:xfrm>
          <a:prstGeom prst="rect">
            <a:avLst/>
          </a:prstGeom>
          <a:noFill/>
          <a:effectLst>
            <a:outerShdw dir="1860000" algn="ctr" rotWithShape="0">
              <a:srgbClr val="000000">
                <a:alpha val="48000"/>
              </a:srgbClr>
            </a:outerShdw>
          </a:effectLst>
          <a:extLst>
            <a:ext uri="{909E8E84-426E-40DD-AFC4-6F175D3DCCD1}">
              <a14:hiddenFill xmlns:a14="http://schemas.microsoft.com/office/drawing/2010/main">
                <a:solidFill>
                  <a:srgbClr val="FFFFFF"/>
                </a:solidFill>
              </a14:hiddenFill>
            </a:ext>
          </a:extLst>
        </p:spPr>
      </p:pic>
      <p:pic>
        <p:nvPicPr>
          <p:cNvPr id="1028" name="Picture 4" descr="Mamá Decoradora: Paw Patrol PNG descarga gratis | Paw patrol skye birthday,  Paw patrol party games, Skye paw patrol party">
            <a:extLst>
              <a:ext uri="{FF2B5EF4-FFF2-40B4-BE49-F238E27FC236}">
                <a16:creationId xmlns:a16="http://schemas.microsoft.com/office/drawing/2014/main" xmlns="" id="{DABFC5B1-F0EC-41A6-8474-1A42F6866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21687" y="3949641"/>
            <a:ext cx="2670312" cy="30495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A1AF6B0C-F43E-4C1D-995E-D3C23F970B4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rot="19263944">
            <a:off x="375339" y="5526119"/>
            <a:ext cx="795897" cy="803020"/>
          </a:xfrm>
          <a:prstGeom prst="rect">
            <a:avLst/>
          </a:prstGeom>
          <a:effectLst>
            <a:outerShdw blurRad="50800" dist="50800" dir="5400000" algn="ctr" rotWithShape="0">
              <a:srgbClr val="000000">
                <a:alpha val="50000"/>
              </a:srgbClr>
            </a:outerShdw>
          </a:effectLst>
        </p:spPr>
      </p:pic>
      <p:pic>
        <p:nvPicPr>
          <p:cNvPr id="17" name="Picture 16">
            <a:extLst>
              <a:ext uri="{FF2B5EF4-FFF2-40B4-BE49-F238E27FC236}">
                <a16:creationId xmlns:a16="http://schemas.microsoft.com/office/drawing/2014/main" xmlns="" id="{D83821F0-A3DA-4CE7-A6A3-F46B20D4A4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a:off x="11007747" y="88150"/>
            <a:ext cx="1026215" cy="1035399"/>
          </a:xfrm>
          <a:prstGeom prst="rect">
            <a:avLst/>
          </a:prstGeom>
          <a:effectLst>
            <a:outerShdw blurRad="50800" dist="50800" dir="5400000" algn="ctr" rotWithShape="0">
              <a:srgbClr val="000000">
                <a:alpha val="50000"/>
              </a:srgbClr>
            </a:outerShdw>
          </a:effectLst>
        </p:spPr>
      </p:pic>
      <p:pic>
        <p:nvPicPr>
          <p:cNvPr id="18" name="Picture 17">
            <a:extLst>
              <a:ext uri="{FF2B5EF4-FFF2-40B4-BE49-F238E27FC236}">
                <a16:creationId xmlns:a16="http://schemas.microsoft.com/office/drawing/2014/main" xmlns="" id="{C351690E-845F-4B5C-BB12-2A8CE51A76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a:off x="9460236" y="6193371"/>
            <a:ext cx="579117" cy="584300"/>
          </a:xfrm>
          <a:prstGeom prst="rect">
            <a:avLst/>
          </a:prstGeom>
          <a:effectLst>
            <a:outerShdw blurRad="50800" dist="50800" dir="5400000" algn="ctr" rotWithShape="0">
              <a:srgbClr val="000000">
                <a:alpha val="50000"/>
              </a:srgbClr>
            </a:outerShdw>
          </a:effectLst>
        </p:spPr>
      </p:pic>
      <p:pic>
        <p:nvPicPr>
          <p:cNvPr id="15" name="Picture 2" descr="Check free icon">
            <a:extLst>
              <a:ext uri="{FF2B5EF4-FFF2-40B4-BE49-F238E27FC236}">
                <a16:creationId xmlns:a16="http://schemas.microsoft.com/office/drawing/2014/main" xmlns="" id="{EA1B6676-0712-40E8-9C21-08FB72B271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840" y="4563639"/>
            <a:ext cx="1124808" cy="1124808"/>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a16="http://schemas.microsoft.com/office/drawing/2014/main" xmlns="" id="{11F4E5DF-C76F-4FAC-A935-1EBD2A912BF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0824" y="1859826"/>
            <a:ext cx="1384391" cy="1384391"/>
          </a:xfrm>
          <a:prstGeom prst="rect">
            <a:avLst/>
          </a:prstGeom>
        </p:spPr>
      </p:pic>
    </p:spTree>
    <p:extLst>
      <p:ext uri="{BB962C8B-B14F-4D97-AF65-F5344CB8AC3E}">
        <p14:creationId xmlns:p14="http://schemas.microsoft.com/office/powerpoint/2010/main" val="2725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7"/>
                                        </p:tgtEl>
                                        <p:attrNameLst>
                                          <p:attrName>style.color</p:attrName>
                                        </p:attrNameLst>
                                      </p:cBhvr>
                                      <p:to>
                                        <a:schemeClr val="bg1"/>
                                      </p:to>
                                    </p:animClr>
                                    <p:animClr clrSpc="rgb" dir="cw">
                                      <p:cBhvr>
                                        <p:cTn id="37" dur="250" autoRev="1" fill="remove"/>
                                        <p:tgtEl>
                                          <p:spTgt spid="7"/>
                                        </p:tgtEl>
                                        <p:attrNameLst>
                                          <p:attrName>fillcolor</p:attrName>
                                        </p:attrNameLst>
                                      </p:cBhvr>
                                      <p:to>
                                        <a:schemeClr val="bg1"/>
                                      </p:to>
                                    </p:animClr>
                                    <p:set>
                                      <p:cBhvr>
                                        <p:cTn id="38" dur="250" autoRev="1" fill="remove"/>
                                        <p:tgtEl>
                                          <p:spTgt spid="7"/>
                                        </p:tgtEl>
                                        <p:attrNameLst>
                                          <p:attrName>fill.type</p:attrName>
                                        </p:attrNameLst>
                                      </p:cBhvr>
                                      <p:to>
                                        <p:strVal val="solid"/>
                                      </p:to>
                                    </p:set>
                                    <p:set>
                                      <p:cBhvr>
                                        <p:cTn id="39" dur="250" autoRev="1" fill="remove"/>
                                        <p:tgtEl>
                                          <p:spTgt spid="7"/>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7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
                </p:tgtEl>
              </p:cMediaNode>
            </p:audio>
          </p:childTnLst>
        </p:cTn>
      </p:par>
    </p:tnLst>
    <p:bldLst>
      <p:bldP spid="6" grpId="0" animBg="1"/>
      <p:bldP spid="7" grpId="0" animBg="1"/>
      <p:bldP spid="7" grpId="1"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6853ED8-8088-4AB6-B568-FD9A775B2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2">
            <a:extLst>
              <a:ext uri="{FF2B5EF4-FFF2-40B4-BE49-F238E27FC236}">
                <a16:creationId xmlns:a16="http://schemas.microsoft.com/office/drawing/2014/main" xmlns="" id="{E5668DDB-E871-44F2-B387-3749352A54BC}"/>
              </a:ext>
            </a:extLst>
          </p:cNvPr>
          <p:cNvSpPr/>
          <p:nvPr/>
        </p:nvSpPr>
        <p:spPr>
          <a:xfrm>
            <a:off x="1317371" y="701336"/>
            <a:ext cx="10433201" cy="1618781"/>
          </a:xfrm>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126375" y="483450"/>
                  <a:pt x="216732" y="-129655"/>
                  <a:pt x="760047" y="0"/>
                </a:cubicBezTo>
                <a:cubicBezTo>
                  <a:pt x="4164228" y="-454104"/>
                  <a:pt x="7853108" y="101086"/>
                  <a:pt x="9673154" y="0"/>
                </a:cubicBezTo>
                <a:cubicBezTo>
                  <a:pt x="10147672" y="-69499"/>
                  <a:pt x="10230322" y="346857"/>
                  <a:pt x="10433202" y="809391"/>
                </a:cubicBezTo>
                <a:lnTo>
                  <a:pt x="10433201" y="809391"/>
                </a:lnTo>
                <a:cubicBezTo>
                  <a:pt x="10432529" y="1216919"/>
                  <a:pt x="9937618" y="1568479"/>
                  <a:pt x="9673153" y="1618782"/>
                </a:cubicBezTo>
                <a:cubicBezTo>
                  <a:pt x="6285627" y="1416835"/>
                  <a:pt x="5198809" y="1347305"/>
                  <a:pt x="760047" y="1618780"/>
                </a:cubicBezTo>
                <a:cubicBezTo>
                  <a:pt x="400042" y="1626579"/>
                  <a:pt x="11728" y="1403031"/>
                  <a:pt x="0" y="809389"/>
                </a:cubicBezTo>
                <a:lnTo>
                  <a:pt x="0" y="809391"/>
                </a:lnTo>
                <a:close/>
              </a:path>
              <a:path w="10433201" h="1618781" stroke="0" extrusionOk="0">
                <a:moveTo>
                  <a:pt x="0" y="809391"/>
                </a:moveTo>
                <a:cubicBezTo>
                  <a:pt x="1598" y="338869"/>
                  <a:pt x="426383" y="-119516"/>
                  <a:pt x="760047" y="0"/>
                </a:cubicBezTo>
                <a:cubicBezTo>
                  <a:pt x="3720227" y="52548"/>
                  <a:pt x="7369388" y="-72872"/>
                  <a:pt x="9673154" y="0"/>
                </a:cubicBezTo>
                <a:cubicBezTo>
                  <a:pt x="10090304" y="67462"/>
                  <a:pt x="10522083" y="439247"/>
                  <a:pt x="10433202" y="809391"/>
                </a:cubicBezTo>
                <a:lnTo>
                  <a:pt x="10433201" y="809391"/>
                </a:lnTo>
                <a:cubicBezTo>
                  <a:pt x="10348028" y="1362972"/>
                  <a:pt x="10085946" y="1612544"/>
                  <a:pt x="9673153" y="1618782"/>
                </a:cubicBezTo>
                <a:cubicBezTo>
                  <a:pt x="5850085" y="937346"/>
                  <a:pt x="3000891" y="1562266"/>
                  <a:pt x="760047" y="1618780"/>
                </a:cubicBezTo>
                <a:cubicBezTo>
                  <a:pt x="322436" y="1492062"/>
                  <a:pt x="-9121" y="1191316"/>
                  <a:pt x="0" y="809389"/>
                </a:cubicBezTo>
                <a:lnTo>
                  <a:pt x="0" y="809391"/>
                </a:lnTo>
                <a:close/>
              </a:path>
              <a:path w="10433201" h="1618781" fill="none" stroke="0" extrusionOk="0">
                <a:moveTo>
                  <a:pt x="0" y="809391"/>
                </a:moveTo>
                <a:cubicBezTo>
                  <a:pt x="63342" y="407476"/>
                  <a:pt x="150076" y="-70577"/>
                  <a:pt x="760047" y="0"/>
                </a:cubicBezTo>
                <a:cubicBezTo>
                  <a:pt x="4067229" y="33663"/>
                  <a:pt x="7561700" y="221997"/>
                  <a:pt x="9673154" y="0"/>
                </a:cubicBezTo>
                <a:cubicBezTo>
                  <a:pt x="10015193" y="31840"/>
                  <a:pt x="10387301" y="373600"/>
                  <a:pt x="10433202" y="809391"/>
                </a:cubicBezTo>
                <a:lnTo>
                  <a:pt x="10433201" y="809391"/>
                </a:lnTo>
                <a:cubicBezTo>
                  <a:pt x="10443965" y="1232383"/>
                  <a:pt x="9942443" y="1591889"/>
                  <a:pt x="9673153" y="1618782"/>
                </a:cubicBezTo>
                <a:cubicBezTo>
                  <a:pt x="6583630" y="1305154"/>
                  <a:pt x="5194226" y="1373019"/>
                  <a:pt x="760047" y="1618780"/>
                </a:cubicBezTo>
                <a:cubicBezTo>
                  <a:pt x="368795" y="1525824"/>
                  <a:pt x="65868" y="1407944"/>
                  <a:pt x="0" y="809389"/>
                </a:cubicBezTo>
                <a:lnTo>
                  <a:pt x="0" y="809391"/>
                </a:lnTo>
                <a:close/>
              </a:path>
              <a:path w="10433201" h="1618781" fill="none" stroke="0" extrusionOk="0">
                <a:moveTo>
                  <a:pt x="0" y="809391"/>
                </a:moveTo>
                <a:cubicBezTo>
                  <a:pt x="168754" y="459828"/>
                  <a:pt x="185759" y="-174253"/>
                  <a:pt x="760047" y="0"/>
                </a:cubicBezTo>
                <a:cubicBezTo>
                  <a:pt x="4223218" y="-314144"/>
                  <a:pt x="7787691" y="171816"/>
                  <a:pt x="9673154" y="0"/>
                </a:cubicBezTo>
                <a:cubicBezTo>
                  <a:pt x="10087936" y="47366"/>
                  <a:pt x="10316836" y="361305"/>
                  <a:pt x="10433202" y="809391"/>
                </a:cubicBezTo>
                <a:lnTo>
                  <a:pt x="10433201" y="809391"/>
                </a:lnTo>
                <a:cubicBezTo>
                  <a:pt x="10421846" y="1282866"/>
                  <a:pt x="9925721" y="1587847"/>
                  <a:pt x="9673153" y="1618782"/>
                </a:cubicBezTo>
                <a:cubicBezTo>
                  <a:pt x="6301258" y="1445479"/>
                  <a:pt x="5201861" y="1429377"/>
                  <a:pt x="760047" y="1618780"/>
                </a:cubicBezTo>
                <a:cubicBezTo>
                  <a:pt x="378709" y="1608293"/>
                  <a:pt x="31523" y="1346893"/>
                  <a:pt x="0" y="809389"/>
                </a:cubicBezTo>
                <a:lnTo>
                  <a:pt x="0" y="809391"/>
                </a:lnTo>
                <a:close/>
              </a:path>
            </a:pathLst>
          </a:custGeom>
          <a:solidFill>
            <a:srgbClr val="FFB655"/>
          </a:solidFill>
          <a:ln w="76200">
            <a:solidFill>
              <a:srgbClr val="FFB655"/>
            </a:solidFill>
            <a:extLst>
              <a:ext uri="{C807C97D-BFC1-408E-A445-0C87EB9F89A2}">
                <ask:lineSketchStyleProps xmlns="" xmlns:ask="http://schemas.microsoft.com/office/drawing/2018/sketchyshape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3">
              <a:defRPr/>
            </a:pPr>
            <a:endParaRPr lang="en-US" sz="1900">
              <a:solidFill>
                <a:prstClr val="white"/>
              </a:solidFill>
              <a:latin typeface="Calibri" panose="020F0502020204030204"/>
            </a:endParaRPr>
          </a:p>
        </p:txBody>
      </p:sp>
      <p:sp>
        <p:nvSpPr>
          <p:cNvPr id="5" name="TextBox 3">
            <a:extLst>
              <a:ext uri="{FF2B5EF4-FFF2-40B4-BE49-F238E27FC236}">
                <a16:creationId xmlns:a16="http://schemas.microsoft.com/office/drawing/2014/main" xmlns="" id="{BC13D3CA-6346-4C3B-9D8B-1994579BE0EB}"/>
              </a:ext>
            </a:extLst>
          </p:cNvPr>
          <p:cNvSpPr txBox="1"/>
          <p:nvPr/>
        </p:nvSpPr>
        <p:spPr>
          <a:xfrm>
            <a:off x="2285999" y="874052"/>
            <a:ext cx="9464567" cy="1200329"/>
          </a:xfrm>
          <a:prstGeom prst="rect">
            <a:avLst/>
          </a:prstGeom>
          <a:noFill/>
        </p:spPr>
        <p:txBody>
          <a:bodyPr wrap="square" lIns="91420" tIns="45718" rIns="91420" bIns="4571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4173">
              <a:defRPr/>
            </a:pPr>
            <a:r>
              <a:rPr lang="en-US" sz="3600" dirty="0" err="1">
                <a:cs typeface="Times New Roman" panose="02020603050405020304" pitchFamily="18" charset="0"/>
              </a:rPr>
              <a:t>Một</a:t>
            </a:r>
            <a:r>
              <a:rPr lang="en-US" sz="3600" dirty="0">
                <a:cs typeface="Times New Roman" panose="02020603050405020304" pitchFamily="18" charset="0"/>
              </a:rPr>
              <a:t> ô</a:t>
            </a:r>
            <a:r>
              <a:rPr lang="vi-VN" sz="3600" dirty="0">
                <a:cs typeface="Times New Roman" panose="02020603050405020304" pitchFamily="18" charset="0"/>
              </a:rPr>
              <a:t> </a:t>
            </a:r>
            <a:r>
              <a:rPr lang="en-US" sz="3600" dirty="0" err="1">
                <a:cs typeface="Times New Roman" panose="02020603050405020304" pitchFamily="18" charset="0"/>
              </a:rPr>
              <a:t>tô</a:t>
            </a:r>
            <a:r>
              <a:rPr lang="en-US" sz="3600" dirty="0">
                <a:cs typeface="Times New Roman" panose="02020603050405020304" pitchFamily="18" charset="0"/>
              </a:rPr>
              <a:t> </a:t>
            </a:r>
            <a:r>
              <a:rPr lang="en-US" sz="3600" dirty="0" err="1">
                <a:cs typeface="Times New Roman" panose="02020603050405020304" pitchFamily="18" charset="0"/>
              </a:rPr>
              <a:t>đi</a:t>
            </a:r>
            <a:r>
              <a:rPr lang="en-US" sz="3600" dirty="0">
                <a:cs typeface="Times New Roman" panose="02020603050405020304" pitchFamily="18" charset="0"/>
              </a:rPr>
              <a:t> </a:t>
            </a:r>
            <a:r>
              <a:rPr lang="en-US" sz="3600" dirty="0" err="1">
                <a:cs typeface="Times New Roman" panose="02020603050405020304" pitchFamily="18" charset="0"/>
              </a:rPr>
              <a:t>quãng</a:t>
            </a:r>
            <a:r>
              <a:rPr lang="en-US" sz="3600" dirty="0">
                <a:cs typeface="Times New Roman" panose="02020603050405020304" pitchFamily="18" charset="0"/>
              </a:rPr>
              <a:t> </a:t>
            </a:r>
            <a:r>
              <a:rPr lang="en-US" sz="3600" dirty="0" err="1">
                <a:cs typeface="Times New Roman" panose="02020603050405020304" pitchFamily="18" charset="0"/>
              </a:rPr>
              <a:t>đường</a:t>
            </a:r>
            <a:r>
              <a:rPr lang="en-US" sz="3600" dirty="0">
                <a:cs typeface="Times New Roman" panose="02020603050405020304" pitchFamily="18" charset="0"/>
              </a:rPr>
              <a:t> </a:t>
            </a:r>
            <a:r>
              <a:rPr lang="en-US" sz="3600" dirty="0" err="1">
                <a:cs typeface="Times New Roman" panose="02020603050405020304" pitchFamily="18" charset="0"/>
              </a:rPr>
              <a:t>dài</a:t>
            </a:r>
            <a:r>
              <a:rPr lang="en-US" sz="3600" dirty="0">
                <a:cs typeface="Times New Roman" panose="02020603050405020304" pitchFamily="18" charset="0"/>
              </a:rPr>
              <a:t> 150km </a:t>
            </a:r>
            <a:r>
              <a:rPr lang="en-US" sz="3600" dirty="0" err="1">
                <a:cs typeface="Times New Roman" panose="02020603050405020304" pitchFamily="18" charset="0"/>
              </a:rPr>
              <a:t>hết</a:t>
            </a:r>
            <a:r>
              <a:rPr lang="en-US" sz="3600" dirty="0">
                <a:cs typeface="Times New Roman" panose="02020603050405020304" pitchFamily="18" charset="0"/>
              </a:rPr>
              <a:t> 3 </a:t>
            </a:r>
            <a:r>
              <a:rPr lang="en-US" sz="3600" dirty="0" err="1">
                <a:cs typeface="Times New Roman" panose="02020603050405020304" pitchFamily="18" charset="0"/>
              </a:rPr>
              <a:t>giờ</a:t>
            </a:r>
            <a:r>
              <a:rPr lang="en-US" sz="3600" dirty="0">
                <a:cs typeface="Times New Roman" panose="02020603050405020304" pitchFamily="18" charset="0"/>
              </a:rPr>
              <a:t>.</a:t>
            </a:r>
          </a:p>
          <a:p>
            <a:pPr algn="just" defTabSz="914173">
              <a:defRPr/>
            </a:pPr>
            <a:r>
              <a:rPr lang="en-US" sz="3600" dirty="0">
                <a:cs typeface="Times New Roman" panose="02020603050405020304" pitchFamily="18" charset="0"/>
              </a:rPr>
              <a:t> </a:t>
            </a:r>
            <a:r>
              <a:rPr lang="en-US" sz="3600" dirty="0" err="1">
                <a:cs typeface="Times New Roman" panose="02020603050405020304" pitchFamily="18" charset="0"/>
              </a:rPr>
              <a:t>Vận</a:t>
            </a:r>
            <a:r>
              <a:rPr lang="en-US" sz="3600" dirty="0">
                <a:cs typeface="Times New Roman" panose="02020603050405020304" pitchFamily="18" charset="0"/>
              </a:rPr>
              <a:t> </a:t>
            </a:r>
            <a:r>
              <a:rPr lang="en-US" sz="3600" dirty="0" err="1">
                <a:cs typeface="Times New Roman" panose="02020603050405020304" pitchFamily="18" charset="0"/>
              </a:rPr>
              <a:t>tốc</a:t>
            </a:r>
            <a:r>
              <a:rPr lang="en-US" sz="3600" dirty="0">
                <a:cs typeface="Times New Roman" panose="02020603050405020304" pitchFamily="18" charset="0"/>
              </a:rPr>
              <a:t> </a:t>
            </a:r>
            <a:r>
              <a:rPr lang="en-US" sz="3600" dirty="0" err="1">
                <a:cs typeface="Times New Roman" panose="02020603050405020304" pitchFamily="18" charset="0"/>
              </a:rPr>
              <a:t>xe</a:t>
            </a:r>
            <a:r>
              <a:rPr lang="en-US" sz="3600" dirty="0">
                <a:cs typeface="Times New Roman" panose="02020603050405020304" pitchFamily="18" charset="0"/>
              </a:rPr>
              <a:t> ô </a:t>
            </a:r>
            <a:r>
              <a:rPr lang="en-US" sz="3600" dirty="0" err="1">
                <a:cs typeface="Times New Roman" panose="02020603050405020304" pitchFamily="18" charset="0"/>
              </a:rPr>
              <a:t>tô</a:t>
            </a:r>
            <a:r>
              <a:rPr lang="en-US" sz="3600" dirty="0">
                <a:cs typeface="Times New Roman" panose="02020603050405020304" pitchFamily="18" charset="0"/>
              </a:rPr>
              <a:t> </a:t>
            </a:r>
            <a:r>
              <a:rPr lang="en-US" sz="3600" dirty="0" err="1">
                <a:cs typeface="Times New Roman" panose="02020603050405020304" pitchFamily="18" charset="0"/>
              </a:rPr>
              <a:t>đó</a:t>
            </a:r>
            <a:r>
              <a:rPr lang="en-US" sz="3600" dirty="0">
                <a:cs typeface="Times New Roman" panose="02020603050405020304" pitchFamily="18" charset="0"/>
              </a:rPr>
              <a:t> </a:t>
            </a:r>
            <a:r>
              <a:rPr lang="en-US" sz="3600" dirty="0" err="1">
                <a:cs typeface="Times New Roman" panose="02020603050405020304" pitchFamily="18" charset="0"/>
              </a:rPr>
              <a:t>là</a:t>
            </a:r>
            <a:r>
              <a:rPr lang="en-US" sz="3600" dirty="0">
                <a:cs typeface="Times New Roman" panose="02020603050405020304" pitchFamily="18" charset="0"/>
              </a:rPr>
              <a:t>?</a:t>
            </a:r>
            <a:r>
              <a:rPr lang="vi-VN" sz="3600" dirty="0">
                <a:cs typeface="Times New Roman" panose="02020603050405020304" pitchFamily="18" charset="0"/>
              </a:rPr>
              <a:t> </a:t>
            </a:r>
            <a:endParaRPr lang="en-US" sz="3600" dirty="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FFF1E006-7BE1-43C0-B6CB-166885ADA57D}"/>
              </a:ext>
            </a:extLst>
          </p:cNvPr>
          <p:cNvSpPr/>
          <p:nvPr/>
        </p:nvSpPr>
        <p:spPr>
          <a:xfrm>
            <a:off x="1528257" y="3021459"/>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3">
              <a:defRPr/>
            </a:pPr>
            <a:r>
              <a:rPr lang="en-US" sz="4000" b="1" dirty="0">
                <a:solidFill>
                  <a:srgbClr val="66382E"/>
                </a:solidFill>
                <a:latin typeface="Arial" panose="020B0604020202020204" pitchFamily="34" charset="0"/>
                <a:cs typeface="Arial" panose="020B0604020202020204" pitchFamily="34" charset="0"/>
              </a:rPr>
              <a:t>A. 60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xmlns="" id="{3C6376B0-21B1-4B83-ACCB-5C1912630BAE}"/>
              </a:ext>
            </a:extLst>
          </p:cNvPr>
          <p:cNvSpPr/>
          <p:nvPr/>
        </p:nvSpPr>
        <p:spPr>
          <a:xfrm>
            <a:off x="1528257" y="4653062"/>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en-US" sz="4000" b="1" dirty="0">
                <a:solidFill>
                  <a:srgbClr val="66382E"/>
                </a:solidFill>
                <a:latin typeface="Arial" panose="020B0604020202020204" pitchFamily="34" charset="0"/>
                <a:cs typeface="Arial" panose="020B0604020202020204" pitchFamily="34" charset="0"/>
              </a:rPr>
              <a:t>C. 40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D473837F-E5DB-4374-B63E-6E2BC2AD34F1}"/>
              </a:ext>
            </a:extLst>
          </p:cNvPr>
          <p:cNvSpPr/>
          <p:nvPr/>
        </p:nvSpPr>
        <p:spPr>
          <a:xfrm>
            <a:off x="6096012" y="3021459"/>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en-US" sz="4000" b="1" dirty="0">
                <a:solidFill>
                  <a:srgbClr val="66382E"/>
                </a:solidFill>
                <a:latin typeface="Arial" panose="020B0604020202020204" pitchFamily="34" charset="0"/>
                <a:cs typeface="Arial" panose="020B0604020202020204" pitchFamily="34" charset="0"/>
              </a:rPr>
              <a:t>B. 50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A4704614-D363-44C3-858F-744E7003B257}"/>
              </a:ext>
            </a:extLst>
          </p:cNvPr>
          <p:cNvSpPr/>
          <p:nvPr/>
        </p:nvSpPr>
        <p:spPr>
          <a:xfrm>
            <a:off x="6096012" y="4653062"/>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en-US" sz="4000" b="1" dirty="0">
                <a:solidFill>
                  <a:srgbClr val="66382E"/>
                </a:solidFill>
                <a:latin typeface="Arial" panose="020B0604020202020204" pitchFamily="34" charset="0"/>
                <a:cs typeface="Arial" panose="020B0604020202020204" pitchFamily="34" charset="0"/>
              </a:rPr>
              <a:t>D. 30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pic>
        <p:nvPicPr>
          <p:cNvPr id="1026" name="Picture 2" descr="PAW Patrol – Wikipedia tiếng Việt">
            <a:extLst>
              <a:ext uri="{FF2B5EF4-FFF2-40B4-BE49-F238E27FC236}">
                <a16:creationId xmlns:a16="http://schemas.microsoft.com/office/drawing/2014/main" xmlns="" id="{1181B85E-9C9B-43A6-9225-6B7F11E964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23503">
            <a:off x="-13497" y="193164"/>
            <a:ext cx="2661724" cy="2306649"/>
          </a:xfrm>
          <a:prstGeom prst="rect">
            <a:avLst/>
          </a:prstGeom>
          <a:noFill/>
          <a:effectLst>
            <a:outerShdw dir="1860000" algn="ctr" rotWithShape="0">
              <a:srgbClr val="000000">
                <a:alpha val="48000"/>
              </a:srgbClr>
            </a:outerShdw>
          </a:effectLst>
          <a:extLst>
            <a:ext uri="{909E8E84-426E-40DD-AFC4-6F175D3DCCD1}">
              <a14:hiddenFill xmlns:a14="http://schemas.microsoft.com/office/drawing/2010/main">
                <a:solidFill>
                  <a:srgbClr val="FFFFFF"/>
                </a:solidFill>
              </a14:hiddenFill>
            </a:ext>
          </a:extLst>
        </p:spPr>
      </p:pic>
      <p:pic>
        <p:nvPicPr>
          <p:cNvPr id="1028" name="Picture 4" descr="Mamá Decoradora: Paw Patrol PNG descarga gratis | Paw patrol skye birthday,  Paw patrol party games, Skye paw patrol party">
            <a:extLst>
              <a:ext uri="{FF2B5EF4-FFF2-40B4-BE49-F238E27FC236}">
                <a16:creationId xmlns:a16="http://schemas.microsoft.com/office/drawing/2014/main" xmlns="" id="{DABFC5B1-F0EC-41A6-8474-1A42F6866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21687" y="3949641"/>
            <a:ext cx="2670312" cy="30495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A1AF6B0C-F43E-4C1D-995E-D3C23F970B4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rot="19263944">
            <a:off x="375339" y="5526119"/>
            <a:ext cx="795897" cy="803020"/>
          </a:xfrm>
          <a:prstGeom prst="rect">
            <a:avLst/>
          </a:prstGeom>
          <a:effectLst>
            <a:outerShdw blurRad="50800" dist="50800" dir="5400000" algn="ctr" rotWithShape="0">
              <a:srgbClr val="000000">
                <a:alpha val="50000"/>
              </a:srgbClr>
            </a:outerShdw>
          </a:effectLst>
        </p:spPr>
      </p:pic>
      <p:pic>
        <p:nvPicPr>
          <p:cNvPr id="17" name="Picture 16">
            <a:extLst>
              <a:ext uri="{FF2B5EF4-FFF2-40B4-BE49-F238E27FC236}">
                <a16:creationId xmlns:a16="http://schemas.microsoft.com/office/drawing/2014/main" xmlns="" id="{D83821F0-A3DA-4CE7-A6A3-F46B20D4A4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a:off x="11007747" y="88150"/>
            <a:ext cx="1026215" cy="1035399"/>
          </a:xfrm>
          <a:prstGeom prst="rect">
            <a:avLst/>
          </a:prstGeom>
          <a:effectLst>
            <a:outerShdw blurRad="50800" dist="50800" dir="5400000" algn="ctr" rotWithShape="0">
              <a:srgbClr val="000000">
                <a:alpha val="50000"/>
              </a:srgbClr>
            </a:outerShdw>
          </a:effectLst>
        </p:spPr>
      </p:pic>
      <p:pic>
        <p:nvPicPr>
          <p:cNvPr id="18" name="Picture 17">
            <a:extLst>
              <a:ext uri="{FF2B5EF4-FFF2-40B4-BE49-F238E27FC236}">
                <a16:creationId xmlns:a16="http://schemas.microsoft.com/office/drawing/2014/main" xmlns="" id="{C351690E-845F-4B5C-BB12-2A8CE51A76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a:off x="9460236" y="6193371"/>
            <a:ext cx="579117" cy="584300"/>
          </a:xfrm>
          <a:prstGeom prst="rect">
            <a:avLst/>
          </a:prstGeom>
          <a:effectLst>
            <a:outerShdw blurRad="50800" dist="50800" dir="5400000" algn="ctr" rotWithShape="0">
              <a:srgbClr val="000000">
                <a:alpha val="50000"/>
              </a:srgbClr>
            </a:outerShdw>
          </a:effectLst>
        </p:spPr>
      </p:pic>
      <p:pic>
        <p:nvPicPr>
          <p:cNvPr id="15" name="Picture 2" descr="Check free icon">
            <a:extLst>
              <a:ext uri="{FF2B5EF4-FFF2-40B4-BE49-F238E27FC236}">
                <a16:creationId xmlns:a16="http://schemas.microsoft.com/office/drawing/2014/main" xmlns="" id="{672C09D2-D1C0-4D1A-8091-AA9522F1A0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47127" y="2622095"/>
            <a:ext cx="1124808" cy="1124808"/>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a16="http://schemas.microsoft.com/office/drawing/2014/main" xmlns="" id="{0DB8C60B-A9C2-4435-9B2E-13691984F3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0824" y="1859826"/>
            <a:ext cx="1384391" cy="1384391"/>
          </a:xfrm>
          <a:prstGeom prst="rect">
            <a:avLst/>
          </a:prstGeom>
        </p:spPr>
      </p:pic>
    </p:spTree>
    <p:extLst>
      <p:ext uri="{BB962C8B-B14F-4D97-AF65-F5344CB8AC3E}">
        <p14:creationId xmlns:p14="http://schemas.microsoft.com/office/powerpoint/2010/main" val="344043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1000"/>
                            </p:stCondLst>
                            <p:childTnLst>
                              <p:par>
                                <p:cTn id="11" presetID="53" presetClass="entr" presetSubtype="16" fill="hold" grpId="1"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8"/>
                                        </p:tgtEl>
                                        <p:attrNameLst>
                                          <p:attrName>style.color</p:attrName>
                                        </p:attrNameLst>
                                      </p:cBhvr>
                                      <p:to>
                                        <a:schemeClr val="bg1"/>
                                      </p:to>
                                    </p:animClr>
                                    <p:animClr clrSpc="rgb" dir="cw">
                                      <p:cBhvr>
                                        <p:cTn id="37" dur="250" autoRev="1" fill="remove"/>
                                        <p:tgtEl>
                                          <p:spTgt spid="8"/>
                                        </p:tgtEl>
                                        <p:attrNameLst>
                                          <p:attrName>fillcolor</p:attrName>
                                        </p:attrNameLst>
                                      </p:cBhvr>
                                      <p:to>
                                        <a:schemeClr val="bg1"/>
                                      </p:to>
                                    </p:animClr>
                                    <p:set>
                                      <p:cBhvr>
                                        <p:cTn id="38" dur="250" autoRev="1" fill="remove"/>
                                        <p:tgtEl>
                                          <p:spTgt spid="8"/>
                                        </p:tgtEl>
                                        <p:attrNameLst>
                                          <p:attrName>fill.type</p:attrName>
                                        </p:attrNameLst>
                                      </p:cBhvr>
                                      <p:to>
                                        <p:strVal val="solid"/>
                                      </p:to>
                                    </p:set>
                                    <p:set>
                                      <p:cBhvr>
                                        <p:cTn id="39" dur="250" autoRev="1" fill="remove"/>
                                        <p:tgtEl>
                                          <p:spTgt spid="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7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
                </p:tgtEl>
              </p:cMediaNode>
            </p:audio>
          </p:childTnLst>
        </p:cTn>
      </p:par>
    </p:tnLst>
    <p:bldLst>
      <p:bldP spid="6" grpId="0" animBg="1"/>
      <p:bldP spid="7" grpId="0" animBg="1"/>
      <p:bldP spid="8" grpId="0" animBg="1"/>
      <p:bldP spid="8" grpId="1"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6853ED8-8088-4AB6-B568-FD9A775B2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2">
            <a:extLst>
              <a:ext uri="{FF2B5EF4-FFF2-40B4-BE49-F238E27FC236}">
                <a16:creationId xmlns:a16="http://schemas.microsoft.com/office/drawing/2014/main" xmlns="" id="{E5668DDB-E871-44F2-B387-3749352A54BC}"/>
              </a:ext>
            </a:extLst>
          </p:cNvPr>
          <p:cNvSpPr/>
          <p:nvPr/>
        </p:nvSpPr>
        <p:spPr>
          <a:xfrm>
            <a:off x="1317378" y="701346"/>
            <a:ext cx="10361113" cy="1529983"/>
          </a:xfrm>
          <a:custGeom>
            <a:avLst/>
            <a:gdLst>
              <a:gd name="connsiteX0" fmla="*/ 0 w 10361113"/>
              <a:gd name="connsiteY0" fmla="*/ 764992 h 1529983"/>
              <a:gd name="connsiteX1" fmla="*/ 754795 w 10361113"/>
              <a:gd name="connsiteY1" fmla="*/ 0 h 1529983"/>
              <a:gd name="connsiteX2" fmla="*/ 9606318 w 10361113"/>
              <a:gd name="connsiteY2" fmla="*/ 0 h 1529983"/>
              <a:gd name="connsiteX3" fmla="*/ 10361114 w 10361113"/>
              <a:gd name="connsiteY3" fmla="*/ 764992 h 1529983"/>
              <a:gd name="connsiteX4" fmla="*/ 10361113 w 10361113"/>
              <a:gd name="connsiteY4" fmla="*/ 764992 h 1529983"/>
              <a:gd name="connsiteX5" fmla="*/ 9606317 w 10361113"/>
              <a:gd name="connsiteY5" fmla="*/ 1529984 h 1529983"/>
              <a:gd name="connsiteX6" fmla="*/ 754795 w 10361113"/>
              <a:gd name="connsiteY6" fmla="*/ 1529983 h 1529983"/>
              <a:gd name="connsiteX7" fmla="*/ 0 w 10361113"/>
              <a:gd name="connsiteY7" fmla="*/ 764990 h 1529983"/>
              <a:gd name="connsiteX8" fmla="*/ 0 w 10361113"/>
              <a:gd name="connsiteY8" fmla="*/ 764992 h 1529983"/>
              <a:gd name="connsiteX0" fmla="*/ 0 w 10361113"/>
              <a:gd name="connsiteY0" fmla="*/ 764992 h 1529983"/>
              <a:gd name="connsiteX1" fmla="*/ 754795 w 10361113"/>
              <a:gd name="connsiteY1" fmla="*/ 0 h 1529983"/>
              <a:gd name="connsiteX2" fmla="*/ 9606318 w 10361113"/>
              <a:gd name="connsiteY2" fmla="*/ 0 h 1529983"/>
              <a:gd name="connsiteX3" fmla="*/ 10361114 w 10361113"/>
              <a:gd name="connsiteY3" fmla="*/ 764992 h 1529983"/>
              <a:gd name="connsiteX4" fmla="*/ 10361113 w 10361113"/>
              <a:gd name="connsiteY4" fmla="*/ 764992 h 1529983"/>
              <a:gd name="connsiteX5" fmla="*/ 9606317 w 10361113"/>
              <a:gd name="connsiteY5" fmla="*/ 1529984 h 1529983"/>
              <a:gd name="connsiteX6" fmla="*/ 754795 w 10361113"/>
              <a:gd name="connsiteY6" fmla="*/ 1529983 h 1529983"/>
              <a:gd name="connsiteX7" fmla="*/ 0 w 10361113"/>
              <a:gd name="connsiteY7" fmla="*/ 764990 h 1529983"/>
              <a:gd name="connsiteX8" fmla="*/ 0 w 10361113"/>
              <a:gd name="connsiteY8" fmla="*/ 764992 h 1529983"/>
              <a:gd name="connsiteX0" fmla="*/ 0 w 10361113"/>
              <a:gd name="connsiteY0" fmla="*/ 764992 h 1529983"/>
              <a:gd name="connsiteX1" fmla="*/ 754795 w 10361113"/>
              <a:gd name="connsiteY1" fmla="*/ 0 h 1529983"/>
              <a:gd name="connsiteX2" fmla="*/ 9606318 w 10361113"/>
              <a:gd name="connsiteY2" fmla="*/ 0 h 1529983"/>
              <a:gd name="connsiteX3" fmla="*/ 10361114 w 10361113"/>
              <a:gd name="connsiteY3" fmla="*/ 764992 h 1529983"/>
              <a:gd name="connsiteX4" fmla="*/ 10361113 w 10361113"/>
              <a:gd name="connsiteY4" fmla="*/ 764992 h 1529983"/>
              <a:gd name="connsiteX5" fmla="*/ 9606317 w 10361113"/>
              <a:gd name="connsiteY5" fmla="*/ 1529984 h 1529983"/>
              <a:gd name="connsiteX6" fmla="*/ 754795 w 10361113"/>
              <a:gd name="connsiteY6" fmla="*/ 1529983 h 1529983"/>
              <a:gd name="connsiteX7" fmla="*/ 0 w 10361113"/>
              <a:gd name="connsiteY7" fmla="*/ 764990 h 1529983"/>
              <a:gd name="connsiteX8" fmla="*/ 0 w 10361113"/>
              <a:gd name="connsiteY8" fmla="*/ 764992 h 152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1113" h="1529983" fill="none" extrusionOk="0">
                <a:moveTo>
                  <a:pt x="0" y="764992"/>
                </a:moveTo>
                <a:cubicBezTo>
                  <a:pt x="114346" y="450255"/>
                  <a:pt x="148993" y="-193334"/>
                  <a:pt x="754795" y="0"/>
                </a:cubicBezTo>
                <a:cubicBezTo>
                  <a:pt x="4191646" y="-387094"/>
                  <a:pt x="7757228" y="61593"/>
                  <a:pt x="9606318" y="0"/>
                </a:cubicBezTo>
                <a:cubicBezTo>
                  <a:pt x="10089282" y="-82521"/>
                  <a:pt x="10211463" y="331214"/>
                  <a:pt x="10361114" y="764992"/>
                </a:cubicBezTo>
                <a:lnTo>
                  <a:pt x="10361113" y="764992"/>
                </a:lnTo>
                <a:cubicBezTo>
                  <a:pt x="10359536" y="1096537"/>
                  <a:pt x="9855549" y="1477075"/>
                  <a:pt x="9606317" y="1529984"/>
                </a:cubicBezTo>
                <a:cubicBezTo>
                  <a:pt x="6251645" y="1336847"/>
                  <a:pt x="5325151" y="1178089"/>
                  <a:pt x="754795" y="1529983"/>
                </a:cubicBezTo>
                <a:cubicBezTo>
                  <a:pt x="476800" y="1547751"/>
                  <a:pt x="13127" y="1347328"/>
                  <a:pt x="0" y="764990"/>
                </a:cubicBezTo>
                <a:lnTo>
                  <a:pt x="0" y="764992"/>
                </a:lnTo>
                <a:close/>
              </a:path>
              <a:path w="10361113" h="1529983" stroke="0" extrusionOk="0">
                <a:moveTo>
                  <a:pt x="0" y="764992"/>
                </a:moveTo>
                <a:cubicBezTo>
                  <a:pt x="20682" y="326820"/>
                  <a:pt x="348489" y="-70266"/>
                  <a:pt x="754795" y="0"/>
                </a:cubicBezTo>
                <a:cubicBezTo>
                  <a:pt x="3920433" y="267310"/>
                  <a:pt x="7335492" y="-85537"/>
                  <a:pt x="9606318" y="0"/>
                </a:cubicBezTo>
                <a:cubicBezTo>
                  <a:pt x="10020155" y="95257"/>
                  <a:pt x="10449156" y="416862"/>
                  <a:pt x="10361114" y="764992"/>
                </a:cubicBezTo>
                <a:lnTo>
                  <a:pt x="10361113" y="764992"/>
                </a:lnTo>
                <a:cubicBezTo>
                  <a:pt x="10292340" y="1276176"/>
                  <a:pt x="10003454" y="1526641"/>
                  <a:pt x="9606317" y="1529984"/>
                </a:cubicBezTo>
                <a:cubicBezTo>
                  <a:pt x="5731026" y="1250724"/>
                  <a:pt x="3012698" y="1553376"/>
                  <a:pt x="754795" y="1529983"/>
                </a:cubicBezTo>
                <a:cubicBezTo>
                  <a:pt x="332842" y="1421711"/>
                  <a:pt x="-9499" y="1121910"/>
                  <a:pt x="0" y="764990"/>
                </a:cubicBezTo>
                <a:lnTo>
                  <a:pt x="0" y="764992"/>
                </a:lnTo>
                <a:close/>
              </a:path>
              <a:path w="10361113" h="1529983" fill="none" stroke="0" extrusionOk="0">
                <a:moveTo>
                  <a:pt x="0" y="764992"/>
                </a:moveTo>
                <a:cubicBezTo>
                  <a:pt x="36952" y="382706"/>
                  <a:pt x="163647" y="-67629"/>
                  <a:pt x="754795" y="0"/>
                </a:cubicBezTo>
                <a:cubicBezTo>
                  <a:pt x="4083623" y="64289"/>
                  <a:pt x="7466612" y="192983"/>
                  <a:pt x="9606318" y="0"/>
                </a:cubicBezTo>
                <a:cubicBezTo>
                  <a:pt x="10008565" y="25622"/>
                  <a:pt x="10296601" y="354839"/>
                  <a:pt x="10361114" y="764992"/>
                </a:cubicBezTo>
                <a:lnTo>
                  <a:pt x="10361113" y="764992"/>
                </a:lnTo>
                <a:cubicBezTo>
                  <a:pt x="10366159" y="1184619"/>
                  <a:pt x="9875705" y="1511521"/>
                  <a:pt x="9606317" y="1529984"/>
                </a:cubicBezTo>
                <a:cubicBezTo>
                  <a:pt x="6476528" y="1183776"/>
                  <a:pt x="5113176" y="1299081"/>
                  <a:pt x="754795" y="1529983"/>
                </a:cubicBezTo>
                <a:cubicBezTo>
                  <a:pt x="354831" y="1441389"/>
                  <a:pt x="32915" y="1287664"/>
                  <a:pt x="0" y="764990"/>
                </a:cubicBezTo>
                <a:lnTo>
                  <a:pt x="0" y="764992"/>
                </a:lnTo>
                <a:close/>
              </a:path>
              <a:path w="10361113" h="1529983" fill="none" stroke="0" extrusionOk="0">
                <a:moveTo>
                  <a:pt x="0" y="764992"/>
                </a:moveTo>
                <a:cubicBezTo>
                  <a:pt x="93437" y="417959"/>
                  <a:pt x="205425" y="-141873"/>
                  <a:pt x="754795" y="0"/>
                </a:cubicBezTo>
                <a:cubicBezTo>
                  <a:pt x="4186571" y="-345925"/>
                  <a:pt x="7567522" y="141580"/>
                  <a:pt x="9606318" y="0"/>
                </a:cubicBezTo>
                <a:cubicBezTo>
                  <a:pt x="10075190" y="-59213"/>
                  <a:pt x="10266285" y="360805"/>
                  <a:pt x="10361114" y="764992"/>
                </a:cubicBezTo>
                <a:lnTo>
                  <a:pt x="10361113" y="764992"/>
                </a:lnTo>
                <a:cubicBezTo>
                  <a:pt x="10353534" y="1180873"/>
                  <a:pt x="9869994" y="1496103"/>
                  <a:pt x="9606317" y="1529984"/>
                </a:cubicBezTo>
                <a:cubicBezTo>
                  <a:pt x="6401748" y="1422858"/>
                  <a:pt x="5382960" y="1266224"/>
                  <a:pt x="754795" y="1529983"/>
                </a:cubicBezTo>
                <a:cubicBezTo>
                  <a:pt x="420576" y="1517153"/>
                  <a:pt x="84551" y="1325426"/>
                  <a:pt x="0" y="764990"/>
                </a:cubicBezTo>
                <a:lnTo>
                  <a:pt x="0" y="764992"/>
                </a:lnTo>
                <a:close/>
              </a:path>
            </a:pathLst>
          </a:custGeom>
          <a:solidFill>
            <a:srgbClr val="FFB655"/>
          </a:solidFill>
          <a:ln w="76200">
            <a:solidFill>
              <a:srgbClr val="FFB655"/>
            </a:solidFill>
            <a:extLst>
              <a:ext uri="{C807C97D-BFC1-408E-A445-0C87EB9F89A2}">
                <ask:lineSketchStyleProps xmlns="" xmlns:ask="http://schemas.microsoft.com/office/drawing/2018/sketchyshapes" sd="2214188587">
                  <a:custGeom>
                    <a:avLst/>
                    <a:gdLst>
                      <a:gd name="connsiteX0" fmla="*/ 0 w 10361113"/>
                      <a:gd name="connsiteY0" fmla="*/ 764992 h 1529983"/>
                      <a:gd name="connsiteX1" fmla="*/ 754795 w 10361113"/>
                      <a:gd name="connsiteY1" fmla="*/ 0 h 1529983"/>
                      <a:gd name="connsiteX2" fmla="*/ 9606318 w 10361113"/>
                      <a:gd name="connsiteY2" fmla="*/ 0 h 1529983"/>
                      <a:gd name="connsiteX3" fmla="*/ 10361114 w 10361113"/>
                      <a:gd name="connsiteY3" fmla="*/ 764992 h 1529983"/>
                      <a:gd name="connsiteX4" fmla="*/ 10361113 w 10361113"/>
                      <a:gd name="connsiteY4" fmla="*/ 764992 h 1529983"/>
                      <a:gd name="connsiteX5" fmla="*/ 9606317 w 10361113"/>
                      <a:gd name="connsiteY5" fmla="*/ 1529984 h 1529983"/>
                      <a:gd name="connsiteX6" fmla="*/ 754795 w 10361113"/>
                      <a:gd name="connsiteY6" fmla="*/ 1529983 h 1529983"/>
                      <a:gd name="connsiteX7" fmla="*/ 0 w 10361113"/>
                      <a:gd name="connsiteY7" fmla="*/ 764990 h 1529983"/>
                      <a:gd name="connsiteX8" fmla="*/ 0 w 10361113"/>
                      <a:gd name="connsiteY8" fmla="*/ 764992 h 1529983"/>
                      <a:gd name="connsiteX0" fmla="*/ 0 w 10361113"/>
                      <a:gd name="connsiteY0" fmla="*/ 764992 h 1529983"/>
                      <a:gd name="connsiteX1" fmla="*/ 754795 w 10361113"/>
                      <a:gd name="connsiteY1" fmla="*/ 0 h 1529983"/>
                      <a:gd name="connsiteX2" fmla="*/ 9606318 w 10361113"/>
                      <a:gd name="connsiteY2" fmla="*/ 0 h 1529983"/>
                      <a:gd name="connsiteX3" fmla="*/ 10361114 w 10361113"/>
                      <a:gd name="connsiteY3" fmla="*/ 764992 h 1529983"/>
                      <a:gd name="connsiteX4" fmla="*/ 10361113 w 10361113"/>
                      <a:gd name="connsiteY4" fmla="*/ 764992 h 1529983"/>
                      <a:gd name="connsiteX5" fmla="*/ 9606317 w 10361113"/>
                      <a:gd name="connsiteY5" fmla="*/ 1529984 h 1529983"/>
                      <a:gd name="connsiteX6" fmla="*/ 754795 w 10361113"/>
                      <a:gd name="connsiteY6" fmla="*/ 1529983 h 1529983"/>
                      <a:gd name="connsiteX7" fmla="*/ 0 w 10361113"/>
                      <a:gd name="connsiteY7" fmla="*/ 764990 h 1529983"/>
                      <a:gd name="connsiteX8" fmla="*/ 0 w 10361113"/>
                      <a:gd name="connsiteY8" fmla="*/ 764992 h 152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1113" h="1529983" fill="none" extrusionOk="0">
                        <a:moveTo>
                          <a:pt x="0" y="764992"/>
                        </a:moveTo>
                        <a:cubicBezTo>
                          <a:pt x="77944" y="416119"/>
                          <a:pt x="223980" y="-116909"/>
                          <a:pt x="754795" y="0"/>
                        </a:cubicBezTo>
                        <a:cubicBezTo>
                          <a:pt x="4229000" y="-350388"/>
                          <a:pt x="7628586" y="-87010"/>
                          <a:pt x="9606318" y="0"/>
                        </a:cubicBezTo>
                        <a:cubicBezTo>
                          <a:pt x="10078681" y="-69333"/>
                          <a:pt x="10224119" y="332163"/>
                          <a:pt x="10361114" y="764992"/>
                        </a:cubicBezTo>
                        <a:lnTo>
                          <a:pt x="10361113" y="764992"/>
                        </a:lnTo>
                        <a:cubicBezTo>
                          <a:pt x="10360463" y="1149873"/>
                          <a:pt x="9900174" y="1491072"/>
                          <a:pt x="9606317" y="1529984"/>
                        </a:cubicBezTo>
                        <a:cubicBezTo>
                          <a:pt x="6445209" y="1440351"/>
                          <a:pt x="5230467" y="1231383"/>
                          <a:pt x="754795" y="1529983"/>
                        </a:cubicBezTo>
                        <a:cubicBezTo>
                          <a:pt x="402951" y="1538320"/>
                          <a:pt x="10746" y="1318514"/>
                          <a:pt x="0" y="764990"/>
                        </a:cubicBezTo>
                        <a:lnTo>
                          <a:pt x="0" y="764992"/>
                        </a:lnTo>
                        <a:close/>
                      </a:path>
                      <a:path w="10361113" h="1529983" stroke="0" extrusionOk="0">
                        <a:moveTo>
                          <a:pt x="0" y="764992"/>
                        </a:moveTo>
                        <a:cubicBezTo>
                          <a:pt x="34821" y="332859"/>
                          <a:pt x="324033" y="-55192"/>
                          <a:pt x="754795" y="0"/>
                        </a:cubicBezTo>
                        <a:cubicBezTo>
                          <a:pt x="3676985" y="43702"/>
                          <a:pt x="7002659" y="43442"/>
                          <a:pt x="9606318" y="0"/>
                        </a:cubicBezTo>
                        <a:cubicBezTo>
                          <a:pt x="10021172" y="27965"/>
                          <a:pt x="10425684" y="392262"/>
                          <a:pt x="10361114" y="764992"/>
                        </a:cubicBezTo>
                        <a:lnTo>
                          <a:pt x="10361113" y="764992"/>
                        </a:lnTo>
                        <a:cubicBezTo>
                          <a:pt x="10316889" y="1251562"/>
                          <a:pt x="9990432" y="1530251"/>
                          <a:pt x="9606317" y="1529984"/>
                        </a:cubicBezTo>
                        <a:cubicBezTo>
                          <a:pt x="5682814" y="1495998"/>
                          <a:pt x="2966054" y="1450156"/>
                          <a:pt x="754795" y="1529983"/>
                        </a:cubicBezTo>
                        <a:cubicBezTo>
                          <a:pt x="347561" y="1439117"/>
                          <a:pt x="18625" y="1173008"/>
                          <a:pt x="0" y="764990"/>
                        </a:cubicBezTo>
                        <a:lnTo>
                          <a:pt x="0" y="764992"/>
                        </a:lnTo>
                        <a:close/>
                      </a:path>
                      <a:path w="10361113" h="1529983" fill="none" stroke="0" extrusionOk="0">
                        <a:moveTo>
                          <a:pt x="0" y="764992"/>
                        </a:moveTo>
                        <a:cubicBezTo>
                          <a:pt x="97239" y="388890"/>
                          <a:pt x="244481" y="-108226"/>
                          <a:pt x="754795" y="0"/>
                        </a:cubicBezTo>
                        <a:cubicBezTo>
                          <a:pt x="4123203" y="-140273"/>
                          <a:pt x="7450646" y="172191"/>
                          <a:pt x="9606318" y="0"/>
                        </a:cubicBezTo>
                        <a:cubicBezTo>
                          <a:pt x="10024064" y="25201"/>
                          <a:pt x="10335320" y="362775"/>
                          <a:pt x="10361114" y="764992"/>
                        </a:cubicBezTo>
                        <a:lnTo>
                          <a:pt x="10361113" y="764992"/>
                        </a:lnTo>
                        <a:cubicBezTo>
                          <a:pt x="10354674" y="1201842"/>
                          <a:pt x="9881766" y="1515957"/>
                          <a:pt x="9606317" y="1529984"/>
                        </a:cubicBezTo>
                        <a:cubicBezTo>
                          <a:pt x="6430148" y="1444924"/>
                          <a:pt x="5085232" y="1367497"/>
                          <a:pt x="754795" y="1529983"/>
                        </a:cubicBezTo>
                        <a:cubicBezTo>
                          <a:pt x="364833" y="1524325"/>
                          <a:pt x="31453" y="1262351"/>
                          <a:pt x="0" y="764990"/>
                        </a:cubicBezTo>
                        <a:lnTo>
                          <a:pt x="0" y="764992"/>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3">
              <a:defRPr/>
            </a:pPr>
            <a:endParaRPr lang="en-US" sz="1900">
              <a:solidFill>
                <a:prstClr val="white"/>
              </a:solidFill>
              <a:latin typeface="Calibri" panose="020F0502020204030204"/>
            </a:endParaRPr>
          </a:p>
        </p:txBody>
      </p:sp>
      <p:sp>
        <p:nvSpPr>
          <p:cNvPr id="5" name="TextBox 3">
            <a:extLst>
              <a:ext uri="{FF2B5EF4-FFF2-40B4-BE49-F238E27FC236}">
                <a16:creationId xmlns:a16="http://schemas.microsoft.com/office/drawing/2014/main" xmlns="" id="{BC13D3CA-6346-4C3B-9D8B-1994579BE0EB}"/>
              </a:ext>
            </a:extLst>
          </p:cNvPr>
          <p:cNvSpPr txBox="1"/>
          <p:nvPr/>
        </p:nvSpPr>
        <p:spPr>
          <a:xfrm>
            <a:off x="2679192" y="959561"/>
            <a:ext cx="8752200" cy="954107"/>
          </a:xfrm>
          <a:prstGeom prst="rect">
            <a:avLst/>
          </a:prstGeom>
          <a:noFill/>
        </p:spPr>
        <p:txBody>
          <a:bodyPr wrap="square" lIns="91420" tIns="45718" rIns="91420" bIns="4571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4173">
              <a:defRPr/>
            </a:pPr>
            <a:r>
              <a:rPr lang="en-US" dirty="0"/>
              <a:t> </a:t>
            </a:r>
            <a:r>
              <a:rPr lang="en-US" dirty="0" smtClean="0"/>
              <a:t>    </a:t>
            </a:r>
            <a:r>
              <a:rPr lang="vi-VN" sz="2800" dirty="0" smtClean="0"/>
              <a:t>Một </a:t>
            </a:r>
            <a:r>
              <a:rPr lang="vi-VN" sz="2800" dirty="0"/>
              <a:t>xe máy đi được quãng đường 200km hết 4 giờ. </a:t>
            </a:r>
            <a:endParaRPr lang="en-US" sz="2800" dirty="0"/>
          </a:p>
          <a:p>
            <a:pPr algn="just" defTabSz="914173">
              <a:defRPr/>
            </a:pPr>
            <a:r>
              <a:rPr lang="vi-VN" sz="2800" dirty="0"/>
              <a:t>Vận tốc của người đi xe máy là:</a:t>
            </a:r>
            <a:endParaRPr lang="en-US" dirty="0">
              <a:cs typeface="Arial" panose="020B0604020202020204" pitchFamily="34" charset="0"/>
            </a:endParaRPr>
          </a:p>
        </p:txBody>
      </p:sp>
      <p:sp>
        <p:nvSpPr>
          <p:cNvPr id="6" name="Rectangle: Rounded Corners 5">
            <a:extLst>
              <a:ext uri="{FF2B5EF4-FFF2-40B4-BE49-F238E27FC236}">
                <a16:creationId xmlns:a16="http://schemas.microsoft.com/office/drawing/2014/main" xmlns="" id="{FFF1E006-7BE1-43C0-B6CB-166885ADA57D}"/>
              </a:ext>
            </a:extLst>
          </p:cNvPr>
          <p:cNvSpPr/>
          <p:nvPr/>
        </p:nvSpPr>
        <p:spPr>
          <a:xfrm>
            <a:off x="1528257" y="3021459"/>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3">
              <a:defRPr/>
            </a:pPr>
            <a:r>
              <a:rPr lang="en-US" sz="4000" b="1" dirty="0">
                <a:solidFill>
                  <a:srgbClr val="66382E"/>
                </a:solidFill>
                <a:latin typeface="Arial" panose="020B0604020202020204" pitchFamily="34" charset="0"/>
                <a:cs typeface="Arial" panose="020B0604020202020204" pitchFamily="34" charset="0"/>
              </a:rPr>
              <a:t>A. 30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xmlns="" id="{3C6376B0-21B1-4B83-ACCB-5C1912630BAE}"/>
              </a:ext>
            </a:extLst>
          </p:cNvPr>
          <p:cNvSpPr/>
          <p:nvPr/>
        </p:nvSpPr>
        <p:spPr>
          <a:xfrm>
            <a:off x="1528257" y="4653062"/>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en-US" sz="4000" b="1" dirty="0">
                <a:solidFill>
                  <a:srgbClr val="66382E"/>
                </a:solidFill>
                <a:latin typeface="Arial" panose="020B0604020202020204" pitchFamily="34" charset="0"/>
                <a:cs typeface="Arial" panose="020B0604020202020204" pitchFamily="34" charset="0"/>
              </a:rPr>
              <a:t>C. 50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D473837F-E5DB-4374-B63E-6E2BC2AD34F1}"/>
              </a:ext>
            </a:extLst>
          </p:cNvPr>
          <p:cNvSpPr/>
          <p:nvPr/>
        </p:nvSpPr>
        <p:spPr>
          <a:xfrm>
            <a:off x="6096012" y="3021459"/>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3">
              <a:defRPr/>
            </a:pPr>
            <a:r>
              <a:rPr lang="en-US" sz="4000" b="1" dirty="0">
                <a:solidFill>
                  <a:srgbClr val="66382E"/>
                </a:solidFill>
                <a:latin typeface="Arial" panose="020B0604020202020204" pitchFamily="34" charset="0"/>
                <a:cs typeface="Arial" panose="020B0604020202020204" pitchFamily="34" charset="0"/>
              </a:rPr>
              <a:t>B. 40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A4704614-D363-44C3-858F-744E7003B257}"/>
              </a:ext>
            </a:extLst>
          </p:cNvPr>
          <p:cNvSpPr/>
          <p:nvPr/>
        </p:nvSpPr>
        <p:spPr>
          <a:xfrm>
            <a:off x="6096012" y="4653062"/>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3">
              <a:defRPr/>
            </a:pPr>
            <a:r>
              <a:rPr lang="en-US" sz="4000" b="1" dirty="0">
                <a:solidFill>
                  <a:srgbClr val="66382E"/>
                </a:solidFill>
                <a:latin typeface="Arial" panose="020B0604020202020204" pitchFamily="34" charset="0"/>
                <a:cs typeface="Arial" panose="020B0604020202020204" pitchFamily="34" charset="0"/>
              </a:rPr>
              <a:t>D. 60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pic>
        <p:nvPicPr>
          <p:cNvPr id="1026" name="Picture 2" descr="PAW Patrol – Wikipedia tiếng Việt">
            <a:extLst>
              <a:ext uri="{FF2B5EF4-FFF2-40B4-BE49-F238E27FC236}">
                <a16:creationId xmlns:a16="http://schemas.microsoft.com/office/drawing/2014/main" xmlns="" id="{1181B85E-9C9B-43A6-9225-6B7F11E964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23503">
            <a:off x="-13497" y="193164"/>
            <a:ext cx="2661724" cy="2306649"/>
          </a:xfrm>
          <a:prstGeom prst="rect">
            <a:avLst/>
          </a:prstGeom>
          <a:noFill/>
          <a:effectLst>
            <a:outerShdw dir="1860000" algn="ctr" rotWithShape="0">
              <a:srgbClr val="000000">
                <a:alpha val="48000"/>
              </a:srgbClr>
            </a:outerShdw>
          </a:effectLst>
          <a:extLst>
            <a:ext uri="{909E8E84-426E-40DD-AFC4-6F175D3DCCD1}">
              <a14:hiddenFill xmlns:a14="http://schemas.microsoft.com/office/drawing/2010/main">
                <a:solidFill>
                  <a:srgbClr val="FFFFFF"/>
                </a:solidFill>
              </a14:hiddenFill>
            </a:ext>
          </a:extLst>
        </p:spPr>
      </p:pic>
      <p:pic>
        <p:nvPicPr>
          <p:cNvPr id="1028" name="Picture 4" descr="Mamá Decoradora: Paw Patrol PNG descarga gratis | Paw patrol skye birthday,  Paw patrol party games, Skye paw patrol party">
            <a:extLst>
              <a:ext uri="{FF2B5EF4-FFF2-40B4-BE49-F238E27FC236}">
                <a16:creationId xmlns:a16="http://schemas.microsoft.com/office/drawing/2014/main" xmlns="" id="{DABFC5B1-F0EC-41A6-8474-1A42F6866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21687" y="3949641"/>
            <a:ext cx="2670312" cy="30495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A1AF6B0C-F43E-4C1D-995E-D3C23F970B4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rot="19448519">
            <a:off x="163240" y="5541299"/>
            <a:ext cx="975989" cy="984724"/>
          </a:xfrm>
          <a:prstGeom prst="rect">
            <a:avLst/>
          </a:prstGeom>
          <a:effectLst>
            <a:outerShdw blurRad="50800" dist="50800" dir="5400000" algn="ctr" rotWithShape="0">
              <a:srgbClr val="000000">
                <a:alpha val="50000"/>
              </a:srgbClr>
            </a:outerShdw>
          </a:effectLst>
        </p:spPr>
      </p:pic>
      <p:pic>
        <p:nvPicPr>
          <p:cNvPr id="17" name="Picture 16">
            <a:extLst>
              <a:ext uri="{FF2B5EF4-FFF2-40B4-BE49-F238E27FC236}">
                <a16:creationId xmlns:a16="http://schemas.microsoft.com/office/drawing/2014/main" xmlns="" id="{D83821F0-A3DA-4CE7-A6A3-F46B20D4A4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a:off x="11007747" y="88150"/>
            <a:ext cx="1026215" cy="1035399"/>
          </a:xfrm>
          <a:prstGeom prst="rect">
            <a:avLst/>
          </a:prstGeom>
          <a:effectLst>
            <a:outerShdw blurRad="50800" dist="50800" dir="5400000" algn="ctr" rotWithShape="0">
              <a:srgbClr val="000000">
                <a:alpha val="50000"/>
              </a:srgbClr>
            </a:outerShdw>
          </a:effectLst>
        </p:spPr>
      </p:pic>
      <p:pic>
        <p:nvPicPr>
          <p:cNvPr id="18" name="Picture 17">
            <a:extLst>
              <a:ext uri="{FF2B5EF4-FFF2-40B4-BE49-F238E27FC236}">
                <a16:creationId xmlns:a16="http://schemas.microsoft.com/office/drawing/2014/main" xmlns="" id="{C351690E-845F-4B5C-BB12-2A8CE51A76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a:off x="9460236" y="6193371"/>
            <a:ext cx="579117" cy="584300"/>
          </a:xfrm>
          <a:prstGeom prst="rect">
            <a:avLst/>
          </a:prstGeom>
          <a:effectLst>
            <a:outerShdw blurRad="50800" dist="50800" dir="5400000" algn="ctr" rotWithShape="0">
              <a:srgbClr val="000000">
                <a:alpha val="50000"/>
              </a:srgbClr>
            </a:outerShdw>
          </a:effectLst>
        </p:spPr>
      </p:pic>
      <p:pic>
        <p:nvPicPr>
          <p:cNvPr id="15" name="Picture 2" descr="Check free icon">
            <a:extLst>
              <a:ext uri="{FF2B5EF4-FFF2-40B4-BE49-F238E27FC236}">
                <a16:creationId xmlns:a16="http://schemas.microsoft.com/office/drawing/2014/main" xmlns="" id="{D774BAA7-D3BE-46BE-AACF-15C5264901B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3839" y="4563639"/>
            <a:ext cx="1124808" cy="1124808"/>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a16="http://schemas.microsoft.com/office/drawing/2014/main" xmlns="" id="{755E9266-3A6F-4546-BA12-CD8C435A8E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0824" y="1859826"/>
            <a:ext cx="1384391" cy="1384391"/>
          </a:xfrm>
          <a:prstGeom prst="rect">
            <a:avLst/>
          </a:prstGeom>
        </p:spPr>
      </p:pic>
    </p:spTree>
    <p:extLst>
      <p:ext uri="{BB962C8B-B14F-4D97-AF65-F5344CB8AC3E}">
        <p14:creationId xmlns:p14="http://schemas.microsoft.com/office/powerpoint/2010/main" val="2699641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7"/>
                                        </p:tgtEl>
                                        <p:attrNameLst>
                                          <p:attrName>style.color</p:attrName>
                                        </p:attrNameLst>
                                      </p:cBhvr>
                                      <p:to>
                                        <a:schemeClr val="bg1"/>
                                      </p:to>
                                    </p:animClr>
                                    <p:animClr clrSpc="rgb" dir="cw">
                                      <p:cBhvr>
                                        <p:cTn id="37" dur="250" autoRev="1" fill="remove"/>
                                        <p:tgtEl>
                                          <p:spTgt spid="7"/>
                                        </p:tgtEl>
                                        <p:attrNameLst>
                                          <p:attrName>fillcolor</p:attrName>
                                        </p:attrNameLst>
                                      </p:cBhvr>
                                      <p:to>
                                        <a:schemeClr val="bg1"/>
                                      </p:to>
                                    </p:animClr>
                                    <p:set>
                                      <p:cBhvr>
                                        <p:cTn id="38" dur="250" autoRev="1" fill="remove"/>
                                        <p:tgtEl>
                                          <p:spTgt spid="7"/>
                                        </p:tgtEl>
                                        <p:attrNameLst>
                                          <p:attrName>fill.type</p:attrName>
                                        </p:attrNameLst>
                                      </p:cBhvr>
                                      <p:to>
                                        <p:strVal val="solid"/>
                                      </p:to>
                                    </p:set>
                                    <p:set>
                                      <p:cBhvr>
                                        <p:cTn id="39" dur="250" autoRev="1" fill="remove"/>
                                        <p:tgtEl>
                                          <p:spTgt spid="7"/>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7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
                </p:tgtEl>
              </p:cMediaNode>
            </p:audio>
          </p:childTnLst>
        </p:cTn>
      </p:par>
    </p:tnLst>
    <p:bldLst>
      <p:bldP spid="6" grpId="0" animBg="1"/>
      <p:bldP spid="7" grpId="0" animBg="1"/>
      <p:bldP spid="7" grpId="1"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8755" y="233802"/>
            <a:ext cx="162581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12">
            <a:extLst>
              <a:ext uri="{FF2B5EF4-FFF2-40B4-BE49-F238E27FC236}">
                <a16:creationId xmlns="" xmlns:a16="http://schemas.microsoft.com/office/drawing/2014/main" id="{AED395EB-2F61-42DF-BBE8-D01C5B99F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43" y="4639307"/>
            <a:ext cx="1794500" cy="218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 Box 18">
            <a:extLst>
              <a:ext uri="{FF2B5EF4-FFF2-40B4-BE49-F238E27FC236}">
                <a16:creationId xmlns="" xmlns:a16="http://schemas.microsoft.com/office/drawing/2014/main" id="{3AA14038-62F5-40D0-A759-D811C2C957ED}"/>
              </a:ext>
            </a:extLst>
          </p:cNvPr>
          <p:cNvSpPr txBox="1">
            <a:spLocks noChangeArrowheads="1"/>
          </p:cNvSpPr>
          <p:nvPr/>
        </p:nvSpPr>
        <p:spPr bwMode="auto">
          <a:xfrm>
            <a:off x="1811460" y="6186328"/>
            <a:ext cx="8165849" cy="557885"/>
          </a:xfrm>
          <a:prstGeom prst="rect">
            <a:avLst/>
          </a:prstGeom>
          <a:solidFill>
            <a:srgbClr val="92D050"/>
          </a:solidFill>
          <a:ln>
            <a:noFill/>
          </a:ln>
          <a:effectLst/>
          <a:extLst/>
        </p:spPr>
        <p:txBody>
          <a:bodyPr wrap="square" lIns="107275" tIns="53636" rIns="107275" bIns="53636">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defTabSz="681986">
              <a:defRPr/>
            </a:pPr>
            <a:endParaRPr lang="en-US" altLang="en-US" sz="2900" b="1" i="1" dirty="0">
              <a:solidFill>
                <a:srgbClr val="002060"/>
              </a:solidFill>
              <a:latin typeface="Times New Roman" panose="02020603050405020304" pitchFamily="18" charset="0"/>
              <a:cs typeface="Arial"/>
              <a:sym typeface="Arial"/>
            </a:endParaRPr>
          </a:p>
        </p:txBody>
      </p:sp>
      <p:pic>
        <p:nvPicPr>
          <p:cNvPr id="16390" name="Picture 22" descr="bd21315_">
            <a:extLst>
              <a:ext uri="{FF2B5EF4-FFF2-40B4-BE49-F238E27FC236}">
                <a16:creationId xmlns="" xmlns:a16="http://schemas.microsoft.com/office/drawing/2014/main" id="{457D3053-B2B9-4BDE-A218-1B21905BFA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4077706" y="5731732"/>
            <a:ext cx="4201540" cy="14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descr="POINSET2">
            <a:extLst>
              <a:ext uri="{FF2B5EF4-FFF2-40B4-BE49-F238E27FC236}">
                <a16:creationId xmlns="" xmlns:a16="http://schemas.microsoft.com/office/drawing/2014/main" id="{69BB60BE-B62D-4A97-B4E7-CAB472D2A7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452581" y="-368318"/>
            <a:ext cx="1633147" cy="250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5" descr="POINSET2">
            <a:extLst>
              <a:ext uri="{FF2B5EF4-FFF2-40B4-BE49-F238E27FC236}">
                <a16:creationId xmlns="" xmlns:a16="http://schemas.microsoft.com/office/drawing/2014/main" id="{37D6F407-AEC8-4199-910A-9B8A03A3E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067141" y="-355108"/>
            <a:ext cx="1662499" cy="244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 xmlns:a16="http://schemas.microsoft.com/office/drawing/2014/main" id="{A15ED9FF-CBDF-4ABB-8E11-0323ACB20624}"/>
              </a:ext>
            </a:extLst>
          </p:cNvPr>
          <p:cNvCxnSpPr/>
          <p:nvPr/>
        </p:nvCxnSpPr>
        <p:spPr>
          <a:xfrm flipV="1">
            <a:off x="-1599729" y="7080152"/>
            <a:ext cx="4477416"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16394" name="Picture 7" descr="BƯỚM 58">
            <a:extLst>
              <a:ext uri="{FF2B5EF4-FFF2-40B4-BE49-F238E27FC236}">
                <a16:creationId xmlns="" xmlns:a16="http://schemas.microsoft.com/office/drawing/2014/main" id="{24A9FD11-7DB1-4D0E-BFE7-52A401EBBDA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9961410">
            <a:off x="9831409" y="1415847"/>
            <a:ext cx="1101915" cy="107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8" descr="animal-14[1]">
            <a:extLst>
              <a:ext uri="{FF2B5EF4-FFF2-40B4-BE49-F238E27FC236}">
                <a16:creationId xmlns="" xmlns:a16="http://schemas.microsoft.com/office/drawing/2014/main" id="{A1CE9410-97D9-4037-99E7-63147720AE4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417220" flipH="1">
            <a:off x="1389130" y="4237897"/>
            <a:ext cx="1696113" cy="92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5" descr="POINSET3">
            <a:extLst>
              <a:ext uri="{FF2B5EF4-FFF2-40B4-BE49-F238E27FC236}">
                <a16:creationId xmlns="" xmlns:a16="http://schemas.microsoft.com/office/drawing/2014/main" id="{97C35966-E4BC-4C6E-8E21-B3AEFF2910D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80440" y="5071447"/>
            <a:ext cx="3242321" cy="173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8">
            <a:extLst>
              <a:ext uri="{FF2B5EF4-FFF2-40B4-BE49-F238E27FC236}">
                <a16:creationId xmlns="" xmlns:a16="http://schemas.microsoft.com/office/drawing/2014/main" id="{2A7B894F-844D-43AB-A81F-F7721FA8C4FC}"/>
              </a:ext>
            </a:extLst>
          </p:cNvPr>
          <p:cNvSpPr txBox="1">
            <a:spLocks noChangeArrowheads="1"/>
          </p:cNvSpPr>
          <p:nvPr/>
        </p:nvSpPr>
        <p:spPr bwMode="auto">
          <a:xfrm>
            <a:off x="-707010" y="935107"/>
            <a:ext cx="13093831" cy="397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275" tIns="53636" rIns="107275" bIns="53636">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defTabSz="681986">
              <a:defRPr/>
            </a:pPr>
            <a:r>
              <a:rPr lang="en-US" altLang="en-US" sz="3200" b="1" dirty="0" smtClean="0">
                <a:solidFill>
                  <a:srgbClr val="FF0000"/>
                </a:solidFill>
                <a:latin typeface="Times New Roman" panose="02020603050405020304" pitchFamily="18" charset="0"/>
                <a:cs typeface="Arial"/>
                <a:sym typeface="Arial"/>
              </a:rPr>
              <a:t>                                                    </a:t>
            </a:r>
            <a:r>
              <a:rPr lang="en-US" altLang="en-US" sz="3200" b="1" dirty="0" err="1" smtClean="0">
                <a:solidFill>
                  <a:srgbClr val="FF0000"/>
                </a:solidFill>
                <a:latin typeface="Times New Roman" panose="02020603050405020304" pitchFamily="18" charset="0"/>
                <a:cs typeface="Arial"/>
                <a:sym typeface="Arial"/>
              </a:rPr>
              <a:t>Thứ</a:t>
            </a:r>
            <a:r>
              <a:rPr lang="en-US" altLang="en-US" sz="3200" b="1" dirty="0" smtClean="0">
                <a:solidFill>
                  <a:srgbClr val="FF0000"/>
                </a:solidFill>
                <a:latin typeface="Times New Roman" panose="02020603050405020304" pitchFamily="18" charset="0"/>
                <a:cs typeface="Arial"/>
                <a:sym typeface="Arial"/>
              </a:rPr>
              <a:t> </a:t>
            </a:r>
            <a:r>
              <a:rPr lang="en-US" altLang="en-US" sz="3200" b="1" dirty="0" err="1" smtClean="0">
                <a:solidFill>
                  <a:srgbClr val="FF0000"/>
                </a:solidFill>
                <a:latin typeface="Times New Roman" panose="02020603050405020304" pitchFamily="18" charset="0"/>
                <a:cs typeface="Arial"/>
                <a:sym typeface="Arial"/>
              </a:rPr>
              <a:t>năm</a:t>
            </a:r>
            <a:r>
              <a:rPr lang="en-US" altLang="en-US" sz="3200" b="1" dirty="0" smtClean="0">
                <a:solidFill>
                  <a:srgbClr val="FF0000"/>
                </a:solidFill>
                <a:latin typeface="Times New Roman" panose="02020603050405020304" pitchFamily="18" charset="0"/>
                <a:cs typeface="Arial"/>
                <a:sym typeface="Arial"/>
              </a:rPr>
              <a:t> </a:t>
            </a:r>
            <a:r>
              <a:rPr lang="en-US" altLang="en-US" sz="3200" b="1" dirty="0" err="1" smtClean="0">
                <a:solidFill>
                  <a:srgbClr val="FF0000"/>
                </a:solidFill>
                <a:latin typeface="Times New Roman" panose="02020603050405020304" pitchFamily="18" charset="0"/>
                <a:cs typeface="Arial"/>
                <a:sym typeface="Arial"/>
              </a:rPr>
              <a:t>ngày</a:t>
            </a:r>
            <a:r>
              <a:rPr lang="en-US" altLang="en-US" sz="3200" b="1" dirty="0" smtClean="0">
                <a:solidFill>
                  <a:srgbClr val="FF0000"/>
                </a:solidFill>
                <a:latin typeface="Times New Roman" panose="02020603050405020304" pitchFamily="18" charset="0"/>
                <a:cs typeface="Arial"/>
                <a:sym typeface="Arial"/>
              </a:rPr>
              <a:t> 27 </a:t>
            </a:r>
            <a:r>
              <a:rPr lang="en-US" altLang="en-US" sz="3200" b="1" dirty="0" err="1" smtClean="0">
                <a:solidFill>
                  <a:srgbClr val="FF0000"/>
                </a:solidFill>
                <a:latin typeface="Times New Roman" panose="02020603050405020304" pitchFamily="18" charset="0"/>
                <a:cs typeface="Arial"/>
                <a:sym typeface="Arial"/>
              </a:rPr>
              <a:t>tháng</a:t>
            </a:r>
            <a:r>
              <a:rPr lang="en-US" altLang="en-US" sz="3200" b="1" dirty="0" smtClean="0">
                <a:solidFill>
                  <a:srgbClr val="FF0000"/>
                </a:solidFill>
                <a:latin typeface="Times New Roman" panose="02020603050405020304" pitchFamily="18" charset="0"/>
                <a:cs typeface="Arial"/>
                <a:sym typeface="Arial"/>
              </a:rPr>
              <a:t> 3 </a:t>
            </a:r>
            <a:r>
              <a:rPr lang="en-US" altLang="en-US" sz="3200" b="1" dirty="0" err="1" smtClean="0">
                <a:solidFill>
                  <a:srgbClr val="FF0000"/>
                </a:solidFill>
                <a:latin typeface="Times New Roman" panose="02020603050405020304" pitchFamily="18" charset="0"/>
                <a:cs typeface="Arial"/>
                <a:sym typeface="Arial"/>
              </a:rPr>
              <a:t>năm</a:t>
            </a:r>
            <a:r>
              <a:rPr lang="en-US" altLang="en-US" sz="3200" b="1" dirty="0" smtClean="0">
                <a:solidFill>
                  <a:srgbClr val="FF0000"/>
                </a:solidFill>
                <a:latin typeface="Times New Roman" panose="02020603050405020304" pitchFamily="18" charset="0"/>
                <a:cs typeface="Arial"/>
                <a:sym typeface="Arial"/>
              </a:rPr>
              <a:t> 2025        </a:t>
            </a:r>
          </a:p>
          <a:p>
            <a:pPr algn="ctr" defTabSz="681986">
              <a:lnSpc>
                <a:spcPct val="150000"/>
              </a:lnSpc>
              <a:defRPr/>
            </a:pPr>
            <a:r>
              <a:rPr lang="en-US" altLang="en-US" sz="3200" b="1" u="sng" dirty="0" err="1" smtClean="0">
                <a:solidFill>
                  <a:srgbClr val="FF0000"/>
                </a:solidFill>
                <a:latin typeface="Times New Roman" panose="02020603050405020304" pitchFamily="18" charset="0"/>
                <a:cs typeface="Arial"/>
                <a:sym typeface="Arial"/>
              </a:rPr>
              <a:t>Toán</a:t>
            </a:r>
            <a:r>
              <a:rPr lang="en-US" altLang="en-US" sz="3200" b="1" dirty="0">
                <a:solidFill>
                  <a:srgbClr val="FF0000"/>
                </a:solidFill>
                <a:latin typeface="Times New Roman" panose="02020603050405020304" pitchFamily="18" charset="0"/>
                <a:cs typeface="Arial"/>
                <a:sym typeface="Arial"/>
              </a:rPr>
              <a:t>: </a:t>
            </a:r>
            <a:r>
              <a:rPr lang="en-US" altLang="en-US" sz="3200" b="1" dirty="0">
                <a:solidFill>
                  <a:prstClr val="black"/>
                </a:solidFill>
                <a:latin typeface="Times New Roman" panose="02020603050405020304" pitchFamily="18" charset="0"/>
                <a:cs typeface="Arial"/>
                <a:sym typeface="Arial"/>
              </a:rPr>
              <a:t>(</a:t>
            </a:r>
            <a:r>
              <a:rPr lang="en-US" altLang="en-US" sz="3200" b="1" dirty="0" err="1">
                <a:solidFill>
                  <a:prstClr val="black"/>
                </a:solidFill>
                <a:latin typeface="Times New Roman" panose="02020603050405020304" pitchFamily="18" charset="0"/>
                <a:cs typeface="Arial"/>
                <a:sym typeface="Arial"/>
              </a:rPr>
              <a:t>Tiết</a:t>
            </a:r>
            <a:r>
              <a:rPr lang="en-US" altLang="en-US" sz="3200" b="1" dirty="0">
                <a:solidFill>
                  <a:prstClr val="black"/>
                </a:solidFill>
                <a:latin typeface="Times New Roman" panose="02020603050405020304" pitchFamily="18" charset="0"/>
                <a:cs typeface="Arial"/>
                <a:sym typeface="Arial"/>
              </a:rPr>
              <a:t> </a:t>
            </a:r>
            <a:r>
              <a:rPr lang="en-US" altLang="en-US" sz="3200" b="1" dirty="0" smtClean="0">
                <a:solidFill>
                  <a:prstClr val="black"/>
                </a:solidFill>
                <a:latin typeface="Times New Roman" panose="02020603050405020304" pitchFamily="18" charset="0"/>
                <a:cs typeface="Arial"/>
                <a:sym typeface="Arial"/>
              </a:rPr>
              <a:t>139)</a:t>
            </a:r>
          </a:p>
          <a:p>
            <a:pPr algn="ctr" defTabSz="681986">
              <a:lnSpc>
                <a:spcPct val="150000"/>
              </a:lnSpc>
              <a:defRPr/>
            </a:pPr>
            <a:r>
              <a:rPr lang="en-US" altLang="en-US" sz="3600" b="1" dirty="0" smtClean="0">
                <a:solidFill>
                  <a:srgbClr val="FF0000"/>
                </a:solidFill>
                <a:latin typeface="Times New Roman" panose="02020603050405020304" pitchFamily="18" charset="0"/>
                <a:cs typeface="Arial"/>
                <a:sym typeface="Arial"/>
              </a:rPr>
              <a:t>QUÃNG ĐƯỜNG, THỜI GIAN</a:t>
            </a:r>
          </a:p>
          <a:p>
            <a:pPr algn="ctr" defTabSz="681986">
              <a:lnSpc>
                <a:spcPct val="150000"/>
              </a:lnSpc>
              <a:defRPr/>
            </a:pPr>
            <a:r>
              <a:rPr lang="en-US" altLang="en-US" sz="3600" b="1" dirty="0" smtClean="0">
                <a:solidFill>
                  <a:srgbClr val="FF0000"/>
                </a:solidFill>
                <a:latin typeface="Times New Roman" panose="02020603050405020304" pitchFamily="18" charset="0"/>
                <a:cs typeface="Arial"/>
                <a:sym typeface="Arial"/>
              </a:rPr>
              <a:t>TRONG CHUYỂN ĐỘNG ĐỀU </a:t>
            </a:r>
            <a:r>
              <a:rPr lang="en-US" altLang="en-US" sz="4300" b="1" dirty="0" smtClean="0">
                <a:solidFill>
                  <a:srgbClr val="FF0000"/>
                </a:solidFill>
                <a:latin typeface="Times New Roman" panose="02020603050405020304" pitchFamily="18" charset="0"/>
                <a:cs typeface="Arial"/>
                <a:sym typeface="Arial"/>
              </a:rPr>
              <a:t>(</a:t>
            </a:r>
            <a:r>
              <a:rPr lang="en-US" altLang="en-US" sz="4300" b="1" dirty="0" err="1" smtClean="0">
                <a:solidFill>
                  <a:srgbClr val="FF0000"/>
                </a:solidFill>
                <a:latin typeface="Times New Roman" panose="02020603050405020304" pitchFamily="18" charset="0"/>
                <a:cs typeface="Arial"/>
                <a:sym typeface="Arial"/>
              </a:rPr>
              <a:t>Tiết</a:t>
            </a:r>
            <a:r>
              <a:rPr lang="en-US" altLang="en-US" sz="4300" b="1" dirty="0" smtClean="0">
                <a:solidFill>
                  <a:srgbClr val="FF0000"/>
                </a:solidFill>
                <a:latin typeface="Times New Roman" panose="02020603050405020304" pitchFamily="18" charset="0"/>
                <a:cs typeface="Arial"/>
                <a:sym typeface="Arial"/>
              </a:rPr>
              <a:t> </a:t>
            </a:r>
            <a:r>
              <a:rPr lang="en-US" altLang="en-US" sz="4300" b="1" dirty="0">
                <a:solidFill>
                  <a:srgbClr val="FF0000"/>
                </a:solidFill>
                <a:latin typeface="Times New Roman" panose="02020603050405020304" pitchFamily="18" charset="0"/>
                <a:cs typeface="Arial"/>
                <a:sym typeface="Arial"/>
              </a:rPr>
              <a:t>1</a:t>
            </a:r>
            <a:r>
              <a:rPr lang="en-US" altLang="en-US" sz="4300" b="1" dirty="0" smtClean="0">
                <a:solidFill>
                  <a:srgbClr val="FF0000"/>
                </a:solidFill>
                <a:latin typeface="Times New Roman" panose="02020603050405020304" pitchFamily="18" charset="0"/>
                <a:cs typeface="Arial"/>
                <a:sym typeface="Arial"/>
              </a:rPr>
              <a:t>)</a:t>
            </a:r>
            <a:endParaRPr lang="en-US" altLang="en-US" sz="5300" b="1" dirty="0">
              <a:solidFill>
                <a:srgbClr val="FF0000"/>
              </a:solidFill>
              <a:latin typeface="Times New Roman" panose="02020603050405020304" pitchFamily="18" charset="0"/>
              <a:cs typeface="Arial"/>
              <a:sym typeface="Arial"/>
            </a:endParaRPr>
          </a:p>
          <a:p>
            <a:pPr algn="ctr" defTabSz="681986">
              <a:defRPr/>
            </a:pPr>
            <a:endParaRPr lang="en-US" altLang="en-US" sz="5300" b="1" dirty="0">
              <a:solidFill>
                <a:srgbClr val="FF0000"/>
              </a:solidFill>
              <a:latin typeface="Times New Roman" panose="02020603050405020304" pitchFamily="18" charset="0"/>
              <a:cs typeface="Arial"/>
              <a:sym typeface="Arial"/>
            </a:endParaRPr>
          </a:p>
        </p:txBody>
      </p:sp>
      <p:pic>
        <p:nvPicPr>
          <p:cNvPr id="15" name="Picture 10" descr="book_page_flip_hb">
            <a:extLst>
              <a:ext uri="{FF2B5EF4-FFF2-40B4-BE49-F238E27FC236}">
                <a16:creationId xmlns="" xmlns:a16="http://schemas.microsoft.com/office/drawing/2014/main" id="{35644F6E-158F-445D-8574-F9EA709E9BBA}"/>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49782" y="3679572"/>
            <a:ext cx="5277213" cy="141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3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1558247" y="6920570"/>
            <a:ext cx="456620" cy="342465"/>
          </a:xfrm>
          <a:prstGeom prst="rect">
            <a:avLst/>
          </a:prstGeom>
        </p:spPr>
      </p:pic>
    </p:spTree>
    <p:extLst>
      <p:ext uri="{BB962C8B-B14F-4D97-AF65-F5344CB8AC3E}">
        <p14:creationId xmlns:p14="http://schemas.microsoft.com/office/powerpoint/2010/main" val="312005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9000"/>
                                  </p:stCondLst>
                                  <p:childTnLst>
                                    <p:cmd type="call" cmd="playFrom(0.0)">
                                      <p:cBhvr>
                                        <p:cTn id="6" dur="197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7E4C8BF-4EBE-4606-BBC3-20C363C52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xmlns="" id="{88B6B692-D5EF-437B-9092-416C584CB32A}"/>
              </a:ext>
            </a:extLst>
          </p:cNvPr>
          <p:cNvGrpSpPr/>
          <p:nvPr/>
        </p:nvGrpSpPr>
        <p:grpSpPr>
          <a:xfrm>
            <a:off x="1276819" y="1474613"/>
            <a:ext cx="8527772" cy="3725483"/>
            <a:chOff x="1669775" y="1446143"/>
            <a:chExt cx="8527772" cy="3861352"/>
          </a:xfrm>
        </p:grpSpPr>
        <p:sp>
          <p:nvSpPr>
            <p:cNvPr id="2" name="Rectangle: Rounded Corners 1">
              <a:extLst>
                <a:ext uri="{FF2B5EF4-FFF2-40B4-BE49-F238E27FC236}">
                  <a16:creationId xmlns:a16="http://schemas.microsoft.com/office/drawing/2014/main" xmlns="" id="{2C263ECF-DF24-487E-B364-987FF4DB4F52}"/>
                </a:ext>
              </a:extLst>
            </p:cNvPr>
            <p:cNvSpPr/>
            <p:nvPr/>
          </p:nvSpPr>
          <p:spPr>
            <a:xfrm>
              <a:off x="1798982" y="1550504"/>
              <a:ext cx="8398565" cy="3756991"/>
            </a:xfrm>
            <a:prstGeom prst="roundRect">
              <a:avLst/>
            </a:prstGeom>
            <a:solidFill>
              <a:srgbClr val="FFC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xmlns="" id="{A764EE41-93E0-445F-812F-742AF37C0984}"/>
                </a:ext>
              </a:extLst>
            </p:cNvPr>
            <p:cNvSpPr/>
            <p:nvPr/>
          </p:nvSpPr>
          <p:spPr>
            <a:xfrm>
              <a:off x="1669775" y="1446143"/>
              <a:ext cx="8398565" cy="3756991"/>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pic>
        <p:nvPicPr>
          <p:cNvPr id="8" name="Picture 4">
            <a:extLst>
              <a:ext uri="{FF2B5EF4-FFF2-40B4-BE49-F238E27FC236}">
                <a16:creationId xmlns:a16="http://schemas.microsoft.com/office/drawing/2014/main" xmlns="" id="{7B7FB5D6-0A2F-4085-97AA-8FE7F58E969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250392">
            <a:off x="-1561214" y="-479276"/>
            <a:ext cx="6453244" cy="1668139"/>
          </a:xfrm>
          <a:prstGeom prst="rect">
            <a:avLst/>
          </a:prstGeom>
        </p:spPr>
      </p:pic>
      <p:pic>
        <p:nvPicPr>
          <p:cNvPr id="10" name="Picture 12">
            <a:extLst>
              <a:ext uri="{FF2B5EF4-FFF2-40B4-BE49-F238E27FC236}">
                <a16:creationId xmlns:a16="http://schemas.microsoft.com/office/drawing/2014/main" xmlns="" id="{F77E31EA-4F8D-4C6C-8578-67A8F575FC0B}"/>
              </a:ext>
            </a:extLst>
          </p:cNvPr>
          <p:cNvPicPr>
            <a:picLocks noChangeAspect="1"/>
          </p:cNvPicPr>
          <p:nvPr/>
        </p:nvPicPr>
        <p:blipFill>
          <a:blip r:embed="rId5"/>
          <a:srcRect/>
          <a:stretch>
            <a:fillRect/>
          </a:stretch>
        </p:blipFill>
        <p:spPr>
          <a:xfrm>
            <a:off x="2470989" y="234310"/>
            <a:ext cx="435675" cy="443999"/>
          </a:xfrm>
          <a:prstGeom prst="rect">
            <a:avLst/>
          </a:prstGeom>
        </p:spPr>
      </p:pic>
      <p:pic>
        <p:nvPicPr>
          <p:cNvPr id="11" name="Picture 13">
            <a:extLst>
              <a:ext uri="{FF2B5EF4-FFF2-40B4-BE49-F238E27FC236}">
                <a16:creationId xmlns:a16="http://schemas.microsoft.com/office/drawing/2014/main" xmlns="" id="{D64107BA-66B7-436F-AC0D-ECD1332C5FF1}"/>
              </a:ext>
            </a:extLst>
          </p:cNvPr>
          <p:cNvPicPr>
            <a:picLocks noChangeAspect="1"/>
          </p:cNvPicPr>
          <p:nvPr/>
        </p:nvPicPr>
        <p:blipFill>
          <a:blip r:embed="rId5"/>
          <a:srcRect/>
          <a:stretch>
            <a:fillRect/>
          </a:stretch>
        </p:blipFill>
        <p:spPr>
          <a:xfrm flipH="1" flipV="1">
            <a:off x="1452472" y="354793"/>
            <a:ext cx="415872" cy="423819"/>
          </a:xfrm>
          <a:prstGeom prst="rect">
            <a:avLst/>
          </a:prstGeom>
        </p:spPr>
      </p:pic>
      <p:pic>
        <p:nvPicPr>
          <p:cNvPr id="12" name="Picture 14">
            <a:extLst>
              <a:ext uri="{FF2B5EF4-FFF2-40B4-BE49-F238E27FC236}">
                <a16:creationId xmlns:a16="http://schemas.microsoft.com/office/drawing/2014/main" xmlns="" id="{F5A8A339-E093-45E7-A7EC-01C58316FEAC}"/>
              </a:ext>
            </a:extLst>
          </p:cNvPr>
          <p:cNvPicPr>
            <a:picLocks noChangeAspect="1"/>
          </p:cNvPicPr>
          <p:nvPr/>
        </p:nvPicPr>
        <p:blipFill>
          <a:blip r:embed="rId5"/>
          <a:srcRect/>
          <a:stretch>
            <a:fillRect/>
          </a:stretch>
        </p:blipFill>
        <p:spPr>
          <a:xfrm>
            <a:off x="108953" y="42495"/>
            <a:ext cx="623883" cy="635804"/>
          </a:xfrm>
          <a:prstGeom prst="rect">
            <a:avLst/>
          </a:prstGeom>
        </p:spPr>
      </p:pic>
      <p:pic>
        <p:nvPicPr>
          <p:cNvPr id="15" name="Picture 5">
            <a:extLst>
              <a:ext uri="{FF2B5EF4-FFF2-40B4-BE49-F238E27FC236}">
                <a16:creationId xmlns:a16="http://schemas.microsoft.com/office/drawing/2014/main" xmlns="" id="{FDBFF8FF-6EAC-48F0-8075-44EC81E1E10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46243" y="2874297"/>
            <a:ext cx="3320816" cy="4734435"/>
          </a:xfrm>
          <a:prstGeom prst="rect">
            <a:avLst/>
          </a:prstGeom>
        </p:spPr>
      </p:pic>
      <p:pic>
        <p:nvPicPr>
          <p:cNvPr id="14" name="Picture 13">
            <a:extLst>
              <a:ext uri="{FF2B5EF4-FFF2-40B4-BE49-F238E27FC236}">
                <a16:creationId xmlns:a16="http://schemas.microsoft.com/office/drawing/2014/main" xmlns="" id="{69440997-F5A3-43A7-B21D-0D49F884E7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460" y="3885541"/>
            <a:ext cx="5561991" cy="3128619"/>
          </a:xfrm>
          <a:prstGeom prst="rect">
            <a:avLst/>
          </a:prstGeom>
        </p:spPr>
      </p:pic>
      <p:pic>
        <p:nvPicPr>
          <p:cNvPr id="16" name="Picture 5">
            <a:extLst>
              <a:ext uri="{FF2B5EF4-FFF2-40B4-BE49-F238E27FC236}">
                <a16:creationId xmlns:a16="http://schemas.microsoft.com/office/drawing/2014/main" xmlns="" id="{43F3EF0F-915E-4413-A773-9F8F902E88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9637737" y="1887853"/>
            <a:ext cx="2855687" cy="5161475"/>
          </a:xfrm>
          <a:prstGeom prst="rect">
            <a:avLst/>
          </a:prstGeom>
        </p:spPr>
      </p:pic>
      <p:pic>
        <p:nvPicPr>
          <p:cNvPr id="17" name="Picture 16">
            <a:extLst>
              <a:ext uri="{FF2B5EF4-FFF2-40B4-BE49-F238E27FC236}">
                <a16:creationId xmlns:a16="http://schemas.microsoft.com/office/drawing/2014/main" xmlns="" id="{7D2B1D93-F5AD-4774-8DB2-E5BFE976D1E9}"/>
              </a:ext>
            </a:extLst>
          </p:cNvPr>
          <p:cNvPicPr>
            <a:picLocks noChangeAspect="1"/>
          </p:cNvPicPr>
          <p:nvPr/>
        </p:nvPicPr>
        <p:blipFill>
          <a:blip r:embed="rId10"/>
          <a:stretch>
            <a:fillRect/>
          </a:stretch>
        </p:blipFill>
        <p:spPr>
          <a:xfrm>
            <a:off x="8996437" y="-223463"/>
            <a:ext cx="3106315" cy="3500400"/>
          </a:xfrm>
          <a:prstGeom prst="rect">
            <a:avLst/>
          </a:prstGeom>
        </p:spPr>
      </p:pic>
      <p:pic>
        <p:nvPicPr>
          <p:cNvPr id="9" name="Picture 8" descr="A green and red letters&#10;&#10;Description automatically generated">
            <a:extLst>
              <a:ext uri="{FF2B5EF4-FFF2-40B4-BE49-F238E27FC236}">
                <a16:creationId xmlns:a16="http://schemas.microsoft.com/office/drawing/2014/main" xmlns="" id="{8DF81A13-83C1-A85A-ADCD-88C4FC3BA3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35376" y="2209238"/>
            <a:ext cx="6828112" cy="1822863"/>
          </a:xfrm>
          <a:prstGeom prst="rect">
            <a:avLst/>
          </a:prstGeom>
        </p:spPr>
      </p:pic>
    </p:spTree>
    <p:extLst>
      <p:ext uri="{BB962C8B-B14F-4D97-AF65-F5344CB8AC3E}">
        <p14:creationId xmlns:p14="http://schemas.microsoft.com/office/powerpoint/2010/main" val="350053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style.rotation</p:attrName>
                                            </p:attrNameLst>
                                          </p:cBhvr>
                                          <p:tavLst>
                                            <p:tav tm="0">
                                              <p:val>
                                                <p:fltVal val="90"/>
                                              </p:val>
                                            </p:tav>
                                            <p:tav tm="100000">
                                              <p:val>
                                                <p:fltVal val="0"/>
                                              </p:val>
                                            </p:tav>
                                          </p:tavLst>
                                        </p:anim>
                                        <p:animEffect transition="in" filter="fade">
                                          <p:cBhvr>
                                            <p:cTn id="40" dur="1000"/>
                                            <p:tgtEl>
                                              <p:spTgt spid="16"/>
                                            </p:tgtEl>
                                          </p:cBhvr>
                                        </p:animEffect>
                                      </p:childTnLst>
                                    </p:cTn>
                                  </p:par>
                                  <p:par>
                                    <p:cTn id="41" presetID="3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par>
                              <p:cTn id="47" fill="hold">
                                <p:stCondLst>
                                  <p:cond delay="1000"/>
                                </p:stCondLst>
                                <p:childTnLst>
                                  <p:par>
                                    <p:cTn id="48" presetID="2" presetClass="entr" presetSubtype="3" fill="hold" nodeType="afterEffect" p14:presetBounceEnd="46000">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14:bounceEnd="46000">
                                          <p:cBhvr additive="base">
                                            <p:cTn id="50" dur="1500" fill="hold"/>
                                            <p:tgtEl>
                                              <p:spTgt spid="17"/>
                                            </p:tgtEl>
                                            <p:attrNameLst>
                                              <p:attrName>ppt_x</p:attrName>
                                            </p:attrNameLst>
                                          </p:cBhvr>
                                          <p:tavLst>
                                            <p:tav tm="0">
                                              <p:val>
                                                <p:strVal val="1+#ppt_w/2"/>
                                              </p:val>
                                            </p:tav>
                                            <p:tav tm="100000">
                                              <p:val>
                                                <p:strVal val="#ppt_x"/>
                                              </p:val>
                                            </p:tav>
                                          </p:tavLst>
                                        </p:anim>
                                        <p:anim calcmode="lin" valueType="num" p14:bounceEnd="46000">
                                          <p:cBhvr additive="base">
                                            <p:cTn id="51" dur="1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style.rotation</p:attrName>
                                            </p:attrNameLst>
                                          </p:cBhvr>
                                          <p:tavLst>
                                            <p:tav tm="0">
                                              <p:val>
                                                <p:fltVal val="90"/>
                                              </p:val>
                                            </p:tav>
                                            <p:tav tm="100000">
                                              <p:val>
                                                <p:fltVal val="0"/>
                                              </p:val>
                                            </p:tav>
                                          </p:tavLst>
                                        </p:anim>
                                        <p:animEffect transition="in" filter="fade">
                                          <p:cBhvr>
                                            <p:cTn id="40" dur="1000"/>
                                            <p:tgtEl>
                                              <p:spTgt spid="16"/>
                                            </p:tgtEl>
                                          </p:cBhvr>
                                        </p:animEffect>
                                      </p:childTnLst>
                                    </p:cTn>
                                  </p:par>
                                  <p:par>
                                    <p:cTn id="41" presetID="3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par>
                              <p:cTn id="47" fill="hold">
                                <p:stCondLst>
                                  <p:cond delay="1000"/>
                                </p:stCondLst>
                                <p:childTnLst>
                                  <p:par>
                                    <p:cTn id="48" presetID="2" presetClass="entr" presetSubtype="3"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1500" fill="hold"/>
                                            <p:tgtEl>
                                              <p:spTgt spid="17"/>
                                            </p:tgtEl>
                                            <p:attrNameLst>
                                              <p:attrName>ppt_x</p:attrName>
                                            </p:attrNameLst>
                                          </p:cBhvr>
                                          <p:tavLst>
                                            <p:tav tm="0">
                                              <p:val>
                                                <p:strVal val="1+#ppt_w/2"/>
                                              </p:val>
                                            </p:tav>
                                            <p:tav tm="100000">
                                              <p:val>
                                                <p:strVal val="#ppt_x"/>
                                              </p:val>
                                            </p:tav>
                                          </p:tavLst>
                                        </p:anim>
                                        <p:anim calcmode="lin" valueType="num">
                                          <p:cBhvr additive="base">
                                            <p:cTn id="51" dur="1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2863</TotalTime>
  <Words>622</Words>
  <Application>Microsoft Office PowerPoint</Application>
  <PresentationFormat>Custom</PresentationFormat>
  <Paragraphs>88</Paragraphs>
  <Slides>19</Slides>
  <Notes>3</Notes>
  <HiddenSlides>0</HiddenSlides>
  <MMClips>8</MMClips>
  <ScaleCrop>false</ScaleCrop>
  <HeadingPairs>
    <vt:vector size="4" baseType="variant">
      <vt:variant>
        <vt:lpstr>Theme</vt:lpstr>
      </vt:variant>
      <vt:variant>
        <vt:i4>10</vt:i4>
      </vt:variant>
      <vt:variant>
        <vt:lpstr>Slide Titles</vt:lpstr>
      </vt:variant>
      <vt:variant>
        <vt:i4>19</vt:i4>
      </vt:variant>
    </vt:vector>
  </HeadingPairs>
  <TitlesOfParts>
    <vt:vector size="29" baseType="lpstr">
      <vt:lpstr>Office Theme</vt:lpstr>
      <vt:lpstr>1_Office Theme</vt:lpstr>
      <vt:lpstr>4_Office Theme</vt:lpstr>
      <vt:lpstr>Office 主题​​</vt:lpstr>
      <vt:lpstr>1_Office 主题​​</vt:lpstr>
      <vt:lpstr>2_Office Theme</vt:lpstr>
      <vt:lpstr>3_Office Theme</vt:lpstr>
      <vt:lpstr>2_Office 主题​​</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123</cp:revision>
  <dcterms:created xsi:type="dcterms:W3CDTF">2022-02-28T09:08:26Z</dcterms:created>
  <dcterms:modified xsi:type="dcterms:W3CDTF">2025-05-19T02:12:25Z</dcterms:modified>
</cp:coreProperties>
</file>